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21793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5" name="Shape 95"/>
          <p:cNvSpPr/>
          <p:nvPr>
            <p:ph type="sldImg"/>
          </p:nvPr>
        </p:nvSpPr>
        <p:spPr>
          <a:xfrm>
            <a:off x="1143000" y="685800"/>
            <a:ext cx="4572000" cy="3429000"/>
          </a:xfrm>
          <a:prstGeom prst="rect">
            <a:avLst/>
          </a:prstGeom>
        </p:spPr>
        <p:txBody>
          <a:bodyPr/>
          <a:lstStyle/>
          <a:p>
            <a:pPr/>
          </a:p>
        </p:txBody>
      </p:sp>
      <p:sp>
        <p:nvSpPr>
          <p:cNvPr id="96" name="Shape 9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entury Gothic"/>
      </a:defRPr>
    </a:lvl1pPr>
    <a:lvl2pPr indent="228600" latinLnBrk="0">
      <a:defRPr sz="1200">
        <a:latin typeface="+mj-lt"/>
        <a:ea typeface="+mj-ea"/>
        <a:cs typeface="+mj-cs"/>
        <a:sym typeface="Century Gothic"/>
      </a:defRPr>
    </a:lvl2pPr>
    <a:lvl3pPr indent="457200" latinLnBrk="0">
      <a:defRPr sz="1200">
        <a:latin typeface="+mj-lt"/>
        <a:ea typeface="+mj-ea"/>
        <a:cs typeface="+mj-cs"/>
        <a:sym typeface="Century Gothic"/>
      </a:defRPr>
    </a:lvl3pPr>
    <a:lvl4pPr indent="685800" latinLnBrk="0">
      <a:defRPr sz="1200">
        <a:latin typeface="+mj-lt"/>
        <a:ea typeface="+mj-ea"/>
        <a:cs typeface="+mj-cs"/>
        <a:sym typeface="Century Gothic"/>
      </a:defRPr>
    </a:lvl4pPr>
    <a:lvl5pPr indent="914400" latinLnBrk="0">
      <a:defRPr sz="1200">
        <a:latin typeface="+mj-lt"/>
        <a:ea typeface="+mj-ea"/>
        <a:cs typeface="+mj-cs"/>
        <a:sym typeface="Century Gothic"/>
      </a:defRPr>
    </a:lvl5pPr>
    <a:lvl6pPr indent="1143000" latinLnBrk="0">
      <a:defRPr sz="1200">
        <a:latin typeface="+mj-lt"/>
        <a:ea typeface="+mj-ea"/>
        <a:cs typeface="+mj-cs"/>
        <a:sym typeface="Century Gothic"/>
      </a:defRPr>
    </a:lvl6pPr>
    <a:lvl7pPr indent="1371600" latinLnBrk="0">
      <a:defRPr sz="1200">
        <a:latin typeface="+mj-lt"/>
        <a:ea typeface="+mj-ea"/>
        <a:cs typeface="+mj-cs"/>
        <a:sym typeface="Century Gothic"/>
      </a:defRPr>
    </a:lvl7pPr>
    <a:lvl8pPr indent="1600200" latinLnBrk="0">
      <a:defRPr sz="1200">
        <a:latin typeface="+mj-lt"/>
        <a:ea typeface="+mj-ea"/>
        <a:cs typeface="+mj-cs"/>
        <a:sym typeface="Century Gothic"/>
      </a:defRPr>
    </a:lvl8pPr>
    <a:lvl9pPr indent="1828800" latinLnBrk="0">
      <a:defRPr sz="1200">
        <a:latin typeface="+mj-lt"/>
        <a:ea typeface="+mj-ea"/>
        <a:cs typeface="+mj-cs"/>
        <a:sym typeface="Century Gothic"/>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Shape 103"/>
          <p:cNvSpPr/>
          <p:nvPr>
            <p:ph type="sldImg"/>
          </p:nvPr>
        </p:nvSpPr>
        <p:spPr>
          <a:prstGeom prst="rect">
            <a:avLst/>
          </a:prstGeom>
        </p:spPr>
        <p:txBody>
          <a:bodyPr/>
          <a:lstStyle/>
          <a:p>
            <a:pPr/>
          </a:p>
        </p:txBody>
      </p:sp>
      <p:sp>
        <p:nvSpPr>
          <p:cNvPr id="104" name="Shape 104"/>
          <p:cNvSpPr/>
          <p:nvPr>
            <p:ph type="body" sz="quarter" idx="1"/>
          </p:nvPr>
        </p:nvSpPr>
        <p:spPr>
          <a:prstGeom prst="rect">
            <a:avLst/>
          </a:prstGeom>
        </p:spPr>
        <p:txBody>
          <a:bodyPr/>
          <a:lstStyle/>
          <a:p>
            <a:pPr/>
            <a:r>
              <a:t>Insert a map of your country.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Shape 108"/>
          <p:cNvSpPr/>
          <p:nvPr>
            <p:ph type="sldImg"/>
          </p:nvPr>
        </p:nvSpPr>
        <p:spPr>
          <a:prstGeom prst="rect">
            <a:avLst/>
          </a:prstGeom>
        </p:spPr>
        <p:txBody>
          <a:bodyPr/>
          <a:lstStyle/>
          <a:p>
            <a:pPr/>
          </a:p>
        </p:txBody>
      </p:sp>
      <p:sp>
        <p:nvSpPr>
          <p:cNvPr id="109" name="Shape 109"/>
          <p:cNvSpPr/>
          <p:nvPr>
            <p:ph type="body" sz="quarter" idx="1"/>
          </p:nvPr>
        </p:nvSpPr>
        <p:spPr>
          <a:prstGeom prst="rect">
            <a:avLst/>
          </a:prstGeom>
        </p:spPr>
        <p:txBody>
          <a:bodyPr/>
          <a:lstStyle/>
          <a:p>
            <a:pPr/>
            <a:r>
              <a:t>Insert a picture of one of the geographic features of your country.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Shape 113"/>
          <p:cNvSpPr/>
          <p:nvPr>
            <p:ph type="sldImg"/>
          </p:nvPr>
        </p:nvSpPr>
        <p:spPr>
          <a:prstGeom prst="rect">
            <a:avLst/>
          </a:prstGeom>
        </p:spPr>
        <p:txBody>
          <a:bodyPr/>
          <a:lstStyle/>
          <a:p>
            <a:pPr/>
          </a:p>
        </p:txBody>
      </p:sp>
      <p:sp>
        <p:nvSpPr>
          <p:cNvPr id="114" name="Shape 114"/>
          <p:cNvSpPr/>
          <p:nvPr>
            <p:ph type="body" sz="quarter" idx="1"/>
          </p:nvPr>
        </p:nvSpPr>
        <p:spPr>
          <a:prstGeom prst="rect">
            <a:avLst/>
          </a:prstGeom>
        </p:spPr>
        <p:txBody>
          <a:bodyPr/>
          <a:lstStyle/>
          <a:p>
            <a:pPr/>
            <a:r>
              <a:t>Insert a picture illustrating a season in your country.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Shape 118"/>
          <p:cNvSpPr/>
          <p:nvPr>
            <p:ph type="sldImg"/>
          </p:nvPr>
        </p:nvSpPr>
        <p:spPr>
          <a:prstGeom prst="rect">
            <a:avLst/>
          </a:prstGeom>
        </p:spPr>
        <p:txBody>
          <a:bodyPr/>
          <a:lstStyle/>
          <a:p>
            <a:pPr/>
          </a:p>
        </p:txBody>
      </p:sp>
      <p:sp>
        <p:nvSpPr>
          <p:cNvPr id="119" name="Shape 119"/>
          <p:cNvSpPr/>
          <p:nvPr>
            <p:ph type="body" sz="quarter" idx="1"/>
          </p:nvPr>
        </p:nvSpPr>
        <p:spPr>
          <a:prstGeom prst="rect">
            <a:avLst/>
          </a:prstGeom>
        </p:spPr>
        <p:txBody>
          <a:bodyPr/>
          <a:lstStyle/>
          <a:p>
            <a:pPr/>
            <a:r>
              <a:t>Insert a picture of an animal and or plant found in your country.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Shape 124"/>
          <p:cNvSpPr/>
          <p:nvPr>
            <p:ph type="sldImg"/>
          </p:nvPr>
        </p:nvSpPr>
        <p:spPr>
          <a:prstGeom prst="rect">
            <a:avLst/>
          </a:prstGeom>
        </p:spPr>
        <p:txBody>
          <a:bodyPr/>
          <a:lstStyle/>
          <a:p>
            <a:pPr/>
          </a:p>
        </p:txBody>
      </p:sp>
      <p:sp>
        <p:nvSpPr>
          <p:cNvPr id="125" name="Shape 125"/>
          <p:cNvSpPr/>
          <p:nvPr>
            <p:ph type="body" sz="quarter" idx="1"/>
          </p:nvPr>
        </p:nvSpPr>
        <p:spPr>
          <a:prstGeom prst="rect">
            <a:avLst/>
          </a:prstGeom>
        </p:spPr>
        <p:txBody>
          <a:bodyPr/>
          <a:lstStyle/>
          <a:p>
            <a:pPr/>
            <a:r>
              <a:t>Add key points in the history of your country to the timeline.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2" name="Freeform 6"/>
          <p:cNvSpPr/>
          <p:nvPr/>
        </p:nvSpPr>
        <p:spPr>
          <a:xfrm>
            <a:off x="-4764" y="285749"/>
            <a:ext cx="12190415" cy="6379988"/>
          </a:xfrm>
          <a:custGeom>
            <a:avLst/>
            <a:gdLst/>
            <a:ahLst/>
            <a:cxnLst>
              <a:cxn ang="0">
                <a:pos x="wd2" y="hd2"/>
              </a:cxn>
              <a:cxn ang="5400000">
                <a:pos x="wd2" y="hd2"/>
              </a:cxn>
              <a:cxn ang="10800000">
                <a:pos x="wd2" y="hd2"/>
              </a:cxn>
              <a:cxn ang="16200000">
                <a:pos x="wd2" y="hd2"/>
              </a:cxn>
            </a:cxnLst>
            <a:rect l="0" t="0" r="r" b="b"/>
            <a:pathLst>
              <a:path w="21600" h="21594" fill="norm" stroke="1" extrusionOk="0">
                <a:moveTo>
                  <a:pt x="5154" y="19795"/>
                </a:moveTo>
                <a:cubicBezTo>
                  <a:pt x="5154" y="19784"/>
                  <a:pt x="5154" y="19773"/>
                  <a:pt x="5148" y="19773"/>
                </a:cubicBezTo>
                <a:cubicBezTo>
                  <a:pt x="5143" y="19784"/>
                  <a:pt x="5154" y="19795"/>
                  <a:pt x="5154" y="19795"/>
                </a:cubicBezTo>
                <a:close/>
                <a:moveTo>
                  <a:pt x="5159" y="19676"/>
                </a:moveTo>
                <a:cubicBezTo>
                  <a:pt x="5159" y="19666"/>
                  <a:pt x="5148" y="19676"/>
                  <a:pt x="5148" y="19687"/>
                </a:cubicBezTo>
                <a:cubicBezTo>
                  <a:pt x="5154" y="19687"/>
                  <a:pt x="5154" y="19687"/>
                  <a:pt x="5154" y="19687"/>
                </a:cubicBezTo>
                <a:cubicBezTo>
                  <a:pt x="5154" y="19687"/>
                  <a:pt x="5154" y="19687"/>
                  <a:pt x="5154" y="19698"/>
                </a:cubicBezTo>
                <a:cubicBezTo>
                  <a:pt x="5154" y="19698"/>
                  <a:pt x="5159" y="19698"/>
                  <a:pt x="5159" y="19687"/>
                </a:cubicBezTo>
                <a:cubicBezTo>
                  <a:pt x="5159" y="19687"/>
                  <a:pt x="5159" y="19687"/>
                  <a:pt x="5159" y="19687"/>
                </a:cubicBezTo>
                <a:cubicBezTo>
                  <a:pt x="5165" y="19687"/>
                  <a:pt x="5165" y="19687"/>
                  <a:pt x="5165" y="19687"/>
                </a:cubicBezTo>
                <a:cubicBezTo>
                  <a:pt x="5171" y="19687"/>
                  <a:pt x="5165" y="19676"/>
                  <a:pt x="5159" y="19676"/>
                </a:cubicBezTo>
                <a:close/>
                <a:moveTo>
                  <a:pt x="5131" y="19805"/>
                </a:moveTo>
                <a:cubicBezTo>
                  <a:pt x="5131" y="19805"/>
                  <a:pt x="5137" y="19816"/>
                  <a:pt x="5137" y="19816"/>
                </a:cubicBezTo>
                <a:cubicBezTo>
                  <a:pt x="5137" y="19816"/>
                  <a:pt x="5137" y="19816"/>
                  <a:pt x="5137" y="19827"/>
                </a:cubicBezTo>
                <a:cubicBezTo>
                  <a:pt x="5137" y="19838"/>
                  <a:pt x="5143" y="19816"/>
                  <a:pt x="5148" y="19816"/>
                </a:cubicBezTo>
                <a:cubicBezTo>
                  <a:pt x="5148" y="19816"/>
                  <a:pt x="5154" y="19816"/>
                  <a:pt x="5154" y="19816"/>
                </a:cubicBezTo>
                <a:cubicBezTo>
                  <a:pt x="5154" y="19805"/>
                  <a:pt x="5159" y="19816"/>
                  <a:pt x="5159" y="19805"/>
                </a:cubicBezTo>
                <a:cubicBezTo>
                  <a:pt x="5159" y="19805"/>
                  <a:pt x="5159" y="19795"/>
                  <a:pt x="5159" y="19795"/>
                </a:cubicBezTo>
                <a:cubicBezTo>
                  <a:pt x="5154" y="19795"/>
                  <a:pt x="5154" y="19795"/>
                  <a:pt x="5148" y="19795"/>
                </a:cubicBezTo>
                <a:cubicBezTo>
                  <a:pt x="5148" y="19795"/>
                  <a:pt x="5143" y="19795"/>
                  <a:pt x="5143" y="19795"/>
                </a:cubicBezTo>
                <a:cubicBezTo>
                  <a:pt x="5137" y="19795"/>
                  <a:pt x="5126" y="19795"/>
                  <a:pt x="5131" y="19805"/>
                </a:cubicBezTo>
                <a:close/>
                <a:moveTo>
                  <a:pt x="5171" y="19784"/>
                </a:moveTo>
                <a:cubicBezTo>
                  <a:pt x="5165" y="19795"/>
                  <a:pt x="5165" y="19795"/>
                  <a:pt x="5171" y="19805"/>
                </a:cubicBezTo>
                <a:cubicBezTo>
                  <a:pt x="5171" y="19805"/>
                  <a:pt x="5171" y="19816"/>
                  <a:pt x="5171" y="19816"/>
                </a:cubicBezTo>
                <a:cubicBezTo>
                  <a:pt x="5176" y="19816"/>
                  <a:pt x="5176" y="19805"/>
                  <a:pt x="5176" y="19795"/>
                </a:cubicBezTo>
                <a:cubicBezTo>
                  <a:pt x="5176" y="19784"/>
                  <a:pt x="5176" y="19784"/>
                  <a:pt x="5171" y="19784"/>
                </a:cubicBezTo>
                <a:close/>
                <a:moveTo>
                  <a:pt x="5165" y="19848"/>
                </a:moveTo>
                <a:cubicBezTo>
                  <a:pt x="5171" y="19848"/>
                  <a:pt x="5165" y="19838"/>
                  <a:pt x="5165" y="19827"/>
                </a:cubicBezTo>
                <a:cubicBezTo>
                  <a:pt x="5165" y="19827"/>
                  <a:pt x="5165" y="19827"/>
                  <a:pt x="5165" y="19827"/>
                </a:cubicBezTo>
                <a:cubicBezTo>
                  <a:pt x="5159" y="19816"/>
                  <a:pt x="5159" y="19827"/>
                  <a:pt x="5165" y="19827"/>
                </a:cubicBezTo>
                <a:cubicBezTo>
                  <a:pt x="5165" y="19838"/>
                  <a:pt x="5165" y="19838"/>
                  <a:pt x="5165" y="19838"/>
                </a:cubicBezTo>
                <a:cubicBezTo>
                  <a:pt x="5165" y="19838"/>
                  <a:pt x="5165" y="19848"/>
                  <a:pt x="5165" y="19848"/>
                </a:cubicBezTo>
                <a:close/>
                <a:moveTo>
                  <a:pt x="5126" y="19902"/>
                </a:moveTo>
                <a:cubicBezTo>
                  <a:pt x="5126" y="19902"/>
                  <a:pt x="5126" y="19891"/>
                  <a:pt x="5120" y="19902"/>
                </a:cubicBezTo>
                <a:cubicBezTo>
                  <a:pt x="5120" y="19913"/>
                  <a:pt x="5126" y="19902"/>
                  <a:pt x="5126" y="19902"/>
                </a:cubicBezTo>
                <a:cubicBezTo>
                  <a:pt x="5131" y="19913"/>
                  <a:pt x="5131" y="19913"/>
                  <a:pt x="5131" y="19913"/>
                </a:cubicBezTo>
                <a:cubicBezTo>
                  <a:pt x="5131" y="19902"/>
                  <a:pt x="5131" y="19902"/>
                  <a:pt x="5131" y="19902"/>
                </a:cubicBezTo>
                <a:cubicBezTo>
                  <a:pt x="5131" y="19891"/>
                  <a:pt x="5131" y="19891"/>
                  <a:pt x="5137" y="19881"/>
                </a:cubicBezTo>
                <a:cubicBezTo>
                  <a:pt x="5137" y="19881"/>
                  <a:pt x="5126" y="19881"/>
                  <a:pt x="5131" y="19891"/>
                </a:cubicBezTo>
                <a:cubicBezTo>
                  <a:pt x="5131" y="19891"/>
                  <a:pt x="5131" y="19891"/>
                  <a:pt x="5126" y="19902"/>
                </a:cubicBezTo>
                <a:close/>
                <a:moveTo>
                  <a:pt x="5131" y="19762"/>
                </a:moveTo>
                <a:cubicBezTo>
                  <a:pt x="5131" y="19773"/>
                  <a:pt x="5126" y="19773"/>
                  <a:pt x="5126" y="19773"/>
                </a:cubicBezTo>
                <a:cubicBezTo>
                  <a:pt x="5126" y="19773"/>
                  <a:pt x="5114" y="19773"/>
                  <a:pt x="5120" y="19773"/>
                </a:cubicBezTo>
                <a:cubicBezTo>
                  <a:pt x="5120" y="19773"/>
                  <a:pt x="5126" y="19773"/>
                  <a:pt x="5131" y="19773"/>
                </a:cubicBezTo>
                <a:cubicBezTo>
                  <a:pt x="5131" y="19773"/>
                  <a:pt x="5137" y="19773"/>
                  <a:pt x="5137" y="19773"/>
                </a:cubicBezTo>
                <a:cubicBezTo>
                  <a:pt x="5143" y="19762"/>
                  <a:pt x="5131" y="19762"/>
                  <a:pt x="5131" y="19762"/>
                </a:cubicBezTo>
                <a:close/>
                <a:moveTo>
                  <a:pt x="5126" y="19967"/>
                </a:moveTo>
                <a:cubicBezTo>
                  <a:pt x="5131" y="19967"/>
                  <a:pt x="5131" y="19967"/>
                  <a:pt x="5131" y="19956"/>
                </a:cubicBezTo>
                <a:cubicBezTo>
                  <a:pt x="5131" y="19956"/>
                  <a:pt x="5137" y="19956"/>
                  <a:pt x="5137" y="19956"/>
                </a:cubicBezTo>
                <a:cubicBezTo>
                  <a:pt x="5143" y="19956"/>
                  <a:pt x="5143" y="19934"/>
                  <a:pt x="5137" y="19934"/>
                </a:cubicBezTo>
                <a:cubicBezTo>
                  <a:pt x="5137" y="19934"/>
                  <a:pt x="5137" y="19924"/>
                  <a:pt x="5131" y="19924"/>
                </a:cubicBezTo>
                <a:cubicBezTo>
                  <a:pt x="5131" y="19924"/>
                  <a:pt x="5126" y="19924"/>
                  <a:pt x="5126" y="19934"/>
                </a:cubicBezTo>
                <a:cubicBezTo>
                  <a:pt x="5126" y="19934"/>
                  <a:pt x="5126" y="19945"/>
                  <a:pt x="5126" y="19945"/>
                </a:cubicBezTo>
                <a:cubicBezTo>
                  <a:pt x="5126" y="19956"/>
                  <a:pt x="5120" y="19967"/>
                  <a:pt x="5126" y="19967"/>
                </a:cubicBezTo>
                <a:close/>
                <a:moveTo>
                  <a:pt x="5176" y="19924"/>
                </a:moveTo>
                <a:cubicBezTo>
                  <a:pt x="5171" y="19924"/>
                  <a:pt x="5165" y="19945"/>
                  <a:pt x="5165" y="19945"/>
                </a:cubicBezTo>
                <a:cubicBezTo>
                  <a:pt x="5165" y="19956"/>
                  <a:pt x="5171" y="19956"/>
                  <a:pt x="5171" y="19956"/>
                </a:cubicBezTo>
                <a:cubicBezTo>
                  <a:pt x="5171" y="19956"/>
                  <a:pt x="5171" y="19956"/>
                  <a:pt x="5171" y="19956"/>
                </a:cubicBezTo>
                <a:cubicBezTo>
                  <a:pt x="5171" y="19967"/>
                  <a:pt x="5171" y="19967"/>
                  <a:pt x="5176" y="19967"/>
                </a:cubicBezTo>
                <a:cubicBezTo>
                  <a:pt x="5176" y="19967"/>
                  <a:pt x="5176" y="19945"/>
                  <a:pt x="5176" y="19945"/>
                </a:cubicBezTo>
                <a:cubicBezTo>
                  <a:pt x="5176" y="19945"/>
                  <a:pt x="5176" y="19924"/>
                  <a:pt x="5176" y="19924"/>
                </a:cubicBezTo>
                <a:close/>
                <a:moveTo>
                  <a:pt x="5159" y="19934"/>
                </a:moveTo>
                <a:cubicBezTo>
                  <a:pt x="5165" y="19934"/>
                  <a:pt x="5165" y="19934"/>
                  <a:pt x="5165" y="19924"/>
                </a:cubicBezTo>
                <a:cubicBezTo>
                  <a:pt x="5165" y="19924"/>
                  <a:pt x="5159" y="19924"/>
                  <a:pt x="5154" y="19924"/>
                </a:cubicBezTo>
                <a:cubicBezTo>
                  <a:pt x="5154" y="19924"/>
                  <a:pt x="5148" y="19924"/>
                  <a:pt x="5148" y="19934"/>
                </a:cubicBezTo>
                <a:cubicBezTo>
                  <a:pt x="5148" y="19934"/>
                  <a:pt x="5148" y="19934"/>
                  <a:pt x="5148" y="19934"/>
                </a:cubicBezTo>
                <a:cubicBezTo>
                  <a:pt x="5143" y="19945"/>
                  <a:pt x="5148" y="19945"/>
                  <a:pt x="5148" y="19945"/>
                </a:cubicBezTo>
                <a:cubicBezTo>
                  <a:pt x="5154" y="19945"/>
                  <a:pt x="5154" y="19945"/>
                  <a:pt x="5154" y="19945"/>
                </a:cubicBezTo>
                <a:cubicBezTo>
                  <a:pt x="5154" y="19956"/>
                  <a:pt x="5154" y="19956"/>
                  <a:pt x="5159" y="19956"/>
                </a:cubicBezTo>
                <a:cubicBezTo>
                  <a:pt x="5159" y="19956"/>
                  <a:pt x="5159" y="19956"/>
                  <a:pt x="5159" y="19945"/>
                </a:cubicBezTo>
                <a:cubicBezTo>
                  <a:pt x="5159" y="19945"/>
                  <a:pt x="5159" y="19945"/>
                  <a:pt x="5159" y="19934"/>
                </a:cubicBezTo>
                <a:close/>
                <a:moveTo>
                  <a:pt x="5103" y="19795"/>
                </a:moveTo>
                <a:cubicBezTo>
                  <a:pt x="5103" y="19795"/>
                  <a:pt x="5103" y="19805"/>
                  <a:pt x="5103" y="19795"/>
                </a:cubicBezTo>
                <a:cubicBezTo>
                  <a:pt x="5103" y="19795"/>
                  <a:pt x="5109" y="19795"/>
                  <a:pt x="5109" y="19795"/>
                </a:cubicBezTo>
                <a:cubicBezTo>
                  <a:pt x="5109" y="19784"/>
                  <a:pt x="5103" y="19795"/>
                  <a:pt x="5103" y="19795"/>
                </a:cubicBezTo>
                <a:close/>
                <a:moveTo>
                  <a:pt x="5159" y="19741"/>
                </a:moveTo>
                <a:cubicBezTo>
                  <a:pt x="5159" y="19741"/>
                  <a:pt x="5159" y="19741"/>
                  <a:pt x="5159" y="19741"/>
                </a:cubicBezTo>
                <a:cubicBezTo>
                  <a:pt x="5159" y="19730"/>
                  <a:pt x="5159" y="19730"/>
                  <a:pt x="5159" y="19730"/>
                </a:cubicBezTo>
                <a:cubicBezTo>
                  <a:pt x="5159" y="19730"/>
                  <a:pt x="5159" y="19730"/>
                  <a:pt x="5159" y="19719"/>
                </a:cubicBezTo>
                <a:cubicBezTo>
                  <a:pt x="5159" y="19719"/>
                  <a:pt x="5159" y="19719"/>
                  <a:pt x="5159" y="19719"/>
                </a:cubicBezTo>
                <a:cubicBezTo>
                  <a:pt x="5154" y="19719"/>
                  <a:pt x="5154" y="19719"/>
                  <a:pt x="5148" y="19730"/>
                </a:cubicBezTo>
                <a:cubicBezTo>
                  <a:pt x="5148" y="19730"/>
                  <a:pt x="5148" y="19730"/>
                  <a:pt x="5154" y="19730"/>
                </a:cubicBezTo>
                <a:cubicBezTo>
                  <a:pt x="5154" y="19741"/>
                  <a:pt x="5154" y="19741"/>
                  <a:pt x="5154" y="19741"/>
                </a:cubicBezTo>
                <a:cubicBezTo>
                  <a:pt x="5154" y="19762"/>
                  <a:pt x="5154" y="19741"/>
                  <a:pt x="5159" y="19741"/>
                </a:cubicBezTo>
                <a:close/>
                <a:moveTo>
                  <a:pt x="5109" y="19633"/>
                </a:moveTo>
                <a:cubicBezTo>
                  <a:pt x="5103" y="19633"/>
                  <a:pt x="5103" y="19644"/>
                  <a:pt x="5109" y="19644"/>
                </a:cubicBezTo>
                <a:cubicBezTo>
                  <a:pt x="5109" y="19655"/>
                  <a:pt x="5114" y="19644"/>
                  <a:pt x="5109" y="19633"/>
                </a:cubicBezTo>
                <a:close/>
                <a:moveTo>
                  <a:pt x="5171" y="19902"/>
                </a:moveTo>
                <a:cubicBezTo>
                  <a:pt x="5176" y="19891"/>
                  <a:pt x="5171" y="19891"/>
                  <a:pt x="5171" y="19891"/>
                </a:cubicBezTo>
                <a:cubicBezTo>
                  <a:pt x="5171" y="19881"/>
                  <a:pt x="5171" y="19870"/>
                  <a:pt x="5171" y="19859"/>
                </a:cubicBezTo>
                <a:cubicBezTo>
                  <a:pt x="5165" y="19859"/>
                  <a:pt x="5159" y="19859"/>
                  <a:pt x="5159" y="19848"/>
                </a:cubicBezTo>
                <a:cubicBezTo>
                  <a:pt x="5154" y="19848"/>
                  <a:pt x="5154" y="19848"/>
                  <a:pt x="5154" y="19838"/>
                </a:cubicBezTo>
                <a:cubicBezTo>
                  <a:pt x="5154" y="19838"/>
                  <a:pt x="5148" y="19838"/>
                  <a:pt x="5148" y="19838"/>
                </a:cubicBezTo>
                <a:cubicBezTo>
                  <a:pt x="5143" y="19838"/>
                  <a:pt x="5137" y="19848"/>
                  <a:pt x="5143" y="19859"/>
                </a:cubicBezTo>
                <a:cubicBezTo>
                  <a:pt x="5143" y="19859"/>
                  <a:pt x="5143" y="19859"/>
                  <a:pt x="5143" y="19859"/>
                </a:cubicBezTo>
                <a:cubicBezTo>
                  <a:pt x="5143" y="19859"/>
                  <a:pt x="5143" y="19859"/>
                  <a:pt x="5143" y="19859"/>
                </a:cubicBezTo>
                <a:cubicBezTo>
                  <a:pt x="5143" y="19870"/>
                  <a:pt x="5143" y="19870"/>
                  <a:pt x="5143" y="19870"/>
                </a:cubicBezTo>
                <a:cubicBezTo>
                  <a:pt x="5148" y="19881"/>
                  <a:pt x="5148" y="19870"/>
                  <a:pt x="5154" y="19881"/>
                </a:cubicBezTo>
                <a:cubicBezTo>
                  <a:pt x="5154" y="19881"/>
                  <a:pt x="5154" y="19881"/>
                  <a:pt x="5159" y="19881"/>
                </a:cubicBezTo>
                <a:cubicBezTo>
                  <a:pt x="5159" y="19881"/>
                  <a:pt x="5165" y="19891"/>
                  <a:pt x="5165" y="19902"/>
                </a:cubicBezTo>
                <a:cubicBezTo>
                  <a:pt x="5171" y="19902"/>
                  <a:pt x="5171" y="19902"/>
                  <a:pt x="5171" y="19902"/>
                </a:cubicBezTo>
                <a:close/>
                <a:moveTo>
                  <a:pt x="5165" y="19902"/>
                </a:moveTo>
                <a:cubicBezTo>
                  <a:pt x="5165" y="19902"/>
                  <a:pt x="5159" y="19902"/>
                  <a:pt x="5159" y="19891"/>
                </a:cubicBezTo>
                <a:cubicBezTo>
                  <a:pt x="5159" y="19891"/>
                  <a:pt x="5154" y="19891"/>
                  <a:pt x="5154" y="19891"/>
                </a:cubicBezTo>
                <a:cubicBezTo>
                  <a:pt x="5148" y="19891"/>
                  <a:pt x="5148" y="19891"/>
                  <a:pt x="5143" y="19891"/>
                </a:cubicBezTo>
                <a:cubicBezTo>
                  <a:pt x="5143" y="19891"/>
                  <a:pt x="5143" y="19902"/>
                  <a:pt x="5143" y="19902"/>
                </a:cubicBezTo>
                <a:cubicBezTo>
                  <a:pt x="5148" y="19902"/>
                  <a:pt x="5148" y="19902"/>
                  <a:pt x="5154" y="19902"/>
                </a:cubicBezTo>
                <a:cubicBezTo>
                  <a:pt x="5159" y="19902"/>
                  <a:pt x="5159" y="19913"/>
                  <a:pt x="5165" y="19902"/>
                </a:cubicBezTo>
                <a:cubicBezTo>
                  <a:pt x="5165" y="19902"/>
                  <a:pt x="5165" y="19902"/>
                  <a:pt x="5165" y="19902"/>
                </a:cubicBezTo>
                <a:close/>
                <a:moveTo>
                  <a:pt x="5716" y="21396"/>
                </a:moveTo>
                <a:cubicBezTo>
                  <a:pt x="5711" y="21396"/>
                  <a:pt x="5711" y="21396"/>
                  <a:pt x="5705" y="21396"/>
                </a:cubicBezTo>
                <a:cubicBezTo>
                  <a:pt x="5700" y="21396"/>
                  <a:pt x="5694" y="21396"/>
                  <a:pt x="5694" y="21396"/>
                </a:cubicBezTo>
                <a:cubicBezTo>
                  <a:pt x="5683" y="21396"/>
                  <a:pt x="5671" y="21396"/>
                  <a:pt x="5666" y="21385"/>
                </a:cubicBezTo>
                <a:cubicBezTo>
                  <a:pt x="5660" y="21385"/>
                  <a:pt x="5660" y="21385"/>
                  <a:pt x="5660" y="21385"/>
                </a:cubicBezTo>
                <a:cubicBezTo>
                  <a:pt x="5655" y="21385"/>
                  <a:pt x="5655" y="21385"/>
                  <a:pt x="5649" y="21374"/>
                </a:cubicBezTo>
                <a:cubicBezTo>
                  <a:pt x="5649" y="21374"/>
                  <a:pt x="5643" y="21364"/>
                  <a:pt x="5638" y="21364"/>
                </a:cubicBezTo>
                <a:cubicBezTo>
                  <a:pt x="5638" y="21353"/>
                  <a:pt x="5632" y="21353"/>
                  <a:pt x="5632" y="21342"/>
                </a:cubicBezTo>
                <a:cubicBezTo>
                  <a:pt x="5626" y="21342"/>
                  <a:pt x="5621" y="21342"/>
                  <a:pt x="5615" y="21331"/>
                </a:cubicBezTo>
                <a:cubicBezTo>
                  <a:pt x="5610" y="21331"/>
                  <a:pt x="5604" y="21321"/>
                  <a:pt x="5593" y="21310"/>
                </a:cubicBezTo>
                <a:cubicBezTo>
                  <a:pt x="5587" y="21299"/>
                  <a:pt x="5581" y="21288"/>
                  <a:pt x="5576" y="21288"/>
                </a:cubicBezTo>
                <a:cubicBezTo>
                  <a:pt x="5570" y="21278"/>
                  <a:pt x="5565" y="21278"/>
                  <a:pt x="5565" y="21267"/>
                </a:cubicBezTo>
                <a:cubicBezTo>
                  <a:pt x="5559" y="21267"/>
                  <a:pt x="5559" y="21256"/>
                  <a:pt x="5553" y="21245"/>
                </a:cubicBezTo>
                <a:cubicBezTo>
                  <a:pt x="5553" y="21245"/>
                  <a:pt x="5553" y="21235"/>
                  <a:pt x="5548" y="21235"/>
                </a:cubicBezTo>
                <a:cubicBezTo>
                  <a:pt x="5542" y="21224"/>
                  <a:pt x="5536" y="21213"/>
                  <a:pt x="5536" y="21202"/>
                </a:cubicBezTo>
                <a:cubicBezTo>
                  <a:pt x="5531" y="21192"/>
                  <a:pt x="5531" y="21181"/>
                  <a:pt x="5525" y="21181"/>
                </a:cubicBezTo>
                <a:cubicBezTo>
                  <a:pt x="5520" y="21170"/>
                  <a:pt x="5514" y="21170"/>
                  <a:pt x="5514" y="21170"/>
                </a:cubicBezTo>
                <a:cubicBezTo>
                  <a:pt x="5508" y="21170"/>
                  <a:pt x="5503" y="21159"/>
                  <a:pt x="5508" y="21149"/>
                </a:cubicBezTo>
                <a:cubicBezTo>
                  <a:pt x="5508" y="21149"/>
                  <a:pt x="5508" y="21138"/>
                  <a:pt x="5514" y="21127"/>
                </a:cubicBezTo>
                <a:cubicBezTo>
                  <a:pt x="5520" y="21127"/>
                  <a:pt x="5520" y="21116"/>
                  <a:pt x="5514" y="21106"/>
                </a:cubicBezTo>
                <a:cubicBezTo>
                  <a:pt x="5514" y="21106"/>
                  <a:pt x="5508" y="21095"/>
                  <a:pt x="5508" y="21095"/>
                </a:cubicBezTo>
                <a:cubicBezTo>
                  <a:pt x="5508" y="21084"/>
                  <a:pt x="5503" y="21084"/>
                  <a:pt x="5503" y="21073"/>
                </a:cubicBezTo>
                <a:cubicBezTo>
                  <a:pt x="5497" y="21063"/>
                  <a:pt x="5497" y="21063"/>
                  <a:pt x="5491" y="21063"/>
                </a:cubicBezTo>
                <a:cubicBezTo>
                  <a:pt x="5486" y="21063"/>
                  <a:pt x="5480" y="21063"/>
                  <a:pt x="5480" y="21063"/>
                </a:cubicBezTo>
                <a:cubicBezTo>
                  <a:pt x="5475" y="21063"/>
                  <a:pt x="5469" y="21063"/>
                  <a:pt x="5463" y="21052"/>
                </a:cubicBezTo>
                <a:cubicBezTo>
                  <a:pt x="5463" y="21052"/>
                  <a:pt x="5458" y="21041"/>
                  <a:pt x="5458" y="21041"/>
                </a:cubicBezTo>
                <a:cubicBezTo>
                  <a:pt x="5452" y="21030"/>
                  <a:pt x="5446" y="21030"/>
                  <a:pt x="5446" y="21041"/>
                </a:cubicBezTo>
                <a:cubicBezTo>
                  <a:pt x="5441" y="21041"/>
                  <a:pt x="5435" y="21041"/>
                  <a:pt x="5435" y="21052"/>
                </a:cubicBezTo>
                <a:cubicBezTo>
                  <a:pt x="5430" y="21052"/>
                  <a:pt x="5430" y="21063"/>
                  <a:pt x="5430" y="21073"/>
                </a:cubicBezTo>
                <a:cubicBezTo>
                  <a:pt x="5424" y="21073"/>
                  <a:pt x="5424" y="21084"/>
                  <a:pt x="5418" y="21095"/>
                </a:cubicBezTo>
                <a:cubicBezTo>
                  <a:pt x="5413" y="21095"/>
                  <a:pt x="5407" y="21084"/>
                  <a:pt x="5407" y="21084"/>
                </a:cubicBezTo>
                <a:cubicBezTo>
                  <a:pt x="5401" y="21073"/>
                  <a:pt x="5401" y="21073"/>
                  <a:pt x="5396" y="21073"/>
                </a:cubicBezTo>
                <a:cubicBezTo>
                  <a:pt x="5390" y="21073"/>
                  <a:pt x="5385" y="21073"/>
                  <a:pt x="5385" y="21073"/>
                </a:cubicBezTo>
                <a:cubicBezTo>
                  <a:pt x="5385" y="21084"/>
                  <a:pt x="5390" y="21084"/>
                  <a:pt x="5390" y="21084"/>
                </a:cubicBezTo>
                <a:cubicBezTo>
                  <a:pt x="5390" y="21095"/>
                  <a:pt x="5390" y="21095"/>
                  <a:pt x="5390" y="21095"/>
                </a:cubicBezTo>
                <a:cubicBezTo>
                  <a:pt x="5390" y="21106"/>
                  <a:pt x="5396" y="21095"/>
                  <a:pt x="5396" y="21106"/>
                </a:cubicBezTo>
                <a:cubicBezTo>
                  <a:pt x="5396" y="21106"/>
                  <a:pt x="5401" y="21106"/>
                  <a:pt x="5401" y="21106"/>
                </a:cubicBezTo>
                <a:cubicBezTo>
                  <a:pt x="5401" y="21116"/>
                  <a:pt x="5401" y="21116"/>
                  <a:pt x="5396" y="21116"/>
                </a:cubicBezTo>
                <a:cubicBezTo>
                  <a:pt x="5396" y="21116"/>
                  <a:pt x="5390" y="21127"/>
                  <a:pt x="5390" y="21116"/>
                </a:cubicBezTo>
                <a:cubicBezTo>
                  <a:pt x="5390" y="21116"/>
                  <a:pt x="5390" y="21106"/>
                  <a:pt x="5385" y="21106"/>
                </a:cubicBezTo>
                <a:cubicBezTo>
                  <a:pt x="5385" y="21106"/>
                  <a:pt x="5385" y="21116"/>
                  <a:pt x="5385" y="21116"/>
                </a:cubicBezTo>
                <a:cubicBezTo>
                  <a:pt x="5379" y="21138"/>
                  <a:pt x="5379" y="21138"/>
                  <a:pt x="5379" y="21149"/>
                </a:cubicBezTo>
                <a:cubicBezTo>
                  <a:pt x="5379" y="21159"/>
                  <a:pt x="5385" y="21159"/>
                  <a:pt x="5385" y="21170"/>
                </a:cubicBezTo>
                <a:cubicBezTo>
                  <a:pt x="5385" y="21170"/>
                  <a:pt x="5385" y="21181"/>
                  <a:pt x="5385" y="21181"/>
                </a:cubicBezTo>
                <a:cubicBezTo>
                  <a:pt x="5385" y="21192"/>
                  <a:pt x="5390" y="21192"/>
                  <a:pt x="5396" y="21192"/>
                </a:cubicBezTo>
                <a:cubicBezTo>
                  <a:pt x="5396" y="21202"/>
                  <a:pt x="5401" y="21202"/>
                  <a:pt x="5407" y="21192"/>
                </a:cubicBezTo>
                <a:cubicBezTo>
                  <a:pt x="5413" y="21192"/>
                  <a:pt x="5413" y="21181"/>
                  <a:pt x="5418" y="21181"/>
                </a:cubicBezTo>
                <a:cubicBezTo>
                  <a:pt x="5424" y="21181"/>
                  <a:pt x="5430" y="21181"/>
                  <a:pt x="5430" y="21170"/>
                </a:cubicBezTo>
                <a:cubicBezTo>
                  <a:pt x="5435" y="21181"/>
                  <a:pt x="5435" y="21170"/>
                  <a:pt x="5441" y="21170"/>
                </a:cubicBezTo>
                <a:cubicBezTo>
                  <a:pt x="5441" y="21181"/>
                  <a:pt x="5441" y="21181"/>
                  <a:pt x="5446" y="21181"/>
                </a:cubicBezTo>
                <a:cubicBezTo>
                  <a:pt x="5446" y="21181"/>
                  <a:pt x="5452" y="21181"/>
                  <a:pt x="5452" y="21192"/>
                </a:cubicBezTo>
                <a:cubicBezTo>
                  <a:pt x="5458" y="21192"/>
                  <a:pt x="5452" y="21202"/>
                  <a:pt x="5446" y="21202"/>
                </a:cubicBezTo>
                <a:cubicBezTo>
                  <a:pt x="5446" y="21213"/>
                  <a:pt x="5446" y="21213"/>
                  <a:pt x="5441" y="21213"/>
                </a:cubicBezTo>
                <a:cubicBezTo>
                  <a:pt x="5435" y="21224"/>
                  <a:pt x="5430" y="21224"/>
                  <a:pt x="5430" y="21224"/>
                </a:cubicBezTo>
                <a:cubicBezTo>
                  <a:pt x="5424" y="21224"/>
                  <a:pt x="5418" y="21235"/>
                  <a:pt x="5413" y="21235"/>
                </a:cubicBezTo>
                <a:cubicBezTo>
                  <a:pt x="5407" y="21235"/>
                  <a:pt x="5401" y="21235"/>
                  <a:pt x="5401" y="21245"/>
                </a:cubicBezTo>
                <a:cubicBezTo>
                  <a:pt x="5396" y="21256"/>
                  <a:pt x="5401" y="21267"/>
                  <a:pt x="5401" y="21267"/>
                </a:cubicBezTo>
                <a:cubicBezTo>
                  <a:pt x="5401" y="21278"/>
                  <a:pt x="5401" y="21278"/>
                  <a:pt x="5401" y="21288"/>
                </a:cubicBezTo>
                <a:cubicBezTo>
                  <a:pt x="5401" y="21288"/>
                  <a:pt x="5401" y="21299"/>
                  <a:pt x="5407" y="21299"/>
                </a:cubicBezTo>
                <a:cubicBezTo>
                  <a:pt x="5407" y="21299"/>
                  <a:pt x="5407" y="21299"/>
                  <a:pt x="5413" y="21310"/>
                </a:cubicBezTo>
                <a:cubicBezTo>
                  <a:pt x="5413" y="21310"/>
                  <a:pt x="5413" y="21310"/>
                  <a:pt x="5418" y="21310"/>
                </a:cubicBezTo>
                <a:cubicBezTo>
                  <a:pt x="5418" y="21310"/>
                  <a:pt x="5418" y="21310"/>
                  <a:pt x="5424" y="21321"/>
                </a:cubicBezTo>
                <a:cubicBezTo>
                  <a:pt x="5424" y="21321"/>
                  <a:pt x="5424" y="21321"/>
                  <a:pt x="5430" y="21321"/>
                </a:cubicBezTo>
                <a:cubicBezTo>
                  <a:pt x="5430" y="21321"/>
                  <a:pt x="5435" y="21321"/>
                  <a:pt x="5435" y="21331"/>
                </a:cubicBezTo>
                <a:cubicBezTo>
                  <a:pt x="5435" y="21331"/>
                  <a:pt x="5441" y="21331"/>
                  <a:pt x="5441" y="21331"/>
                </a:cubicBezTo>
                <a:cubicBezTo>
                  <a:pt x="5446" y="21342"/>
                  <a:pt x="5452" y="21342"/>
                  <a:pt x="5458" y="21342"/>
                </a:cubicBezTo>
                <a:cubicBezTo>
                  <a:pt x="5458" y="21353"/>
                  <a:pt x="5463" y="21353"/>
                  <a:pt x="5469" y="21353"/>
                </a:cubicBezTo>
                <a:cubicBezTo>
                  <a:pt x="5475" y="21353"/>
                  <a:pt x="5475" y="21364"/>
                  <a:pt x="5475" y="21374"/>
                </a:cubicBezTo>
                <a:cubicBezTo>
                  <a:pt x="5469" y="21374"/>
                  <a:pt x="5469" y="21374"/>
                  <a:pt x="5469" y="21374"/>
                </a:cubicBezTo>
                <a:cubicBezTo>
                  <a:pt x="5463" y="21385"/>
                  <a:pt x="5463" y="21385"/>
                  <a:pt x="5463" y="21385"/>
                </a:cubicBezTo>
                <a:cubicBezTo>
                  <a:pt x="5463" y="21385"/>
                  <a:pt x="5458" y="21385"/>
                  <a:pt x="5458" y="21385"/>
                </a:cubicBezTo>
                <a:cubicBezTo>
                  <a:pt x="5458" y="21385"/>
                  <a:pt x="5452" y="21396"/>
                  <a:pt x="5452" y="21385"/>
                </a:cubicBezTo>
                <a:cubicBezTo>
                  <a:pt x="5452" y="21374"/>
                  <a:pt x="5458" y="21374"/>
                  <a:pt x="5458" y="21364"/>
                </a:cubicBezTo>
                <a:cubicBezTo>
                  <a:pt x="5458" y="21364"/>
                  <a:pt x="5452" y="21353"/>
                  <a:pt x="5452" y="21353"/>
                </a:cubicBezTo>
                <a:cubicBezTo>
                  <a:pt x="5446" y="21353"/>
                  <a:pt x="5446" y="21342"/>
                  <a:pt x="5446" y="21342"/>
                </a:cubicBezTo>
                <a:cubicBezTo>
                  <a:pt x="5441" y="21353"/>
                  <a:pt x="5441" y="21364"/>
                  <a:pt x="5435" y="21353"/>
                </a:cubicBezTo>
                <a:cubicBezTo>
                  <a:pt x="5435" y="21353"/>
                  <a:pt x="5435" y="21353"/>
                  <a:pt x="5430" y="21342"/>
                </a:cubicBezTo>
                <a:cubicBezTo>
                  <a:pt x="5430" y="21342"/>
                  <a:pt x="5430" y="21331"/>
                  <a:pt x="5424" y="21331"/>
                </a:cubicBezTo>
                <a:cubicBezTo>
                  <a:pt x="5424" y="21331"/>
                  <a:pt x="5424" y="21342"/>
                  <a:pt x="5424" y="21342"/>
                </a:cubicBezTo>
                <a:cubicBezTo>
                  <a:pt x="5424" y="21353"/>
                  <a:pt x="5418" y="21353"/>
                  <a:pt x="5424" y="21364"/>
                </a:cubicBezTo>
                <a:cubicBezTo>
                  <a:pt x="5424" y="21364"/>
                  <a:pt x="5424" y="21374"/>
                  <a:pt x="5424" y="21374"/>
                </a:cubicBezTo>
                <a:cubicBezTo>
                  <a:pt x="5424" y="21374"/>
                  <a:pt x="5424" y="21374"/>
                  <a:pt x="5424" y="21374"/>
                </a:cubicBezTo>
                <a:cubicBezTo>
                  <a:pt x="5418" y="21374"/>
                  <a:pt x="5418" y="21353"/>
                  <a:pt x="5418" y="21353"/>
                </a:cubicBezTo>
                <a:cubicBezTo>
                  <a:pt x="5418" y="21342"/>
                  <a:pt x="5418" y="21342"/>
                  <a:pt x="5413" y="21342"/>
                </a:cubicBezTo>
                <a:cubicBezTo>
                  <a:pt x="5413" y="21342"/>
                  <a:pt x="5413" y="21342"/>
                  <a:pt x="5413" y="21331"/>
                </a:cubicBezTo>
                <a:cubicBezTo>
                  <a:pt x="5407" y="21331"/>
                  <a:pt x="5407" y="21331"/>
                  <a:pt x="5407" y="21331"/>
                </a:cubicBezTo>
                <a:cubicBezTo>
                  <a:pt x="5407" y="21331"/>
                  <a:pt x="5407" y="21342"/>
                  <a:pt x="5407" y="21342"/>
                </a:cubicBezTo>
                <a:cubicBezTo>
                  <a:pt x="5407" y="21353"/>
                  <a:pt x="5407" y="21353"/>
                  <a:pt x="5401" y="21353"/>
                </a:cubicBezTo>
                <a:cubicBezTo>
                  <a:pt x="5401" y="21353"/>
                  <a:pt x="5396" y="21353"/>
                  <a:pt x="5396" y="21353"/>
                </a:cubicBezTo>
                <a:cubicBezTo>
                  <a:pt x="5390" y="21342"/>
                  <a:pt x="5385" y="21342"/>
                  <a:pt x="5385" y="21331"/>
                </a:cubicBezTo>
                <a:cubicBezTo>
                  <a:pt x="5379" y="21331"/>
                  <a:pt x="5379" y="21321"/>
                  <a:pt x="5379" y="21321"/>
                </a:cubicBezTo>
                <a:cubicBezTo>
                  <a:pt x="5373" y="21310"/>
                  <a:pt x="5379" y="21299"/>
                  <a:pt x="5373" y="21288"/>
                </a:cubicBezTo>
                <a:cubicBezTo>
                  <a:pt x="5373" y="21288"/>
                  <a:pt x="5368" y="21288"/>
                  <a:pt x="5368" y="21288"/>
                </a:cubicBezTo>
                <a:cubicBezTo>
                  <a:pt x="5368" y="21278"/>
                  <a:pt x="5373" y="21278"/>
                  <a:pt x="5373" y="21288"/>
                </a:cubicBezTo>
                <a:cubicBezTo>
                  <a:pt x="5373" y="21288"/>
                  <a:pt x="5373" y="21288"/>
                  <a:pt x="5379" y="21288"/>
                </a:cubicBezTo>
                <a:cubicBezTo>
                  <a:pt x="5379" y="21288"/>
                  <a:pt x="5385" y="21288"/>
                  <a:pt x="5385" y="21299"/>
                </a:cubicBezTo>
                <a:cubicBezTo>
                  <a:pt x="5385" y="21299"/>
                  <a:pt x="5390" y="21299"/>
                  <a:pt x="5390" y="21288"/>
                </a:cubicBezTo>
                <a:cubicBezTo>
                  <a:pt x="5390" y="21288"/>
                  <a:pt x="5385" y="21288"/>
                  <a:pt x="5385" y="21288"/>
                </a:cubicBezTo>
                <a:cubicBezTo>
                  <a:pt x="5385" y="21278"/>
                  <a:pt x="5385" y="21267"/>
                  <a:pt x="5385" y="21256"/>
                </a:cubicBezTo>
                <a:cubicBezTo>
                  <a:pt x="5385" y="21256"/>
                  <a:pt x="5379" y="21256"/>
                  <a:pt x="5379" y="21245"/>
                </a:cubicBezTo>
                <a:cubicBezTo>
                  <a:pt x="5379" y="21245"/>
                  <a:pt x="5379" y="21235"/>
                  <a:pt x="5379" y="21235"/>
                </a:cubicBezTo>
                <a:cubicBezTo>
                  <a:pt x="5379" y="21235"/>
                  <a:pt x="5379" y="21224"/>
                  <a:pt x="5379" y="21224"/>
                </a:cubicBezTo>
                <a:cubicBezTo>
                  <a:pt x="5379" y="21213"/>
                  <a:pt x="5373" y="21213"/>
                  <a:pt x="5373" y="21224"/>
                </a:cubicBezTo>
                <a:cubicBezTo>
                  <a:pt x="5373" y="21224"/>
                  <a:pt x="5368" y="21235"/>
                  <a:pt x="5368" y="21235"/>
                </a:cubicBezTo>
                <a:cubicBezTo>
                  <a:pt x="5362" y="21245"/>
                  <a:pt x="5368" y="21256"/>
                  <a:pt x="5362" y="21267"/>
                </a:cubicBezTo>
                <a:cubicBezTo>
                  <a:pt x="5356" y="21267"/>
                  <a:pt x="5351" y="21278"/>
                  <a:pt x="5351" y="21278"/>
                </a:cubicBezTo>
                <a:cubicBezTo>
                  <a:pt x="5351" y="21288"/>
                  <a:pt x="5356" y="21288"/>
                  <a:pt x="5356" y="21288"/>
                </a:cubicBezTo>
                <a:cubicBezTo>
                  <a:pt x="5356" y="21299"/>
                  <a:pt x="5356" y="21299"/>
                  <a:pt x="5356" y="21310"/>
                </a:cubicBezTo>
                <a:cubicBezTo>
                  <a:pt x="5356" y="21310"/>
                  <a:pt x="5362" y="21310"/>
                  <a:pt x="5362" y="21310"/>
                </a:cubicBezTo>
                <a:cubicBezTo>
                  <a:pt x="5362" y="21321"/>
                  <a:pt x="5356" y="21310"/>
                  <a:pt x="5356" y="21310"/>
                </a:cubicBezTo>
                <a:cubicBezTo>
                  <a:pt x="5356" y="21310"/>
                  <a:pt x="5351" y="21310"/>
                  <a:pt x="5351" y="21310"/>
                </a:cubicBezTo>
                <a:cubicBezTo>
                  <a:pt x="5351" y="21310"/>
                  <a:pt x="5351" y="21310"/>
                  <a:pt x="5356" y="21321"/>
                </a:cubicBezTo>
                <a:cubicBezTo>
                  <a:pt x="5356" y="21321"/>
                  <a:pt x="5356" y="21321"/>
                  <a:pt x="5362" y="21321"/>
                </a:cubicBezTo>
                <a:cubicBezTo>
                  <a:pt x="5362" y="21321"/>
                  <a:pt x="5362" y="21331"/>
                  <a:pt x="5362" y="21331"/>
                </a:cubicBezTo>
                <a:cubicBezTo>
                  <a:pt x="5368" y="21331"/>
                  <a:pt x="5368" y="21331"/>
                  <a:pt x="5373" y="21331"/>
                </a:cubicBezTo>
                <a:cubicBezTo>
                  <a:pt x="5373" y="21342"/>
                  <a:pt x="5379" y="21342"/>
                  <a:pt x="5379" y="21342"/>
                </a:cubicBezTo>
                <a:cubicBezTo>
                  <a:pt x="5379" y="21353"/>
                  <a:pt x="5379" y="21353"/>
                  <a:pt x="5379" y="21353"/>
                </a:cubicBezTo>
                <a:cubicBezTo>
                  <a:pt x="5379" y="21353"/>
                  <a:pt x="5385" y="21364"/>
                  <a:pt x="5385" y="21364"/>
                </a:cubicBezTo>
                <a:cubicBezTo>
                  <a:pt x="5385" y="21364"/>
                  <a:pt x="5385" y="21374"/>
                  <a:pt x="5385" y="21374"/>
                </a:cubicBezTo>
                <a:cubicBezTo>
                  <a:pt x="5379" y="21374"/>
                  <a:pt x="5379" y="21364"/>
                  <a:pt x="5379" y="21364"/>
                </a:cubicBezTo>
                <a:cubicBezTo>
                  <a:pt x="5379" y="21364"/>
                  <a:pt x="5379" y="21364"/>
                  <a:pt x="5373" y="21364"/>
                </a:cubicBezTo>
                <a:cubicBezTo>
                  <a:pt x="5373" y="21364"/>
                  <a:pt x="5368" y="21364"/>
                  <a:pt x="5368" y="21364"/>
                </a:cubicBezTo>
                <a:cubicBezTo>
                  <a:pt x="5368" y="21364"/>
                  <a:pt x="5368" y="21374"/>
                  <a:pt x="5368" y="21374"/>
                </a:cubicBezTo>
                <a:cubicBezTo>
                  <a:pt x="5362" y="21374"/>
                  <a:pt x="5362" y="21374"/>
                  <a:pt x="5362" y="21374"/>
                </a:cubicBezTo>
                <a:cubicBezTo>
                  <a:pt x="5362" y="21374"/>
                  <a:pt x="5362" y="21364"/>
                  <a:pt x="5362" y="21364"/>
                </a:cubicBezTo>
                <a:cubicBezTo>
                  <a:pt x="5368" y="21353"/>
                  <a:pt x="5373" y="21353"/>
                  <a:pt x="5368" y="21342"/>
                </a:cubicBezTo>
                <a:cubicBezTo>
                  <a:pt x="5368" y="21342"/>
                  <a:pt x="5362" y="21353"/>
                  <a:pt x="5356" y="21353"/>
                </a:cubicBezTo>
                <a:cubicBezTo>
                  <a:pt x="5356" y="21364"/>
                  <a:pt x="5351" y="21364"/>
                  <a:pt x="5345" y="21364"/>
                </a:cubicBezTo>
                <a:cubicBezTo>
                  <a:pt x="5340" y="21364"/>
                  <a:pt x="5334" y="21364"/>
                  <a:pt x="5334" y="21364"/>
                </a:cubicBezTo>
                <a:cubicBezTo>
                  <a:pt x="5328" y="21364"/>
                  <a:pt x="5323" y="21364"/>
                  <a:pt x="5317" y="21364"/>
                </a:cubicBezTo>
                <a:cubicBezTo>
                  <a:pt x="5311" y="21364"/>
                  <a:pt x="5311" y="21364"/>
                  <a:pt x="5311" y="21364"/>
                </a:cubicBezTo>
                <a:cubicBezTo>
                  <a:pt x="5306" y="21374"/>
                  <a:pt x="5306" y="21374"/>
                  <a:pt x="5306" y="21374"/>
                </a:cubicBezTo>
                <a:cubicBezTo>
                  <a:pt x="5300" y="21374"/>
                  <a:pt x="5295" y="21364"/>
                  <a:pt x="5300" y="21374"/>
                </a:cubicBezTo>
                <a:cubicBezTo>
                  <a:pt x="5300" y="21374"/>
                  <a:pt x="5300" y="21374"/>
                  <a:pt x="5300" y="21385"/>
                </a:cubicBezTo>
                <a:cubicBezTo>
                  <a:pt x="5300" y="21385"/>
                  <a:pt x="5300" y="21385"/>
                  <a:pt x="5295" y="21385"/>
                </a:cubicBezTo>
                <a:cubicBezTo>
                  <a:pt x="5295" y="21385"/>
                  <a:pt x="5295" y="21385"/>
                  <a:pt x="5295" y="21374"/>
                </a:cubicBezTo>
                <a:cubicBezTo>
                  <a:pt x="5295" y="21374"/>
                  <a:pt x="5289" y="21374"/>
                  <a:pt x="5289" y="21374"/>
                </a:cubicBezTo>
                <a:cubicBezTo>
                  <a:pt x="5289" y="21374"/>
                  <a:pt x="5289" y="21374"/>
                  <a:pt x="5283" y="21374"/>
                </a:cubicBezTo>
                <a:cubicBezTo>
                  <a:pt x="5278" y="21374"/>
                  <a:pt x="5283" y="21385"/>
                  <a:pt x="5283" y="21385"/>
                </a:cubicBezTo>
                <a:cubicBezTo>
                  <a:pt x="5283" y="21396"/>
                  <a:pt x="5283" y="21396"/>
                  <a:pt x="5278" y="21396"/>
                </a:cubicBezTo>
                <a:cubicBezTo>
                  <a:pt x="5278" y="21396"/>
                  <a:pt x="5278" y="21407"/>
                  <a:pt x="5278" y="21407"/>
                </a:cubicBezTo>
                <a:cubicBezTo>
                  <a:pt x="5283" y="21417"/>
                  <a:pt x="5283" y="21407"/>
                  <a:pt x="5283" y="21396"/>
                </a:cubicBezTo>
                <a:cubicBezTo>
                  <a:pt x="5283" y="21396"/>
                  <a:pt x="5289" y="21396"/>
                  <a:pt x="5295" y="21396"/>
                </a:cubicBezTo>
                <a:cubicBezTo>
                  <a:pt x="5300" y="21396"/>
                  <a:pt x="5300" y="21385"/>
                  <a:pt x="5306" y="21385"/>
                </a:cubicBezTo>
                <a:cubicBezTo>
                  <a:pt x="5311" y="21385"/>
                  <a:pt x="5317" y="21396"/>
                  <a:pt x="5317" y="21385"/>
                </a:cubicBezTo>
                <a:cubicBezTo>
                  <a:pt x="5317" y="21385"/>
                  <a:pt x="5323" y="21374"/>
                  <a:pt x="5323" y="21374"/>
                </a:cubicBezTo>
                <a:cubicBezTo>
                  <a:pt x="5323" y="21385"/>
                  <a:pt x="5323" y="21385"/>
                  <a:pt x="5328" y="21385"/>
                </a:cubicBezTo>
                <a:cubicBezTo>
                  <a:pt x="5328" y="21385"/>
                  <a:pt x="5328" y="21385"/>
                  <a:pt x="5328" y="21385"/>
                </a:cubicBezTo>
                <a:cubicBezTo>
                  <a:pt x="5328" y="21385"/>
                  <a:pt x="5334" y="21396"/>
                  <a:pt x="5328" y="21396"/>
                </a:cubicBezTo>
                <a:cubicBezTo>
                  <a:pt x="5328" y="21396"/>
                  <a:pt x="5323" y="21396"/>
                  <a:pt x="5328" y="21407"/>
                </a:cubicBezTo>
                <a:cubicBezTo>
                  <a:pt x="5328" y="21407"/>
                  <a:pt x="5328" y="21407"/>
                  <a:pt x="5334" y="21407"/>
                </a:cubicBezTo>
                <a:cubicBezTo>
                  <a:pt x="5334" y="21407"/>
                  <a:pt x="5334" y="21407"/>
                  <a:pt x="5340" y="21407"/>
                </a:cubicBezTo>
                <a:cubicBezTo>
                  <a:pt x="5340" y="21396"/>
                  <a:pt x="5340" y="21396"/>
                  <a:pt x="5340" y="21396"/>
                </a:cubicBezTo>
                <a:cubicBezTo>
                  <a:pt x="5345" y="21385"/>
                  <a:pt x="5345" y="21396"/>
                  <a:pt x="5345" y="21396"/>
                </a:cubicBezTo>
                <a:cubicBezTo>
                  <a:pt x="5345" y="21407"/>
                  <a:pt x="5345" y="21407"/>
                  <a:pt x="5345" y="21407"/>
                </a:cubicBezTo>
                <a:cubicBezTo>
                  <a:pt x="5345" y="21417"/>
                  <a:pt x="5345" y="21417"/>
                  <a:pt x="5345" y="21417"/>
                </a:cubicBezTo>
                <a:cubicBezTo>
                  <a:pt x="5345" y="21417"/>
                  <a:pt x="5345" y="21417"/>
                  <a:pt x="5345" y="21417"/>
                </a:cubicBezTo>
                <a:cubicBezTo>
                  <a:pt x="5351" y="21407"/>
                  <a:pt x="5356" y="21396"/>
                  <a:pt x="5356" y="21396"/>
                </a:cubicBezTo>
                <a:cubicBezTo>
                  <a:pt x="5362" y="21396"/>
                  <a:pt x="5356" y="21396"/>
                  <a:pt x="5362" y="21407"/>
                </a:cubicBezTo>
                <a:cubicBezTo>
                  <a:pt x="5362" y="21407"/>
                  <a:pt x="5362" y="21407"/>
                  <a:pt x="5362" y="21407"/>
                </a:cubicBezTo>
                <a:cubicBezTo>
                  <a:pt x="5368" y="21407"/>
                  <a:pt x="5368" y="21407"/>
                  <a:pt x="5373" y="21407"/>
                </a:cubicBezTo>
                <a:cubicBezTo>
                  <a:pt x="5373" y="21396"/>
                  <a:pt x="5373" y="21396"/>
                  <a:pt x="5379" y="21396"/>
                </a:cubicBezTo>
                <a:cubicBezTo>
                  <a:pt x="5379" y="21396"/>
                  <a:pt x="5373" y="21407"/>
                  <a:pt x="5373" y="21407"/>
                </a:cubicBezTo>
                <a:cubicBezTo>
                  <a:pt x="5368" y="21407"/>
                  <a:pt x="5368" y="21407"/>
                  <a:pt x="5368" y="21407"/>
                </a:cubicBezTo>
                <a:cubicBezTo>
                  <a:pt x="5362" y="21407"/>
                  <a:pt x="5362" y="21407"/>
                  <a:pt x="5362" y="21417"/>
                </a:cubicBezTo>
                <a:cubicBezTo>
                  <a:pt x="5362" y="21417"/>
                  <a:pt x="5362" y="21417"/>
                  <a:pt x="5362" y="21417"/>
                </a:cubicBezTo>
                <a:cubicBezTo>
                  <a:pt x="5362" y="21417"/>
                  <a:pt x="5356" y="21417"/>
                  <a:pt x="5356" y="21428"/>
                </a:cubicBezTo>
                <a:cubicBezTo>
                  <a:pt x="5356" y="21428"/>
                  <a:pt x="5356" y="21428"/>
                  <a:pt x="5362" y="21428"/>
                </a:cubicBezTo>
                <a:cubicBezTo>
                  <a:pt x="5362" y="21428"/>
                  <a:pt x="5362" y="21428"/>
                  <a:pt x="5368" y="21428"/>
                </a:cubicBezTo>
                <a:cubicBezTo>
                  <a:pt x="5368" y="21428"/>
                  <a:pt x="5373" y="21428"/>
                  <a:pt x="5373" y="21428"/>
                </a:cubicBezTo>
                <a:cubicBezTo>
                  <a:pt x="5373" y="21428"/>
                  <a:pt x="5379" y="21417"/>
                  <a:pt x="5379" y="21417"/>
                </a:cubicBezTo>
                <a:cubicBezTo>
                  <a:pt x="5379" y="21417"/>
                  <a:pt x="5390" y="21417"/>
                  <a:pt x="5390" y="21417"/>
                </a:cubicBezTo>
                <a:cubicBezTo>
                  <a:pt x="5396" y="21428"/>
                  <a:pt x="5390" y="21428"/>
                  <a:pt x="5390" y="21428"/>
                </a:cubicBezTo>
                <a:cubicBezTo>
                  <a:pt x="5390" y="21439"/>
                  <a:pt x="5390" y="21439"/>
                  <a:pt x="5396" y="21428"/>
                </a:cubicBezTo>
                <a:cubicBezTo>
                  <a:pt x="5396" y="21428"/>
                  <a:pt x="5396" y="21428"/>
                  <a:pt x="5401" y="21428"/>
                </a:cubicBezTo>
                <a:cubicBezTo>
                  <a:pt x="5401" y="21428"/>
                  <a:pt x="5407" y="21428"/>
                  <a:pt x="5407" y="21417"/>
                </a:cubicBezTo>
                <a:cubicBezTo>
                  <a:pt x="5407" y="21417"/>
                  <a:pt x="5407" y="21407"/>
                  <a:pt x="5413" y="21407"/>
                </a:cubicBezTo>
                <a:cubicBezTo>
                  <a:pt x="5413" y="21407"/>
                  <a:pt x="5413" y="21428"/>
                  <a:pt x="5418" y="21417"/>
                </a:cubicBezTo>
                <a:cubicBezTo>
                  <a:pt x="5418" y="21417"/>
                  <a:pt x="5424" y="21407"/>
                  <a:pt x="5424" y="21407"/>
                </a:cubicBezTo>
                <a:cubicBezTo>
                  <a:pt x="5430" y="21407"/>
                  <a:pt x="5430" y="21428"/>
                  <a:pt x="5430" y="21428"/>
                </a:cubicBezTo>
                <a:cubicBezTo>
                  <a:pt x="5430" y="21428"/>
                  <a:pt x="5435" y="21428"/>
                  <a:pt x="5435" y="21439"/>
                </a:cubicBezTo>
                <a:cubicBezTo>
                  <a:pt x="5435" y="21439"/>
                  <a:pt x="5430" y="21439"/>
                  <a:pt x="5430" y="21439"/>
                </a:cubicBezTo>
                <a:cubicBezTo>
                  <a:pt x="5424" y="21439"/>
                  <a:pt x="5424" y="21439"/>
                  <a:pt x="5424" y="21439"/>
                </a:cubicBezTo>
                <a:cubicBezTo>
                  <a:pt x="5418" y="21450"/>
                  <a:pt x="5418" y="21450"/>
                  <a:pt x="5418" y="21450"/>
                </a:cubicBezTo>
                <a:cubicBezTo>
                  <a:pt x="5413" y="21460"/>
                  <a:pt x="5418" y="21471"/>
                  <a:pt x="5424" y="21460"/>
                </a:cubicBezTo>
                <a:cubicBezTo>
                  <a:pt x="5424" y="21460"/>
                  <a:pt x="5430" y="21450"/>
                  <a:pt x="5435" y="21460"/>
                </a:cubicBezTo>
                <a:cubicBezTo>
                  <a:pt x="5435" y="21460"/>
                  <a:pt x="5435" y="21460"/>
                  <a:pt x="5441" y="21460"/>
                </a:cubicBezTo>
                <a:cubicBezTo>
                  <a:pt x="5441" y="21460"/>
                  <a:pt x="5441" y="21460"/>
                  <a:pt x="5446" y="21460"/>
                </a:cubicBezTo>
                <a:cubicBezTo>
                  <a:pt x="5446" y="21460"/>
                  <a:pt x="5446" y="21460"/>
                  <a:pt x="5446" y="21460"/>
                </a:cubicBezTo>
                <a:cubicBezTo>
                  <a:pt x="5441" y="21460"/>
                  <a:pt x="5441" y="21471"/>
                  <a:pt x="5441" y="21471"/>
                </a:cubicBezTo>
                <a:cubicBezTo>
                  <a:pt x="5435" y="21471"/>
                  <a:pt x="5435" y="21471"/>
                  <a:pt x="5435" y="21460"/>
                </a:cubicBezTo>
                <a:cubicBezTo>
                  <a:pt x="5430" y="21460"/>
                  <a:pt x="5430" y="21460"/>
                  <a:pt x="5430" y="21460"/>
                </a:cubicBezTo>
                <a:cubicBezTo>
                  <a:pt x="5424" y="21460"/>
                  <a:pt x="5424" y="21460"/>
                  <a:pt x="5424" y="21471"/>
                </a:cubicBezTo>
                <a:cubicBezTo>
                  <a:pt x="5418" y="21471"/>
                  <a:pt x="5418" y="21471"/>
                  <a:pt x="5418" y="21471"/>
                </a:cubicBezTo>
                <a:cubicBezTo>
                  <a:pt x="5413" y="21471"/>
                  <a:pt x="5413" y="21471"/>
                  <a:pt x="5413" y="21482"/>
                </a:cubicBezTo>
                <a:cubicBezTo>
                  <a:pt x="5407" y="21482"/>
                  <a:pt x="5407" y="21482"/>
                  <a:pt x="5413" y="21482"/>
                </a:cubicBezTo>
                <a:cubicBezTo>
                  <a:pt x="5413" y="21482"/>
                  <a:pt x="5413" y="21482"/>
                  <a:pt x="5418" y="21482"/>
                </a:cubicBezTo>
                <a:cubicBezTo>
                  <a:pt x="5418" y="21482"/>
                  <a:pt x="5418" y="21493"/>
                  <a:pt x="5424" y="21493"/>
                </a:cubicBezTo>
                <a:cubicBezTo>
                  <a:pt x="5424" y="21493"/>
                  <a:pt x="5435" y="21482"/>
                  <a:pt x="5435" y="21493"/>
                </a:cubicBezTo>
                <a:cubicBezTo>
                  <a:pt x="5435" y="21503"/>
                  <a:pt x="5424" y="21503"/>
                  <a:pt x="5424" y="21503"/>
                </a:cubicBezTo>
                <a:cubicBezTo>
                  <a:pt x="5424" y="21514"/>
                  <a:pt x="5430" y="21514"/>
                  <a:pt x="5430" y="21514"/>
                </a:cubicBezTo>
                <a:cubicBezTo>
                  <a:pt x="5430" y="21514"/>
                  <a:pt x="5430" y="21525"/>
                  <a:pt x="5435" y="21525"/>
                </a:cubicBezTo>
                <a:cubicBezTo>
                  <a:pt x="5435" y="21525"/>
                  <a:pt x="5441" y="21525"/>
                  <a:pt x="5441" y="21525"/>
                </a:cubicBezTo>
                <a:cubicBezTo>
                  <a:pt x="5441" y="21536"/>
                  <a:pt x="5441" y="21536"/>
                  <a:pt x="5446" y="21536"/>
                </a:cubicBezTo>
                <a:cubicBezTo>
                  <a:pt x="5446" y="21536"/>
                  <a:pt x="5446" y="21536"/>
                  <a:pt x="5446" y="21525"/>
                </a:cubicBezTo>
                <a:cubicBezTo>
                  <a:pt x="5452" y="21525"/>
                  <a:pt x="5452" y="21525"/>
                  <a:pt x="5458" y="21525"/>
                </a:cubicBezTo>
                <a:cubicBezTo>
                  <a:pt x="5463" y="21514"/>
                  <a:pt x="5458" y="21514"/>
                  <a:pt x="5452" y="21503"/>
                </a:cubicBezTo>
                <a:cubicBezTo>
                  <a:pt x="5452" y="21503"/>
                  <a:pt x="5446" y="21503"/>
                  <a:pt x="5446" y="21503"/>
                </a:cubicBezTo>
                <a:cubicBezTo>
                  <a:pt x="5452" y="21493"/>
                  <a:pt x="5452" y="21493"/>
                  <a:pt x="5452" y="21493"/>
                </a:cubicBezTo>
                <a:cubicBezTo>
                  <a:pt x="5458" y="21493"/>
                  <a:pt x="5458" y="21493"/>
                  <a:pt x="5458" y="21493"/>
                </a:cubicBezTo>
                <a:cubicBezTo>
                  <a:pt x="5458" y="21493"/>
                  <a:pt x="5458" y="21493"/>
                  <a:pt x="5458" y="21493"/>
                </a:cubicBezTo>
                <a:cubicBezTo>
                  <a:pt x="5458" y="21482"/>
                  <a:pt x="5458" y="21482"/>
                  <a:pt x="5463" y="21482"/>
                </a:cubicBezTo>
                <a:cubicBezTo>
                  <a:pt x="5463" y="21482"/>
                  <a:pt x="5463" y="21482"/>
                  <a:pt x="5469" y="21482"/>
                </a:cubicBezTo>
                <a:cubicBezTo>
                  <a:pt x="5469" y="21493"/>
                  <a:pt x="5469" y="21493"/>
                  <a:pt x="5469" y="21493"/>
                </a:cubicBezTo>
                <a:cubicBezTo>
                  <a:pt x="5475" y="21493"/>
                  <a:pt x="5480" y="21493"/>
                  <a:pt x="5486" y="21493"/>
                </a:cubicBezTo>
                <a:cubicBezTo>
                  <a:pt x="5486" y="21503"/>
                  <a:pt x="5480" y="21514"/>
                  <a:pt x="5480" y="21514"/>
                </a:cubicBezTo>
                <a:cubicBezTo>
                  <a:pt x="5475" y="21525"/>
                  <a:pt x="5475" y="21536"/>
                  <a:pt x="5480" y="21536"/>
                </a:cubicBezTo>
                <a:cubicBezTo>
                  <a:pt x="5480" y="21536"/>
                  <a:pt x="5480" y="21536"/>
                  <a:pt x="5486" y="21536"/>
                </a:cubicBezTo>
                <a:cubicBezTo>
                  <a:pt x="5491" y="21536"/>
                  <a:pt x="5497" y="21536"/>
                  <a:pt x="5497" y="21536"/>
                </a:cubicBezTo>
                <a:cubicBezTo>
                  <a:pt x="5503" y="21536"/>
                  <a:pt x="5503" y="21536"/>
                  <a:pt x="5503" y="21536"/>
                </a:cubicBezTo>
                <a:cubicBezTo>
                  <a:pt x="5508" y="21536"/>
                  <a:pt x="5514" y="21546"/>
                  <a:pt x="5514" y="21546"/>
                </a:cubicBezTo>
                <a:cubicBezTo>
                  <a:pt x="5520" y="21557"/>
                  <a:pt x="5520" y="21557"/>
                  <a:pt x="5525" y="21568"/>
                </a:cubicBezTo>
                <a:cubicBezTo>
                  <a:pt x="5531" y="21568"/>
                  <a:pt x="5531" y="21568"/>
                  <a:pt x="5531" y="21579"/>
                </a:cubicBezTo>
                <a:cubicBezTo>
                  <a:pt x="5531" y="21579"/>
                  <a:pt x="5531" y="21579"/>
                  <a:pt x="5531" y="21589"/>
                </a:cubicBezTo>
                <a:cubicBezTo>
                  <a:pt x="5536" y="21589"/>
                  <a:pt x="5536" y="21579"/>
                  <a:pt x="5536" y="21579"/>
                </a:cubicBezTo>
                <a:cubicBezTo>
                  <a:pt x="5536" y="21568"/>
                  <a:pt x="5542" y="21568"/>
                  <a:pt x="5536" y="21568"/>
                </a:cubicBezTo>
                <a:cubicBezTo>
                  <a:pt x="5536" y="21557"/>
                  <a:pt x="5531" y="21557"/>
                  <a:pt x="5536" y="21546"/>
                </a:cubicBezTo>
                <a:cubicBezTo>
                  <a:pt x="5536" y="21536"/>
                  <a:pt x="5536" y="21536"/>
                  <a:pt x="5531" y="21536"/>
                </a:cubicBezTo>
                <a:cubicBezTo>
                  <a:pt x="5531" y="21536"/>
                  <a:pt x="5531" y="21536"/>
                  <a:pt x="5531" y="21536"/>
                </a:cubicBezTo>
                <a:cubicBezTo>
                  <a:pt x="5531" y="21536"/>
                  <a:pt x="5531" y="21525"/>
                  <a:pt x="5531" y="21525"/>
                </a:cubicBezTo>
                <a:cubicBezTo>
                  <a:pt x="5525" y="21525"/>
                  <a:pt x="5520" y="21525"/>
                  <a:pt x="5520" y="21525"/>
                </a:cubicBezTo>
                <a:cubicBezTo>
                  <a:pt x="5514" y="21514"/>
                  <a:pt x="5514" y="21514"/>
                  <a:pt x="5514" y="21514"/>
                </a:cubicBezTo>
                <a:cubicBezTo>
                  <a:pt x="5508" y="21514"/>
                  <a:pt x="5508" y="21514"/>
                  <a:pt x="5508" y="21514"/>
                </a:cubicBezTo>
                <a:cubicBezTo>
                  <a:pt x="5503" y="21514"/>
                  <a:pt x="5503" y="21514"/>
                  <a:pt x="5503" y="21514"/>
                </a:cubicBezTo>
                <a:cubicBezTo>
                  <a:pt x="5497" y="21514"/>
                  <a:pt x="5503" y="21514"/>
                  <a:pt x="5503" y="21514"/>
                </a:cubicBezTo>
                <a:cubicBezTo>
                  <a:pt x="5508" y="21514"/>
                  <a:pt x="5508" y="21514"/>
                  <a:pt x="5508" y="21514"/>
                </a:cubicBezTo>
                <a:cubicBezTo>
                  <a:pt x="5514" y="21514"/>
                  <a:pt x="5514" y="21503"/>
                  <a:pt x="5520" y="21514"/>
                </a:cubicBezTo>
                <a:cubicBezTo>
                  <a:pt x="5520" y="21514"/>
                  <a:pt x="5520" y="21514"/>
                  <a:pt x="5525" y="21514"/>
                </a:cubicBezTo>
                <a:cubicBezTo>
                  <a:pt x="5525" y="21503"/>
                  <a:pt x="5525" y="21503"/>
                  <a:pt x="5520" y="21503"/>
                </a:cubicBezTo>
                <a:cubicBezTo>
                  <a:pt x="5520" y="21503"/>
                  <a:pt x="5520" y="21503"/>
                  <a:pt x="5520" y="21503"/>
                </a:cubicBezTo>
                <a:cubicBezTo>
                  <a:pt x="5520" y="21493"/>
                  <a:pt x="5520" y="21493"/>
                  <a:pt x="5520" y="21493"/>
                </a:cubicBezTo>
                <a:cubicBezTo>
                  <a:pt x="5520" y="21493"/>
                  <a:pt x="5514" y="21493"/>
                  <a:pt x="5514" y="21493"/>
                </a:cubicBezTo>
                <a:cubicBezTo>
                  <a:pt x="5508" y="21493"/>
                  <a:pt x="5508" y="21482"/>
                  <a:pt x="5508" y="21482"/>
                </a:cubicBezTo>
                <a:cubicBezTo>
                  <a:pt x="5503" y="21482"/>
                  <a:pt x="5503" y="21493"/>
                  <a:pt x="5503" y="21493"/>
                </a:cubicBezTo>
                <a:cubicBezTo>
                  <a:pt x="5497" y="21493"/>
                  <a:pt x="5491" y="21482"/>
                  <a:pt x="5491" y="21482"/>
                </a:cubicBezTo>
                <a:cubicBezTo>
                  <a:pt x="5486" y="21482"/>
                  <a:pt x="5486" y="21482"/>
                  <a:pt x="5480" y="21482"/>
                </a:cubicBezTo>
                <a:cubicBezTo>
                  <a:pt x="5480" y="21482"/>
                  <a:pt x="5475" y="21471"/>
                  <a:pt x="5480" y="21471"/>
                </a:cubicBezTo>
                <a:cubicBezTo>
                  <a:pt x="5480" y="21471"/>
                  <a:pt x="5486" y="21471"/>
                  <a:pt x="5486" y="21482"/>
                </a:cubicBezTo>
                <a:cubicBezTo>
                  <a:pt x="5486" y="21482"/>
                  <a:pt x="5491" y="21471"/>
                  <a:pt x="5491" y="21482"/>
                </a:cubicBezTo>
                <a:cubicBezTo>
                  <a:pt x="5497" y="21482"/>
                  <a:pt x="5491" y="21482"/>
                  <a:pt x="5497" y="21482"/>
                </a:cubicBezTo>
                <a:cubicBezTo>
                  <a:pt x="5497" y="21493"/>
                  <a:pt x="5497" y="21482"/>
                  <a:pt x="5503" y="21482"/>
                </a:cubicBezTo>
                <a:cubicBezTo>
                  <a:pt x="5503" y="21482"/>
                  <a:pt x="5497" y="21482"/>
                  <a:pt x="5497" y="21471"/>
                </a:cubicBezTo>
                <a:cubicBezTo>
                  <a:pt x="5503" y="21471"/>
                  <a:pt x="5503" y="21471"/>
                  <a:pt x="5503" y="21471"/>
                </a:cubicBezTo>
                <a:cubicBezTo>
                  <a:pt x="5503" y="21471"/>
                  <a:pt x="5508" y="21482"/>
                  <a:pt x="5508" y="21482"/>
                </a:cubicBezTo>
                <a:cubicBezTo>
                  <a:pt x="5508" y="21471"/>
                  <a:pt x="5508" y="21471"/>
                  <a:pt x="5508" y="21471"/>
                </a:cubicBezTo>
                <a:cubicBezTo>
                  <a:pt x="5514" y="21471"/>
                  <a:pt x="5514" y="21471"/>
                  <a:pt x="5514" y="21471"/>
                </a:cubicBezTo>
                <a:cubicBezTo>
                  <a:pt x="5514" y="21471"/>
                  <a:pt x="5520" y="21460"/>
                  <a:pt x="5520" y="21460"/>
                </a:cubicBezTo>
                <a:cubicBezTo>
                  <a:pt x="5520" y="21450"/>
                  <a:pt x="5514" y="21450"/>
                  <a:pt x="5514" y="21450"/>
                </a:cubicBezTo>
                <a:cubicBezTo>
                  <a:pt x="5508" y="21450"/>
                  <a:pt x="5503" y="21450"/>
                  <a:pt x="5497" y="21450"/>
                </a:cubicBezTo>
                <a:cubicBezTo>
                  <a:pt x="5491" y="21450"/>
                  <a:pt x="5491" y="21450"/>
                  <a:pt x="5486" y="21450"/>
                </a:cubicBezTo>
                <a:cubicBezTo>
                  <a:pt x="5480" y="21450"/>
                  <a:pt x="5480" y="21450"/>
                  <a:pt x="5480" y="21450"/>
                </a:cubicBezTo>
                <a:cubicBezTo>
                  <a:pt x="5475" y="21460"/>
                  <a:pt x="5475" y="21460"/>
                  <a:pt x="5469" y="21460"/>
                </a:cubicBezTo>
                <a:cubicBezTo>
                  <a:pt x="5469" y="21460"/>
                  <a:pt x="5469" y="21460"/>
                  <a:pt x="5463" y="21450"/>
                </a:cubicBezTo>
                <a:cubicBezTo>
                  <a:pt x="5463" y="21450"/>
                  <a:pt x="5463" y="21450"/>
                  <a:pt x="5458" y="21450"/>
                </a:cubicBezTo>
                <a:cubicBezTo>
                  <a:pt x="5463" y="21439"/>
                  <a:pt x="5469" y="21439"/>
                  <a:pt x="5469" y="21439"/>
                </a:cubicBezTo>
                <a:cubicBezTo>
                  <a:pt x="5475" y="21439"/>
                  <a:pt x="5475" y="21439"/>
                  <a:pt x="5480" y="21439"/>
                </a:cubicBezTo>
                <a:cubicBezTo>
                  <a:pt x="5480" y="21439"/>
                  <a:pt x="5480" y="21428"/>
                  <a:pt x="5486" y="21428"/>
                </a:cubicBezTo>
                <a:cubicBezTo>
                  <a:pt x="5486" y="21428"/>
                  <a:pt x="5486" y="21428"/>
                  <a:pt x="5491" y="21439"/>
                </a:cubicBezTo>
                <a:cubicBezTo>
                  <a:pt x="5491" y="21439"/>
                  <a:pt x="5497" y="21439"/>
                  <a:pt x="5503" y="21439"/>
                </a:cubicBezTo>
                <a:cubicBezTo>
                  <a:pt x="5508" y="21439"/>
                  <a:pt x="5514" y="21439"/>
                  <a:pt x="5514" y="21439"/>
                </a:cubicBezTo>
                <a:cubicBezTo>
                  <a:pt x="5525" y="21439"/>
                  <a:pt x="5536" y="21439"/>
                  <a:pt x="5542" y="21439"/>
                </a:cubicBezTo>
                <a:cubicBezTo>
                  <a:pt x="5553" y="21439"/>
                  <a:pt x="5565" y="21439"/>
                  <a:pt x="5570" y="21439"/>
                </a:cubicBezTo>
                <a:cubicBezTo>
                  <a:pt x="5576" y="21439"/>
                  <a:pt x="5581" y="21439"/>
                  <a:pt x="5587" y="21439"/>
                </a:cubicBezTo>
                <a:cubicBezTo>
                  <a:pt x="5593" y="21439"/>
                  <a:pt x="5593" y="21450"/>
                  <a:pt x="5598" y="21450"/>
                </a:cubicBezTo>
                <a:cubicBezTo>
                  <a:pt x="5604" y="21450"/>
                  <a:pt x="5604" y="21450"/>
                  <a:pt x="5610" y="21450"/>
                </a:cubicBezTo>
                <a:cubicBezTo>
                  <a:pt x="5615" y="21450"/>
                  <a:pt x="5615" y="21460"/>
                  <a:pt x="5615" y="21460"/>
                </a:cubicBezTo>
                <a:cubicBezTo>
                  <a:pt x="5621" y="21460"/>
                  <a:pt x="5621" y="21460"/>
                  <a:pt x="5621" y="21460"/>
                </a:cubicBezTo>
                <a:cubicBezTo>
                  <a:pt x="5626" y="21471"/>
                  <a:pt x="5632" y="21471"/>
                  <a:pt x="5638" y="21471"/>
                </a:cubicBezTo>
                <a:cubicBezTo>
                  <a:pt x="5643" y="21460"/>
                  <a:pt x="5649" y="21460"/>
                  <a:pt x="5655" y="21460"/>
                </a:cubicBezTo>
                <a:cubicBezTo>
                  <a:pt x="5660" y="21460"/>
                  <a:pt x="5666" y="21460"/>
                  <a:pt x="5671" y="21460"/>
                </a:cubicBezTo>
                <a:cubicBezTo>
                  <a:pt x="5671" y="21450"/>
                  <a:pt x="5677" y="21450"/>
                  <a:pt x="5683" y="21450"/>
                </a:cubicBezTo>
                <a:cubicBezTo>
                  <a:pt x="5688" y="21450"/>
                  <a:pt x="5694" y="21450"/>
                  <a:pt x="5700" y="21450"/>
                </a:cubicBezTo>
                <a:cubicBezTo>
                  <a:pt x="5700" y="21450"/>
                  <a:pt x="5700" y="21450"/>
                  <a:pt x="5705" y="21450"/>
                </a:cubicBezTo>
                <a:cubicBezTo>
                  <a:pt x="5711" y="21450"/>
                  <a:pt x="5716" y="21439"/>
                  <a:pt x="5716" y="21439"/>
                </a:cubicBezTo>
                <a:cubicBezTo>
                  <a:pt x="5716" y="21428"/>
                  <a:pt x="5716" y="21417"/>
                  <a:pt x="5716" y="21417"/>
                </a:cubicBezTo>
                <a:cubicBezTo>
                  <a:pt x="5716" y="21417"/>
                  <a:pt x="5716" y="21407"/>
                  <a:pt x="5716" y="21407"/>
                </a:cubicBezTo>
                <a:cubicBezTo>
                  <a:pt x="5722" y="21407"/>
                  <a:pt x="5722" y="21407"/>
                  <a:pt x="5722" y="21407"/>
                </a:cubicBezTo>
                <a:cubicBezTo>
                  <a:pt x="5722" y="21396"/>
                  <a:pt x="5722" y="21396"/>
                  <a:pt x="5716" y="21396"/>
                </a:cubicBezTo>
                <a:close/>
                <a:moveTo>
                  <a:pt x="5165" y="21202"/>
                </a:moveTo>
                <a:cubicBezTo>
                  <a:pt x="5159" y="21202"/>
                  <a:pt x="5165" y="21213"/>
                  <a:pt x="5171" y="21213"/>
                </a:cubicBezTo>
                <a:cubicBezTo>
                  <a:pt x="5171" y="21213"/>
                  <a:pt x="5171" y="21202"/>
                  <a:pt x="5165" y="21202"/>
                </a:cubicBezTo>
                <a:close/>
                <a:moveTo>
                  <a:pt x="5143" y="21170"/>
                </a:moveTo>
                <a:cubicBezTo>
                  <a:pt x="5143" y="21170"/>
                  <a:pt x="5148" y="21170"/>
                  <a:pt x="5148" y="21170"/>
                </a:cubicBezTo>
                <a:cubicBezTo>
                  <a:pt x="5148" y="21159"/>
                  <a:pt x="5143" y="21159"/>
                  <a:pt x="5143" y="21170"/>
                </a:cubicBezTo>
                <a:close/>
                <a:moveTo>
                  <a:pt x="5109" y="20998"/>
                </a:moveTo>
                <a:cubicBezTo>
                  <a:pt x="5109" y="20998"/>
                  <a:pt x="5114" y="20998"/>
                  <a:pt x="5114" y="20998"/>
                </a:cubicBezTo>
                <a:cubicBezTo>
                  <a:pt x="5114" y="20998"/>
                  <a:pt x="5114" y="20987"/>
                  <a:pt x="5114" y="20987"/>
                </a:cubicBezTo>
                <a:cubicBezTo>
                  <a:pt x="5109" y="20987"/>
                  <a:pt x="5103" y="20987"/>
                  <a:pt x="5103" y="20987"/>
                </a:cubicBezTo>
                <a:cubicBezTo>
                  <a:pt x="5098" y="20987"/>
                  <a:pt x="5092" y="20987"/>
                  <a:pt x="5098" y="20987"/>
                </a:cubicBezTo>
                <a:cubicBezTo>
                  <a:pt x="5098" y="20998"/>
                  <a:pt x="5098" y="20998"/>
                  <a:pt x="5098" y="20998"/>
                </a:cubicBezTo>
                <a:cubicBezTo>
                  <a:pt x="5103" y="20998"/>
                  <a:pt x="5103" y="21020"/>
                  <a:pt x="5109" y="21009"/>
                </a:cubicBezTo>
                <a:cubicBezTo>
                  <a:pt x="5109" y="21009"/>
                  <a:pt x="5109" y="20998"/>
                  <a:pt x="5109" y="20998"/>
                </a:cubicBezTo>
                <a:close/>
                <a:moveTo>
                  <a:pt x="5098" y="20944"/>
                </a:moveTo>
                <a:cubicBezTo>
                  <a:pt x="5098" y="20944"/>
                  <a:pt x="5103" y="20944"/>
                  <a:pt x="5103" y="20934"/>
                </a:cubicBezTo>
                <a:cubicBezTo>
                  <a:pt x="5103" y="20934"/>
                  <a:pt x="5103" y="20923"/>
                  <a:pt x="5103" y="20923"/>
                </a:cubicBezTo>
                <a:cubicBezTo>
                  <a:pt x="5103" y="20912"/>
                  <a:pt x="5103" y="20912"/>
                  <a:pt x="5103" y="20912"/>
                </a:cubicBezTo>
                <a:cubicBezTo>
                  <a:pt x="5103" y="20901"/>
                  <a:pt x="5098" y="20891"/>
                  <a:pt x="5098" y="20891"/>
                </a:cubicBezTo>
                <a:cubicBezTo>
                  <a:pt x="5098" y="20891"/>
                  <a:pt x="5092" y="20901"/>
                  <a:pt x="5092" y="20901"/>
                </a:cubicBezTo>
                <a:cubicBezTo>
                  <a:pt x="5092" y="20901"/>
                  <a:pt x="5098" y="20901"/>
                  <a:pt x="5098" y="20912"/>
                </a:cubicBezTo>
                <a:cubicBezTo>
                  <a:pt x="5098" y="20923"/>
                  <a:pt x="5092" y="20934"/>
                  <a:pt x="5092" y="20923"/>
                </a:cubicBezTo>
                <a:cubicBezTo>
                  <a:pt x="5092" y="20912"/>
                  <a:pt x="5092" y="20901"/>
                  <a:pt x="5086" y="20912"/>
                </a:cubicBezTo>
                <a:cubicBezTo>
                  <a:pt x="5086" y="20912"/>
                  <a:pt x="5086" y="20923"/>
                  <a:pt x="5086" y="20923"/>
                </a:cubicBezTo>
                <a:cubicBezTo>
                  <a:pt x="5086" y="20923"/>
                  <a:pt x="5081" y="20923"/>
                  <a:pt x="5086" y="20934"/>
                </a:cubicBezTo>
                <a:cubicBezTo>
                  <a:pt x="5086" y="20934"/>
                  <a:pt x="5086" y="20944"/>
                  <a:pt x="5086" y="20944"/>
                </a:cubicBezTo>
                <a:cubicBezTo>
                  <a:pt x="5092" y="20955"/>
                  <a:pt x="5086" y="20955"/>
                  <a:pt x="5086" y="20966"/>
                </a:cubicBezTo>
                <a:cubicBezTo>
                  <a:pt x="5092" y="20977"/>
                  <a:pt x="5098" y="20966"/>
                  <a:pt x="5098" y="20966"/>
                </a:cubicBezTo>
                <a:cubicBezTo>
                  <a:pt x="5098" y="20955"/>
                  <a:pt x="5098" y="20955"/>
                  <a:pt x="5098" y="20944"/>
                </a:cubicBezTo>
                <a:close/>
                <a:moveTo>
                  <a:pt x="5182" y="21170"/>
                </a:moveTo>
                <a:cubicBezTo>
                  <a:pt x="5188" y="21181"/>
                  <a:pt x="5188" y="21181"/>
                  <a:pt x="5188" y="21181"/>
                </a:cubicBezTo>
                <a:cubicBezTo>
                  <a:pt x="5193" y="21181"/>
                  <a:pt x="5193" y="21181"/>
                  <a:pt x="5193" y="21181"/>
                </a:cubicBezTo>
                <a:cubicBezTo>
                  <a:pt x="5199" y="21181"/>
                  <a:pt x="5210" y="21181"/>
                  <a:pt x="5210" y="21181"/>
                </a:cubicBezTo>
                <a:cubicBezTo>
                  <a:pt x="5210" y="21181"/>
                  <a:pt x="5204" y="21170"/>
                  <a:pt x="5204" y="21170"/>
                </a:cubicBezTo>
                <a:cubicBezTo>
                  <a:pt x="5204" y="21170"/>
                  <a:pt x="5199" y="21170"/>
                  <a:pt x="5199" y="21170"/>
                </a:cubicBezTo>
                <a:cubicBezTo>
                  <a:pt x="5199" y="21159"/>
                  <a:pt x="5193" y="21159"/>
                  <a:pt x="5193" y="21159"/>
                </a:cubicBezTo>
                <a:cubicBezTo>
                  <a:pt x="5193" y="21149"/>
                  <a:pt x="5193" y="21149"/>
                  <a:pt x="5193" y="21149"/>
                </a:cubicBezTo>
                <a:cubicBezTo>
                  <a:pt x="5188" y="21149"/>
                  <a:pt x="5182" y="21159"/>
                  <a:pt x="5182" y="21149"/>
                </a:cubicBezTo>
                <a:cubicBezTo>
                  <a:pt x="5182" y="21149"/>
                  <a:pt x="5182" y="21149"/>
                  <a:pt x="5182" y="21138"/>
                </a:cubicBezTo>
                <a:cubicBezTo>
                  <a:pt x="5182" y="21138"/>
                  <a:pt x="5182" y="21138"/>
                  <a:pt x="5176" y="21138"/>
                </a:cubicBezTo>
                <a:cubicBezTo>
                  <a:pt x="5176" y="21127"/>
                  <a:pt x="5171" y="21138"/>
                  <a:pt x="5165" y="21127"/>
                </a:cubicBezTo>
                <a:cubicBezTo>
                  <a:pt x="5165" y="21127"/>
                  <a:pt x="5165" y="21127"/>
                  <a:pt x="5159" y="21127"/>
                </a:cubicBezTo>
                <a:cubicBezTo>
                  <a:pt x="5159" y="21116"/>
                  <a:pt x="5159" y="21116"/>
                  <a:pt x="5154" y="21116"/>
                </a:cubicBezTo>
                <a:cubicBezTo>
                  <a:pt x="5154" y="21116"/>
                  <a:pt x="5154" y="21116"/>
                  <a:pt x="5148" y="21106"/>
                </a:cubicBezTo>
                <a:cubicBezTo>
                  <a:pt x="5148" y="21106"/>
                  <a:pt x="5143" y="21106"/>
                  <a:pt x="5143" y="21106"/>
                </a:cubicBezTo>
                <a:cubicBezTo>
                  <a:pt x="5137" y="21106"/>
                  <a:pt x="5131" y="21106"/>
                  <a:pt x="5126" y="21106"/>
                </a:cubicBezTo>
                <a:cubicBezTo>
                  <a:pt x="5126" y="21106"/>
                  <a:pt x="5120" y="21095"/>
                  <a:pt x="5114" y="21084"/>
                </a:cubicBezTo>
                <a:cubicBezTo>
                  <a:pt x="5114" y="21084"/>
                  <a:pt x="5109" y="21073"/>
                  <a:pt x="5109" y="21073"/>
                </a:cubicBezTo>
                <a:cubicBezTo>
                  <a:pt x="5103" y="21073"/>
                  <a:pt x="5103" y="21084"/>
                  <a:pt x="5109" y="21095"/>
                </a:cubicBezTo>
                <a:cubicBezTo>
                  <a:pt x="5109" y="21095"/>
                  <a:pt x="5114" y="21106"/>
                  <a:pt x="5120" y="21106"/>
                </a:cubicBezTo>
                <a:cubicBezTo>
                  <a:pt x="5120" y="21116"/>
                  <a:pt x="5126" y="21127"/>
                  <a:pt x="5126" y="21127"/>
                </a:cubicBezTo>
                <a:cubicBezTo>
                  <a:pt x="5131" y="21138"/>
                  <a:pt x="5137" y="21138"/>
                  <a:pt x="5143" y="21138"/>
                </a:cubicBezTo>
                <a:cubicBezTo>
                  <a:pt x="5143" y="21138"/>
                  <a:pt x="5148" y="21138"/>
                  <a:pt x="5154" y="21138"/>
                </a:cubicBezTo>
                <a:cubicBezTo>
                  <a:pt x="5159" y="21127"/>
                  <a:pt x="5159" y="21127"/>
                  <a:pt x="5165" y="21138"/>
                </a:cubicBezTo>
                <a:cubicBezTo>
                  <a:pt x="5165" y="21138"/>
                  <a:pt x="5165" y="21149"/>
                  <a:pt x="5171" y="21149"/>
                </a:cubicBezTo>
                <a:cubicBezTo>
                  <a:pt x="5171" y="21159"/>
                  <a:pt x="5171" y="21159"/>
                  <a:pt x="5176" y="21159"/>
                </a:cubicBezTo>
                <a:cubicBezTo>
                  <a:pt x="5176" y="21159"/>
                  <a:pt x="5176" y="21170"/>
                  <a:pt x="5176" y="21170"/>
                </a:cubicBezTo>
                <a:cubicBezTo>
                  <a:pt x="5176" y="21170"/>
                  <a:pt x="5182" y="21170"/>
                  <a:pt x="5182" y="21170"/>
                </a:cubicBezTo>
                <a:close/>
                <a:moveTo>
                  <a:pt x="5255" y="21342"/>
                </a:moveTo>
                <a:cubicBezTo>
                  <a:pt x="5249" y="21342"/>
                  <a:pt x="5249" y="21364"/>
                  <a:pt x="5255" y="21364"/>
                </a:cubicBezTo>
                <a:cubicBezTo>
                  <a:pt x="5255" y="21364"/>
                  <a:pt x="5255" y="21353"/>
                  <a:pt x="5255" y="21353"/>
                </a:cubicBezTo>
                <a:cubicBezTo>
                  <a:pt x="5255" y="21353"/>
                  <a:pt x="5261" y="21353"/>
                  <a:pt x="5261" y="21353"/>
                </a:cubicBezTo>
                <a:cubicBezTo>
                  <a:pt x="5261" y="21353"/>
                  <a:pt x="5261" y="21353"/>
                  <a:pt x="5261" y="21353"/>
                </a:cubicBezTo>
                <a:cubicBezTo>
                  <a:pt x="5261" y="21342"/>
                  <a:pt x="5261" y="21342"/>
                  <a:pt x="5261" y="21342"/>
                </a:cubicBezTo>
                <a:cubicBezTo>
                  <a:pt x="5255" y="21342"/>
                  <a:pt x="5255" y="21342"/>
                  <a:pt x="5255" y="21342"/>
                </a:cubicBezTo>
                <a:close/>
                <a:moveTo>
                  <a:pt x="5255" y="21299"/>
                </a:moveTo>
                <a:cubicBezTo>
                  <a:pt x="5255" y="21299"/>
                  <a:pt x="5255" y="21299"/>
                  <a:pt x="5261" y="21299"/>
                </a:cubicBezTo>
                <a:cubicBezTo>
                  <a:pt x="5261" y="21288"/>
                  <a:pt x="5261" y="21288"/>
                  <a:pt x="5261" y="21278"/>
                </a:cubicBezTo>
                <a:cubicBezTo>
                  <a:pt x="5261" y="21278"/>
                  <a:pt x="5255" y="21278"/>
                  <a:pt x="5255" y="21278"/>
                </a:cubicBezTo>
                <a:cubicBezTo>
                  <a:pt x="5261" y="21267"/>
                  <a:pt x="5261" y="21267"/>
                  <a:pt x="5261" y="21267"/>
                </a:cubicBezTo>
                <a:cubicBezTo>
                  <a:pt x="5266" y="21267"/>
                  <a:pt x="5278" y="21267"/>
                  <a:pt x="5272" y="21256"/>
                </a:cubicBezTo>
                <a:cubicBezTo>
                  <a:pt x="5272" y="21256"/>
                  <a:pt x="5272" y="21256"/>
                  <a:pt x="5266" y="21256"/>
                </a:cubicBezTo>
                <a:cubicBezTo>
                  <a:pt x="5266" y="21245"/>
                  <a:pt x="5266" y="21245"/>
                  <a:pt x="5266" y="21245"/>
                </a:cubicBezTo>
                <a:cubicBezTo>
                  <a:pt x="5266" y="21245"/>
                  <a:pt x="5266" y="21235"/>
                  <a:pt x="5261" y="21235"/>
                </a:cubicBezTo>
                <a:cubicBezTo>
                  <a:pt x="5261" y="21235"/>
                  <a:pt x="5255" y="21245"/>
                  <a:pt x="5255" y="21235"/>
                </a:cubicBezTo>
                <a:cubicBezTo>
                  <a:pt x="5255" y="21235"/>
                  <a:pt x="5255" y="21235"/>
                  <a:pt x="5255" y="21224"/>
                </a:cubicBezTo>
                <a:cubicBezTo>
                  <a:pt x="5249" y="21224"/>
                  <a:pt x="5249" y="21213"/>
                  <a:pt x="5244" y="21213"/>
                </a:cubicBezTo>
                <a:cubicBezTo>
                  <a:pt x="5238" y="21213"/>
                  <a:pt x="5233" y="21213"/>
                  <a:pt x="5233" y="21202"/>
                </a:cubicBezTo>
                <a:cubicBezTo>
                  <a:pt x="5227" y="21202"/>
                  <a:pt x="5227" y="21202"/>
                  <a:pt x="5221" y="21192"/>
                </a:cubicBezTo>
                <a:cubicBezTo>
                  <a:pt x="5221" y="21192"/>
                  <a:pt x="5216" y="21181"/>
                  <a:pt x="5210" y="21192"/>
                </a:cubicBezTo>
                <a:cubicBezTo>
                  <a:pt x="5204" y="21192"/>
                  <a:pt x="5204" y="21202"/>
                  <a:pt x="5199" y="21202"/>
                </a:cubicBezTo>
                <a:cubicBezTo>
                  <a:pt x="5199" y="21202"/>
                  <a:pt x="5199" y="21202"/>
                  <a:pt x="5193" y="21202"/>
                </a:cubicBezTo>
                <a:cubicBezTo>
                  <a:pt x="5193" y="21192"/>
                  <a:pt x="5193" y="21202"/>
                  <a:pt x="5193" y="21202"/>
                </a:cubicBezTo>
                <a:cubicBezTo>
                  <a:pt x="5193" y="21202"/>
                  <a:pt x="5199" y="21202"/>
                  <a:pt x="5199" y="21213"/>
                </a:cubicBezTo>
                <a:cubicBezTo>
                  <a:pt x="5199" y="21213"/>
                  <a:pt x="5199" y="21213"/>
                  <a:pt x="5204" y="21213"/>
                </a:cubicBezTo>
                <a:cubicBezTo>
                  <a:pt x="5204" y="21224"/>
                  <a:pt x="5210" y="21224"/>
                  <a:pt x="5216" y="21224"/>
                </a:cubicBezTo>
                <a:cubicBezTo>
                  <a:pt x="5216" y="21224"/>
                  <a:pt x="5216" y="21224"/>
                  <a:pt x="5221" y="21224"/>
                </a:cubicBezTo>
                <a:cubicBezTo>
                  <a:pt x="5221" y="21235"/>
                  <a:pt x="5216" y="21235"/>
                  <a:pt x="5216" y="21235"/>
                </a:cubicBezTo>
                <a:cubicBezTo>
                  <a:pt x="5216" y="21235"/>
                  <a:pt x="5210" y="21235"/>
                  <a:pt x="5210" y="21235"/>
                </a:cubicBezTo>
                <a:cubicBezTo>
                  <a:pt x="5204" y="21235"/>
                  <a:pt x="5204" y="21224"/>
                  <a:pt x="5204" y="21224"/>
                </a:cubicBezTo>
                <a:cubicBezTo>
                  <a:pt x="5199" y="21224"/>
                  <a:pt x="5199" y="21213"/>
                  <a:pt x="5193" y="21213"/>
                </a:cubicBezTo>
                <a:cubicBezTo>
                  <a:pt x="5188" y="21213"/>
                  <a:pt x="5182" y="21224"/>
                  <a:pt x="5182" y="21224"/>
                </a:cubicBezTo>
                <a:cubicBezTo>
                  <a:pt x="5176" y="21224"/>
                  <a:pt x="5176" y="21224"/>
                  <a:pt x="5176" y="21235"/>
                </a:cubicBezTo>
                <a:cubicBezTo>
                  <a:pt x="5176" y="21235"/>
                  <a:pt x="5182" y="21235"/>
                  <a:pt x="5182" y="21235"/>
                </a:cubicBezTo>
                <a:cubicBezTo>
                  <a:pt x="5182" y="21245"/>
                  <a:pt x="5188" y="21245"/>
                  <a:pt x="5193" y="21245"/>
                </a:cubicBezTo>
                <a:cubicBezTo>
                  <a:pt x="5193" y="21245"/>
                  <a:pt x="5199" y="21235"/>
                  <a:pt x="5199" y="21245"/>
                </a:cubicBezTo>
                <a:cubicBezTo>
                  <a:pt x="5199" y="21245"/>
                  <a:pt x="5199" y="21245"/>
                  <a:pt x="5199" y="21256"/>
                </a:cubicBezTo>
                <a:cubicBezTo>
                  <a:pt x="5199" y="21256"/>
                  <a:pt x="5199" y="21267"/>
                  <a:pt x="5199" y="21267"/>
                </a:cubicBezTo>
                <a:cubicBezTo>
                  <a:pt x="5199" y="21278"/>
                  <a:pt x="5199" y="21288"/>
                  <a:pt x="5204" y="21278"/>
                </a:cubicBezTo>
                <a:cubicBezTo>
                  <a:pt x="5210" y="21278"/>
                  <a:pt x="5210" y="21267"/>
                  <a:pt x="5210" y="21267"/>
                </a:cubicBezTo>
                <a:cubicBezTo>
                  <a:pt x="5216" y="21256"/>
                  <a:pt x="5216" y="21256"/>
                  <a:pt x="5221" y="21267"/>
                </a:cubicBezTo>
                <a:cubicBezTo>
                  <a:pt x="5221" y="21267"/>
                  <a:pt x="5221" y="21267"/>
                  <a:pt x="5227" y="21267"/>
                </a:cubicBezTo>
                <a:cubicBezTo>
                  <a:pt x="5227" y="21267"/>
                  <a:pt x="5227" y="21267"/>
                  <a:pt x="5233" y="21256"/>
                </a:cubicBezTo>
                <a:cubicBezTo>
                  <a:pt x="5233" y="21256"/>
                  <a:pt x="5233" y="21256"/>
                  <a:pt x="5238" y="21256"/>
                </a:cubicBezTo>
                <a:cubicBezTo>
                  <a:pt x="5238" y="21267"/>
                  <a:pt x="5238" y="21267"/>
                  <a:pt x="5238" y="21267"/>
                </a:cubicBezTo>
                <a:cubicBezTo>
                  <a:pt x="5233" y="21278"/>
                  <a:pt x="5233" y="21267"/>
                  <a:pt x="5233" y="21278"/>
                </a:cubicBezTo>
                <a:cubicBezTo>
                  <a:pt x="5233" y="21278"/>
                  <a:pt x="5227" y="21278"/>
                  <a:pt x="5227" y="21288"/>
                </a:cubicBezTo>
                <a:cubicBezTo>
                  <a:pt x="5227" y="21288"/>
                  <a:pt x="5221" y="21288"/>
                  <a:pt x="5221" y="21299"/>
                </a:cubicBezTo>
                <a:cubicBezTo>
                  <a:pt x="5221" y="21299"/>
                  <a:pt x="5216" y="21299"/>
                  <a:pt x="5216" y="21299"/>
                </a:cubicBezTo>
                <a:cubicBezTo>
                  <a:pt x="5221" y="21310"/>
                  <a:pt x="5221" y="21299"/>
                  <a:pt x="5221" y="21310"/>
                </a:cubicBezTo>
                <a:cubicBezTo>
                  <a:pt x="5227" y="21310"/>
                  <a:pt x="5227" y="21310"/>
                  <a:pt x="5227" y="21310"/>
                </a:cubicBezTo>
                <a:cubicBezTo>
                  <a:pt x="5233" y="21310"/>
                  <a:pt x="5233" y="21299"/>
                  <a:pt x="5238" y="21299"/>
                </a:cubicBezTo>
                <a:cubicBezTo>
                  <a:pt x="5244" y="21299"/>
                  <a:pt x="5244" y="21299"/>
                  <a:pt x="5244" y="21299"/>
                </a:cubicBezTo>
                <a:cubicBezTo>
                  <a:pt x="5249" y="21310"/>
                  <a:pt x="5244" y="21299"/>
                  <a:pt x="5249" y="21288"/>
                </a:cubicBezTo>
                <a:cubicBezTo>
                  <a:pt x="5249" y="21288"/>
                  <a:pt x="5255" y="21288"/>
                  <a:pt x="5255" y="21299"/>
                </a:cubicBezTo>
                <a:close/>
                <a:moveTo>
                  <a:pt x="5086" y="20848"/>
                </a:moveTo>
                <a:cubicBezTo>
                  <a:pt x="5086" y="20848"/>
                  <a:pt x="5086" y="20848"/>
                  <a:pt x="5081" y="20848"/>
                </a:cubicBezTo>
                <a:cubicBezTo>
                  <a:pt x="5081" y="20826"/>
                  <a:pt x="5075" y="20837"/>
                  <a:pt x="5075" y="20848"/>
                </a:cubicBezTo>
                <a:cubicBezTo>
                  <a:pt x="5075" y="20859"/>
                  <a:pt x="5075" y="20859"/>
                  <a:pt x="5075" y="20859"/>
                </a:cubicBezTo>
                <a:cubicBezTo>
                  <a:pt x="5075" y="20869"/>
                  <a:pt x="5069" y="20869"/>
                  <a:pt x="5069" y="20869"/>
                </a:cubicBezTo>
                <a:cubicBezTo>
                  <a:pt x="5069" y="20880"/>
                  <a:pt x="5069" y="20891"/>
                  <a:pt x="5069" y="20901"/>
                </a:cubicBezTo>
                <a:cubicBezTo>
                  <a:pt x="5075" y="20901"/>
                  <a:pt x="5081" y="20880"/>
                  <a:pt x="5081" y="20880"/>
                </a:cubicBezTo>
                <a:cubicBezTo>
                  <a:pt x="5081" y="20869"/>
                  <a:pt x="5081" y="20869"/>
                  <a:pt x="5081" y="20869"/>
                </a:cubicBezTo>
                <a:cubicBezTo>
                  <a:pt x="5086" y="20859"/>
                  <a:pt x="5086" y="20869"/>
                  <a:pt x="5086" y="20859"/>
                </a:cubicBezTo>
                <a:cubicBezTo>
                  <a:pt x="5092" y="20859"/>
                  <a:pt x="5086" y="20848"/>
                  <a:pt x="5086" y="20848"/>
                </a:cubicBezTo>
                <a:close/>
                <a:moveTo>
                  <a:pt x="5266" y="21321"/>
                </a:moveTo>
                <a:cubicBezTo>
                  <a:pt x="5266" y="21321"/>
                  <a:pt x="5266" y="21310"/>
                  <a:pt x="5266" y="21310"/>
                </a:cubicBezTo>
                <a:cubicBezTo>
                  <a:pt x="5261" y="21310"/>
                  <a:pt x="5261" y="21310"/>
                  <a:pt x="5255" y="21321"/>
                </a:cubicBezTo>
                <a:cubicBezTo>
                  <a:pt x="5255" y="21321"/>
                  <a:pt x="5255" y="21321"/>
                  <a:pt x="5255" y="21321"/>
                </a:cubicBezTo>
                <a:cubicBezTo>
                  <a:pt x="5261" y="21331"/>
                  <a:pt x="5261" y="21331"/>
                  <a:pt x="5266" y="21331"/>
                </a:cubicBezTo>
                <a:cubicBezTo>
                  <a:pt x="5266" y="21331"/>
                  <a:pt x="5266" y="21331"/>
                  <a:pt x="5266" y="21331"/>
                </a:cubicBezTo>
                <a:cubicBezTo>
                  <a:pt x="5266" y="21321"/>
                  <a:pt x="5266" y="21321"/>
                  <a:pt x="5266" y="21321"/>
                </a:cubicBezTo>
                <a:close/>
                <a:moveTo>
                  <a:pt x="5143" y="21009"/>
                </a:moveTo>
                <a:cubicBezTo>
                  <a:pt x="5143" y="21009"/>
                  <a:pt x="5143" y="21009"/>
                  <a:pt x="5143" y="21009"/>
                </a:cubicBezTo>
                <a:cubicBezTo>
                  <a:pt x="5143" y="21020"/>
                  <a:pt x="5143" y="21020"/>
                  <a:pt x="5148" y="21020"/>
                </a:cubicBezTo>
                <a:cubicBezTo>
                  <a:pt x="5148" y="21020"/>
                  <a:pt x="5148" y="21020"/>
                  <a:pt x="5154" y="21020"/>
                </a:cubicBezTo>
                <a:cubicBezTo>
                  <a:pt x="5154" y="21009"/>
                  <a:pt x="5154" y="21020"/>
                  <a:pt x="5154" y="21009"/>
                </a:cubicBezTo>
                <a:cubicBezTo>
                  <a:pt x="5154" y="21009"/>
                  <a:pt x="5154" y="20998"/>
                  <a:pt x="5154" y="20998"/>
                </a:cubicBezTo>
                <a:cubicBezTo>
                  <a:pt x="5148" y="20998"/>
                  <a:pt x="5148" y="20998"/>
                  <a:pt x="5148" y="20987"/>
                </a:cubicBezTo>
                <a:cubicBezTo>
                  <a:pt x="5148" y="20987"/>
                  <a:pt x="5148" y="20987"/>
                  <a:pt x="5143" y="20987"/>
                </a:cubicBezTo>
                <a:cubicBezTo>
                  <a:pt x="5143" y="20977"/>
                  <a:pt x="5131" y="20966"/>
                  <a:pt x="5131" y="20977"/>
                </a:cubicBezTo>
                <a:cubicBezTo>
                  <a:pt x="5126" y="20977"/>
                  <a:pt x="5126" y="20977"/>
                  <a:pt x="5131" y="20977"/>
                </a:cubicBezTo>
                <a:cubicBezTo>
                  <a:pt x="5131" y="20977"/>
                  <a:pt x="5131" y="20977"/>
                  <a:pt x="5137" y="20977"/>
                </a:cubicBezTo>
                <a:cubicBezTo>
                  <a:pt x="5137" y="20987"/>
                  <a:pt x="5137" y="20987"/>
                  <a:pt x="5137" y="20987"/>
                </a:cubicBezTo>
                <a:cubicBezTo>
                  <a:pt x="5143" y="20987"/>
                  <a:pt x="5143" y="20987"/>
                  <a:pt x="5143" y="20998"/>
                </a:cubicBezTo>
                <a:cubicBezTo>
                  <a:pt x="5143" y="20998"/>
                  <a:pt x="5143" y="20998"/>
                  <a:pt x="5143" y="21009"/>
                </a:cubicBezTo>
                <a:close/>
                <a:moveTo>
                  <a:pt x="5193" y="21299"/>
                </a:moveTo>
                <a:cubicBezTo>
                  <a:pt x="5193" y="21310"/>
                  <a:pt x="5193" y="21299"/>
                  <a:pt x="5199" y="21310"/>
                </a:cubicBezTo>
                <a:cubicBezTo>
                  <a:pt x="5199" y="21310"/>
                  <a:pt x="5199" y="21310"/>
                  <a:pt x="5199" y="21310"/>
                </a:cubicBezTo>
                <a:cubicBezTo>
                  <a:pt x="5204" y="21310"/>
                  <a:pt x="5199" y="21299"/>
                  <a:pt x="5199" y="21299"/>
                </a:cubicBezTo>
                <a:cubicBezTo>
                  <a:pt x="5199" y="21288"/>
                  <a:pt x="5188" y="21288"/>
                  <a:pt x="5193" y="21299"/>
                </a:cubicBezTo>
                <a:close/>
                <a:moveTo>
                  <a:pt x="5086" y="20332"/>
                </a:moveTo>
                <a:cubicBezTo>
                  <a:pt x="5086" y="20332"/>
                  <a:pt x="5075" y="20332"/>
                  <a:pt x="5075" y="20332"/>
                </a:cubicBezTo>
                <a:cubicBezTo>
                  <a:pt x="5069" y="20343"/>
                  <a:pt x="5075" y="20353"/>
                  <a:pt x="5081" y="20353"/>
                </a:cubicBezTo>
                <a:cubicBezTo>
                  <a:pt x="5081" y="20364"/>
                  <a:pt x="5081" y="20364"/>
                  <a:pt x="5086" y="20364"/>
                </a:cubicBezTo>
                <a:cubicBezTo>
                  <a:pt x="5086" y="20375"/>
                  <a:pt x="5086" y="20386"/>
                  <a:pt x="5086" y="20386"/>
                </a:cubicBezTo>
                <a:cubicBezTo>
                  <a:pt x="5086" y="20386"/>
                  <a:pt x="5086" y="20386"/>
                  <a:pt x="5086" y="20386"/>
                </a:cubicBezTo>
                <a:cubicBezTo>
                  <a:pt x="5092" y="20386"/>
                  <a:pt x="5092" y="20375"/>
                  <a:pt x="5092" y="20364"/>
                </a:cubicBezTo>
                <a:cubicBezTo>
                  <a:pt x="5098" y="20364"/>
                  <a:pt x="5098" y="20364"/>
                  <a:pt x="5098" y="20364"/>
                </a:cubicBezTo>
                <a:cubicBezTo>
                  <a:pt x="5098" y="20353"/>
                  <a:pt x="5098" y="20353"/>
                  <a:pt x="5098" y="20353"/>
                </a:cubicBezTo>
                <a:cubicBezTo>
                  <a:pt x="5092" y="20343"/>
                  <a:pt x="5092" y="20332"/>
                  <a:pt x="5086" y="20332"/>
                </a:cubicBezTo>
                <a:close/>
                <a:moveTo>
                  <a:pt x="5058" y="20472"/>
                </a:moveTo>
                <a:cubicBezTo>
                  <a:pt x="5058" y="20472"/>
                  <a:pt x="5058" y="20472"/>
                  <a:pt x="5064" y="20472"/>
                </a:cubicBezTo>
                <a:cubicBezTo>
                  <a:pt x="5064" y="20472"/>
                  <a:pt x="5058" y="20482"/>
                  <a:pt x="5058" y="20482"/>
                </a:cubicBezTo>
                <a:cubicBezTo>
                  <a:pt x="5053" y="20493"/>
                  <a:pt x="5053" y="20493"/>
                  <a:pt x="5053" y="20504"/>
                </a:cubicBezTo>
                <a:cubicBezTo>
                  <a:pt x="5047" y="20504"/>
                  <a:pt x="5047" y="20515"/>
                  <a:pt x="5053" y="20515"/>
                </a:cubicBezTo>
                <a:cubicBezTo>
                  <a:pt x="5053" y="20525"/>
                  <a:pt x="5053" y="20515"/>
                  <a:pt x="5058" y="20515"/>
                </a:cubicBezTo>
                <a:cubicBezTo>
                  <a:pt x="5058" y="20515"/>
                  <a:pt x="5058" y="20504"/>
                  <a:pt x="5064" y="20504"/>
                </a:cubicBezTo>
                <a:cubicBezTo>
                  <a:pt x="5069" y="20493"/>
                  <a:pt x="5069" y="20493"/>
                  <a:pt x="5069" y="20493"/>
                </a:cubicBezTo>
                <a:cubicBezTo>
                  <a:pt x="5069" y="20482"/>
                  <a:pt x="5069" y="20482"/>
                  <a:pt x="5069" y="20482"/>
                </a:cubicBezTo>
                <a:cubicBezTo>
                  <a:pt x="5069" y="20472"/>
                  <a:pt x="5075" y="20472"/>
                  <a:pt x="5075" y="20472"/>
                </a:cubicBezTo>
                <a:cubicBezTo>
                  <a:pt x="5075" y="20461"/>
                  <a:pt x="5069" y="20461"/>
                  <a:pt x="5069" y="20461"/>
                </a:cubicBezTo>
                <a:cubicBezTo>
                  <a:pt x="5069" y="20450"/>
                  <a:pt x="5069" y="20450"/>
                  <a:pt x="5064" y="20450"/>
                </a:cubicBezTo>
                <a:cubicBezTo>
                  <a:pt x="5064" y="20450"/>
                  <a:pt x="5064" y="20450"/>
                  <a:pt x="5064" y="20450"/>
                </a:cubicBezTo>
                <a:cubicBezTo>
                  <a:pt x="5064" y="20450"/>
                  <a:pt x="5064" y="20450"/>
                  <a:pt x="5064" y="20450"/>
                </a:cubicBezTo>
                <a:cubicBezTo>
                  <a:pt x="5058" y="20461"/>
                  <a:pt x="5058" y="20450"/>
                  <a:pt x="5058" y="20450"/>
                </a:cubicBezTo>
                <a:cubicBezTo>
                  <a:pt x="5053" y="20439"/>
                  <a:pt x="5053" y="20439"/>
                  <a:pt x="5053" y="20450"/>
                </a:cubicBezTo>
                <a:cubicBezTo>
                  <a:pt x="5053" y="20450"/>
                  <a:pt x="5047" y="20450"/>
                  <a:pt x="5047" y="20450"/>
                </a:cubicBezTo>
                <a:cubicBezTo>
                  <a:pt x="5047" y="20461"/>
                  <a:pt x="5047" y="20461"/>
                  <a:pt x="5053" y="20461"/>
                </a:cubicBezTo>
                <a:cubicBezTo>
                  <a:pt x="5053" y="20461"/>
                  <a:pt x="5053" y="20461"/>
                  <a:pt x="5058" y="20472"/>
                </a:cubicBezTo>
                <a:close/>
                <a:moveTo>
                  <a:pt x="5047" y="20386"/>
                </a:moveTo>
                <a:cubicBezTo>
                  <a:pt x="5047" y="20396"/>
                  <a:pt x="5047" y="20396"/>
                  <a:pt x="5053" y="20396"/>
                </a:cubicBezTo>
                <a:cubicBezTo>
                  <a:pt x="5053" y="20407"/>
                  <a:pt x="5058" y="20407"/>
                  <a:pt x="5058" y="20418"/>
                </a:cubicBezTo>
                <a:cubicBezTo>
                  <a:pt x="5058" y="20418"/>
                  <a:pt x="5053" y="20429"/>
                  <a:pt x="5058" y="20429"/>
                </a:cubicBezTo>
                <a:cubicBezTo>
                  <a:pt x="5058" y="20429"/>
                  <a:pt x="5058" y="20429"/>
                  <a:pt x="5064" y="20418"/>
                </a:cubicBezTo>
                <a:cubicBezTo>
                  <a:pt x="5064" y="20418"/>
                  <a:pt x="5064" y="20418"/>
                  <a:pt x="5064" y="20418"/>
                </a:cubicBezTo>
                <a:cubicBezTo>
                  <a:pt x="5064" y="20418"/>
                  <a:pt x="5064" y="20418"/>
                  <a:pt x="5064" y="20418"/>
                </a:cubicBezTo>
                <a:cubicBezTo>
                  <a:pt x="5069" y="20418"/>
                  <a:pt x="5069" y="20407"/>
                  <a:pt x="5069" y="20407"/>
                </a:cubicBezTo>
                <a:cubicBezTo>
                  <a:pt x="5069" y="20396"/>
                  <a:pt x="5069" y="20386"/>
                  <a:pt x="5064" y="20386"/>
                </a:cubicBezTo>
                <a:cubicBezTo>
                  <a:pt x="5058" y="20386"/>
                  <a:pt x="5058" y="20386"/>
                  <a:pt x="5053" y="20386"/>
                </a:cubicBezTo>
                <a:cubicBezTo>
                  <a:pt x="5053" y="20386"/>
                  <a:pt x="5047" y="20386"/>
                  <a:pt x="5047" y="20386"/>
                </a:cubicBezTo>
                <a:close/>
                <a:moveTo>
                  <a:pt x="5069" y="20751"/>
                </a:moveTo>
                <a:cubicBezTo>
                  <a:pt x="5069" y="20740"/>
                  <a:pt x="5069" y="20730"/>
                  <a:pt x="5075" y="20730"/>
                </a:cubicBezTo>
                <a:cubicBezTo>
                  <a:pt x="5075" y="20719"/>
                  <a:pt x="5081" y="20730"/>
                  <a:pt x="5086" y="20719"/>
                </a:cubicBezTo>
                <a:cubicBezTo>
                  <a:pt x="5086" y="20708"/>
                  <a:pt x="5081" y="20708"/>
                  <a:pt x="5081" y="20708"/>
                </a:cubicBezTo>
                <a:cubicBezTo>
                  <a:pt x="5075" y="20708"/>
                  <a:pt x="5075" y="20708"/>
                  <a:pt x="5075" y="20708"/>
                </a:cubicBezTo>
                <a:cubicBezTo>
                  <a:pt x="5069" y="20708"/>
                  <a:pt x="5069" y="20708"/>
                  <a:pt x="5069" y="20708"/>
                </a:cubicBezTo>
                <a:cubicBezTo>
                  <a:pt x="5064" y="20708"/>
                  <a:pt x="5058" y="20719"/>
                  <a:pt x="5058" y="20719"/>
                </a:cubicBezTo>
                <a:cubicBezTo>
                  <a:pt x="5058" y="20730"/>
                  <a:pt x="5058" y="20740"/>
                  <a:pt x="5064" y="20751"/>
                </a:cubicBezTo>
                <a:cubicBezTo>
                  <a:pt x="5064" y="20751"/>
                  <a:pt x="5064" y="20751"/>
                  <a:pt x="5069" y="20762"/>
                </a:cubicBezTo>
                <a:cubicBezTo>
                  <a:pt x="5069" y="20762"/>
                  <a:pt x="5069" y="20751"/>
                  <a:pt x="5069" y="20751"/>
                </a:cubicBezTo>
                <a:close/>
                <a:moveTo>
                  <a:pt x="5081" y="20300"/>
                </a:moveTo>
                <a:cubicBezTo>
                  <a:pt x="5081" y="20300"/>
                  <a:pt x="5081" y="20289"/>
                  <a:pt x="5081" y="20289"/>
                </a:cubicBezTo>
                <a:cubicBezTo>
                  <a:pt x="5081" y="20289"/>
                  <a:pt x="5086" y="20289"/>
                  <a:pt x="5086" y="20289"/>
                </a:cubicBezTo>
                <a:cubicBezTo>
                  <a:pt x="5086" y="20278"/>
                  <a:pt x="5086" y="20278"/>
                  <a:pt x="5086" y="20278"/>
                </a:cubicBezTo>
                <a:cubicBezTo>
                  <a:pt x="5081" y="20278"/>
                  <a:pt x="5081" y="20278"/>
                  <a:pt x="5081" y="20278"/>
                </a:cubicBezTo>
                <a:cubicBezTo>
                  <a:pt x="5075" y="20278"/>
                  <a:pt x="5075" y="20278"/>
                  <a:pt x="5075" y="20289"/>
                </a:cubicBezTo>
                <a:cubicBezTo>
                  <a:pt x="5075" y="20289"/>
                  <a:pt x="5075" y="20300"/>
                  <a:pt x="5081" y="20300"/>
                </a:cubicBezTo>
                <a:close/>
                <a:moveTo>
                  <a:pt x="5098" y="20740"/>
                </a:moveTo>
                <a:cubicBezTo>
                  <a:pt x="5098" y="20740"/>
                  <a:pt x="5098" y="20740"/>
                  <a:pt x="5092" y="20740"/>
                </a:cubicBezTo>
                <a:cubicBezTo>
                  <a:pt x="5092" y="20751"/>
                  <a:pt x="5098" y="20751"/>
                  <a:pt x="5098" y="20751"/>
                </a:cubicBezTo>
                <a:cubicBezTo>
                  <a:pt x="5098" y="20762"/>
                  <a:pt x="5098" y="20762"/>
                  <a:pt x="5103" y="20762"/>
                </a:cubicBezTo>
                <a:cubicBezTo>
                  <a:pt x="5103" y="20773"/>
                  <a:pt x="5103" y="20773"/>
                  <a:pt x="5103" y="20773"/>
                </a:cubicBezTo>
                <a:cubicBezTo>
                  <a:pt x="5109" y="20783"/>
                  <a:pt x="5103" y="20783"/>
                  <a:pt x="5098" y="20773"/>
                </a:cubicBezTo>
                <a:cubicBezTo>
                  <a:pt x="5098" y="20773"/>
                  <a:pt x="5098" y="20773"/>
                  <a:pt x="5092" y="20773"/>
                </a:cubicBezTo>
                <a:cubicBezTo>
                  <a:pt x="5092" y="20783"/>
                  <a:pt x="5098" y="20783"/>
                  <a:pt x="5098" y="20783"/>
                </a:cubicBezTo>
                <a:cubicBezTo>
                  <a:pt x="5098" y="20783"/>
                  <a:pt x="5103" y="20794"/>
                  <a:pt x="5103" y="20794"/>
                </a:cubicBezTo>
                <a:cubicBezTo>
                  <a:pt x="5103" y="20794"/>
                  <a:pt x="5103" y="20805"/>
                  <a:pt x="5103" y="20805"/>
                </a:cubicBezTo>
                <a:cubicBezTo>
                  <a:pt x="5109" y="20816"/>
                  <a:pt x="5109" y="20805"/>
                  <a:pt x="5114" y="20805"/>
                </a:cubicBezTo>
                <a:cubicBezTo>
                  <a:pt x="5114" y="20805"/>
                  <a:pt x="5114" y="20805"/>
                  <a:pt x="5114" y="20794"/>
                </a:cubicBezTo>
                <a:cubicBezTo>
                  <a:pt x="5120" y="20794"/>
                  <a:pt x="5126" y="20794"/>
                  <a:pt x="5126" y="20805"/>
                </a:cubicBezTo>
                <a:cubicBezTo>
                  <a:pt x="5126" y="20805"/>
                  <a:pt x="5126" y="20805"/>
                  <a:pt x="5126" y="20805"/>
                </a:cubicBezTo>
                <a:cubicBezTo>
                  <a:pt x="5131" y="20805"/>
                  <a:pt x="5126" y="20794"/>
                  <a:pt x="5126" y="20794"/>
                </a:cubicBezTo>
                <a:cubicBezTo>
                  <a:pt x="5126" y="20783"/>
                  <a:pt x="5126" y="20783"/>
                  <a:pt x="5131" y="20773"/>
                </a:cubicBezTo>
                <a:cubicBezTo>
                  <a:pt x="5131" y="20773"/>
                  <a:pt x="5131" y="20762"/>
                  <a:pt x="5131" y="20762"/>
                </a:cubicBezTo>
                <a:cubicBezTo>
                  <a:pt x="5137" y="20762"/>
                  <a:pt x="5137" y="20762"/>
                  <a:pt x="5143" y="20773"/>
                </a:cubicBezTo>
                <a:cubicBezTo>
                  <a:pt x="5143" y="20773"/>
                  <a:pt x="5143" y="20773"/>
                  <a:pt x="5143" y="20773"/>
                </a:cubicBezTo>
                <a:cubicBezTo>
                  <a:pt x="5143" y="20773"/>
                  <a:pt x="5143" y="20762"/>
                  <a:pt x="5143" y="20762"/>
                </a:cubicBezTo>
                <a:cubicBezTo>
                  <a:pt x="5143" y="20762"/>
                  <a:pt x="5143" y="20762"/>
                  <a:pt x="5143" y="20751"/>
                </a:cubicBezTo>
                <a:cubicBezTo>
                  <a:pt x="5137" y="20751"/>
                  <a:pt x="5137" y="20751"/>
                  <a:pt x="5137" y="20751"/>
                </a:cubicBezTo>
                <a:cubicBezTo>
                  <a:pt x="5137" y="20740"/>
                  <a:pt x="5137" y="20740"/>
                  <a:pt x="5137" y="20740"/>
                </a:cubicBezTo>
                <a:cubicBezTo>
                  <a:pt x="5137" y="20730"/>
                  <a:pt x="5131" y="20719"/>
                  <a:pt x="5131" y="20719"/>
                </a:cubicBezTo>
                <a:cubicBezTo>
                  <a:pt x="5131" y="20719"/>
                  <a:pt x="5131" y="20719"/>
                  <a:pt x="5131" y="20719"/>
                </a:cubicBezTo>
                <a:cubicBezTo>
                  <a:pt x="5131" y="20708"/>
                  <a:pt x="5126" y="20708"/>
                  <a:pt x="5126" y="20708"/>
                </a:cubicBezTo>
                <a:cubicBezTo>
                  <a:pt x="5120" y="20708"/>
                  <a:pt x="5120" y="20708"/>
                  <a:pt x="5120" y="20708"/>
                </a:cubicBezTo>
                <a:cubicBezTo>
                  <a:pt x="5120" y="20697"/>
                  <a:pt x="5114" y="20697"/>
                  <a:pt x="5114" y="20697"/>
                </a:cubicBezTo>
                <a:cubicBezTo>
                  <a:pt x="5114" y="20697"/>
                  <a:pt x="5109" y="20708"/>
                  <a:pt x="5109" y="20708"/>
                </a:cubicBezTo>
                <a:cubicBezTo>
                  <a:pt x="5109" y="20719"/>
                  <a:pt x="5109" y="20719"/>
                  <a:pt x="5114" y="20719"/>
                </a:cubicBezTo>
                <a:cubicBezTo>
                  <a:pt x="5114" y="20719"/>
                  <a:pt x="5114" y="20730"/>
                  <a:pt x="5114" y="20730"/>
                </a:cubicBezTo>
                <a:cubicBezTo>
                  <a:pt x="5114" y="20740"/>
                  <a:pt x="5120" y="20740"/>
                  <a:pt x="5120" y="20751"/>
                </a:cubicBezTo>
                <a:cubicBezTo>
                  <a:pt x="5114" y="20751"/>
                  <a:pt x="5109" y="20751"/>
                  <a:pt x="5114" y="20762"/>
                </a:cubicBezTo>
                <a:cubicBezTo>
                  <a:pt x="5114" y="20762"/>
                  <a:pt x="5114" y="20773"/>
                  <a:pt x="5114" y="20773"/>
                </a:cubicBezTo>
                <a:cubicBezTo>
                  <a:pt x="5109" y="20773"/>
                  <a:pt x="5103" y="20762"/>
                  <a:pt x="5103" y="20762"/>
                </a:cubicBezTo>
                <a:cubicBezTo>
                  <a:pt x="5109" y="20751"/>
                  <a:pt x="5109" y="20740"/>
                  <a:pt x="5098" y="20740"/>
                </a:cubicBezTo>
                <a:close/>
                <a:moveTo>
                  <a:pt x="5064" y="20601"/>
                </a:moveTo>
                <a:cubicBezTo>
                  <a:pt x="5064" y="20601"/>
                  <a:pt x="5064" y="20601"/>
                  <a:pt x="5069" y="20611"/>
                </a:cubicBezTo>
                <a:cubicBezTo>
                  <a:pt x="5069" y="20611"/>
                  <a:pt x="5069" y="20622"/>
                  <a:pt x="5069" y="20622"/>
                </a:cubicBezTo>
                <a:cubicBezTo>
                  <a:pt x="5075" y="20622"/>
                  <a:pt x="5075" y="20622"/>
                  <a:pt x="5075" y="20611"/>
                </a:cubicBezTo>
                <a:cubicBezTo>
                  <a:pt x="5075" y="20611"/>
                  <a:pt x="5075" y="20601"/>
                  <a:pt x="5075" y="20601"/>
                </a:cubicBezTo>
                <a:cubicBezTo>
                  <a:pt x="5069" y="20601"/>
                  <a:pt x="5069" y="20601"/>
                  <a:pt x="5069" y="20590"/>
                </a:cubicBezTo>
                <a:cubicBezTo>
                  <a:pt x="5069" y="20579"/>
                  <a:pt x="5064" y="20558"/>
                  <a:pt x="5053" y="20568"/>
                </a:cubicBezTo>
                <a:cubicBezTo>
                  <a:pt x="5053" y="20568"/>
                  <a:pt x="5053" y="20579"/>
                  <a:pt x="5053" y="20590"/>
                </a:cubicBezTo>
                <a:cubicBezTo>
                  <a:pt x="5053" y="20590"/>
                  <a:pt x="5047" y="20590"/>
                  <a:pt x="5047" y="20601"/>
                </a:cubicBezTo>
                <a:cubicBezTo>
                  <a:pt x="5053" y="20601"/>
                  <a:pt x="5053" y="20611"/>
                  <a:pt x="5058" y="20601"/>
                </a:cubicBezTo>
                <a:cubicBezTo>
                  <a:pt x="5058" y="20601"/>
                  <a:pt x="5058" y="20601"/>
                  <a:pt x="5064" y="20601"/>
                </a:cubicBezTo>
                <a:close/>
                <a:moveTo>
                  <a:pt x="5120" y="20837"/>
                </a:moveTo>
                <a:cubicBezTo>
                  <a:pt x="5114" y="20826"/>
                  <a:pt x="5114" y="20826"/>
                  <a:pt x="5114" y="20826"/>
                </a:cubicBezTo>
                <a:cubicBezTo>
                  <a:pt x="5114" y="20826"/>
                  <a:pt x="5114" y="20826"/>
                  <a:pt x="5114" y="20816"/>
                </a:cubicBezTo>
                <a:cubicBezTo>
                  <a:pt x="5109" y="20816"/>
                  <a:pt x="5109" y="20826"/>
                  <a:pt x="5103" y="20826"/>
                </a:cubicBezTo>
                <a:cubicBezTo>
                  <a:pt x="5103" y="20837"/>
                  <a:pt x="5098" y="20837"/>
                  <a:pt x="5098" y="20837"/>
                </a:cubicBezTo>
                <a:cubicBezTo>
                  <a:pt x="5098" y="20848"/>
                  <a:pt x="5098" y="20848"/>
                  <a:pt x="5098" y="20859"/>
                </a:cubicBezTo>
                <a:cubicBezTo>
                  <a:pt x="5092" y="20859"/>
                  <a:pt x="5092" y="20859"/>
                  <a:pt x="5092" y="20859"/>
                </a:cubicBezTo>
                <a:cubicBezTo>
                  <a:pt x="5086" y="20880"/>
                  <a:pt x="5098" y="20869"/>
                  <a:pt x="5098" y="20869"/>
                </a:cubicBezTo>
                <a:cubicBezTo>
                  <a:pt x="5103" y="20869"/>
                  <a:pt x="5103" y="20859"/>
                  <a:pt x="5103" y="20859"/>
                </a:cubicBezTo>
                <a:cubicBezTo>
                  <a:pt x="5103" y="20848"/>
                  <a:pt x="5103" y="20848"/>
                  <a:pt x="5109" y="20848"/>
                </a:cubicBezTo>
                <a:cubicBezTo>
                  <a:pt x="5109" y="20848"/>
                  <a:pt x="5109" y="20848"/>
                  <a:pt x="5114" y="20848"/>
                </a:cubicBezTo>
                <a:cubicBezTo>
                  <a:pt x="5114" y="20848"/>
                  <a:pt x="5114" y="20859"/>
                  <a:pt x="5114" y="20859"/>
                </a:cubicBezTo>
                <a:cubicBezTo>
                  <a:pt x="5114" y="20859"/>
                  <a:pt x="5120" y="20859"/>
                  <a:pt x="5120" y="20859"/>
                </a:cubicBezTo>
                <a:cubicBezTo>
                  <a:pt x="5120" y="20848"/>
                  <a:pt x="5114" y="20848"/>
                  <a:pt x="5120" y="20848"/>
                </a:cubicBezTo>
                <a:cubicBezTo>
                  <a:pt x="5120" y="20837"/>
                  <a:pt x="5120" y="20837"/>
                  <a:pt x="5120" y="20837"/>
                </a:cubicBezTo>
                <a:close/>
                <a:moveTo>
                  <a:pt x="5092" y="20654"/>
                </a:moveTo>
                <a:cubicBezTo>
                  <a:pt x="5092" y="20654"/>
                  <a:pt x="5092" y="20654"/>
                  <a:pt x="5086" y="20654"/>
                </a:cubicBezTo>
                <a:cubicBezTo>
                  <a:pt x="5086" y="20654"/>
                  <a:pt x="5086" y="20644"/>
                  <a:pt x="5081" y="20644"/>
                </a:cubicBezTo>
                <a:cubicBezTo>
                  <a:pt x="5081" y="20644"/>
                  <a:pt x="5081" y="20633"/>
                  <a:pt x="5075" y="20633"/>
                </a:cubicBezTo>
                <a:cubicBezTo>
                  <a:pt x="5075" y="20633"/>
                  <a:pt x="5069" y="20633"/>
                  <a:pt x="5064" y="20633"/>
                </a:cubicBezTo>
                <a:cubicBezTo>
                  <a:pt x="5064" y="20633"/>
                  <a:pt x="5069" y="20644"/>
                  <a:pt x="5069" y="20644"/>
                </a:cubicBezTo>
                <a:cubicBezTo>
                  <a:pt x="5069" y="20654"/>
                  <a:pt x="5069" y="20654"/>
                  <a:pt x="5069" y="20654"/>
                </a:cubicBezTo>
                <a:cubicBezTo>
                  <a:pt x="5069" y="20654"/>
                  <a:pt x="5075" y="20654"/>
                  <a:pt x="5075" y="20654"/>
                </a:cubicBezTo>
                <a:cubicBezTo>
                  <a:pt x="5081" y="20665"/>
                  <a:pt x="5075" y="20665"/>
                  <a:pt x="5069" y="20665"/>
                </a:cubicBezTo>
                <a:cubicBezTo>
                  <a:pt x="5069" y="20665"/>
                  <a:pt x="5064" y="20644"/>
                  <a:pt x="5064" y="20665"/>
                </a:cubicBezTo>
                <a:cubicBezTo>
                  <a:pt x="5064" y="20665"/>
                  <a:pt x="5069" y="20676"/>
                  <a:pt x="5069" y="20676"/>
                </a:cubicBezTo>
                <a:cubicBezTo>
                  <a:pt x="5075" y="20687"/>
                  <a:pt x="5075" y="20687"/>
                  <a:pt x="5075" y="20697"/>
                </a:cubicBezTo>
                <a:cubicBezTo>
                  <a:pt x="5075" y="20719"/>
                  <a:pt x="5081" y="20687"/>
                  <a:pt x="5081" y="20687"/>
                </a:cubicBezTo>
                <a:cubicBezTo>
                  <a:pt x="5086" y="20676"/>
                  <a:pt x="5086" y="20676"/>
                  <a:pt x="5092" y="20676"/>
                </a:cubicBezTo>
                <a:cubicBezTo>
                  <a:pt x="5098" y="20665"/>
                  <a:pt x="5103" y="20665"/>
                  <a:pt x="5103" y="20654"/>
                </a:cubicBezTo>
                <a:cubicBezTo>
                  <a:pt x="5098" y="20644"/>
                  <a:pt x="5092" y="20665"/>
                  <a:pt x="5092" y="20665"/>
                </a:cubicBezTo>
                <a:cubicBezTo>
                  <a:pt x="5092" y="20665"/>
                  <a:pt x="5092" y="20654"/>
                  <a:pt x="5092" y="20654"/>
                </a:cubicBezTo>
                <a:close/>
                <a:moveTo>
                  <a:pt x="4085" y="7737"/>
                </a:moveTo>
                <a:cubicBezTo>
                  <a:pt x="4085" y="7737"/>
                  <a:pt x="4090" y="7737"/>
                  <a:pt x="4090" y="7737"/>
                </a:cubicBezTo>
                <a:cubicBezTo>
                  <a:pt x="4090" y="7737"/>
                  <a:pt x="4085" y="7737"/>
                  <a:pt x="4085" y="7737"/>
                </a:cubicBezTo>
                <a:cubicBezTo>
                  <a:pt x="4085" y="7737"/>
                  <a:pt x="4079" y="7737"/>
                  <a:pt x="4079" y="7748"/>
                </a:cubicBezTo>
                <a:cubicBezTo>
                  <a:pt x="4085" y="7748"/>
                  <a:pt x="4085" y="7737"/>
                  <a:pt x="4085" y="7737"/>
                </a:cubicBezTo>
                <a:close/>
                <a:moveTo>
                  <a:pt x="5086" y="19827"/>
                </a:moveTo>
                <a:cubicBezTo>
                  <a:pt x="5086" y="19827"/>
                  <a:pt x="5081" y="19838"/>
                  <a:pt x="5086" y="19838"/>
                </a:cubicBezTo>
                <a:cubicBezTo>
                  <a:pt x="5086" y="19838"/>
                  <a:pt x="5086" y="19827"/>
                  <a:pt x="5086" y="19827"/>
                </a:cubicBezTo>
                <a:close/>
                <a:moveTo>
                  <a:pt x="4180" y="7576"/>
                </a:moveTo>
                <a:cubicBezTo>
                  <a:pt x="4186" y="7576"/>
                  <a:pt x="4186" y="7576"/>
                  <a:pt x="4192" y="7565"/>
                </a:cubicBezTo>
                <a:cubicBezTo>
                  <a:pt x="4192" y="7565"/>
                  <a:pt x="4197" y="7565"/>
                  <a:pt x="4203" y="7555"/>
                </a:cubicBezTo>
                <a:cubicBezTo>
                  <a:pt x="4203" y="7555"/>
                  <a:pt x="4209" y="7544"/>
                  <a:pt x="4214" y="7544"/>
                </a:cubicBezTo>
                <a:cubicBezTo>
                  <a:pt x="4214" y="7544"/>
                  <a:pt x="4225" y="7544"/>
                  <a:pt x="4220" y="7533"/>
                </a:cubicBezTo>
                <a:cubicBezTo>
                  <a:pt x="4220" y="7533"/>
                  <a:pt x="4214" y="7533"/>
                  <a:pt x="4214" y="7533"/>
                </a:cubicBezTo>
                <a:cubicBezTo>
                  <a:pt x="4209" y="7544"/>
                  <a:pt x="4203" y="7544"/>
                  <a:pt x="4203" y="7544"/>
                </a:cubicBezTo>
                <a:cubicBezTo>
                  <a:pt x="4197" y="7555"/>
                  <a:pt x="4192" y="7555"/>
                  <a:pt x="4186" y="7555"/>
                </a:cubicBezTo>
                <a:cubicBezTo>
                  <a:pt x="4186" y="7565"/>
                  <a:pt x="4180" y="7565"/>
                  <a:pt x="4180" y="7576"/>
                </a:cubicBezTo>
                <a:cubicBezTo>
                  <a:pt x="4175" y="7576"/>
                  <a:pt x="4180" y="7587"/>
                  <a:pt x="4180" y="7576"/>
                </a:cubicBezTo>
                <a:close/>
                <a:moveTo>
                  <a:pt x="4090" y="7716"/>
                </a:moveTo>
                <a:cubicBezTo>
                  <a:pt x="4090" y="7716"/>
                  <a:pt x="4085" y="7727"/>
                  <a:pt x="4090" y="7727"/>
                </a:cubicBezTo>
                <a:cubicBezTo>
                  <a:pt x="4090" y="7727"/>
                  <a:pt x="4090" y="7727"/>
                  <a:pt x="4090" y="7716"/>
                </a:cubicBezTo>
                <a:close/>
                <a:moveTo>
                  <a:pt x="4574" y="7888"/>
                </a:moveTo>
                <a:cubicBezTo>
                  <a:pt x="4580" y="7888"/>
                  <a:pt x="4586" y="7888"/>
                  <a:pt x="4591" y="7899"/>
                </a:cubicBezTo>
                <a:cubicBezTo>
                  <a:pt x="4591" y="7899"/>
                  <a:pt x="4597" y="7899"/>
                  <a:pt x="4602" y="7909"/>
                </a:cubicBezTo>
                <a:cubicBezTo>
                  <a:pt x="4608" y="7909"/>
                  <a:pt x="4608" y="7909"/>
                  <a:pt x="4614" y="7909"/>
                </a:cubicBezTo>
                <a:cubicBezTo>
                  <a:pt x="4619" y="7920"/>
                  <a:pt x="4619" y="7920"/>
                  <a:pt x="4625" y="7920"/>
                </a:cubicBezTo>
                <a:cubicBezTo>
                  <a:pt x="4625" y="7920"/>
                  <a:pt x="4631" y="7920"/>
                  <a:pt x="4631" y="7931"/>
                </a:cubicBezTo>
                <a:cubicBezTo>
                  <a:pt x="4636" y="7931"/>
                  <a:pt x="4636" y="7931"/>
                  <a:pt x="4642" y="7931"/>
                </a:cubicBezTo>
                <a:cubicBezTo>
                  <a:pt x="4647" y="7931"/>
                  <a:pt x="4647" y="7941"/>
                  <a:pt x="4653" y="7941"/>
                </a:cubicBezTo>
                <a:cubicBezTo>
                  <a:pt x="4653" y="7941"/>
                  <a:pt x="4653" y="7931"/>
                  <a:pt x="4653" y="7931"/>
                </a:cubicBezTo>
                <a:cubicBezTo>
                  <a:pt x="4653" y="7920"/>
                  <a:pt x="4659" y="7920"/>
                  <a:pt x="4659" y="7920"/>
                </a:cubicBezTo>
                <a:cubicBezTo>
                  <a:pt x="4664" y="7909"/>
                  <a:pt x="4664" y="7909"/>
                  <a:pt x="4664" y="7899"/>
                </a:cubicBezTo>
                <a:cubicBezTo>
                  <a:pt x="4664" y="7888"/>
                  <a:pt x="4664" y="7888"/>
                  <a:pt x="4664" y="7888"/>
                </a:cubicBezTo>
                <a:cubicBezTo>
                  <a:pt x="4664" y="7877"/>
                  <a:pt x="4664" y="7877"/>
                  <a:pt x="4659" y="7877"/>
                </a:cubicBezTo>
                <a:cubicBezTo>
                  <a:pt x="4659" y="7877"/>
                  <a:pt x="4659" y="7877"/>
                  <a:pt x="4659" y="7888"/>
                </a:cubicBezTo>
                <a:cubicBezTo>
                  <a:pt x="4659" y="7888"/>
                  <a:pt x="4659" y="7888"/>
                  <a:pt x="4659" y="7888"/>
                </a:cubicBezTo>
                <a:cubicBezTo>
                  <a:pt x="4659" y="7888"/>
                  <a:pt x="4653" y="7899"/>
                  <a:pt x="4653" y="7899"/>
                </a:cubicBezTo>
                <a:cubicBezTo>
                  <a:pt x="4647" y="7899"/>
                  <a:pt x="4653" y="7888"/>
                  <a:pt x="4647" y="7877"/>
                </a:cubicBezTo>
                <a:cubicBezTo>
                  <a:pt x="4647" y="7877"/>
                  <a:pt x="4642" y="7866"/>
                  <a:pt x="4642" y="7866"/>
                </a:cubicBezTo>
                <a:cubicBezTo>
                  <a:pt x="4636" y="7877"/>
                  <a:pt x="4636" y="7877"/>
                  <a:pt x="4631" y="7877"/>
                </a:cubicBezTo>
                <a:cubicBezTo>
                  <a:pt x="4631" y="7877"/>
                  <a:pt x="4625" y="7866"/>
                  <a:pt x="4625" y="7866"/>
                </a:cubicBezTo>
                <a:cubicBezTo>
                  <a:pt x="4619" y="7866"/>
                  <a:pt x="4619" y="7866"/>
                  <a:pt x="4614" y="7866"/>
                </a:cubicBezTo>
                <a:cubicBezTo>
                  <a:pt x="4608" y="7877"/>
                  <a:pt x="4608" y="7888"/>
                  <a:pt x="4597" y="7888"/>
                </a:cubicBezTo>
                <a:cubicBezTo>
                  <a:pt x="4597" y="7888"/>
                  <a:pt x="4597" y="7888"/>
                  <a:pt x="4591" y="7877"/>
                </a:cubicBezTo>
                <a:cubicBezTo>
                  <a:pt x="4591" y="7877"/>
                  <a:pt x="4591" y="7877"/>
                  <a:pt x="4586" y="7866"/>
                </a:cubicBezTo>
                <a:cubicBezTo>
                  <a:pt x="4586" y="7866"/>
                  <a:pt x="4580" y="7877"/>
                  <a:pt x="4580" y="7877"/>
                </a:cubicBezTo>
                <a:cubicBezTo>
                  <a:pt x="4574" y="7877"/>
                  <a:pt x="4574" y="7877"/>
                  <a:pt x="4574" y="7877"/>
                </a:cubicBezTo>
                <a:cubicBezTo>
                  <a:pt x="4569" y="7877"/>
                  <a:pt x="4569" y="7877"/>
                  <a:pt x="4569" y="7877"/>
                </a:cubicBezTo>
                <a:cubicBezTo>
                  <a:pt x="4563" y="7877"/>
                  <a:pt x="4557" y="7888"/>
                  <a:pt x="4563" y="7888"/>
                </a:cubicBezTo>
                <a:cubicBezTo>
                  <a:pt x="4563" y="7899"/>
                  <a:pt x="4574" y="7888"/>
                  <a:pt x="4574" y="7888"/>
                </a:cubicBezTo>
                <a:close/>
                <a:moveTo>
                  <a:pt x="7658" y="14712"/>
                </a:moveTo>
                <a:cubicBezTo>
                  <a:pt x="7658" y="14701"/>
                  <a:pt x="7652" y="14701"/>
                  <a:pt x="7652" y="14690"/>
                </a:cubicBezTo>
                <a:cubicBezTo>
                  <a:pt x="7646" y="14679"/>
                  <a:pt x="7646" y="14679"/>
                  <a:pt x="7646" y="14669"/>
                </a:cubicBezTo>
                <a:cubicBezTo>
                  <a:pt x="7646" y="14658"/>
                  <a:pt x="7646" y="14647"/>
                  <a:pt x="7641" y="14647"/>
                </a:cubicBezTo>
                <a:cubicBezTo>
                  <a:pt x="7641" y="14636"/>
                  <a:pt x="7641" y="14626"/>
                  <a:pt x="7641" y="14615"/>
                </a:cubicBezTo>
                <a:cubicBezTo>
                  <a:pt x="7635" y="14604"/>
                  <a:pt x="7635" y="14604"/>
                  <a:pt x="7635" y="14593"/>
                </a:cubicBezTo>
                <a:cubicBezTo>
                  <a:pt x="7629" y="14583"/>
                  <a:pt x="7629" y="14583"/>
                  <a:pt x="7629" y="14572"/>
                </a:cubicBezTo>
                <a:cubicBezTo>
                  <a:pt x="7624" y="14572"/>
                  <a:pt x="7624" y="14572"/>
                  <a:pt x="7618" y="14572"/>
                </a:cubicBezTo>
                <a:cubicBezTo>
                  <a:pt x="7618" y="14561"/>
                  <a:pt x="7613" y="14561"/>
                  <a:pt x="7607" y="14561"/>
                </a:cubicBezTo>
                <a:cubicBezTo>
                  <a:pt x="7601" y="14561"/>
                  <a:pt x="7596" y="14550"/>
                  <a:pt x="7590" y="14550"/>
                </a:cubicBezTo>
                <a:cubicBezTo>
                  <a:pt x="7590" y="14561"/>
                  <a:pt x="7584" y="14561"/>
                  <a:pt x="7579" y="14561"/>
                </a:cubicBezTo>
                <a:cubicBezTo>
                  <a:pt x="7573" y="14561"/>
                  <a:pt x="7568" y="14561"/>
                  <a:pt x="7562" y="14561"/>
                </a:cubicBezTo>
                <a:cubicBezTo>
                  <a:pt x="7556" y="14561"/>
                  <a:pt x="7556" y="14572"/>
                  <a:pt x="7551" y="14561"/>
                </a:cubicBezTo>
                <a:cubicBezTo>
                  <a:pt x="7545" y="14561"/>
                  <a:pt x="7545" y="14561"/>
                  <a:pt x="7539" y="14561"/>
                </a:cubicBezTo>
                <a:cubicBezTo>
                  <a:pt x="7539" y="14550"/>
                  <a:pt x="7534" y="14550"/>
                  <a:pt x="7534" y="14550"/>
                </a:cubicBezTo>
                <a:cubicBezTo>
                  <a:pt x="7528" y="14540"/>
                  <a:pt x="7523" y="14540"/>
                  <a:pt x="7517" y="14540"/>
                </a:cubicBezTo>
                <a:cubicBezTo>
                  <a:pt x="7511" y="14529"/>
                  <a:pt x="7500" y="14507"/>
                  <a:pt x="7494" y="14497"/>
                </a:cubicBezTo>
                <a:cubicBezTo>
                  <a:pt x="7483" y="14486"/>
                  <a:pt x="7472" y="14475"/>
                  <a:pt x="7466" y="14454"/>
                </a:cubicBezTo>
                <a:cubicBezTo>
                  <a:pt x="7466" y="14454"/>
                  <a:pt x="7466" y="14454"/>
                  <a:pt x="7461" y="14443"/>
                </a:cubicBezTo>
                <a:cubicBezTo>
                  <a:pt x="7461" y="14443"/>
                  <a:pt x="7455" y="14443"/>
                  <a:pt x="7455" y="14443"/>
                </a:cubicBezTo>
                <a:cubicBezTo>
                  <a:pt x="7449" y="14432"/>
                  <a:pt x="7449" y="14421"/>
                  <a:pt x="7444" y="14421"/>
                </a:cubicBezTo>
                <a:cubicBezTo>
                  <a:pt x="7438" y="14411"/>
                  <a:pt x="7438" y="14411"/>
                  <a:pt x="7433" y="14411"/>
                </a:cubicBezTo>
                <a:cubicBezTo>
                  <a:pt x="7433" y="14400"/>
                  <a:pt x="7427" y="14400"/>
                  <a:pt x="7427" y="14400"/>
                </a:cubicBezTo>
                <a:cubicBezTo>
                  <a:pt x="7421" y="14389"/>
                  <a:pt x="7421" y="14389"/>
                  <a:pt x="7421" y="14389"/>
                </a:cubicBezTo>
                <a:cubicBezTo>
                  <a:pt x="7416" y="14368"/>
                  <a:pt x="7404" y="14357"/>
                  <a:pt x="7393" y="14357"/>
                </a:cubicBezTo>
                <a:cubicBezTo>
                  <a:pt x="7382" y="14346"/>
                  <a:pt x="7376" y="14336"/>
                  <a:pt x="7365" y="14325"/>
                </a:cubicBezTo>
                <a:cubicBezTo>
                  <a:pt x="7359" y="14314"/>
                  <a:pt x="7354" y="14314"/>
                  <a:pt x="7348" y="14303"/>
                </a:cubicBezTo>
                <a:cubicBezTo>
                  <a:pt x="7343" y="14303"/>
                  <a:pt x="7343" y="14303"/>
                  <a:pt x="7337" y="14293"/>
                </a:cubicBezTo>
                <a:cubicBezTo>
                  <a:pt x="7331" y="14293"/>
                  <a:pt x="7326" y="14293"/>
                  <a:pt x="7320" y="14293"/>
                </a:cubicBezTo>
                <a:cubicBezTo>
                  <a:pt x="7309" y="14282"/>
                  <a:pt x="7298" y="14282"/>
                  <a:pt x="7292" y="14282"/>
                </a:cubicBezTo>
                <a:cubicBezTo>
                  <a:pt x="7286" y="14282"/>
                  <a:pt x="7286" y="14293"/>
                  <a:pt x="7286" y="14293"/>
                </a:cubicBezTo>
                <a:cubicBezTo>
                  <a:pt x="7281" y="14293"/>
                  <a:pt x="7281" y="14293"/>
                  <a:pt x="7281" y="14293"/>
                </a:cubicBezTo>
                <a:cubicBezTo>
                  <a:pt x="7275" y="14293"/>
                  <a:pt x="7269" y="14293"/>
                  <a:pt x="7269" y="14293"/>
                </a:cubicBezTo>
                <a:cubicBezTo>
                  <a:pt x="7264" y="14293"/>
                  <a:pt x="7264" y="14293"/>
                  <a:pt x="7258" y="14293"/>
                </a:cubicBezTo>
                <a:cubicBezTo>
                  <a:pt x="7258" y="14293"/>
                  <a:pt x="7253" y="14293"/>
                  <a:pt x="7253" y="14293"/>
                </a:cubicBezTo>
                <a:cubicBezTo>
                  <a:pt x="7253" y="14293"/>
                  <a:pt x="7253" y="14303"/>
                  <a:pt x="7247" y="14303"/>
                </a:cubicBezTo>
                <a:cubicBezTo>
                  <a:pt x="7247" y="14293"/>
                  <a:pt x="7247" y="14293"/>
                  <a:pt x="7241" y="14293"/>
                </a:cubicBezTo>
                <a:cubicBezTo>
                  <a:pt x="7236" y="14282"/>
                  <a:pt x="7224" y="14271"/>
                  <a:pt x="7219" y="14282"/>
                </a:cubicBezTo>
                <a:cubicBezTo>
                  <a:pt x="7208" y="14282"/>
                  <a:pt x="7196" y="14293"/>
                  <a:pt x="7191" y="14282"/>
                </a:cubicBezTo>
                <a:cubicBezTo>
                  <a:pt x="7185" y="14282"/>
                  <a:pt x="7179" y="14271"/>
                  <a:pt x="7179" y="14271"/>
                </a:cubicBezTo>
                <a:cubicBezTo>
                  <a:pt x="7174" y="14271"/>
                  <a:pt x="7168" y="14271"/>
                  <a:pt x="7162" y="14260"/>
                </a:cubicBezTo>
                <a:cubicBezTo>
                  <a:pt x="7162" y="14260"/>
                  <a:pt x="7162" y="14260"/>
                  <a:pt x="7157" y="14260"/>
                </a:cubicBezTo>
                <a:cubicBezTo>
                  <a:pt x="7157" y="14250"/>
                  <a:pt x="7157" y="14250"/>
                  <a:pt x="7151" y="14250"/>
                </a:cubicBezTo>
                <a:cubicBezTo>
                  <a:pt x="7146" y="14250"/>
                  <a:pt x="7146" y="14250"/>
                  <a:pt x="7140" y="14239"/>
                </a:cubicBezTo>
                <a:cubicBezTo>
                  <a:pt x="7134" y="14239"/>
                  <a:pt x="7129" y="14239"/>
                  <a:pt x="7129" y="14239"/>
                </a:cubicBezTo>
                <a:cubicBezTo>
                  <a:pt x="7123" y="14228"/>
                  <a:pt x="7123" y="14228"/>
                  <a:pt x="7123" y="14228"/>
                </a:cubicBezTo>
                <a:cubicBezTo>
                  <a:pt x="7117" y="14228"/>
                  <a:pt x="7112" y="14228"/>
                  <a:pt x="7106" y="14239"/>
                </a:cubicBezTo>
                <a:cubicBezTo>
                  <a:pt x="7106" y="14239"/>
                  <a:pt x="7106" y="14239"/>
                  <a:pt x="7101" y="14239"/>
                </a:cubicBezTo>
                <a:cubicBezTo>
                  <a:pt x="7095" y="14239"/>
                  <a:pt x="7095" y="14239"/>
                  <a:pt x="7089" y="14239"/>
                </a:cubicBezTo>
                <a:cubicBezTo>
                  <a:pt x="7084" y="14250"/>
                  <a:pt x="7078" y="14250"/>
                  <a:pt x="7078" y="14260"/>
                </a:cubicBezTo>
                <a:cubicBezTo>
                  <a:pt x="7072" y="14260"/>
                  <a:pt x="7072" y="14271"/>
                  <a:pt x="7067" y="14282"/>
                </a:cubicBezTo>
                <a:cubicBezTo>
                  <a:pt x="7061" y="14282"/>
                  <a:pt x="7067" y="14271"/>
                  <a:pt x="7067" y="14260"/>
                </a:cubicBezTo>
                <a:cubicBezTo>
                  <a:pt x="7072" y="14260"/>
                  <a:pt x="7072" y="14250"/>
                  <a:pt x="7072" y="14239"/>
                </a:cubicBezTo>
                <a:cubicBezTo>
                  <a:pt x="7072" y="14239"/>
                  <a:pt x="7078" y="14239"/>
                  <a:pt x="7078" y="14228"/>
                </a:cubicBezTo>
                <a:cubicBezTo>
                  <a:pt x="7078" y="14228"/>
                  <a:pt x="7072" y="14228"/>
                  <a:pt x="7072" y="14228"/>
                </a:cubicBezTo>
                <a:cubicBezTo>
                  <a:pt x="7067" y="14228"/>
                  <a:pt x="7061" y="14228"/>
                  <a:pt x="7061" y="14239"/>
                </a:cubicBezTo>
                <a:cubicBezTo>
                  <a:pt x="7050" y="14250"/>
                  <a:pt x="7056" y="14271"/>
                  <a:pt x="7050" y="14293"/>
                </a:cubicBezTo>
                <a:cubicBezTo>
                  <a:pt x="7050" y="14303"/>
                  <a:pt x="7044" y="14303"/>
                  <a:pt x="7039" y="14314"/>
                </a:cubicBezTo>
                <a:cubicBezTo>
                  <a:pt x="7039" y="14314"/>
                  <a:pt x="7033" y="14325"/>
                  <a:pt x="7033" y="14336"/>
                </a:cubicBezTo>
                <a:cubicBezTo>
                  <a:pt x="7033" y="14325"/>
                  <a:pt x="7033" y="14325"/>
                  <a:pt x="7033" y="14314"/>
                </a:cubicBezTo>
                <a:cubicBezTo>
                  <a:pt x="7039" y="14303"/>
                  <a:pt x="7033" y="14303"/>
                  <a:pt x="7039" y="14293"/>
                </a:cubicBezTo>
                <a:cubicBezTo>
                  <a:pt x="7039" y="14282"/>
                  <a:pt x="7039" y="14282"/>
                  <a:pt x="7044" y="14271"/>
                </a:cubicBezTo>
                <a:cubicBezTo>
                  <a:pt x="7044" y="14260"/>
                  <a:pt x="7044" y="14260"/>
                  <a:pt x="7044" y="14250"/>
                </a:cubicBezTo>
                <a:cubicBezTo>
                  <a:pt x="7044" y="14239"/>
                  <a:pt x="7044" y="14228"/>
                  <a:pt x="7050" y="14217"/>
                </a:cubicBezTo>
                <a:cubicBezTo>
                  <a:pt x="7050" y="14217"/>
                  <a:pt x="7056" y="14207"/>
                  <a:pt x="7050" y="14196"/>
                </a:cubicBezTo>
                <a:cubicBezTo>
                  <a:pt x="7050" y="14196"/>
                  <a:pt x="7044" y="14207"/>
                  <a:pt x="7039" y="14207"/>
                </a:cubicBezTo>
                <a:cubicBezTo>
                  <a:pt x="7039" y="14207"/>
                  <a:pt x="7039" y="14217"/>
                  <a:pt x="7033" y="14217"/>
                </a:cubicBezTo>
                <a:cubicBezTo>
                  <a:pt x="7033" y="14217"/>
                  <a:pt x="7044" y="14185"/>
                  <a:pt x="7044" y="14174"/>
                </a:cubicBezTo>
                <a:cubicBezTo>
                  <a:pt x="7044" y="14174"/>
                  <a:pt x="7044" y="14153"/>
                  <a:pt x="7044" y="14153"/>
                </a:cubicBezTo>
                <a:cubicBezTo>
                  <a:pt x="7039" y="14142"/>
                  <a:pt x="7033" y="14164"/>
                  <a:pt x="7033" y="14153"/>
                </a:cubicBezTo>
                <a:cubicBezTo>
                  <a:pt x="7027" y="14153"/>
                  <a:pt x="7033" y="14131"/>
                  <a:pt x="7027" y="14131"/>
                </a:cubicBezTo>
                <a:cubicBezTo>
                  <a:pt x="7027" y="14131"/>
                  <a:pt x="7022" y="14131"/>
                  <a:pt x="7022" y="14131"/>
                </a:cubicBezTo>
                <a:cubicBezTo>
                  <a:pt x="7016" y="14131"/>
                  <a:pt x="7027" y="14110"/>
                  <a:pt x="7016" y="14110"/>
                </a:cubicBezTo>
                <a:cubicBezTo>
                  <a:pt x="7011" y="14110"/>
                  <a:pt x="7011" y="14121"/>
                  <a:pt x="7011" y="14121"/>
                </a:cubicBezTo>
                <a:cubicBezTo>
                  <a:pt x="7011" y="14121"/>
                  <a:pt x="7005" y="14110"/>
                  <a:pt x="7005" y="14121"/>
                </a:cubicBezTo>
                <a:cubicBezTo>
                  <a:pt x="6999" y="14121"/>
                  <a:pt x="6999" y="14142"/>
                  <a:pt x="6994" y="14131"/>
                </a:cubicBezTo>
                <a:cubicBezTo>
                  <a:pt x="6994" y="14121"/>
                  <a:pt x="6999" y="14099"/>
                  <a:pt x="6994" y="14099"/>
                </a:cubicBezTo>
                <a:cubicBezTo>
                  <a:pt x="6988" y="14110"/>
                  <a:pt x="6988" y="14110"/>
                  <a:pt x="6988" y="14099"/>
                </a:cubicBezTo>
                <a:cubicBezTo>
                  <a:pt x="6982" y="14099"/>
                  <a:pt x="6988" y="14099"/>
                  <a:pt x="6982" y="14099"/>
                </a:cubicBezTo>
                <a:cubicBezTo>
                  <a:pt x="6982" y="14088"/>
                  <a:pt x="6977" y="14088"/>
                  <a:pt x="6977" y="14088"/>
                </a:cubicBezTo>
                <a:cubicBezTo>
                  <a:pt x="6971" y="14088"/>
                  <a:pt x="6971" y="14099"/>
                  <a:pt x="6971" y="14099"/>
                </a:cubicBezTo>
                <a:cubicBezTo>
                  <a:pt x="6966" y="14099"/>
                  <a:pt x="6966" y="14088"/>
                  <a:pt x="6966" y="14088"/>
                </a:cubicBezTo>
                <a:cubicBezTo>
                  <a:pt x="6966" y="14078"/>
                  <a:pt x="6966" y="14078"/>
                  <a:pt x="6960" y="14078"/>
                </a:cubicBezTo>
                <a:cubicBezTo>
                  <a:pt x="6954" y="14078"/>
                  <a:pt x="6954" y="14078"/>
                  <a:pt x="6954" y="14078"/>
                </a:cubicBezTo>
                <a:cubicBezTo>
                  <a:pt x="6949" y="14078"/>
                  <a:pt x="6949" y="14067"/>
                  <a:pt x="6949" y="14067"/>
                </a:cubicBezTo>
                <a:cubicBezTo>
                  <a:pt x="6943" y="14067"/>
                  <a:pt x="6937" y="14078"/>
                  <a:pt x="6937" y="14078"/>
                </a:cubicBezTo>
                <a:cubicBezTo>
                  <a:pt x="6937" y="14067"/>
                  <a:pt x="6937" y="14056"/>
                  <a:pt x="6937" y="14045"/>
                </a:cubicBezTo>
                <a:cubicBezTo>
                  <a:pt x="6932" y="14045"/>
                  <a:pt x="6932" y="14056"/>
                  <a:pt x="6932" y="14067"/>
                </a:cubicBezTo>
                <a:cubicBezTo>
                  <a:pt x="6926" y="14067"/>
                  <a:pt x="6926" y="14067"/>
                  <a:pt x="6921" y="14067"/>
                </a:cubicBezTo>
                <a:cubicBezTo>
                  <a:pt x="6921" y="14067"/>
                  <a:pt x="6915" y="14067"/>
                  <a:pt x="6915" y="14067"/>
                </a:cubicBezTo>
                <a:cubicBezTo>
                  <a:pt x="6898" y="14067"/>
                  <a:pt x="6909" y="14045"/>
                  <a:pt x="6909" y="14045"/>
                </a:cubicBezTo>
                <a:cubicBezTo>
                  <a:pt x="6904" y="14035"/>
                  <a:pt x="6904" y="14056"/>
                  <a:pt x="6898" y="14045"/>
                </a:cubicBezTo>
                <a:cubicBezTo>
                  <a:pt x="6898" y="14045"/>
                  <a:pt x="6898" y="14035"/>
                  <a:pt x="6898" y="14035"/>
                </a:cubicBezTo>
                <a:cubicBezTo>
                  <a:pt x="6898" y="14024"/>
                  <a:pt x="6892" y="14035"/>
                  <a:pt x="6887" y="14035"/>
                </a:cubicBezTo>
                <a:cubicBezTo>
                  <a:pt x="6887" y="14035"/>
                  <a:pt x="6887" y="14035"/>
                  <a:pt x="6887" y="14035"/>
                </a:cubicBezTo>
                <a:cubicBezTo>
                  <a:pt x="6881" y="14035"/>
                  <a:pt x="6881" y="14035"/>
                  <a:pt x="6876" y="14035"/>
                </a:cubicBezTo>
                <a:cubicBezTo>
                  <a:pt x="6876" y="14035"/>
                  <a:pt x="6870" y="14024"/>
                  <a:pt x="6870" y="14024"/>
                </a:cubicBezTo>
                <a:cubicBezTo>
                  <a:pt x="6864" y="14013"/>
                  <a:pt x="6864" y="14013"/>
                  <a:pt x="6859" y="14013"/>
                </a:cubicBezTo>
                <a:cubicBezTo>
                  <a:pt x="6853" y="14013"/>
                  <a:pt x="6847" y="14013"/>
                  <a:pt x="6842" y="14013"/>
                </a:cubicBezTo>
                <a:cubicBezTo>
                  <a:pt x="6842" y="14013"/>
                  <a:pt x="6842" y="14013"/>
                  <a:pt x="6836" y="14013"/>
                </a:cubicBezTo>
                <a:cubicBezTo>
                  <a:pt x="6836" y="14013"/>
                  <a:pt x="6831" y="14013"/>
                  <a:pt x="6831" y="14013"/>
                </a:cubicBezTo>
                <a:cubicBezTo>
                  <a:pt x="6825" y="14024"/>
                  <a:pt x="6819" y="14024"/>
                  <a:pt x="6819" y="14024"/>
                </a:cubicBezTo>
                <a:cubicBezTo>
                  <a:pt x="6814" y="14035"/>
                  <a:pt x="6802" y="14035"/>
                  <a:pt x="6802" y="14056"/>
                </a:cubicBezTo>
                <a:cubicBezTo>
                  <a:pt x="6802" y="14056"/>
                  <a:pt x="6802" y="14067"/>
                  <a:pt x="6802" y="14078"/>
                </a:cubicBezTo>
                <a:cubicBezTo>
                  <a:pt x="6802" y="14088"/>
                  <a:pt x="6797" y="14088"/>
                  <a:pt x="6797" y="14088"/>
                </a:cubicBezTo>
                <a:cubicBezTo>
                  <a:pt x="6791" y="14099"/>
                  <a:pt x="6791" y="14099"/>
                  <a:pt x="6791" y="14110"/>
                </a:cubicBezTo>
                <a:cubicBezTo>
                  <a:pt x="6791" y="14121"/>
                  <a:pt x="6791" y="14121"/>
                  <a:pt x="6791" y="14131"/>
                </a:cubicBezTo>
                <a:cubicBezTo>
                  <a:pt x="6791" y="14131"/>
                  <a:pt x="6791" y="14131"/>
                  <a:pt x="6791" y="14142"/>
                </a:cubicBezTo>
                <a:cubicBezTo>
                  <a:pt x="6786" y="14142"/>
                  <a:pt x="6786" y="14110"/>
                  <a:pt x="6774" y="14121"/>
                </a:cubicBezTo>
                <a:cubicBezTo>
                  <a:pt x="6769" y="14131"/>
                  <a:pt x="6763" y="14142"/>
                  <a:pt x="6757" y="14153"/>
                </a:cubicBezTo>
                <a:cubicBezTo>
                  <a:pt x="6757" y="14153"/>
                  <a:pt x="6752" y="14153"/>
                  <a:pt x="6746" y="14164"/>
                </a:cubicBezTo>
                <a:cubicBezTo>
                  <a:pt x="6746" y="14164"/>
                  <a:pt x="6741" y="14174"/>
                  <a:pt x="6741" y="14185"/>
                </a:cubicBezTo>
                <a:cubicBezTo>
                  <a:pt x="6735" y="14196"/>
                  <a:pt x="6729" y="14217"/>
                  <a:pt x="6729" y="14239"/>
                </a:cubicBezTo>
                <a:cubicBezTo>
                  <a:pt x="6729" y="14228"/>
                  <a:pt x="6729" y="14217"/>
                  <a:pt x="6729" y="14217"/>
                </a:cubicBezTo>
                <a:cubicBezTo>
                  <a:pt x="6729" y="14207"/>
                  <a:pt x="6729" y="14207"/>
                  <a:pt x="6735" y="14207"/>
                </a:cubicBezTo>
                <a:cubicBezTo>
                  <a:pt x="6735" y="14196"/>
                  <a:pt x="6735" y="14185"/>
                  <a:pt x="6735" y="14174"/>
                </a:cubicBezTo>
                <a:cubicBezTo>
                  <a:pt x="6735" y="14174"/>
                  <a:pt x="6735" y="14164"/>
                  <a:pt x="6741" y="14164"/>
                </a:cubicBezTo>
                <a:cubicBezTo>
                  <a:pt x="6741" y="14164"/>
                  <a:pt x="6741" y="14153"/>
                  <a:pt x="6741" y="14153"/>
                </a:cubicBezTo>
                <a:cubicBezTo>
                  <a:pt x="6735" y="14153"/>
                  <a:pt x="6735" y="14153"/>
                  <a:pt x="6729" y="14153"/>
                </a:cubicBezTo>
                <a:cubicBezTo>
                  <a:pt x="6729" y="14153"/>
                  <a:pt x="6724" y="14164"/>
                  <a:pt x="6718" y="14164"/>
                </a:cubicBezTo>
                <a:cubicBezTo>
                  <a:pt x="6712" y="14164"/>
                  <a:pt x="6712" y="14174"/>
                  <a:pt x="6701" y="14174"/>
                </a:cubicBezTo>
                <a:cubicBezTo>
                  <a:pt x="6701" y="14174"/>
                  <a:pt x="6701" y="14164"/>
                  <a:pt x="6695" y="14164"/>
                </a:cubicBezTo>
                <a:cubicBezTo>
                  <a:pt x="6695" y="14164"/>
                  <a:pt x="6690" y="14164"/>
                  <a:pt x="6684" y="14164"/>
                </a:cubicBezTo>
                <a:cubicBezTo>
                  <a:pt x="6684" y="14164"/>
                  <a:pt x="6684" y="14164"/>
                  <a:pt x="6679" y="14174"/>
                </a:cubicBezTo>
                <a:cubicBezTo>
                  <a:pt x="6679" y="14174"/>
                  <a:pt x="6679" y="14164"/>
                  <a:pt x="6673" y="14164"/>
                </a:cubicBezTo>
                <a:cubicBezTo>
                  <a:pt x="6673" y="14164"/>
                  <a:pt x="6667" y="14153"/>
                  <a:pt x="6667" y="14153"/>
                </a:cubicBezTo>
                <a:cubicBezTo>
                  <a:pt x="6662" y="14153"/>
                  <a:pt x="6656" y="14164"/>
                  <a:pt x="6650" y="14153"/>
                </a:cubicBezTo>
                <a:cubicBezTo>
                  <a:pt x="6650" y="14153"/>
                  <a:pt x="6645" y="14142"/>
                  <a:pt x="6645" y="14131"/>
                </a:cubicBezTo>
                <a:cubicBezTo>
                  <a:pt x="6645" y="14131"/>
                  <a:pt x="6645" y="14121"/>
                  <a:pt x="6645" y="14110"/>
                </a:cubicBezTo>
                <a:cubicBezTo>
                  <a:pt x="6645" y="14099"/>
                  <a:pt x="6639" y="14099"/>
                  <a:pt x="6645" y="14088"/>
                </a:cubicBezTo>
                <a:cubicBezTo>
                  <a:pt x="6645" y="14099"/>
                  <a:pt x="6645" y="14110"/>
                  <a:pt x="6650" y="14121"/>
                </a:cubicBezTo>
                <a:cubicBezTo>
                  <a:pt x="6656" y="14131"/>
                  <a:pt x="6656" y="14142"/>
                  <a:pt x="6656" y="14142"/>
                </a:cubicBezTo>
                <a:cubicBezTo>
                  <a:pt x="6662" y="14153"/>
                  <a:pt x="6673" y="14164"/>
                  <a:pt x="6679" y="14153"/>
                </a:cubicBezTo>
                <a:cubicBezTo>
                  <a:pt x="6684" y="14153"/>
                  <a:pt x="6690" y="14153"/>
                  <a:pt x="6695" y="14153"/>
                </a:cubicBezTo>
                <a:cubicBezTo>
                  <a:pt x="6695" y="14153"/>
                  <a:pt x="6695" y="14153"/>
                  <a:pt x="6701" y="14153"/>
                </a:cubicBezTo>
                <a:cubicBezTo>
                  <a:pt x="6701" y="14153"/>
                  <a:pt x="6707" y="14153"/>
                  <a:pt x="6707" y="14153"/>
                </a:cubicBezTo>
                <a:cubicBezTo>
                  <a:pt x="6712" y="14153"/>
                  <a:pt x="6718" y="14153"/>
                  <a:pt x="6718" y="14153"/>
                </a:cubicBezTo>
                <a:cubicBezTo>
                  <a:pt x="6724" y="14142"/>
                  <a:pt x="6724" y="14142"/>
                  <a:pt x="6724" y="14142"/>
                </a:cubicBezTo>
                <a:cubicBezTo>
                  <a:pt x="6724" y="14131"/>
                  <a:pt x="6724" y="14121"/>
                  <a:pt x="6724" y="14131"/>
                </a:cubicBezTo>
                <a:cubicBezTo>
                  <a:pt x="6729" y="14131"/>
                  <a:pt x="6729" y="14131"/>
                  <a:pt x="6729" y="14142"/>
                </a:cubicBezTo>
                <a:cubicBezTo>
                  <a:pt x="6735" y="14142"/>
                  <a:pt x="6741" y="14142"/>
                  <a:pt x="6741" y="14142"/>
                </a:cubicBezTo>
                <a:cubicBezTo>
                  <a:pt x="6752" y="14131"/>
                  <a:pt x="6757" y="14131"/>
                  <a:pt x="6763" y="14121"/>
                </a:cubicBezTo>
                <a:cubicBezTo>
                  <a:pt x="6763" y="14121"/>
                  <a:pt x="6769" y="14110"/>
                  <a:pt x="6769" y="14110"/>
                </a:cubicBezTo>
                <a:cubicBezTo>
                  <a:pt x="6774" y="14099"/>
                  <a:pt x="6774" y="14088"/>
                  <a:pt x="6780" y="14078"/>
                </a:cubicBezTo>
                <a:cubicBezTo>
                  <a:pt x="6780" y="14078"/>
                  <a:pt x="6780" y="14067"/>
                  <a:pt x="6786" y="14056"/>
                </a:cubicBezTo>
                <a:cubicBezTo>
                  <a:pt x="6786" y="14045"/>
                  <a:pt x="6786" y="14045"/>
                  <a:pt x="6786" y="14035"/>
                </a:cubicBezTo>
                <a:cubicBezTo>
                  <a:pt x="6791" y="14035"/>
                  <a:pt x="6791" y="14024"/>
                  <a:pt x="6791" y="14024"/>
                </a:cubicBezTo>
                <a:cubicBezTo>
                  <a:pt x="6791" y="14013"/>
                  <a:pt x="6791" y="14002"/>
                  <a:pt x="6797" y="13992"/>
                </a:cubicBezTo>
                <a:cubicBezTo>
                  <a:pt x="6797" y="13992"/>
                  <a:pt x="6797" y="13981"/>
                  <a:pt x="6797" y="13970"/>
                </a:cubicBezTo>
                <a:cubicBezTo>
                  <a:pt x="6791" y="13959"/>
                  <a:pt x="6780" y="13970"/>
                  <a:pt x="6774" y="13959"/>
                </a:cubicBezTo>
                <a:cubicBezTo>
                  <a:pt x="6769" y="13959"/>
                  <a:pt x="6763" y="13959"/>
                  <a:pt x="6757" y="13959"/>
                </a:cubicBezTo>
                <a:cubicBezTo>
                  <a:pt x="6752" y="13959"/>
                  <a:pt x="6752" y="13959"/>
                  <a:pt x="6746" y="13959"/>
                </a:cubicBezTo>
                <a:cubicBezTo>
                  <a:pt x="6735" y="13959"/>
                  <a:pt x="6729" y="13970"/>
                  <a:pt x="6718" y="13970"/>
                </a:cubicBezTo>
                <a:cubicBezTo>
                  <a:pt x="6712" y="13970"/>
                  <a:pt x="6707" y="13959"/>
                  <a:pt x="6707" y="13959"/>
                </a:cubicBezTo>
                <a:cubicBezTo>
                  <a:pt x="6701" y="13959"/>
                  <a:pt x="6695" y="13959"/>
                  <a:pt x="6690" y="13959"/>
                </a:cubicBezTo>
                <a:cubicBezTo>
                  <a:pt x="6690" y="13959"/>
                  <a:pt x="6684" y="13949"/>
                  <a:pt x="6679" y="13959"/>
                </a:cubicBezTo>
                <a:cubicBezTo>
                  <a:pt x="6673" y="13959"/>
                  <a:pt x="6673" y="13959"/>
                  <a:pt x="6667" y="13959"/>
                </a:cubicBezTo>
                <a:cubicBezTo>
                  <a:pt x="6667" y="13959"/>
                  <a:pt x="6662" y="13949"/>
                  <a:pt x="6662" y="13959"/>
                </a:cubicBezTo>
                <a:cubicBezTo>
                  <a:pt x="6656" y="13959"/>
                  <a:pt x="6656" y="13959"/>
                  <a:pt x="6656" y="13959"/>
                </a:cubicBezTo>
                <a:cubicBezTo>
                  <a:pt x="6650" y="13970"/>
                  <a:pt x="6650" y="13970"/>
                  <a:pt x="6650" y="13981"/>
                </a:cubicBezTo>
                <a:cubicBezTo>
                  <a:pt x="6645" y="13981"/>
                  <a:pt x="6650" y="13981"/>
                  <a:pt x="6650" y="13992"/>
                </a:cubicBezTo>
                <a:cubicBezTo>
                  <a:pt x="6650" y="13992"/>
                  <a:pt x="6645" y="13992"/>
                  <a:pt x="6645" y="14002"/>
                </a:cubicBezTo>
                <a:cubicBezTo>
                  <a:pt x="6650" y="14002"/>
                  <a:pt x="6650" y="14013"/>
                  <a:pt x="6650" y="14013"/>
                </a:cubicBezTo>
                <a:cubicBezTo>
                  <a:pt x="6650" y="14013"/>
                  <a:pt x="6650" y="14013"/>
                  <a:pt x="6650" y="14013"/>
                </a:cubicBezTo>
                <a:cubicBezTo>
                  <a:pt x="6645" y="14002"/>
                  <a:pt x="6645" y="14013"/>
                  <a:pt x="6645" y="14013"/>
                </a:cubicBezTo>
                <a:cubicBezTo>
                  <a:pt x="6639" y="14013"/>
                  <a:pt x="6639" y="14013"/>
                  <a:pt x="6639" y="14013"/>
                </a:cubicBezTo>
                <a:cubicBezTo>
                  <a:pt x="6634" y="14013"/>
                  <a:pt x="6634" y="14013"/>
                  <a:pt x="6634" y="14013"/>
                </a:cubicBezTo>
                <a:cubicBezTo>
                  <a:pt x="6628" y="14024"/>
                  <a:pt x="6628" y="14024"/>
                  <a:pt x="6628" y="14024"/>
                </a:cubicBezTo>
                <a:cubicBezTo>
                  <a:pt x="6622" y="14024"/>
                  <a:pt x="6628" y="14035"/>
                  <a:pt x="6622" y="14035"/>
                </a:cubicBezTo>
                <a:cubicBezTo>
                  <a:pt x="6622" y="14045"/>
                  <a:pt x="6617" y="14045"/>
                  <a:pt x="6622" y="14056"/>
                </a:cubicBezTo>
                <a:cubicBezTo>
                  <a:pt x="6622" y="14056"/>
                  <a:pt x="6622" y="14056"/>
                  <a:pt x="6622" y="14045"/>
                </a:cubicBezTo>
                <a:cubicBezTo>
                  <a:pt x="6622" y="14045"/>
                  <a:pt x="6628" y="14045"/>
                  <a:pt x="6628" y="14045"/>
                </a:cubicBezTo>
                <a:cubicBezTo>
                  <a:pt x="6634" y="14035"/>
                  <a:pt x="6634" y="14024"/>
                  <a:pt x="6634" y="14024"/>
                </a:cubicBezTo>
                <a:cubicBezTo>
                  <a:pt x="6645" y="14024"/>
                  <a:pt x="6639" y="14035"/>
                  <a:pt x="6639" y="14045"/>
                </a:cubicBezTo>
                <a:cubicBezTo>
                  <a:pt x="6639" y="14045"/>
                  <a:pt x="6639" y="14045"/>
                  <a:pt x="6645" y="14056"/>
                </a:cubicBezTo>
                <a:cubicBezTo>
                  <a:pt x="6645" y="14056"/>
                  <a:pt x="6645" y="14056"/>
                  <a:pt x="6645" y="14067"/>
                </a:cubicBezTo>
                <a:cubicBezTo>
                  <a:pt x="6645" y="14067"/>
                  <a:pt x="6645" y="14067"/>
                  <a:pt x="6650" y="14067"/>
                </a:cubicBezTo>
                <a:cubicBezTo>
                  <a:pt x="6650" y="14078"/>
                  <a:pt x="6650" y="14078"/>
                  <a:pt x="6650" y="14078"/>
                </a:cubicBezTo>
                <a:cubicBezTo>
                  <a:pt x="6650" y="14078"/>
                  <a:pt x="6650" y="14078"/>
                  <a:pt x="6650" y="14078"/>
                </a:cubicBezTo>
                <a:cubicBezTo>
                  <a:pt x="6650" y="14078"/>
                  <a:pt x="6645" y="14078"/>
                  <a:pt x="6645" y="14078"/>
                </a:cubicBezTo>
                <a:cubicBezTo>
                  <a:pt x="6645" y="14067"/>
                  <a:pt x="6639" y="14078"/>
                  <a:pt x="6639" y="14067"/>
                </a:cubicBezTo>
                <a:cubicBezTo>
                  <a:pt x="6634" y="14067"/>
                  <a:pt x="6639" y="14056"/>
                  <a:pt x="6634" y="14056"/>
                </a:cubicBezTo>
                <a:cubicBezTo>
                  <a:pt x="6628" y="14056"/>
                  <a:pt x="6628" y="14056"/>
                  <a:pt x="6622" y="14067"/>
                </a:cubicBezTo>
                <a:cubicBezTo>
                  <a:pt x="6622" y="14067"/>
                  <a:pt x="6622" y="14067"/>
                  <a:pt x="6617" y="14078"/>
                </a:cubicBezTo>
                <a:cubicBezTo>
                  <a:pt x="6617" y="14078"/>
                  <a:pt x="6617" y="14078"/>
                  <a:pt x="6611" y="14078"/>
                </a:cubicBezTo>
                <a:cubicBezTo>
                  <a:pt x="6611" y="14088"/>
                  <a:pt x="6611" y="14088"/>
                  <a:pt x="6605" y="14088"/>
                </a:cubicBezTo>
                <a:cubicBezTo>
                  <a:pt x="6605" y="14088"/>
                  <a:pt x="6600" y="14099"/>
                  <a:pt x="6594" y="14099"/>
                </a:cubicBezTo>
                <a:cubicBezTo>
                  <a:pt x="6594" y="14099"/>
                  <a:pt x="6589" y="14110"/>
                  <a:pt x="6589" y="14110"/>
                </a:cubicBezTo>
                <a:cubicBezTo>
                  <a:pt x="6589" y="14110"/>
                  <a:pt x="6583" y="14110"/>
                  <a:pt x="6583" y="14110"/>
                </a:cubicBezTo>
                <a:cubicBezTo>
                  <a:pt x="6583" y="14121"/>
                  <a:pt x="6577" y="14121"/>
                  <a:pt x="6577" y="14121"/>
                </a:cubicBezTo>
                <a:cubicBezTo>
                  <a:pt x="6577" y="14131"/>
                  <a:pt x="6572" y="14131"/>
                  <a:pt x="6566" y="14131"/>
                </a:cubicBezTo>
                <a:cubicBezTo>
                  <a:pt x="6566" y="14131"/>
                  <a:pt x="6560" y="14142"/>
                  <a:pt x="6555" y="14142"/>
                </a:cubicBezTo>
                <a:cubicBezTo>
                  <a:pt x="6549" y="14142"/>
                  <a:pt x="6549" y="14131"/>
                  <a:pt x="6549" y="14131"/>
                </a:cubicBezTo>
                <a:cubicBezTo>
                  <a:pt x="6544" y="14121"/>
                  <a:pt x="6538" y="14121"/>
                  <a:pt x="6532" y="14121"/>
                </a:cubicBezTo>
                <a:cubicBezTo>
                  <a:pt x="6532" y="14131"/>
                  <a:pt x="6527" y="14131"/>
                  <a:pt x="6521" y="14131"/>
                </a:cubicBezTo>
                <a:cubicBezTo>
                  <a:pt x="6527" y="14131"/>
                  <a:pt x="6527" y="14121"/>
                  <a:pt x="6532" y="14121"/>
                </a:cubicBezTo>
                <a:cubicBezTo>
                  <a:pt x="6532" y="14110"/>
                  <a:pt x="6538" y="14110"/>
                  <a:pt x="6538" y="14110"/>
                </a:cubicBezTo>
                <a:cubicBezTo>
                  <a:pt x="6544" y="14110"/>
                  <a:pt x="6549" y="14110"/>
                  <a:pt x="6549" y="14110"/>
                </a:cubicBezTo>
                <a:cubicBezTo>
                  <a:pt x="6555" y="14110"/>
                  <a:pt x="6555" y="14099"/>
                  <a:pt x="6555" y="14110"/>
                </a:cubicBezTo>
                <a:cubicBezTo>
                  <a:pt x="6560" y="14110"/>
                  <a:pt x="6560" y="14110"/>
                  <a:pt x="6560" y="14110"/>
                </a:cubicBezTo>
                <a:cubicBezTo>
                  <a:pt x="6560" y="14110"/>
                  <a:pt x="6566" y="14110"/>
                  <a:pt x="6566" y="14110"/>
                </a:cubicBezTo>
                <a:cubicBezTo>
                  <a:pt x="6566" y="14110"/>
                  <a:pt x="6572" y="14110"/>
                  <a:pt x="6572" y="14099"/>
                </a:cubicBezTo>
                <a:cubicBezTo>
                  <a:pt x="6572" y="14099"/>
                  <a:pt x="6572" y="14088"/>
                  <a:pt x="6572" y="14078"/>
                </a:cubicBezTo>
                <a:cubicBezTo>
                  <a:pt x="6577" y="14067"/>
                  <a:pt x="6577" y="14067"/>
                  <a:pt x="6577" y="14056"/>
                </a:cubicBezTo>
                <a:cubicBezTo>
                  <a:pt x="6577" y="14045"/>
                  <a:pt x="6583" y="14045"/>
                  <a:pt x="6583" y="14035"/>
                </a:cubicBezTo>
                <a:cubicBezTo>
                  <a:pt x="6583" y="14045"/>
                  <a:pt x="6583" y="14045"/>
                  <a:pt x="6583" y="14056"/>
                </a:cubicBezTo>
                <a:cubicBezTo>
                  <a:pt x="6583" y="14056"/>
                  <a:pt x="6583" y="14056"/>
                  <a:pt x="6577" y="14067"/>
                </a:cubicBezTo>
                <a:cubicBezTo>
                  <a:pt x="6577" y="14067"/>
                  <a:pt x="6577" y="14067"/>
                  <a:pt x="6577" y="14078"/>
                </a:cubicBezTo>
                <a:cubicBezTo>
                  <a:pt x="6577" y="14078"/>
                  <a:pt x="6577" y="14078"/>
                  <a:pt x="6577" y="14088"/>
                </a:cubicBezTo>
                <a:cubicBezTo>
                  <a:pt x="6577" y="14088"/>
                  <a:pt x="6577" y="14099"/>
                  <a:pt x="6577" y="14099"/>
                </a:cubicBezTo>
                <a:cubicBezTo>
                  <a:pt x="6572" y="14099"/>
                  <a:pt x="6572" y="14110"/>
                  <a:pt x="6572" y="14110"/>
                </a:cubicBezTo>
                <a:cubicBezTo>
                  <a:pt x="6572" y="14110"/>
                  <a:pt x="6572" y="14121"/>
                  <a:pt x="6572" y="14121"/>
                </a:cubicBezTo>
                <a:cubicBezTo>
                  <a:pt x="6577" y="14121"/>
                  <a:pt x="6583" y="14110"/>
                  <a:pt x="6583" y="14110"/>
                </a:cubicBezTo>
                <a:cubicBezTo>
                  <a:pt x="6589" y="14110"/>
                  <a:pt x="6589" y="14099"/>
                  <a:pt x="6594" y="14099"/>
                </a:cubicBezTo>
                <a:cubicBezTo>
                  <a:pt x="6594" y="14088"/>
                  <a:pt x="6600" y="14088"/>
                  <a:pt x="6600" y="14088"/>
                </a:cubicBezTo>
                <a:cubicBezTo>
                  <a:pt x="6605" y="14078"/>
                  <a:pt x="6605" y="14078"/>
                  <a:pt x="6605" y="14067"/>
                </a:cubicBezTo>
                <a:cubicBezTo>
                  <a:pt x="6611" y="14056"/>
                  <a:pt x="6617" y="14045"/>
                  <a:pt x="6622" y="14024"/>
                </a:cubicBezTo>
                <a:cubicBezTo>
                  <a:pt x="6622" y="14024"/>
                  <a:pt x="6622" y="14002"/>
                  <a:pt x="6617" y="14002"/>
                </a:cubicBezTo>
                <a:cubicBezTo>
                  <a:pt x="6611" y="13992"/>
                  <a:pt x="6611" y="14002"/>
                  <a:pt x="6605" y="14002"/>
                </a:cubicBezTo>
                <a:cubicBezTo>
                  <a:pt x="6605" y="14002"/>
                  <a:pt x="6600" y="14002"/>
                  <a:pt x="6600" y="14002"/>
                </a:cubicBezTo>
                <a:cubicBezTo>
                  <a:pt x="6600" y="14002"/>
                  <a:pt x="6600" y="13992"/>
                  <a:pt x="6600" y="13992"/>
                </a:cubicBezTo>
                <a:cubicBezTo>
                  <a:pt x="6605" y="13992"/>
                  <a:pt x="6605" y="13981"/>
                  <a:pt x="6605" y="13970"/>
                </a:cubicBezTo>
                <a:cubicBezTo>
                  <a:pt x="6611" y="13970"/>
                  <a:pt x="6617" y="13959"/>
                  <a:pt x="6617" y="13959"/>
                </a:cubicBezTo>
                <a:cubicBezTo>
                  <a:pt x="6622" y="13949"/>
                  <a:pt x="6628" y="13938"/>
                  <a:pt x="6628" y="13938"/>
                </a:cubicBezTo>
                <a:cubicBezTo>
                  <a:pt x="6634" y="13927"/>
                  <a:pt x="6634" y="13916"/>
                  <a:pt x="6639" y="13906"/>
                </a:cubicBezTo>
                <a:cubicBezTo>
                  <a:pt x="6645" y="13906"/>
                  <a:pt x="6645" y="13895"/>
                  <a:pt x="6650" y="13895"/>
                </a:cubicBezTo>
                <a:cubicBezTo>
                  <a:pt x="6656" y="13884"/>
                  <a:pt x="6656" y="13873"/>
                  <a:pt x="6662" y="13873"/>
                </a:cubicBezTo>
                <a:cubicBezTo>
                  <a:pt x="6662" y="13863"/>
                  <a:pt x="6667" y="13863"/>
                  <a:pt x="6667" y="13863"/>
                </a:cubicBezTo>
                <a:cubicBezTo>
                  <a:pt x="6673" y="13852"/>
                  <a:pt x="6679" y="13841"/>
                  <a:pt x="6684" y="13830"/>
                </a:cubicBezTo>
                <a:cubicBezTo>
                  <a:pt x="6690" y="13820"/>
                  <a:pt x="6695" y="13809"/>
                  <a:pt x="6701" y="13798"/>
                </a:cubicBezTo>
                <a:cubicBezTo>
                  <a:pt x="6701" y="13787"/>
                  <a:pt x="6695" y="13787"/>
                  <a:pt x="6695" y="13787"/>
                </a:cubicBezTo>
                <a:cubicBezTo>
                  <a:pt x="6695" y="13777"/>
                  <a:pt x="6701" y="13777"/>
                  <a:pt x="6701" y="13777"/>
                </a:cubicBezTo>
                <a:cubicBezTo>
                  <a:pt x="6701" y="13766"/>
                  <a:pt x="6701" y="13766"/>
                  <a:pt x="6701" y="13766"/>
                </a:cubicBezTo>
                <a:cubicBezTo>
                  <a:pt x="6701" y="13744"/>
                  <a:pt x="6701" y="13723"/>
                  <a:pt x="6690" y="13723"/>
                </a:cubicBezTo>
                <a:cubicBezTo>
                  <a:pt x="6690" y="13723"/>
                  <a:pt x="6684" y="13712"/>
                  <a:pt x="6684" y="13712"/>
                </a:cubicBezTo>
                <a:cubicBezTo>
                  <a:pt x="6684" y="13712"/>
                  <a:pt x="6679" y="13712"/>
                  <a:pt x="6679" y="13712"/>
                </a:cubicBezTo>
                <a:cubicBezTo>
                  <a:pt x="6673" y="13712"/>
                  <a:pt x="6667" y="13712"/>
                  <a:pt x="6673" y="13701"/>
                </a:cubicBezTo>
                <a:cubicBezTo>
                  <a:pt x="6679" y="13691"/>
                  <a:pt x="6673" y="13691"/>
                  <a:pt x="6673" y="13680"/>
                </a:cubicBezTo>
                <a:cubicBezTo>
                  <a:pt x="6667" y="13680"/>
                  <a:pt x="6667" y="13669"/>
                  <a:pt x="6662" y="13669"/>
                </a:cubicBezTo>
                <a:cubicBezTo>
                  <a:pt x="6662" y="13680"/>
                  <a:pt x="6662" y="13680"/>
                  <a:pt x="6662" y="13680"/>
                </a:cubicBezTo>
                <a:cubicBezTo>
                  <a:pt x="6656" y="13680"/>
                  <a:pt x="6656" y="13680"/>
                  <a:pt x="6656" y="13680"/>
                </a:cubicBezTo>
                <a:cubicBezTo>
                  <a:pt x="6650" y="13680"/>
                  <a:pt x="6650" y="13680"/>
                  <a:pt x="6650" y="13680"/>
                </a:cubicBezTo>
                <a:cubicBezTo>
                  <a:pt x="6645" y="13680"/>
                  <a:pt x="6645" y="13680"/>
                  <a:pt x="6645" y="13669"/>
                </a:cubicBezTo>
                <a:cubicBezTo>
                  <a:pt x="6645" y="13659"/>
                  <a:pt x="6645" y="13637"/>
                  <a:pt x="6639" y="13616"/>
                </a:cubicBezTo>
                <a:cubicBezTo>
                  <a:pt x="6639" y="13594"/>
                  <a:pt x="6634" y="13583"/>
                  <a:pt x="6628" y="13562"/>
                </a:cubicBezTo>
                <a:cubicBezTo>
                  <a:pt x="6628" y="13551"/>
                  <a:pt x="6628" y="13540"/>
                  <a:pt x="6628" y="13530"/>
                </a:cubicBezTo>
                <a:cubicBezTo>
                  <a:pt x="6628" y="13519"/>
                  <a:pt x="6622" y="13519"/>
                  <a:pt x="6628" y="13508"/>
                </a:cubicBezTo>
                <a:cubicBezTo>
                  <a:pt x="6628" y="13497"/>
                  <a:pt x="6628" y="13476"/>
                  <a:pt x="6628" y="13465"/>
                </a:cubicBezTo>
                <a:cubicBezTo>
                  <a:pt x="6628" y="13465"/>
                  <a:pt x="6622" y="13454"/>
                  <a:pt x="6622" y="13454"/>
                </a:cubicBezTo>
                <a:cubicBezTo>
                  <a:pt x="6622" y="13454"/>
                  <a:pt x="6622" y="13465"/>
                  <a:pt x="6622" y="13465"/>
                </a:cubicBezTo>
                <a:cubicBezTo>
                  <a:pt x="6617" y="13465"/>
                  <a:pt x="6617" y="13444"/>
                  <a:pt x="6617" y="13444"/>
                </a:cubicBezTo>
                <a:cubicBezTo>
                  <a:pt x="6617" y="13433"/>
                  <a:pt x="6611" y="13422"/>
                  <a:pt x="6611" y="13422"/>
                </a:cubicBezTo>
                <a:cubicBezTo>
                  <a:pt x="6605" y="13422"/>
                  <a:pt x="6605" y="13411"/>
                  <a:pt x="6600" y="13411"/>
                </a:cubicBezTo>
                <a:cubicBezTo>
                  <a:pt x="6600" y="13411"/>
                  <a:pt x="6600" y="13401"/>
                  <a:pt x="6600" y="13401"/>
                </a:cubicBezTo>
                <a:cubicBezTo>
                  <a:pt x="6594" y="13390"/>
                  <a:pt x="6594" y="13411"/>
                  <a:pt x="6594" y="13411"/>
                </a:cubicBezTo>
                <a:cubicBezTo>
                  <a:pt x="6594" y="13422"/>
                  <a:pt x="6594" y="13422"/>
                  <a:pt x="6589" y="13422"/>
                </a:cubicBezTo>
                <a:cubicBezTo>
                  <a:pt x="6589" y="13433"/>
                  <a:pt x="6589" y="13433"/>
                  <a:pt x="6589" y="13433"/>
                </a:cubicBezTo>
                <a:cubicBezTo>
                  <a:pt x="6589" y="13433"/>
                  <a:pt x="6589" y="13422"/>
                  <a:pt x="6583" y="13422"/>
                </a:cubicBezTo>
                <a:cubicBezTo>
                  <a:pt x="6583" y="13411"/>
                  <a:pt x="6583" y="13401"/>
                  <a:pt x="6583" y="13390"/>
                </a:cubicBezTo>
                <a:cubicBezTo>
                  <a:pt x="6583" y="13379"/>
                  <a:pt x="6577" y="13379"/>
                  <a:pt x="6577" y="13379"/>
                </a:cubicBezTo>
                <a:cubicBezTo>
                  <a:pt x="6577" y="13379"/>
                  <a:pt x="6577" y="13368"/>
                  <a:pt x="6572" y="13368"/>
                </a:cubicBezTo>
                <a:cubicBezTo>
                  <a:pt x="6572" y="13368"/>
                  <a:pt x="6572" y="13368"/>
                  <a:pt x="6572" y="13379"/>
                </a:cubicBezTo>
                <a:cubicBezTo>
                  <a:pt x="6566" y="13379"/>
                  <a:pt x="6566" y="13379"/>
                  <a:pt x="6566" y="13368"/>
                </a:cubicBezTo>
                <a:cubicBezTo>
                  <a:pt x="6560" y="13368"/>
                  <a:pt x="6560" y="13358"/>
                  <a:pt x="6555" y="13358"/>
                </a:cubicBezTo>
                <a:cubicBezTo>
                  <a:pt x="6549" y="13358"/>
                  <a:pt x="6544" y="13358"/>
                  <a:pt x="6544" y="13347"/>
                </a:cubicBezTo>
                <a:cubicBezTo>
                  <a:pt x="6544" y="13336"/>
                  <a:pt x="6538" y="13325"/>
                  <a:pt x="6538" y="13315"/>
                </a:cubicBezTo>
                <a:cubicBezTo>
                  <a:pt x="6532" y="13315"/>
                  <a:pt x="6527" y="13304"/>
                  <a:pt x="6527" y="13304"/>
                </a:cubicBezTo>
                <a:cubicBezTo>
                  <a:pt x="6515" y="13293"/>
                  <a:pt x="6510" y="13282"/>
                  <a:pt x="6499" y="13272"/>
                </a:cubicBezTo>
                <a:cubicBezTo>
                  <a:pt x="6499" y="13272"/>
                  <a:pt x="6493" y="13261"/>
                  <a:pt x="6487" y="13261"/>
                </a:cubicBezTo>
                <a:cubicBezTo>
                  <a:pt x="6487" y="13261"/>
                  <a:pt x="6482" y="13261"/>
                  <a:pt x="6476" y="13261"/>
                </a:cubicBezTo>
                <a:cubicBezTo>
                  <a:pt x="6476" y="13250"/>
                  <a:pt x="6470" y="13250"/>
                  <a:pt x="6470" y="13250"/>
                </a:cubicBezTo>
                <a:cubicBezTo>
                  <a:pt x="6465" y="13250"/>
                  <a:pt x="6459" y="13239"/>
                  <a:pt x="6454" y="13229"/>
                </a:cubicBezTo>
                <a:cubicBezTo>
                  <a:pt x="6448" y="13229"/>
                  <a:pt x="6442" y="13239"/>
                  <a:pt x="6442" y="13229"/>
                </a:cubicBezTo>
                <a:cubicBezTo>
                  <a:pt x="6437" y="13229"/>
                  <a:pt x="6431" y="13229"/>
                  <a:pt x="6431" y="13218"/>
                </a:cubicBezTo>
                <a:cubicBezTo>
                  <a:pt x="6425" y="13218"/>
                  <a:pt x="6420" y="13218"/>
                  <a:pt x="6414" y="13207"/>
                </a:cubicBezTo>
                <a:cubicBezTo>
                  <a:pt x="6414" y="13207"/>
                  <a:pt x="6414" y="13207"/>
                  <a:pt x="6409" y="13207"/>
                </a:cubicBezTo>
                <a:cubicBezTo>
                  <a:pt x="6409" y="13207"/>
                  <a:pt x="6403" y="13207"/>
                  <a:pt x="6403" y="13207"/>
                </a:cubicBezTo>
                <a:cubicBezTo>
                  <a:pt x="6392" y="13207"/>
                  <a:pt x="6386" y="13207"/>
                  <a:pt x="6380" y="13207"/>
                </a:cubicBezTo>
                <a:cubicBezTo>
                  <a:pt x="6375" y="13207"/>
                  <a:pt x="6375" y="13196"/>
                  <a:pt x="6369" y="13196"/>
                </a:cubicBezTo>
                <a:cubicBezTo>
                  <a:pt x="6364" y="13196"/>
                  <a:pt x="6364" y="13196"/>
                  <a:pt x="6364" y="13207"/>
                </a:cubicBezTo>
                <a:cubicBezTo>
                  <a:pt x="6364" y="13207"/>
                  <a:pt x="6364" y="13207"/>
                  <a:pt x="6364" y="13207"/>
                </a:cubicBezTo>
                <a:cubicBezTo>
                  <a:pt x="6364" y="13218"/>
                  <a:pt x="6364" y="13218"/>
                  <a:pt x="6364" y="13218"/>
                </a:cubicBezTo>
                <a:cubicBezTo>
                  <a:pt x="6358" y="13218"/>
                  <a:pt x="6358" y="13218"/>
                  <a:pt x="6352" y="13218"/>
                </a:cubicBezTo>
                <a:cubicBezTo>
                  <a:pt x="6352" y="13207"/>
                  <a:pt x="6347" y="13207"/>
                  <a:pt x="6341" y="13207"/>
                </a:cubicBezTo>
                <a:cubicBezTo>
                  <a:pt x="6335" y="13207"/>
                  <a:pt x="6335" y="13207"/>
                  <a:pt x="6330" y="13207"/>
                </a:cubicBezTo>
                <a:cubicBezTo>
                  <a:pt x="6324" y="13207"/>
                  <a:pt x="6319" y="13207"/>
                  <a:pt x="6313" y="13218"/>
                </a:cubicBezTo>
                <a:cubicBezTo>
                  <a:pt x="6313" y="13218"/>
                  <a:pt x="6319" y="13229"/>
                  <a:pt x="6313" y="13239"/>
                </a:cubicBezTo>
                <a:cubicBezTo>
                  <a:pt x="6307" y="13239"/>
                  <a:pt x="6307" y="13229"/>
                  <a:pt x="6302" y="13229"/>
                </a:cubicBezTo>
                <a:cubicBezTo>
                  <a:pt x="6296" y="13218"/>
                  <a:pt x="6290" y="13218"/>
                  <a:pt x="6290" y="13218"/>
                </a:cubicBezTo>
                <a:cubicBezTo>
                  <a:pt x="6285" y="13218"/>
                  <a:pt x="6279" y="13207"/>
                  <a:pt x="6274" y="13207"/>
                </a:cubicBezTo>
                <a:cubicBezTo>
                  <a:pt x="6268" y="13207"/>
                  <a:pt x="6268" y="13207"/>
                  <a:pt x="6262" y="13207"/>
                </a:cubicBezTo>
                <a:cubicBezTo>
                  <a:pt x="6257" y="13207"/>
                  <a:pt x="6251" y="13207"/>
                  <a:pt x="6245" y="13207"/>
                </a:cubicBezTo>
                <a:cubicBezTo>
                  <a:pt x="6245" y="13207"/>
                  <a:pt x="6240" y="13207"/>
                  <a:pt x="6240" y="13218"/>
                </a:cubicBezTo>
                <a:cubicBezTo>
                  <a:pt x="6240" y="13218"/>
                  <a:pt x="6234" y="13218"/>
                  <a:pt x="6234" y="13218"/>
                </a:cubicBezTo>
                <a:cubicBezTo>
                  <a:pt x="6234" y="13218"/>
                  <a:pt x="6234" y="13196"/>
                  <a:pt x="6234" y="13196"/>
                </a:cubicBezTo>
                <a:cubicBezTo>
                  <a:pt x="6234" y="13186"/>
                  <a:pt x="6228" y="13175"/>
                  <a:pt x="6228" y="13175"/>
                </a:cubicBezTo>
                <a:cubicBezTo>
                  <a:pt x="6223" y="13164"/>
                  <a:pt x="6223" y="13164"/>
                  <a:pt x="6217" y="13164"/>
                </a:cubicBezTo>
                <a:cubicBezTo>
                  <a:pt x="6212" y="13164"/>
                  <a:pt x="6206" y="13164"/>
                  <a:pt x="6206" y="13153"/>
                </a:cubicBezTo>
                <a:cubicBezTo>
                  <a:pt x="6200" y="13153"/>
                  <a:pt x="6200" y="13143"/>
                  <a:pt x="6195" y="13132"/>
                </a:cubicBezTo>
                <a:cubicBezTo>
                  <a:pt x="6195" y="13132"/>
                  <a:pt x="6189" y="13121"/>
                  <a:pt x="6189" y="13110"/>
                </a:cubicBezTo>
                <a:cubicBezTo>
                  <a:pt x="6183" y="13110"/>
                  <a:pt x="6183" y="13110"/>
                  <a:pt x="6183" y="13110"/>
                </a:cubicBezTo>
                <a:cubicBezTo>
                  <a:pt x="6178" y="13100"/>
                  <a:pt x="6178" y="13110"/>
                  <a:pt x="6178" y="13100"/>
                </a:cubicBezTo>
                <a:cubicBezTo>
                  <a:pt x="6167" y="13100"/>
                  <a:pt x="6161" y="13078"/>
                  <a:pt x="6150" y="13100"/>
                </a:cubicBezTo>
                <a:cubicBezTo>
                  <a:pt x="6144" y="13110"/>
                  <a:pt x="6144" y="13132"/>
                  <a:pt x="6144" y="13143"/>
                </a:cubicBezTo>
                <a:cubicBezTo>
                  <a:pt x="6138" y="13143"/>
                  <a:pt x="6144" y="13132"/>
                  <a:pt x="6144" y="13132"/>
                </a:cubicBezTo>
                <a:cubicBezTo>
                  <a:pt x="6144" y="13121"/>
                  <a:pt x="6144" y="13110"/>
                  <a:pt x="6144" y="13100"/>
                </a:cubicBezTo>
                <a:cubicBezTo>
                  <a:pt x="6144" y="13100"/>
                  <a:pt x="6144" y="13100"/>
                  <a:pt x="6144" y="13089"/>
                </a:cubicBezTo>
                <a:cubicBezTo>
                  <a:pt x="6150" y="13089"/>
                  <a:pt x="6150" y="13078"/>
                  <a:pt x="6150" y="13078"/>
                </a:cubicBezTo>
                <a:cubicBezTo>
                  <a:pt x="6150" y="13067"/>
                  <a:pt x="6150" y="13057"/>
                  <a:pt x="6150" y="13046"/>
                </a:cubicBezTo>
                <a:cubicBezTo>
                  <a:pt x="6150" y="13035"/>
                  <a:pt x="6144" y="13024"/>
                  <a:pt x="6144" y="13014"/>
                </a:cubicBezTo>
                <a:cubicBezTo>
                  <a:pt x="6138" y="13003"/>
                  <a:pt x="6133" y="12992"/>
                  <a:pt x="6127" y="12981"/>
                </a:cubicBezTo>
                <a:cubicBezTo>
                  <a:pt x="6122" y="12971"/>
                  <a:pt x="6116" y="12960"/>
                  <a:pt x="6110" y="12949"/>
                </a:cubicBezTo>
                <a:cubicBezTo>
                  <a:pt x="6105" y="12949"/>
                  <a:pt x="6099" y="12939"/>
                  <a:pt x="6093" y="12939"/>
                </a:cubicBezTo>
                <a:cubicBezTo>
                  <a:pt x="6088" y="12928"/>
                  <a:pt x="6088" y="12928"/>
                  <a:pt x="6082" y="12917"/>
                </a:cubicBezTo>
                <a:cubicBezTo>
                  <a:pt x="6077" y="12917"/>
                  <a:pt x="6071" y="12917"/>
                  <a:pt x="6071" y="12906"/>
                </a:cubicBezTo>
                <a:cubicBezTo>
                  <a:pt x="6065" y="12906"/>
                  <a:pt x="6065" y="12896"/>
                  <a:pt x="6060" y="12896"/>
                </a:cubicBezTo>
                <a:cubicBezTo>
                  <a:pt x="6054" y="12896"/>
                  <a:pt x="6054" y="12885"/>
                  <a:pt x="6048" y="12885"/>
                </a:cubicBezTo>
                <a:cubicBezTo>
                  <a:pt x="6043" y="12874"/>
                  <a:pt x="6032" y="12874"/>
                  <a:pt x="6020" y="12874"/>
                </a:cubicBezTo>
                <a:cubicBezTo>
                  <a:pt x="6009" y="12874"/>
                  <a:pt x="6003" y="12896"/>
                  <a:pt x="5992" y="12896"/>
                </a:cubicBezTo>
                <a:cubicBezTo>
                  <a:pt x="5992" y="12896"/>
                  <a:pt x="5987" y="12896"/>
                  <a:pt x="5981" y="12896"/>
                </a:cubicBezTo>
                <a:cubicBezTo>
                  <a:pt x="5975" y="12896"/>
                  <a:pt x="5975" y="12906"/>
                  <a:pt x="5970" y="12906"/>
                </a:cubicBezTo>
                <a:cubicBezTo>
                  <a:pt x="5964" y="12906"/>
                  <a:pt x="5964" y="12896"/>
                  <a:pt x="5958" y="12896"/>
                </a:cubicBezTo>
                <a:cubicBezTo>
                  <a:pt x="5958" y="12896"/>
                  <a:pt x="5953" y="12885"/>
                  <a:pt x="5953" y="12885"/>
                </a:cubicBezTo>
                <a:cubicBezTo>
                  <a:pt x="5953" y="12885"/>
                  <a:pt x="5947" y="12885"/>
                  <a:pt x="5947" y="12874"/>
                </a:cubicBezTo>
                <a:cubicBezTo>
                  <a:pt x="5953" y="12874"/>
                  <a:pt x="5958" y="12874"/>
                  <a:pt x="5958" y="12874"/>
                </a:cubicBezTo>
                <a:cubicBezTo>
                  <a:pt x="5964" y="12874"/>
                  <a:pt x="5964" y="12874"/>
                  <a:pt x="5964" y="12885"/>
                </a:cubicBezTo>
                <a:cubicBezTo>
                  <a:pt x="5970" y="12885"/>
                  <a:pt x="5970" y="12885"/>
                  <a:pt x="5970" y="12885"/>
                </a:cubicBezTo>
                <a:cubicBezTo>
                  <a:pt x="5975" y="12885"/>
                  <a:pt x="5975" y="12874"/>
                  <a:pt x="5981" y="12863"/>
                </a:cubicBezTo>
                <a:cubicBezTo>
                  <a:pt x="5981" y="12863"/>
                  <a:pt x="5981" y="12863"/>
                  <a:pt x="5981" y="12853"/>
                </a:cubicBezTo>
                <a:cubicBezTo>
                  <a:pt x="5981" y="12853"/>
                  <a:pt x="5981" y="12842"/>
                  <a:pt x="5981" y="12842"/>
                </a:cubicBezTo>
                <a:cubicBezTo>
                  <a:pt x="5981" y="12831"/>
                  <a:pt x="5987" y="12810"/>
                  <a:pt x="5987" y="12810"/>
                </a:cubicBezTo>
                <a:cubicBezTo>
                  <a:pt x="5992" y="12810"/>
                  <a:pt x="5992" y="12810"/>
                  <a:pt x="5992" y="12799"/>
                </a:cubicBezTo>
                <a:cubicBezTo>
                  <a:pt x="5992" y="12799"/>
                  <a:pt x="5998" y="12799"/>
                  <a:pt x="5998" y="12799"/>
                </a:cubicBezTo>
                <a:cubicBezTo>
                  <a:pt x="5998" y="12799"/>
                  <a:pt x="6003" y="12799"/>
                  <a:pt x="6003" y="12788"/>
                </a:cubicBezTo>
                <a:cubicBezTo>
                  <a:pt x="6003" y="12788"/>
                  <a:pt x="6003" y="12788"/>
                  <a:pt x="6003" y="12788"/>
                </a:cubicBezTo>
                <a:cubicBezTo>
                  <a:pt x="5998" y="12777"/>
                  <a:pt x="5992" y="12777"/>
                  <a:pt x="5992" y="12777"/>
                </a:cubicBezTo>
                <a:cubicBezTo>
                  <a:pt x="5987" y="12767"/>
                  <a:pt x="5981" y="12767"/>
                  <a:pt x="5981" y="12756"/>
                </a:cubicBezTo>
                <a:cubicBezTo>
                  <a:pt x="5975" y="12756"/>
                  <a:pt x="5970" y="12745"/>
                  <a:pt x="5970" y="12745"/>
                </a:cubicBezTo>
                <a:cubicBezTo>
                  <a:pt x="5964" y="12734"/>
                  <a:pt x="5958" y="12734"/>
                  <a:pt x="5958" y="12724"/>
                </a:cubicBezTo>
                <a:cubicBezTo>
                  <a:pt x="5953" y="12724"/>
                  <a:pt x="5953" y="12724"/>
                  <a:pt x="5953" y="12724"/>
                </a:cubicBezTo>
                <a:cubicBezTo>
                  <a:pt x="5947" y="12724"/>
                  <a:pt x="5953" y="12724"/>
                  <a:pt x="5947" y="12734"/>
                </a:cubicBezTo>
                <a:cubicBezTo>
                  <a:pt x="5947" y="12734"/>
                  <a:pt x="5947" y="12734"/>
                  <a:pt x="5947" y="12734"/>
                </a:cubicBezTo>
                <a:cubicBezTo>
                  <a:pt x="5942" y="12745"/>
                  <a:pt x="5942" y="12745"/>
                  <a:pt x="5942" y="12745"/>
                </a:cubicBezTo>
                <a:cubicBezTo>
                  <a:pt x="5936" y="12756"/>
                  <a:pt x="5936" y="12745"/>
                  <a:pt x="5936" y="12745"/>
                </a:cubicBezTo>
                <a:cubicBezTo>
                  <a:pt x="5930" y="12734"/>
                  <a:pt x="5930" y="12724"/>
                  <a:pt x="5925" y="12724"/>
                </a:cubicBezTo>
                <a:cubicBezTo>
                  <a:pt x="5925" y="12724"/>
                  <a:pt x="5925" y="12713"/>
                  <a:pt x="5925" y="12713"/>
                </a:cubicBezTo>
                <a:cubicBezTo>
                  <a:pt x="5919" y="12713"/>
                  <a:pt x="5913" y="12713"/>
                  <a:pt x="5908" y="12713"/>
                </a:cubicBezTo>
                <a:cubicBezTo>
                  <a:pt x="5908" y="12724"/>
                  <a:pt x="5908" y="12734"/>
                  <a:pt x="5902" y="12734"/>
                </a:cubicBezTo>
                <a:cubicBezTo>
                  <a:pt x="5897" y="12734"/>
                  <a:pt x="5897" y="12713"/>
                  <a:pt x="5897" y="12713"/>
                </a:cubicBezTo>
                <a:cubicBezTo>
                  <a:pt x="5897" y="12702"/>
                  <a:pt x="5897" y="12691"/>
                  <a:pt x="5891" y="12691"/>
                </a:cubicBezTo>
                <a:cubicBezTo>
                  <a:pt x="5885" y="12691"/>
                  <a:pt x="5885" y="12691"/>
                  <a:pt x="5885" y="12691"/>
                </a:cubicBezTo>
                <a:cubicBezTo>
                  <a:pt x="5880" y="12691"/>
                  <a:pt x="5880" y="12691"/>
                  <a:pt x="5880" y="12681"/>
                </a:cubicBezTo>
                <a:cubicBezTo>
                  <a:pt x="5880" y="12681"/>
                  <a:pt x="5880" y="12670"/>
                  <a:pt x="5874" y="12670"/>
                </a:cubicBezTo>
                <a:cubicBezTo>
                  <a:pt x="5868" y="12670"/>
                  <a:pt x="5868" y="12659"/>
                  <a:pt x="5868" y="12659"/>
                </a:cubicBezTo>
                <a:cubicBezTo>
                  <a:pt x="5868" y="12648"/>
                  <a:pt x="5863" y="12648"/>
                  <a:pt x="5868" y="12638"/>
                </a:cubicBezTo>
                <a:cubicBezTo>
                  <a:pt x="5868" y="12638"/>
                  <a:pt x="5874" y="12638"/>
                  <a:pt x="5874" y="12638"/>
                </a:cubicBezTo>
                <a:cubicBezTo>
                  <a:pt x="5874" y="12638"/>
                  <a:pt x="5880" y="12638"/>
                  <a:pt x="5880" y="12638"/>
                </a:cubicBezTo>
                <a:cubicBezTo>
                  <a:pt x="5885" y="12638"/>
                  <a:pt x="5891" y="12648"/>
                  <a:pt x="5891" y="12648"/>
                </a:cubicBezTo>
                <a:cubicBezTo>
                  <a:pt x="5897" y="12648"/>
                  <a:pt x="5902" y="12638"/>
                  <a:pt x="5908" y="12638"/>
                </a:cubicBezTo>
                <a:cubicBezTo>
                  <a:pt x="5913" y="12638"/>
                  <a:pt x="5913" y="12627"/>
                  <a:pt x="5919" y="12627"/>
                </a:cubicBezTo>
                <a:cubicBezTo>
                  <a:pt x="5925" y="12627"/>
                  <a:pt x="5930" y="12627"/>
                  <a:pt x="5930" y="12616"/>
                </a:cubicBezTo>
                <a:cubicBezTo>
                  <a:pt x="5930" y="12616"/>
                  <a:pt x="5930" y="12616"/>
                  <a:pt x="5930" y="12616"/>
                </a:cubicBezTo>
                <a:cubicBezTo>
                  <a:pt x="5925" y="12616"/>
                  <a:pt x="5919" y="12616"/>
                  <a:pt x="5913" y="12616"/>
                </a:cubicBezTo>
                <a:cubicBezTo>
                  <a:pt x="5908" y="12616"/>
                  <a:pt x="5908" y="12616"/>
                  <a:pt x="5902" y="12616"/>
                </a:cubicBezTo>
                <a:cubicBezTo>
                  <a:pt x="5891" y="12616"/>
                  <a:pt x="5880" y="12616"/>
                  <a:pt x="5868" y="12616"/>
                </a:cubicBezTo>
                <a:cubicBezTo>
                  <a:pt x="5857" y="12616"/>
                  <a:pt x="5846" y="12616"/>
                  <a:pt x="5840" y="12627"/>
                </a:cubicBezTo>
                <a:cubicBezTo>
                  <a:pt x="5835" y="12627"/>
                  <a:pt x="5829" y="12627"/>
                  <a:pt x="5823" y="12627"/>
                </a:cubicBezTo>
                <a:cubicBezTo>
                  <a:pt x="5823" y="12627"/>
                  <a:pt x="5818" y="12627"/>
                  <a:pt x="5818" y="12627"/>
                </a:cubicBezTo>
                <a:cubicBezTo>
                  <a:pt x="5818" y="12627"/>
                  <a:pt x="5818" y="12627"/>
                  <a:pt x="5812" y="12627"/>
                </a:cubicBezTo>
                <a:cubicBezTo>
                  <a:pt x="5812" y="12616"/>
                  <a:pt x="5812" y="12627"/>
                  <a:pt x="5807" y="12616"/>
                </a:cubicBezTo>
                <a:cubicBezTo>
                  <a:pt x="5807" y="12616"/>
                  <a:pt x="5807" y="12616"/>
                  <a:pt x="5807" y="12616"/>
                </a:cubicBezTo>
                <a:cubicBezTo>
                  <a:pt x="5801" y="12627"/>
                  <a:pt x="5807" y="12627"/>
                  <a:pt x="5807" y="12627"/>
                </a:cubicBezTo>
                <a:cubicBezTo>
                  <a:pt x="5801" y="12638"/>
                  <a:pt x="5790" y="12627"/>
                  <a:pt x="5790" y="12627"/>
                </a:cubicBezTo>
                <a:cubicBezTo>
                  <a:pt x="5790" y="12627"/>
                  <a:pt x="5784" y="12627"/>
                  <a:pt x="5784" y="12627"/>
                </a:cubicBezTo>
                <a:cubicBezTo>
                  <a:pt x="5784" y="12627"/>
                  <a:pt x="5778" y="12627"/>
                  <a:pt x="5778" y="12627"/>
                </a:cubicBezTo>
                <a:cubicBezTo>
                  <a:pt x="5773" y="12627"/>
                  <a:pt x="5778" y="12638"/>
                  <a:pt x="5778" y="12638"/>
                </a:cubicBezTo>
                <a:cubicBezTo>
                  <a:pt x="5784" y="12638"/>
                  <a:pt x="5784" y="12638"/>
                  <a:pt x="5784" y="12638"/>
                </a:cubicBezTo>
                <a:cubicBezTo>
                  <a:pt x="5790" y="12648"/>
                  <a:pt x="5790" y="12648"/>
                  <a:pt x="5795" y="12648"/>
                </a:cubicBezTo>
                <a:cubicBezTo>
                  <a:pt x="5795" y="12648"/>
                  <a:pt x="5795" y="12648"/>
                  <a:pt x="5801" y="12648"/>
                </a:cubicBezTo>
                <a:cubicBezTo>
                  <a:pt x="5801" y="12648"/>
                  <a:pt x="5807" y="12638"/>
                  <a:pt x="5807" y="12648"/>
                </a:cubicBezTo>
                <a:cubicBezTo>
                  <a:pt x="5812" y="12648"/>
                  <a:pt x="5801" y="12659"/>
                  <a:pt x="5801" y="12659"/>
                </a:cubicBezTo>
                <a:cubicBezTo>
                  <a:pt x="5795" y="12659"/>
                  <a:pt x="5784" y="12659"/>
                  <a:pt x="5778" y="12659"/>
                </a:cubicBezTo>
                <a:cubicBezTo>
                  <a:pt x="5778" y="12659"/>
                  <a:pt x="5773" y="12670"/>
                  <a:pt x="5767" y="12670"/>
                </a:cubicBezTo>
                <a:cubicBezTo>
                  <a:pt x="5767" y="12670"/>
                  <a:pt x="5762" y="12670"/>
                  <a:pt x="5756" y="12681"/>
                </a:cubicBezTo>
                <a:cubicBezTo>
                  <a:pt x="5750" y="12681"/>
                  <a:pt x="5750" y="12691"/>
                  <a:pt x="5745" y="12691"/>
                </a:cubicBezTo>
                <a:cubicBezTo>
                  <a:pt x="5739" y="12702"/>
                  <a:pt x="5728" y="12702"/>
                  <a:pt x="5722" y="12691"/>
                </a:cubicBezTo>
                <a:cubicBezTo>
                  <a:pt x="5716" y="12691"/>
                  <a:pt x="5711" y="12691"/>
                  <a:pt x="5705" y="12691"/>
                </a:cubicBezTo>
                <a:cubicBezTo>
                  <a:pt x="5700" y="12691"/>
                  <a:pt x="5694" y="12691"/>
                  <a:pt x="5694" y="12691"/>
                </a:cubicBezTo>
                <a:cubicBezTo>
                  <a:pt x="5688" y="12691"/>
                  <a:pt x="5683" y="12681"/>
                  <a:pt x="5683" y="12681"/>
                </a:cubicBezTo>
                <a:cubicBezTo>
                  <a:pt x="5677" y="12681"/>
                  <a:pt x="5677" y="12670"/>
                  <a:pt x="5677" y="12670"/>
                </a:cubicBezTo>
                <a:cubicBezTo>
                  <a:pt x="5677" y="12670"/>
                  <a:pt x="5671" y="12670"/>
                  <a:pt x="5671" y="12670"/>
                </a:cubicBezTo>
                <a:cubicBezTo>
                  <a:pt x="5666" y="12659"/>
                  <a:pt x="5666" y="12638"/>
                  <a:pt x="5660" y="12627"/>
                </a:cubicBezTo>
                <a:cubicBezTo>
                  <a:pt x="5655" y="12627"/>
                  <a:pt x="5649" y="12627"/>
                  <a:pt x="5643" y="12627"/>
                </a:cubicBezTo>
                <a:cubicBezTo>
                  <a:pt x="5632" y="12627"/>
                  <a:pt x="5621" y="12627"/>
                  <a:pt x="5615" y="12627"/>
                </a:cubicBezTo>
                <a:cubicBezTo>
                  <a:pt x="5604" y="12638"/>
                  <a:pt x="5593" y="12638"/>
                  <a:pt x="5581" y="12638"/>
                </a:cubicBezTo>
                <a:cubicBezTo>
                  <a:pt x="5570" y="12638"/>
                  <a:pt x="5565" y="12648"/>
                  <a:pt x="5553" y="12648"/>
                </a:cubicBezTo>
                <a:cubicBezTo>
                  <a:pt x="5548" y="12648"/>
                  <a:pt x="5548" y="12648"/>
                  <a:pt x="5548" y="12648"/>
                </a:cubicBezTo>
                <a:cubicBezTo>
                  <a:pt x="5542" y="12648"/>
                  <a:pt x="5542" y="12648"/>
                  <a:pt x="5536" y="12648"/>
                </a:cubicBezTo>
                <a:cubicBezTo>
                  <a:pt x="5536" y="12638"/>
                  <a:pt x="5531" y="12638"/>
                  <a:pt x="5531" y="12638"/>
                </a:cubicBezTo>
                <a:cubicBezTo>
                  <a:pt x="5525" y="12627"/>
                  <a:pt x="5520" y="12616"/>
                  <a:pt x="5520" y="12616"/>
                </a:cubicBezTo>
                <a:cubicBezTo>
                  <a:pt x="5520" y="12605"/>
                  <a:pt x="5520" y="12595"/>
                  <a:pt x="5520" y="12584"/>
                </a:cubicBezTo>
                <a:cubicBezTo>
                  <a:pt x="5520" y="12584"/>
                  <a:pt x="5520" y="12573"/>
                  <a:pt x="5514" y="12573"/>
                </a:cubicBezTo>
                <a:cubicBezTo>
                  <a:pt x="5508" y="12562"/>
                  <a:pt x="5503" y="12541"/>
                  <a:pt x="5497" y="12541"/>
                </a:cubicBezTo>
                <a:cubicBezTo>
                  <a:pt x="5491" y="12541"/>
                  <a:pt x="5486" y="12530"/>
                  <a:pt x="5480" y="12530"/>
                </a:cubicBezTo>
                <a:cubicBezTo>
                  <a:pt x="5475" y="12530"/>
                  <a:pt x="5469" y="12530"/>
                  <a:pt x="5469" y="12530"/>
                </a:cubicBezTo>
                <a:cubicBezTo>
                  <a:pt x="5463" y="12530"/>
                  <a:pt x="5458" y="12519"/>
                  <a:pt x="5452" y="12519"/>
                </a:cubicBezTo>
                <a:cubicBezTo>
                  <a:pt x="5446" y="12519"/>
                  <a:pt x="5435" y="12530"/>
                  <a:pt x="5430" y="12519"/>
                </a:cubicBezTo>
                <a:cubicBezTo>
                  <a:pt x="5424" y="12509"/>
                  <a:pt x="5424" y="12487"/>
                  <a:pt x="5424" y="12466"/>
                </a:cubicBezTo>
                <a:cubicBezTo>
                  <a:pt x="5418" y="12466"/>
                  <a:pt x="5418" y="12466"/>
                  <a:pt x="5418" y="12455"/>
                </a:cubicBezTo>
                <a:cubicBezTo>
                  <a:pt x="5418" y="12455"/>
                  <a:pt x="5418" y="12444"/>
                  <a:pt x="5418" y="12444"/>
                </a:cubicBezTo>
                <a:cubicBezTo>
                  <a:pt x="5418" y="12433"/>
                  <a:pt x="5413" y="12433"/>
                  <a:pt x="5407" y="12433"/>
                </a:cubicBezTo>
                <a:cubicBezTo>
                  <a:pt x="5401" y="12433"/>
                  <a:pt x="5401" y="12444"/>
                  <a:pt x="5396" y="12455"/>
                </a:cubicBezTo>
                <a:cubicBezTo>
                  <a:pt x="5396" y="12455"/>
                  <a:pt x="5390" y="12466"/>
                  <a:pt x="5390" y="12466"/>
                </a:cubicBezTo>
                <a:cubicBezTo>
                  <a:pt x="5396" y="12476"/>
                  <a:pt x="5396" y="12476"/>
                  <a:pt x="5396" y="12487"/>
                </a:cubicBezTo>
                <a:cubicBezTo>
                  <a:pt x="5396" y="12487"/>
                  <a:pt x="5396" y="12487"/>
                  <a:pt x="5396" y="12498"/>
                </a:cubicBezTo>
                <a:cubicBezTo>
                  <a:pt x="5396" y="12498"/>
                  <a:pt x="5401" y="12498"/>
                  <a:pt x="5401" y="12498"/>
                </a:cubicBezTo>
                <a:cubicBezTo>
                  <a:pt x="5401" y="12509"/>
                  <a:pt x="5401" y="12509"/>
                  <a:pt x="5401" y="12509"/>
                </a:cubicBezTo>
                <a:cubicBezTo>
                  <a:pt x="5407" y="12519"/>
                  <a:pt x="5407" y="12509"/>
                  <a:pt x="5413" y="12509"/>
                </a:cubicBezTo>
                <a:cubicBezTo>
                  <a:pt x="5413" y="12498"/>
                  <a:pt x="5418" y="12498"/>
                  <a:pt x="5424" y="12498"/>
                </a:cubicBezTo>
                <a:cubicBezTo>
                  <a:pt x="5424" y="12498"/>
                  <a:pt x="5424" y="12498"/>
                  <a:pt x="5424" y="12509"/>
                </a:cubicBezTo>
                <a:cubicBezTo>
                  <a:pt x="5424" y="12509"/>
                  <a:pt x="5430" y="12519"/>
                  <a:pt x="5424" y="12519"/>
                </a:cubicBezTo>
                <a:cubicBezTo>
                  <a:pt x="5418" y="12519"/>
                  <a:pt x="5413" y="12519"/>
                  <a:pt x="5413" y="12519"/>
                </a:cubicBezTo>
                <a:cubicBezTo>
                  <a:pt x="5407" y="12530"/>
                  <a:pt x="5401" y="12530"/>
                  <a:pt x="5401" y="12530"/>
                </a:cubicBezTo>
                <a:cubicBezTo>
                  <a:pt x="5390" y="12541"/>
                  <a:pt x="5379" y="12541"/>
                  <a:pt x="5373" y="12552"/>
                </a:cubicBezTo>
                <a:cubicBezTo>
                  <a:pt x="5368" y="12552"/>
                  <a:pt x="5362" y="12552"/>
                  <a:pt x="5356" y="12552"/>
                </a:cubicBezTo>
                <a:cubicBezTo>
                  <a:pt x="5356" y="12562"/>
                  <a:pt x="5351" y="12562"/>
                  <a:pt x="5345" y="12562"/>
                </a:cubicBezTo>
                <a:cubicBezTo>
                  <a:pt x="5345" y="12573"/>
                  <a:pt x="5340" y="12573"/>
                  <a:pt x="5340" y="12573"/>
                </a:cubicBezTo>
                <a:cubicBezTo>
                  <a:pt x="5334" y="12584"/>
                  <a:pt x="5334" y="12584"/>
                  <a:pt x="5328" y="12584"/>
                </a:cubicBezTo>
                <a:cubicBezTo>
                  <a:pt x="5323" y="12584"/>
                  <a:pt x="5317" y="12584"/>
                  <a:pt x="5317" y="12584"/>
                </a:cubicBezTo>
                <a:cubicBezTo>
                  <a:pt x="5311" y="12595"/>
                  <a:pt x="5311" y="12595"/>
                  <a:pt x="5311" y="12605"/>
                </a:cubicBezTo>
                <a:cubicBezTo>
                  <a:pt x="5311" y="12616"/>
                  <a:pt x="5311" y="12627"/>
                  <a:pt x="5311" y="12638"/>
                </a:cubicBezTo>
                <a:cubicBezTo>
                  <a:pt x="5317" y="12648"/>
                  <a:pt x="5317" y="12659"/>
                  <a:pt x="5323" y="12681"/>
                </a:cubicBezTo>
                <a:cubicBezTo>
                  <a:pt x="5323" y="12691"/>
                  <a:pt x="5328" y="12691"/>
                  <a:pt x="5328" y="12702"/>
                </a:cubicBezTo>
                <a:cubicBezTo>
                  <a:pt x="5334" y="12713"/>
                  <a:pt x="5334" y="12713"/>
                  <a:pt x="5334" y="12724"/>
                </a:cubicBezTo>
                <a:cubicBezTo>
                  <a:pt x="5334" y="12734"/>
                  <a:pt x="5334" y="12734"/>
                  <a:pt x="5340" y="12745"/>
                </a:cubicBezTo>
                <a:cubicBezTo>
                  <a:pt x="5340" y="12756"/>
                  <a:pt x="5345" y="12756"/>
                  <a:pt x="5345" y="12767"/>
                </a:cubicBezTo>
                <a:cubicBezTo>
                  <a:pt x="5340" y="12777"/>
                  <a:pt x="5340" y="12788"/>
                  <a:pt x="5340" y="12788"/>
                </a:cubicBezTo>
                <a:cubicBezTo>
                  <a:pt x="5334" y="12799"/>
                  <a:pt x="5334" y="12810"/>
                  <a:pt x="5328" y="12810"/>
                </a:cubicBezTo>
                <a:cubicBezTo>
                  <a:pt x="5323" y="12820"/>
                  <a:pt x="5317" y="12831"/>
                  <a:pt x="5306" y="12820"/>
                </a:cubicBezTo>
                <a:cubicBezTo>
                  <a:pt x="5300" y="12820"/>
                  <a:pt x="5300" y="12810"/>
                  <a:pt x="5300" y="12799"/>
                </a:cubicBezTo>
                <a:cubicBezTo>
                  <a:pt x="5300" y="12799"/>
                  <a:pt x="5300" y="12788"/>
                  <a:pt x="5295" y="12777"/>
                </a:cubicBezTo>
                <a:cubicBezTo>
                  <a:pt x="5295" y="12777"/>
                  <a:pt x="5289" y="12777"/>
                  <a:pt x="5289" y="12767"/>
                </a:cubicBezTo>
                <a:cubicBezTo>
                  <a:pt x="5283" y="12767"/>
                  <a:pt x="5283" y="12756"/>
                  <a:pt x="5278" y="12745"/>
                </a:cubicBezTo>
                <a:cubicBezTo>
                  <a:pt x="5278" y="12745"/>
                  <a:pt x="5272" y="12734"/>
                  <a:pt x="5278" y="12724"/>
                </a:cubicBezTo>
                <a:cubicBezTo>
                  <a:pt x="5278" y="12724"/>
                  <a:pt x="5283" y="12713"/>
                  <a:pt x="5283" y="12702"/>
                </a:cubicBezTo>
                <a:cubicBezTo>
                  <a:pt x="5283" y="12702"/>
                  <a:pt x="5289" y="12691"/>
                  <a:pt x="5289" y="12681"/>
                </a:cubicBezTo>
                <a:cubicBezTo>
                  <a:pt x="5295" y="12681"/>
                  <a:pt x="5295" y="12670"/>
                  <a:pt x="5300" y="12670"/>
                </a:cubicBezTo>
                <a:cubicBezTo>
                  <a:pt x="5300" y="12659"/>
                  <a:pt x="5300" y="12659"/>
                  <a:pt x="5306" y="12648"/>
                </a:cubicBezTo>
                <a:cubicBezTo>
                  <a:pt x="5306" y="12638"/>
                  <a:pt x="5306" y="12638"/>
                  <a:pt x="5306" y="12627"/>
                </a:cubicBezTo>
                <a:cubicBezTo>
                  <a:pt x="5306" y="12616"/>
                  <a:pt x="5306" y="12616"/>
                  <a:pt x="5306" y="12616"/>
                </a:cubicBezTo>
                <a:cubicBezTo>
                  <a:pt x="5300" y="12605"/>
                  <a:pt x="5306" y="12605"/>
                  <a:pt x="5306" y="12595"/>
                </a:cubicBezTo>
                <a:cubicBezTo>
                  <a:pt x="5306" y="12595"/>
                  <a:pt x="5300" y="12595"/>
                  <a:pt x="5300" y="12584"/>
                </a:cubicBezTo>
                <a:cubicBezTo>
                  <a:pt x="5306" y="12584"/>
                  <a:pt x="5306" y="12584"/>
                  <a:pt x="5306" y="12573"/>
                </a:cubicBezTo>
                <a:cubicBezTo>
                  <a:pt x="5300" y="12573"/>
                  <a:pt x="5300" y="12573"/>
                  <a:pt x="5300" y="12573"/>
                </a:cubicBezTo>
                <a:cubicBezTo>
                  <a:pt x="5300" y="12562"/>
                  <a:pt x="5295" y="12562"/>
                  <a:pt x="5295" y="12562"/>
                </a:cubicBezTo>
                <a:cubicBezTo>
                  <a:pt x="5295" y="12552"/>
                  <a:pt x="5289" y="12552"/>
                  <a:pt x="5289" y="12541"/>
                </a:cubicBezTo>
                <a:cubicBezTo>
                  <a:pt x="5283" y="12541"/>
                  <a:pt x="5283" y="12530"/>
                  <a:pt x="5283" y="12519"/>
                </a:cubicBezTo>
                <a:cubicBezTo>
                  <a:pt x="5283" y="12509"/>
                  <a:pt x="5289" y="12509"/>
                  <a:pt x="5295" y="12509"/>
                </a:cubicBezTo>
                <a:cubicBezTo>
                  <a:pt x="5300" y="12498"/>
                  <a:pt x="5306" y="12498"/>
                  <a:pt x="5317" y="12487"/>
                </a:cubicBezTo>
                <a:cubicBezTo>
                  <a:pt x="5317" y="12487"/>
                  <a:pt x="5323" y="12476"/>
                  <a:pt x="5323" y="12476"/>
                </a:cubicBezTo>
                <a:cubicBezTo>
                  <a:pt x="5328" y="12466"/>
                  <a:pt x="5334" y="12476"/>
                  <a:pt x="5334" y="12466"/>
                </a:cubicBezTo>
                <a:cubicBezTo>
                  <a:pt x="5340" y="12455"/>
                  <a:pt x="5340" y="12455"/>
                  <a:pt x="5340" y="12444"/>
                </a:cubicBezTo>
                <a:cubicBezTo>
                  <a:pt x="5334" y="12433"/>
                  <a:pt x="5334" y="12433"/>
                  <a:pt x="5334" y="12423"/>
                </a:cubicBezTo>
                <a:cubicBezTo>
                  <a:pt x="5323" y="12412"/>
                  <a:pt x="5317" y="12401"/>
                  <a:pt x="5306" y="12401"/>
                </a:cubicBezTo>
                <a:cubicBezTo>
                  <a:pt x="5306" y="12401"/>
                  <a:pt x="5300" y="12401"/>
                  <a:pt x="5295" y="12412"/>
                </a:cubicBezTo>
                <a:cubicBezTo>
                  <a:pt x="5289" y="12412"/>
                  <a:pt x="5289" y="12412"/>
                  <a:pt x="5283" y="12423"/>
                </a:cubicBezTo>
                <a:cubicBezTo>
                  <a:pt x="5278" y="12423"/>
                  <a:pt x="5278" y="12423"/>
                  <a:pt x="5272" y="12433"/>
                </a:cubicBezTo>
                <a:cubicBezTo>
                  <a:pt x="5272" y="12433"/>
                  <a:pt x="5266" y="12444"/>
                  <a:pt x="5266" y="12444"/>
                </a:cubicBezTo>
                <a:cubicBezTo>
                  <a:pt x="5266" y="12444"/>
                  <a:pt x="5266" y="12455"/>
                  <a:pt x="5266" y="12455"/>
                </a:cubicBezTo>
                <a:cubicBezTo>
                  <a:pt x="5261" y="12466"/>
                  <a:pt x="5261" y="12466"/>
                  <a:pt x="5255" y="12476"/>
                </a:cubicBezTo>
                <a:cubicBezTo>
                  <a:pt x="5255" y="12476"/>
                  <a:pt x="5249" y="12487"/>
                  <a:pt x="5249" y="12487"/>
                </a:cubicBezTo>
                <a:cubicBezTo>
                  <a:pt x="5244" y="12498"/>
                  <a:pt x="5238" y="12498"/>
                  <a:pt x="5233" y="12498"/>
                </a:cubicBezTo>
                <a:cubicBezTo>
                  <a:pt x="5233" y="12498"/>
                  <a:pt x="5227" y="12509"/>
                  <a:pt x="5227" y="12509"/>
                </a:cubicBezTo>
                <a:cubicBezTo>
                  <a:pt x="5221" y="12509"/>
                  <a:pt x="5221" y="12519"/>
                  <a:pt x="5216" y="12519"/>
                </a:cubicBezTo>
                <a:cubicBezTo>
                  <a:pt x="5210" y="12530"/>
                  <a:pt x="5210" y="12541"/>
                  <a:pt x="5204" y="12541"/>
                </a:cubicBezTo>
                <a:cubicBezTo>
                  <a:pt x="5199" y="12552"/>
                  <a:pt x="5193" y="12552"/>
                  <a:pt x="5188" y="12552"/>
                </a:cubicBezTo>
                <a:cubicBezTo>
                  <a:pt x="5188" y="12552"/>
                  <a:pt x="5188" y="12552"/>
                  <a:pt x="5182" y="12552"/>
                </a:cubicBezTo>
                <a:cubicBezTo>
                  <a:pt x="5182" y="12552"/>
                  <a:pt x="5176" y="12552"/>
                  <a:pt x="5176" y="12552"/>
                </a:cubicBezTo>
                <a:cubicBezTo>
                  <a:pt x="5171" y="12552"/>
                  <a:pt x="5165" y="12552"/>
                  <a:pt x="5165" y="12552"/>
                </a:cubicBezTo>
                <a:cubicBezTo>
                  <a:pt x="5159" y="12552"/>
                  <a:pt x="5159" y="12552"/>
                  <a:pt x="5159" y="12541"/>
                </a:cubicBezTo>
                <a:cubicBezTo>
                  <a:pt x="5154" y="12541"/>
                  <a:pt x="5154" y="12541"/>
                  <a:pt x="5154" y="12541"/>
                </a:cubicBezTo>
                <a:cubicBezTo>
                  <a:pt x="5148" y="12541"/>
                  <a:pt x="5143" y="12552"/>
                  <a:pt x="5143" y="12552"/>
                </a:cubicBezTo>
                <a:cubicBezTo>
                  <a:pt x="5143" y="12562"/>
                  <a:pt x="5143" y="12573"/>
                  <a:pt x="5137" y="12584"/>
                </a:cubicBezTo>
                <a:cubicBezTo>
                  <a:pt x="5131" y="12584"/>
                  <a:pt x="5126" y="12584"/>
                  <a:pt x="5126" y="12584"/>
                </a:cubicBezTo>
                <a:cubicBezTo>
                  <a:pt x="5120" y="12584"/>
                  <a:pt x="5114" y="12584"/>
                  <a:pt x="5114" y="12573"/>
                </a:cubicBezTo>
                <a:cubicBezTo>
                  <a:pt x="5109" y="12573"/>
                  <a:pt x="5103" y="12573"/>
                  <a:pt x="5098" y="12573"/>
                </a:cubicBezTo>
                <a:cubicBezTo>
                  <a:pt x="5098" y="12573"/>
                  <a:pt x="5092" y="12584"/>
                  <a:pt x="5092" y="12584"/>
                </a:cubicBezTo>
                <a:cubicBezTo>
                  <a:pt x="5086" y="12584"/>
                  <a:pt x="5086" y="12595"/>
                  <a:pt x="5086" y="12595"/>
                </a:cubicBezTo>
                <a:cubicBezTo>
                  <a:pt x="5086" y="12595"/>
                  <a:pt x="5081" y="12595"/>
                  <a:pt x="5081" y="12605"/>
                </a:cubicBezTo>
                <a:cubicBezTo>
                  <a:pt x="5081" y="12605"/>
                  <a:pt x="5081" y="12605"/>
                  <a:pt x="5075" y="12616"/>
                </a:cubicBezTo>
                <a:cubicBezTo>
                  <a:pt x="5075" y="12616"/>
                  <a:pt x="5075" y="12616"/>
                  <a:pt x="5075" y="12616"/>
                </a:cubicBezTo>
                <a:cubicBezTo>
                  <a:pt x="5069" y="12627"/>
                  <a:pt x="5064" y="12627"/>
                  <a:pt x="5058" y="12627"/>
                </a:cubicBezTo>
                <a:cubicBezTo>
                  <a:pt x="5058" y="12638"/>
                  <a:pt x="5053" y="12648"/>
                  <a:pt x="5053" y="12648"/>
                </a:cubicBezTo>
                <a:cubicBezTo>
                  <a:pt x="5053" y="12659"/>
                  <a:pt x="5053" y="12659"/>
                  <a:pt x="5053" y="12659"/>
                </a:cubicBezTo>
                <a:cubicBezTo>
                  <a:pt x="5047" y="12670"/>
                  <a:pt x="5047" y="12681"/>
                  <a:pt x="5047" y="12681"/>
                </a:cubicBezTo>
                <a:cubicBezTo>
                  <a:pt x="5047" y="12691"/>
                  <a:pt x="5047" y="12681"/>
                  <a:pt x="5053" y="12681"/>
                </a:cubicBezTo>
                <a:cubicBezTo>
                  <a:pt x="5053" y="12702"/>
                  <a:pt x="5053" y="12713"/>
                  <a:pt x="5047" y="12724"/>
                </a:cubicBezTo>
                <a:cubicBezTo>
                  <a:pt x="5047" y="12734"/>
                  <a:pt x="5041" y="12734"/>
                  <a:pt x="5047" y="12745"/>
                </a:cubicBezTo>
                <a:cubicBezTo>
                  <a:pt x="5053" y="12745"/>
                  <a:pt x="5053" y="12745"/>
                  <a:pt x="5053" y="12756"/>
                </a:cubicBezTo>
                <a:cubicBezTo>
                  <a:pt x="5053" y="12756"/>
                  <a:pt x="5053" y="12767"/>
                  <a:pt x="5047" y="12767"/>
                </a:cubicBezTo>
                <a:cubicBezTo>
                  <a:pt x="5047" y="12777"/>
                  <a:pt x="5041" y="12777"/>
                  <a:pt x="5036" y="12777"/>
                </a:cubicBezTo>
                <a:cubicBezTo>
                  <a:pt x="5036" y="12777"/>
                  <a:pt x="5030" y="12777"/>
                  <a:pt x="5024" y="12788"/>
                </a:cubicBezTo>
                <a:cubicBezTo>
                  <a:pt x="5019" y="12788"/>
                  <a:pt x="5019" y="12788"/>
                  <a:pt x="5013" y="12799"/>
                </a:cubicBezTo>
                <a:cubicBezTo>
                  <a:pt x="5008" y="12810"/>
                  <a:pt x="5013" y="12831"/>
                  <a:pt x="5002" y="12842"/>
                </a:cubicBezTo>
                <a:cubicBezTo>
                  <a:pt x="5002" y="12853"/>
                  <a:pt x="4996" y="12853"/>
                  <a:pt x="4991" y="12853"/>
                </a:cubicBezTo>
                <a:cubicBezTo>
                  <a:pt x="4991" y="12863"/>
                  <a:pt x="4985" y="12863"/>
                  <a:pt x="4979" y="12874"/>
                </a:cubicBezTo>
                <a:cubicBezTo>
                  <a:pt x="4979" y="12874"/>
                  <a:pt x="4974" y="12874"/>
                  <a:pt x="4968" y="12874"/>
                </a:cubicBezTo>
                <a:cubicBezTo>
                  <a:pt x="4963" y="12885"/>
                  <a:pt x="4968" y="12896"/>
                  <a:pt x="4968" y="12896"/>
                </a:cubicBezTo>
                <a:cubicBezTo>
                  <a:pt x="4974" y="12906"/>
                  <a:pt x="4974" y="12917"/>
                  <a:pt x="4974" y="12917"/>
                </a:cubicBezTo>
                <a:cubicBezTo>
                  <a:pt x="4979" y="12928"/>
                  <a:pt x="4979" y="12939"/>
                  <a:pt x="4979" y="12939"/>
                </a:cubicBezTo>
                <a:cubicBezTo>
                  <a:pt x="4979" y="12949"/>
                  <a:pt x="4979" y="12960"/>
                  <a:pt x="4974" y="12960"/>
                </a:cubicBezTo>
                <a:cubicBezTo>
                  <a:pt x="4974" y="12960"/>
                  <a:pt x="4968" y="12949"/>
                  <a:pt x="4968" y="12949"/>
                </a:cubicBezTo>
                <a:cubicBezTo>
                  <a:pt x="4968" y="12939"/>
                  <a:pt x="4963" y="12928"/>
                  <a:pt x="4963" y="12928"/>
                </a:cubicBezTo>
                <a:cubicBezTo>
                  <a:pt x="4957" y="12917"/>
                  <a:pt x="4957" y="12917"/>
                  <a:pt x="4951" y="12906"/>
                </a:cubicBezTo>
                <a:cubicBezTo>
                  <a:pt x="4951" y="12896"/>
                  <a:pt x="4951" y="12885"/>
                  <a:pt x="4946" y="12885"/>
                </a:cubicBezTo>
                <a:cubicBezTo>
                  <a:pt x="4946" y="12874"/>
                  <a:pt x="4940" y="12874"/>
                  <a:pt x="4934" y="12874"/>
                </a:cubicBezTo>
                <a:cubicBezTo>
                  <a:pt x="4923" y="12874"/>
                  <a:pt x="4923" y="12853"/>
                  <a:pt x="4918" y="12842"/>
                </a:cubicBezTo>
                <a:cubicBezTo>
                  <a:pt x="4912" y="12831"/>
                  <a:pt x="4912" y="12831"/>
                  <a:pt x="4906" y="12820"/>
                </a:cubicBezTo>
                <a:cubicBezTo>
                  <a:pt x="4906" y="12810"/>
                  <a:pt x="4895" y="12810"/>
                  <a:pt x="4889" y="12810"/>
                </a:cubicBezTo>
                <a:cubicBezTo>
                  <a:pt x="4884" y="12799"/>
                  <a:pt x="4878" y="12799"/>
                  <a:pt x="4873" y="12799"/>
                </a:cubicBezTo>
                <a:cubicBezTo>
                  <a:pt x="4861" y="12788"/>
                  <a:pt x="4844" y="12777"/>
                  <a:pt x="4833" y="12767"/>
                </a:cubicBezTo>
                <a:cubicBezTo>
                  <a:pt x="4828" y="12767"/>
                  <a:pt x="4828" y="12767"/>
                  <a:pt x="4822" y="12756"/>
                </a:cubicBezTo>
                <a:cubicBezTo>
                  <a:pt x="4816" y="12756"/>
                  <a:pt x="4811" y="12756"/>
                  <a:pt x="4805" y="12756"/>
                </a:cubicBezTo>
                <a:cubicBezTo>
                  <a:pt x="4799" y="12767"/>
                  <a:pt x="4794" y="12767"/>
                  <a:pt x="4788" y="12767"/>
                </a:cubicBezTo>
                <a:cubicBezTo>
                  <a:pt x="4782" y="12777"/>
                  <a:pt x="4777" y="12777"/>
                  <a:pt x="4777" y="12788"/>
                </a:cubicBezTo>
                <a:cubicBezTo>
                  <a:pt x="4771" y="12788"/>
                  <a:pt x="4771" y="12799"/>
                  <a:pt x="4766" y="12799"/>
                </a:cubicBezTo>
                <a:cubicBezTo>
                  <a:pt x="4760" y="12810"/>
                  <a:pt x="4754" y="12810"/>
                  <a:pt x="4754" y="12820"/>
                </a:cubicBezTo>
                <a:cubicBezTo>
                  <a:pt x="4749" y="12820"/>
                  <a:pt x="4743" y="12820"/>
                  <a:pt x="4737" y="12831"/>
                </a:cubicBezTo>
                <a:cubicBezTo>
                  <a:pt x="4732" y="12831"/>
                  <a:pt x="4732" y="12831"/>
                  <a:pt x="4726" y="12831"/>
                </a:cubicBezTo>
                <a:cubicBezTo>
                  <a:pt x="4721" y="12842"/>
                  <a:pt x="4715" y="12853"/>
                  <a:pt x="4709" y="12853"/>
                </a:cubicBezTo>
                <a:cubicBezTo>
                  <a:pt x="4704" y="12853"/>
                  <a:pt x="4698" y="12863"/>
                  <a:pt x="4692" y="12853"/>
                </a:cubicBezTo>
                <a:cubicBezTo>
                  <a:pt x="4692" y="12853"/>
                  <a:pt x="4687" y="12853"/>
                  <a:pt x="4681" y="12853"/>
                </a:cubicBezTo>
                <a:cubicBezTo>
                  <a:pt x="4676" y="12842"/>
                  <a:pt x="4676" y="12842"/>
                  <a:pt x="4670" y="12831"/>
                </a:cubicBezTo>
                <a:cubicBezTo>
                  <a:pt x="4664" y="12831"/>
                  <a:pt x="4659" y="12831"/>
                  <a:pt x="4653" y="12820"/>
                </a:cubicBezTo>
                <a:cubicBezTo>
                  <a:pt x="4653" y="12810"/>
                  <a:pt x="4653" y="12810"/>
                  <a:pt x="4647" y="12810"/>
                </a:cubicBezTo>
                <a:cubicBezTo>
                  <a:pt x="4647" y="12820"/>
                  <a:pt x="4653" y="12820"/>
                  <a:pt x="4653" y="12831"/>
                </a:cubicBezTo>
                <a:cubicBezTo>
                  <a:pt x="4653" y="12831"/>
                  <a:pt x="4653" y="12831"/>
                  <a:pt x="4653" y="12831"/>
                </a:cubicBezTo>
                <a:cubicBezTo>
                  <a:pt x="4647" y="12831"/>
                  <a:pt x="4647" y="12842"/>
                  <a:pt x="4642" y="12842"/>
                </a:cubicBezTo>
                <a:cubicBezTo>
                  <a:pt x="4642" y="12842"/>
                  <a:pt x="4636" y="12842"/>
                  <a:pt x="4631" y="12831"/>
                </a:cubicBezTo>
                <a:cubicBezTo>
                  <a:pt x="4631" y="12831"/>
                  <a:pt x="4631" y="12831"/>
                  <a:pt x="4631" y="12831"/>
                </a:cubicBezTo>
                <a:cubicBezTo>
                  <a:pt x="4631" y="12831"/>
                  <a:pt x="4631" y="12831"/>
                  <a:pt x="4631" y="12820"/>
                </a:cubicBezTo>
                <a:cubicBezTo>
                  <a:pt x="4625" y="12820"/>
                  <a:pt x="4625" y="12820"/>
                  <a:pt x="4625" y="12810"/>
                </a:cubicBezTo>
                <a:cubicBezTo>
                  <a:pt x="4625" y="12810"/>
                  <a:pt x="4625" y="12810"/>
                  <a:pt x="4625" y="12810"/>
                </a:cubicBezTo>
                <a:cubicBezTo>
                  <a:pt x="4625" y="12799"/>
                  <a:pt x="4619" y="12810"/>
                  <a:pt x="4619" y="12799"/>
                </a:cubicBezTo>
                <a:cubicBezTo>
                  <a:pt x="4619" y="12799"/>
                  <a:pt x="4619" y="12799"/>
                  <a:pt x="4619" y="12788"/>
                </a:cubicBezTo>
                <a:cubicBezTo>
                  <a:pt x="4614" y="12788"/>
                  <a:pt x="4614" y="12788"/>
                  <a:pt x="4614" y="12788"/>
                </a:cubicBezTo>
                <a:cubicBezTo>
                  <a:pt x="4614" y="12777"/>
                  <a:pt x="4614" y="12777"/>
                  <a:pt x="4608" y="12777"/>
                </a:cubicBezTo>
                <a:cubicBezTo>
                  <a:pt x="4608" y="12767"/>
                  <a:pt x="4608" y="12767"/>
                  <a:pt x="4608" y="12767"/>
                </a:cubicBezTo>
                <a:cubicBezTo>
                  <a:pt x="4608" y="12767"/>
                  <a:pt x="4608" y="12756"/>
                  <a:pt x="4602" y="12756"/>
                </a:cubicBezTo>
                <a:cubicBezTo>
                  <a:pt x="4602" y="12756"/>
                  <a:pt x="4602" y="12756"/>
                  <a:pt x="4597" y="12756"/>
                </a:cubicBezTo>
                <a:cubicBezTo>
                  <a:pt x="4597" y="12745"/>
                  <a:pt x="4591" y="12745"/>
                  <a:pt x="4591" y="12734"/>
                </a:cubicBezTo>
                <a:cubicBezTo>
                  <a:pt x="4586" y="12734"/>
                  <a:pt x="4586" y="12734"/>
                  <a:pt x="4586" y="12734"/>
                </a:cubicBezTo>
                <a:cubicBezTo>
                  <a:pt x="4580" y="12724"/>
                  <a:pt x="4580" y="12724"/>
                  <a:pt x="4574" y="12713"/>
                </a:cubicBezTo>
                <a:cubicBezTo>
                  <a:pt x="4569" y="12702"/>
                  <a:pt x="4563" y="12691"/>
                  <a:pt x="4557" y="12681"/>
                </a:cubicBezTo>
                <a:cubicBezTo>
                  <a:pt x="4557" y="12681"/>
                  <a:pt x="4552" y="12670"/>
                  <a:pt x="4552" y="12659"/>
                </a:cubicBezTo>
                <a:cubicBezTo>
                  <a:pt x="4552" y="12648"/>
                  <a:pt x="4546" y="12648"/>
                  <a:pt x="4546" y="12638"/>
                </a:cubicBezTo>
                <a:cubicBezTo>
                  <a:pt x="4541" y="12627"/>
                  <a:pt x="4541" y="12616"/>
                  <a:pt x="4541" y="12616"/>
                </a:cubicBezTo>
                <a:cubicBezTo>
                  <a:pt x="4541" y="12605"/>
                  <a:pt x="4535" y="12595"/>
                  <a:pt x="4535" y="12595"/>
                </a:cubicBezTo>
                <a:cubicBezTo>
                  <a:pt x="4529" y="12584"/>
                  <a:pt x="4529" y="12584"/>
                  <a:pt x="4524" y="12573"/>
                </a:cubicBezTo>
                <a:cubicBezTo>
                  <a:pt x="4524" y="12573"/>
                  <a:pt x="4524" y="12573"/>
                  <a:pt x="4524" y="12562"/>
                </a:cubicBezTo>
                <a:cubicBezTo>
                  <a:pt x="4524" y="12562"/>
                  <a:pt x="4524" y="12562"/>
                  <a:pt x="4518" y="12552"/>
                </a:cubicBezTo>
                <a:cubicBezTo>
                  <a:pt x="4518" y="12552"/>
                  <a:pt x="4524" y="12541"/>
                  <a:pt x="4524" y="12530"/>
                </a:cubicBezTo>
                <a:cubicBezTo>
                  <a:pt x="4524" y="12530"/>
                  <a:pt x="4524" y="12519"/>
                  <a:pt x="4529" y="12519"/>
                </a:cubicBezTo>
                <a:cubicBezTo>
                  <a:pt x="4529" y="12519"/>
                  <a:pt x="4535" y="12509"/>
                  <a:pt x="4535" y="12509"/>
                </a:cubicBezTo>
                <a:cubicBezTo>
                  <a:pt x="4535" y="12498"/>
                  <a:pt x="4535" y="12498"/>
                  <a:pt x="4529" y="12498"/>
                </a:cubicBezTo>
                <a:cubicBezTo>
                  <a:pt x="4529" y="12487"/>
                  <a:pt x="4529" y="12487"/>
                  <a:pt x="4529" y="12487"/>
                </a:cubicBezTo>
                <a:cubicBezTo>
                  <a:pt x="4524" y="12487"/>
                  <a:pt x="4529" y="12476"/>
                  <a:pt x="4529" y="12476"/>
                </a:cubicBezTo>
                <a:cubicBezTo>
                  <a:pt x="4529" y="12466"/>
                  <a:pt x="4529" y="12466"/>
                  <a:pt x="4529" y="12466"/>
                </a:cubicBezTo>
                <a:cubicBezTo>
                  <a:pt x="4529" y="12455"/>
                  <a:pt x="4524" y="12455"/>
                  <a:pt x="4524" y="12455"/>
                </a:cubicBezTo>
                <a:cubicBezTo>
                  <a:pt x="4529" y="12444"/>
                  <a:pt x="4529" y="12444"/>
                  <a:pt x="4529" y="12455"/>
                </a:cubicBezTo>
                <a:cubicBezTo>
                  <a:pt x="4529" y="12455"/>
                  <a:pt x="4529" y="12455"/>
                  <a:pt x="4529" y="12466"/>
                </a:cubicBezTo>
                <a:cubicBezTo>
                  <a:pt x="4535" y="12455"/>
                  <a:pt x="4535" y="12444"/>
                  <a:pt x="4535" y="12444"/>
                </a:cubicBezTo>
                <a:cubicBezTo>
                  <a:pt x="4535" y="12433"/>
                  <a:pt x="4535" y="12423"/>
                  <a:pt x="4535" y="12423"/>
                </a:cubicBezTo>
                <a:cubicBezTo>
                  <a:pt x="4535" y="12412"/>
                  <a:pt x="4535" y="12412"/>
                  <a:pt x="4529" y="12412"/>
                </a:cubicBezTo>
                <a:cubicBezTo>
                  <a:pt x="4529" y="12412"/>
                  <a:pt x="4529" y="12412"/>
                  <a:pt x="4529" y="12401"/>
                </a:cubicBezTo>
                <a:cubicBezTo>
                  <a:pt x="4529" y="12390"/>
                  <a:pt x="4535" y="12401"/>
                  <a:pt x="4535" y="12390"/>
                </a:cubicBezTo>
                <a:cubicBezTo>
                  <a:pt x="4535" y="12390"/>
                  <a:pt x="4535" y="12380"/>
                  <a:pt x="4535" y="12380"/>
                </a:cubicBezTo>
                <a:cubicBezTo>
                  <a:pt x="4541" y="12380"/>
                  <a:pt x="4541" y="12380"/>
                  <a:pt x="4541" y="12390"/>
                </a:cubicBezTo>
                <a:cubicBezTo>
                  <a:pt x="4541" y="12390"/>
                  <a:pt x="4541" y="12390"/>
                  <a:pt x="4535" y="12401"/>
                </a:cubicBezTo>
                <a:cubicBezTo>
                  <a:pt x="4535" y="12401"/>
                  <a:pt x="4541" y="12412"/>
                  <a:pt x="4541" y="12412"/>
                </a:cubicBezTo>
                <a:cubicBezTo>
                  <a:pt x="4541" y="12412"/>
                  <a:pt x="4541" y="12423"/>
                  <a:pt x="4541" y="12412"/>
                </a:cubicBezTo>
                <a:cubicBezTo>
                  <a:pt x="4541" y="12412"/>
                  <a:pt x="4541" y="12401"/>
                  <a:pt x="4541" y="12401"/>
                </a:cubicBezTo>
                <a:cubicBezTo>
                  <a:pt x="4541" y="12390"/>
                  <a:pt x="4541" y="12380"/>
                  <a:pt x="4541" y="12380"/>
                </a:cubicBezTo>
                <a:cubicBezTo>
                  <a:pt x="4546" y="12369"/>
                  <a:pt x="4541" y="12358"/>
                  <a:pt x="4546" y="12358"/>
                </a:cubicBezTo>
                <a:cubicBezTo>
                  <a:pt x="4546" y="12347"/>
                  <a:pt x="4546" y="12337"/>
                  <a:pt x="4546" y="12326"/>
                </a:cubicBezTo>
                <a:cubicBezTo>
                  <a:pt x="4546" y="12326"/>
                  <a:pt x="4546" y="12315"/>
                  <a:pt x="4546" y="12315"/>
                </a:cubicBezTo>
                <a:cubicBezTo>
                  <a:pt x="4546" y="12294"/>
                  <a:pt x="4552" y="12272"/>
                  <a:pt x="4552" y="12261"/>
                </a:cubicBezTo>
                <a:cubicBezTo>
                  <a:pt x="4552" y="12240"/>
                  <a:pt x="4552" y="12219"/>
                  <a:pt x="4557" y="12197"/>
                </a:cubicBezTo>
                <a:cubicBezTo>
                  <a:pt x="4557" y="12186"/>
                  <a:pt x="4563" y="12186"/>
                  <a:pt x="4563" y="12176"/>
                </a:cubicBezTo>
                <a:cubicBezTo>
                  <a:pt x="4563" y="12165"/>
                  <a:pt x="4563" y="12165"/>
                  <a:pt x="4563" y="12154"/>
                </a:cubicBezTo>
                <a:cubicBezTo>
                  <a:pt x="4563" y="12143"/>
                  <a:pt x="4563" y="12143"/>
                  <a:pt x="4563" y="12133"/>
                </a:cubicBezTo>
                <a:cubicBezTo>
                  <a:pt x="4563" y="12133"/>
                  <a:pt x="4557" y="12133"/>
                  <a:pt x="4557" y="12122"/>
                </a:cubicBezTo>
                <a:cubicBezTo>
                  <a:pt x="4557" y="12122"/>
                  <a:pt x="4557" y="12122"/>
                  <a:pt x="4557" y="12111"/>
                </a:cubicBezTo>
                <a:cubicBezTo>
                  <a:pt x="4557" y="12111"/>
                  <a:pt x="4552" y="12111"/>
                  <a:pt x="4552" y="12100"/>
                </a:cubicBezTo>
                <a:cubicBezTo>
                  <a:pt x="4552" y="12090"/>
                  <a:pt x="4557" y="12100"/>
                  <a:pt x="4557" y="12090"/>
                </a:cubicBezTo>
                <a:cubicBezTo>
                  <a:pt x="4563" y="12090"/>
                  <a:pt x="4563" y="12090"/>
                  <a:pt x="4563" y="12090"/>
                </a:cubicBezTo>
                <a:cubicBezTo>
                  <a:pt x="4569" y="12090"/>
                  <a:pt x="4569" y="12090"/>
                  <a:pt x="4569" y="12079"/>
                </a:cubicBezTo>
                <a:cubicBezTo>
                  <a:pt x="4563" y="12079"/>
                  <a:pt x="4557" y="12079"/>
                  <a:pt x="4552" y="12079"/>
                </a:cubicBezTo>
                <a:cubicBezTo>
                  <a:pt x="4552" y="12068"/>
                  <a:pt x="4552" y="12068"/>
                  <a:pt x="4546" y="12068"/>
                </a:cubicBezTo>
                <a:cubicBezTo>
                  <a:pt x="4546" y="12068"/>
                  <a:pt x="4546" y="12068"/>
                  <a:pt x="4541" y="12057"/>
                </a:cubicBezTo>
                <a:cubicBezTo>
                  <a:pt x="4541" y="12057"/>
                  <a:pt x="4541" y="12047"/>
                  <a:pt x="4541" y="12047"/>
                </a:cubicBezTo>
                <a:cubicBezTo>
                  <a:pt x="4535" y="12047"/>
                  <a:pt x="4535" y="12036"/>
                  <a:pt x="4535" y="12036"/>
                </a:cubicBezTo>
                <a:cubicBezTo>
                  <a:pt x="4529" y="12047"/>
                  <a:pt x="4541" y="12047"/>
                  <a:pt x="4535" y="12057"/>
                </a:cubicBezTo>
                <a:cubicBezTo>
                  <a:pt x="4529" y="12057"/>
                  <a:pt x="4529" y="12057"/>
                  <a:pt x="4524" y="12057"/>
                </a:cubicBezTo>
                <a:cubicBezTo>
                  <a:pt x="4524" y="12057"/>
                  <a:pt x="4518" y="12047"/>
                  <a:pt x="4518" y="12047"/>
                </a:cubicBezTo>
                <a:cubicBezTo>
                  <a:pt x="4512" y="12047"/>
                  <a:pt x="4507" y="12036"/>
                  <a:pt x="4507" y="12025"/>
                </a:cubicBezTo>
                <a:cubicBezTo>
                  <a:pt x="4507" y="12025"/>
                  <a:pt x="4512" y="12014"/>
                  <a:pt x="4512" y="12025"/>
                </a:cubicBezTo>
                <a:cubicBezTo>
                  <a:pt x="4512" y="12025"/>
                  <a:pt x="4518" y="12025"/>
                  <a:pt x="4518" y="12025"/>
                </a:cubicBezTo>
                <a:cubicBezTo>
                  <a:pt x="4524" y="12036"/>
                  <a:pt x="4524" y="12025"/>
                  <a:pt x="4529" y="12036"/>
                </a:cubicBezTo>
                <a:cubicBezTo>
                  <a:pt x="4535" y="12047"/>
                  <a:pt x="4529" y="12036"/>
                  <a:pt x="4529" y="12025"/>
                </a:cubicBezTo>
                <a:cubicBezTo>
                  <a:pt x="4524" y="12025"/>
                  <a:pt x="4524" y="12025"/>
                  <a:pt x="4518" y="12014"/>
                </a:cubicBezTo>
                <a:cubicBezTo>
                  <a:pt x="4512" y="12014"/>
                  <a:pt x="4507" y="12004"/>
                  <a:pt x="4507" y="11993"/>
                </a:cubicBezTo>
                <a:cubicBezTo>
                  <a:pt x="4501" y="11993"/>
                  <a:pt x="4496" y="11982"/>
                  <a:pt x="4490" y="11982"/>
                </a:cubicBezTo>
                <a:cubicBezTo>
                  <a:pt x="4490" y="11982"/>
                  <a:pt x="4484" y="11982"/>
                  <a:pt x="4479" y="11982"/>
                </a:cubicBezTo>
                <a:cubicBezTo>
                  <a:pt x="4467" y="11982"/>
                  <a:pt x="4462" y="11982"/>
                  <a:pt x="4451" y="11971"/>
                </a:cubicBezTo>
                <a:cubicBezTo>
                  <a:pt x="4451" y="11961"/>
                  <a:pt x="4445" y="11961"/>
                  <a:pt x="4439" y="11961"/>
                </a:cubicBezTo>
                <a:cubicBezTo>
                  <a:pt x="4434" y="11961"/>
                  <a:pt x="4434" y="11971"/>
                  <a:pt x="4428" y="11971"/>
                </a:cubicBezTo>
                <a:cubicBezTo>
                  <a:pt x="4422" y="11971"/>
                  <a:pt x="4417" y="11971"/>
                  <a:pt x="4411" y="11971"/>
                </a:cubicBezTo>
                <a:cubicBezTo>
                  <a:pt x="4406" y="11971"/>
                  <a:pt x="4400" y="11950"/>
                  <a:pt x="4394" y="11961"/>
                </a:cubicBezTo>
                <a:cubicBezTo>
                  <a:pt x="4389" y="11961"/>
                  <a:pt x="4389" y="11961"/>
                  <a:pt x="4389" y="11961"/>
                </a:cubicBezTo>
                <a:cubicBezTo>
                  <a:pt x="4383" y="11971"/>
                  <a:pt x="4377" y="11982"/>
                  <a:pt x="4372" y="11982"/>
                </a:cubicBezTo>
                <a:cubicBezTo>
                  <a:pt x="4366" y="11982"/>
                  <a:pt x="4361" y="11982"/>
                  <a:pt x="4361" y="11982"/>
                </a:cubicBezTo>
                <a:cubicBezTo>
                  <a:pt x="4355" y="11982"/>
                  <a:pt x="4349" y="11982"/>
                  <a:pt x="4344" y="11982"/>
                </a:cubicBezTo>
                <a:cubicBezTo>
                  <a:pt x="4338" y="11982"/>
                  <a:pt x="4338" y="11982"/>
                  <a:pt x="4332" y="11982"/>
                </a:cubicBezTo>
                <a:cubicBezTo>
                  <a:pt x="4327" y="11982"/>
                  <a:pt x="4327" y="11993"/>
                  <a:pt x="4321" y="11993"/>
                </a:cubicBezTo>
                <a:cubicBezTo>
                  <a:pt x="4321" y="11993"/>
                  <a:pt x="4315" y="11993"/>
                  <a:pt x="4315" y="11982"/>
                </a:cubicBezTo>
                <a:cubicBezTo>
                  <a:pt x="4310" y="11982"/>
                  <a:pt x="4304" y="11982"/>
                  <a:pt x="4299" y="11982"/>
                </a:cubicBezTo>
                <a:cubicBezTo>
                  <a:pt x="4299" y="11982"/>
                  <a:pt x="4293" y="11982"/>
                  <a:pt x="4287" y="11971"/>
                </a:cubicBezTo>
                <a:cubicBezTo>
                  <a:pt x="4282" y="11971"/>
                  <a:pt x="4276" y="11971"/>
                  <a:pt x="4270" y="11971"/>
                </a:cubicBezTo>
                <a:cubicBezTo>
                  <a:pt x="4265" y="11971"/>
                  <a:pt x="4265" y="11982"/>
                  <a:pt x="4259" y="11982"/>
                </a:cubicBezTo>
                <a:cubicBezTo>
                  <a:pt x="4259" y="11982"/>
                  <a:pt x="4254" y="11982"/>
                  <a:pt x="4254" y="11982"/>
                </a:cubicBezTo>
                <a:cubicBezTo>
                  <a:pt x="4248" y="11993"/>
                  <a:pt x="4248" y="11993"/>
                  <a:pt x="4242" y="11993"/>
                </a:cubicBezTo>
                <a:cubicBezTo>
                  <a:pt x="4242" y="11993"/>
                  <a:pt x="4237" y="11993"/>
                  <a:pt x="4237" y="11982"/>
                </a:cubicBezTo>
                <a:cubicBezTo>
                  <a:pt x="4237" y="11982"/>
                  <a:pt x="4237" y="11982"/>
                  <a:pt x="4231" y="11982"/>
                </a:cubicBezTo>
                <a:cubicBezTo>
                  <a:pt x="4231" y="11982"/>
                  <a:pt x="4231" y="11982"/>
                  <a:pt x="4225" y="11971"/>
                </a:cubicBezTo>
                <a:cubicBezTo>
                  <a:pt x="4225" y="11971"/>
                  <a:pt x="4225" y="11971"/>
                  <a:pt x="4220" y="11971"/>
                </a:cubicBezTo>
                <a:cubicBezTo>
                  <a:pt x="4220" y="11971"/>
                  <a:pt x="4220" y="11971"/>
                  <a:pt x="4220" y="11971"/>
                </a:cubicBezTo>
                <a:cubicBezTo>
                  <a:pt x="4220" y="11961"/>
                  <a:pt x="4220" y="11961"/>
                  <a:pt x="4220" y="11961"/>
                </a:cubicBezTo>
                <a:cubicBezTo>
                  <a:pt x="4214" y="11961"/>
                  <a:pt x="4220" y="11971"/>
                  <a:pt x="4220" y="11971"/>
                </a:cubicBezTo>
                <a:cubicBezTo>
                  <a:pt x="4220" y="11971"/>
                  <a:pt x="4220" y="11971"/>
                  <a:pt x="4220" y="11982"/>
                </a:cubicBezTo>
                <a:cubicBezTo>
                  <a:pt x="4220" y="11982"/>
                  <a:pt x="4225" y="11982"/>
                  <a:pt x="4225" y="11982"/>
                </a:cubicBezTo>
                <a:cubicBezTo>
                  <a:pt x="4225" y="11982"/>
                  <a:pt x="4209" y="11982"/>
                  <a:pt x="4209" y="11982"/>
                </a:cubicBezTo>
                <a:cubicBezTo>
                  <a:pt x="4209" y="11982"/>
                  <a:pt x="4203" y="11982"/>
                  <a:pt x="4203" y="11971"/>
                </a:cubicBezTo>
                <a:cubicBezTo>
                  <a:pt x="4203" y="11971"/>
                  <a:pt x="4197" y="11982"/>
                  <a:pt x="4197" y="11971"/>
                </a:cubicBezTo>
                <a:cubicBezTo>
                  <a:pt x="4197" y="11971"/>
                  <a:pt x="4203" y="11961"/>
                  <a:pt x="4203" y="11961"/>
                </a:cubicBezTo>
                <a:cubicBezTo>
                  <a:pt x="4209" y="11950"/>
                  <a:pt x="4209" y="11950"/>
                  <a:pt x="4209" y="11939"/>
                </a:cubicBezTo>
                <a:cubicBezTo>
                  <a:pt x="4214" y="11939"/>
                  <a:pt x="4214" y="11939"/>
                  <a:pt x="4214" y="11928"/>
                </a:cubicBezTo>
                <a:cubicBezTo>
                  <a:pt x="4220" y="11928"/>
                  <a:pt x="4220" y="11918"/>
                  <a:pt x="4225" y="11907"/>
                </a:cubicBezTo>
                <a:cubicBezTo>
                  <a:pt x="4231" y="11907"/>
                  <a:pt x="4231" y="11896"/>
                  <a:pt x="4231" y="11885"/>
                </a:cubicBezTo>
                <a:cubicBezTo>
                  <a:pt x="4231" y="11885"/>
                  <a:pt x="4237" y="11875"/>
                  <a:pt x="4237" y="11864"/>
                </a:cubicBezTo>
                <a:cubicBezTo>
                  <a:pt x="4242" y="11853"/>
                  <a:pt x="4242" y="11842"/>
                  <a:pt x="4242" y="11832"/>
                </a:cubicBezTo>
                <a:cubicBezTo>
                  <a:pt x="4242" y="11832"/>
                  <a:pt x="4237" y="11821"/>
                  <a:pt x="4237" y="11810"/>
                </a:cubicBezTo>
                <a:cubicBezTo>
                  <a:pt x="4237" y="11799"/>
                  <a:pt x="4237" y="11789"/>
                  <a:pt x="4237" y="11789"/>
                </a:cubicBezTo>
                <a:cubicBezTo>
                  <a:pt x="4242" y="11778"/>
                  <a:pt x="4237" y="11767"/>
                  <a:pt x="4242" y="11756"/>
                </a:cubicBezTo>
                <a:cubicBezTo>
                  <a:pt x="4242" y="11756"/>
                  <a:pt x="4242" y="11746"/>
                  <a:pt x="4242" y="11746"/>
                </a:cubicBezTo>
                <a:cubicBezTo>
                  <a:pt x="4242" y="11735"/>
                  <a:pt x="4242" y="11735"/>
                  <a:pt x="4242" y="11724"/>
                </a:cubicBezTo>
                <a:cubicBezTo>
                  <a:pt x="4248" y="11713"/>
                  <a:pt x="4242" y="11713"/>
                  <a:pt x="4242" y="11713"/>
                </a:cubicBezTo>
                <a:cubicBezTo>
                  <a:pt x="4248" y="11703"/>
                  <a:pt x="4248" y="11703"/>
                  <a:pt x="4248" y="11692"/>
                </a:cubicBezTo>
                <a:cubicBezTo>
                  <a:pt x="4248" y="11681"/>
                  <a:pt x="4248" y="11681"/>
                  <a:pt x="4248" y="11670"/>
                </a:cubicBezTo>
                <a:cubicBezTo>
                  <a:pt x="4248" y="11660"/>
                  <a:pt x="4248" y="11660"/>
                  <a:pt x="4242" y="11660"/>
                </a:cubicBezTo>
                <a:cubicBezTo>
                  <a:pt x="4237" y="11660"/>
                  <a:pt x="4231" y="11660"/>
                  <a:pt x="4231" y="11649"/>
                </a:cubicBezTo>
                <a:cubicBezTo>
                  <a:pt x="4237" y="11649"/>
                  <a:pt x="4237" y="11649"/>
                  <a:pt x="4237" y="11649"/>
                </a:cubicBezTo>
                <a:cubicBezTo>
                  <a:pt x="4242" y="11638"/>
                  <a:pt x="4242" y="11638"/>
                  <a:pt x="4242" y="11627"/>
                </a:cubicBezTo>
                <a:cubicBezTo>
                  <a:pt x="4242" y="11627"/>
                  <a:pt x="4242" y="11627"/>
                  <a:pt x="4242" y="11627"/>
                </a:cubicBezTo>
                <a:cubicBezTo>
                  <a:pt x="4248" y="11617"/>
                  <a:pt x="4242" y="11617"/>
                  <a:pt x="4248" y="11606"/>
                </a:cubicBezTo>
                <a:cubicBezTo>
                  <a:pt x="4254" y="11595"/>
                  <a:pt x="4248" y="11638"/>
                  <a:pt x="4248" y="11638"/>
                </a:cubicBezTo>
                <a:cubicBezTo>
                  <a:pt x="4248" y="11649"/>
                  <a:pt x="4254" y="11649"/>
                  <a:pt x="4254" y="11649"/>
                </a:cubicBezTo>
                <a:cubicBezTo>
                  <a:pt x="4254" y="11660"/>
                  <a:pt x="4254" y="11660"/>
                  <a:pt x="4254" y="11660"/>
                </a:cubicBezTo>
                <a:cubicBezTo>
                  <a:pt x="4254" y="11670"/>
                  <a:pt x="4254" y="11670"/>
                  <a:pt x="4259" y="11670"/>
                </a:cubicBezTo>
                <a:cubicBezTo>
                  <a:pt x="4259" y="11670"/>
                  <a:pt x="4259" y="11681"/>
                  <a:pt x="4265" y="11681"/>
                </a:cubicBezTo>
                <a:cubicBezTo>
                  <a:pt x="4265" y="11681"/>
                  <a:pt x="4265" y="11692"/>
                  <a:pt x="4265" y="11681"/>
                </a:cubicBezTo>
                <a:cubicBezTo>
                  <a:pt x="4270" y="11681"/>
                  <a:pt x="4265" y="11670"/>
                  <a:pt x="4265" y="11670"/>
                </a:cubicBezTo>
                <a:cubicBezTo>
                  <a:pt x="4270" y="11660"/>
                  <a:pt x="4270" y="11649"/>
                  <a:pt x="4270" y="11649"/>
                </a:cubicBezTo>
                <a:cubicBezTo>
                  <a:pt x="4270" y="11638"/>
                  <a:pt x="4270" y="11638"/>
                  <a:pt x="4270" y="11627"/>
                </a:cubicBezTo>
                <a:cubicBezTo>
                  <a:pt x="4270" y="11627"/>
                  <a:pt x="4270" y="11627"/>
                  <a:pt x="4270" y="11617"/>
                </a:cubicBezTo>
                <a:cubicBezTo>
                  <a:pt x="4276" y="11606"/>
                  <a:pt x="4282" y="11584"/>
                  <a:pt x="4282" y="11574"/>
                </a:cubicBezTo>
                <a:cubicBezTo>
                  <a:pt x="4282" y="11563"/>
                  <a:pt x="4282" y="11552"/>
                  <a:pt x="4287" y="11552"/>
                </a:cubicBezTo>
                <a:cubicBezTo>
                  <a:pt x="4287" y="11552"/>
                  <a:pt x="4293" y="11541"/>
                  <a:pt x="4293" y="11541"/>
                </a:cubicBezTo>
                <a:cubicBezTo>
                  <a:pt x="4293" y="11541"/>
                  <a:pt x="4287" y="11541"/>
                  <a:pt x="4287" y="11541"/>
                </a:cubicBezTo>
                <a:cubicBezTo>
                  <a:pt x="4282" y="11541"/>
                  <a:pt x="4282" y="11552"/>
                  <a:pt x="4276" y="11552"/>
                </a:cubicBezTo>
                <a:cubicBezTo>
                  <a:pt x="4276" y="11541"/>
                  <a:pt x="4282" y="11541"/>
                  <a:pt x="4282" y="11541"/>
                </a:cubicBezTo>
                <a:cubicBezTo>
                  <a:pt x="4282" y="11531"/>
                  <a:pt x="4282" y="11531"/>
                  <a:pt x="4282" y="11531"/>
                </a:cubicBezTo>
                <a:cubicBezTo>
                  <a:pt x="4282" y="11520"/>
                  <a:pt x="4287" y="11520"/>
                  <a:pt x="4287" y="11520"/>
                </a:cubicBezTo>
                <a:cubicBezTo>
                  <a:pt x="4287" y="11520"/>
                  <a:pt x="4293" y="11520"/>
                  <a:pt x="4293" y="11520"/>
                </a:cubicBezTo>
                <a:cubicBezTo>
                  <a:pt x="4293" y="11520"/>
                  <a:pt x="4293" y="11509"/>
                  <a:pt x="4293" y="11509"/>
                </a:cubicBezTo>
                <a:cubicBezTo>
                  <a:pt x="4293" y="11509"/>
                  <a:pt x="4287" y="11509"/>
                  <a:pt x="4287" y="11509"/>
                </a:cubicBezTo>
                <a:cubicBezTo>
                  <a:pt x="4287" y="11520"/>
                  <a:pt x="4287" y="11520"/>
                  <a:pt x="4282" y="11520"/>
                </a:cubicBezTo>
                <a:cubicBezTo>
                  <a:pt x="4282" y="11520"/>
                  <a:pt x="4282" y="11520"/>
                  <a:pt x="4276" y="11509"/>
                </a:cubicBezTo>
                <a:cubicBezTo>
                  <a:pt x="4276" y="11509"/>
                  <a:pt x="4276" y="11509"/>
                  <a:pt x="4276" y="11509"/>
                </a:cubicBezTo>
                <a:cubicBezTo>
                  <a:pt x="4276" y="11509"/>
                  <a:pt x="4276" y="11509"/>
                  <a:pt x="4270" y="11509"/>
                </a:cubicBezTo>
                <a:cubicBezTo>
                  <a:pt x="4270" y="11499"/>
                  <a:pt x="4276" y="11488"/>
                  <a:pt x="4276" y="11488"/>
                </a:cubicBezTo>
                <a:cubicBezTo>
                  <a:pt x="4282" y="11477"/>
                  <a:pt x="4287" y="11488"/>
                  <a:pt x="4287" y="11477"/>
                </a:cubicBezTo>
                <a:cubicBezTo>
                  <a:pt x="4293" y="11466"/>
                  <a:pt x="4287" y="11456"/>
                  <a:pt x="4287" y="11456"/>
                </a:cubicBezTo>
                <a:cubicBezTo>
                  <a:pt x="4287" y="11445"/>
                  <a:pt x="4293" y="11434"/>
                  <a:pt x="4293" y="11434"/>
                </a:cubicBezTo>
                <a:cubicBezTo>
                  <a:pt x="4293" y="11423"/>
                  <a:pt x="4299" y="11413"/>
                  <a:pt x="4299" y="11402"/>
                </a:cubicBezTo>
                <a:cubicBezTo>
                  <a:pt x="4304" y="11402"/>
                  <a:pt x="4310" y="11391"/>
                  <a:pt x="4310" y="11391"/>
                </a:cubicBezTo>
                <a:cubicBezTo>
                  <a:pt x="4315" y="11380"/>
                  <a:pt x="4321" y="11370"/>
                  <a:pt x="4321" y="11359"/>
                </a:cubicBezTo>
                <a:cubicBezTo>
                  <a:pt x="4327" y="11348"/>
                  <a:pt x="4332" y="11327"/>
                  <a:pt x="4332" y="11316"/>
                </a:cubicBezTo>
                <a:cubicBezTo>
                  <a:pt x="4332" y="11305"/>
                  <a:pt x="4332" y="11294"/>
                  <a:pt x="4332" y="11284"/>
                </a:cubicBezTo>
                <a:cubicBezTo>
                  <a:pt x="4332" y="11284"/>
                  <a:pt x="4332" y="11273"/>
                  <a:pt x="4327" y="11262"/>
                </a:cubicBezTo>
                <a:cubicBezTo>
                  <a:pt x="4321" y="11251"/>
                  <a:pt x="4321" y="11251"/>
                  <a:pt x="4315" y="11262"/>
                </a:cubicBezTo>
                <a:cubicBezTo>
                  <a:pt x="4310" y="11262"/>
                  <a:pt x="4310" y="11262"/>
                  <a:pt x="4304" y="11251"/>
                </a:cubicBezTo>
                <a:cubicBezTo>
                  <a:pt x="4304" y="11251"/>
                  <a:pt x="4304" y="11251"/>
                  <a:pt x="4299" y="11251"/>
                </a:cubicBezTo>
                <a:cubicBezTo>
                  <a:pt x="4293" y="11251"/>
                  <a:pt x="4293" y="11262"/>
                  <a:pt x="4287" y="11262"/>
                </a:cubicBezTo>
                <a:cubicBezTo>
                  <a:pt x="4287" y="11262"/>
                  <a:pt x="4282" y="11262"/>
                  <a:pt x="4276" y="11262"/>
                </a:cubicBezTo>
                <a:cubicBezTo>
                  <a:pt x="4276" y="11251"/>
                  <a:pt x="4270" y="11251"/>
                  <a:pt x="4265" y="11251"/>
                </a:cubicBezTo>
                <a:cubicBezTo>
                  <a:pt x="4259" y="11251"/>
                  <a:pt x="4254" y="11251"/>
                  <a:pt x="4248" y="11251"/>
                </a:cubicBezTo>
                <a:cubicBezTo>
                  <a:pt x="4242" y="11251"/>
                  <a:pt x="4231" y="11251"/>
                  <a:pt x="4225" y="11251"/>
                </a:cubicBezTo>
                <a:cubicBezTo>
                  <a:pt x="4214" y="11262"/>
                  <a:pt x="4203" y="11273"/>
                  <a:pt x="4192" y="11284"/>
                </a:cubicBezTo>
                <a:cubicBezTo>
                  <a:pt x="4180" y="11284"/>
                  <a:pt x="4169" y="11284"/>
                  <a:pt x="4164" y="11284"/>
                </a:cubicBezTo>
                <a:cubicBezTo>
                  <a:pt x="4152" y="11284"/>
                  <a:pt x="4141" y="11284"/>
                  <a:pt x="4135" y="11294"/>
                </a:cubicBezTo>
                <a:cubicBezTo>
                  <a:pt x="4130" y="11294"/>
                  <a:pt x="4130" y="11305"/>
                  <a:pt x="4124" y="11305"/>
                </a:cubicBezTo>
                <a:cubicBezTo>
                  <a:pt x="4119" y="11316"/>
                  <a:pt x="4113" y="11316"/>
                  <a:pt x="4113" y="11327"/>
                </a:cubicBezTo>
                <a:cubicBezTo>
                  <a:pt x="4107" y="11327"/>
                  <a:pt x="4107" y="11327"/>
                  <a:pt x="4102" y="11337"/>
                </a:cubicBezTo>
                <a:cubicBezTo>
                  <a:pt x="4102" y="11348"/>
                  <a:pt x="4102" y="11359"/>
                  <a:pt x="4102" y="11359"/>
                </a:cubicBezTo>
                <a:cubicBezTo>
                  <a:pt x="4102" y="11380"/>
                  <a:pt x="4096" y="11391"/>
                  <a:pt x="4096" y="11402"/>
                </a:cubicBezTo>
                <a:cubicBezTo>
                  <a:pt x="4096" y="11413"/>
                  <a:pt x="4096" y="11423"/>
                  <a:pt x="4096" y="11434"/>
                </a:cubicBezTo>
                <a:cubicBezTo>
                  <a:pt x="4096" y="11445"/>
                  <a:pt x="4096" y="11445"/>
                  <a:pt x="4090" y="11456"/>
                </a:cubicBezTo>
                <a:cubicBezTo>
                  <a:pt x="4090" y="11466"/>
                  <a:pt x="4085" y="11466"/>
                  <a:pt x="4085" y="11477"/>
                </a:cubicBezTo>
                <a:cubicBezTo>
                  <a:pt x="4079" y="11499"/>
                  <a:pt x="4085" y="11531"/>
                  <a:pt x="4074" y="11541"/>
                </a:cubicBezTo>
                <a:cubicBezTo>
                  <a:pt x="4068" y="11552"/>
                  <a:pt x="4068" y="11552"/>
                  <a:pt x="4062" y="11563"/>
                </a:cubicBezTo>
                <a:cubicBezTo>
                  <a:pt x="4057" y="11563"/>
                  <a:pt x="4057" y="11574"/>
                  <a:pt x="4051" y="11574"/>
                </a:cubicBezTo>
                <a:cubicBezTo>
                  <a:pt x="4045" y="11584"/>
                  <a:pt x="4045" y="11584"/>
                  <a:pt x="4040" y="11584"/>
                </a:cubicBezTo>
                <a:cubicBezTo>
                  <a:pt x="4034" y="11584"/>
                  <a:pt x="4034" y="11584"/>
                  <a:pt x="4034" y="11595"/>
                </a:cubicBezTo>
                <a:cubicBezTo>
                  <a:pt x="4040" y="11595"/>
                  <a:pt x="4040" y="11595"/>
                  <a:pt x="4040" y="11595"/>
                </a:cubicBezTo>
                <a:cubicBezTo>
                  <a:pt x="4040" y="11606"/>
                  <a:pt x="4040" y="11606"/>
                  <a:pt x="4040" y="11606"/>
                </a:cubicBezTo>
                <a:cubicBezTo>
                  <a:pt x="4040" y="11617"/>
                  <a:pt x="4045" y="11617"/>
                  <a:pt x="4045" y="11617"/>
                </a:cubicBezTo>
                <a:cubicBezTo>
                  <a:pt x="4045" y="11627"/>
                  <a:pt x="4040" y="11627"/>
                  <a:pt x="4040" y="11638"/>
                </a:cubicBezTo>
                <a:cubicBezTo>
                  <a:pt x="4034" y="11638"/>
                  <a:pt x="4029" y="11638"/>
                  <a:pt x="4029" y="11638"/>
                </a:cubicBezTo>
                <a:cubicBezTo>
                  <a:pt x="4023" y="11649"/>
                  <a:pt x="4023" y="11649"/>
                  <a:pt x="4017" y="11649"/>
                </a:cubicBezTo>
                <a:cubicBezTo>
                  <a:pt x="4012" y="11649"/>
                  <a:pt x="4012" y="11660"/>
                  <a:pt x="4006" y="11649"/>
                </a:cubicBezTo>
                <a:cubicBezTo>
                  <a:pt x="4006" y="11649"/>
                  <a:pt x="4006" y="11638"/>
                  <a:pt x="4006" y="11638"/>
                </a:cubicBezTo>
                <a:cubicBezTo>
                  <a:pt x="4006" y="11638"/>
                  <a:pt x="4000" y="11638"/>
                  <a:pt x="4000" y="11638"/>
                </a:cubicBezTo>
                <a:cubicBezTo>
                  <a:pt x="4006" y="11627"/>
                  <a:pt x="4006" y="11627"/>
                  <a:pt x="4006" y="11627"/>
                </a:cubicBezTo>
                <a:cubicBezTo>
                  <a:pt x="4006" y="11617"/>
                  <a:pt x="4006" y="11617"/>
                  <a:pt x="4006" y="11617"/>
                </a:cubicBezTo>
                <a:cubicBezTo>
                  <a:pt x="4000" y="11617"/>
                  <a:pt x="3995" y="11617"/>
                  <a:pt x="3995" y="11617"/>
                </a:cubicBezTo>
                <a:cubicBezTo>
                  <a:pt x="3989" y="11617"/>
                  <a:pt x="3984" y="11617"/>
                  <a:pt x="3984" y="11627"/>
                </a:cubicBezTo>
                <a:cubicBezTo>
                  <a:pt x="3978" y="11627"/>
                  <a:pt x="3972" y="11627"/>
                  <a:pt x="3967" y="11627"/>
                </a:cubicBezTo>
                <a:cubicBezTo>
                  <a:pt x="3967" y="11627"/>
                  <a:pt x="3967" y="11638"/>
                  <a:pt x="3961" y="11638"/>
                </a:cubicBezTo>
                <a:cubicBezTo>
                  <a:pt x="3955" y="11638"/>
                  <a:pt x="3950" y="11638"/>
                  <a:pt x="3944" y="11638"/>
                </a:cubicBezTo>
                <a:cubicBezTo>
                  <a:pt x="3939" y="11638"/>
                  <a:pt x="3939" y="11638"/>
                  <a:pt x="3933" y="11649"/>
                </a:cubicBezTo>
                <a:cubicBezTo>
                  <a:pt x="3927" y="11649"/>
                  <a:pt x="3927" y="11649"/>
                  <a:pt x="3922" y="11649"/>
                </a:cubicBezTo>
                <a:cubicBezTo>
                  <a:pt x="3910" y="11660"/>
                  <a:pt x="3899" y="11660"/>
                  <a:pt x="3888" y="11660"/>
                </a:cubicBezTo>
                <a:cubicBezTo>
                  <a:pt x="3888" y="11670"/>
                  <a:pt x="3882" y="11670"/>
                  <a:pt x="3877" y="11681"/>
                </a:cubicBezTo>
                <a:cubicBezTo>
                  <a:pt x="3871" y="11681"/>
                  <a:pt x="3865" y="11681"/>
                  <a:pt x="3865" y="11681"/>
                </a:cubicBezTo>
                <a:cubicBezTo>
                  <a:pt x="3860" y="11681"/>
                  <a:pt x="3854" y="11692"/>
                  <a:pt x="3849" y="11692"/>
                </a:cubicBezTo>
                <a:cubicBezTo>
                  <a:pt x="3843" y="11692"/>
                  <a:pt x="3837" y="11681"/>
                  <a:pt x="3832" y="11670"/>
                </a:cubicBezTo>
                <a:cubicBezTo>
                  <a:pt x="3832" y="11670"/>
                  <a:pt x="3826" y="11670"/>
                  <a:pt x="3826" y="11660"/>
                </a:cubicBezTo>
                <a:cubicBezTo>
                  <a:pt x="3826" y="11660"/>
                  <a:pt x="3820" y="11649"/>
                  <a:pt x="3820" y="11638"/>
                </a:cubicBezTo>
                <a:cubicBezTo>
                  <a:pt x="3815" y="11638"/>
                  <a:pt x="3809" y="11638"/>
                  <a:pt x="3809" y="11638"/>
                </a:cubicBezTo>
                <a:cubicBezTo>
                  <a:pt x="3803" y="11627"/>
                  <a:pt x="3798" y="11627"/>
                  <a:pt x="3798" y="11617"/>
                </a:cubicBezTo>
                <a:cubicBezTo>
                  <a:pt x="3792" y="11617"/>
                  <a:pt x="3787" y="11617"/>
                  <a:pt x="3781" y="11617"/>
                </a:cubicBezTo>
                <a:cubicBezTo>
                  <a:pt x="3781" y="11617"/>
                  <a:pt x="3775" y="11617"/>
                  <a:pt x="3770" y="11617"/>
                </a:cubicBezTo>
                <a:cubicBezTo>
                  <a:pt x="3764" y="11617"/>
                  <a:pt x="3764" y="11606"/>
                  <a:pt x="3758" y="11617"/>
                </a:cubicBezTo>
                <a:cubicBezTo>
                  <a:pt x="3753" y="11617"/>
                  <a:pt x="3753" y="11617"/>
                  <a:pt x="3753" y="11617"/>
                </a:cubicBezTo>
                <a:cubicBezTo>
                  <a:pt x="3753" y="11617"/>
                  <a:pt x="3753" y="11627"/>
                  <a:pt x="3747" y="11627"/>
                </a:cubicBezTo>
                <a:cubicBezTo>
                  <a:pt x="3747" y="11627"/>
                  <a:pt x="3747" y="11638"/>
                  <a:pt x="3747" y="11638"/>
                </a:cubicBezTo>
                <a:cubicBezTo>
                  <a:pt x="3742" y="11638"/>
                  <a:pt x="3747" y="11638"/>
                  <a:pt x="3747" y="11627"/>
                </a:cubicBezTo>
                <a:cubicBezTo>
                  <a:pt x="3747" y="11627"/>
                  <a:pt x="3747" y="11627"/>
                  <a:pt x="3747" y="11617"/>
                </a:cubicBezTo>
                <a:cubicBezTo>
                  <a:pt x="3747" y="11617"/>
                  <a:pt x="3747" y="11606"/>
                  <a:pt x="3747" y="11606"/>
                </a:cubicBezTo>
                <a:cubicBezTo>
                  <a:pt x="3747" y="11595"/>
                  <a:pt x="3758" y="11606"/>
                  <a:pt x="3753" y="11606"/>
                </a:cubicBezTo>
                <a:cubicBezTo>
                  <a:pt x="3753" y="11595"/>
                  <a:pt x="3753" y="11595"/>
                  <a:pt x="3753" y="11595"/>
                </a:cubicBezTo>
                <a:cubicBezTo>
                  <a:pt x="3747" y="11595"/>
                  <a:pt x="3747" y="11584"/>
                  <a:pt x="3747" y="11584"/>
                </a:cubicBezTo>
                <a:cubicBezTo>
                  <a:pt x="3736" y="11574"/>
                  <a:pt x="3730" y="11552"/>
                  <a:pt x="3725" y="11541"/>
                </a:cubicBezTo>
                <a:cubicBezTo>
                  <a:pt x="3719" y="11520"/>
                  <a:pt x="3719" y="11509"/>
                  <a:pt x="3719" y="11488"/>
                </a:cubicBezTo>
                <a:cubicBezTo>
                  <a:pt x="3719" y="11466"/>
                  <a:pt x="3708" y="11456"/>
                  <a:pt x="3702" y="11445"/>
                </a:cubicBezTo>
                <a:cubicBezTo>
                  <a:pt x="3697" y="11434"/>
                  <a:pt x="3691" y="11423"/>
                  <a:pt x="3685" y="11413"/>
                </a:cubicBezTo>
                <a:cubicBezTo>
                  <a:pt x="3680" y="11402"/>
                  <a:pt x="3674" y="11380"/>
                  <a:pt x="3668" y="11370"/>
                </a:cubicBezTo>
                <a:cubicBezTo>
                  <a:pt x="3668" y="11359"/>
                  <a:pt x="3663" y="11359"/>
                  <a:pt x="3663" y="11348"/>
                </a:cubicBezTo>
                <a:cubicBezTo>
                  <a:pt x="3657" y="11337"/>
                  <a:pt x="3657" y="11316"/>
                  <a:pt x="3652" y="11305"/>
                </a:cubicBezTo>
                <a:cubicBezTo>
                  <a:pt x="3652" y="11294"/>
                  <a:pt x="3652" y="11294"/>
                  <a:pt x="3652" y="11284"/>
                </a:cubicBezTo>
                <a:cubicBezTo>
                  <a:pt x="3657" y="11273"/>
                  <a:pt x="3657" y="11251"/>
                  <a:pt x="3657" y="11241"/>
                </a:cubicBezTo>
                <a:cubicBezTo>
                  <a:pt x="3652" y="11230"/>
                  <a:pt x="3652" y="11230"/>
                  <a:pt x="3646" y="11230"/>
                </a:cubicBezTo>
                <a:cubicBezTo>
                  <a:pt x="3646" y="11219"/>
                  <a:pt x="3640" y="11208"/>
                  <a:pt x="3640" y="11208"/>
                </a:cubicBezTo>
                <a:cubicBezTo>
                  <a:pt x="3635" y="11198"/>
                  <a:pt x="3635" y="11198"/>
                  <a:pt x="3629" y="11187"/>
                </a:cubicBezTo>
                <a:cubicBezTo>
                  <a:pt x="3629" y="11187"/>
                  <a:pt x="3629" y="11165"/>
                  <a:pt x="3629" y="11165"/>
                </a:cubicBezTo>
                <a:cubicBezTo>
                  <a:pt x="3623" y="11155"/>
                  <a:pt x="3629" y="11144"/>
                  <a:pt x="3629" y="11133"/>
                </a:cubicBezTo>
                <a:cubicBezTo>
                  <a:pt x="3629" y="11122"/>
                  <a:pt x="3623" y="11101"/>
                  <a:pt x="3623" y="11090"/>
                </a:cubicBezTo>
                <a:cubicBezTo>
                  <a:pt x="3623" y="11079"/>
                  <a:pt x="3629" y="11069"/>
                  <a:pt x="3629" y="11058"/>
                </a:cubicBezTo>
                <a:cubicBezTo>
                  <a:pt x="3629" y="11047"/>
                  <a:pt x="3629" y="11047"/>
                  <a:pt x="3629" y="11036"/>
                </a:cubicBezTo>
                <a:cubicBezTo>
                  <a:pt x="3629" y="11026"/>
                  <a:pt x="3629" y="11015"/>
                  <a:pt x="3629" y="11004"/>
                </a:cubicBezTo>
                <a:cubicBezTo>
                  <a:pt x="3629" y="11004"/>
                  <a:pt x="3629" y="11004"/>
                  <a:pt x="3635" y="10993"/>
                </a:cubicBezTo>
                <a:cubicBezTo>
                  <a:pt x="3635" y="10983"/>
                  <a:pt x="3635" y="10972"/>
                  <a:pt x="3635" y="10961"/>
                </a:cubicBezTo>
                <a:cubicBezTo>
                  <a:pt x="3635" y="10961"/>
                  <a:pt x="3635" y="10961"/>
                  <a:pt x="3635" y="10950"/>
                </a:cubicBezTo>
                <a:cubicBezTo>
                  <a:pt x="3635" y="10940"/>
                  <a:pt x="3635" y="10940"/>
                  <a:pt x="3635" y="10929"/>
                </a:cubicBezTo>
                <a:cubicBezTo>
                  <a:pt x="3635" y="10907"/>
                  <a:pt x="3635" y="10897"/>
                  <a:pt x="3635" y="10875"/>
                </a:cubicBezTo>
                <a:cubicBezTo>
                  <a:pt x="3640" y="10854"/>
                  <a:pt x="3640" y="10843"/>
                  <a:pt x="3640" y="10821"/>
                </a:cubicBezTo>
                <a:cubicBezTo>
                  <a:pt x="3646" y="10811"/>
                  <a:pt x="3646" y="10789"/>
                  <a:pt x="3652" y="10779"/>
                </a:cubicBezTo>
                <a:cubicBezTo>
                  <a:pt x="3652" y="10768"/>
                  <a:pt x="3657" y="10768"/>
                  <a:pt x="3657" y="10757"/>
                </a:cubicBezTo>
                <a:cubicBezTo>
                  <a:pt x="3657" y="10746"/>
                  <a:pt x="3657" y="10736"/>
                  <a:pt x="3663" y="10725"/>
                </a:cubicBezTo>
                <a:cubicBezTo>
                  <a:pt x="3663" y="10714"/>
                  <a:pt x="3663" y="10714"/>
                  <a:pt x="3663" y="10703"/>
                </a:cubicBezTo>
                <a:cubicBezTo>
                  <a:pt x="3668" y="10703"/>
                  <a:pt x="3668" y="10693"/>
                  <a:pt x="3668" y="10682"/>
                </a:cubicBezTo>
                <a:cubicBezTo>
                  <a:pt x="3668" y="10682"/>
                  <a:pt x="3668" y="10682"/>
                  <a:pt x="3668" y="10671"/>
                </a:cubicBezTo>
                <a:cubicBezTo>
                  <a:pt x="3668" y="10671"/>
                  <a:pt x="3668" y="10660"/>
                  <a:pt x="3668" y="10660"/>
                </a:cubicBezTo>
                <a:cubicBezTo>
                  <a:pt x="3668" y="10650"/>
                  <a:pt x="3668" y="10628"/>
                  <a:pt x="3663" y="10617"/>
                </a:cubicBezTo>
                <a:cubicBezTo>
                  <a:pt x="3657" y="10596"/>
                  <a:pt x="3657" y="10585"/>
                  <a:pt x="3657" y="10564"/>
                </a:cubicBezTo>
                <a:cubicBezTo>
                  <a:pt x="3657" y="10553"/>
                  <a:pt x="3657" y="10531"/>
                  <a:pt x="3657" y="10510"/>
                </a:cubicBezTo>
                <a:cubicBezTo>
                  <a:pt x="3657" y="10510"/>
                  <a:pt x="3663" y="10499"/>
                  <a:pt x="3663" y="10488"/>
                </a:cubicBezTo>
                <a:cubicBezTo>
                  <a:pt x="3663" y="10478"/>
                  <a:pt x="3668" y="10467"/>
                  <a:pt x="3668" y="10456"/>
                </a:cubicBezTo>
                <a:cubicBezTo>
                  <a:pt x="3668" y="10456"/>
                  <a:pt x="3674" y="10456"/>
                  <a:pt x="3674" y="10445"/>
                </a:cubicBezTo>
                <a:cubicBezTo>
                  <a:pt x="3674" y="10445"/>
                  <a:pt x="3674" y="10435"/>
                  <a:pt x="3674" y="10435"/>
                </a:cubicBezTo>
                <a:cubicBezTo>
                  <a:pt x="3680" y="10424"/>
                  <a:pt x="3680" y="10424"/>
                  <a:pt x="3680" y="10413"/>
                </a:cubicBezTo>
                <a:cubicBezTo>
                  <a:pt x="3685" y="10413"/>
                  <a:pt x="3691" y="10402"/>
                  <a:pt x="3697" y="10392"/>
                </a:cubicBezTo>
                <a:cubicBezTo>
                  <a:pt x="3708" y="10392"/>
                  <a:pt x="3713" y="10370"/>
                  <a:pt x="3719" y="10359"/>
                </a:cubicBezTo>
                <a:cubicBezTo>
                  <a:pt x="3719" y="10359"/>
                  <a:pt x="3725" y="10359"/>
                  <a:pt x="3725" y="10349"/>
                </a:cubicBezTo>
                <a:cubicBezTo>
                  <a:pt x="3730" y="10349"/>
                  <a:pt x="3736" y="10349"/>
                  <a:pt x="3742" y="10349"/>
                </a:cubicBezTo>
                <a:cubicBezTo>
                  <a:pt x="3747" y="10338"/>
                  <a:pt x="3753" y="10327"/>
                  <a:pt x="3758" y="10316"/>
                </a:cubicBezTo>
                <a:cubicBezTo>
                  <a:pt x="3764" y="10316"/>
                  <a:pt x="3770" y="10316"/>
                  <a:pt x="3770" y="10306"/>
                </a:cubicBezTo>
                <a:cubicBezTo>
                  <a:pt x="3775" y="10306"/>
                  <a:pt x="3787" y="10295"/>
                  <a:pt x="3787" y="10284"/>
                </a:cubicBezTo>
                <a:cubicBezTo>
                  <a:pt x="3787" y="10284"/>
                  <a:pt x="3787" y="10273"/>
                  <a:pt x="3792" y="10273"/>
                </a:cubicBezTo>
                <a:cubicBezTo>
                  <a:pt x="3792" y="10273"/>
                  <a:pt x="3792" y="10273"/>
                  <a:pt x="3792" y="10263"/>
                </a:cubicBezTo>
                <a:cubicBezTo>
                  <a:pt x="3798" y="10263"/>
                  <a:pt x="3798" y="10263"/>
                  <a:pt x="3798" y="10252"/>
                </a:cubicBezTo>
                <a:cubicBezTo>
                  <a:pt x="3803" y="10252"/>
                  <a:pt x="3798" y="10273"/>
                  <a:pt x="3803" y="10263"/>
                </a:cubicBezTo>
                <a:cubicBezTo>
                  <a:pt x="3803" y="10263"/>
                  <a:pt x="3803" y="10263"/>
                  <a:pt x="3809" y="10263"/>
                </a:cubicBezTo>
                <a:cubicBezTo>
                  <a:pt x="3809" y="10263"/>
                  <a:pt x="3809" y="10252"/>
                  <a:pt x="3809" y="10252"/>
                </a:cubicBezTo>
                <a:cubicBezTo>
                  <a:pt x="3809" y="10252"/>
                  <a:pt x="3815" y="10252"/>
                  <a:pt x="3815" y="10252"/>
                </a:cubicBezTo>
                <a:cubicBezTo>
                  <a:pt x="3815" y="10252"/>
                  <a:pt x="3815" y="10241"/>
                  <a:pt x="3815" y="10241"/>
                </a:cubicBezTo>
                <a:cubicBezTo>
                  <a:pt x="3815" y="10241"/>
                  <a:pt x="3815" y="10241"/>
                  <a:pt x="3815" y="10230"/>
                </a:cubicBezTo>
                <a:cubicBezTo>
                  <a:pt x="3815" y="10230"/>
                  <a:pt x="3815" y="10230"/>
                  <a:pt x="3815" y="10230"/>
                </a:cubicBezTo>
                <a:cubicBezTo>
                  <a:pt x="3815" y="10220"/>
                  <a:pt x="3815" y="10220"/>
                  <a:pt x="3815" y="10220"/>
                </a:cubicBezTo>
                <a:cubicBezTo>
                  <a:pt x="3809" y="10209"/>
                  <a:pt x="3809" y="10209"/>
                  <a:pt x="3809" y="10209"/>
                </a:cubicBezTo>
                <a:cubicBezTo>
                  <a:pt x="3809" y="10209"/>
                  <a:pt x="3809" y="10198"/>
                  <a:pt x="3809" y="10198"/>
                </a:cubicBezTo>
                <a:cubicBezTo>
                  <a:pt x="3809" y="10198"/>
                  <a:pt x="3803" y="10187"/>
                  <a:pt x="3809" y="10187"/>
                </a:cubicBezTo>
                <a:cubicBezTo>
                  <a:pt x="3809" y="10187"/>
                  <a:pt x="3809" y="10198"/>
                  <a:pt x="3809" y="10198"/>
                </a:cubicBezTo>
                <a:cubicBezTo>
                  <a:pt x="3815" y="10198"/>
                  <a:pt x="3815" y="10198"/>
                  <a:pt x="3815" y="10187"/>
                </a:cubicBezTo>
                <a:cubicBezTo>
                  <a:pt x="3815" y="10187"/>
                  <a:pt x="3820" y="10187"/>
                  <a:pt x="3820" y="10187"/>
                </a:cubicBezTo>
                <a:cubicBezTo>
                  <a:pt x="3820" y="10177"/>
                  <a:pt x="3820" y="10177"/>
                  <a:pt x="3820" y="10177"/>
                </a:cubicBezTo>
                <a:cubicBezTo>
                  <a:pt x="3826" y="10166"/>
                  <a:pt x="3826" y="10187"/>
                  <a:pt x="3826" y="10187"/>
                </a:cubicBezTo>
                <a:cubicBezTo>
                  <a:pt x="3826" y="10198"/>
                  <a:pt x="3820" y="10198"/>
                  <a:pt x="3820" y="10198"/>
                </a:cubicBezTo>
                <a:cubicBezTo>
                  <a:pt x="3820" y="10198"/>
                  <a:pt x="3815" y="10198"/>
                  <a:pt x="3820" y="10209"/>
                </a:cubicBezTo>
                <a:cubicBezTo>
                  <a:pt x="3820" y="10209"/>
                  <a:pt x="3820" y="10209"/>
                  <a:pt x="3820" y="10209"/>
                </a:cubicBezTo>
                <a:cubicBezTo>
                  <a:pt x="3826" y="10209"/>
                  <a:pt x="3826" y="10209"/>
                  <a:pt x="3826" y="10209"/>
                </a:cubicBezTo>
                <a:cubicBezTo>
                  <a:pt x="3826" y="10209"/>
                  <a:pt x="3832" y="10209"/>
                  <a:pt x="3832" y="10209"/>
                </a:cubicBezTo>
                <a:cubicBezTo>
                  <a:pt x="3832" y="10220"/>
                  <a:pt x="3826" y="10220"/>
                  <a:pt x="3826" y="10220"/>
                </a:cubicBezTo>
                <a:cubicBezTo>
                  <a:pt x="3826" y="10220"/>
                  <a:pt x="3820" y="10220"/>
                  <a:pt x="3820" y="10220"/>
                </a:cubicBezTo>
                <a:cubicBezTo>
                  <a:pt x="3820" y="10230"/>
                  <a:pt x="3820" y="10230"/>
                  <a:pt x="3820" y="10230"/>
                </a:cubicBezTo>
                <a:cubicBezTo>
                  <a:pt x="3820" y="10241"/>
                  <a:pt x="3815" y="10241"/>
                  <a:pt x="3820" y="10241"/>
                </a:cubicBezTo>
                <a:cubicBezTo>
                  <a:pt x="3820" y="10241"/>
                  <a:pt x="3820" y="10230"/>
                  <a:pt x="3826" y="10230"/>
                </a:cubicBezTo>
                <a:cubicBezTo>
                  <a:pt x="3826" y="10220"/>
                  <a:pt x="3832" y="10220"/>
                  <a:pt x="3837" y="10220"/>
                </a:cubicBezTo>
                <a:cubicBezTo>
                  <a:pt x="3843" y="10209"/>
                  <a:pt x="3849" y="10209"/>
                  <a:pt x="3849" y="10209"/>
                </a:cubicBezTo>
                <a:cubicBezTo>
                  <a:pt x="3854" y="10198"/>
                  <a:pt x="3860" y="10198"/>
                  <a:pt x="3860" y="10198"/>
                </a:cubicBezTo>
                <a:cubicBezTo>
                  <a:pt x="3865" y="10187"/>
                  <a:pt x="3871" y="10187"/>
                  <a:pt x="3877" y="10187"/>
                </a:cubicBezTo>
                <a:cubicBezTo>
                  <a:pt x="3877" y="10187"/>
                  <a:pt x="3877" y="10187"/>
                  <a:pt x="3882" y="10187"/>
                </a:cubicBezTo>
                <a:cubicBezTo>
                  <a:pt x="3882" y="10187"/>
                  <a:pt x="3877" y="10177"/>
                  <a:pt x="3877" y="10177"/>
                </a:cubicBezTo>
                <a:cubicBezTo>
                  <a:pt x="3882" y="10177"/>
                  <a:pt x="3882" y="10177"/>
                  <a:pt x="3882" y="10177"/>
                </a:cubicBezTo>
                <a:cubicBezTo>
                  <a:pt x="3882" y="10187"/>
                  <a:pt x="3882" y="10187"/>
                  <a:pt x="3888" y="10187"/>
                </a:cubicBezTo>
                <a:cubicBezTo>
                  <a:pt x="3888" y="10187"/>
                  <a:pt x="3894" y="10177"/>
                  <a:pt x="3894" y="10177"/>
                </a:cubicBezTo>
                <a:cubicBezTo>
                  <a:pt x="3899" y="10177"/>
                  <a:pt x="3905" y="10177"/>
                  <a:pt x="3905" y="10177"/>
                </a:cubicBezTo>
                <a:cubicBezTo>
                  <a:pt x="3910" y="10177"/>
                  <a:pt x="3910" y="10177"/>
                  <a:pt x="3910" y="10177"/>
                </a:cubicBezTo>
                <a:cubicBezTo>
                  <a:pt x="3916" y="10177"/>
                  <a:pt x="3910" y="10177"/>
                  <a:pt x="3910" y="10177"/>
                </a:cubicBezTo>
                <a:cubicBezTo>
                  <a:pt x="3905" y="10166"/>
                  <a:pt x="3910" y="10166"/>
                  <a:pt x="3910" y="10166"/>
                </a:cubicBezTo>
                <a:cubicBezTo>
                  <a:pt x="3916" y="10155"/>
                  <a:pt x="3910" y="10144"/>
                  <a:pt x="3910" y="10134"/>
                </a:cubicBezTo>
                <a:cubicBezTo>
                  <a:pt x="3916" y="10144"/>
                  <a:pt x="3916" y="10155"/>
                  <a:pt x="3922" y="10155"/>
                </a:cubicBezTo>
                <a:cubicBezTo>
                  <a:pt x="3922" y="10166"/>
                  <a:pt x="3927" y="10166"/>
                  <a:pt x="3927" y="10166"/>
                </a:cubicBezTo>
                <a:cubicBezTo>
                  <a:pt x="3927" y="10166"/>
                  <a:pt x="3927" y="10166"/>
                  <a:pt x="3933" y="10177"/>
                </a:cubicBezTo>
                <a:cubicBezTo>
                  <a:pt x="3933" y="10177"/>
                  <a:pt x="3939" y="10177"/>
                  <a:pt x="3939" y="10177"/>
                </a:cubicBezTo>
                <a:cubicBezTo>
                  <a:pt x="3939" y="10177"/>
                  <a:pt x="3939" y="10177"/>
                  <a:pt x="3944" y="10177"/>
                </a:cubicBezTo>
                <a:cubicBezTo>
                  <a:pt x="3950" y="10187"/>
                  <a:pt x="3950" y="10187"/>
                  <a:pt x="3955" y="10187"/>
                </a:cubicBezTo>
                <a:cubicBezTo>
                  <a:pt x="3955" y="10198"/>
                  <a:pt x="3961" y="10198"/>
                  <a:pt x="3967" y="10198"/>
                </a:cubicBezTo>
                <a:cubicBezTo>
                  <a:pt x="3972" y="10209"/>
                  <a:pt x="3978" y="10209"/>
                  <a:pt x="3984" y="10209"/>
                </a:cubicBezTo>
                <a:cubicBezTo>
                  <a:pt x="3989" y="10209"/>
                  <a:pt x="3989" y="10209"/>
                  <a:pt x="3995" y="10198"/>
                </a:cubicBezTo>
                <a:cubicBezTo>
                  <a:pt x="3995" y="10198"/>
                  <a:pt x="3995" y="10187"/>
                  <a:pt x="3989" y="10187"/>
                </a:cubicBezTo>
                <a:cubicBezTo>
                  <a:pt x="3989" y="10187"/>
                  <a:pt x="3989" y="10187"/>
                  <a:pt x="3989" y="10187"/>
                </a:cubicBezTo>
                <a:cubicBezTo>
                  <a:pt x="3989" y="10187"/>
                  <a:pt x="3989" y="10177"/>
                  <a:pt x="3995" y="10177"/>
                </a:cubicBezTo>
                <a:cubicBezTo>
                  <a:pt x="3995" y="10177"/>
                  <a:pt x="3995" y="10177"/>
                  <a:pt x="4000" y="10177"/>
                </a:cubicBezTo>
                <a:cubicBezTo>
                  <a:pt x="4000" y="10177"/>
                  <a:pt x="4006" y="10166"/>
                  <a:pt x="4006" y="10166"/>
                </a:cubicBezTo>
                <a:cubicBezTo>
                  <a:pt x="4012" y="10166"/>
                  <a:pt x="4012" y="10177"/>
                  <a:pt x="4012" y="10177"/>
                </a:cubicBezTo>
                <a:cubicBezTo>
                  <a:pt x="4017" y="10177"/>
                  <a:pt x="4023" y="10177"/>
                  <a:pt x="4023" y="10187"/>
                </a:cubicBezTo>
                <a:cubicBezTo>
                  <a:pt x="4023" y="10187"/>
                  <a:pt x="4023" y="10198"/>
                  <a:pt x="4023" y="10198"/>
                </a:cubicBezTo>
                <a:cubicBezTo>
                  <a:pt x="4029" y="10198"/>
                  <a:pt x="4029" y="10198"/>
                  <a:pt x="4029" y="10198"/>
                </a:cubicBezTo>
                <a:cubicBezTo>
                  <a:pt x="4034" y="10198"/>
                  <a:pt x="4034" y="10209"/>
                  <a:pt x="4034" y="10209"/>
                </a:cubicBezTo>
                <a:cubicBezTo>
                  <a:pt x="4034" y="10209"/>
                  <a:pt x="4040" y="10209"/>
                  <a:pt x="4045" y="10220"/>
                </a:cubicBezTo>
                <a:cubicBezTo>
                  <a:pt x="4045" y="10220"/>
                  <a:pt x="4045" y="10220"/>
                  <a:pt x="4051" y="10230"/>
                </a:cubicBezTo>
                <a:cubicBezTo>
                  <a:pt x="4051" y="10230"/>
                  <a:pt x="4057" y="10230"/>
                  <a:pt x="4057" y="10241"/>
                </a:cubicBezTo>
                <a:cubicBezTo>
                  <a:pt x="4062" y="10241"/>
                  <a:pt x="4062" y="10241"/>
                  <a:pt x="4062" y="10252"/>
                </a:cubicBezTo>
                <a:cubicBezTo>
                  <a:pt x="4062" y="10252"/>
                  <a:pt x="4062" y="10252"/>
                  <a:pt x="4068" y="10252"/>
                </a:cubicBezTo>
                <a:cubicBezTo>
                  <a:pt x="4068" y="10252"/>
                  <a:pt x="4068" y="10263"/>
                  <a:pt x="4068" y="10263"/>
                </a:cubicBezTo>
                <a:cubicBezTo>
                  <a:pt x="4074" y="10263"/>
                  <a:pt x="4074" y="10263"/>
                  <a:pt x="4074" y="10263"/>
                </a:cubicBezTo>
                <a:cubicBezTo>
                  <a:pt x="4079" y="10263"/>
                  <a:pt x="4079" y="10273"/>
                  <a:pt x="4079" y="10263"/>
                </a:cubicBezTo>
                <a:cubicBezTo>
                  <a:pt x="4085" y="10263"/>
                  <a:pt x="4085" y="10263"/>
                  <a:pt x="4085" y="10263"/>
                </a:cubicBezTo>
                <a:cubicBezTo>
                  <a:pt x="4085" y="10263"/>
                  <a:pt x="4085" y="10252"/>
                  <a:pt x="4090" y="10252"/>
                </a:cubicBezTo>
                <a:cubicBezTo>
                  <a:pt x="4090" y="10241"/>
                  <a:pt x="4096" y="10241"/>
                  <a:pt x="4096" y="10241"/>
                </a:cubicBezTo>
                <a:cubicBezTo>
                  <a:pt x="4102" y="10241"/>
                  <a:pt x="4102" y="10241"/>
                  <a:pt x="4107" y="10241"/>
                </a:cubicBezTo>
                <a:cubicBezTo>
                  <a:pt x="4107" y="10241"/>
                  <a:pt x="4107" y="10241"/>
                  <a:pt x="4107" y="10241"/>
                </a:cubicBezTo>
                <a:cubicBezTo>
                  <a:pt x="4107" y="10252"/>
                  <a:pt x="4107" y="10252"/>
                  <a:pt x="4113" y="10252"/>
                </a:cubicBezTo>
                <a:cubicBezTo>
                  <a:pt x="4113" y="10252"/>
                  <a:pt x="4113" y="10252"/>
                  <a:pt x="4113" y="10263"/>
                </a:cubicBezTo>
                <a:cubicBezTo>
                  <a:pt x="4113" y="10263"/>
                  <a:pt x="4113" y="10273"/>
                  <a:pt x="4113" y="10273"/>
                </a:cubicBezTo>
                <a:cubicBezTo>
                  <a:pt x="4113" y="10273"/>
                  <a:pt x="4113" y="10263"/>
                  <a:pt x="4119" y="10263"/>
                </a:cubicBezTo>
                <a:cubicBezTo>
                  <a:pt x="4119" y="10263"/>
                  <a:pt x="4119" y="10263"/>
                  <a:pt x="4119" y="10263"/>
                </a:cubicBezTo>
                <a:cubicBezTo>
                  <a:pt x="4119" y="10263"/>
                  <a:pt x="4119" y="10263"/>
                  <a:pt x="4124" y="10252"/>
                </a:cubicBezTo>
                <a:cubicBezTo>
                  <a:pt x="4124" y="10241"/>
                  <a:pt x="4124" y="10241"/>
                  <a:pt x="4124" y="10230"/>
                </a:cubicBezTo>
                <a:cubicBezTo>
                  <a:pt x="4124" y="10230"/>
                  <a:pt x="4124" y="10230"/>
                  <a:pt x="4124" y="10230"/>
                </a:cubicBezTo>
                <a:cubicBezTo>
                  <a:pt x="4124" y="10220"/>
                  <a:pt x="4124" y="10220"/>
                  <a:pt x="4124" y="10220"/>
                </a:cubicBezTo>
                <a:cubicBezTo>
                  <a:pt x="4124" y="10220"/>
                  <a:pt x="4119" y="10220"/>
                  <a:pt x="4119" y="10220"/>
                </a:cubicBezTo>
                <a:cubicBezTo>
                  <a:pt x="4119" y="10209"/>
                  <a:pt x="4124" y="10209"/>
                  <a:pt x="4130" y="10209"/>
                </a:cubicBezTo>
                <a:cubicBezTo>
                  <a:pt x="4130" y="10209"/>
                  <a:pt x="4130" y="10209"/>
                  <a:pt x="4135" y="10209"/>
                </a:cubicBezTo>
                <a:cubicBezTo>
                  <a:pt x="4135" y="10220"/>
                  <a:pt x="4135" y="10220"/>
                  <a:pt x="4135" y="10220"/>
                </a:cubicBezTo>
                <a:cubicBezTo>
                  <a:pt x="4141" y="10230"/>
                  <a:pt x="4147" y="10230"/>
                  <a:pt x="4147" y="10230"/>
                </a:cubicBezTo>
                <a:cubicBezTo>
                  <a:pt x="4147" y="10241"/>
                  <a:pt x="4147" y="10241"/>
                  <a:pt x="4152" y="10241"/>
                </a:cubicBezTo>
                <a:cubicBezTo>
                  <a:pt x="4152" y="10241"/>
                  <a:pt x="4152" y="10241"/>
                  <a:pt x="4158" y="10241"/>
                </a:cubicBezTo>
                <a:cubicBezTo>
                  <a:pt x="4158" y="10241"/>
                  <a:pt x="4158" y="10241"/>
                  <a:pt x="4158" y="10252"/>
                </a:cubicBezTo>
                <a:cubicBezTo>
                  <a:pt x="4158" y="10252"/>
                  <a:pt x="4158" y="10252"/>
                  <a:pt x="4164" y="10252"/>
                </a:cubicBezTo>
                <a:cubicBezTo>
                  <a:pt x="4164" y="10252"/>
                  <a:pt x="4164" y="10252"/>
                  <a:pt x="4164" y="10263"/>
                </a:cubicBezTo>
                <a:cubicBezTo>
                  <a:pt x="4164" y="10273"/>
                  <a:pt x="4169" y="10263"/>
                  <a:pt x="4175" y="10263"/>
                </a:cubicBezTo>
                <a:cubicBezTo>
                  <a:pt x="4175" y="10273"/>
                  <a:pt x="4175" y="10273"/>
                  <a:pt x="4169" y="10273"/>
                </a:cubicBezTo>
                <a:cubicBezTo>
                  <a:pt x="4169" y="10273"/>
                  <a:pt x="4169" y="10284"/>
                  <a:pt x="4169" y="10284"/>
                </a:cubicBezTo>
                <a:cubicBezTo>
                  <a:pt x="4169" y="10284"/>
                  <a:pt x="4164" y="10284"/>
                  <a:pt x="4164" y="10284"/>
                </a:cubicBezTo>
                <a:cubicBezTo>
                  <a:pt x="4164" y="10295"/>
                  <a:pt x="4169" y="10295"/>
                  <a:pt x="4169" y="10295"/>
                </a:cubicBezTo>
                <a:cubicBezTo>
                  <a:pt x="4169" y="10295"/>
                  <a:pt x="4169" y="10284"/>
                  <a:pt x="4175" y="10284"/>
                </a:cubicBezTo>
                <a:cubicBezTo>
                  <a:pt x="4175" y="10284"/>
                  <a:pt x="4180" y="10284"/>
                  <a:pt x="4180" y="10284"/>
                </a:cubicBezTo>
                <a:cubicBezTo>
                  <a:pt x="4186" y="10284"/>
                  <a:pt x="4180" y="10273"/>
                  <a:pt x="4186" y="10263"/>
                </a:cubicBezTo>
                <a:cubicBezTo>
                  <a:pt x="4186" y="10263"/>
                  <a:pt x="4192" y="10263"/>
                  <a:pt x="4192" y="10263"/>
                </a:cubicBezTo>
                <a:cubicBezTo>
                  <a:pt x="4192" y="10252"/>
                  <a:pt x="4186" y="10252"/>
                  <a:pt x="4186" y="10252"/>
                </a:cubicBezTo>
                <a:cubicBezTo>
                  <a:pt x="4180" y="10252"/>
                  <a:pt x="4180" y="10241"/>
                  <a:pt x="4180" y="10241"/>
                </a:cubicBezTo>
                <a:cubicBezTo>
                  <a:pt x="4175" y="10241"/>
                  <a:pt x="4175" y="10241"/>
                  <a:pt x="4175" y="10230"/>
                </a:cubicBezTo>
                <a:cubicBezTo>
                  <a:pt x="4169" y="10230"/>
                  <a:pt x="4164" y="10230"/>
                  <a:pt x="4158" y="10230"/>
                </a:cubicBezTo>
                <a:cubicBezTo>
                  <a:pt x="4158" y="10230"/>
                  <a:pt x="4158" y="10220"/>
                  <a:pt x="4158" y="10220"/>
                </a:cubicBezTo>
                <a:cubicBezTo>
                  <a:pt x="4158" y="10220"/>
                  <a:pt x="4152" y="10220"/>
                  <a:pt x="4152" y="10209"/>
                </a:cubicBezTo>
                <a:cubicBezTo>
                  <a:pt x="4147" y="10209"/>
                  <a:pt x="4152" y="10209"/>
                  <a:pt x="4152" y="10209"/>
                </a:cubicBezTo>
                <a:cubicBezTo>
                  <a:pt x="4152" y="10198"/>
                  <a:pt x="4152" y="10198"/>
                  <a:pt x="4152" y="10198"/>
                </a:cubicBezTo>
                <a:cubicBezTo>
                  <a:pt x="4152" y="10198"/>
                  <a:pt x="4158" y="10198"/>
                  <a:pt x="4158" y="10198"/>
                </a:cubicBezTo>
                <a:cubicBezTo>
                  <a:pt x="4164" y="10198"/>
                  <a:pt x="4158" y="10198"/>
                  <a:pt x="4158" y="10187"/>
                </a:cubicBezTo>
                <a:cubicBezTo>
                  <a:pt x="4158" y="10187"/>
                  <a:pt x="4152" y="10187"/>
                  <a:pt x="4152" y="10187"/>
                </a:cubicBezTo>
                <a:cubicBezTo>
                  <a:pt x="4152" y="10187"/>
                  <a:pt x="4158" y="10187"/>
                  <a:pt x="4158" y="10187"/>
                </a:cubicBezTo>
                <a:cubicBezTo>
                  <a:pt x="4158" y="10187"/>
                  <a:pt x="4158" y="10177"/>
                  <a:pt x="4158" y="10177"/>
                </a:cubicBezTo>
                <a:cubicBezTo>
                  <a:pt x="4164" y="10177"/>
                  <a:pt x="4164" y="10177"/>
                  <a:pt x="4164" y="10177"/>
                </a:cubicBezTo>
                <a:cubicBezTo>
                  <a:pt x="4169" y="10177"/>
                  <a:pt x="4169" y="10177"/>
                  <a:pt x="4169" y="10177"/>
                </a:cubicBezTo>
                <a:cubicBezTo>
                  <a:pt x="4169" y="10166"/>
                  <a:pt x="4169" y="10166"/>
                  <a:pt x="4169" y="10166"/>
                </a:cubicBezTo>
                <a:cubicBezTo>
                  <a:pt x="4169" y="10166"/>
                  <a:pt x="4169" y="10166"/>
                  <a:pt x="4169" y="10166"/>
                </a:cubicBezTo>
                <a:cubicBezTo>
                  <a:pt x="4169" y="10155"/>
                  <a:pt x="4169" y="10155"/>
                  <a:pt x="4164" y="10155"/>
                </a:cubicBezTo>
                <a:cubicBezTo>
                  <a:pt x="4164" y="10144"/>
                  <a:pt x="4164" y="10144"/>
                  <a:pt x="4164" y="10144"/>
                </a:cubicBezTo>
                <a:cubicBezTo>
                  <a:pt x="4164" y="10134"/>
                  <a:pt x="4164" y="10134"/>
                  <a:pt x="4158" y="10134"/>
                </a:cubicBezTo>
                <a:cubicBezTo>
                  <a:pt x="4158" y="10144"/>
                  <a:pt x="4158" y="10144"/>
                  <a:pt x="4158" y="10144"/>
                </a:cubicBezTo>
                <a:cubicBezTo>
                  <a:pt x="4158" y="10144"/>
                  <a:pt x="4158" y="10144"/>
                  <a:pt x="4152" y="10144"/>
                </a:cubicBezTo>
                <a:cubicBezTo>
                  <a:pt x="4152" y="10155"/>
                  <a:pt x="4152" y="10155"/>
                  <a:pt x="4152" y="10155"/>
                </a:cubicBezTo>
                <a:cubicBezTo>
                  <a:pt x="4152" y="10155"/>
                  <a:pt x="4152" y="10166"/>
                  <a:pt x="4147" y="10166"/>
                </a:cubicBezTo>
                <a:cubicBezTo>
                  <a:pt x="4147" y="10166"/>
                  <a:pt x="4147" y="10166"/>
                  <a:pt x="4147" y="10155"/>
                </a:cubicBezTo>
                <a:cubicBezTo>
                  <a:pt x="4147" y="10155"/>
                  <a:pt x="4147" y="10155"/>
                  <a:pt x="4147" y="10155"/>
                </a:cubicBezTo>
                <a:cubicBezTo>
                  <a:pt x="4141" y="10155"/>
                  <a:pt x="4135" y="10144"/>
                  <a:pt x="4141" y="10144"/>
                </a:cubicBezTo>
                <a:cubicBezTo>
                  <a:pt x="4147" y="10144"/>
                  <a:pt x="4147" y="10144"/>
                  <a:pt x="4147" y="10134"/>
                </a:cubicBezTo>
                <a:cubicBezTo>
                  <a:pt x="4147" y="10134"/>
                  <a:pt x="4147" y="10134"/>
                  <a:pt x="4141" y="10134"/>
                </a:cubicBezTo>
                <a:cubicBezTo>
                  <a:pt x="4141" y="10134"/>
                  <a:pt x="4135" y="10134"/>
                  <a:pt x="4135" y="10134"/>
                </a:cubicBezTo>
                <a:cubicBezTo>
                  <a:pt x="4135" y="10134"/>
                  <a:pt x="4130" y="10134"/>
                  <a:pt x="4130" y="10134"/>
                </a:cubicBezTo>
                <a:cubicBezTo>
                  <a:pt x="4124" y="10134"/>
                  <a:pt x="4119" y="10144"/>
                  <a:pt x="4113" y="10134"/>
                </a:cubicBezTo>
                <a:cubicBezTo>
                  <a:pt x="4113" y="10134"/>
                  <a:pt x="4113" y="10134"/>
                  <a:pt x="4107" y="10134"/>
                </a:cubicBezTo>
                <a:cubicBezTo>
                  <a:pt x="4107" y="10134"/>
                  <a:pt x="4107" y="10134"/>
                  <a:pt x="4102" y="10134"/>
                </a:cubicBezTo>
                <a:cubicBezTo>
                  <a:pt x="4102" y="10134"/>
                  <a:pt x="4102" y="10134"/>
                  <a:pt x="4102" y="10123"/>
                </a:cubicBezTo>
                <a:cubicBezTo>
                  <a:pt x="4102" y="10123"/>
                  <a:pt x="4102" y="10123"/>
                  <a:pt x="4107" y="10123"/>
                </a:cubicBezTo>
                <a:cubicBezTo>
                  <a:pt x="4107" y="10123"/>
                  <a:pt x="4107" y="10123"/>
                  <a:pt x="4113" y="10112"/>
                </a:cubicBezTo>
                <a:cubicBezTo>
                  <a:pt x="4113" y="10112"/>
                  <a:pt x="4113" y="10112"/>
                  <a:pt x="4119" y="10112"/>
                </a:cubicBezTo>
                <a:cubicBezTo>
                  <a:pt x="4124" y="10112"/>
                  <a:pt x="4124" y="10112"/>
                  <a:pt x="4130" y="10112"/>
                </a:cubicBezTo>
                <a:cubicBezTo>
                  <a:pt x="4135" y="10112"/>
                  <a:pt x="4135" y="10112"/>
                  <a:pt x="4141" y="10112"/>
                </a:cubicBezTo>
                <a:cubicBezTo>
                  <a:pt x="4147" y="10123"/>
                  <a:pt x="4147" y="10123"/>
                  <a:pt x="4152" y="10123"/>
                </a:cubicBezTo>
                <a:cubicBezTo>
                  <a:pt x="4152" y="10123"/>
                  <a:pt x="4158" y="10123"/>
                  <a:pt x="4158" y="10123"/>
                </a:cubicBezTo>
                <a:cubicBezTo>
                  <a:pt x="4158" y="10123"/>
                  <a:pt x="4164" y="10112"/>
                  <a:pt x="4164" y="10112"/>
                </a:cubicBezTo>
                <a:cubicBezTo>
                  <a:pt x="4164" y="10112"/>
                  <a:pt x="4169" y="10101"/>
                  <a:pt x="4169" y="10101"/>
                </a:cubicBezTo>
                <a:cubicBezTo>
                  <a:pt x="4175" y="10101"/>
                  <a:pt x="4175" y="10091"/>
                  <a:pt x="4180" y="10091"/>
                </a:cubicBezTo>
                <a:cubicBezTo>
                  <a:pt x="4186" y="10091"/>
                  <a:pt x="4186" y="10091"/>
                  <a:pt x="4192" y="10091"/>
                </a:cubicBezTo>
                <a:cubicBezTo>
                  <a:pt x="4197" y="10091"/>
                  <a:pt x="4203" y="10091"/>
                  <a:pt x="4209" y="10091"/>
                </a:cubicBezTo>
                <a:cubicBezTo>
                  <a:pt x="4209" y="10091"/>
                  <a:pt x="4214" y="10091"/>
                  <a:pt x="4220" y="10101"/>
                </a:cubicBezTo>
                <a:cubicBezTo>
                  <a:pt x="4225" y="10101"/>
                  <a:pt x="4231" y="10101"/>
                  <a:pt x="4231" y="10101"/>
                </a:cubicBezTo>
                <a:cubicBezTo>
                  <a:pt x="4237" y="10101"/>
                  <a:pt x="4248" y="10112"/>
                  <a:pt x="4248" y="10101"/>
                </a:cubicBezTo>
                <a:cubicBezTo>
                  <a:pt x="4248" y="10101"/>
                  <a:pt x="4248" y="10091"/>
                  <a:pt x="4248" y="10091"/>
                </a:cubicBezTo>
                <a:cubicBezTo>
                  <a:pt x="4248" y="10091"/>
                  <a:pt x="4248" y="10080"/>
                  <a:pt x="4254" y="10080"/>
                </a:cubicBezTo>
                <a:cubicBezTo>
                  <a:pt x="4254" y="10069"/>
                  <a:pt x="4254" y="10069"/>
                  <a:pt x="4254" y="10059"/>
                </a:cubicBezTo>
                <a:cubicBezTo>
                  <a:pt x="4254" y="10059"/>
                  <a:pt x="4254" y="10048"/>
                  <a:pt x="4254" y="10059"/>
                </a:cubicBezTo>
                <a:cubicBezTo>
                  <a:pt x="4259" y="10059"/>
                  <a:pt x="4259" y="10059"/>
                  <a:pt x="4259" y="10059"/>
                </a:cubicBezTo>
                <a:cubicBezTo>
                  <a:pt x="4259" y="10069"/>
                  <a:pt x="4259" y="10069"/>
                  <a:pt x="4259" y="10080"/>
                </a:cubicBezTo>
                <a:cubicBezTo>
                  <a:pt x="4259" y="10080"/>
                  <a:pt x="4259" y="10080"/>
                  <a:pt x="4259" y="10091"/>
                </a:cubicBezTo>
                <a:cubicBezTo>
                  <a:pt x="4265" y="10091"/>
                  <a:pt x="4265" y="10091"/>
                  <a:pt x="4265" y="10101"/>
                </a:cubicBezTo>
                <a:cubicBezTo>
                  <a:pt x="4265" y="10101"/>
                  <a:pt x="4265" y="10101"/>
                  <a:pt x="4270" y="10101"/>
                </a:cubicBezTo>
                <a:cubicBezTo>
                  <a:pt x="4270" y="10112"/>
                  <a:pt x="4270" y="10112"/>
                  <a:pt x="4270" y="10112"/>
                </a:cubicBezTo>
                <a:cubicBezTo>
                  <a:pt x="4276" y="10123"/>
                  <a:pt x="4282" y="10112"/>
                  <a:pt x="4282" y="10112"/>
                </a:cubicBezTo>
                <a:cubicBezTo>
                  <a:pt x="4287" y="10112"/>
                  <a:pt x="4287" y="10112"/>
                  <a:pt x="4287" y="10112"/>
                </a:cubicBezTo>
                <a:cubicBezTo>
                  <a:pt x="4293" y="10112"/>
                  <a:pt x="4293" y="10112"/>
                  <a:pt x="4293" y="10101"/>
                </a:cubicBezTo>
                <a:cubicBezTo>
                  <a:pt x="4293" y="10101"/>
                  <a:pt x="4299" y="10112"/>
                  <a:pt x="4299" y="10101"/>
                </a:cubicBezTo>
                <a:cubicBezTo>
                  <a:pt x="4304" y="10101"/>
                  <a:pt x="4304" y="10101"/>
                  <a:pt x="4304" y="10091"/>
                </a:cubicBezTo>
                <a:cubicBezTo>
                  <a:pt x="4304" y="10091"/>
                  <a:pt x="4310" y="10091"/>
                  <a:pt x="4310" y="10091"/>
                </a:cubicBezTo>
                <a:cubicBezTo>
                  <a:pt x="4310" y="10080"/>
                  <a:pt x="4310" y="10080"/>
                  <a:pt x="4310" y="10080"/>
                </a:cubicBezTo>
                <a:cubicBezTo>
                  <a:pt x="4310" y="10080"/>
                  <a:pt x="4310" y="10069"/>
                  <a:pt x="4310" y="10080"/>
                </a:cubicBezTo>
                <a:cubicBezTo>
                  <a:pt x="4315" y="10080"/>
                  <a:pt x="4310" y="10080"/>
                  <a:pt x="4310" y="10080"/>
                </a:cubicBezTo>
                <a:cubicBezTo>
                  <a:pt x="4315" y="10091"/>
                  <a:pt x="4315" y="10080"/>
                  <a:pt x="4315" y="10080"/>
                </a:cubicBezTo>
                <a:cubicBezTo>
                  <a:pt x="4315" y="10069"/>
                  <a:pt x="4321" y="10069"/>
                  <a:pt x="4321" y="10069"/>
                </a:cubicBezTo>
                <a:cubicBezTo>
                  <a:pt x="4321" y="10069"/>
                  <a:pt x="4321" y="10080"/>
                  <a:pt x="4327" y="10080"/>
                </a:cubicBezTo>
                <a:cubicBezTo>
                  <a:pt x="4327" y="10091"/>
                  <a:pt x="4315" y="10091"/>
                  <a:pt x="4315" y="10091"/>
                </a:cubicBezTo>
                <a:cubicBezTo>
                  <a:pt x="4310" y="10091"/>
                  <a:pt x="4310" y="10101"/>
                  <a:pt x="4310" y="10101"/>
                </a:cubicBezTo>
                <a:cubicBezTo>
                  <a:pt x="4310" y="10101"/>
                  <a:pt x="4304" y="10101"/>
                  <a:pt x="4304" y="10101"/>
                </a:cubicBezTo>
                <a:cubicBezTo>
                  <a:pt x="4310" y="10112"/>
                  <a:pt x="4310" y="10101"/>
                  <a:pt x="4315" y="10101"/>
                </a:cubicBezTo>
                <a:cubicBezTo>
                  <a:pt x="4315" y="10101"/>
                  <a:pt x="4321" y="10101"/>
                  <a:pt x="4327" y="10101"/>
                </a:cubicBezTo>
                <a:cubicBezTo>
                  <a:pt x="4332" y="10091"/>
                  <a:pt x="4332" y="10091"/>
                  <a:pt x="4338" y="10091"/>
                </a:cubicBezTo>
                <a:cubicBezTo>
                  <a:pt x="4344" y="10091"/>
                  <a:pt x="4344" y="10091"/>
                  <a:pt x="4349" y="10091"/>
                </a:cubicBezTo>
                <a:cubicBezTo>
                  <a:pt x="4349" y="10091"/>
                  <a:pt x="4349" y="10091"/>
                  <a:pt x="4349" y="10091"/>
                </a:cubicBezTo>
                <a:cubicBezTo>
                  <a:pt x="4355" y="10080"/>
                  <a:pt x="4355" y="10091"/>
                  <a:pt x="4361" y="10091"/>
                </a:cubicBezTo>
                <a:cubicBezTo>
                  <a:pt x="4361" y="10091"/>
                  <a:pt x="4366" y="10080"/>
                  <a:pt x="4366" y="10091"/>
                </a:cubicBezTo>
                <a:cubicBezTo>
                  <a:pt x="4366" y="10091"/>
                  <a:pt x="4372" y="10091"/>
                  <a:pt x="4372" y="10091"/>
                </a:cubicBezTo>
                <a:cubicBezTo>
                  <a:pt x="4372" y="10091"/>
                  <a:pt x="4372" y="10091"/>
                  <a:pt x="4377" y="10091"/>
                </a:cubicBezTo>
                <a:cubicBezTo>
                  <a:pt x="4372" y="10091"/>
                  <a:pt x="4372" y="10091"/>
                  <a:pt x="4366" y="10091"/>
                </a:cubicBezTo>
                <a:cubicBezTo>
                  <a:pt x="4361" y="10091"/>
                  <a:pt x="4366" y="10101"/>
                  <a:pt x="4366" y="10101"/>
                </a:cubicBezTo>
                <a:cubicBezTo>
                  <a:pt x="4372" y="10101"/>
                  <a:pt x="4372" y="10101"/>
                  <a:pt x="4377" y="10112"/>
                </a:cubicBezTo>
                <a:cubicBezTo>
                  <a:pt x="4377" y="10112"/>
                  <a:pt x="4377" y="10112"/>
                  <a:pt x="4377" y="10112"/>
                </a:cubicBezTo>
                <a:cubicBezTo>
                  <a:pt x="4377" y="10112"/>
                  <a:pt x="4383" y="10112"/>
                  <a:pt x="4383" y="10112"/>
                </a:cubicBezTo>
                <a:cubicBezTo>
                  <a:pt x="4383" y="10112"/>
                  <a:pt x="4383" y="10123"/>
                  <a:pt x="4389" y="10123"/>
                </a:cubicBezTo>
                <a:cubicBezTo>
                  <a:pt x="4389" y="10123"/>
                  <a:pt x="4389" y="10123"/>
                  <a:pt x="4394" y="10123"/>
                </a:cubicBezTo>
                <a:cubicBezTo>
                  <a:pt x="4394" y="10134"/>
                  <a:pt x="4394" y="10123"/>
                  <a:pt x="4400" y="10134"/>
                </a:cubicBezTo>
                <a:cubicBezTo>
                  <a:pt x="4400" y="10134"/>
                  <a:pt x="4406" y="10134"/>
                  <a:pt x="4406" y="10123"/>
                </a:cubicBezTo>
                <a:cubicBezTo>
                  <a:pt x="4406" y="10123"/>
                  <a:pt x="4400" y="10123"/>
                  <a:pt x="4400" y="10123"/>
                </a:cubicBezTo>
                <a:cubicBezTo>
                  <a:pt x="4400" y="10112"/>
                  <a:pt x="4394" y="10112"/>
                  <a:pt x="4394" y="10112"/>
                </a:cubicBezTo>
                <a:cubicBezTo>
                  <a:pt x="4394" y="10112"/>
                  <a:pt x="4400" y="10112"/>
                  <a:pt x="4400" y="10112"/>
                </a:cubicBezTo>
                <a:cubicBezTo>
                  <a:pt x="4406" y="10112"/>
                  <a:pt x="4406" y="10112"/>
                  <a:pt x="4406" y="10112"/>
                </a:cubicBezTo>
                <a:cubicBezTo>
                  <a:pt x="4411" y="10112"/>
                  <a:pt x="4406" y="10112"/>
                  <a:pt x="4406" y="10123"/>
                </a:cubicBezTo>
                <a:cubicBezTo>
                  <a:pt x="4406" y="10123"/>
                  <a:pt x="4411" y="10123"/>
                  <a:pt x="4411" y="10123"/>
                </a:cubicBezTo>
                <a:cubicBezTo>
                  <a:pt x="4417" y="10134"/>
                  <a:pt x="4406" y="10134"/>
                  <a:pt x="4406" y="10134"/>
                </a:cubicBezTo>
                <a:cubicBezTo>
                  <a:pt x="4406" y="10134"/>
                  <a:pt x="4406" y="10144"/>
                  <a:pt x="4411" y="10144"/>
                </a:cubicBezTo>
                <a:cubicBezTo>
                  <a:pt x="4411" y="10144"/>
                  <a:pt x="4411" y="10144"/>
                  <a:pt x="4411" y="10155"/>
                </a:cubicBezTo>
                <a:cubicBezTo>
                  <a:pt x="4411" y="10155"/>
                  <a:pt x="4417" y="10155"/>
                  <a:pt x="4417" y="10155"/>
                </a:cubicBezTo>
                <a:cubicBezTo>
                  <a:pt x="4417" y="10155"/>
                  <a:pt x="4422" y="10155"/>
                  <a:pt x="4422" y="10166"/>
                </a:cubicBezTo>
                <a:cubicBezTo>
                  <a:pt x="4422" y="10166"/>
                  <a:pt x="4428" y="10166"/>
                  <a:pt x="4428" y="10177"/>
                </a:cubicBezTo>
                <a:cubicBezTo>
                  <a:pt x="4434" y="10177"/>
                  <a:pt x="4434" y="10187"/>
                  <a:pt x="4434" y="10187"/>
                </a:cubicBezTo>
                <a:cubicBezTo>
                  <a:pt x="4439" y="10187"/>
                  <a:pt x="4439" y="10187"/>
                  <a:pt x="4445" y="10187"/>
                </a:cubicBezTo>
                <a:cubicBezTo>
                  <a:pt x="4445" y="10177"/>
                  <a:pt x="4451" y="10177"/>
                  <a:pt x="4456" y="10177"/>
                </a:cubicBezTo>
                <a:cubicBezTo>
                  <a:pt x="4462" y="10177"/>
                  <a:pt x="4462" y="10166"/>
                  <a:pt x="4467" y="10166"/>
                </a:cubicBezTo>
                <a:cubicBezTo>
                  <a:pt x="4479" y="10155"/>
                  <a:pt x="4484" y="10155"/>
                  <a:pt x="4490" y="10144"/>
                </a:cubicBezTo>
                <a:cubicBezTo>
                  <a:pt x="4501" y="10134"/>
                  <a:pt x="4507" y="10134"/>
                  <a:pt x="4518" y="10144"/>
                </a:cubicBezTo>
                <a:cubicBezTo>
                  <a:pt x="4524" y="10144"/>
                  <a:pt x="4529" y="10155"/>
                  <a:pt x="4535" y="10166"/>
                </a:cubicBezTo>
                <a:cubicBezTo>
                  <a:pt x="4541" y="10177"/>
                  <a:pt x="4541" y="10177"/>
                  <a:pt x="4546" y="10187"/>
                </a:cubicBezTo>
                <a:cubicBezTo>
                  <a:pt x="4546" y="10187"/>
                  <a:pt x="4546" y="10198"/>
                  <a:pt x="4552" y="10209"/>
                </a:cubicBezTo>
                <a:cubicBezTo>
                  <a:pt x="4552" y="10209"/>
                  <a:pt x="4552" y="10220"/>
                  <a:pt x="4557" y="10220"/>
                </a:cubicBezTo>
                <a:cubicBezTo>
                  <a:pt x="4563" y="10230"/>
                  <a:pt x="4563" y="10230"/>
                  <a:pt x="4569" y="10230"/>
                </a:cubicBezTo>
                <a:cubicBezTo>
                  <a:pt x="4574" y="10241"/>
                  <a:pt x="4574" y="10241"/>
                  <a:pt x="4580" y="10252"/>
                </a:cubicBezTo>
                <a:cubicBezTo>
                  <a:pt x="4580" y="10252"/>
                  <a:pt x="4586" y="10252"/>
                  <a:pt x="4591" y="10263"/>
                </a:cubicBezTo>
                <a:cubicBezTo>
                  <a:pt x="4591" y="10263"/>
                  <a:pt x="4591" y="10273"/>
                  <a:pt x="4597" y="10284"/>
                </a:cubicBezTo>
                <a:cubicBezTo>
                  <a:pt x="4597" y="10284"/>
                  <a:pt x="4597" y="10284"/>
                  <a:pt x="4597" y="10295"/>
                </a:cubicBezTo>
                <a:cubicBezTo>
                  <a:pt x="4597" y="10295"/>
                  <a:pt x="4597" y="10295"/>
                  <a:pt x="4597" y="10306"/>
                </a:cubicBezTo>
                <a:cubicBezTo>
                  <a:pt x="4597" y="10306"/>
                  <a:pt x="4597" y="10306"/>
                  <a:pt x="4597" y="10316"/>
                </a:cubicBezTo>
                <a:cubicBezTo>
                  <a:pt x="4602" y="10327"/>
                  <a:pt x="4597" y="10338"/>
                  <a:pt x="4597" y="10338"/>
                </a:cubicBezTo>
                <a:cubicBezTo>
                  <a:pt x="4597" y="10349"/>
                  <a:pt x="4597" y="10359"/>
                  <a:pt x="4597" y="10370"/>
                </a:cubicBezTo>
                <a:cubicBezTo>
                  <a:pt x="4591" y="10381"/>
                  <a:pt x="4591" y="10381"/>
                  <a:pt x="4591" y="10392"/>
                </a:cubicBezTo>
                <a:cubicBezTo>
                  <a:pt x="4591" y="10402"/>
                  <a:pt x="4591" y="10413"/>
                  <a:pt x="4586" y="10413"/>
                </a:cubicBezTo>
                <a:cubicBezTo>
                  <a:pt x="4586" y="10424"/>
                  <a:pt x="4586" y="10435"/>
                  <a:pt x="4586" y="10445"/>
                </a:cubicBezTo>
                <a:cubicBezTo>
                  <a:pt x="4591" y="10445"/>
                  <a:pt x="4591" y="10445"/>
                  <a:pt x="4591" y="10445"/>
                </a:cubicBezTo>
                <a:cubicBezTo>
                  <a:pt x="4591" y="10456"/>
                  <a:pt x="4591" y="10456"/>
                  <a:pt x="4591" y="10456"/>
                </a:cubicBezTo>
                <a:cubicBezTo>
                  <a:pt x="4591" y="10467"/>
                  <a:pt x="4597" y="10456"/>
                  <a:pt x="4597" y="10456"/>
                </a:cubicBezTo>
                <a:cubicBezTo>
                  <a:pt x="4597" y="10456"/>
                  <a:pt x="4597" y="10456"/>
                  <a:pt x="4602" y="10445"/>
                </a:cubicBezTo>
                <a:cubicBezTo>
                  <a:pt x="4602" y="10445"/>
                  <a:pt x="4602" y="10435"/>
                  <a:pt x="4602" y="10435"/>
                </a:cubicBezTo>
                <a:cubicBezTo>
                  <a:pt x="4602" y="10435"/>
                  <a:pt x="4608" y="10435"/>
                  <a:pt x="4608" y="10435"/>
                </a:cubicBezTo>
                <a:cubicBezTo>
                  <a:pt x="4614" y="10435"/>
                  <a:pt x="4614" y="10435"/>
                  <a:pt x="4614" y="10435"/>
                </a:cubicBezTo>
                <a:cubicBezTo>
                  <a:pt x="4614" y="10424"/>
                  <a:pt x="4614" y="10424"/>
                  <a:pt x="4614" y="10424"/>
                </a:cubicBezTo>
                <a:cubicBezTo>
                  <a:pt x="4619" y="10424"/>
                  <a:pt x="4619" y="10435"/>
                  <a:pt x="4619" y="10435"/>
                </a:cubicBezTo>
                <a:cubicBezTo>
                  <a:pt x="4619" y="10435"/>
                  <a:pt x="4614" y="10435"/>
                  <a:pt x="4614" y="10445"/>
                </a:cubicBezTo>
                <a:cubicBezTo>
                  <a:pt x="4614" y="10445"/>
                  <a:pt x="4608" y="10456"/>
                  <a:pt x="4608" y="10456"/>
                </a:cubicBezTo>
                <a:cubicBezTo>
                  <a:pt x="4608" y="10467"/>
                  <a:pt x="4608" y="10467"/>
                  <a:pt x="4608" y="10478"/>
                </a:cubicBezTo>
                <a:cubicBezTo>
                  <a:pt x="4602" y="10478"/>
                  <a:pt x="4602" y="10478"/>
                  <a:pt x="4602" y="10478"/>
                </a:cubicBezTo>
                <a:cubicBezTo>
                  <a:pt x="4597" y="10478"/>
                  <a:pt x="4602" y="10488"/>
                  <a:pt x="4602" y="10499"/>
                </a:cubicBezTo>
                <a:cubicBezTo>
                  <a:pt x="4602" y="10499"/>
                  <a:pt x="4602" y="10499"/>
                  <a:pt x="4608" y="10510"/>
                </a:cubicBezTo>
                <a:cubicBezTo>
                  <a:pt x="4608" y="10510"/>
                  <a:pt x="4608" y="10510"/>
                  <a:pt x="4608" y="10521"/>
                </a:cubicBezTo>
                <a:cubicBezTo>
                  <a:pt x="4608" y="10521"/>
                  <a:pt x="4614" y="10531"/>
                  <a:pt x="4614" y="10542"/>
                </a:cubicBezTo>
                <a:cubicBezTo>
                  <a:pt x="4614" y="10553"/>
                  <a:pt x="4625" y="10553"/>
                  <a:pt x="4625" y="10564"/>
                </a:cubicBezTo>
                <a:cubicBezTo>
                  <a:pt x="4625" y="10574"/>
                  <a:pt x="4625" y="10574"/>
                  <a:pt x="4631" y="10574"/>
                </a:cubicBezTo>
                <a:cubicBezTo>
                  <a:pt x="4631" y="10574"/>
                  <a:pt x="4631" y="10574"/>
                  <a:pt x="4631" y="10574"/>
                </a:cubicBezTo>
                <a:cubicBezTo>
                  <a:pt x="4631" y="10574"/>
                  <a:pt x="4631" y="10564"/>
                  <a:pt x="4631" y="10564"/>
                </a:cubicBezTo>
                <a:cubicBezTo>
                  <a:pt x="4631" y="10564"/>
                  <a:pt x="4631" y="10553"/>
                  <a:pt x="4636" y="10553"/>
                </a:cubicBezTo>
                <a:cubicBezTo>
                  <a:pt x="4642" y="10553"/>
                  <a:pt x="4636" y="10574"/>
                  <a:pt x="4636" y="10574"/>
                </a:cubicBezTo>
                <a:cubicBezTo>
                  <a:pt x="4636" y="10574"/>
                  <a:pt x="4636" y="10585"/>
                  <a:pt x="4636" y="10585"/>
                </a:cubicBezTo>
                <a:cubicBezTo>
                  <a:pt x="4636" y="10596"/>
                  <a:pt x="4636" y="10596"/>
                  <a:pt x="4636" y="10596"/>
                </a:cubicBezTo>
                <a:cubicBezTo>
                  <a:pt x="4636" y="10607"/>
                  <a:pt x="4636" y="10607"/>
                  <a:pt x="4642" y="10607"/>
                </a:cubicBezTo>
                <a:cubicBezTo>
                  <a:pt x="4642" y="10607"/>
                  <a:pt x="4642" y="10617"/>
                  <a:pt x="4642" y="10617"/>
                </a:cubicBezTo>
                <a:cubicBezTo>
                  <a:pt x="4647" y="10617"/>
                  <a:pt x="4647" y="10617"/>
                  <a:pt x="4647" y="10617"/>
                </a:cubicBezTo>
                <a:cubicBezTo>
                  <a:pt x="4653" y="10628"/>
                  <a:pt x="4653" y="10628"/>
                  <a:pt x="4653" y="10639"/>
                </a:cubicBezTo>
                <a:cubicBezTo>
                  <a:pt x="4653" y="10650"/>
                  <a:pt x="4653" y="10650"/>
                  <a:pt x="4653" y="10660"/>
                </a:cubicBezTo>
                <a:cubicBezTo>
                  <a:pt x="4659" y="10671"/>
                  <a:pt x="4659" y="10671"/>
                  <a:pt x="4659" y="10682"/>
                </a:cubicBezTo>
                <a:cubicBezTo>
                  <a:pt x="4659" y="10693"/>
                  <a:pt x="4659" y="10693"/>
                  <a:pt x="4664" y="10693"/>
                </a:cubicBezTo>
                <a:cubicBezTo>
                  <a:pt x="4670" y="10693"/>
                  <a:pt x="4670" y="10703"/>
                  <a:pt x="4676" y="10703"/>
                </a:cubicBezTo>
                <a:cubicBezTo>
                  <a:pt x="4676" y="10714"/>
                  <a:pt x="4681" y="10725"/>
                  <a:pt x="4681" y="10725"/>
                </a:cubicBezTo>
                <a:cubicBezTo>
                  <a:pt x="4687" y="10725"/>
                  <a:pt x="4687" y="10736"/>
                  <a:pt x="4692" y="10736"/>
                </a:cubicBezTo>
                <a:cubicBezTo>
                  <a:pt x="4692" y="10746"/>
                  <a:pt x="4698" y="10746"/>
                  <a:pt x="4698" y="10757"/>
                </a:cubicBezTo>
                <a:cubicBezTo>
                  <a:pt x="4698" y="10757"/>
                  <a:pt x="4698" y="10768"/>
                  <a:pt x="4704" y="10768"/>
                </a:cubicBezTo>
                <a:cubicBezTo>
                  <a:pt x="4709" y="10768"/>
                  <a:pt x="4709" y="10768"/>
                  <a:pt x="4709" y="10779"/>
                </a:cubicBezTo>
                <a:cubicBezTo>
                  <a:pt x="4709" y="10779"/>
                  <a:pt x="4704" y="10779"/>
                  <a:pt x="4704" y="10779"/>
                </a:cubicBezTo>
                <a:cubicBezTo>
                  <a:pt x="4704" y="10779"/>
                  <a:pt x="4698" y="10757"/>
                  <a:pt x="4698" y="10768"/>
                </a:cubicBezTo>
                <a:cubicBezTo>
                  <a:pt x="4692" y="10779"/>
                  <a:pt x="4698" y="10779"/>
                  <a:pt x="4698" y="10789"/>
                </a:cubicBezTo>
                <a:cubicBezTo>
                  <a:pt x="4698" y="10789"/>
                  <a:pt x="4698" y="10789"/>
                  <a:pt x="4698" y="10800"/>
                </a:cubicBezTo>
                <a:cubicBezTo>
                  <a:pt x="4704" y="10800"/>
                  <a:pt x="4709" y="10789"/>
                  <a:pt x="4709" y="10789"/>
                </a:cubicBezTo>
                <a:cubicBezTo>
                  <a:pt x="4715" y="10789"/>
                  <a:pt x="4721" y="10789"/>
                  <a:pt x="4726" y="10789"/>
                </a:cubicBezTo>
                <a:cubicBezTo>
                  <a:pt x="4726" y="10789"/>
                  <a:pt x="4732" y="10789"/>
                  <a:pt x="4732" y="10789"/>
                </a:cubicBezTo>
                <a:cubicBezTo>
                  <a:pt x="4737" y="10789"/>
                  <a:pt x="4737" y="10789"/>
                  <a:pt x="4737" y="10779"/>
                </a:cubicBezTo>
                <a:cubicBezTo>
                  <a:pt x="4743" y="10779"/>
                  <a:pt x="4743" y="10779"/>
                  <a:pt x="4743" y="10768"/>
                </a:cubicBezTo>
                <a:cubicBezTo>
                  <a:pt x="4743" y="10768"/>
                  <a:pt x="4743" y="10768"/>
                  <a:pt x="4749" y="10757"/>
                </a:cubicBezTo>
                <a:cubicBezTo>
                  <a:pt x="4749" y="10757"/>
                  <a:pt x="4749" y="10746"/>
                  <a:pt x="4754" y="10746"/>
                </a:cubicBezTo>
                <a:cubicBezTo>
                  <a:pt x="4760" y="10714"/>
                  <a:pt x="4760" y="10693"/>
                  <a:pt x="4766" y="10671"/>
                </a:cubicBezTo>
                <a:cubicBezTo>
                  <a:pt x="4766" y="10660"/>
                  <a:pt x="4766" y="10650"/>
                  <a:pt x="4766" y="10650"/>
                </a:cubicBezTo>
                <a:cubicBezTo>
                  <a:pt x="4766" y="10639"/>
                  <a:pt x="4766" y="10639"/>
                  <a:pt x="4766" y="10628"/>
                </a:cubicBezTo>
                <a:cubicBezTo>
                  <a:pt x="4766" y="10628"/>
                  <a:pt x="4766" y="10617"/>
                  <a:pt x="4766" y="10617"/>
                </a:cubicBezTo>
                <a:cubicBezTo>
                  <a:pt x="4766" y="10607"/>
                  <a:pt x="4766" y="10585"/>
                  <a:pt x="4766" y="10574"/>
                </a:cubicBezTo>
                <a:cubicBezTo>
                  <a:pt x="4766" y="10564"/>
                  <a:pt x="4766" y="10553"/>
                  <a:pt x="4760" y="10542"/>
                </a:cubicBezTo>
                <a:cubicBezTo>
                  <a:pt x="4760" y="10531"/>
                  <a:pt x="4760" y="10531"/>
                  <a:pt x="4754" y="10521"/>
                </a:cubicBezTo>
                <a:cubicBezTo>
                  <a:pt x="4754" y="10510"/>
                  <a:pt x="4754" y="10510"/>
                  <a:pt x="4749" y="10499"/>
                </a:cubicBezTo>
                <a:cubicBezTo>
                  <a:pt x="4749" y="10499"/>
                  <a:pt x="4749" y="10488"/>
                  <a:pt x="4749" y="10478"/>
                </a:cubicBezTo>
                <a:cubicBezTo>
                  <a:pt x="4743" y="10467"/>
                  <a:pt x="4749" y="10467"/>
                  <a:pt x="4743" y="10456"/>
                </a:cubicBezTo>
                <a:cubicBezTo>
                  <a:pt x="4743" y="10456"/>
                  <a:pt x="4743" y="10445"/>
                  <a:pt x="4743" y="10445"/>
                </a:cubicBezTo>
                <a:cubicBezTo>
                  <a:pt x="4737" y="10445"/>
                  <a:pt x="4737" y="10435"/>
                  <a:pt x="4737" y="10435"/>
                </a:cubicBezTo>
                <a:cubicBezTo>
                  <a:pt x="4737" y="10424"/>
                  <a:pt x="4737" y="10413"/>
                  <a:pt x="4732" y="10413"/>
                </a:cubicBezTo>
                <a:cubicBezTo>
                  <a:pt x="4732" y="10402"/>
                  <a:pt x="4732" y="10402"/>
                  <a:pt x="4732" y="10392"/>
                </a:cubicBezTo>
                <a:cubicBezTo>
                  <a:pt x="4732" y="10381"/>
                  <a:pt x="4726" y="10381"/>
                  <a:pt x="4721" y="10370"/>
                </a:cubicBezTo>
                <a:cubicBezTo>
                  <a:pt x="4721" y="10370"/>
                  <a:pt x="4721" y="10359"/>
                  <a:pt x="4721" y="10359"/>
                </a:cubicBezTo>
                <a:cubicBezTo>
                  <a:pt x="4721" y="10349"/>
                  <a:pt x="4721" y="10349"/>
                  <a:pt x="4721" y="10349"/>
                </a:cubicBezTo>
                <a:cubicBezTo>
                  <a:pt x="4721" y="10338"/>
                  <a:pt x="4721" y="10338"/>
                  <a:pt x="4721" y="10338"/>
                </a:cubicBezTo>
                <a:cubicBezTo>
                  <a:pt x="4721" y="10327"/>
                  <a:pt x="4726" y="10338"/>
                  <a:pt x="4726" y="10338"/>
                </a:cubicBezTo>
                <a:cubicBezTo>
                  <a:pt x="4726" y="10338"/>
                  <a:pt x="4726" y="10349"/>
                  <a:pt x="4726" y="10359"/>
                </a:cubicBezTo>
                <a:cubicBezTo>
                  <a:pt x="4726" y="10359"/>
                  <a:pt x="4732" y="10370"/>
                  <a:pt x="4732" y="10370"/>
                </a:cubicBezTo>
                <a:cubicBezTo>
                  <a:pt x="4732" y="10370"/>
                  <a:pt x="4732" y="10381"/>
                  <a:pt x="4732" y="10381"/>
                </a:cubicBezTo>
                <a:cubicBezTo>
                  <a:pt x="4732" y="10381"/>
                  <a:pt x="4732" y="10359"/>
                  <a:pt x="4732" y="10359"/>
                </a:cubicBezTo>
                <a:cubicBezTo>
                  <a:pt x="4732" y="10349"/>
                  <a:pt x="4732" y="10338"/>
                  <a:pt x="4732" y="10338"/>
                </a:cubicBezTo>
                <a:cubicBezTo>
                  <a:pt x="4726" y="10316"/>
                  <a:pt x="4721" y="10306"/>
                  <a:pt x="4715" y="10295"/>
                </a:cubicBezTo>
                <a:cubicBezTo>
                  <a:pt x="4709" y="10273"/>
                  <a:pt x="4709" y="10263"/>
                  <a:pt x="4704" y="10241"/>
                </a:cubicBezTo>
                <a:cubicBezTo>
                  <a:pt x="4698" y="10230"/>
                  <a:pt x="4698" y="10209"/>
                  <a:pt x="4692" y="10198"/>
                </a:cubicBezTo>
                <a:cubicBezTo>
                  <a:pt x="4692" y="10187"/>
                  <a:pt x="4692" y="10177"/>
                  <a:pt x="4692" y="10177"/>
                </a:cubicBezTo>
                <a:cubicBezTo>
                  <a:pt x="4687" y="10155"/>
                  <a:pt x="4681" y="10134"/>
                  <a:pt x="4676" y="10112"/>
                </a:cubicBezTo>
                <a:cubicBezTo>
                  <a:pt x="4676" y="10101"/>
                  <a:pt x="4670" y="10080"/>
                  <a:pt x="4670" y="10059"/>
                </a:cubicBezTo>
                <a:cubicBezTo>
                  <a:pt x="4670" y="10037"/>
                  <a:pt x="4670" y="10005"/>
                  <a:pt x="4676" y="9983"/>
                </a:cubicBezTo>
                <a:cubicBezTo>
                  <a:pt x="4681" y="9983"/>
                  <a:pt x="4681" y="9983"/>
                  <a:pt x="4681" y="9983"/>
                </a:cubicBezTo>
                <a:cubicBezTo>
                  <a:pt x="4687" y="9983"/>
                  <a:pt x="4687" y="9983"/>
                  <a:pt x="4687" y="9973"/>
                </a:cubicBezTo>
                <a:cubicBezTo>
                  <a:pt x="4681" y="9973"/>
                  <a:pt x="4681" y="9973"/>
                  <a:pt x="4681" y="9962"/>
                </a:cubicBezTo>
                <a:cubicBezTo>
                  <a:pt x="4681" y="9962"/>
                  <a:pt x="4681" y="9962"/>
                  <a:pt x="4687" y="9951"/>
                </a:cubicBezTo>
                <a:cubicBezTo>
                  <a:pt x="4687" y="9951"/>
                  <a:pt x="4692" y="9940"/>
                  <a:pt x="4692" y="9940"/>
                </a:cubicBezTo>
                <a:cubicBezTo>
                  <a:pt x="4692" y="9940"/>
                  <a:pt x="4687" y="9940"/>
                  <a:pt x="4687" y="9940"/>
                </a:cubicBezTo>
                <a:cubicBezTo>
                  <a:pt x="4687" y="9930"/>
                  <a:pt x="4687" y="9930"/>
                  <a:pt x="4687" y="9930"/>
                </a:cubicBezTo>
                <a:cubicBezTo>
                  <a:pt x="4687" y="9930"/>
                  <a:pt x="4687" y="9919"/>
                  <a:pt x="4687" y="9919"/>
                </a:cubicBezTo>
                <a:cubicBezTo>
                  <a:pt x="4692" y="9908"/>
                  <a:pt x="4698" y="9919"/>
                  <a:pt x="4704" y="9908"/>
                </a:cubicBezTo>
                <a:cubicBezTo>
                  <a:pt x="4704" y="9908"/>
                  <a:pt x="4704" y="9897"/>
                  <a:pt x="4704" y="9897"/>
                </a:cubicBezTo>
                <a:cubicBezTo>
                  <a:pt x="4704" y="9897"/>
                  <a:pt x="4704" y="9887"/>
                  <a:pt x="4709" y="9887"/>
                </a:cubicBezTo>
                <a:cubicBezTo>
                  <a:pt x="4709" y="9887"/>
                  <a:pt x="4709" y="9876"/>
                  <a:pt x="4709" y="9876"/>
                </a:cubicBezTo>
                <a:cubicBezTo>
                  <a:pt x="4715" y="9876"/>
                  <a:pt x="4715" y="9876"/>
                  <a:pt x="4715" y="9865"/>
                </a:cubicBezTo>
                <a:cubicBezTo>
                  <a:pt x="4721" y="9865"/>
                  <a:pt x="4721" y="9865"/>
                  <a:pt x="4721" y="9854"/>
                </a:cubicBezTo>
                <a:cubicBezTo>
                  <a:pt x="4726" y="9854"/>
                  <a:pt x="4726" y="9854"/>
                  <a:pt x="4726" y="9844"/>
                </a:cubicBezTo>
                <a:cubicBezTo>
                  <a:pt x="4726" y="9844"/>
                  <a:pt x="4726" y="9844"/>
                  <a:pt x="4726" y="9844"/>
                </a:cubicBezTo>
                <a:cubicBezTo>
                  <a:pt x="4721" y="9833"/>
                  <a:pt x="4721" y="9833"/>
                  <a:pt x="4721" y="9833"/>
                </a:cubicBezTo>
                <a:cubicBezTo>
                  <a:pt x="4721" y="9822"/>
                  <a:pt x="4715" y="9822"/>
                  <a:pt x="4715" y="9822"/>
                </a:cubicBezTo>
                <a:cubicBezTo>
                  <a:pt x="4715" y="9822"/>
                  <a:pt x="4715" y="9811"/>
                  <a:pt x="4715" y="9811"/>
                </a:cubicBezTo>
                <a:cubicBezTo>
                  <a:pt x="4715" y="9822"/>
                  <a:pt x="4721" y="9822"/>
                  <a:pt x="4721" y="9822"/>
                </a:cubicBezTo>
                <a:cubicBezTo>
                  <a:pt x="4721" y="9822"/>
                  <a:pt x="4721" y="9822"/>
                  <a:pt x="4721" y="9822"/>
                </a:cubicBezTo>
                <a:cubicBezTo>
                  <a:pt x="4726" y="9822"/>
                  <a:pt x="4726" y="9822"/>
                  <a:pt x="4726" y="9822"/>
                </a:cubicBezTo>
                <a:cubicBezTo>
                  <a:pt x="4726" y="9833"/>
                  <a:pt x="4726" y="9833"/>
                  <a:pt x="4732" y="9833"/>
                </a:cubicBezTo>
                <a:cubicBezTo>
                  <a:pt x="4732" y="9833"/>
                  <a:pt x="4737" y="9833"/>
                  <a:pt x="4737" y="9833"/>
                </a:cubicBezTo>
                <a:cubicBezTo>
                  <a:pt x="4743" y="9833"/>
                  <a:pt x="4737" y="9822"/>
                  <a:pt x="4737" y="9822"/>
                </a:cubicBezTo>
                <a:cubicBezTo>
                  <a:pt x="4737" y="9822"/>
                  <a:pt x="4737" y="9811"/>
                  <a:pt x="4737" y="9811"/>
                </a:cubicBezTo>
                <a:cubicBezTo>
                  <a:pt x="4732" y="9811"/>
                  <a:pt x="4737" y="9811"/>
                  <a:pt x="4743" y="9811"/>
                </a:cubicBezTo>
                <a:cubicBezTo>
                  <a:pt x="4749" y="9811"/>
                  <a:pt x="4749" y="9801"/>
                  <a:pt x="4749" y="9801"/>
                </a:cubicBezTo>
                <a:cubicBezTo>
                  <a:pt x="4754" y="9790"/>
                  <a:pt x="4760" y="9801"/>
                  <a:pt x="4766" y="9790"/>
                </a:cubicBezTo>
                <a:cubicBezTo>
                  <a:pt x="4766" y="9790"/>
                  <a:pt x="4766" y="9790"/>
                  <a:pt x="4771" y="9790"/>
                </a:cubicBezTo>
                <a:cubicBezTo>
                  <a:pt x="4771" y="9790"/>
                  <a:pt x="4771" y="9779"/>
                  <a:pt x="4771" y="9779"/>
                </a:cubicBezTo>
                <a:cubicBezTo>
                  <a:pt x="4771" y="9768"/>
                  <a:pt x="4771" y="9768"/>
                  <a:pt x="4777" y="9768"/>
                </a:cubicBezTo>
                <a:cubicBezTo>
                  <a:pt x="4777" y="9768"/>
                  <a:pt x="4777" y="9779"/>
                  <a:pt x="4782" y="9779"/>
                </a:cubicBezTo>
                <a:cubicBezTo>
                  <a:pt x="4782" y="9779"/>
                  <a:pt x="4788" y="9768"/>
                  <a:pt x="4788" y="9768"/>
                </a:cubicBezTo>
                <a:cubicBezTo>
                  <a:pt x="4794" y="9758"/>
                  <a:pt x="4799" y="9747"/>
                  <a:pt x="4805" y="9747"/>
                </a:cubicBezTo>
                <a:cubicBezTo>
                  <a:pt x="4805" y="9736"/>
                  <a:pt x="4811" y="9736"/>
                  <a:pt x="4811" y="9736"/>
                </a:cubicBezTo>
                <a:cubicBezTo>
                  <a:pt x="4811" y="9736"/>
                  <a:pt x="4816" y="9736"/>
                  <a:pt x="4822" y="9725"/>
                </a:cubicBezTo>
                <a:cubicBezTo>
                  <a:pt x="4822" y="9725"/>
                  <a:pt x="4816" y="9715"/>
                  <a:pt x="4816" y="9704"/>
                </a:cubicBezTo>
                <a:cubicBezTo>
                  <a:pt x="4816" y="9704"/>
                  <a:pt x="4816" y="9693"/>
                  <a:pt x="4822" y="9704"/>
                </a:cubicBezTo>
                <a:cubicBezTo>
                  <a:pt x="4822" y="9704"/>
                  <a:pt x="4822" y="9704"/>
                  <a:pt x="4822" y="9704"/>
                </a:cubicBezTo>
                <a:cubicBezTo>
                  <a:pt x="4822" y="9704"/>
                  <a:pt x="4822" y="9704"/>
                  <a:pt x="4822" y="9693"/>
                </a:cubicBezTo>
                <a:cubicBezTo>
                  <a:pt x="4822" y="9693"/>
                  <a:pt x="4828" y="9682"/>
                  <a:pt x="4828" y="9682"/>
                </a:cubicBezTo>
                <a:cubicBezTo>
                  <a:pt x="4828" y="9672"/>
                  <a:pt x="4833" y="9672"/>
                  <a:pt x="4833" y="9661"/>
                </a:cubicBezTo>
                <a:cubicBezTo>
                  <a:pt x="4839" y="9650"/>
                  <a:pt x="4839" y="9650"/>
                  <a:pt x="4844" y="9639"/>
                </a:cubicBezTo>
                <a:cubicBezTo>
                  <a:pt x="4844" y="9639"/>
                  <a:pt x="4850" y="9639"/>
                  <a:pt x="4850" y="9639"/>
                </a:cubicBezTo>
                <a:cubicBezTo>
                  <a:pt x="4850" y="9639"/>
                  <a:pt x="4856" y="9639"/>
                  <a:pt x="4856" y="9629"/>
                </a:cubicBezTo>
                <a:cubicBezTo>
                  <a:pt x="4861" y="9618"/>
                  <a:pt x="4867" y="9618"/>
                  <a:pt x="4878" y="9618"/>
                </a:cubicBezTo>
                <a:cubicBezTo>
                  <a:pt x="4878" y="9618"/>
                  <a:pt x="4884" y="9618"/>
                  <a:pt x="4889" y="9618"/>
                </a:cubicBezTo>
                <a:cubicBezTo>
                  <a:pt x="4889" y="9618"/>
                  <a:pt x="4895" y="9618"/>
                  <a:pt x="4901" y="9618"/>
                </a:cubicBezTo>
                <a:cubicBezTo>
                  <a:pt x="4901" y="9618"/>
                  <a:pt x="4901" y="9607"/>
                  <a:pt x="4906" y="9596"/>
                </a:cubicBezTo>
                <a:cubicBezTo>
                  <a:pt x="4906" y="9596"/>
                  <a:pt x="4906" y="9586"/>
                  <a:pt x="4912" y="9575"/>
                </a:cubicBezTo>
                <a:cubicBezTo>
                  <a:pt x="4912" y="9575"/>
                  <a:pt x="4918" y="9564"/>
                  <a:pt x="4923" y="9564"/>
                </a:cubicBezTo>
                <a:cubicBezTo>
                  <a:pt x="4923" y="9553"/>
                  <a:pt x="4923" y="9543"/>
                  <a:pt x="4929" y="9543"/>
                </a:cubicBezTo>
                <a:cubicBezTo>
                  <a:pt x="4934" y="9532"/>
                  <a:pt x="4934" y="9521"/>
                  <a:pt x="4934" y="9510"/>
                </a:cubicBezTo>
                <a:cubicBezTo>
                  <a:pt x="4940" y="9510"/>
                  <a:pt x="4940" y="9510"/>
                  <a:pt x="4940" y="9500"/>
                </a:cubicBezTo>
                <a:cubicBezTo>
                  <a:pt x="4946" y="9500"/>
                  <a:pt x="4946" y="9500"/>
                  <a:pt x="4946" y="9500"/>
                </a:cubicBezTo>
                <a:cubicBezTo>
                  <a:pt x="4957" y="9500"/>
                  <a:pt x="4951" y="9510"/>
                  <a:pt x="4957" y="9510"/>
                </a:cubicBezTo>
                <a:cubicBezTo>
                  <a:pt x="4963" y="9521"/>
                  <a:pt x="4968" y="9510"/>
                  <a:pt x="4968" y="9510"/>
                </a:cubicBezTo>
                <a:cubicBezTo>
                  <a:pt x="4974" y="9510"/>
                  <a:pt x="4979" y="9521"/>
                  <a:pt x="4979" y="9510"/>
                </a:cubicBezTo>
                <a:cubicBezTo>
                  <a:pt x="4979" y="9500"/>
                  <a:pt x="4974" y="9510"/>
                  <a:pt x="4974" y="9500"/>
                </a:cubicBezTo>
                <a:cubicBezTo>
                  <a:pt x="4968" y="9500"/>
                  <a:pt x="4974" y="9500"/>
                  <a:pt x="4974" y="9500"/>
                </a:cubicBezTo>
                <a:cubicBezTo>
                  <a:pt x="4979" y="9500"/>
                  <a:pt x="4979" y="9489"/>
                  <a:pt x="4985" y="9489"/>
                </a:cubicBezTo>
                <a:cubicBezTo>
                  <a:pt x="4991" y="9489"/>
                  <a:pt x="4991" y="9489"/>
                  <a:pt x="4991" y="9489"/>
                </a:cubicBezTo>
                <a:cubicBezTo>
                  <a:pt x="4996" y="9489"/>
                  <a:pt x="4996" y="9489"/>
                  <a:pt x="4996" y="9489"/>
                </a:cubicBezTo>
                <a:cubicBezTo>
                  <a:pt x="5002" y="9489"/>
                  <a:pt x="5002" y="9478"/>
                  <a:pt x="5002" y="9478"/>
                </a:cubicBezTo>
                <a:cubicBezTo>
                  <a:pt x="5002" y="9478"/>
                  <a:pt x="5008" y="9478"/>
                  <a:pt x="5008" y="9478"/>
                </a:cubicBezTo>
                <a:cubicBezTo>
                  <a:pt x="5008" y="9467"/>
                  <a:pt x="5008" y="9467"/>
                  <a:pt x="5008" y="9467"/>
                </a:cubicBezTo>
                <a:cubicBezTo>
                  <a:pt x="5002" y="9467"/>
                  <a:pt x="5002" y="9467"/>
                  <a:pt x="5002" y="9467"/>
                </a:cubicBezTo>
                <a:cubicBezTo>
                  <a:pt x="4996" y="9467"/>
                  <a:pt x="4996" y="9467"/>
                  <a:pt x="4996" y="9467"/>
                </a:cubicBezTo>
                <a:cubicBezTo>
                  <a:pt x="4996" y="9467"/>
                  <a:pt x="4996" y="9478"/>
                  <a:pt x="4991" y="9467"/>
                </a:cubicBezTo>
                <a:cubicBezTo>
                  <a:pt x="4985" y="9467"/>
                  <a:pt x="4985" y="9467"/>
                  <a:pt x="4985" y="9467"/>
                </a:cubicBezTo>
                <a:cubicBezTo>
                  <a:pt x="4985" y="9467"/>
                  <a:pt x="4979" y="9478"/>
                  <a:pt x="4979" y="9478"/>
                </a:cubicBezTo>
                <a:cubicBezTo>
                  <a:pt x="4974" y="9478"/>
                  <a:pt x="4974" y="9478"/>
                  <a:pt x="4968" y="9467"/>
                </a:cubicBezTo>
                <a:cubicBezTo>
                  <a:pt x="4968" y="9467"/>
                  <a:pt x="4968" y="9467"/>
                  <a:pt x="4963" y="9467"/>
                </a:cubicBezTo>
                <a:cubicBezTo>
                  <a:pt x="4963" y="9457"/>
                  <a:pt x="4963" y="9457"/>
                  <a:pt x="4963" y="9457"/>
                </a:cubicBezTo>
                <a:cubicBezTo>
                  <a:pt x="4968" y="9457"/>
                  <a:pt x="4968" y="9457"/>
                  <a:pt x="4974" y="9457"/>
                </a:cubicBezTo>
                <a:cubicBezTo>
                  <a:pt x="4974" y="9457"/>
                  <a:pt x="4974" y="9457"/>
                  <a:pt x="4979" y="9457"/>
                </a:cubicBezTo>
                <a:cubicBezTo>
                  <a:pt x="4979" y="9457"/>
                  <a:pt x="4979" y="9457"/>
                  <a:pt x="4985" y="9457"/>
                </a:cubicBezTo>
                <a:cubicBezTo>
                  <a:pt x="4985" y="9446"/>
                  <a:pt x="4985" y="9446"/>
                  <a:pt x="4991" y="9446"/>
                </a:cubicBezTo>
                <a:cubicBezTo>
                  <a:pt x="4991" y="9435"/>
                  <a:pt x="4991" y="9435"/>
                  <a:pt x="4996" y="9435"/>
                </a:cubicBezTo>
                <a:cubicBezTo>
                  <a:pt x="4996" y="9424"/>
                  <a:pt x="4991" y="9424"/>
                  <a:pt x="4991" y="9424"/>
                </a:cubicBezTo>
                <a:cubicBezTo>
                  <a:pt x="4991" y="9424"/>
                  <a:pt x="4991" y="9424"/>
                  <a:pt x="4985" y="9414"/>
                </a:cubicBezTo>
                <a:cubicBezTo>
                  <a:pt x="4985" y="9414"/>
                  <a:pt x="4985" y="9414"/>
                  <a:pt x="4985" y="9414"/>
                </a:cubicBezTo>
                <a:cubicBezTo>
                  <a:pt x="4985" y="9414"/>
                  <a:pt x="4985" y="9414"/>
                  <a:pt x="4979" y="9414"/>
                </a:cubicBezTo>
                <a:cubicBezTo>
                  <a:pt x="4979" y="9414"/>
                  <a:pt x="4979" y="9414"/>
                  <a:pt x="4974" y="9414"/>
                </a:cubicBezTo>
                <a:cubicBezTo>
                  <a:pt x="4974" y="9414"/>
                  <a:pt x="4974" y="9403"/>
                  <a:pt x="4974" y="9403"/>
                </a:cubicBezTo>
                <a:cubicBezTo>
                  <a:pt x="4974" y="9403"/>
                  <a:pt x="4974" y="9403"/>
                  <a:pt x="4979" y="9403"/>
                </a:cubicBezTo>
                <a:cubicBezTo>
                  <a:pt x="4979" y="9403"/>
                  <a:pt x="4979" y="9414"/>
                  <a:pt x="4985" y="9414"/>
                </a:cubicBezTo>
                <a:cubicBezTo>
                  <a:pt x="4985" y="9414"/>
                  <a:pt x="4985" y="9403"/>
                  <a:pt x="4985" y="9403"/>
                </a:cubicBezTo>
                <a:cubicBezTo>
                  <a:pt x="4991" y="9403"/>
                  <a:pt x="4991" y="9403"/>
                  <a:pt x="4991" y="9414"/>
                </a:cubicBezTo>
                <a:cubicBezTo>
                  <a:pt x="4991" y="9414"/>
                  <a:pt x="4996" y="9403"/>
                  <a:pt x="4996" y="9403"/>
                </a:cubicBezTo>
                <a:cubicBezTo>
                  <a:pt x="4996" y="9403"/>
                  <a:pt x="4996" y="9414"/>
                  <a:pt x="5002" y="9414"/>
                </a:cubicBezTo>
                <a:cubicBezTo>
                  <a:pt x="5002" y="9414"/>
                  <a:pt x="5008" y="9414"/>
                  <a:pt x="5008" y="9414"/>
                </a:cubicBezTo>
                <a:cubicBezTo>
                  <a:pt x="5008" y="9403"/>
                  <a:pt x="5013" y="9414"/>
                  <a:pt x="5013" y="9403"/>
                </a:cubicBezTo>
                <a:cubicBezTo>
                  <a:pt x="5019" y="9403"/>
                  <a:pt x="5019" y="9403"/>
                  <a:pt x="5019" y="9403"/>
                </a:cubicBezTo>
                <a:cubicBezTo>
                  <a:pt x="5024" y="9392"/>
                  <a:pt x="5030" y="9392"/>
                  <a:pt x="5030" y="9392"/>
                </a:cubicBezTo>
                <a:cubicBezTo>
                  <a:pt x="5036" y="9392"/>
                  <a:pt x="5041" y="9381"/>
                  <a:pt x="5041" y="9381"/>
                </a:cubicBezTo>
                <a:cubicBezTo>
                  <a:pt x="5047" y="9371"/>
                  <a:pt x="5041" y="9360"/>
                  <a:pt x="5041" y="9360"/>
                </a:cubicBezTo>
                <a:cubicBezTo>
                  <a:pt x="5041" y="9349"/>
                  <a:pt x="5041" y="9349"/>
                  <a:pt x="5041" y="9349"/>
                </a:cubicBezTo>
                <a:cubicBezTo>
                  <a:pt x="5041" y="9349"/>
                  <a:pt x="5041" y="9339"/>
                  <a:pt x="5041" y="9339"/>
                </a:cubicBezTo>
                <a:cubicBezTo>
                  <a:pt x="5036" y="9339"/>
                  <a:pt x="5036" y="9339"/>
                  <a:pt x="5030" y="9339"/>
                </a:cubicBezTo>
                <a:cubicBezTo>
                  <a:pt x="5030" y="9339"/>
                  <a:pt x="5030" y="9339"/>
                  <a:pt x="5024" y="9339"/>
                </a:cubicBezTo>
                <a:cubicBezTo>
                  <a:pt x="5024" y="9349"/>
                  <a:pt x="5024" y="9349"/>
                  <a:pt x="5024" y="9349"/>
                </a:cubicBezTo>
                <a:cubicBezTo>
                  <a:pt x="5024" y="9360"/>
                  <a:pt x="5024" y="9360"/>
                  <a:pt x="5024" y="9349"/>
                </a:cubicBezTo>
                <a:cubicBezTo>
                  <a:pt x="5024" y="9349"/>
                  <a:pt x="5024" y="9349"/>
                  <a:pt x="5024" y="9339"/>
                </a:cubicBezTo>
                <a:cubicBezTo>
                  <a:pt x="5024" y="9339"/>
                  <a:pt x="5024" y="9339"/>
                  <a:pt x="5024" y="9328"/>
                </a:cubicBezTo>
                <a:cubicBezTo>
                  <a:pt x="5024" y="9328"/>
                  <a:pt x="5019" y="9328"/>
                  <a:pt x="5019" y="9328"/>
                </a:cubicBezTo>
                <a:cubicBezTo>
                  <a:pt x="5019" y="9328"/>
                  <a:pt x="5019" y="9328"/>
                  <a:pt x="5019" y="9328"/>
                </a:cubicBezTo>
                <a:cubicBezTo>
                  <a:pt x="5019" y="9317"/>
                  <a:pt x="5019" y="9328"/>
                  <a:pt x="5019" y="9328"/>
                </a:cubicBezTo>
                <a:cubicBezTo>
                  <a:pt x="5013" y="9328"/>
                  <a:pt x="5013" y="9328"/>
                  <a:pt x="5013" y="9328"/>
                </a:cubicBezTo>
                <a:cubicBezTo>
                  <a:pt x="5008" y="9328"/>
                  <a:pt x="5013" y="9339"/>
                  <a:pt x="5008" y="9339"/>
                </a:cubicBezTo>
                <a:cubicBezTo>
                  <a:pt x="5008" y="9349"/>
                  <a:pt x="5008" y="9339"/>
                  <a:pt x="5008" y="9339"/>
                </a:cubicBezTo>
                <a:cubicBezTo>
                  <a:pt x="5002" y="9339"/>
                  <a:pt x="4996" y="9328"/>
                  <a:pt x="4996" y="9328"/>
                </a:cubicBezTo>
                <a:cubicBezTo>
                  <a:pt x="4991" y="9328"/>
                  <a:pt x="4985" y="9339"/>
                  <a:pt x="4985" y="9328"/>
                </a:cubicBezTo>
                <a:cubicBezTo>
                  <a:pt x="4979" y="9328"/>
                  <a:pt x="4985" y="9317"/>
                  <a:pt x="4979" y="9306"/>
                </a:cubicBezTo>
                <a:cubicBezTo>
                  <a:pt x="4979" y="9306"/>
                  <a:pt x="4979" y="9306"/>
                  <a:pt x="4979" y="9306"/>
                </a:cubicBezTo>
                <a:cubicBezTo>
                  <a:pt x="4979" y="9306"/>
                  <a:pt x="4979" y="9317"/>
                  <a:pt x="4985" y="9317"/>
                </a:cubicBezTo>
                <a:cubicBezTo>
                  <a:pt x="4985" y="9328"/>
                  <a:pt x="4991" y="9317"/>
                  <a:pt x="4996" y="9317"/>
                </a:cubicBezTo>
                <a:cubicBezTo>
                  <a:pt x="4996" y="9317"/>
                  <a:pt x="5002" y="9317"/>
                  <a:pt x="5002" y="9317"/>
                </a:cubicBezTo>
                <a:cubicBezTo>
                  <a:pt x="5008" y="9306"/>
                  <a:pt x="5008" y="9306"/>
                  <a:pt x="5008" y="9317"/>
                </a:cubicBezTo>
                <a:cubicBezTo>
                  <a:pt x="5013" y="9317"/>
                  <a:pt x="5013" y="9306"/>
                  <a:pt x="5013" y="9306"/>
                </a:cubicBezTo>
                <a:cubicBezTo>
                  <a:pt x="5013" y="9306"/>
                  <a:pt x="5019" y="9306"/>
                  <a:pt x="5019" y="9306"/>
                </a:cubicBezTo>
                <a:cubicBezTo>
                  <a:pt x="5019" y="9306"/>
                  <a:pt x="5019" y="9306"/>
                  <a:pt x="5019" y="9306"/>
                </a:cubicBezTo>
                <a:cubicBezTo>
                  <a:pt x="5024" y="9296"/>
                  <a:pt x="5024" y="9306"/>
                  <a:pt x="5030" y="9306"/>
                </a:cubicBezTo>
                <a:cubicBezTo>
                  <a:pt x="5030" y="9306"/>
                  <a:pt x="5036" y="9306"/>
                  <a:pt x="5036" y="9306"/>
                </a:cubicBezTo>
                <a:cubicBezTo>
                  <a:pt x="5036" y="9306"/>
                  <a:pt x="5036" y="9317"/>
                  <a:pt x="5036" y="9317"/>
                </a:cubicBezTo>
                <a:cubicBezTo>
                  <a:pt x="5041" y="9317"/>
                  <a:pt x="5041" y="9306"/>
                  <a:pt x="5036" y="9306"/>
                </a:cubicBezTo>
                <a:cubicBezTo>
                  <a:pt x="5036" y="9306"/>
                  <a:pt x="5036" y="9296"/>
                  <a:pt x="5036" y="9296"/>
                </a:cubicBezTo>
                <a:cubicBezTo>
                  <a:pt x="5030" y="9285"/>
                  <a:pt x="5030" y="9285"/>
                  <a:pt x="5030" y="9274"/>
                </a:cubicBezTo>
                <a:cubicBezTo>
                  <a:pt x="5030" y="9263"/>
                  <a:pt x="5024" y="9253"/>
                  <a:pt x="5024" y="9253"/>
                </a:cubicBezTo>
                <a:cubicBezTo>
                  <a:pt x="5024" y="9242"/>
                  <a:pt x="5030" y="9242"/>
                  <a:pt x="5030" y="9242"/>
                </a:cubicBezTo>
                <a:cubicBezTo>
                  <a:pt x="5036" y="9242"/>
                  <a:pt x="5030" y="9242"/>
                  <a:pt x="5030" y="9231"/>
                </a:cubicBezTo>
                <a:cubicBezTo>
                  <a:pt x="5036" y="9231"/>
                  <a:pt x="5030" y="9220"/>
                  <a:pt x="5030" y="9220"/>
                </a:cubicBezTo>
                <a:cubicBezTo>
                  <a:pt x="5030" y="9210"/>
                  <a:pt x="5030" y="9210"/>
                  <a:pt x="5024" y="9199"/>
                </a:cubicBezTo>
                <a:cubicBezTo>
                  <a:pt x="5024" y="9199"/>
                  <a:pt x="5019" y="9199"/>
                  <a:pt x="5013" y="9199"/>
                </a:cubicBezTo>
                <a:cubicBezTo>
                  <a:pt x="5013" y="9199"/>
                  <a:pt x="5013" y="9199"/>
                  <a:pt x="5008" y="9199"/>
                </a:cubicBezTo>
                <a:cubicBezTo>
                  <a:pt x="5008" y="9199"/>
                  <a:pt x="5008" y="9199"/>
                  <a:pt x="5002" y="9199"/>
                </a:cubicBezTo>
                <a:cubicBezTo>
                  <a:pt x="5002" y="9199"/>
                  <a:pt x="5002" y="9199"/>
                  <a:pt x="4996" y="9199"/>
                </a:cubicBezTo>
                <a:cubicBezTo>
                  <a:pt x="4996" y="9199"/>
                  <a:pt x="4996" y="9199"/>
                  <a:pt x="4996" y="9188"/>
                </a:cubicBezTo>
                <a:cubicBezTo>
                  <a:pt x="4996" y="9188"/>
                  <a:pt x="4991" y="9188"/>
                  <a:pt x="4991" y="9188"/>
                </a:cubicBezTo>
                <a:cubicBezTo>
                  <a:pt x="4996" y="9177"/>
                  <a:pt x="4996" y="9188"/>
                  <a:pt x="4996" y="9188"/>
                </a:cubicBezTo>
                <a:cubicBezTo>
                  <a:pt x="4996" y="9188"/>
                  <a:pt x="4996" y="9188"/>
                  <a:pt x="5002" y="9188"/>
                </a:cubicBezTo>
                <a:cubicBezTo>
                  <a:pt x="5002" y="9188"/>
                  <a:pt x="4996" y="9199"/>
                  <a:pt x="5002" y="9199"/>
                </a:cubicBezTo>
                <a:cubicBezTo>
                  <a:pt x="5002" y="9188"/>
                  <a:pt x="5002" y="9188"/>
                  <a:pt x="5002" y="9177"/>
                </a:cubicBezTo>
                <a:cubicBezTo>
                  <a:pt x="5002" y="9177"/>
                  <a:pt x="5008" y="9167"/>
                  <a:pt x="5002" y="9156"/>
                </a:cubicBezTo>
                <a:cubicBezTo>
                  <a:pt x="5002" y="9156"/>
                  <a:pt x="4996" y="9156"/>
                  <a:pt x="5002" y="9145"/>
                </a:cubicBezTo>
                <a:cubicBezTo>
                  <a:pt x="5002" y="9145"/>
                  <a:pt x="5002" y="9145"/>
                  <a:pt x="5008" y="9145"/>
                </a:cubicBezTo>
                <a:cubicBezTo>
                  <a:pt x="5008" y="9145"/>
                  <a:pt x="5013" y="9134"/>
                  <a:pt x="5008" y="9124"/>
                </a:cubicBezTo>
                <a:cubicBezTo>
                  <a:pt x="5008" y="9124"/>
                  <a:pt x="5008" y="9113"/>
                  <a:pt x="5008" y="9113"/>
                </a:cubicBezTo>
                <a:cubicBezTo>
                  <a:pt x="5008" y="9113"/>
                  <a:pt x="5008" y="9102"/>
                  <a:pt x="5002" y="9102"/>
                </a:cubicBezTo>
                <a:cubicBezTo>
                  <a:pt x="5002" y="9102"/>
                  <a:pt x="4996" y="9102"/>
                  <a:pt x="4996" y="9102"/>
                </a:cubicBezTo>
                <a:cubicBezTo>
                  <a:pt x="4996" y="9091"/>
                  <a:pt x="5002" y="9091"/>
                  <a:pt x="5002" y="9091"/>
                </a:cubicBezTo>
                <a:cubicBezTo>
                  <a:pt x="5002" y="9091"/>
                  <a:pt x="5008" y="9091"/>
                  <a:pt x="5008" y="9081"/>
                </a:cubicBezTo>
                <a:cubicBezTo>
                  <a:pt x="5008" y="9081"/>
                  <a:pt x="5008" y="9070"/>
                  <a:pt x="5008" y="9070"/>
                </a:cubicBezTo>
                <a:cubicBezTo>
                  <a:pt x="5008" y="9070"/>
                  <a:pt x="5008" y="9059"/>
                  <a:pt x="5008" y="9059"/>
                </a:cubicBezTo>
                <a:cubicBezTo>
                  <a:pt x="5008" y="9048"/>
                  <a:pt x="5002" y="9048"/>
                  <a:pt x="5002" y="9048"/>
                </a:cubicBezTo>
                <a:cubicBezTo>
                  <a:pt x="5002" y="9038"/>
                  <a:pt x="4996" y="9038"/>
                  <a:pt x="4991" y="9038"/>
                </a:cubicBezTo>
                <a:cubicBezTo>
                  <a:pt x="4985" y="9027"/>
                  <a:pt x="4985" y="9027"/>
                  <a:pt x="4979" y="9027"/>
                </a:cubicBezTo>
                <a:cubicBezTo>
                  <a:pt x="4974" y="9027"/>
                  <a:pt x="4968" y="9016"/>
                  <a:pt x="4968" y="9016"/>
                </a:cubicBezTo>
                <a:cubicBezTo>
                  <a:pt x="4968" y="9016"/>
                  <a:pt x="4963" y="9005"/>
                  <a:pt x="4963" y="9005"/>
                </a:cubicBezTo>
                <a:cubicBezTo>
                  <a:pt x="4963" y="9005"/>
                  <a:pt x="4963" y="9005"/>
                  <a:pt x="4957" y="8995"/>
                </a:cubicBezTo>
                <a:cubicBezTo>
                  <a:pt x="4957" y="8995"/>
                  <a:pt x="4957" y="8995"/>
                  <a:pt x="4957" y="8984"/>
                </a:cubicBezTo>
                <a:cubicBezTo>
                  <a:pt x="4957" y="8984"/>
                  <a:pt x="4951" y="8984"/>
                  <a:pt x="4951" y="8984"/>
                </a:cubicBezTo>
                <a:cubicBezTo>
                  <a:pt x="4957" y="8984"/>
                  <a:pt x="4963" y="8984"/>
                  <a:pt x="4963" y="8995"/>
                </a:cubicBezTo>
                <a:cubicBezTo>
                  <a:pt x="4963" y="8995"/>
                  <a:pt x="4968" y="9005"/>
                  <a:pt x="4968" y="9005"/>
                </a:cubicBezTo>
                <a:cubicBezTo>
                  <a:pt x="4968" y="9005"/>
                  <a:pt x="4968" y="8995"/>
                  <a:pt x="4974" y="8995"/>
                </a:cubicBezTo>
                <a:cubicBezTo>
                  <a:pt x="4974" y="8995"/>
                  <a:pt x="4979" y="8995"/>
                  <a:pt x="4979" y="9005"/>
                </a:cubicBezTo>
                <a:cubicBezTo>
                  <a:pt x="4979" y="9005"/>
                  <a:pt x="4985" y="9005"/>
                  <a:pt x="4991" y="9016"/>
                </a:cubicBezTo>
                <a:cubicBezTo>
                  <a:pt x="4991" y="9016"/>
                  <a:pt x="4991" y="9016"/>
                  <a:pt x="4991" y="9027"/>
                </a:cubicBezTo>
                <a:cubicBezTo>
                  <a:pt x="4996" y="9027"/>
                  <a:pt x="4996" y="9027"/>
                  <a:pt x="4996" y="9027"/>
                </a:cubicBezTo>
                <a:cubicBezTo>
                  <a:pt x="5002" y="9027"/>
                  <a:pt x="5002" y="9027"/>
                  <a:pt x="5002" y="9038"/>
                </a:cubicBezTo>
                <a:cubicBezTo>
                  <a:pt x="5002" y="9038"/>
                  <a:pt x="5002" y="9038"/>
                  <a:pt x="5008" y="9038"/>
                </a:cubicBezTo>
                <a:cubicBezTo>
                  <a:pt x="5008" y="9038"/>
                  <a:pt x="5008" y="9038"/>
                  <a:pt x="5008" y="9038"/>
                </a:cubicBezTo>
                <a:cubicBezTo>
                  <a:pt x="5002" y="9027"/>
                  <a:pt x="5002" y="9027"/>
                  <a:pt x="5002" y="9027"/>
                </a:cubicBezTo>
                <a:cubicBezTo>
                  <a:pt x="5002" y="9016"/>
                  <a:pt x="5002" y="9016"/>
                  <a:pt x="5002" y="9005"/>
                </a:cubicBezTo>
                <a:cubicBezTo>
                  <a:pt x="5002" y="9005"/>
                  <a:pt x="5002" y="9005"/>
                  <a:pt x="4996" y="9005"/>
                </a:cubicBezTo>
                <a:cubicBezTo>
                  <a:pt x="4996" y="9005"/>
                  <a:pt x="4996" y="8995"/>
                  <a:pt x="4996" y="8995"/>
                </a:cubicBezTo>
                <a:cubicBezTo>
                  <a:pt x="4991" y="8995"/>
                  <a:pt x="4991" y="8995"/>
                  <a:pt x="4991" y="8984"/>
                </a:cubicBezTo>
                <a:cubicBezTo>
                  <a:pt x="4985" y="8984"/>
                  <a:pt x="4991" y="8984"/>
                  <a:pt x="4991" y="8984"/>
                </a:cubicBezTo>
                <a:cubicBezTo>
                  <a:pt x="4996" y="8984"/>
                  <a:pt x="4996" y="8984"/>
                  <a:pt x="4996" y="8984"/>
                </a:cubicBezTo>
                <a:cubicBezTo>
                  <a:pt x="5002" y="8995"/>
                  <a:pt x="5002" y="8995"/>
                  <a:pt x="5002" y="8995"/>
                </a:cubicBezTo>
                <a:cubicBezTo>
                  <a:pt x="5002" y="8984"/>
                  <a:pt x="4996" y="8984"/>
                  <a:pt x="4996" y="8973"/>
                </a:cubicBezTo>
                <a:cubicBezTo>
                  <a:pt x="4991" y="8962"/>
                  <a:pt x="4991" y="8952"/>
                  <a:pt x="4996" y="8941"/>
                </a:cubicBezTo>
                <a:cubicBezTo>
                  <a:pt x="4996" y="8941"/>
                  <a:pt x="4996" y="8930"/>
                  <a:pt x="4996" y="8930"/>
                </a:cubicBezTo>
                <a:cubicBezTo>
                  <a:pt x="4996" y="8930"/>
                  <a:pt x="4996" y="8930"/>
                  <a:pt x="4996" y="8919"/>
                </a:cubicBezTo>
                <a:cubicBezTo>
                  <a:pt x="4996" y="8919"/>
                  <a:pt x="4996" y="8909"/>
                  <a:pt x="4996" y="8909"/>
                </a:cubicBezTo>
                <a:cubicBezTo>
                  <a:pt x="4996" y="8909"/>
                  <a:pt x="5002" y="8909"/>
                  <a:pt x="4996" y="8898"/>
                </a:cubicBezTo>
                <a:cubicBezTo>
                  <a:pt x="4996" y="8898"/>
                  <a:pt x="4996" y="8898"/>
                  <a:pt x="4996" y="8887"/>
                </a:cubicBezTo>
                <a:cubicBezTo>
                  <a:pt x="4996" y="8887"/>
                  <a:pt x="4996" y="8887"/>
                  <a:pt x="4991" y="8876"/>
                </a:cubicBezTo>
                <a:cubicBezTo>
                  <a:pt x="4991" y="8876"/>
                  <a:pt x="4985" y="8876"/>
                  <a:pt x="4991" y="8866"/>
                </a:cubicBezTo>
                <a:cubicBezTo>
                  <a:pt x="4991" y="8866"/>
                  <a:pt x="4991" y="8866"/>
                  <a:pt x="4996" y="8866"/>
                </a:cubicBezTo>
                <a:cubicBezTo>
                  <a:pt x="4996" y="8866"/>
                  <a:pt x="4996" y="8855"/>
                  <a:pt x="4996" y="8855"/>
                </a:cubicBezTo>
                <a:cubicBezTo>
                  <a:pt x="5002" y="8855"/>
                  <a:pt x="5002" y="8855"/>
                  <a:pt x="5002" y="8844"/>
                </a:cubicBezTo>
                <a:cubicBezTo>
                  <a:pt x="5008" y="8844"/>
                  <a:pt x="5008" y="8844"/>
                  <a:pt x="5008" y="8844"/>
                </a:cubicBezTo>
                <a:cubicBezTo>
                  <a:pt x="5008" y="8833"/>
                  <a:pt x="5013" y="8844"/>
                  <a:pt x="5013" y="8844"/>
                </a:cubicBezTo>
                <a:cubicBezTo>
                  <a:pt x="5019" y="8833"/>
                  <a:pt x="5019" y="8823"/>
                  <a:pt x="5024" y="8823"/>
                </a:cubicBezTo>
                <a:cubicBezTo>
                  <a:pt x="5024" y="8823"/>
                  <a:pt x="5030" y="8823"/>
                  <a:pt x="5030" y="8823"/>
                </a:cubicBezTo>
                <a:cubicBezTo>
                  <a:pt x="5030" y="8823"/>
                  <a:pt x="5030" y="8812"/>
                  <a:pt x="5036" y="8812"/>
                </a:cubicBezTo>
                <a:cubicBezTo>
                  <a:pt x="5036" y="8812"/>
                  <a:pt x="5036" y="8823"/>
                  <a:pt x="5036" y="8823"/>
                </a:cubicBezTo>
                <a:cubicBezTo>
                  <a:pt x="5030" y="8833"/>
                  <a:pt x="5030" y="8833"/>
                  <a:pt x="5030" y="8833"/>
                </a:cubicBezTo>
                <a:cubicBezTo>
                  <a:pt x="5030" y="8833"/>
                  <a:pt x="5030" y="8844"/>
                  <a:pt x="5024" y="8844"/>
                </a:cubicBezTo>
                <a:cubicBezTo>
                  <a:pt x="5024" y="8844"/>
                  <a:pt x="5024" y="8844"/>
                  <a:pt x="5024" y="8844"/>
                </a:cubicBezTo>
                <a:cubicBezTo>
                  <a:pt x="5019" y="8855"/>
                  <a:pt x="5019" y="8855"/>
                  <a:pt x="5019" y="8855"/>
                </a:cubicBezTo>
                <a:cubicBezTo>
                  <a:pt x="5019" y="8855"/>
                  <a:pt x="5013" y="8855"/>
                  <a:pt x="5013" y="8866"/>
                </a:cubicBezTo>
                <a:cubicBezTo>
                  <a:pt x="5013" y="8866"/>
                  <a:pt x="5013" y="8866"/>
                  <a:pt x="5013" y="8876"/>
                </a:cubicBezTo>
                <a:cubicBezTo>
                  <a:pt x="5008" y="8876"/>
                  <a:pt x="5008" y="8876"/>
                  <a:pt x="5008" y="8887"/>
                </a:cubicBezTo>
                <a:cubicBezTo>
                  <a:pt x="5013" y="8887"/>
                  <a:pt x="5019" y="8876"/>
                  <a:pt x="5019" y="8876"/>
                </a:cubicBezTo>
                <a:cubicBezTo>
                  <a:pt x="5019" y="8876"/>
                  <a:pt x="5019" y="8876"/>
                  <a:pt x="5019" y="8887"/>
                </a:cubicBezTo>
                <a:cubicBezTo>
                  <a:pt x="5019" y="8887"/>
                  <a:pt x="5019" y="8887"/>
                  <a:pt x="5019" y="8887"/>
                </a:cubicBezTo>
                <a:cubicBezTo>
                  <a:pt x="5019" y="8887"/>
                  <a:pt x="5019" y="8887"/>
                  <a:pt x="5019" y="8898"/>
                </a:cubicBezTo>
                <a:cubicBezTo>
                  <a:pt x="5013" y="8898"/>
                  <a:pt x="5013" y="8898"/>
                  <a:pt x="5013" y="8898"/>
                </a:cubicBezTo>
                <a:cubicBezTo>
                  <a:pt x="5008" y="8898"/>
                  <a:pt x="5008" y="8898"/>
                  <a:pt x="5008" y="8898"/>
                </a:cubicBezTo>
                <a:cubicBezTo>
                  <a:pt x="5002" y="8898"/>
                  <a:pt x="5002" y="8898"/>
                  <a:pt x="5002" y="8909"/>
                </a:cubicBezTo>
                <a:cubicBezTo>
                  <a:pt x="5002" y="8909"/>
                  <a:pt x="5002" y="8909"/>
                  <a:pt x="5002" y="8919"/>
                </a:cubicBezTo>
                <a:cubicBezTo>
                  <a:pt x="5002" y="8919"/>
                  <a:pt x="5002" y="8930"/>
                  <a:pt x="5008" y="8919"/>
                </a:cubicBezTo>
                <a:cubicBezTo>
                  <a:pt x="5008" y="8919"/>
                  <a:pt x="5002" y="8909"/>
                  <a:pt x="5008" y="8909"/>
                </a:cubicBezTo>
                <a:cubicBezTo>
                  <a:pt x="5013" y="8909"/>
                  <a:pt x="5019" y="8930"/>
                  <a:pt x="5019" y="8930"/>
                </a:cubicBezTo>
                <a:cubicBezTo>
                  <a:pt x="5013" y="8941"/>
                  <a:pt x="5013" y="8941"/>
                  <a:pt x="5013" y="8941"/>
                </a:cubicBezTo>
                <a:cubicBezTo>
                  <a:pt x="5008" y="8941"/>
                  <a:pt x="5008" y="8941"/>
                  <a:pt x="5008" y="8941"/>
                </a:cubicBezTo>
                <a:cubicBezTo>
                  <a:pt x="5008" y="8941"/>
                  <a:pt x="5013" y="8941"/>
                  <a:pt x="5013" y="8941"/>
                </a:cubicBezTo>
                <a:cubicBezTo>
                  <a:pt x="5013" y="8952"/>
                  <a:pt x="5013" y="8952"/>
                  <a:pt x="5013" y="8952"/>
                </a:cubicBezTo>
                <a:cubicBezTo>
                  <a:pt x="5013" y="8952"/>
                  <a:pt x="5013" y="8952"/>
                  <a:pt x="5019" y="8952"/>
                </a:cubicBezTo>
                <a:cubicBezTo>
                  <a:pt x="5019" y="8952"/>
                  <a:pt x="5024" y="8973"/>
                  <a:pt x="5024" y="8962"/>
                </a:cubicBezTo>
                <a:cubicBezTo>
                  <a:pt x="5019" y="8973"/>
                  <a:pt x="5019" y="8962"/>
                  <a:pt x="5019" y="8962"/>
                </a:cubicBezTo>
                <a:cubicBezTo>
                  <a:pt x="5013" y="8952"/>
                  <a:pt x="5013" y="8962"/>
                  <a:pt x="5013" y="8962"/>
                </a:cubicBezTo>
                <a:cubicBezTo>
                  <a:pt x="5013" y="8962"/>
                  <a:pt x="5008" y="8952"/>
                  <a:pt x="5008" y="8952"/>
                </a:cubicBezTo>
                <a:cubicBezTo>
                  <a:pt x="5002" y="8952"/>
                  <a:pt x="5008" y="8962"/>
                  <a:pt x="5008" y="8973"/>
                </a:cubicBezTo>
                <a:cubicBezTo>
                  <a:pt x="5008" y="8973"/>
                  <a:pt x="5008" y="8973"/>
                  <a:pt x="5008" y="8973"/>
                </a:cubicBezTo>
                <a:cubicBezTo>
                  <a:pt x="5008" y="8984"/>
                  <a:pt x="5008" y="8984"/>
                  <a:pt x="5008" y="8984"/>
                </a:cubicBezTo>
                <a:cubicBezTo>
                  <a:pt x="5008" y="8995"/>
                  <a:pt x="5008" y="8995"/>
                  <a:pt x="5008" y="8995"/>
                </a:cubicBezTo>
                <a:cubicBezTo>
                  <a:pt x="5013" y="8995"/>
                  <a:pt x="5013" y="8995"/>
                  <a:pt x="5013" y="8995"/>
                </a:cubicBezTo>
                <a:cubicBezTo>
                  <a:pt x="5019" y="8995"/>
                  <a:pt x="5013" y="8995"/>
                  <a:pt x="5019" y="9005"/>
                </a:cubicBezTo>
                <a:cubicBezTo>
                  <a:pt x="5019" y="9005"/>
                  <a:pt x="5019" y="9005"/>
                  <a:pt x="5019" y="9005"/>
                </a:cubicBezTo>
                <a:cubicBezTo>
                  <a:pt x="5024" y="9005"/>
                  <a:pt x="5024" y="9005"/>
                  <a:pt x="5024" y="9005"/>
                </a:cubicBezTo>
                <a:cubicBezTo>
                  <a:pt x="5024" y="9005"/>
                  <a:pt x="5024" y="9016"/>
                  <a:pt x="5024" y="9016"/>
                </a:cubicBezTo>
                <a:cubicBezTo>
                  <a:pt x="5030" y="9016"/>
                  <a:pt x="5030" y="9005"/>
                  <a:pt x="5030" y="9005"/>
                </a:cubicBezTo>
                <a:cubicBezTo>
                  <a:pt x="5030" y="9005"/>
                  <a:pt x="5030" y="9005"/>
                  <a:pt x="5030" y="8995"/>
                </a:cubicBezTo>
                <a:cubicBezTo>
                  <a:pt x="5030" y="8995"/>
                  <a:pt x="5030" y="8995"/>
                  <a:pt x="5036" y="8995"/>
                </a:cubicBezTo>
                <a:cubicBezTo>
                  <a:pt x="5036" y="8995"/>
                  <a:pt x="5030" y="8995"/>
                  <a:pt x="5036" y="8995"/>
                </a:cubicBezTo>
                <a:cubicBezTo>
                  <a:pt x="5036" y="8995"/>
                  <a:pt x="5036" y="9005"/>
                  <a:pt x="5036" y="9016"/>
                </a:cubicBezTo>
                <a:cubicBezTo>
                  <a:pt x="5036" y="9016"/>
                  <a:pt x="5036" y="9016"/>
                  <a:pt x="5036" y="9016"/>
                </a:cubicBezTo>
                <a:cubicBezTo>
                  <a:pt x="5030" y="9016"/>
                  <a:pt x="5036" y="9016"/>
                  <a:pt x="5036" y="9016"/>
                </a:cubicBezTo>
                <a:cubicBezTo>
                  <a:pt x="5030" y="9027"/>
                  <a:pt x="5030" y="9027"/>
                  <a:pt x="5030" y="9027"/>
                </a:cubicBezTo>
                <a:cubicBezTo>
                  <a:pt x="5030" y="9038"/>
                  <a:pt x="5036" y="9027"/>
                  <a:pt x="5041" y="9038"/>
                </a:cubicBezTo>
                <a:cubicBezTo>
                  <a:pt x="5041" y="9038"/>
                  <a:pt x="5036" y="9048"/>
                  <a:pt x="5036" y="9048"/>
                </a:cubicBezTo>
                <a:cubicBezTo>
                  <a:pt x="5030" y="9059"/>
                  <a:pt x="5036" y="9048"/>
                  <a:pt x="5041" y="9048"/>
                </a:cubicBezTo>
                <a:cubicBezTo>
                  <a:pt x="5047" y="9048"/>
                  <a:pt x="5041" y="9059"/>
                  <a:pt x="5041" y="9070"/>
                </a:cubicBezTo>
                <a:cubicBezTo>
                  <a:pt x="5041" y="9081"/>
                  <a:pt x="5041" y="9081"/>
                  <a:pt x="5036" y="9091"/>
                </a:cubicBezTo>
                <a:cubicBezTo>
                  <a:pt x="5030" y="9102"/>
                  <a:pt x="5030" y="9102"/>
                  <a:pt x="5030" y="9113"/>
                </a:cubicBezTo>
                <a:cubicBezTo>
                  <a:pt x="5030" y="9124"/>
                  <a:pt x="5024" y="9134"/>
                  <a:pt x="5024" y="9134"/>
                </a:cubicBezTo>
                <a:cubicBezTo>
                  <a:pt x="5024" y="9145"/>
                  <a:pt x="5024" y="9156"/>
                  <a:pt x="5030" y="9167"/>
                </a:cubicBezTo>
                <a:cubicBezTo>
                  <a:pt x="5030" y="9167"/>
                  <a:pt x="5030" y="9167"/>
                  <a:pt x="5030" y="9167"/>
                </a:cubicBezTo>
                <a:cubicBezTo>
                  <a:pt x="5036" y="9167"/>
                  <a:pt x="5036" y="9156"/>
                  <a:pt x="5036" y="9156"/>
                </a:cubicBezTo>
                <a:cubicBezTo>
                  <a:pt x="5036" y="9145"/>
                  <a:pt x="5036" y="9145"/>
                  <a:pt x="5036" y="9134"/>
                </a:cubicBezTo>
                <a:cubicBezTo>
                  <a:pt x="5036" y="9124"/>
                  <a:pt x="5041" y="9124"/>
                  <a:pt x="5047" y="9113"/>
                </a:cubicBezTo>
                <a:cubicBezTo>
                  <a:pt x="5053" y="9113"/>
                  <a:pt x="5053" y="9091"/>
                  <a:pt x="5058" y="9081"/>
                </a:cubicBezTo>
                <a:cubicBezTo>
                  <a:pt x="5058" y="9070"/>
                  <a:pt x="5058" y="9070"/>
                  <a:pt x="5064" y="9059"/>
                </a:cubicBezTo>
                <a:cubicBezTo>
                  <a:pt x="5064" y="9048"/>
                  <a:pt x="5069" y="9027"/>
                  <a:pt x="5075" y="9016"/>
                </a:cubicBezTo>
                <a:cubicBezTo>
                  <a:pt x="5075" y="9005"/>
                  <a:pt x="5075" y="8995"/>
                  <a:pt x="5081" y="8995"/>
                </a:cubicBezTo>
                <a:cubicBezTo>
                  <a:pt x="5081" y="8984"/>
                  <a:pt x="5086" y="8973"/>
                  <a:pt x="5086" y="8962"/>
                </a:cubicBezTo>
                <a:cubicBezTo>
                  <a:pt x="5086" y="8952"/>
                  <a:pt x="5081" y="8973"/>
                  <a:pt x="5081" y="8962"/>
                </a:cubicBezTo>
                <a:cubicBezTo>
                  <a:pt x="5081" y="8962"/>
                  <a:pt x="5081" y="8962"/>
                  <a:pt x="5081" y="8952"/>
                </a:cubicBezTo>
                <a:cubicBezTo>
                  <a:pt x="5081" y="8952"/>
                  <a:pt x="5081" y="8952"/>
                  <a:pt x="5081" y="8952"/>
                </a:cubicBezTo>
                <a:cubicBezTo>
                  <a:pt x="5081" y="8941"/>
                  <a:pt x="5081" y="8941"/>
                  <a:pt x="5086" y="8941"/>
                </a:cubicBezTo>
                <a:cubicBezTo>
                  <a:pt x="5086" y="8930"/>
                  <a:pt x="5081" y="8930"/>
                  <a:pt x="5081" y="8919"/>
                </a:cubicBezTo>
                <a:cubicBezTo>
                  <a:pt x="5069" y="8909"/>
                  <a:pt x="5069" y="8898"/>
                  <a:pt x="5064" y="8887"/>
                </a:cubicBezTo>
                <a:cubicBezTo>
                  <a:pt x="5064" y="8876"/>
                  <a:pt x="5058" y="8876"/>
                  <a:pt x="5058" y="8866"/>
                </a:cubicBezTo>
                <a:cubicBezTo>
                  <a:pt x="5058" y="8855"/>
                  <a:pt x="5058" y="8855"/>
                  <a:pt x="5058" y="8855"/>
                </a:cubicBezTo>
                <a:cubicBezTo>
                  <a:pt x="5058" y="8844"/>
                  <a:pt x="5058" y="8844"/>
                  <a:pt x="5058" y="8844"/>
                </a:cubicBezTo>
                <a:cubicBezTo>
                  <a:pt x="5053" y="8833"/>
                  <a:pt x="5058" y="8833"/>
                  <a:pt x="5053" y="8833"/>
                </a:cubicBezTo>
                <a:cubicBezTo>
                  <a:pt x="5053" y="8823"/>
                  <a:pt x="5053" y="8823"/>
                  <a:pt x="5053" y="8823"/>
                </a:cubicBezTo>
                <a:cubicBezTo>
                  <a:pt x="5053" y="8812"/>
                  <a:pt x="5053" y="8801"/>
                  <a:pt x="5053" y="8801"/>
                </a:cubicBezTo>
                <a:cubicBezTo>
                  <a:pt x="5058" y="8801"/>
                  <a:pt x="5058" y="8812"/>
                  <a:pt x="5058" y="8812"/>
                </a:cubicBezTo>
                <a:cubicBezTo>
                  <a:pt x="5058" y="8812"/>
                  <a:pt x="5053" y="8812"/>
                  <a:pt x="5053" y="8823"/>
                </a:cubicBezTo>
                <a:cubicBezTo>
                  <a:pt x="5053" y="8823"/>
                  <a:pt x="5058" y="8823"/>
                  <a:pt x="5058" y="8823"/>
                </a:cubicBezTo>
                <a:cubicBezTo>
                  <a:pt x="5058" y="8833"/>
                  <a:pt x="5058" y="8833"/>
                  <a:pt x="5058" y="8833"/>
                </a:cubicBezTo>
                <a:cubicBezTo>
                  <a:pt x="5064" y="8844"/>
                  <a:pt x="5064" y="8844"/>
                  <a:pt x="5064" y="8855"/>
                </a:cubicBezTo>
                <a:cubicBezTo>
                  <a:pt x="5064" y="8855"/>
                  <a:pt x="5064" y="8844"/>
                  <a:pt x="5069" y="8855"/>
                </a:cubicBezTo>
                <a:cubicBezTo>
                  <a:pt x="5069" y="8855"/>
                  <a:pt x="5069" y="8855"/>
                  <a:pt x="5069" y="8855"/>
                </a:cubicBezTo>
                <a:cubicBezTo>
                  <a:pt x="5069" y="8866"/>
                  <a:pt x="5075" y="8866"/>
                  <a:pt x="5075" y="8866"/>
                </a:cubicBezTo>
                <a:cubicBezTo>
                  <a:pt x="5081" y="8876"/>
                  <a:pt x="5086" y="8876"/>
                  <a:pt x="5092" y="8876"/>
                </a:cubicBezTo>
                <a:cubicBezTo>
                  <a:pt x="5098" y="8876"/>
                  <a:pt x="5098" y="8887"/>
                  <a:pt x="5098" y="8898"/>
                </a:cubicBezTo>
                <a:cubicBezTo>
                  <a:pt x="5092" y="8898"/>
                  <a:pt x="5092" y="8909"/>
                  <a:pt x="5092" y="8909"/>
                </a:cubicBezTo>
                <a:cubicBezTo>
                  <a:pt x="5092" y="8919"/>
                  <a:pt x="5098" y="8909"/>
                  <a:pt x="5098" y="8909"/>
                </a:cubicBezTo>
                <a:cubicBezTo>
                  <a:pt x="5098" y="8909"/>
                  <a:pt x="5103" y="8909"/>
                  <a:pt x="5103" y="8909"/>
                </a:cubicBezTo>
                <a:cubicBezTo>
                  <a:pt x="5103" y="8909"/>
                  <a:pt x="5103" y="8898"/>
                  <a:pt x="5109" y="8898"/>
                </a:cubicBezTo>
                <a:cubicBezTo>
                  <a:pt x="5109" y="8887"/>
                  <a:pt x="5109" y="8876"/>
                  <a:pt x="5114" y="8876"/>
                </a:cubicBezTo>
                <a:cubicBezTo>
                  <a:pt x="5114" y="8866"/>
                  <a:pt x="5114" y="8855"/>
                  <a:pt x="5120" y="8855"/>
                </a:cubicBezTo>
                <a:cubicBezTo>
                  <a:pt x="5126" y="8855"/>
                  <a:pt x="5126" y="8855"/>
                  <a:pt x="5126" y="8844"/>
                </a:cubicBezTo>
                <a:cubicBezTo>
                  <a:pt x="5131" y="8844"/>
                  <a:pt x="5131" y="8833"/>
                  <a:pt x="5137" y="8833"/>
                </a:cubicBezTo>
                <a:cubicBezTo>
                  <a:pt x="5137" y="8833"/>
                  <a:pt x="5137" y="8823"/>
                  <a:pt x="5137" y="8823"/>
                </a:cubicBezTo>
                <a:cubicBezTo>
                  <a:pt x="5137" y="8823"/>
                  <a:pt x="5137" y="8812"/>
                  <a:pt x="5143" y="8812"/>
                </a:cubicBezTo>
                <a:cubicBezTo>
                  <a:pt x="5143" y="8812"/>
                  <a:pt x="5148" y="8812"/>
                  <a:pt x="5148" y="8801"/>
                </a:cubicBezTo>
                <a:cubicBezTo>
                  <a:pt x="5148" y="8790"/>
                  <a:pt x="5143" y="8790"/>
                  <a:pt x="5143" y="8790"/>
                </a:cubicBezTo>
                <a:cubicBezTo>
                  <a:pt x="5148" y="8790"/>
                  <a:pt x="5148" y="8801"/>
                  <a:pt x="5148" y="8790"/>
                </a:cubicBezTo>
                <a:cubicBezTo>
                  <a:pt x="5148" y="8790"/>
                  <a:pt x="5148" y="8780"/>
                  <a:pt x="5148" y="8780"/>
                </a:cubicBezTo>
                <a:cubicBezTo>
                  <a:pt x="5148" y="8769"/>
                  <a:pt x="5148" y="8769"/>
                  <a:pt x="5148" y="8769"/>
                </a:cubicBezTo>
                <a:cubicBezTo>
                  <a:pt x="5148" y="8758"/>
                  <a:pt x="5148" y="8758"/>
                  <a:pt x="5148" y="8758"/>
                </a:cubicBezTo>
                <a:cubicBezTo>
                  <a:pt x="5154" y="8747"/>
                  <a:pt x="5154" y="8747"/>
                  <a:pt x="5154" y="8747"/>
                </a:cubicBezTo>
                <a:cubicBezTo>
                  <a:pt x="5154" y="8726"/>
                  <a:pt x="5154" y="8726"/>
                  <a:pt x="5154" y="8715"/>
                </a:cubicBezTo>
                <a:cubicBezTo>
                  <a:pt x="5154" y="8704"/>
                  <a:pt x="5154" y="8694"/>
                  <a:pt x="5154" y="8694"/>
                </a:cubicBezTo>
                <a:cubicBezTo>
                  <a:pt x="5148" y="8694"/>
                  <a:pt x="5143" y="8704"/>
                  <a:pt x="5137" y="8694"/>
                </a:cubicBezTo>
                <a:cubicBezTo>
                  <a:pt x="5137" y="8683"/>
                  <a:pt x="5143" y="8683"/>
                  <a:pt x="5143" y="8672"/>
                </a:cubicBezTo>
                <a:cubicBezTo>
                  <a:pt x="5148" y="8672"/>
                  <a:pt x="5148" y="8661"/>
                  <a:pt x="5148" y="8651"/>
                </a:cubicBezTo>
                <a:cubicBezTo>
                  <a:pt x="5154" y="8651"/>
                  <a:pt x="5159" y="8651"/>
                  <a:pt x="5159" y="8640"/>
                </a:cubicBezTo>
                <a:cubicBezTo>
                  <a:pt x="5171" y="8629"/>
                  <a:pt x="5171" y="8619"/>
                  <a:pt x="5182" y="8608"/>
                </a:cubicBezTo>
                <a:cubicBezTo>
                  <a:pt x="5188" y="8597"/>
                  <a:pt x="5193" y="8597"/>
                  <a:pt x="5204" y="8586"/>
                </a:cubicBezTo>
                <a:cubicBezTo>
                  <a:pt x="5204" y="8586"/>
                  <a:pt x="5210" y="8586"/>
                  <a:pt x="5216" y="8576"/>
                </a:cubicBezTo>
                <a:cubicBezTo>
                  <a:pt x="5221" y="8576"/>
                  <a:pt x="5221" y="8576"/>
                  <a:pt x="5227" y="8576"/>
                </a:cubicBezTo>
                <a:cubicBezTo>
                  <a:pt x="5238" y="8576"/>
                  <a:pt x="5244" y="8565"/>
                  <a:pt x="5255" y="8565"/>
                </a:cubicBezTo>
                <a:cubicBezTo>
                  <a:pt x="5261" y="8565"/>
                  <a:pt x="5261" y="8565"/>
                  <a:pt x="5266" y="8565"/>
                </a:cubicBezTo>
                <a:cubicBezTo>
                  <a:pt x="5272" y="8565"/>
                  <a:pt x="5278" y="8565"/>
                  <a:pt x="5283" y="8565"/>
                </a:cubicBezTo>
                <a:cubicBezTo>
                  <a:pt x="5283" y="8565"/>
                  <a:pt x="5289" y="8565"/>
                  <a:pt x="5295" y="8565"/>
                </a:cubicBezTo>
                <a:cubicBezTo>
                  <a:pt x="5295" y="8565"/>
                  <a:pt x="5300" y="8565"/>
                  <a:pt x="5300" y="8565"/>
                </a:cubicBezTo>
                <a:cubicBezTo>
                  <a:pt x="5306" y="8565"/>
                  <a:pt x="5306" y="8565"/>
                  <a:pt x="5311" y="8565"/>
                </a:cubicBezTo>
                <a:cubicBezTo>
                  <a:pt x="5311" y="8565"/>
                  <a:pt x="5317" y="8565"/>
                  <a:pt x="5317" y="8554"/>
                </a:cubicBezTo>
                <a:cubicBezTo>
                  <a:pt x="5317" y="8554"/>
                  <a:pt x="5317" y="8554"/>
                  <a:pt x="5323" y="8543"/>
                </a:cubicBezTo>
                <a:cubicBezTo>
                  <a:pt x="5323" y="8543"/>
                  <a:pt x="5323" y="8533"/>
                  <a:pt x="5323" y="8533"/>
                </a:cubicBezTo>
                <a:cubicBezTo>
                  <a:pt x="5323" y="8522"/>
                  <a:pt x="5323" y="8522"/>
                  <a:pt x="5323" y="8522"/>
                </a:cubicBezTo>
                <a:cubicBezTo>
                  <a:pt x="5323" y="8511"/>
                  <a:pt x="5317" y="8511"/>
                  <a:pt x="5317" y="8511"/>
                </a:cubicBezTo>
                <a:cubicBezTo>
                  <a:pt x="5317" y="8500"/>
                  <a:pt x="5323" y="8500"/>
                  <a:pt x="5323" y="8500"/>
                </a:cubicBezTo>
                <a:cubicBezTo>
                  <a:pt x="5328" y="8511"/>
                  <a:pt x="5328" y="8500"/>
                  <a:pt x="5328" y="8500"/>
                </a:cubicBezTo>
                <a:cubicBezTo>
                  <a:pt x="5334" y="8500"/>
                  <a:pt x="5334" y="8511"/>
                  <a:pt x="5334" y="8522"/>
                </a:cubicBezTo>
                <a:cubicBezTo>
                  <a:pt x="5334" y="8522"/>
                  <a:pt x="5334" y="8522"/>
                  <a:pt x="5340" y="8533"/>
                </a:cubicBezTo>
                <a:cubicBezTo>
                  <a:pt x="5340" y="8533"/>
                  <a:pt x="5340" y="8543"/>
                  <a:pt x="5340" y="8543"/>
                </a:cubicBezTo>
                <a:cubicBezTo>
                  <a:pt x="5340" y="8543"/>
                  <a:pt x="5340" y="8533"/>
                  <a:pt x="5340" y="8533"/>
                </a:cubicBezTo>
                <a:cubicBezTo>
                  <a:pt x="5345" y="8533"/>
                  <a:pt x="5345" y="8533"/>
                  <a:pt x="5345" y="8522"/>
                </a:cubicBezTo>
                <a:cubicBezTo>
                  <a:pt x="5351" y="8522"/>
                  <a:pt x="5351" y="8522"/>
                  <a:pt x="5351" y="8522"/>
                </a:cubicBezTo>
                <a:cubicBezTo>
                  <a:pt x="5356" y="8522"/>
                  <a:pt x="5356" y="8511"/>
                  <a:pt x="5356" y="8511"/>
                </a:cubicBezTo>
                <a:cubicBezTo>
                  <a:pt x="5362" y="8511"/>
                  <a:pt x="5362" y="8500"/>
                  <a:pt x="5362" y="8500"/>
                </a:cubicBezTo>
                <a:cubicBezTo>
                  <a:pt x="5368" y="8500"/>
                  <a:pt x="5368" y="8511"/>
                  <a:pt x="5368" y="8511"/>
                </a:cubicBezTo>
                <a:cubicBezTo>
                  <a:pt x="5368" y="8511"/>
                  <a:pt x="5373" y="8511"/>
                  <a:pt x="5373" y="8511"/>
                </a:cubicBezTo>
                <a:cubicBezTo>
                  <a:pt x="5373" y="8522"/>
                  <a:pt x="5379" y="8522"/>
                  <a:pt x="5379" y="8522"/>
                </a:cubicBezTo>
                <a:cubicBezTo>
                  <a:pt x="5379" y="8522"/>
                  <a:pt x="5385" y="8522"/>
                  <a:pt x="5385" y="8522"/>
                </a:cubicBezTo>
                <a:cubicBezTo>
                  <a:pt x="5390" y="8522"/>
                  <a:pt x="5390" y="8522"/>
                  <a:pt x="5396" y="8522"/>
                </a:cubicBezTo>
                <a:cubicBezTo>
                  <a:pt x="5396" y="8522"/>
                  <a:pt x="5401" y="8522"/>
                  <a:pt x="5401" y="8522"/>
                </a:cubicBezTo>
                <a:cubicBezTo>
                  <a:pt x="5407" y="8522"/>
                  <a:pt x="5407" y="8511"/>
                  <a:pt x="5413" y="8511"/>
                </a:cubicBezTo>
                <a:cubicBezTo>
                  <a:pt x="5413" y="8511"/>
                  <a:pt x="5413" y="8511"/>
                  <a:pt x="5413" y="8511"/>
                </a:cubicBezTo>
                <a:cubicBezTo>
                  <a:pt x="5418" y="8500"/>
                  <a:pt x="5418" y="8500"/>
                  <a:pt x="5418" y="8500"/>
                </a:cubicBezTo>
                <a:cubicBezTo>
                  <a:pt x="5418" y="8490"/>
                  <a:pt x="5413" y="8490"/>
                  <a:pt x="5413" y="8490"/>
                </a:cubicBezTo>
                <a:cubicBezTo>
                  <a:pt x="5413" y="8479"/>
                  <a:pt x="5413" y="8479"/>
                  <a:pt x="5413" y="8468"/>
                </a:cubicBezTo>
                <a:cubicBezTo>
                  <a:pt x="5413" y="8468"/>
                  <a:pt x="5407" y="8468"/>
                  <a:pt x="5407" y="8468"/>
                </a:cubicBezTo>
                <a:cubicBezTo>
                  <a:pt x="5407" y="8457"/>
                  <a:pt x="5407" y="8457"/>
                  <a:pt x="5407" y="8457"/>
                </a:cubicBezTo>
                <a:cubicBezTo>
                  <a:pt x="5401" y="8457"/>
                  <a:pt x="5396" y="8457"/>
                  <a:pt x="5396" y="8457"/>
                </a:cubicBezTo>
                <a:cubicBezTo>
                  <a:pt x="5401" y="8457"/>
                  <a:pt x="5401" y="8457"/>
                  <a:pt x="5407" y="8468"/>
                </a:cubicBezTo>
                <a:cubicBezTo>
                  <a:pt x="5407" y="8468"/>
                  <a:pt x="5407" y="8468"/>
                  <a:pt x="5407" y="8468"/>
                </a:cubicBezTo>
                <a:cubicBezTo>
                  <a:pt x="5407" y="8479"/>
                  <a:pt x="5407" y="8479"/>
                  <a:pt x="5407" y="8479"/>
                </a:cubicBezTo>
                <a:cubicBezTo>
                  <a:pt x="5407" y="8490"/>
                  <a:pt x="5413" y="8490"/>
                  <a:pt x="5407" y="8500"/>
                </a:cubicBezTo>
                <a:cubicBezTo>
                  <a:pt x="5407" y="8500"/>
                  <a:pt x="5407" y="8500"/>
                  <a:pt x="5401" y="8500"/>
                </a:cubicBezTo>
                <a:cubicBezTo>
                  <a:pt x="5396" y="8511"/>
                  <a:pt x="5396" y="8511"/>
                  <a:pt x="5390" y="8500"/>
                </a:cubicBezTo>
                <a:cubicBezTo>
                  <a:pt x="5385" y="8500"/>
                  <a:pt x="5385" y="8500"/>
                  <a:pt x="5385" y="8500"/>
                </a:cubicBezTo>
                <a:cubicBezTo>
                  <a:pt x="5379" y="8500"/>
                  <a:pt x="5379" y="8500"/>
                  <a:pt x="5379" y="8500"/>
                </a:cubicBezTo>
                <a:cubicBezTo>
                  <a:pt x="5379" y="8490"/>
                  <a:pt x="5379" y="8490"/>
                  <a:pt x="5379" y="8490"/>
                </a:cubicBezTo>
                <a:cubicBezTo>
                  <a:pt x="5373" y="8479"/>
                  <a:pt x="5373" y="8479"/>
                  <a:pt x="5373" y="8479"/>
                </a:cubicBezTo>
                <a:cubicBezTo>
                  <a:pt x="5373" y="8468"/>
                  <a:pt x="5373" y="8457"/>
                  <a:pt x="5368" y="8457"/>
                </a:cubicBezTo>
                <a:cubicBezTo>
                  <a:pt x="5368" y="8447"/>
                  <a:pt x="5362" y="8447"/>
                  <a:pt x="5362" y="8436"/>
                </a:cubicBezTo>
                <a:cubicBezTo>
                  <a:pt x="5362" y="8425"/>
                  <a:pt x="5356" y="8425"/>
                  <a:pt x="5351" y="8425"/>
                </a:cubicBezTo>
                <a:cubicBezTo>
                  <a:pt x="5351" y="8425"/>
                  <a:pt x="5345" y="8425"/>
                  <a:pt x="5345" y="8425"/>
                </a:cubicBezTo>
                <a:cubicBezTo>
                  <a:pt x="5345" y="8414"/>
                  <a:pt x="5345" y="8414"/>
                  <a:pt x="5345" y="8414"/>
                </a:cubicBezTo>
                <a:cubicBezTo>
                  <a:pt x="5345" y="8414"/>
                  <a:pt x="5345" y="8414"/>
                  <a:pt x="5345" y="8414"/>
                </a:cubicBezTo>
                <a:cubicBezTo>
                  <a:pt x="5351" y="8414"/>
                  <a:pt x="5351" y="8404"/>
                  <a:pt x="5351" y="8404"/>
                </a:cubicBezTo>
                <a:cubicBezTo>
                  <a:pt x="5351" y="8393"/>
                  <a:pt x="5356" y="8382"/>
                  <a:pt x="5362" y="8382"/>
                </a:cubicBezTo>
                <a:cubicBezTo>
                  <a:pt x="5368" y="8382"/>
                  <a:pt x="5373" y="8382"/>
                  <a:pt x="5373" y="8371"/>
                </a:cubicBezTo>
                <a:cubicBezTo>
                  <a:pt x="5373" y="8361"/>
                  <a:pt x="5368" y="8382"/>
                  <a:pt x="5362" y="8371"/>
                </a:cubicBezTo>
                <a:cubicBezTo>
                  <a:pt x="5362" y="8361"/>
                  <a:pt x="5362" y="8361"/>
                  <a:pt x="5362" y="8361"/>
                </a:cubicBezTo>
                <a:cubicBezTo>
                  <a:pt x="5362" y="8350"/>
                  <a:pt x="5362" y="8350"/>
                  <a:pt x="5356" y="8350"/>
                </a:cubicBezTo>
                <a:cubicBezTo>
                  <a:pt x="5356" y="8328"/>
                  <a:pt x="5362" y="8318"/>
                  <a:pt x="5368" y="8307"/>
                </a:cubicBezTo>
                <a:cubicBezTo>
                  <a:pt x="5368" y="8296"/>
                  <a:pt x="5373" y="8296"/>
                  <a:pt x="5373" y="8285"/>
                </a:cubicBezTo>
                <a:cubicBezTo>
                  <a:pt x="5379" y="8285"/>
                  <a:pt x="5379" y="8275"/>
                  <a:pt x="5385" y="8264"/>
                </a:cubicBezTo>
                <a:cubicBezTo>
                  <a:pt x="5385" y="8264"/>
                  <a:pt x="5390" y="8253"/>
                  <a:pt x="5390" y="8242"/>
                </a:cubicBezTo>
                <a:cubicBezTo>
                  <a:pt x="5396" y="8242"/>
                  <a:pt x="5396" y="8232"/>
                  <a:pt x="5396" y="8232"/>
                </a:cubicBezTo>
                <a:cubicBezTo>
                  <a:pt x="5401" y="8221"/>
                  <a:pt x="5401" y="8210"/>
                  <a:pt x="5401" y="8210"/>
                </a:cubicBezTo>
                <a:cubicBezTo>
                  <a:pt x="5401" y="8199"/>
                  <a:pt x="5407" y="8199"/>
                  <a:pt x="5413" y="8189"/>
                </a:cubicBezTo>
                <a:cubicBezTo>
                  <a:pt x="5413" y="8189"/>
                  <a:pt x="5413" y="8189"/>
                  <a:pt x="5418" y="8189"/>
                </a:cubicBezTo>
                <a:cubicBezTo>
                  <a:pt x="5418" y="8189"/>
                  <a:pt x="5418" y="8199"/>
                  <a:pt x="5424" y="8199"/>
                </a:cubicBezTo>
                <a:cubicBezTo>
                  <a:pt x="5424" y="8199"/>
                  <a:pt x="5424" y="8199"/>
                  <a:pt x="5424" y="8199"/>
                </a:cubicBezTo>
                <a:cubicBezTo>
                  <a:pt x="5424" y="8199"/>
                  <a:pt x="5424" y="8199"/>
                  <a:pt x="5424" y="8199"/>
                </a:cubicBezTo>
                <a:cubicBezTo>
                  <a:pt x="5430" y="8210"/>
                  <a:pt x="5430" y="8199"/>
                  <a:pt x="5430" y="8199"/>
                </a:cubicBezTo>
                <a:cubicBezTo>
                  <a:pt x="5430" y="8199"/>
                  <a:pt x="5430" y="8189"/>
                  <a:pt x="5430" y="8189"/>
                </a:cubicBezTo>
                <a:cubicBezTo>
                  <a:pt x="5430" y="8178"/>
                  <a:pt x="5435" y="8189"/>
                  <a:pt x="5435" y="8189"/>
                </a:cubicBezTo>
                <a:cubicBezTo>
                  <a:pt x="5435" y="8189"/>
                  <a:pt x="5435" y="8199"/>
                  <a:pt x="5441" y="8189"/>
                </a:cubicBezTo>
                <a:cubicBezTo>
                  <a:pt x="5441" y="8189"/>
                  <a:pt x="5441" y="8189"/>
                  <a:pt x="5441" y="8178"/>
                </a:cubicBezTo>
                <a:cubicBezTo>
                  <a:pt x="5446" y="8167"/>
                  <a:pt x="5446" y="8167"/>
                  <a:pt x="5452" y="8167"/>
                </a:cubicBezTo>
                <a:cubicBezTo>
                  <a:pt x="5458" y="8167"/>
                  <a:pt x="5463" y="8167"/>
                  <a:pt x="5463" y="8167"/>
                </a:cubicBezTo>
                <a:cubicBezTo>
                  <a:pt x="5475" y="8156"/>
                  <a:pt x="5469" y="8146"/>
                  <a:pt x="5475" y="8135"/>
                </a:cubicBezTo>
                <a:cubicBezTo>
                  <a:pt x="5475" y="8135"/>
                  <a:pt x="5475" y="8124"/>
                  <a:pt x="5480" y="8124"/>
                </a:cubicBezTo>
                <a:cubicBezTo>
                  <a:pt x="5480" y="8113"/>
                  <a:pt x="5480" y="8113"/>
                  <a:pt x="5480" y="8113"/>
                </a:cubicBezTo>
                <a:cubicBezTo>
                  <a:pt x="5486" y="8113"/>
                  <a:pt x="5480" y="8103"/>
                  <a:pt x="5486" y="8103"/>
                </a:cubicBezTo>
                <a:cubicBezTo>
                  <a:pt x="5486" y="8103"/>
                  <a:pt x="5486" y="8103"/>
                  <a:pt x="5486" y="8092"/>
                </a:cubicBezTo>
                <a:cubicBezTo>
                  <a:pt x="5491" y="8092"/>
                  <a:pt x="5486" y="8092"/>
                  <a:pt x="5491" y="8092"/>
                </a:cubicBezTo>
                <a:cubicBezTo>
                  <a:pt x="5491" y="8092"/>
                  <a:pt x="5491" y="8092"/>
                  <a:pt x="5491" y="8103"/>
                </a:cubicBezTo>
                <a:cubicBezTo>
                  <a:pt x="5486" y="8103"/>
                  <a:pt x="5491" y="8103"/>
                  <a:pt x="5491" y="8113"/>
                </a:cubicBezTo>
                <a:cubicBezTo>
                  <a:pt x="5486" y="8113"/>
                  <a:pt x="5486" y="8113"/>
                  <a:pt x="5486" y="8113"/>
                </a:cubicBezTo>
                <a:cubicBezTo>
                  <a:pt x="5486" y="8124"/>
                  <a:pt x="5486" y="8124"/>
                  <a:pt x="5491" y="8124"/>
                </a:cubicBezTo>
                <a:cubicBezTo>
                  <a:pt x="5491" y="8113"/>
                  <a:pt x="5491" y="8124"/>
                  <a:pt x="5497" y="8124"/>
                </a:cubicBezTo>
                <a:cubicBezTo>
                  <a:pt x="5497" y="8124"/>
                  <a:pt x="5497" y="8124"/>
                  <a:pt x="5503" y="8124"/>
                </a:cubicBezTo>
                <a:cubicBezTo>
                  <a:pt x="5503" y="8124"/>
                  <a:pt x="5503" y="8135"/>
                  <a:pt x="5503" y="8135"/>
                </a:cubicBezTo>
                <a:cubicBezTo>
                  <a:pt x="5508" y="8135"/>
                  <a:pt x="5503" y="8113"/>
                  <a:pt x="5508" y="8113"/>
                </a:cubicBezTo>
                <a:cubicBezTo>
                  <a:pt x="5508" y="8103"/>
                  <a:pt x="5508" y="8103"/>
                  <a:pt x="5508" y="8103"/>
                </a:cubicBezTo>
                <a:cubicBezTo>
                  <a:pt x="5514" y="8103"/>
                  <a:pt x="5514" y="8092"/>
                  <a:pt x="5514" y="8092"/>
                </a:cubicBezTo>
                <a:cubicBezTo>
                  <a:pt x="5514" y="8092"/>
                  <a:pt x="5525" y="8092"/>
                  <a:pt x="5525" y="8092"/>
                </a:cubicBezTo>
                <a:cubicBezTo>
                  <a:pt x="5525" y="8092"/>
                  <a:pt x="5525" y="8092"/>
                  <a:pt x="5525" y="8092"/>
                </a:cubicBezTo>
                <a:cubicBezTo>
                  <a:pt x="5531" y="8092"/>
                  <a:pt x="5531" y="8092"/>
                  <a:pt x="5531" y="8092"/>
                </a:cubicBezTo>
                <a:cubicBezTo>
                  <a:pt x="5531" y="8103"/>
                  <a:pt x="5531" y="8103"/>
                  <a:pt x="5531" y="8103"/>
                </a:cubicBezTo>
                <a:cubicBezTo>
                  <a:pt x="5531" y="8103"/>
                  <a:pt x="5531" y="8113"/>
                  <a:pt x="5536" y="8113"/>
                </a:cubicBezTo>
                <a:cubicBezTo>
                  <a:pt x="5536" y="8113"/>
                  <a:pt x="5536" y="8113"/>
                  <a:pt x="5536" y="8103"/>
                </a:cubicBezTo>
                <a:cubicBezTo>
                  <a:pt x="5542" y="8103"/>
                  <a:pt x="5542" y="8103"/>
                  <a:pt x="5542" y="8103"/>
                </a:cubicBezTo>
                <a:cubicBezTo>
                  <a:pt x="5542" y="8103"/>
                  <a:pt x="5542" y="8103"/>
                  <a:pt x="5548" y="8103"/>
                </a:cubicBezTo>
                <a:cubicBezTo>
                  <a:pt x="5548" y="8103"/>
                  <a:pt x="5548" y="8092"/>
                  <a:pt x="5548" y="8092"/>
                </a:cubicBezTo>
                <a:cubicBezTo>
                  <a:pt x="5553" y="8070"/>
                  <a:pt x="5565" y="8081"/>
                  <a:pt x="5570" y="8070"/>
                </a:cubicBezTo>
                <a:cubicBezTo>
                  <a:pt x="5570" y="8060"/>
                  <a:pt x="5576" y="8060"/>
                  <a:pt x="5581" y="8060"/>
                </a:cubicBezTo>
                <a:cubicBezTo>
                  <a:pt x="5581" y="8070"/>
                  <a:pt x="5581" y="8070"/>
                  <a:pt x="5587" y="8070"/>
                </a:cubicBezTo>
                <a:cubicBezTo>
                  <a:pt x="5587" y="8070"/>
                  <a:pt x="5593" y="8070"/>
                  <a:pt x="5593" y="8060"/>
                </a:cubicBezTo>
                <a:cubicBezTo>
                  <a:pt x="5593" y="8060"/>
                  <a:pt x="5598" y="8060"/>
                  <a:pt x="5598" y="8060"/>
                </a:cubicBezTo>
                <a:cubicBezTo>
                  <a:pt x="5598" y="8060"/>
                  <a:pt x="5598" y="8060"/>
                  <a:pt x="5598" y="8049"/>
                </a:cubicBezTo>
                <a:cubicBezTo>
                  <a:pt x="5604" y="8049"/>
                  <a:pt x="5610" y="8060"/>
                  <a:pt x="5610" y="8049"/>
                </a:cubicBezTo>
                <a:cubicBezTo>
                  <a:pt x="5604" y="8038"/>
                  <a:pt x="5604" y="8038"/>
                  <a:pt x="5604" y="8038"/>
                </a:cubicBezTo>
                <a:cubicBezTo>
                  <a:pt x="5604" y="8038"/>
                  <a:pt x="5604" y="8038"/>
                  <a:pt x="5598" y="8038"/>
                </a:cubicBezTo>
                <a:cubicBezTo>
                  <a:pt x="5598" y="8038"/>
                  <a:pt x="5598" y="8038"/>
                  <a:pt x="5593" y="8038"/>
                </a:cubicBezTo>
                <a:cubicBezTo>
                  <a:pt x="5593" y="8038"/>
                  <a:pt x="5593" y="8027"/>
                  <a:pt x="5593" y="8027"/>
                </a:cubicBezTo>
                <a:cubicBezTo>
                  <a:pt x="5593" y="8027"/>
                  <a:pt x="5598" y="8027"/>
                  <a:pt x="5598" y="8027"/>
                </a:cubicBezTo>
                <a:cubicBezTo>
                  <a:pt x="5604" y="8027"/>
                  <a:pt x="5598" y="8017"/>
                  <a:pt x="5593" y="8017"/>
                </a:cubicBezTo>
                <a:cubicBezTo>
                  <a:pt x="5593" y="8017"/>
                  <a:pt x="5593" y="8006"/>
                  <a:pt x="5593" y="8006"/>
                </a:cubicBezTo>
                <a:cubicBezTo>
                  <a:pt x="5593" y="8006"/>
                  <a:pt x="5593" y="8006"/>
                  <a:pt x="5598" y="8006"/>
                </a:cubicBezTo>
                <a:cubicBezTo>
                  <a:pt x="5598" y="8017"/>
                  <a:pt x="5598" y="8017"/>
                  <a:pt x="5598" y="8017"/>
                </a:cubicBezTo>
                <a:cubicBezTo>
                  <a:pt x="5604" y="8006"/>
                  <a:pt x="5604" y="8006"/>
                  <a:pt x="5604" y="8006"/>
                </a:cubicBezTo>
                <a:cubicBezTo>
                  <a:pt x="5610" y="8006"/>
                  <a:pt x="5610" y="8006"/>
                  <a:pt x="5615" y="8006"/>
                </a:cubicBezTo>
                <a:cubicBezTo>
                  <a:pt x="5621" y="8006"/>
                  <a:pt x="5626" y="8006"/>
                  <a:pt x="5626" y="8006"/>
                </a:cubicBezTo>
                <a:cubicBezTo>
                  <a:pt x="5632" y="8006"/>
                  <a:pt x="5632" y="8006"/>
                  <a:pt x="5632" y="8006"/>
                </a:cubicBezTo>
                <a:cubicBezTo>
                  <a:pt x="5638" y="8006"/>
                  <a:pt x="5638" y="8006"/>
                  <a:pt x="5638" y="8006"/>
                </a:cubicBezTo>
                <a:cubicBezTo>
                  <a:pt x="5643" y="8017"/>
                  <a:pt x="5643" y="8006"/>
                  <a:pt x="5649" y="7995"/>
                </a:cubicBezTo>
                <a:cubicBezTo>
                  <a:pt x="5649" y="7995"/>
                  <a:pt x="5655" y="7995"/>
                  <a:pt x="5655" y="7984"/>
                </a:cubicBezTo>
                <a:cubicBezTo>
                  <a:pt x="5660" y="7984"/>
                  <a:pt x="5660" y="7974"/>
                  <a:pt x="5660" y="7974"/>
                </a:cubicBezTo>
                <a:cubicBezTo>
                  <a:pt x="5660" y="7974"/>
                  <a:pt x="5655" y="7963"/>
                  <a:pt x="5660" y="7963"/>
                </a:cubicBezTo>
                <a:cubicBezTo>
                  <a:pt x="5660" y="7963"/>
                  <a:pt x="5660" y="7974"/>
                  <a:pt x="5660" y="7974"/>
                </a:cubicBezTo>
                <a:cubicBezTo>
                  <a:pt x="5666" y="7984"/>
                  <a:pt x="5666" y="7974"/>
                  <a:pt x="5666" y="7984"/>
                </a:cubicBezTo>
                <a:cubicBezTo>
                  <a:pt x="5671" y="7984"/>
                  <a:pt x="5671" y="7984"/>
                  <a:pt x="5671" y="7984"/>
                </a:cubicBezTo>
                <a:cubicBezTo>
                  <a:pt x="5671" y="7984"/>
                  <a:pt x="5677" y="7984"/>
                  <a:pt x="5677" y="7984"/>
                </a:cubicBezTo>
                <a:cubicBezTo>
                  <a:pt x="5683" y="7984"/>
                  <a:pt x="5688" y="7984"/>
                  <a:pt x="5688" y="7974"/>
                </a:cubicBezTo>
                <a:cubicBezTo>
                  <a:pt x="5694" y="7974"/>
                  <a:pt x="5694" y="7963"/>
                  <a:pt x="5700" y="7963"/>
                </a:cubicBezTo>
                <a:cubicBezTo>
                  <a:pt x="5705" y="7952"/>
                  <a:pt x="5705" y="7952"/>
                  <a:pt x="5711" y="7952"/>
                </a:cubicBezTo>
                <a:cubicBezTo>
                  <a:pt x="5716" y="7941"/>
                  <a:pt x="5716" y="7941"/>
                  <a:pt x="5722" y="7931"/>
                </a:cubicBezTo>
                <a:cubicBezTo>
                  <a:pt x="5728" y="7931"/>
                  <a:pt x="5728" y="7920"/>
                  <a:pt x="5733" y="7920"/>
                </a:cubicBezTo>
                <a:cubicBezTo>
                  <a:pt x="5739" y="7920"/>
                  <a:pt x="5739" y="7920"/>
                  <a:pt x="5745" y="7909"/>
                </a:cubicBezTo>
                <a:cubicBezTo>
                  <a:pt x="5745" y="7909"/>
                  <a:pt x="5750" y="7899"/>
                  <a:pt x="5750" y="7899"/>
                </a:cubicBezTo>
                <a:cubicBezTo>
                  <a:pt x="5750" y="7899"/>
                  <a:pt x="5756" y="7899"/>
                  <a:pt x="5756" y="7899"/>
                </a:cubicBezTo>
                <a:cubicBezTo>
                  <a:pt x="5756" y="7899"/>
                  <a:pt x="5756" y="7899"/>
                  <a:pt x="5756" y="7888"/>
                </a:cubicBezTo>
                <a:cubicBezTo>
                  <a:pt x="5756" y="7888"/>
                  <a:pt x="5762" y="7877"/>
                  <a:pt x="5756" y="7877"/>
                </a:cubicBezTo>
                <a:cubicBezTo>
                  <a:pt x="5756" y="7877"/>
                  <a:pt x="5756" y="7877"/>
                  <a:pt x="5762" y="7877"/>
                </a:cubicBezTo>
                <a:cubicBezTo>
                  <a:pt x="5762" y="7877"/>
                  <a:pt x="5762" y="7888"/>
                  <a:pt x="5762" y="7888"/>
                </a:cubicBezTo>
                <a:cubicBezTo>
                  <a:pt x="5762" y="7899"/>
                  <a:pt x="5762" y="7899"/>
                  <a:pt x="5762" y="7909"/>
                </a:cubicBezTo>
                <a:cubicBezTo>
                  <a:pt x="5762" y="7909"/>
                  <a:pt x="5762" y="7909"/>
                  <a:pt x="5767" y="7909"/>
                </a:cubicBezTo>
                <a:cubicBezTo>
                  <a:pt x="5767" y="7909"/>
                  <a:pt x="5767" y="7909"/>
                  <a:pt x="5767" y="7899"/>
                </a:cubicBezTo>
                <a:cubicBezTo>
                  <a:pt x="5767" y="7899"/>
                  <a:pt x="5773" y="7899"/>
                  <a:pt x="5773" y="7899"/>
                </a:cubicBezTo>
                <a:cubicBezTo>
                  <a:pt x="5773" y="7909"/>
                  <a:pt x="5767" y="7920"/>
                  <a:pt x="5767" y="7920"/>
                </a:cubicBezTo>
                <a:cubicBezTo>
                  <a:pt x="5767" y="7920"/>
                  <a:pt x="5762" y="7931"/>
                  <a:pt x="5762" y="7941"/>
                </a:cubicBezTo>
                <a:cubicBezTo>
                  <a:pt x="5756" y="7941"/>
                  <a:pt x="5756" y="7941"/>
                  <a:pt x="5750" y="7952"/>
                </a:cubicBezTo>
                <a:cubicBezTo>
                  <a:pt x="5750" y="7952"/>
                  <a:pt x="5750" y="7963"/>
                  <a:pt x="5750" y="7963"/>
                </a:cubicBezTo>
                <a:cubicBezTo>
                  <a:pt x="5750" y="7963"/>
                  <a:pt x="5745" y="7974"/>
                  <a:pt x="5750" y="7974"/>
                </a:cubicBezTo>
                <a:cubicBezTo>
                  <a:pt x="5750" y="7974"/>
                  <a:pt x="5756" y="7963"/>
                  <a:pt x="5756" y="7963"/>
                </a:cubicBezTo>
                <a:cubicBezTo>
                  <a:pt x="5762" y="7952"/>
                  <a:pt x="5767" y="7963"/>
                  <a:pt x="5767" y="7963"/>
                </a:cubicBezTo>
                <a:cubicBezTo>
                  <a:pt x="5773" y="7963"/>
                  <a:pt x="5778" y="7952"/>
                  <a:pt x="5784" y="7952"/>
                </a:cubicBezTo>
                <a:cubicBezTo>
                  <a:pt x="5784" y="7952"/>
                  <a:pt x="5790" y="7952"/>
                  <a:pt x="5795" y="7963"/>
                </a:cubicBezTo>
                <a:cubicBezTo>
                  <a:pt x="5801" y="7963"/>
                  <a:pt x="5807" y="7963"/>
                  <a:pt x="5807" y="7963"/>
                </a:cubicBezTo>
                <a:cubicBezTo>
                  <a:pt x="5812" y="7952"/>
                  <a:pt x="5812" y="7952"/>
                  <a:pt x="5818" y="7952"/>
                </a:cubicBezTo>
                <a:cubicBezTo>
                  <a:pt x="5818" y="7952"/>
                  <a:pt x="5818" y="7963"/>
                  <a:pt x="5823" y="7963"/>
                </a:cubicBezTo>
                <a:cubicBezTo>
                  <a:pt x="5823" y="7963"/>
                  <a:pt x="5829" y="7963"/>
                  <a:pt x="5829" y="7963"/>
                </a:cubicBezTo>
                <a:cubicBezTo>
                  <a:pt x="5835" y="7963"/>
                  <a:pt x="5829" y="7963"/>
                  <a:pt x="5829" y="7974"/>
                </a:cubicBezTo>
                <a:cubicBezTo>
                  <a:pt x="5829" y="7974"/>
                  <a:pt x="5823" y="7974"/>
                  <a:pt x="5823" y="7984"/>
                </a:cubicBezTo>
                <a:cubicBezTo>
                  <a:pt x="5823" y="7984"/>
                  <a:pt x="5818" y="7984"/>
                  <a:pt x="5818" y="7984"/>
                </a:cubicBezTo>
                <a:cubicBezTo>
                  <a:pt x="5812" y="7984"/>
                  <a:pt x="5812" y="7995"/>
                  <a:pt x="5812" y="7995"/>
                </a:cubicBezTo>
                <a:cubicBezTo>
                  <a:pt x="5812" y="7995"/>
                  <a:pt x="5807" y="7995"/>
                  <a:pt x="5807" y="7995"/>
                </a:cubicBezTo>
                <a:cubicBezTo>
                  <a:pt x="5801" y="7995"/>
                  <a:pt x="5801" y="7995"/>
                  <a:pt x="5801" y="8006"/>
                </a:cubicBezTo>
                <a:cubicBezTo>
                  <a:pt x="5795" y="8006"/>
                  <a:pt x="5795" y="8006"/>
                  <a:pt x="5795" y="8017"/>
                </a:cubicBezTo>
                <a:cubicBezTo>
                  <a:pt x="5790" y="8017"/>
                  <a:pt x="5790" y="8017"/>
                  <a:pt x="5784" y="8006"/>
                </a:cubicBezTo>
                <a:cubicBezTo>
                  <a:pt x="5784" y="8006"/>
                  <a:pt x="5784" y="7995"/>
                  <a:pt x="5778" y="7995"/>
                </a:cubicBezTo>
                <a:cubicBezTo>
                  <a:pt x="5778" y="7995"/>
                  <a:pt x="5778" y="7995"/>
                  <a:pt x="5773" y="7995"/>
                </a:cubicBezTo>
                <a:cubicBezTo>
                  <a:pt x="5767" y="7995"/>
                  <a:pt x="5773" y="7984"/>
                  <a:pt x="5773" y="7984"/>
                </a:cubicBezTo>
                <a:cubicBezTo>
                  <a:pt x="5778" y="7974"/>
                  <a:pt x="5773" y="7974"/>
                  <a:pt x="5767" y="7974"/>
                </a:cubicBezTo>
                <a:cubicBezTo>
                  <a:pt x="5756" y="7974"/>
                  <a:pt x="5750" y="7984"/>
                  <a:pt x="5745" y="7995"/>
                </a:cubicBezTo>
                <a:cubicBezTo>
                  <a:pt x="5733" y="8006"/>
                  <a:pt x="5728" y="8017"/>
                  <a:pt x="5716" y="8027"/>
                </a:cubicBezTo>
                <a:cubicBezTo>
                  <a:pt x="5711" y="8038"/>
                  <a:pt x="5705" y="8049"/>
                  <a:pt x="5694" y="8060"/>
                </a:cubicBezTo>
                <a:cubicBezTo>
                  <a:pt x="5688" y="8070"/>
                  <a:pt x="5677" y="8070"/>
                  <a:pt x="5671" y="8092"/>
                </a:cubicBezTo>
                <a:cubicBezTo>
                  <a:pt x="5666" y="8092"/>
                  <a:pt x="5666" y="8103"/>
                  <a:pt x="5660" y="8113"/>
                </a:cubicBezTo>
                <a:cubicBezTo>
                  <a:pt x="5660" y="8124"/>
                  <a:pt x="5660" y="8135"/>
                  <a:pt x="5660" y="8135"/>
                </a:cubicBezTo>
                <a:cubicBezTo>
                  <a:pt x="5655" y="8146"/>
                  <a:pt x="5655" y="8146"/>
                  <a:pt x="5655" y="8156"/>
                </a:cubicBezTo>
                <a:cubicBezTo>
                  <a:pt x="5655" y="8167"/>
                  <a:pt x="5655" y="8167"/>
                  <a:pt x="5655" y="8178"/>
                </a:cubicBezTo>
                <a:cubicBezTo>
                  <a:pt x="5655" y="8178"/>
                  <a:pt x="5655" y="8189"/>
                  <a:pt x="5660" y="8189"/>
                </a:cubicBezTo>
                <a:cubicBezTo>
                  <a:pt x="5660" y="8199"/>
                  <a:pt x="5660" y="8199"/>
                  <a:pt x="5666" y="8210"/>
                </a:cubicBezTo>
                <a:cubicBezTo>
                  <a:pt x="5666" y="8210"/>
                  <a:pt x="5666" y="8221"/>
                  <a:pt x="5666" y="8210"/>
                </a:cubicBezTo>
                <a:cubicBezTo>
                  <a:pt x="5671" y="8210"/>
                  <a:pt x="5671" y="8210"/>
                  <a:pt x="5671" y="8199"/>
                </a:cubicBezTo>
                <a:cubicBezTo>
                  <a:pt x="5671" y="8199"/>
                  <a:pt x="5666" y="8189"/>
                  <a:pt x="5671" y="8189"/>
                </a:cubicBezTo>
                <a:cubicBezTo>
                  <a:pt x="5671" y="8189"/>
                  <a:pt x="5671" y="8199"/>
                  <a:pt x="5677" y="8199"/>
                </a:cubicBezTo>
                <a:cubicBezTo>
                  <a:pt x="5677" y="8210"/>
                  <a:pt x="5677" y="8210"/>
                  <a:pt x="5677" y="8210"/>
                </a:cubicBezTo>
                <a:cubicBezTo>
                  <a:pt x="5677" y="8221"/>
                  <a:pt x="5677" y="8221"/>
                  <a:pt x="5677" y="8221"/>
                </a:cubicBezTo>
                <a:cubicBezTo>
                  <a:pt x="5683" y="8232"/>
                  <a:pt x="5683" y="8232"/>
                  <a:pt x="5683" y="8242"/>
                </a:cubicBezTo>
                <a:cubicBezTo>
                  <a:pt x="5683" y="8242"/>
                  <a:pt x="5688" y="8242"/>
                  <a:pt x="5694" y="8242"/>
                </a:cubicBezTo>
                <a:cubicBezTo>
                  <a:pt x="5694" y="8242"/>
                  <a:pt x="5700" y="8253"/>
                  <a:pt x="5705" y="8242"/>
                </a:cubicBezTo>
                <a:cubicBezTo>
                  <a:pt x="5705" y="8232"/>
                  <a:pt x="5705" y="8232"/>
                  <a:pt x="5705" y="8232"/>
                </a:cubicBezTo>
                <a:cubicBezTo>
                  <a:pt x="5711" y="8221"/>
                  <a:pt x="5711" y="8221"/>
                  <a:pt x="5711" y="8221"/>
                </a:cubicBezTo>
                <a:cubicBezTo>
                  <a:pt x="5711" y="8210"/>
                  <a:pt x="5716" y="8199"/>
                  <a:pt x="5722" y="8221"/>
                </a:cubicBezTo>
                <a:cubicBezTo>
                  <a:pt x="5722" y="8232"/>
                  <a:pt x="5722" y="8210"/>
                  <a:pt x="5728" y="8210"/>
                </a:cubicBezTo>
                <a:cubicBezTo>
                  <a:pt x="5728" y="8199"/>
                  <a:pt x="5733" y="8199"/>
                  <a:pt x="5739" y="8189"/>
                </a:cubicBezTo>
                <a:cubicBezTo>
                  <a:pt x="5745" y="8178"/>
                  <a:pt x="5750" y="8178"/>
                  <a:pt x="5750" y="8167"/>
                </a:cubicBezTo>
                <a:cubicBezTo>
                  <a:pt x="5756" y="8156"/>
                  <a:pt x="5756" y="8156"/>
                  <a:pt x="5756" y="8146"/>
                </a:cubicBezTo>
                <a:cubicBezTo>
                  <a:pt x="5762" y="8146"/>
                  <a:pt x="5767" y="8135"/>
                  <a:pt x="5767" y="8135"/>
                </a:cubicBezTo>
                <a:cubicBezTo>
                  <a:pt x="5773" y="8124"/>
                  <a:pt x="5778" y="8124"/>
                  <a:pt x="5778" y="8113"/>
                </a:cubicBezTo>
                <a:cubicBezTo>
                  <a:pt x="5778" y="8103"/>
                  <a:pt x="5773" y="8103"/>
                  <a:pt x="5773" y="8092"/>
                </a:cubicBezTo>
                <a:cubicBezTo>
                  <a:pt x="5773" y="8081"/>
                  <a:pt x="5784" y="8081"/>
                  <a:pt x="5784" y="8092"/>
                </a:cubicBezTo>
                <a:cubicBezTo>
                  <a:pt x="5784" y="8092"/>
                  <a:pt x="5790" y="8103"/>
                  <a:pt x="5790" y="8103"/>
                </a:cubicBezTo>
                <a:cubicBezTo>
                  <a:pt x="5790" y="8092"/>
                  <a:pt x="5790" y="8092"/>
                  <a:pt x="5790" y="8081"/>
                </a:cubicBezTo>
                <a:cubicBezTo>
                  <a:pt x="5790" y="8081"/>
                  <a:pt x="5795" y="8070"/>
                  <a:pt x="5801" y="8070"/>
                </a:cubicBezTo>
                <a:cubicBezTo>
                  <a:pt x="5801" y="8081"/>
                  <a:pt x="5801" y="8092"/>
                  <a:pt x="5801" y="8092"/>
                </a:cubicBezTo>
                <a:cubicBezTo>
                  <a:pt x="5807" y="8103"/>
                  <a:pt x="5812" y="8103"/>
                  <a:pt x="5812" y="8103"/>
                </a:cubicBezTo>
                <a:cubicBezTo>
                  <a:pt x="5818" y="8103"/>
                  <a:pt x="5823" y="8113"/>
                  <a:pt x="5823" y="8092"/>
                </a:cubicBezTo>
                <a:cubicBezTo>
                  <a:pt x="5823" y="8092"/>
                  <a:pt x="5823" y="8081"/>
                  <a:pt x="5829" y="8081"/>
                </a:cubicBezTo>
                <a:cubicBezTo>
                  <a:pt x="5835" y="8081"/>
                  <a:pt x="5835" y="8081"/>
                  <a:pt x="5840" y="8081"/>
                </a:cubicBezTo>
                <a:cubicBezTo>
                  <a:pt x="5846" y="8070"/>
                  <a:pt x="5852" y="8070"/>
                  <a:pt x="5857" y="8070"/>
                </a:cubicBezTo>
                <a:cubicBezTo>
                  <a:pt x="5857" y="8070"/>
                  <a:pt x="5863" y="8070"/>
                  <a:pt x="5868" y="8070"/>
                </a:cubicBezTo>
                <a:cubicBezTo>
                  <a:pt x="5880" y="8060"/>
                  <a:pt x="5885" y="8049"/>
                  <a:pt x="5897" y="8038"/>
                </a:cubicBezTo>
                <a:cubicBezTo>
                  <a:pt x="5902" y="8038"/>
                  <a:pt x="5908" y="8038"/>
                  <a:pt x="5913" y="8027"/>
                </a:cubicBezTo>
                <a:cubicBezTo>
                  <a:pt x="5919" y="8027"/>
                  <a:pt x="5925" y="8027"/>
                  <a:pt x="5930" y="8017"/>
                </a:cubicBezTo>
                <a:cubicBezTo>
                  <a:pt x="5936" y="8017"/>
                  <a:pt x="5936" y="8006"/>
                  <a:pt x="5942" y="8006"/>
                </a:cubicBezTo>
                <a:cubicBezTo>
                  <a:pt x="5953" y="8006"/>
                  <a:pt x="5953" y="7995"/>
                  <a:pt x="5964" y="7995"/>
                </a:cubicBezTo>
                <a:cubicBezTo>
                  <a:pt x="5964" y="7995"/>
                  <a:pt x="5964" y="7984"/>
                  <a:pt x="5964" y="7984"/>
                </a:cubicBezTo>
                <a:cubicBezTo>
                  <a:pt x="5970" y="7984"/>
                  <a:pt x="5970" y="7984"/>
                  <a:pt x="5970" y="7984"/>
                </a:cubicBezTo>
                <a:cubicBezTo>
                  <a:pt x="5975" y="7974"/>
                  <a:pt x="5981" y="7974"/>
                  <a:pt x="5981" y="7974"/>
                </a:cubicBezTo>
                <a:cubicBezTo>
                  <a:pt x="5987" y="7974"/>
                  <a:pt x="5987" y="7963"/>
                  <a:pt x="5981" y="7963"/>
                </a:cubicBezTo>
                <a:cubicBezTo>
                  <a:pt x="5981" y="7963"/>
                  <a:pt x="5981" y="7963"/>
                  <a:pt x="5975" y="7952"/>
                </a:cubicBezTo>
                <a:cubicBezTo>
                  <a:pt x="5975" y="7952"/>
                  <a:pt x="5975" y="7941"/>
                  <a:pt x="5975" y="7941"/>
                </a:cubicBezTo>
                <a:cubicBezTo>
                  <a:pt x="5975" y="7941"/>
                  <a:pt x="5970" y="7941"/>
                  <a:pt x="5970" y="7941"/>
                </a:cubicBezTo>
                <a:cubicBezTo>
                  <a:pt x="5970" y="7931"/>
                  <a:pt x="5970" y="7931"/>
                  <a:pt x="5975" y="7931"/>
                </a:cubicBezTo>
                <a:cubicBezTo>
                  <a:pt x="5975" y="7931"/>
                  <a:pt x="5975" y="7941"/>
                  <a:pt x="5981" y="7931"/>
                </a:cubicBezTo>
                <a:cubicBezTo>
                  <a:pt x="5981" y="7931"/>
                  <a:pt x="5981" y="7931"/>
                  <a:pt x="5987" y="7931"/>
                </a:cubicBezTo>
                <a:cubicBezTo>
                  <a:pt x="5987" y="7931"/>
                  <a:pt x="5987" y="7931"/>
                  <a:pt x="5992" y="7931"/>
                </a:cubicBezTo>
                <a:cubicBezTo>
                  <a:pt x="5992" y="7931"/>
                  <a:pt x="5992" y="7920"/>
                  <a:pt x="5992" y="7920"/>
                </a:cubicBezTo>
                <a:cubicBezTo>
                  <a:pt x="5992" y="7920"/>
                  <a:pt x="5992" y="7920"/>
                  <a:pt x="5992" y="7920"/>
                </a:cubicBezTo>
                <a:cubicBezTo>
                  <a:pt x="5987" y="7920"/>
                  <a:pt x="5987" y="7909"/>
                  <a:pt x="5987" y="7909"/>
                </a:cubicBezTo>
                <a:cubicBezTo>
                  <a:pt x="5987" y="7909"/>
                  <a:pt x="5981" y="7909"/>
                  <a:pt x="5981" y="7909"/>
                </a:cubicBezTo>
                <a:cubicBezTo>
                  <a:pt x="5981" y="7899"/>
                  <a:pt x="5987" y="7899"/>
                  <a:pt x="5987" y="7899"/>
                </a:cubicBezTo>
                <a:cubicBezTo>
                  <a:pt x="5992" y="7888"/>
                  <a:pt x="5981" y="7888"/>
                  <a:pt x="5987" y="7888"/>
                </a:cubicBezTo>
                <a:cubicBezTo>
                  <a:pt x="5992" y="7877"/>
                  <a:pt x="5992" y="7888"/>
                  <a:pt x="5998" y="7888"/>
                </a:cubicBezTo>
                <a:cubicBezTo>
                  <a:pt x="5998" y="7877"/>
                  <a:pt x="5998" y="7877"/>
                  <a:pt x="6003" y="7877"/>
                </a:cubicBezTo>
                <a:cubicBezTo>
                  <a:pt x="6003" y="7877"/>
                  <a:pt x="6003" y="7866"/>
                  <a:pt x="6003" y="7866"/>
                </a:cubicBezTo>
                <a:cubicBezTo>
                  <a:pt x="6003" y="7856"/>
                  <a:pt x="6003" y="7856"/>
                  <a:pt x="6009" y="7856"/>
                </a:cubicBezTo>
                <a:cubicBezTo>
                  <a:pt x="6009" y="7856"/>
                  <a:pt x="6009" y="7856"/>
                  <a:pt x="6009" y="7856"/>
                </a:cubicBezTo>
                <a:cubicBezTo>
                  <a:pt x="6015" y="7856"/>
                  <a:pt x="6009" y="7866"/>
                  <a:pt x="6009" y="7866"/>
                </a:cubicBezTo>
                <a:cubicBezTo>
                  <a:pt x="6009" y="7866"/>
                  <a:pt x="6009" y="7866"/>
                  <a:pt x="6003" y="7866"/>
                </a:cubicBezTo>
                <a:cubicBezTo>
                  <a:pt x="6003" y="7877"/>
                  <a:pt x="6003" y="7877"/>
                  <a:pt x="6003" y="7877"/>
                </a:cubicBezTo>
                <a:cubicBezTo>
                  <a:pt x="6003" y="7877"/>
                  <a:pt x="6003" y="7877"/>
                  <a:pt x="6003" y="7888"/>
                </a:cubicBezTo>
                <a:cubicBezTo>
                  <a:pt x="6003" y="7888"/>
                  <a:pt x="6003" y="7888"/>
                  <a:pt x="6003" y="7888"/>
                </a:cubicBezTo>
                <a:cubicBezTo>
                  <a:pt x="6003" y="7888"/>
                  <a:pt x="6003" y="7888"/>
                  <a:pt x="6003" y="7888"/>
                </a:cubicBezTo>
                <a:cubicBezTo>
                  <a:pt x="6009" y="7888"/>
                  <a:pt x="6009" y="7888"/>
                  <a:pt x="6015" y="7888"/>
                </a:cubicBezTo>
                <a:cubicBezTo>
                  <a:pt x="6015" y="7888"/>
                  <a:pt x="6015" y="7888"/>
                  <a:pt x="6015" y="7888"/>
                </a:cubicBezTo>
                <a:cubicBezTo>
                  <a:pt x="6015" y="7888"/>
                  <a:pt x="6009" y="7888"/>
                  <a:pt x="6009" y="7888"/>
                </a:cubicBezTo>
                <a:cubicBezTo>
                  <a:pt x="6009" y="7899"/>
                  <a:pt x="6009" y="7899"/>
                  <a:pt x="6009" y="7899"/>
                </a:cubicBezTo>
                <a:cubicBezTo>
                  <a:pt x="6009" y="7899"/>
                  <a:pt x="6003" y="7899"/>
                  <a:pt x="6003" y="7899"/>
                </a:cubicBezTo>
                <a:cubicBezTo>
                  <a:pt x="6003" y="7899"/>
                  <a:pt x="6003" y="7909"/>
                  <a:pt x="5998" y="7909"/>
                </a:cubicBezTo>
                <a:cubicBezTo>
                  <a:pt x="5998" y="7920"/>
                  <a:pt x="5998" y="7920"/>
                  <a:pt x="5998" y="7920"/>
                </a:cubicBezTo>
                <a:cubicBezTo>
                  <a:pt x="5992" y="7920"/>
                  <a:pt x="5998" y="7931"/>
                  <a:pt x="6003" y="7931"/>
                </a:cubicBezTo>
                <a:cubicBezTo>
                  <a:pt x="6009" y="7931"/>
                  <a:pt x="6015" y="7931"/>
                  <a:pt x="6020" y="7931"/>
                </a:cubicBezTo>
                <a:cubicBezTo>
                  <a:pt x="6026" y="7931"/>
                  <a:pt x="6026" y="7920"/>
                  <a:pt x="6032" y="7920"/>
                </a:cubicBezTo>
                <a:cubicBezTo>
                  <a:pt x="6032" y="7920"/>
                  <a:pt x="6037" y="7909"/>
                  <a:pt x="6037" y="7909"/>
                </a:cubicBezTo>
                <a:cubicBezTo>
                  <a:pt x="6043" y="7899"/>
                  <a:pt x="6043" y="7888"/>
                  <a:pt x="6043" y="7888"/>
                </a:cubicBezTo>
                <a:cubicBezTo>
                  <a:pt x="6048" y="7888"/>
                  <a:pt x="6054" y="7888"/>
                  <a:pt x="6054" y="7888"/>
                </a:cubicBezTo>
                <a:cubicBezTo>
                  <a:pt x="6060" y="7888"/>
                  <a:pt x="6060" y="7877"/>
                  <a:pt x="6060" y="7877"/>
                </a:cubicBezTo>
                <a:cubicBezTo>
                  <a:pt x="6065" y="7877"/>
                  <a:pt x="6065" y="7866"/>
                  <a:pt x="6065" y="7866"/>
                </a:cubicBezTo>
                <a:cubicBezTo>
                  <a:pt x="6065" y="7856"/>
                  <a:pt x="6065" y="7856"/>
                  <a:pt x="6065" y="7845"/>
                </a:cubicBezTo>
                <a:cubicBezTo>
                  <a:pt x="6065" y="7845"/>
                  <a:pt x="6060" y="7845"/>
                  <a:pt x="6054" y="7834"/>
                </a:cubicBezTo>
                <a:cubicBezTo>
                  <a:pt x="6048" y="7834"/>
                  <a:pt x="6048" y="7834"/>
                  <a:pt x="6043" y="7823"/>
                </a:cubicBezTo>
                <a:cubicBezTo>
                  <a:pt x="6037" y="7823"/>
                  <a:pt x="6037" y="7813"/>
                  <a:pt x="6032" y="7823"/>
                </a:cubicBezTo>
                <a:cubicBezTo>
                  <a:pt x="6032" y="7823"/>
                  <a:pt x="6026" y="7823"/>
                  <a:pt x="6026" y="7823"/>
                </a:cubicBezTo>
                <a:cubicBezTo>
                  <a:pt x="6026" y="7823"/>
                  <a:pt x="6026" y="7823"/>
                  <a:pt x="6026" y="7823"/>
                </a:cubicBezTo>
                <a:cubicBezTo>
                  <a:pt x="6020" y="7823"/>
                  <a:pt x="6020" y="7823"/>
                  <a:pt x="6020" y="7823"/>
                </a:cubicBezTo>
                <a:cubicBezTo>
                  <a:pt x="6015" y="7813"/>
                  <a:pt x="6020" y="7813"/>
                  <a:pt x="6020" y="7802"/>
                </a:cubicBezTo>
                <a:cubicBezTo>
                  <a:pt x="6026" y="7802"/>
                  <a:pt x="6026" y="7791"/>
                  <a:pt x="6026" y="7780"/>
                </a:cubicBezTo>
                <a:cubicBezTo>
                  <a:pt x="6026" y="7770"/>
                  <a:pt x="6032" y="7759"/>
                  <a:pt x="6032" y="7748"/>
                </a:cubicBezTo>
                <a:cubicBezTo>
                  <a:pt x="6032" y="7748"/>
                  <a:pt x="6032" y="7748"/>
                  <a:pt x="6032" y="7737"/>
                </a:cubicBezTo>
                <a:cubicBezTo>
                  <a:pt x="6032" y="7737"/>
                  <a:pt x="6032" y="7737"/>
                  <a:pt x="6026" y="7737"/>
                </a:cubicBezTo>
                <a:cubicBezTo>
                  <a:pt x="6026" y="7737"/>
                  <a:pt x="6026" y="7737"/>
                  <a:pt x="6026" y="7727"/>
                </a:cubicBezTo>
                <a:cubicBezTo>
                  <a:pt x="6026" y="7727"/>
                  <a:pt x="6026" y="7727"/>
                  <a:pt x="6026" y="7716"/>
                </a:cubicBezTo>
                <a:cubicBezTo>
                  <a:pt x="6026" y="7716"/>
                  <a:pt x="6026" y="7716"/>
                  <a:pt x="6026" y="7716"/>
                </a:cubicBezTo>
                <a:cubicBezTo>
                  <a:pt x="6026" y="7705"/>
                  <a:pt x="6026" y="7716"/>
                  <a:pt x="6020" y="7716"/>
                </a:cubicBezTo>
                <a:cubicBezTo>
                  <a:pt x="6020" y="7716"/>
                  <a:pt x="6020" y="7705"/>
                  <a:pt x="6015" y="7705"/>
                </a:cubicBezTo>
                <a:cubicBezTo>
                  <a:pt x="6015" y="7705"/>
                  <a:pt x="6009" y="7716"/>
                  <a:pt x="6009" y="7716"/>
                </a:cubicBezTo>
                <a:cubicBezTo>
                  <a:pt x="6009" y="7727"/>
                  <a:pt x="6003" y="7737"/>
                  <a:pt x="6003" y="7737"/>
                </a:cubicBezTo>
                <a:cubicBezTo>
                  <a:pt x="5998" y="7748"/>
                  <a:pt x="5992" y="7748"/>
                  <a:pt x="5992" y="7759"/>
                </a:cubicBezTo>
                <a:cubicBezTo>
                  <a:pt x="5992" y="7770"/>
                  <a:pt x="5987" y="7770"/>
                  <a:pt x="5987" y="7770"/>
                </a:cubicBezTo>
                <a:cubicBezTo>
                  <a:pt x="5981" y="7791"/>
                  <a:pt x="5981" y="7802"/>
                  <a:pt x="5975" y="7813"/>
                </a:cubicBezTo>
                <a:cubicBezTo>
                  <a:pt x="5975" y="7823"/>
                  <a:pt x="5970" y="7823"/>
                  <a:pt x="5970" y="7823"/>
                </a:cubicBezTo>
                <a:cubicBezTo>
                  <a:pt x="5970" y="7823"/>
                  <a:pt x="5970" y="7834"/>
                  <a:pt x="5970" y="7834"/>
                </a:cubicBezTo>
                <a:cubicBezTo>
                  <a:pt x="5964" y="7834"/>
                  <a:pt x="5964" y="7834"/>
                  <a:pt x="5964" y="7834"/>
                </a:cubicBezTo>
                <a:cubicBezTo>
                  <a:pt x="5958" y="7845"/>
                  <a:pt x="5958" y="7856"/>
                  <a:pt x="5953" y="7856"/>
                </a:cubicBezTo>
                <a:cubicBezTo>
                  <a:pt x="5953" y="7866"/>
                  <a:pt x="5953" y="7877"/>
                  <a:pt x="5953" y="7877"/>
                </a:cubicBezTo>
                <a:cubicBezTo>
                  <a:pt x="5958" y="7888"/>
                  <a:pt x="5953" y="7888"/>
                  <a:pt x="5953" y="7888"/>
                </a:cubicBezTo>
                <a:cubicBezTo>
                  <a:pt x="5958" y="7899"/>
                  <a:pt x="5958" y="7899"/>
                  <a:pt x="5958" y="7899"/>
                </a:cubicBezTo>
                <a:cubicBezTo>
                  <a:pt x="5958" y="7909"/>
                  <a:pt x="5958" y="7909"/>
                  <a:pt x="5958" y="7909"/>
                </a:cubicBezTo>
                <a:cubicBezTo>
                  <a:pt x="5958" y="7920"/>
                  <a:pt x="5953" y="7920"/>
                  <a:pt x="5953" y="7920"/>
                </a:cubicBezTo>
                <a:cubicBezTo>
                  <a:pt x="5947" y="7920"/>
                  <a:pt x="5942" y="7909"/>
                  <a:pt x="5942" y="7920"/>
                </a:cubicBezTo>
                <a:cubicBezTo>
                  <a:pt x="5936" y="7920"/>
                  <a:pt x="5930" y="7931"/>
                  <a:pt x="5930" y="7920"/>
                </a:cubicBezTo>
                <a:cubicBezTo>
                  <a:pt x="5930" y="7909"/>
                  <a:pt x="5930" y="7899"/>
                  <a:pt x="5930" y="7888"/>
                </a:cubicBezTo>
                <a:cubicBezTo>
                  <a:pt x="5930" y="7877"/>
                  <a:pt x="5925" y="7888"/>
                  <a:pt x="5919" y="7899"/>
                </a:cubicBezTo>
                <a:cubicBezTo>
                  <a:pt x="5919" y="7899"/>
                  <a:pt x="5913" y="7909"/>
                  <a:pt x="5908" y="7909"/>
                </a:cubicBezTo>
                <a:cubicBezTo>
                  <a:pt x="5908" y="7909"/>
                  <a:pt x="5902" y="7909"/>
                  <a:pt x="5897" y="7920"/>
                </a:cubicBezTo>
                <a:cubicBezTo>
                  <a:pt x="5897" y="7920"/>
                  <a:pt x="5891" y="7931"/>
                  <a:pt x="5891" y="7931"/>
                </a:cubicBezTo>
                <a:cubicBezTo>
                  <a:pt x="5891" y="7931"/>
                  <a:pt x="5885" y="7931"/>
                  <a:pt x="5885" y="7931"/>
                </a:cubicBezTo>
                <a:cubicBezTo>
                  <a:pt x="5885" y="7920"/>
                  <a:pt x="5880" y="7931"/>
                  <a:pt x="5880" y="7920"/>
                </a:cubicBezTo>
                <a:cubicBezTo>
                  <a:pt x="5874" y="7920"/>
                  <a:pt x="5885" y="7920"/>
                  <a:pt x="5880" y="7909"/>
                </a:cubicBezTo>
                <a:cubicBezTo>
                  <a:pt x="5880" y="7899"/>
                  <a:pt x="5874" y="7909"/>
                  <a:pt x="5868" y="7909"/>
                </a:cubicBezTo>
                <a:cubicBezTo>
                  <a:pt x="5868" y="7909"/>
                  <a:pt x="5863" y="7909"/>
                  <a:pt x="5857" y="7899"/>
                </a:cubicBezTo>
                <a:cubicBezTo>
                  <a:pt x="5857" y="7899"/>
                  <a:pt x="5852" y="7899"/>
                  <a:pt x="5852" y="7899"/>
                </a:cubicBezTo>
                <a:cubicBezTo>
                  <a:pt x="5852" y="7899"/>
                  <a:pt x="5846" y="7909"/>
                  <a:pt x="5846" y="7909"/>
                </a:cubicBezTo>
                <a:cubicBezTo>
                  <a:pt x="5840" y="7909"/>
                  <a:pt x="5840" y="7899"/>
                  <a:pt x="5835" y="7888"/>
                </a:cubicBezTo>
                <a:cubicBezTo>
                  <a:pt x="5835" y="7888"/>
                  <a:pt x="5829" y="7888"/>
                  <a:pt x="5823" y="7888"/>
                </a:cubicBezTo>
                <a:cubicBezTo>
                  <a:pt x="5818" y="7877"/>
                  <a:pt x="5812" y="7877"/>
                  <a:pt x="5807" y="7877"/>
                </a:cubicBezTo>
                <a:cubicBezTo>
                  <a:pt x="5807" y="7866"/>
                  <a:pt x="5807" y="7866"/>
                  <a:pt x="5807" y="7866"/>
                </a:cubicBezTo>
                <a:cubicBezTo>
                  <a:pt x="5801" y="7866"/>
                  <a:pt x="5801" y="7866"/>
                  <a:pt x="5801" y="7866"/>
                </a:cubicBezTo>
                <a:cubicBezTo>
                  <a:pt x="5795" y="7866"/>
                  <a:pt x="5795" y="7856"/>
                  <a:pt x="5795" y="7856"/>
                </a:cubicBezTo>
                <a:cubicBezTo>
                  <a:pt x="5801" y="7856"/>
                  <a:pt x="5807" y="7856"/>
                  <a:pt x="5807" y="7856"/>
                </a:cubicBezTo>
                <a:cubicBezTo>
                  <a:pt x="5807" y="7856"/>
                  <a:pt x="5807" y="7845"/>
                  <a:pt x="5807" y="7845"/>
                </a:cubicBezTo>
                <a:cubicBezTo>
                  <a:pt x="5807" y="7845"/>
                  <a:pt x="5795" y="7845"/>
                  <a:pt x="5795" y="7845"/>
                </a:cubicBezTo>
                <a:cubicBezTo>
                  <a:pt x="5790" y="7845"/>
                  <a:pt x="5784" y="7845"/>
                  <a:pt x="5778" y="7834"/>
                </a:cubicBezTo>
                <a:cubicBezTo>
                  <a:pt x="5778" y="7834"/>
                  <a:pt x="5773" y="7834"/>
                  <a:pt x="5767" y="7834"/>
                </a:cubicBezTo>
                <a:cubicBezTo>
                  <a:pt x="5762" y="7834"/>
                  <a:pt x="5762" y="7823"/>
                  <a:pt x="5756" y="7813"/>
                </a:cubicBezTo>
                <a:cubicBezTo>
                  <a:pt x="5756" y="7813"/>
                  <a:pt x="5756" y="7813"/>
                  <a:pt x="5756" y="7802"/>
                </a:cubicBezTo>
                <a:cubicBezTo>
                  <a:pt x="5756" y="7802"/>
                  <a:pt x="5756" y="7802"/>
                  <a:pt x="5750" y="7791"/>
                </a:cubicBezTo>
                <a:cubicBezTo>
                  <a:pt x="5750" y="7780"/>
                  <a:pt x="5750" y="7780"/>
                  <a:pt x="5750" y="7770"/>
                </a:cubicBezTo>
                <a:cubicBezTo>
                  <a:pt x="5750" y="7759"/>
                  <a:pt x="5745" y="7748"/>
                  <a:pt x="5739" y="7748"/>
                </a:cubicBezTo>
                <a:cubicBezTo>
                  <a:pt x="5739" y="7737"/>
                  <a:pt x="5733" y="7727"/>
                  <a:pt x="5739" y="7716"/>
                </a:cubicBezTo>
                <a:cubicBezTo>
                  <a:pt x="5739" y="7716"/>
                  <a:pt x="5745" y="7716"/>
                  <a:pt x="5745" y="7716"/>
                </a:cubicBezTo>
                <a:cubicBezTo>
                  <a:pt x="5745" y="7716"/>
                  <a:pt x="5745" y="7705"/>
                  <a:pt x="5745" y="7705"/>
                </a:cubicBezTo>
                <a:cubicBezTo>
                  <a:pt x="5745" y="7694"/>
                  <a:pt x="5739" y="7705"/>
                  <a:pt x="5733" y="7705"/>
                </a:cubicBezTo>
                <a:cubicBezTo>
                  <a:pt x="5728" y="7705"/>
                  <a:pt x="5728" y="7694"/>
                  <a:pt x="5722" y="7705"/>
                </a:cubicBezTo>
                <a:cubicBezTo>
                  <a:pt x="5716" y="7705"/>
                  <a:pt x="5716" y="7705"/>
                  <a:pt x="5716" y="7694"/>
                </a:cubicBezTo>
                <a:cubicBezTo>
                  <a:pt x="5711" y="7694"/>
                  <a:pt x="5716" y="7694"/>
                  <a:pt x="5716" y="7694"/>
                </a:cubicBezTo>
                <a:cubicBezTo>
                  <a:pt x="5722" y="7684"/>
                  <a:pt x="5722" y="7684"/>
                  <a:pt x="5728" y="7673"/>
                </a:cubicBezTo>
                <a:cubicBezTo>
                  <a:pt x="5728" y="7673"/>
                  <a:pt x="5733" y="7673"/>
                  <a:pt x="5733" y="7673"/>
                </a:cubicBezTo>
                <a:cubicBezTo>
                  <a:pt x="5733" y="7662"/>
                  <a:pt x="5739" y="7651"/>
                  <a:pt x="5739" y="7641"/>
                </a:cubicBezTo>
                <a:cubicBezTo>
                  <a:pt x="5739" y="7641"/>
                  <a:pt x="5745" y="7630"/>
                  <a:pt x="5745" y="7619"/>
                </a:cubicBezTo>
                <a:cubicBezTo>
                  <a:pt x="5745" y="7619"/>
                  <a:pt x="5745" y="7608"/>
                  <a:pt x="5745" y="7608"/>
                </a:cubicBezTo>
                <a:cubicBezTo>
                  <a:pt x="5745" y="7608"/>
                  <a:pt x="5750" y="7608"/>
                  <a:pt x="5750" y="7608"/>
                </a:cubicBezTo>
                <a:cubicBezTo>
                  <a:pt x="5750" y="7608"/>
                  <a:pt x="5756" y="7598"/>
                  <a:pt x="5750" y="7598"/>
                </a:cubicBezTo>
                <a:cubicBezTo>
                  <a:pt x="5750" y="7598"/>
                  <a:pt x="5745" y="7598"/>
                  <a:pt x="5745" y="7598"/>
                </a:cubicBezTo>
                <a:cubicBezTo>
                  <a:pt x="5739" y="7598"/>
                  <a:pt x="5733" y="7598"/>
                  <a:pt x="5733" y="7598"/>
                </a:cubicBezTo>
                <a:cubicBezTo>
                  <a:pt x="5728" y="7598"/>
                  <a:pt x="5722" y="7598"/>
                  <a:pt x="5716" y="7598"/>
                </a:cubicBezTo>
                <a:cubicBezTo>
                  <a:pt x="5711" y="7598"/>
                  <a:pt x="5705" y="7608"/>
                  <a:pt x="5705" y="7608"/>
                </a:cubicBezTo>
                <a:cubicBezTo>
                  <a:pt x="5700" y="7608"/>
                  <a:pt x="5700" y="7608"/>
                  <a:pt x="5694" y="7608"/>
                </a:cubicBezTo>
                <a:cubicBezTo>
                  <a:pt x="5694" y="7608"/>
                  <a:pt x="5694" y="7608"/>
                  <a:pt x="5694" y="7608"/>
                </a:cubicBezTo>
                <a:cubicBezTo>
                  <a:pt x="5688" y="7619"/>
                  <a:pt x="5688" y="7608"/>
                  <a:pt x="5688" y="7608"/>
                </a:cubicBezTo>
                <a:cubicBezTo>
                  <a:pt x="5688" y="7598"/>
                  <a:pt x="5688" y="7598"/>
                  <a:pt x="5688" y="7587"/>
                </a:cubicBezTo>
                <a:cubicBezTo>
                  <a:pt x="5683" y="7576"/>
                  <a:pt x="5683" y="7565"/>
                  <a:pt x="5677" y="7565"/>
                </a:cubicBezTo>
                <a:cubicBezTo>
                  <a:pt x="5671" y="7555"/>
                  <a:pt x="5671" y="7565"/>
                  <a:pt x="5666" y="7555"/>
                </a:cubicBezTo>
                <a:cubicBezTo>
                  <a:pt x="5660" y="7555"/>
                  <a:pt x="5660" y="7555"/>
                  <a:pt x="5660" y="7555"/>
                </a:cubicBezTo>
                <a:cubicBezTo>
                  <a:pt x="5655" y="7555"/>
                  <a:pt x="5655" y="7555"/>
                  <a:pt x="5655" y="7555"/>
                </a:cubicBezTo>
                <a:cubicBezTo>
                  <a:pt x="5655" y="7544"/>
                  <a:pt x="5660" y="7544"/>
                  <a:pt x="5660" y="7544"/>
                </a:cubicBezTo>
                <a:cubicBezTo>
                  <a:pt x="5666" y="7544"/>
                  <a:pt x="5666" y="7544"/>
                  <a:pt x="5666" y="7544"/>
                </a:cubicBezTo>
                <a:cubicBezTo>
                  <a:pt x="5671" y="7533"/>
                  <a:pt x="5677" y="7533"/>
                  <a:pt x="5677" y="7533"/>
                </a:cubicBezTo>
                <a:cubicBezTo>
                  <a:pt x="5683" y="7544"/>
                  <a:pt x="5688" y="7544"/>
                  <a:pt x="5694" y="7544"/>
                </a:cubicBezTo>
                <a:cubicBezTo>
                  <a:pt x="5694" y="7544"/>
                  <a:pt x="5694" y="7544"/>
                  <a:pt x="5700" y="7544"/>
                </a:cubicBezTo>
                <a:cubicBezTo>
                  <a:pt x="5700" y="7555"/>
                  <a:pt x="5700" y="7555"/>
                  <a:pt x="5705" y="7555"/>
                </a:cubicBezTo>
                <a:cubicBezTo>
                  <a:pt x="5711" y="7565"/>
                  <a:pt x="5716" y="7555"/>
                  <a:pt x="5728" y="7544"/>
                </a:cubicBezTo>
                <a:cubicBezTo>
                  <a:pt x="5728" y="7533"/>
                  <a:pt x="5733" y="7533"/>
                  <a:pt x="5739" y="7522"/>
                </a:cubicBezTo>
                <a:cubicBezTo>
                  <a:pt x="5745" y="7522"/>
                  <a:pt x="5745" y="7522"/>
                  <a:pt x="5750" y="7512"/>
                </a:cubicBezTo>
                <a:cubicBezTo>
                  <a:pt x="5750" y="7512"/>
                  <a:pt x="5750" y="7501"/>
                  <a:pt x="5756" y="7501"/>
                </a:cubicBezTo>
                <a:cubicBezTo>
                  <a:pt x="5756" y="7501"/>
                  <a:pt x="5762" y="7501"/>
                  <a:pt x="5767" y="7501"/>
                </a:cubicBezTo>
                <a:cubicBezTo>
                  <a:pt x="5767" y="7490"/>
                  <a:pt x="5773" y="7490"/>
                  <a:pt x="5778" y="7490"/>
                </a:cubicBezTo>
                <a:cubicBezTo>
                  <a:pt x="5778" y="7490"/>
                  <a:pt x="5784" y="7479"/>
                  <a:pt x="5784" y="7469"/>
                </a:cubicBezTo>
                <a:cubicBezTo>
                  <a:pt x="5778" y="7469"/>
                  <a:pt x="5778" y="7469"/>
                  <a:pt x="5778" y="7469"/>
                </a:cubicBezTo>
                <a:cubicBezTo>
                  <a:pt x="5778" y="7458"/>
                  <a:pt x="5778" y="7458"/>
                  <a:pt x="5784" y="7458"/>
                </a:cubicBezTo>
                <a:cubicBezTo>
                  <a:pt x="5784" y="7458"/>
                  <a:pt x="5784" y="7458"/>
                  <a:pt x="5784" y="7447"/>
                </a:cubicBezTo>
                <a:cubicBezTo>
                  <a:pt x="5784" y="7447"/>
                  <a:pt x="5778" y="7447"/>
                  <a:pt x="5778" y="7447"/>
                </a:cubicBezTo>
                <a:cubicBezTo>
                  <a:pt x="5773" y="7447"/>
                  <a:pt x="5773" y="7436"/>
                  <a:pt x="5773" y="7436"/>
                </a:cubicBezTo>
                <a:cubicBezTo>
                  <a:pt x="5773" y="7436"/>
                  <a:pt x="5773" y="7436"/>
                  <a:pt x="5767" y="7426"/>
                </a:cubicBezTo>
                <a:cubicBezTo>
                  <a:pt x="5767" y="7426"/>
                  <a:pt x="5767" y="7426"/>
                  <a:pt x="5767" y="7426"/>
                </a:cubicBezTo>
                <a:cubicBezTo>
                  <a:pt x="5773" y="7426"/>
                  <a:pt x="5773" y="7426"/>
                  <a:pt x="5773" y="7426"/>
                </a:cubicBezTo>
                <a:cubicBezTo>
                  <a:pt x="5778" y="7426"/>
                  <a:pt x="5778" y="7426"/>
                  <a:pt x="5778" y="7436"/>
                </a:cubicBezTo>
                <a:cubicBezTo>
                  <a:pt x="5784" y="7436"/>
                  <a:pt x="5784" y="7436"/>
                  <a:pt x="5784" y="7447"/>
                </a:cubicBezTo>
                <a:cubicBezTo>
                  <a:pt x="5784" y="7447"/>
                  <a:pt x="5784" y="7447"/>
                  <a:pt x="5784" y="7436"/>
                </a:cubicBezTo>
                <a:cubicBezTo>
                  <a:pt x="5784" y="7436"/>
                  <a:pt x="5778" y="7415"/>
                  <a:pt x="5778" y="7415"/>
                </a:cubicBezTo>
                <a:cubicBezTo>
                  <a:pt x="5773" y="7404"/>
                  <a:pt x="5773" y="7404"/>
                  <a:pt x="5773" y="7404"/>
                </a:cubicBezTo>
                <a:cubicBezTo>
                  <a:pt x="5767" y="7404"/>
                  <a:pt x="5767" y="7393"/>
                  <a:pt x="5767" y="7393"/>
                </a:cubicBezTo>
                <a:cubicBezTo>
                  <a:pt x="5762" y="7393"/>
                  <a:pt x="5762" y="7383"/>
                  <a:pt x="5756" y="7383"/>
                </a:cubicBezTo>
                <a:cubicBezTo>
                  <a:pt x="5750" y="7372"/>
                  <a:pt x="5739" y="7372"/>
                  <a:pt x="5728" y="7361"/>
                </a:cubicBezTo>
                <a:cubicBezTo>
                  <a:pt x="5722" y="7361"/>
                  <a:pt x="5711" y="7361"/>
                  <a:pt x="5700" y="7361"/>
                </a:cubicBezTo>
                <a:cubicBezTo>
                  <a:pt x="5700" y="7361"/>
                  <a:pt x="5694" y="7361"/>
                  <a:pt x="5688" y="7361"/>
                </a:cubicBezTo>
                <a:cubicBezTo>
                  <a:pt x="5683" y="7361"/>
                  <a:pt x="5671" y="7361"/>
                  <a:pt x="5666" y="7361"/>
                </a:cubicBezTo>
                <a:cubicBezTo>
                  <a:pt x="5660" y="7361"/>
                  <a:pt x="5660" y="7372"/>
                  <a:pt x="5655" y="7372"/>
                </a:cubicBezTo>
                <a:cubicBezTo>
                  <a:pt x="5649" y="7372"/>
                  <a:pt x="5638" y="7372"/>
                  <a:pt x="5632" y="7372"/>
                </a:cubicBezTo>
                <a:cubicBezTo>
                  <a:pt x="5632" y="7383"/>
                  <a:pt x="5626" y="7383"/>
                  <a:pt x="5621" y="7383"/>
                </a:cubicBezTo>
                <a:cubicBezTo>
                  <a:pt x="5615" y="7393"/>
                  <a:pt x="5610" y="7393"/>
                  <a:pt x="5604" y="7404"/>
                </a:cubicBezTo>
                <a:cubicBezTo>
                  <a:pt x="5593" y="7404"/>
                  <a:pt x="5587" y="7415"/>
                  <a:pt x="5576" y="7415"/>
                </a:cubicBezTo>
                <a:cubicBezTo>
                  <a:pt x="5565" y="7415"/>
                  <a:pt x="5559" y="7436"/>
                  <a:pt x="5548" y="7447"/>
                </a:cubicBezTo>
                <a:cubicBezTo>
                  <a:pt x="5542" y="7447"/>
                  <a:pt x="5542" y="7447"/>
                  <a:pt x="5536" y="7447"/>
                </a:cubicBezTo>
                <a:cubicBezTo>
                  <a:pt x="5525" y="7447"/>
                  <a:pt x="5525" y="7458"/>
                  <a:pt x="5520" y="7469"/>
                </a:cubicBezTo>
                <a:cubicBezTo>
                  <a:pt x="5514" y="7469"/>
                  <a:pt x="5508" y="7479"/>
                  <a:pt x="5503" y="7479"/>
                </a:cubicBezTo>
                <a:cubicBezTo>
                  <a:pt x="5497" y="7490"/>
                  <a:pt x="5491" y="7490"/>
                  <a:pt x="5486" y="7501"/>
                </a:cubicBezTo>
                <a:cubicBezTo>
                  <a:pt x="5486" y="7501"/>
                  <a:pt x="5480" y="7512"/>
                  <a:pt x="5480" y="7512"/>
                </a:cubicBezTo>
                <a:cubicBezTo>
                  <a:pt x="5475" y="7522"/>
                  <a:pt x="5469" y="7533"/>
                  <a:pt x="5469" y="7533"/>
                </a:cubicBezTo>
                <a:cubicBezTo>
                  <a:pt x="5463" y="7544"/>
                  <a:pt x="5463" y="7544"/>
                  <a:pt x="5458" y="7544"/>
                </a:cubicBezTo>
                <a:cubicBezTo>
                  <a:pt x="5458" y="7555"/>
                  <a:pt x="5452" y="7565"/>
                  <a:pt x="5446" y="7565"/>
                </a:cubicBezTo>
                <a:cubicBezTo>
                  <a:pt x="5446" y="7576"/>
                  <a:pt x="5446" y="7587"/>
                  <a:pt x="5441" y="7587"/>
                </a:cubicBezTo>
                <a:cubicBezTo>
                  <a:pt x="5435" y="7598"/>
                  <a:pt x="5430" y="7598"/>
                  <a:pt x="5430" y="7608"/>
                </a:cubicBezTo>
                <a:cubicBezTo>
                  <a:pt x="5424" y="7619"/>
                  <a:pt x="5424" y="7619"/>
                  <a:pt x="5418" y="7630"/>
                </a:cubicBezTo>
                <a:cubicBezTo>
                  <a:pt x="5418" y="7630"/>
                  <a:pt x="5413" y="7630"/>
                  <a:pt x="5413" y="7641"/>
                </a:cubicBezTo>
                <a:cubicBezTo>
                  <a:pt x="5413" y="7641"/>
                  <a:pt x="5407" y="7641"/>
                  <a:pt x="5407" y="7651"/>
                </a:cubicBezTo>
                <a:cubicBezTo>
                  <a:pt x="5407" y="7651"/>
                  <a:pt x="5401" y="7662"/>
                  <a:pt x="5401" y="7662"/>
                </a:cubicBezTo>
                <a:cubicBezTo>
                  <a:pt x="5390" y="7673"/>
                  <a:pt x="5390" y="7694"/>
                  <a:pt x="5379" y="7705"/>
                </a:cubicBezTo>
                <a:cubicBezTo>
                  <a:pt x="5379" y="7705"/>
                  <a:pt x="5373" y="7716"/>
                  <a:pt x="5368" y="7716"/>
                </a:cubicBezTo>
                <a:cubicBezTo>
                  <a:pt x="5362" y="7716"/>
                  <a:pt x="5362" y="7727"/>
                  <a:pt x="5356" y="7727"/>
                </a:cubicBezTo>
                <a:cubicBezTo>
                  <a:pt x="5351" y="7737"/>
                  <a:pt x="5345" y="7737"/>
                  <a:pt x="5345" y="7737"/>
                </a:cubicBezTo>
                <a:cubicBezTo>
                  <a:pt x="5340" y="7737"/>
                  <a:pt x="5334" y="7748"/>
                  <a:pt x="5334" y="7748"/>
                </a:cubicBezTo>
                <a:cubicBezTo>
                  <a:pt x="5334" y="7748"/>
                  <a:pt x="5334" y="7748"/>
                  <a:pt x="5334" y="7748"/>
                </a:cubicBezTo>
                <a:cubicBezTo>
                  <a:pt x="5334" y="7737"/>
                  <a:pt x="5340" y="7737"/>
                  <a:pt x="5340" y="7727"/>
                </a:cubicBezTo>
                <a:cubicBezTo>
                  <a:pt x="5345" y="7727"/>
                  <a:pt x="5345" y="7727"/>
                  <a:pt x="5345" y="7716"/>
                </a:cubicBezTo>
                <a:cubicBezTo>
                  <a:pt x="5351" y="7716"/>
                  <a:pt x="5351" y="7716"/>
                  <a:pt x="5351" y="7705"/>
                </a:cubicBezTo>
                <a:cubicBezTo>
                  <a:pt x="5356" y="7705"/>
                  <a:pt x="5362" y="7705"/>
                  <a:pt x="5362" y="7694"/>
                </a:cubicBezTo>
                <a:cubicBezTo>
                  <a:pt x="5368" y="7694"/>
                  <a:pt x="5368" y="7684"/>
                  <a:pt x="5368" y="7684"/>
                </a:cubicBezTo>
                <a:cubicBezTo>
                  <a:pt x="5373" y="7673"/>
                  <a:pt x="5373" y="7673"/>
                  <a:pt x="5373" y="7662"/>
                </a:cubicBezTo>
                <a:cubicBezTo>
                  <a:pt x="5379" y="7651"/>
                  <a:pt x="5379" y="7641"/>
                  <a:pt x="5385" y="7641"/>
                </a:cubicBezTo>
                <a:cubicBezTo>
                  <a:pt x="5385" y="7641"/>
                  <a:pt x="5390" y="7641"/>
                  <a:pt x="5396" y="7630"/>
                </a:cubicBezTo>
                <a:cubicBezTo>
                  <a:pt x="5396" y="7630"/>
                  <a:pt x="5396" y="7619"/>
                  <a:pt x="5401" y="7619"/>
                </a:cubicBezTo>
                <a:cubicBezTo>
                  <a:pt x="5401" y="7608"/>
                  <a:pt x="5407" y="7608"/>
                  <a:pt x="5413" y="7598"/>
                </a:cubicBezTo>
                <a:cubicBezTo>
                  <a:pt x="5413" y="7598"/>
                  <a:pt x="5413" y="7587"/>
                  <a:pt x="5418" y="7576"/>
                </a:cubicBezTo>
                <a:cubicBezTo>
                  <a:pt x="5418" y="7565"/>
                  <a:pt x="5424" y="7565"/>
                  <a:pt x="5424" y="7555"/>
                </a:cubicBezTo>
                <a:cubicBezTo>
                  <a:pt x="5424" y="7544"/>
                  <a:pt x="5424" y="7533"/>
                  <a:pt x="5430" y="7533"/>
                </a:cubicBezTo>
                <a:cubicBezTo>
                  <a:pt x="5435" y="7533"/>
                  <a:pt x="5441" y="7522"/>
                  <a:pt x="5441" y="7512"/>
                </a:cubicBezTo>
                <a:cubicBezTo>
                  <a:pt x="5446" y="7512"/>
                  <a:pt x="5446" y="7512"/>
                  <a:pt x="5446" y="7501"/>
                </a:cubicBezTo>
                <a:cubicBezTo>
                  <a:pt x="5446" y="7501"/>
                  <a:pt x="5452" y="7501"/>
                  <a:pt x="5452" y="7501"/>
                </a:cubicBezTo>
                <a:cubicBezTo>
                  <a:pt x="5458" y="7490"/>
                  <a:pt x="5458" y="7479"/>
                  <a:pt x="5458" y="7469"/>
                </a:cubicBezTo>
                <a:cubicBezTo>
                  <a:pt x="5458" y="7469"/>
                  <a:pt x="5463" y="7469"/>
                  <a:pt x="5469" y="7458"/>
                </a:cubicBezTo>
                <a:cubicBezTo>
                  <a:pt x="5469" y="7447"/>
                  <a:pt x="5469" y="7436"/>
                  <a:pt x="5475" y="7436"/>
                </a:cubicBezTo>
                <a:cubicBezTo>
                  <a:pt x="5475" y="7436"/>
                  <a:pt x="5480" y="7436"/>
                  <a:pt x="5480" y="7426"/>
                </a:cubicBezTo>
                <a:cubicBezTo>
                  <a:pt x="5486" y="7426"/>
                  <a:pt x="5486" y="7426"/>
                  <a:pt x="5486" y="7415"/>
                </a:cubicBezTo>
                <a:cubicBezTo>
                  <a:pt x="5491" y="7415"/>
                  <a:pt x="5497" y="7415"/>
                  <a:pt x="5497" y="7404"/>
                </a:cubicBezTo>
                <a:cubicBezTo>
                  <a:pt x="5497" y="7393"/>
                  <a:pt x="5503" y="7393"/>
                  <a:pt x="5508" y="7383"/>
                </a:cubicBezTo>
                <a:cubicBezTo>
                  <a:pt x="5508" y="7383"/>
                  <a:pt x="5508" y="7393"/>
                  <a:pt x="5514" y="7393"/>
                </a:cubicBezTo>
                <a:cubicBezTo>
                  <a:pt x="5514" y="7393"/>
                  <a:pt x="5514" y="7383"/>
                  <a:pt x="5514" y="7383"/>
                </a:cubicBezTo>
                <a:cubicBezTo>
                  <a:pt x="5520" y="7372"/>
                  <a:pt x="5520" y="7372"/>
                  <a:pt x="5525" y="7361"/>
                </a:cubicBezTo>
                <a:cubicBezTo>
                  <a:pt x="5531" y="7361"/>
                  <a:pt x="5536" y="7350"/>
                  <a:pt x="5548" y="7350"/>
                </a:cubicBezTo>
                <a:cubicBezTo>
                  <a:pt x="5553" y="7350"/>
                  <a:pt x="5553" y="7340"/>
                  <a:pt x="5559" y="7340"/>
                </a:cubicBezTo>
                <a:cubicBezTo>
                  <a:pt x="5565" y="7340"/>
                  <a:pt x="5565" y="7340"/>
                  <a:pt x="5570" y="7329"/>
                </a:cubicBezTo>
                <a:cubicBezTo>
                  <a:pt x="5570" y="7329"/>
                  <a:pt x="5576" y="7329"/>
                  <a:pt x="5576" y="7329"/>
                </a:cubicBezTo>
                <a:cubicBezTo>
                  <a:pt x="5576" y="7329"/>
                  <a:pt x="5576" y="7329"/>
                  <a:pt x="5581" y="7329"/>
                </a:cubicBezTo>
                <a:cubicBezTo>
                  <a:pt x="5587" y="7329"/>
                  <a:pt x="5587" y="7329"/>
                  <a:pt x="5587" y="7318"/>
                </a:cubicBezTo>
                <a:cubicBezTo>
                  <a:pt x="5593" y="7307"/>
                  <a:pt x="5587" y="7286"/>
                  <a:pt x="5593" y="7275"/>
                </a:cubicBezTo>
                <a:cubicBezTo>
                  <a:pt x="5593" y="7275"/>
                  <a:pt x="5593" y="7275"/>
                  <a:pt x="5598" y="7264"/>
                </a:cubicBezTo>
                <a:cubicBezTo>
                  <a:pt x="5598" y="7264"/>
                  <a:pt x="5604" y="7264"/>
                  <a:pt x="5604" y="7264"/>
                </a:cubicBezTo>
                <a:cubicBezTo>
                  <a:pt x="5604" y="7254"/>
                  <a:pt x="5604" y="7243"/>
                  <a:pt x="5610" y="7243"/>
                </a:cubicBezTo>
                <a:cubicBezTo>
                  <a:pt x="5615" y="7232"/>
                  <a:pt x="5621" y="7232"/>
                  <a:pt x="5621" y="7221"/>
                </a:cubicBezTo>
                <a:cubicBezTo>
                  <a:pt x="5626" y="7221"/>
                  <a:pt x="5626" y="7211"/>
                  <a:pt x="5632" y="7211"/>
                </a:cubicBezTo>
                <a:cubicBezTo>
                  <a:pt x="5638" y="7200"/>
                  <a:pt x="5649" y="7211"/>
                  <a:pt x="5655" y="7211"/>
                </a:cubicBezTo>
                <a:cubicBezTo>
                  <a:pt x="5660" y="7211"/>
                  <a:pt x="5666" y="7211"/>
                  <a:pt x="5671" y="7211"/>
                </a:cubicBezTo>
                <a:cubicBezTo>
                  <a:pt x="5671" y="7211"/>
                  <a:pt x="5677" y="7211"/>
                  <a:pt x="5677" y="7211"/>
                </a:cubicBezTo>
                <a:cubicBezTo>
                  <a:pt x="5683" y="7211"/>
                  <a:pt x="5688" y="7200"/>
                  <a:pt x="5694" y="7200"/>
                </a:cubicBezTo>
                <a:cubicBezTo>
                  <a:pt x="5700" y="7200"/>
                  <a:pt x="5705" y="7200"/>
                  <a:pt x="5711" y="7200"/>
                </a:cubicBezTo>
                <a:cubicBezTo>
                  <a:pt x="5722" y="7200"/>
                  <a:pt x="5728" y="7189"/>
                  <a:pt x="5733" y="7189"/>
                </a:cubicBezTo>
                <a:cubicBezTo>
                  <a:pt x="5745" y="7189"/>
                  <a:pt x="5756" y="7200"/>
                  <a:pt x="5767" y="7200"/>
                </a:cubicBezTo>
                <a:cubicBezTo>
                  <a:pt x="5778" y="7200"/>
                  <a:pt x="5790" y="7189"/>
                  <a:pt x="5801" y="7200"/>
                </a:cubicBezTo>
                <a:cubicBezTo>
                  <a:pt x="5801" y="7200"/>
                  <a:pt x="5807" y="7200"/>
                  <a:pt x="5812" y="7200"/>
                </a:cubicBezTo>
                <a:cubicBezTo>
                  <a:pt x="5818" y="7200"/>
                  <a:pt x="5818" y="7200"/>
                  <a:pt x="5823" y="7200"/>
                </a:cubicBezTo>
                <a:cubicBezTo>
                  <a:pt x="5823" y="7200"/>
                  <a:pt x="5829" y="7211"/>
                  <a:pt x="5835" y="7211"/>
                </a:cubicBezTo>
                <a:cubicBezTo>
                  <a:pt x="5846" y="7211"/>
                  <a:pt x="5857" y="7200"/>
                  <a:pt x="5868" y="7200"/>
                </a:cubicBezTo>
                <a:cubicBezTo>
                  <a:pt x="5868" y="7200"/>
                  <a:pt x="5874" y="7200"/>
                  <a:pt x="5880" y="7200"/>
                </a:cubicBezTo>
                <a:cubicBezTo>
                  <a:pt x="5885" y="7200"/>
                  <a:pt x="5891" y="7200"/>
                  <a:pt x="5897" y="7200"/>
                </a:cubicBezTo>
                <a:cubicBezTo>
                  <a:pt x="5897" y="7200"/>
                  <a:pt x="5902" y="7200"/>
                  <a:pt x="5908" y="7200"/>
                </a:cubicBezTo>
                <a:cubicBezTo>
                  <a:pt x="5913" y="7211"/>
                  <a:pt x="5919" y="7211"/>
                  <a:pt x="5925" y="7211"/>
                </a:cubicBezTo>
                <a:cubicBezTo>
                  <a:pt x="5925" y="7211"/>
                  <a:pt x="5930" y="7211"/>
                  <a:pt x="5936" y="7211"/>
                </a:cubicBezTo>
                <a:cubicBezTo>
                  <a:pt x="5942" y="7221"/>
                  <a:pt x="5936" y="7232"/>
                  <a:pt x="5942" y="7232"/>
                </a:cubicBezTo>
                <a:cubicBezTo>
                  <a:pt x="5947" y="7232"/>
                  <a:pt x="5953" y="7221"/>
                  <a:pt x="5958" y="7221"/>
                </a:cubicBezTo>
                <a:cubicBezTo>
                  <a:pt x="5964" y="7221"/>
                  <a:pt x="5964" y="7221"/>
                  <a:pt x="5970" y="7221"/>
                </a:cubicBezTo>
                <a:cubicBezTo>
                  <a:pt x="5981" y="7211"/>
                  <a:pt x="5992" y="7211"/>
                  <a:pt x="5998" y="7211"/>
                </a:cubicBezTo>
                <a:cubicBezTo>
                  <a:pt x="6009" y="7200"/>
                  <a:pt x="6020" y="7211"/>
                  <a:pt x="6032" y="7211"/>
                </a:cubicBezTo>
                <a:cubicBezTo>
                  <a:pt x="6032" y="7211"/>
                  <a:pt x="6037" y="7211"/>
                  <a:pt x="6043" y="7211"/>
                </a:cubicBezTo>
                <a:cubicBezTo>
                  <a:pt x="6048" y="7200"/>
                  <a:pt x="6048" y="7200"/>
                  <a:pt x="6054" y="7189"/>
                </a:cubicBezTo>
                <a:cubicBezTo>
                  <a:pt x="6054" y="7189"/>
                  <a:pt x="6060" y="7189"/>
                  <a:pt x="6060" y="7179"/>
                </a:cubicBezTo>
                <a:cubicBezTo>
                  <a:pt x="6065" y="7179"/>
                  <a:pt x="6065" y="7168"/>
                  <a:pt x="6071" y="7168"/>
                </a:cubicBezTo>
                <a:cubicBezTo>
                  <a:pt x="6077" y="7157"/>
                  <a:pt x="6082" y="7146"/>
                  <a:pt x="6088" y="7136"/>
                </a:cubicBezTo>
                <a:cubicBezTo>
                  <a:pt x="6093" y="7136"/>
                  <a:pt x="6093" y="7136"/>
                  <a:pt x="6099" y="7125"/>
                </a:cubicBezTo>
                <a:cubicBezTo>
                  <a:pt x="6099" y="7125"/>
                  <a:pt x="6105" y="7114"/>
                  <a:pt x="6105" y="7114"/>
                </a:cubicBezTo>
                <a:cubicBezTo>
                  <a:pt x="6105" y="7114"/>
                  <a:pt x="6105" y="7103"/>
                  <a:pt x="6110" y="7103"/>
                </a:cubicBezTo>
                <a:cubicBezTo>
                  <a:pt x="6110" y="7114"/>
                  <a:pt x="6110" y="7114"/>
                  <a:pt x="6110" y="7125"/>
                </a:cubicBezTo>
                <a:cubicBezTo>
                  <a:pt x="6116" y="7125"/>
                  <a:pt x="6116" y="7125"/>
                  <a:pt x="6116" y="7114"/>
                </a:cubicBezTo>
                <a:cubicBezTo>
                  <a:pt x="6116" y="7114"/>
                  <a:pt x="6116" y="7103"/>
                  <a:pt x="6116" y="7103"/>
                </a:cubicBezTo>
                <a:cubicBezTo>
                  <a:pt x="6116" y="7103"/>
                  <a:pt x="6122" y="7093"/>
                  <a:pt x="6116" y="7093"/>
                </a:cubicBezTo>
                <a:cubicBezTo>
                  <a:pt x="6116" y="7082"/>
                  <a:pt x="6116" y="7082"/>
                  <a:pt x="6116" y="7082"/>
                </a:cubicBezTo>
                <a:cubicBezTo>
                  <a:pt x="6116" y="7071"/>
                  <a:pt x="6122" y="7071"/>
                  <a:pt x="6127" y="7060"/>
                </a:cubicBezTo>
                <a:cubicBezTo>
                  <a:pt x="6133" y="7060"/>
                  <a:pt x="6133" y="7060"/>
                  <a:pt x="6138" y="7060"/>
                </a:cubicBezTo>
                <a:cubicBezTo>
                  <a:pt x="6144" y="7060"/>
                  <a:pt x="6144" y="7050"/>
                  <a:pt x="6138" y="7050"/>
                </a:cubicBezTo>
                <a:cubicBezTo>
                  <a:pt x="6138" y="7039"/>
                  <a:pt x="6138" y="7039"/>
                  <a:pt x="6138" y="7039"/>
                </a:cubicBezTo>
                <a:cubicBezTo>
                  <a:pt x="6144" y="7028"/>
                  <a:pt x="6150" y="7028"/>
                  <a:pt x="6155" y="7028"/>
                </a:cubicBezTo>
                <a:cubicBezTo>
                  <a:pt x="6161" y="7028"/>
                  <a:pt x="6167" y="7028"/>
                  <a:pt x="6167" y="7017"/>
                </a:cubicBezTo>
                <a:cubicBezTo>
                  <a:pt x="6172" y="7017"/>
                  <a:pt x="6178" y="7017"/>
                  <a:pt x="6183" y="7007"/>
                </a:cubicBezTo>
                <a:cubicBezTo>
                  <a:pt x="6189" y="7007"/>
                  <a:pt x="6189" y="7007"/>
                  <a:pt x="6195" y="7007"/>
                </a:cubicBezTo>
                <a:cubicBezTo>
                  <a:pt x="6200" y="7007"/>
                  <a:pt x="6206" y="7007"/>
                  <a:pt x="6212" y="7007"/>
                </a:cubicBezTo>
                <a:cubicBezTo>
                  <a:pt x="6217" y="7007"/>
                  <a:pt x="6217" y="7017"/>
                  <a:pt x="6223" y="7017"/>
                </a:cubicBezTo>
                <a:cubicBezTo>
                  <a:pt x="6228" y="7017"/>
                  <a:pt x="6234" y="7017"/>
                  <a:pt x="6240" y="7017"/>
                </a:cubicBezTo>
                <a:cubicBezTo>
                  <a:pt x="6240" y="7017"/>
                  <a:pt x="6245" y="7007"/>
                  <a:pt x="6251" y="7007"/>
                </a:cubicBezTo>
                <a:cubicBezTo>
                  <a:pt x="6257" y="6996"/>
                  <a:pt x="6262" y="6985"/>
                  <a:pt x="6268" y="6985"/>
                </a:cubicBezTo>
                <a:cubicBezTo>
                  <a:pt x="6268" y="6974"/>
                  <a:pt x="6268" y="6974"/>
                  <a:pt x="6274" y="6974"/>
                </a:cubicBezTo>
                <a:cubicBezTo>
                  <a:pt x="6279" y="6974"/>
                  <a:pt x="6279" y="6964"/>
                  <a:pt x="6285" y="6964"/>
                </a:cubicBezTo>
                <a:cubicBezTo>
                  <a:pt x="6290" y="6953"/>
                  <a:pt x="6296" y="6953"/>
                  <a:pt x="6296" y="6953"/>
                </a:cubicBezTo>
                <a:cubicBezTo>
                  <a:pt x="6302" y="6942"/>
                  <a:pt x="6307" y="6931"/>
                  <a:pt x="6307" y="6931"/>
                </a:cubicBezTo>
                <a:cubicBezTo>
                  <a:pt x="6313" y="6931"/>
                  <a:pt x="6313" y="6921"/>
                  <a:pt x="6313" y="6921"/>
                </a:cubicBezTo>
                <a:cubicBezTo>
                  <a:pt x="6313" y="6921"/>
                  <a:pt x="6319" y="6910"/>
                  <a:pt x="6319" y="6910"/>
                </a:cubicBezTo>
                <a:cubicBezTo>
                  <a:pt x="6319" y="6899"/>
                  <a:pt x="6319" y="6888"/>
                  <a:pt x="6324" y="6888"/>
                </a:cubicBezTo>
                <a:cubicBezTo>
                  <a:pt x="6324" y="6888"/>
                  <a:pt x="6330" y="6888"/>
                  <a:pt x="6330" y="6888"/>
                </a:cubicBezTo>
                <a:cubicBezTo>
                  <a:pt x="6330" y="6878"/>
                  <a:pt x="6330" y="6878"/>
                  <a:pt x="6324" y="6878"/>
                </a:cubicBezTo>
                <a:cubicBezTo>
                  <a:pt x="6324" y="6878"/>
                  <a:pt x="6324" y="6878"/>
                  <a:pt x="6324" y="6867"/>
                </a:cubicBezTo>
                <a:cubicBezTo>
                  <a:pt x="6319" y="6867"/>
                  <a:pt x="6319" y="6867"/>
                  <a:pt x="6319" y="6867"/>
                </a:cubicBezTo>
                <a:cubicBezTo>
                  <a:pt x="6313" y="6867"/>
                  <a:pt x="6313" y="6856"/>
                  <a:pt x="6319" y="6856"/>
                </a:cubicBezTo>
                <a:cubicBezTo>
                  <a:pt x="6319" y="6856"/>
                  <a:pt x="6319" y="6867"/>
                  <a:pt x="6319" y="6867"/>
                </a:cubicBezTo>
                <a:cubicBezTo>
                  <a:pt x="6324" y="6867"/>
                  <a:pt x="6324" y="6856"/>
                  <a:pt x="6324" y="6856"/>
                </a:cubicBezTo>
                <a:cubicBezTo>
                  <a:pt x="6324" y="6856"/>
                  <a:pt x="6324" y="6856"/>
                  <a:pt x="6324" y="6856"/>
                </a:cubicBezTo>
                <a:cubicBezTo>
                  <a:pt x="6330" y="6856"/>
                  <a:pt x="6330" y="6835"/>
                  <a:pt x="6324" y="6835"/>
                </a:cubicBezTo>
                <a:cubicBezTo>
                  <a:pt x="6319" y="6835"/>
                  <a:pt x="6319" y="6845"/>
                  <a:pt x="6313" y="6835"/>
                </a:cubicBezTo>
                <a:cubicBezTo>
                  <a:pt x="6313" y="6835"/>
                  <a:pt x="6313" y="6835"/>
                  <a:pt x="6307" y="6835"/>
                </a:cubicBezTo>
                <a:cubicBezTo>
                  <a:pt x="6307" y="6835"/>
                  <a:pt x="6302" y="6835"/>
                  <a:pt x="6302" y="6824"/>
                </a:cubicBezTo>
                <a:cubicBezTo>
                  <a:pt x="6302" y="6824"/>
                  <a:pt x="6307" y="6824"/>
                  <a:pt x="6307" y="6824"/>
                </a:cubicBezTo>
                <a:cubicBezTo>
                  <a:pt x="6307" y="6813"/>
                  <a:pt x="6307" y="6813"/>
                  <a:pt x="6313" y="6813"/>
                </a:cubicBezTo>
                <a:cubicBezTo>
                  <a:pt x="6313" y="6813"/>
                  <a:pt x="6313" y="6813"/>
                  <a:pt x="6319" y="6824"/>
                </a:cubicBezTo>
                <a:cubicBezTo>
                  <a:pt x="6324" y="6824"/>
                  <a:pt x="6324" y="6813"/>
                  <a:pt x="6319" y="6813"/>
                </a:cubicBezTo>
                <a:cubicBezTo>
                  <a:pt x="6319" y="6802"/>
                  <a:pt x="6313" y="6813"/>
                  <a:pt x="6313" y="6802"/>
                </a:cubicBezTo>
                <a:cubicBezTo>
                  <a:pt x="6313" y="6802"/>
                  <a:pt x="6313" y="6802"/>
                  <a:pt x="6313" y="6802"/>
                </a:cubicBezTo>
                <a:cubicBezTo>
                  <a:pt x="6307" y="6802"/>
                  <a:pt x="6307" y="6802"/>
                  <a:pt x="6307" y="6802"/>
                </a:cubicBezTo>
                <a:cubicBezTo>
                  <a:pt x="6307" y="6792"/>
                  <a:pt x="6307" y="6792"/>
                  <a:pt x="6307" y="6792"/>
                </a:cubicBezTo>
                <a:cubicBezTo>
                  <a:pt x="6313" y="6792"/>
                  <a:pt x="6313" y="6792"/>
                  <a:pt x="6313" y="6792"/>
                </a:cubicBezTo>
                <a:cubicBezTo>
                  <a:pt x="6313" y="6781"/>
                  <a:pt x="6313" y="6781"/>
                  <a:pt x="6319" y="6781"/>
                </a:cubicBezTo>
                <a:cubicBezTo>
                  <a:pt x="6319" y="6781"/>
                  <a:pt x="6324" y="6781"/>
                  <a:pt x="6324" y="6770"/>
                </a:cubicBezTo>
                <a:cubicBezTo>
                  <a:pt x="6319" y="6770"/>
                  <a:pt x="6319" y="6770"/>
                  <a:pt x="6319" y="6770"/>
                </a:cubicBezTo>
                <a:cubicBezTo>
                  <a:pt x="6313" y="6770"/>
                  <a:pt x="6313" y="6759"/>
                  <a:pt x="6313" y="6759"/>
                </a:cubicBezTo>
                <a:cubicBezTo>
                  <a:pt x="6313" y="6759"/>
                  <a:pt x="6307" y="6759"/>
                  <a:pt x="6307" y="6759"/>
                </a:cubicBezTo>
                <a:cubicBezTo>
                  <a:pt x="6302" y="6749"/>
                  <a:pt x="6307" y="6749"/>
                  <a:pt x="6307" y="6749"/>
                </a:cubicBezTo>
                <a:cubicBezTo>
                  <a:pt x="6307" y="6749"/>
                  <a:pt x="6313" y="6749"/>
                  <a:pt x="6313" y="6749"/>
                </a:cubicBezTo>
                <a:cubicBezTo>
                  <a:pt x="6319" y="6749"/>
                  <a:pt x="6319" y="6749"/>
                  <a:pt x="6319" y="6738"/>
                </a:cubicBezTo>
                <a:cubicBezTo>
                  <a:pt x="6319" y="6738"/>
                  <a:pt x="6319" y="6738"/>
                  <a:pt x="6324" y="6738"/>
                </a:cubicBezTo>
                <a:cubicBezTo>
                  <a:pt x="6324" y="6727"/>
                  <a:pt x="6324" y="6716"/>
                  <a:pt x="6324" y="6706"/>
                </a:cubicBezTo>
                <a:cubicBezTo>
                  <a:pt x="6324" y="6706"/>
                  <a:pt x="6324" y="6695"/>
                  <a:pt x="6319" y="6695"/>
                </a:cubicBezTo>
                <a:cubicBezTo>
                  <a:pt x="6313" y="6695"/>
                  <a:pt x="6307" y="6695"/>
                  <a:pt x="6307" y="6684"/>
                </a:cubicBezTo>
                <a:cubicBezTo>
                  <a:pt x="6302" y="6684"/>
                  <a:pt x="6302" y="6684"/>
                  <a:pt x="6302" y="6673"/>
                </a:cubicBezTo>
                <a:cubicBezTo>
                  <a:pt x="6302" y="6673"/>
                  <a:pt x="6302" y="6673"/>
                  <a:pt x="6302" y="6673"/>
                </a:cubicBezTo>
                <a:cubicBezTo>
                  <a:pt x="6296" y="6673"/>
                  <a:pt x="6296" y="6663"/>
                  <a:pt x="6302" y="6663"/>
                </a:cubicBezTo>
                <a:cubicBezTo>
                  <a:pt x="6307" y="6663"/>
                  <a:pt x="6302" y="6673"/>
                  <a:pt x="6307" y="6673"/>
                </a:cubicBezTo>
                <a:cubicBezTo>
                  <a:pt x="6307" y="6673"/>
                  <a:pt x="6307" y="6663"/>
                  <a:pt x="6307" y="6663"/>
                </a:cubicBezTo>
                <a:cubicBezTo>
                  <a:pt x="6307" y="6652"/>
                  <a:pt x="6302" y="6652"/>
                  <a:pt x="6296" y="6652"/>
                </a:cubicBezTo>
                <a:cubicBezTo>
                  <a:pt x="6296" y="6652"/>
                  <a:pt x="6290" y="6652"/>
                  <a:pt x="6285" y="6652"/>
                </a:cubicBezTo>
                <a:cubicBezTo>
                  <a:pt x="6279" y="6652"/>
                  <a:pt x="6279" y="6652"/>
                  <a:pt x="6279" y="6652"/>
                </a:cubicBezTo>
                <a:cubicBezTo>
                  <a:pt x="6274" y="6652"/>
                  <a:pt x="6274" y="6652"/>
                  <a:pt x="6274" y="6641"/>
                </a:cubicBezTo>
                <a:cubicBezTo>
                  <a:pt x="6268" y="6641"/>
                  <a:pt x="6279" y="6641"/>
                  <a:pt x="6285" y="6641"/>
                </a:cubicBezTo>
                <a:cubicBezTo>
                  <a:pt x="6285" y="6620"/>
                  <a:pt x="6279" y="6630"/>
                  <a:pt x="6274" y="6630"/>
                </a:cubicBezTo>
                <a:cubicBezTo>
                  <a:pt x="6274" y="6630"/>
                  <a:pt x="6274" y="6620"/>
                  <a:pt x="6268" y="6620"/>
                </a:cubicBezTo>
                <a:cubicBezTo>
                  <a:pt x="6268" y="6630"/>
                  <a:pt x="6268" y="6630"/>
                  <a:pt x="6268" y="6630"/>
                </a:cubicBezTo>
                <a:cubicBezTo>
                  <a:pt x="6262" y="6641"/>
                  <a:pt x="6251" y="6620"/>
                  <a:pt x="6245" y="6641"/>
                </a:cubicBezTo>
                <a:cubicBezTo>
                  <a:pt x="6240" y="6641"/>
                  <a:pt x="6240" y="6641"/>
                  <a:pt x="6240" y="6652"/>
                </a:cubicBezTo>
                <a:cubicBezTo>
                  <a:pt x="6240" y="6652"/>
                  <a:pt x="6240" y="6652"/>
                  <a:pt x="6234" y="6652"/>
                </a:cubicBezTo>
                <a:cubicBezTo>
                  <a:pt x="6234" y="6652"/>
                  <a:pt x="6234" y="6663"/>
                  <a:pt x="6228" y="6663"/>
                </a:cubicBezTo>
                <a:cubicBezTo>
                  <a:pt x="6228" y="6673"/>
                  <a:pt x="6228" y="6684"/>
                  <a:pt x="6223" y="6673"/>
                </a:cubicBezTo>
                <a:cubicBezTo>
                  <a:pt x="6223" y="6673"/>
                  <a:pt x="6228" y="6663"/>
                  <a:pt x="6223" y="6652"/>
                </a:cubicBezTo>
                <a:cubicBezTo>
                  <a:pt x="6223" y="6652"/>
                  <a:pt x="6212" y="6652"/>
                  <a:pt x="6217" y="6641"/>
                </a:cubicBezTo>
                <a:cubicBezTo>
                  <a:pt x="6223" y="6641"/>
                  <a:pt x="6228" y="6641"/>
                  <a:pt x="6228" y="6630"/>
                </a:cubicBezTo>
                <a:cubicBezTo>
                  <a:pt x="6234" y="6630"/>
                  <a:pt x="6234" y="6630"/>
                  <a:pt x="6234" y="6630"/>
                </a:cubicBezTo>
                <a:cubicBezTo>
                  <a:pt x="6234" y="6620"/>
                  <a:pt x="6240" y="6620"/>
                  <a:pt x="6240" y="6620"/>
                </a:cubicBezTo>
                <a:cubicBezTo>
                  <a:pt x="6245" y="6609"/>
                  <a:pt x="6234" y="6609"/>
                  <a:pt x="6234" y="6598"/>
                </a:cubicBezTo>
                <a:cubicBezTo>
                  <a:pt x="6234" y="6587"/>
                  <a:pt x="6234" y="6587"/>
                  <a:pt x="6228" y="6577"/>
                </a:cubicBezTo>
                <a:cubicBezTo>
                  <a:pt x="6223" y="6577"/>
                  <a:pt x="6223" y="6577"/>
                  <a:pt x="6217" y="6577"/>
                </a:cubicBezTo>
                <a:cubicBezTo>
                  <a:pt x="6217" y="6566"/>
                  <a:pt x="6217" y="6566"/>
                  <a:pt x="6212" y="6566"/>
                </a:cubicBezTo>
                <a:cubicBezTo>
                  <a:pt x="6212" y="6566"/>
                  <a:pt x="6212" y="6555"/>
                  <a:pt x="6212" y="6555"/>
                </a:cubicBezTo>
                <a:cubicBezTo>
                  <a:pt x="6206" y="6555"/>
                  <a:pt x="6206" y="6555"/>
                  <a:pt x="6200" y="6555"/>
                </a:cubicBezTo>
                <a:cubicBezTo>
                  <a:pt x="6200" y="6555"/>
                  <a:pt x="6195" y="6555"/>
                  <a:pt x="6189" y="6555"/>
                </a:cubicBezTo>
                <a:cubicBezTo>
                  <a:pt x="6183" y="6555"/>
                  <a:pt x="6178" y="6544"/>
                  <a:pt x="6178" y="6544"/>
                </a:cubicBezTo>
                <a:cubicBezTo>
                  <a:pt x="6172" y="6544"/>
                  <a:pt x="6167" y="6544"/>
                  <a:pt x="6161" y="6544"/>
                </a:cubicBezTo>
                <a:cubicBezTo>
                  <a:pt x="6161" y="6534"/>
                  <a:pt x="6167" y="6534"/>
                  <a:pt x="6167" y="6534"/>
                </a:cubicBezTo>
                <a:cubicBezTo>
                  <a:pt x="6172" y="6534"/>
                  <a:pt x="6172" y="6534"/>
                  <a:pt x="6172" y="6523"/>
                </a:cubicBezTo>
                <a:cubicBezTo>
                  <a:pt x="6178" y="6523"/>
                  <a:pt x="6178" y="6523"/>
                  <a:pt x="6183" y="6523"/>
                </a:cubicBezTo>
                <a:cubicBezTo>
                  <a:pt x="6189" y="6523"/>
                  <a:pt x="6195" y="6523"/>
                  <a:pt x="6200" y="6523"/>
                </a:cubicBezTo>
                <a:cubicBezTo>
                  <a:pt x="6200" y="6523"/>
                  <a:pt x="6200" y="6523"/>
                  <a:pt x="6206" y="6512"/>
                </a:cubicBezTo>
                <a:cubicBezTo>
                  <a:pt x="6206" y="6512"/>
                  <a:pt x="6212" y="6512"/>
                  <a:pt x="6212" y="6512"/>
                </a:cubicBezTo>
                <a:cubicBezTo>
                  <a:pt x="6212" y="6512"/>
                  <a:pt x="6217" y="6512"/>
                  <a:pt x="6212" y="6501"/>
                </a:cubicBezTo>
                <a:cubicBezTo>
                  <a:pt x="6212" y="6501"/>
                  <a:pt x="6206" y="6501"/>
                  <a:pt x="6212" y="6501"/>
                </a:cubicBezTo>
                <a:cubicBezTo>
                  <a:pt x="6212" y="6501"/>
                  <a:pt x="6217" y="6501"/>
                  <a:pt x="6217" y="6501"/>
                </a:cubicBezTo>
                <a:cubicBezTo>
                  <a:pt x="6217" y="6501"/>
                  <a:pt x="6223" y="6491"/>
                  <a:pt x="6223" y="6491"/>
                </a:cubicBezTo>
                <a:cubicBezTo>
                  <a:pt x="6223" y="6491"/>
                  <a:pt x="6217" y="6480"/>
                  <a:pt x="6217" y="6480"/>
                </a:cubicBezTo>
                <a:cubicBezTo>
                  <a:pt x="6212" y="6480"/>
                  <a:pt x="6206" y="6480"/>
                  <a:pt x="6200" y="6480"/>
                </a:cubicBezTo>
                <a:cubicBezTo>
                  <a:pt x="6195" y="6480"/>
                  <a:pt x="6195" y="6469"/>
                  <a:pt x="6189" y="6459"/>
                </a:cubicBezTo>
                <a:cubicBezTo>
                  <a:pt x="6189" y="6459"/>
                  <a:pt x="6183" y="6459"/>
                  <a:pt x="6183" y="6459"/>
                </a:cubicBezTo>
                <a:cubicBezTo>
                  <a:pt x="6183" y="6448"/>
                  <a:pt x="6183" y="6448"/>
                  <a:pt x="6183" y="6448"/>
                </a:cubicBezTo>
                <a:cubicBezTo>
                  <a:pt x="6183" y="6437"/>
                  <a:pt x="6189" y="6437"/>
                  <a:pt x="6183" y="6426"/>
                </a:cubicBezTo>
                <a:cubicBezTo>
                  <a:pt x="6183" y="6426"/>
                  <a:pt x="6183" y="6437"/>
                  <a:pt x="6178" y="6437"/>
                </a:cubicBezTo>
                <a:cubicBezTo>
                  <a:pt x="6178" y="6437"/>
                  <a:pt x="6172" y="6437"/>
                  <a:pt x="6167" y="6437"/>
                </a:cubicBezTo>
                <a:cubicBezTo>
                  <a:pt x="6167" y="6437"/>
                  <a:pt x="6161" y="6437"/>
                  <a:pt x="6167" y="6448"/>
                </a:cubicBezTo>
                <a:cubicBezTo>
                  <a:pt x="6167" y="6448"/>
                  <a:pt x="6172" y="6448"/>
                  <a:pt x="6167" y="6459"/>
                </a:cubicBezTo>
                <a:cubicBezTo>
                  <a:pt x="6167" y="6459"/>
                  <a:pt x="6161" y="6459"/>
                  <a:pt x="6161" y="6448"/>
                </a:cubicBezTo>
                <a:cubicBezTo>
                  <a:pt x="6161" y="6448"/>
                  <a:pt x="6161" y="6448"/>
                  <a:pt x="6155" y="6459"/>
                </a:cubicBezTo>
                <a:cubicBezTo>
                  <a:pt x="6155" y="6459"/>
                  <a:pt x="6150" y="6459"/>
                  <a:pt x="6144" y="6459"/>
                </a:cubicBezTo>
                <a:cubicBezTo>
                  <a:pt x="6144" y="6459"/>
                  <a:pt x="6144" y="6448"/>
                  <a:pt x="6138" y="6448"/>
                </a:cubicBezTo>
                <a:cubicBezTo>
                  <a:pt x="6133" y="6448"/>
                  <a:pt x="6133" y="6448"/>
                  <a:pt x="6127" y="6448"/>
                </a:cubicBezTo>
                <a:cubicBezTo>
                  <a:pt x="6122" y="6448"/>
                  <a:pt x="6122" y="6448"/>
                  <a:pt x="6122" y="6437"/>
                </a:cubicBezTo>
                <a:cubicBezTo>
                  <a:pt x="6122" y="6437"/>
                  <a:pt x="6122" y="6426"/>
                  <a:pt x="6122" y="6426"/>
                </a:cubicBezTo>
                <a:cubicBezTo>
                  <a:pt x="6122" y="6426"/>
                  <a:pt x="6116" y="6416"/>
                  <a:pt x="6116" y="6416"/>
                </a:cubicBezTo>
                <a:cubicBezTo>
                  <a:pt x="6116" y="6405"/>
                  <a:pt x="6122" y="6405"/>
                  <a:pt x="6122" y="6405"/>
                </a:cubicBezTo>
                <a:cubicBezTo>
                  <a:pt x="6122" y="6383"/>
                  <a:pt x="6116" y="6405"/>
                  <a:pt x="6110" y="6405"/>
                </a:cubicBezTo>
                <a:cubicBezTo>
                  <a:pt x="6110" y="6394"/>
                  <a:pt x="6110" y="6394"/>
                  <a:pt x="6105" y="6405"/>
                </a:cubicBezTo>
                <a:cubicBezTo>
                  <a:pt x="6105" y="6405"/>
                  <a:pt x="6105" y="6416"/>
                  <a:pt x="6099" y="6416"/>
                </a:cubicBezTo>
                <a:cubicBezTo>
                  <a:pt x="6099" y="6405"/>
                  <a:pt x="6099" y="6394"/>
                  <a:pt x="6105" y="6394"/>
                </a:cubicBezTo>
                <a:cubicBezTo>
                  <a:pt x="6105" y="6394"/>
                  <a:pt x="6110" y="6394"/>
                  <a:pt x="6110" y="6383"/>
                </a:cubicBezTo>
                <a:cubicBezTo>
                  <a:pt x="6110" y="6373"/>
                  <a:pt x="6105" y="6373"/>
                  <a:pt x="6105" y="6383"/>
                </a:cubicBezTo>
                <a:cubicBezTo>
                  <a:pt x="6099" y="6383"/>
                  <a:pt x="6093" y="6383"/>
                  <a:pt x="6093" y="6394"/>
                </a:cubicBezTo>
                <a:cubicBezTo>
                  <a:pt x="6093" y="6394"/>
                  <a:pt x="6093" y="6405"/>
                  <a:pt x="6093" y="6405"/>
                </a:cubicBezTo>
                <a:cubicBezTo>
                  <a:pt x="6093" y="6405"/>
                  <a:pt x="6088" y="6405"/>
                  <a:pt x="6088" y="6405"/>
                </a:cubicBezTo>
                <a:cubicBezTo>
                  <a:pt x="6082" y="6405"/>
                  <a:pt x="6082" y="6416"/>
                  <a:pt x="6082" y="6416"/>
                </a:cubicBezTo>
                <a:cubicBezTo>
                  <a:pt x="6077" y="6416"/>
                  <a:pt x="6077" y="6416"/>
                  <a:pt x="6077" y="6426"/>
                </a:cubicBezTo>
                <a:cubicBezTo>
                  <a:pt x="6071" y="6426"/>
                  <a:pt x="6071" y="6426"/>
                  <a:pt x="6071" y="6437"/>
                </a:cubicBezTo>
                <a:cubicBezTo>
                  <a:pt x="6071" y="6437"/>
                  <a:pt x="6065" y="6437"/>
                  <a:pt x="6065" y="6437"/>
                </a:cubicBezTo>
                <a:cubicBezTo>
                  <a:pt x="6065" y="6448"/>
                  <a:pt x="6065" y="6459"/>
                  <a:pt x="6060" y="6459"/>
                </a:cubicBezTo>
                <a:cubicBezTo>
                  <a:pt x="6060" y="6448"/>
                  <a:pt x="6060" y="6448"/>
                  <a:pt x="6065" y="6437"/>
                </a:cubicBezTo>
                <a:cubicBezTo>
                  <a:pt x="6065" y="6437"/>
                  <a:pt x="6065" y="6426"/>
                  <a:pt x="6071" y="6416"/>
                </a:cubicBezTo>
                <a:cubicBezTo>
                  <a:pt x="6071" y="6416"/>
                  <a:pt x="6077" y="6416"/>
                  <a:pt x="6077" y="6416"/>
                </a:cubicBezTo>
                <a:cubicBezTo>
                  <a:pt x="6077" y="6416"/>
                  <a:pt x="6077" y="6405"/>
                  <a:pt x="6082" y="6405"/>
                </a:cubicBezTo>
                <a:cubicBezTo>
                  <a:pt x="6082" y="6405"/>
                  <a:pt x="6088" y="6405"/>
                  <a:pt x="6088" y="6405"/>
                </a:cubicBezTo>
                <a:cubicBezTo>
                  <a:pt x="6093" y="6394"/>
                  <a:pt x="6082" y="6383"/>
                  <a:pt x="6082" y="6394"/>
                </a:cubicBezTo>
                <a:cubicBezTo>
                  <a:pt x="6077" y="6394"/>
                  <a:pt x="6077" y="6394"/>
                  <a:pt x="6071" y="6394"/>
                </a:cubicBezTo>
                <a:cubicBezTo>
                  <a:pt x="6071" y="6394"/>
                  <a:pt x="6065" y="6394"/>
                  <a:pt x="6065" y="6394"/>
                </a:cubicBezTo>
                <a:cubicBezTo>
                  <a:pt x="6065" y="6383"/>
                  <a:pt x="6071" y="6383"/>
                  <a:pt x="6071" y="6383"/>
                </a:cubicBezTo>
                <a:cubicBezTo>
                  <a:pt x="6077" y="6373"/>
                  <a:pt x="6065" y="6362"/>
                  <a:pt x="6060" y="6362"/>
                </a:cubicBezTo>
                <a:cubicBezTo>
                  <a:pt x="6060" y="6373"/>
                  <a:pt x="6060" y="6373"/>
                  <a:pt x="6060" y="6373"/>
                </a:cubicBezTo>
                <a:cubicBezTo>
                  <a:pt x="6054" y="6383"/>
                  <a:pt x="6054" y="6373"/>
                  <a:pt x="6054" y="6373"/>
                </a:cubicBezTo>
                <a:cubicBezTo>
                  <a:pt x="6048" y="6373"/>
                  <a:pt x="6048" y="6373"/>
                  <a:pt x="6048" y="6373"/>
                </a:cubicBezTo>
                <a:cubicBezTo>
                  <a:pt x="6048" y="6373"/>
                  <a:pt x="6043" y="6373"/>
                  <a:pt x="6043" y="6383"/>
                </a:cubicBezTo>
                <a:cubicBezTo>
                  <a:pt x="6043" y="6383"/>
                  <a:pt x="6048" y="6383"/>
                  <a:pt x="6048" y="6383"/>
                </a:cubicBezTo>
                <a:cubicBezTo>
                  <a:pt x="6048" y="6394"/>
                  <a:pt x="6043" y="6394"/>
                  <a:pt x="6043" y="6394"/>
                </a:cubicBezTo>
                <a:cubicBezTo>
                  <a:pt x="6043" y="6394"/>
                  <a:pt x="6043" y="6394"/>
                  <a:pt x="6043" y="6383"/>
                </a:cubicBezTo>
                <a:cubicBezTo>
                  <a:pt x="6043" y="6383"/>
                  <a:pt x="6043" y="6383"/>
                  <a:pt x="6043" y="6383"/>
                </a:cubicBezTo>
                <a:cubicBezTo>
                  <a:pt x="6037" y="6373"/>
                  <a:pt x="6037" y="6373"/>
                  <a:pt x="6037" y="6373"/>
                </a:cubicBezTo>
                <a:cubicBezTo>
                  <a:pt x="6032" y="6383"/>
                  <a:pt x="6032" y="6383"/>
                  <a:pt x="6026" y="6383"/>
                </a:cubicBezTo>
                <a:cubicBezTo>
                  <a:pt x="6026" y="6383"/>
                  <a:pt x="6026" y="6383"/>
                  <a:pt x="6026" y="6383"/>
                </a:cubicBezTo>
                <a:cubicBezTo>
                  <a:pt x="6026" y="6373"/>
                  <a:pt x="6032" y="6373"/>
                  <a:pt x="6026" y="6373"/>
                </a:cubicBezTo>
                <a:cubicBezTo>
                  <a:pt x="6026" y="6373"/>
                  <a:pt x="6020" y="6373"/>
                  <a:pt x="6020" y="6373"/>
                </a:cubicBezTo>
                <a:cubicBezTo>
                  <a:pt x="6020" y="6362"/>
                  <a:pt x="6026" y="6362"/>
                  <a:pt x="6026" y="6362"/>
                </a:cubicBezTo>
                <a:cubicBezTo>
                  <a:pt x="6032" y="6362"/>
                  <a:pt x="6026" y="6351"/>
                  <a:pt x="6032" y="6340"/>
                </a:cubicBezTo>
                <a:cubicBezTo>
                  <a:pt x="6037" y="6340"/>
                  <a:pt x="6037" y="6351"/>
                  <a:pt x="6037" y="6340"/>
                </a:cubicBezTo>
                <a:cubicBezTo>
                  <a:pt x="6043" y="6340"/>
                  <a:pt x="6043" y="6330"/>
                  <a:pt x="6037" y="6330"/>
                </a:cubicBezTo>
                <a:cubicBezTo>
                  <a:pt x="6037" y="6330"/>
                  <a:pt x="6037" y="6340"/>
                  <a:pt x="6032" y="6340"/>
                </a:cubicBezTo>
                <a:cubicBezTo>
                  <a:pt x="6032" y="6340"/>
                  <a:pt x="6026" y="6340"/>
                  <a:pt x="6032" y="6330"/>
                </a:cubicBezTo>
                <a:cubicBezTo>
                  <a:pt x="6032" y="6330"/>
                  <a:pt x="6037" y="6330"/>
                  <a:pt x="6037" y="6319"/>
                </a:cubicBezTo>
                <a:cubicBezTo>
                  <a:pt x="6032" y="6319"/>
                  <a:pt x="6032" y="6319"/>
                  <a:pt x="6032" y="6319"/>
                </a:cubicBezTo>
                <a:cubicBezTo>
                  <a:pt x="6026" y="6330"/>
                  <a:pt x="6026" y="6319"/>
                  <a:pt x="6026" y="6319"/>
                </a:cubicBezTo>
                <a:cubicBezTo>
                  <a:pt x="6026" y="6319"/>
                  <a:pt x="6020" y="6319"/>
                  <a:pt x="6020" y="6308"/>
                </a:cubicBezTo>
                <a:cubicBezTo>
                  <a:pt x="6020" y="6297"/>
                  <a:pt x="6026" y="6297"/>
                  <a:pt x="6032" y="6297"/>
                </a:cubicBezTo>
                <a:cubicBezTo>
                  <a:pt x="6032" y="6287"/>
                  <a:pt x="6032" y="6276"/>
                  <a:pt x="6026" y="6276"/>
                </a:cubicBezTo>
                <a:cubicBezTo>
                  <a:pt x="6020" y="6287"/>
                  <a:pt x="6020" y="6287"/>
                  <a:pt x="6020" y="6287"/>
                </a:cubicBezTo>
                <a:cubicBezTo>
                  <a:pt x="6020" y="6287"/>
                  <a:pt x="6015" y="6297"/>
                  <a:pt x="6015" y="6287"/>
                </a:cubicBezTo>
                <a:cubicBezTo>
                  <a:pt x="6015" y="6287"/>
                  <a:pt x="6015" y="6276"/>
                  <a:pt x="6015" y="6276"/>
                </a:cubicBezTo>
                <a:cubicBezTo>
                  <a:pt x="6009" y="6276"/>
                  <a:pt x="6009" y="6287"/>
                  <a:pt x="6009" y="6287"/>
                </a:cubicBezTo>
                <a:cubicBezTo>
                  <a:pt x="6009" y="6287"/>
                  <a:pt x="5998" y="6287"/>
                  <a:pt x="5998" y="6287"/>
                </a:cubicBezTo>
                <a:cubicBezTo>
                  <a:pt x="5998" y="6287"/>
                  <a:pt x="5998" y="6287"/>
                  <a:pt x="5998" y="6287"/>
                </a:cubicBezTo>
                <a:cubicBezTo>
                  <a:pt x="5998" y="6287"/>
                  <a:pt x="6003" y="6287"/>
                  <a:pt x="6003" y="6276"/>
                </a:cubicBezTo>
                <a:cubicBezTo>
                  <a:pt x="6003" y="6276"/>
                  <a:pt x="6003" y="6276"/>
                  <a:pt x="6003" y="6276"/>
                </a:cubicBezTo>
                <a:cubicBezTo>
                  <a:pt x="5998" y="6265"/>
                  <a:pt x="5992" y="6276"/>
                  <a:pt x="5987" y="6276"/>
                </a:cubicBezTo>
                <a:cubicBezTo>
                  <a:pt x="5987" y="6265"/>
                  <a:pt x="5987" y="6265"/>
                  <a:pt x="5987" y="6265"/>
                </a:cubicBezTo>
                <a:cubicBezTo>
                  <a:pt x="5981" y="6265"/>
                  <a:pt x="5981" y="6254"/>
                  <a:pt x="5981" y="6254"/>
                </a:cubicBezTo>
                <a:cubicBezTo>
                  <a:pt x="5975" y="6254"/>
                  <a:pt x="5975" y="6254"/>
                  <a:pt x="5975" y="6254"/>
                </a:cubicBezTo>
                <a:cubicBezTo>
                  <a:pt x="5970" y="6254"/>
                  <a:pt x="5970" y="6254"/>
                  <a:pt x="5970" y="6254"/>
                </a:cubicBezTo>
                <a:cubicBezTo>
                  <a:pt x="5970" y="6254"/>
                  <a:pt x="5964" y="6254"/>
                  <a:pt x="5964" y="6254"/>
                </a:cubicBezTo>
                <a:cubicBezTo>
                  <a:pt x="5964" y="6254"/>
                  <a:pt x="5958" y="6244"/>
                  <a:pt x="5964" y="6244"/>
                </a:cubicBezTo>
                <a:cubicBezTo>
                  <a:pt x="5964" y="6244"/>
                  <a:pt x="5970" y="6244"/>
                  <a:pt x="5970" y="6244"/>
                </a:cubicBezTo>
                <a:cubicBezTo>
                  <a:pt x="5975" y="6244"/>
                  <a:pt x="5975" y="6244"/>
                  <a:pt x="5970" y="6233"/>
                </a:cubicBezTo>
                <a:cubicBezTo>
                  <a:pt x="5970" y="6233"/>
                  <a:pt x="5964" y="6233"/>
                  <a:pt x="5964" y="6233"/>
                </a:cubicBezTo>
                <a:cubicBezTo>
                  <a:pt x="5964" y="6222"/>
                  <a:pt x="5970" y="6222"/>
                  <a:pt x="5970" y="6222"/>
                </a:cubicBezTo>
                <a:cubicBezTo>
                  <a:pt x="5970" y="6211"/>
                  <a:pt x="5958" y="6211"/>
                  <a:pt x="5958" y="6211"/>
                </a:cubicBezTo>
                <a:cubicBezTo>
                  <a:pt x="5953" y="6211"/>
                  <a:pt x="5953" y="6201"/>
                  <a:pt x="5947" y="6201"/>
                </a:cubicBezTo>
                <a:cubicBezTo>
                  <a:pt x="5942" y="6201"/>
                  <a:pt x="5936" y="6211"/>
                  <a:pt x="5930" y="6201"/>
                </a:cubicBezTo>
                <a:cubicBezTo>
                  <a:pt x="5930" y="6201"/>
                  <a:pt x="5919" y="6201"/>
                  <a:pt x="5925" y="6201"/>
                </a:cubicBezTo>
                <a:cubicBezTo>
                  <a:pt x="5925" y="6201"/>
                  <a:pt x="5925" y="6190"/>
                  <a:pt x="5930" y="6190"/>
                </a:cubicBezTo>
                <a:cubicBezTo>
                  <a:pt x="5930" y="6190"/>
                  <a:pt x="5930" y="6201"/>
                  <a:pt x="5936" y="6201"/>
                </a:cubicBezTo>
                <a:cubicBezTo>
                  <a:pt x="5936" y="6201"/>
                  <a:pt x="5942" y="6190"/>
                  <a:pt x="5942" y="6190"/>
                </a:cubicBezTo>
                <a:cubicBezTo>
                  <a:pt x="5947" y="6190"/>
                  <a:pt x="5947" y="6201"/>
                  <a:pt x="5947" y="6201"/>
                </a:cubicBezTo>
                <a:cubicBezTo>
                  <a:pt x="5953" y="6190"/>
                  <a:pt x="5947" y="6190"/>
                  <a:pt x="5947" y="6190"/>
                </a:cubicBezTo>
                <a:cubicBezTo>
                  <a:pt x="5947" y="6190"/>
                  <a:pt x="5942" y="6190"/>
                  <a:pt x="5942" y="6190"/>
                </a:cubicBezTo>
                <a:cubicBezTo>
                  <a:pt x="5936" y="6190"/>
                  <a:pt x="5936" y="6179"/>
                  <a:pt x="5936" y="6179"/>
                </a:cubicBezTo>
                <a:cubicBezTo>
                  <a:pt x="5936" y="6179"/>
                  <a:pt x="5936" y="6179"/>
                  <a:pt x="5930" y="6168"/>
                </a:cubicBezTo>
                <a:cubicBezTo>
                  <a:pt x="5930" y="6168"/>
                  <a:pt x="5925" y="6168"/>
                  <a:pt x="5930" y="6158"/>
                </a:cubicBezTo>
                <a:cubicBezTo>
                  <a:pt x="5930" y="6158"/>
                  <a:pt x="5930" y="6158"/>
                  <a:pt x="5936" y="6158"/>
                </a:cubicBezTo>
                <a:cubicBezTo>
                  <a:pt x="5936" y="6158"/>
                  <a:pt x="5936" y="6158"/>
                  <a:pt x="5942" y="6158"/>
                </a:cubicBezTo>
                <a:cubicBezTo>
                  <a:pt x="5942" y="6158"/>
                  <a:pt x="5942" y="6158"/>
                  <a:pt x="5947" y="6158"/>
                </a:cubicBezTo>
                <a:cubicBezTo>
                  <a:pt x="5947" y="6158"/>
                  <a:pt x="5942" y="6147"/>
                  <a:pt x="5942" y="6147"/>
                </a:cubicBezTo>
                <a:cubicBezTo>
                  <a:pt x="5936" y="6147"/>
                  <a:pt x="5936" y="6147"/>
                  <a:pt x="5936" y="6147"/>
                </a:cubicBezTo>
                <a:cubicBezTo>
                  <a:pt x="5930" y="6147"/>
                  <a:pt x="5930" y="6147"/>
                  <a:pt x="5930" y="6136"/>
                </a:cubicBezTo>
                <a:cubicBezTo>
                  <a:pt x="5930" y="6136"/>
                  <a:pt x="5930" y="6147"/>
                  <a:pt x="5925" y="6147"/>
                </a:cubicBezTo>
                <a:cubicBezTo>
                  <a:pt x="5925" y="6147"/>
                  <a:pt x="5919" y="6147"/>
                  <a:pt x="5919" y="6147"/>
                </a:cubicBezTo>
                <a:cubicBezTo>
                  <a:pt x="5919" y="6136"/>
                  <a:pt x="5919" y="6136"/>
                  <a:pt x="5919" y="6136"/>
                </a:cubicBezTo>
                <a:cubicBezTo>
                  <a:pt x="5925" y="6136"/>
                  <a:pt x="5925" y="6136"/>
                  <a:pt x="5925" y="6136"/>
                </a:cubicBezTo>
                <a:cubicBezTo>
                  <a:pt x="5925" y="6136"/>
                  <a:pt x="5925" y="6136"/>
                  <a:pt x="5925" y="6136"/>
                </a:cubicBezTo>
                <a:cubicBezTo>
                  <a:pt x="5930" y="6125"/>
                  <a:pt x="5925" y="6125"/>
                  <a:pt x="5930" y="6125"/>
                </a:cubicBezTo>
                <a:cubicBezTo>
                  <a:pt x="5930" y="6125"/>
                  <a:pt x="5930" y="6136"/>
                  <a:pt x="5936" y="6136"/>
                </a:cubicBezTo>
                <a:cubicBezTo>
                  <a:pt x="5936" y="6136"/>
                  <a:pt x="5936" y="6136"/>
                  <a:pt x="5942" y="6136"/>
                </a:cubicBezTo>
                <a:cubicBezTo>
                  <a:pt x="5942" y="6136"/>
                  <a:pt x="5947" y="6147"/>
                  <a:pt x="5947" y="6136"/>
                </a:cubicBezTo>
                <a:cubicBezTo>
                  <a:pt x="5947" y="6136"/>
                  <a:pt x="5942" y="6136"/>
                  <a:pt x="5942" y="6125"/>
                </a:cubicBezTo>
                <a:cubicBezTo>
                  <a:pt x="5942" y="6125"/>
                  <a:pt x="5942" y="6125"/>
                  <a:pt x="5942" y="6125"/>
                </a:cubicBezTo>
                <a:cubicBezTo>
                  <a:pt x="5936" y="6115"/>
                  <a:pt x="5936" y="6125"/>
                  <a:pt x="5936" y="6115"/>
                </a:cubicBezTo>
                <a:cubicBezTo>
                  <a:pt x="5936" y="6104"/>
                  <a:pt x="5936" y="6104"/>
                  <a:pt x="5942" y="6104"/>
                </a:cubicBezTo>
                <a:cubicBezTo>
                  <a:pt x="5942" y="6104"/>
                  <a:pt x="5942" y="6104"/>
                  <a:pt x="5942" y="6104"/>
                </a:cubicBezTo>
                <a:cubicBezTo>
                  <a:pt x="5947" y="6104"/>
                  <a:pt x="5942" y="6104"/>
                  <a:pt x="5947" y="6104"/>
                </a:cubicBezTo>
                <a:cubicBezTo>
                  <a:pt x="5947" y="6093"/>
                  <a:pt x="5947" y="6104"/>
                  <a:pt x="5947" y="6104"/>
                </a:cubicBezTo>
                <a:cubicBezTo>
                  <a:pt x="5947" y="6104"/>
                  <a:pt x="5942" y="6104"/>
                  <a:pt x="5942" y="6115"/>
                </a:cubicBezTo>
                <a:cubicBezTo>
                  <a:pt x="5942" y="6125"/>
                  <a:pt x="5953" y="6115"/>
                  <a:pt x="5953" y="6125"/>
                </a:cubicBezTo>
                <a:cubicBezTo>
                  <a:pt x="5953" y="6125"/>
                  <a:pt x="5953" y="6125"/>
                  <a:pt x="5953" y="6136"/>
                </a:cubicBezTo>
                <a:cubicBezTo>
                  <a:pt x="5953" y="6136"/>
                  <a:pt x="5953" y="6136"/>
                  <a:pt x="5958" y="6136"/>
                </a:cubicBezTo>
                <a:cubicBezTo>
                  <a:pt x="5958" y="6136"/>
                  <a:pt x="5958" y="6136"/>
                  <a:pt x="5958" y="6136"/>
                </a:cubicBezTo>
                <a:cubicBezTo>
                  <a:pt x="5964" y="6147"/>
                  <a:pt x="5964" y="6115"/>
                  <a:pt x="5964" y="6115"/>
                </a:cubicBezTo>
                <a:cubicBezTo>
                  <a:pt x="5958" y="6115"/>
                  <a:pt x="5953" y="6115"/>
                  <a:pt x="5953" y="6104"/>
                </a:cubicBezTo>
                <a:cubicBezTo>
                  <a:pt x="5953" y="6104"/>
                  <a:pt x="5953" y="6093"/>
                  <a:pt x="5958" y="6104"/>
                </a:cubicBezTo>
                <a:cubicBezTo>
                  <a:pt x="5958" y="6104"/>
                  <a:pt x="5958" y="6104"/>
                  <a:pt x="5958" y="6104"/>
                </a:cubicBezTo>
                <a:cubicBezTo>
                  <a:pt x="5958" y="6115"/>
                  <a:pt x="5958" y="6104"/>
                  <a:pt x="5958" y="6104"/>
                </a:cubicBezTo>
                <a:cubicBezTo>
                  <a:pt x="5964" y="6093"/>
                  <a:pt x="5964" y="6104"/>
                  <a:pt x="5964" y="6093"/>
                </a:cubicBezTo>
                <a:cubicBezTo>
                  <a:pt x="5964" y="6082"/>
                  <a:pt x="5958" y="6093"/>
                  <a:pt x="5958" y="6093"/>
                </a:cubicBezTo>
                <a:cubicBezTo>
                  <a:pt x="5958" y="6093"/>
                  <a:pt x="5953" y="6093"/>
                  <a:pt x="5953" y="6082"/>
                </a:cubicBezTo>
                <a:cubicBezTo>
                  <a:pt x="5953" y="6082"/>
                  <a:pt x="5953" y="6082"/>
                  <a:pt x="5958" y="6082"/>
                </a:cubicBezTo>
                <a:cubicBezTo>
                  <a:pt x="5958" y="6082"/>
                  <a:pt x="5958" y="6072"/>
                  <a:pt x="5958" y="6072"/>
                </a:cubicBezTo>
                <a:cubicBezTo>
                  <a:pt x="5964" y="6072"/>
                  <a:pt x="5964" y="6082"/>
                  <a:pt x="5964" y="6082"/>
                </a:cubicBezTo>
                <a:cubicBezTo>
                  <a:pt x="5964" y="6082"/>
                  <a:pt x="5964" y="6082"/>
                  <a:pt x="5964" y="6072"/>
                </a:cubicBezTo>
                <a:cubicBezTo>
                  <a:pt x="5964" y="6061"/>
                  <a:pt x="5964" y="6061"/>
                  <a:pt x="5964" y="6050"/>
                </a:cubicBezTo>
                <a:cubicBezTo>
                  <a:pt x="5958" y="6050"/>
                  <a:pt x="5953" y="6050"/>
                  <a:pt x="5953" y="6050"/>
                </a:cubicBezTo>
                <a:cubicBezTo>
                  <a:pt x="5947" y="6039"/>
                  <a:pt x="5947" y="6029"/>
                  <a:pt x="5942" y="6029"/>
                </a:cubicBezTo>
                <a:cubicBezTo>
                  <a:pt x="5942" y="6039"/>
                  <a:pt x="5942" y="6039"/>
                  <a:pt x="5942" y="6039"/>
                </a:cubicBezTo>
                <a:cubicBezTo>
                  <a:pt x="5936" y="6039"/>
                  <a:pt x="5930" y="6039"/>
                  <a:pt x="5930" y="6039"/>
                </a:cubicBezTo>
                <a:cubicBezTo>
                  <a:pt x="5925" y="6029"/>
                  <a:pt x="5925" y="6029"/>
                  <a:pt x="5925" y="6029"/>
                </a:cubicBezTo>
                <a:cubicBezTo>
                  <a:pt x="5925" y="6029"/>
                  <a:pt x="5930" y="6029"/>
                  <a:pt x="5930" y="6029"/>
                </a:cubicBezTo>
                <a:cubicBezTo>
                  <a:pt x="5930" y="6018"/>
                  <a:pt x="5930" y="6018"/>
                  <a:pt x="5930" y="6018"/>
                </a:cubicBezTo>
                <a:cubicBezTo>
                  <a:pt x="5930" y="6007"/>
                  <a:pt x="5936" y="6007"/>
                  <a:pt x="5936" y="6007"/>
                </a:cubicBezTo>
                <a:cubicBezTo>
                  <a:pt x="5936" y="5996"/>
                  <a:pt x="5936" y="5996"/>
                  <a:pt x="5930" y="5996"/>
                </a:cubicBezTo>
                <a:cubicBezTo>
                  <a:pt x="5930" y="5996"/>
                  <a:pt x="5925" y="5996"/>
                  <a:pt x="5919" y="5996"/>
                </a:cubicBezTo>
                <a:cubicBezTo>
                  <a:pt x="5919" y="5986"/>
                  <a:pt x="5913" y="5986"/>
                  <a:pt x="5913" y="5986"/>
                </a:cubicBezTo>
                <a:cubicBezTo>
                  <a:pt x="5913" y="5996"/>
                  <a:pt x="5908" y="5996"/>
                  <a:pt x="5908" y="5996"/>
                </a:cubicBezTo>
                <a:cubicBezTo>
                  <a:pt x="5902" y="5986"/>
                  <a:pt x="5908" y="5975"/>
                  <a:pt x="5913" y="5975"/>
                </a:cubicBezTo>
                <a:cubicBezTo>
                  <a:pt x="5913" y="5975"/>
                  <a:pt x="5913" y="5975"/>
                  <a:pt x="5919" y="5975"/>
                </a:cubicBezTo>
                <a:cubicBezTo>
                  <a:pt x="5919" y="5975"/>
                  <a:pt x="5919" y="5964"/>
                  <a:pt x="5925" y="5964"/>
                </a:cubicBezTo>
                <a:cubicBezTo>
                  <a:pt x="5930" y="5964"/>
                  <a:pt x="5930" y="5964"/>
                  <a:pt x="5930" y="5953"/>
                </a:cubicBezTo>
                <a:cubicBezTo>
                  <a:pt x="5930" y="5943"/>
                  <a:pt x="5930" y="5943"/>
                  <a:pt x="5925" y="5943"/>
                </a:cubicBezTo>
                <a:cubicBezTo>
                  <a:pt x="5925" y="5932"/>
                  <a:pt x="5925" y="5932"/>
                  <a:pt x="5919" y="5932"/>
                </a:cubicBezTo>
                <a:cubicBezTo>
                  <a:pt x="5919" y="5932"/>
                  <a:pt x="5919" y="5921"/>
                  <a:pt x="5913" y="5921"/>
                </a:cubicBezTo>
                <a:cubicBezTo>
                  <a:pt x="5913" y="5921"/>
                  <a:pt x="5913" y="5921"/>
                  <a:pt x="5908" y="5921"/>
                </a:cubicBezTo>
                <a:cubicBezTo>
                  <a:pt x="5908" y="5921"/>
                  <a:pt x="5908" y="5910"/>
                  <a:pt x="5908" y="5910"/>
                </a:cubicBezTo>
                <a:cubicBezTo>
                  <a:pt x="5902" y="5910"/>
                  <a:pt x="5902" y="5910"/>
                  <a:pt x="5902" y="5910"/>
                </a:cubicBezTo>
                <a:cubicBezTo>
                  <a:pt x="5897" y="5921"/>
                  <a:pt x="5897" y="5921"/>
                  <a:pt x="5897" y="5910"/>
                </a:cubicBezTo>
                <a:cubicBezTo>
                  <a:pt x="5897" y="5910"/>
                  <a:pt x="5897" y="5910"/>
                  <a:pt x="5891" y="5900"/>
                </a:cubicBezTo>
                <a:cubicBezTo>
                  <a:pt x="5891" y="5900"/>
                  <a:pt x="5891" y="5900"/>
                  <a:pt x="5891" y="5889"/>
                </a:cubicBezTo>
                <a:cubicBezTo>
                  <a:pt x="5897" y="5889"/>
                  <a:pt x="5897" y="5889"/>
                  <a:pt x="5897" y="5889"/>
                </a:cubicBezTo>
                <a:cubicBezTo>
                  <a:pt x="5902" y="5900"/>
                  <a:pt x="5902" y="5889"/>
                  <a:pt x="5902" y="5889"/>
                </a:cubicBezTo>
                <a:cubicBezTo>
                  <a:pt x="5902" y="5878"/>
                  <a:pt x="5891" y="5889"/>
                  <a:pt x="5891" y="5878"/>
                </a:cubicBezTo>
                <a:cubicBezTo>
                  <a:pt x="5891" y="5878"/>
                  <a:pt x="5897" y="5867"/>
                  <a:pt x="5897" y="5867"/>
                </a:cubicBezTo>
                <a:cubicBezTo>
                  <a:pt x="5897" y="5867"/>
                  <a:pt x="5897" y="5857"/>
                  <a:pt x="5897" y="5867"/>
                </a:cubicBezTo>
                <a:cubicBezTo>
                  <a:pt x="5897" y="5867"/>
                  <a:pt x="5897" y="5867"/>
                  <a:pt x="5891" y="5867"/>
                </a:cubicBezTo>
                <a:cubicBezTo>
                  <a:pt x="5891" y="5867"/>
                  <a:pt x="5891" y="5867"/>
                  <a:pt x="5891" y="5867"/>
                </a:cubicBezTo>
                <a:cubicBezTo>
                  <a:pt x="5885" y="5867"/>
                  <a:pt x="5885" y="5878"/>
                  <a:pt x="5885" y="5878"/>
                </a:cubicBezTo>
                <a:cubicBezTo>
                  <a:pt x="5880" y="5878"/>
                  <a:pt x="5880" y="5867"/>
                  <a:pt x="5880" y="5867"/>
                </a:cubicBezTo>
                <a:cubicBezTo>
                  <a:pt x="5880" y="5867"/>
                  <a:pt x="5874" y="5867"/>
                  <a:pt x="5874" y="5867"/>
                </a:cubicBezTo>
                <a:cubicBezTo>
                  <a:pt x="5863" y="5867"/>
                  <a:pt x="5857" y="5878"/>
                  <a:pt x="5852" y="5889"/>
                </a:cubicBezTo>
                <a:cubicBezTo>
                  <a:pt x="5852" y="5878"/>
                  <a:pt x="5857" y="5878"/>
                  <a:pt x="5863" y="5867"/>
                </a:cubicBezTo>
                <a:cubicBezTo>
                  <a:pt x="5863" y="5867"/>
                  <a:pt x="5863" y="5867"/>
                  <a:pt x="5868" y="5857"/>
                </a:cubicBezTo>
                <a:cubicBezTo>
                  <a:pt x="5868" y="5857"/>
                  <a:pt x="5874" y="5857"/>
                  <a:pt x="5874" y="5857"/>
                </a:cubicBezTo>
                <a:cubicBezTo>
                  <a:pt x="5880" y="5857"/>
                  <a:pt x="5880" y="5867"/>
                  <a:pt x="5885" y="5867"/>
                </a:cubicBezTo>
                <a:cubicBezTo>
                  <a:pt x="5885" y="5857"/>
                  <a:pt x="5880" y="5857"/>
                  <a:pt x="5880" y="5846"/>
                </a:cubicBezTo>
                <a:cubicBezTo>
                  <a:pt x="5880" y="5846"/>
                  <a:pt x="5885" y="5846"/>
                  <a:pt x="5885" y="5835"/>
                </a:cubicBezTo>
                <a:cubicBezTo>
                  <a:pt x="5885" y="5835"/>
                  <a:pt x="5885" y="5835"/>
                  <a:pt x="5885" y="5835"/>
                </a:cubicBezTo>
                <a:cubicBezTo>
                  <a:pt x="5885" y="5824"/>
                  <a:pt x="5891" y="5824"/>
                  <a:pt x="5891" y="5814"/>
                </a:cubicBezTo>
                <a:cubicBezTo>
                  <a:pt x="5891" y="5803"/>
                  <a:pt x="5885" y="5803"/>
                  <a:pt x="5880" y="5803"/>
                </a:cubicBezTo>
                <a:cubicBezTo>
                  <a:pt x="5874" y="5803"/>
                  <a:pt x="5874" y="5824"/>
                  <a:pt x="5868" y="5814"/>
                </a:cubicBezTo>
                <a:cubicBezTo>
                  <a:pt x="5863" y="5803"/>
                  <a:pt x="5863" y="5814"/>
                  <a:pt x="5857" y="5814"/>
                </a:cubicBezTo>
                <a:cubicBezTo>
                  <a:pt x="5857" y="5824"/>
                  <a:pt x="5857" y="5824"/>
                  <a:pt x="5852" y="5814"/>
                </a:cubicBezTo>
                <a:cubicBezTo>
                  <a:pt x="5852" y="5814"/>
                  <a:pt x="5852" y="5814"/>
                  <a:pt x="5852" y="5814"/>
                </a:cubicBezTo>
                <a:cubicBezTo>
                  <a:pt x="5852" y="5814"/>
                  <a:pt x="5846" y="5814"/>
                  <a:pt x="5846" y="5814"/>
                </a:cubicBezTo>
                <a:cubicBezTo>
                  <a:pt x="5846" y="5814"/>
                  <a:pt x="5846" y="5814"/>
                  <a:pt x="5840" y="5814"/>
                </a:cubicBezTo>
                <a:cubicBezTo>
                  <a:pt x="5840" y="5814"/>
                  <a:pt x="5840" y="5824"/>
                  <a:pt x="5835" y="5824"/>
                </a:cubicBezTo>
                <a:cubicBezTo>
                  <a:pt x="5835" y="5814"/>
                  <a:pt x="5835" y="5814"/>
                  <a:pt x="5835" y="5814"/>
                </a:cubicBezTo>
                <a:cubicBezTo>
                  <a:pt x="5835" y="5814"/>
                  <a:pt x="5829" y="5814"/>
                  <a:pt x="5829" y="5803"/>
                </a:cubicBezTo>
                <a:cubicBezTo>
                  <a:pt x="5835" y="5803"/>
                  <a:pt x="5840" y="5803"/>
                  <a:pt x="5840" y="5803"/>
                </a:cubicBezTo>
                <a:cubicBezTo>
                  <a:pt x="5846" y="5803"/>
                  <a:pt x="5846" y="5803"/>
                  <a:pt x="5852" y="5803"/>
                </a:cubicBezTo>
                <a:cubicBezTo>
                  <a:pt x="5852" y="5792"/>
                  <a:pt x="5857" y="5803"/>
                  <a:pt x="5857" y="5792"/>
                </a:cubicBezTo>
                <a:cubicBezTo>
                  <a:pt x="5863" y="5792"/>
                  <a:pt x="5863" y="5781"/>
                  <a:pt x="5868" y="5781"/>
                </a:cubicBezTo>
                <a:cubicBezTo>
                  <a:pt x="5868" y="5781"/>
                  <a:pt x="5868" y="5771"/>
                  <a:pt x="5863" y="5771"/>
                </a:cubicBezTo>
                <a:cubicBezTo>
                  <a:pt x="5857" y="5771"/>
                  <a:pt x="5863" y="5771"/>
                  <a:pt x="5863" y="5760"/>
                </a:cubicBezTo>
                <a:cubicBezTo>
                  <a:pt x="5863" y="5749"/>
                  <a:pt x="5863" y="5749"/>
                  <a:pt x="5857" y="5749"/>
                </a:cubicBezTo>
                <a:cubicBezTo>
                  <a:pt x="5857" y="5739"/>
                  <a:pt x="5852" y="5739"/>
                  <a:pt x="5852" y="5739"/>
                </a:cubicBezTo>
                <a:cubicBezTo>
                  <a:pt x="5852" y="5739"/>
                  <a:pt x="5846" y="5749"/>
                  <a:pt x="5846" y="5739"/>
                </a:cubicBezTo>
                <a:cubicBezTo>
                  <a:pt x="5846" y="5739"/>
                  <a:pt x="5846" y="5739"/>
                  <a:pt x="5846" y="5728"/>
                </a:cubicBezTo>
                <a:cubicBezTo>
                  <a:pt x="5852" y="5728"/>
                  <a:pt x="5846" y="5728"/>
                  <a:pt x="5846" y="5717"/>
                </a:cubicBezTo>
                <a:cubicBezTo>
                  <a:pt x="5840" y="5706"/>
                  <a:pt x="5857" y="5717"/>
                  <a:pt x="5852" y="5706"/>
                </a:cubicBezTo>
                <a:cubicBezTo>
                  <a:pt x="5852" y="5706"/>
                  <a:pt x="5846" y="5706"/>
                  <a:pt x="5846" y="5706"/>
                </a:cubicBezTo>
                <a:cubicBezTo>
                  <a:pt x="5840" y="5706"/>
                  <a:pt x="5840" y="5696"/>
                  <a:pt x="5840" y="5696"/>
                </a:cubicBezTo>
                <a:cubicBezTo>
                  <a:pt x="5840" y="5696"/>
                  <a:pt x="5835" y="5696"/>
                  <a:pt x="5835" y="5706"/>
                </a:cubicBezTo>
                <a:cubicBezTo>
                  <a:pt x="5835" y="5706"/>
                  <a:pt x="5829" y="5706"/>
                  <a:pt x="5829" y="5706"/>
                </a:cubicBezTo>
                <a:cubicBezTo>
                  <a:pt x="5829" y="5706"/>
                  <a:pt x="5823" y="5706"/>
                  <a:pt x="5823" y="5706"/>
                </a:cubicBezTo>
                <a:cubicBezTo>
                  <a:pt x="5823" y="5706"/>
                  <a:pt x="5818" y="5706"/>
                  <a:pt x="5818" y="5706"/>
                </a:cubicBezTo>
                <a:cubicBezTo>
                  <a:pt x="5812" y="5706"/>
                  <a:pt x="5807" y="5706"/>
                  <a:pt x="5807" y="5706"/>
                </a:cubicBezTo>
                <a:cubicBezTo>
                  <a:pt x="5801" y="5717"/>
                  <a:pt x="5801" y="5728"/>
                  <a:pt x="5801" y="5717"/>
                </a:cubicBezTo>
                <a:cubicBezTo>
                  <a:pt x="5801" y="5717"/>
                  <a:pt x="5801" y="5706"/>
                  <a:pt x="5801" y="5706"/>
                </a:cubicBezTo>
                <a:cubicBezTo>
                  <a:pt x="5801" y="5706"/>
                  <a:pt x="5795" y="5706"/>
                  <a:pt x="5795" y="5706"/>
                </a:cubicBezTo>
                <a:cubicBezTo>
                  <a:pt x="5795" y="5706"/>
                  <a:pt x="5801" y="5706"/>
                  <a:pt x="5801" y="5706"/>
                </a:cubicBezTo>
                <a:cubicBezTo>
                  <a:pt x="5807" y="5706"/>
                  <a:pt x="5807" y="5706"/>
                  <a:pt x="5807" y="5706"/>
                </a:cubicBezTo>
                <a:cubicBezTo>
                  <a:pt x="5812" y="5706"/>
                  <a:pt x="5812" y="5706"/>
                  <a:pt x="5812" y="5706"/>
                </a:cubicBezTo>
                <a:cubicBezTo>
                  <a:pt x="5818" y="5706"/>
                  <a:pt x="5823" y="5706"/>
                  <a:pt x="5829" y="5696"/>
                </a:cubicBezTo>
                <a:cubicBezTo>
                  <a:pt x="5829" y="5696"/>
                  <a:pt x="5829" y="5696"/>
                  <a:pt x="5829" y="5696"/>
                </a:cubicBezTo>
                <a:cubicBezTo>
                  <a:pt x="5835" y="5685"/>
                  <a:pt x="5835" y="5696"/>
                  <a:pt x="5835" y="5685"/>
                </a:cubicBezTo>
                <a:cubicBezTo>
                  <a:pt x="5840" y="5674"/>
                  <a:pt x="5823" y="5685"/>
                  <a:pt x="5823" y="5674"/>
                </a:cubicBezTo>
                <a:cubicBezTo>
                  <a:pt x="5823" y="5663"/>
                  <a:pt x="5823" y="5663"/>
                  <a:pt x="5823" y="5653"/>
                </a:cubicBezTo>
                <a:cubicBezTo>
                  <a:pt x="5823" y="5653"/>
                  <a:pt x="5823" y="5653"/>
                  <a:pt x="5818" y="5653"/>
                </a:cubicBezTo>
                <a:cubicBezTo>
                  <a:pt x="5818" y="5663"/>
                  <a:pt x="5818" y="5663"/>
                  <a:pt x="5818" y="5663"/>
                </a:cubicBezTo>
                <a:cubicBezTo>
                  <a:pt x="5812" y="5663"/>
                  <a:pt x="5812" y="5653"/>
                  <a:pt x="5812" y="5653"/>
                </a:cubicBezTo>
                <a:cubicBezTo>
                  <a:pt x="5812" y="5653"/>
                  <a:pt x="5812" y="5653"/>
                  <a:pt x="5812" y="5653"/>
                </a:cubicBezTo>
                <a:cubicBezTo>
                  <a:pt x="5807" y="5653"/>
                  <a:pt x="5807" y="5653"/>
                  <a:pt x="5807" y="5653"/>
                </a:cubicBezTo>
                <a:cubicBezTo>
                  <a:pt x="5807" y="5642"/>
                  <a:pt x="5801" y="5642"/>
                  <a:pt x="5801" y="5642"/>
                </a:cubicBezTo>
                <a:cubicBezTo>
                  <a:pt x="5795" y="5642"/>
                  <a:pt x="5795" y="5642"/>
                  <a:pt x="5801" y="5631"/>
                </a:cubicBezTo>
                <a:cubicBezTo>
                  <a:pt x="5801" y="5631"/>
                  <a:pt x="5807" y="5642"/>
                  <a:pt x="5807" y="5642"/>
                </a:cubicBezTo>
                <a:cubicBezTo>
                  <a:pt x="5812" y="5642"/>
                  <a:pt x="5812" y="5642"/>
                  <a:pt x="5812" y="5631"/>
                </a:cubicBezTo>
                <a:cubicBezTo>
                  <a:pt x="5812" y="5631"/>
                  <a:pt x="5812" y="5620"/>
                  <a:pt x="5812" y="5620"/>
                </a:cubicBezTo>
                <a:cubicBezTo>
                  <a:pt x="5807" y="5620"/>
                  <a:pt x="5807" y="5620"/>
                  <a:pt x="5807" y="5620"/>
                </a:cubicBezTo>
                <a:cubicBezTo>
                  <a:pt x="5801" y="5610"/>
                  <a:pt x="5801" y="5610"/>
                  <a:pt x="5801" y="5610"/>
                </a:cubicBezTo>
                <a:cubicBezTo>
                  <a:pt x="5801" y="5599"/>
                  <a:pt x="5795" y="5599"/>
                  <a:pt x="5790" y="5599"/>
                </a:cubicBezTo>
                <a:cubicBezTo>
                  <a:pt x="5790" y="5588"/>
                  <a:pt x="5784" y="5588"/>
                  <a:pt x="5784" y="5588"/>
                </a:cubicBezTo>
                <a:cubicBezTo>
                  <a:pt x="5784" y="5588"/>
                  <a:pt x="5784" y="5577"/>
                  <a:pt x="5784" y="5567"/>
                </a:cubicBezTo>
                <a:cubicBezTo>
                  <a:pt x="5784" y="5567"/>
                  <a:pt x="5784" y="5567"/>
                  <a:pt x="5784" y="5567"/>
                </a:cubicBezTo>
                <a:cubicBezTo>
                  <a:pt x="5790" y="5556"/>
                  <a:pt x="5790" y="5556"/>
                  <a:pt x="5784" y="5556"/>
                </a:cubicBezTo>
                <a:cubicBezTo>
                  <a:pt x="5784" y="5556"/>
                  <a:pt x="5784" y="5556"/>
                  <a:pt x="5784" y="5556"/>
                </a:cubicBezTo>
                <a:cubicBezTo>
                  <a:pt x="5784" y="5545"/>
                  <a:pt x="5784" y="5556"/>
                  <a:pt x="5784" y="5545"/>
                </a:cubicBezTo>
                <a:cubicBezTo>
                  <a:pt x="5784" y="5545"/>
                  <a:pt x="5784" y="5534"/>
                  <a:pt x="5784" y="5534"/>
                </a:cubicBezTo>
                <a:cubicBezTo>
                  <a:pt x="5778" y="5524"/>
                  <a:pt x="5773" y="5534"/>
                  <a:pt x="5773" y="5534"/>
                </a:cubicBezTo>
                <a:cubicBezTo>
                  <a:pt x="5773" y="5545"/>
                  <a:pt x="5767" y="5545"/>
                  <a:pt x="5767" y="5545"/>
                </a:cubicBezTo>
                <a:cubicBezTo>
                  <a:pt x="5767" y="5545"/>
                  <a:pt x="5767" y="5556"/>
                  <a:pt x="5767" y="5556"/>
                </a:cubicBezTo>
                <a:cubicBezTo>
                  <a:pt x="5762" y="5545"/>
                  <a:pt x="5762" y="5545"/>
                  <a:pt x="5762" y="5545"/>
                </a:cubicBezTo>
                <a:cubicBezTo>
                  <a:pt x="5762" y="5545"/>
                  <a:pt x="5762" y="5534"/>
                  <a:pt x="5762" y="5534"/>
                </a:cubicBezTo>
                <a:cubicBezTo>
                  <a:pt x="5762" y="5534"/>
                  <a:pt x="5767" y="5534"/>
                  <a:pt x="5767" y="5534"/>
                </a:cubicBezTo>
                <a:cubicBezTo>
                  <a:pt x="5767" y="5545"/>
                  <a:pt x="5773" y="5534"/>
                  <a:pt x="5767" y="5524"/>
                </a:cubicBezTo>
                <a:cubicBezTo>
                  <a:pt x="5767" y="5524"/>
                  <a:pt x="5762" y="5524"/>
                  <a:pt x="5762" y="5524"/>
                </a:cubicBezTo>
                <a:cubicBezTo>
                  <a:pt x="5762" y="5524"/>
                  <a:pt x="5756" y="5524"/>
                  <a:pt x="5756" y="5524"/>
                </a:cubicBezTo>
                <a:cubicBezTo>
                  <a:pt x="5750" y="5524"/>
                  <a:pt x="5750" y="5534"/>
                  <a:pt x="5750" y="5534"/>
                </a:cubicBezTo>
                <a:cubicBezTo>
                  <a:pt x="5745" y="5534"/>
                  <a:pt x="5750" y="5524"/>
                  <a:pt x="5750" y="5513"/>
                </a:cubicBezTo>
                <a:cubicBezTo>
                  <a:pt x="5750" y="5513"/>
                  <a:pt x="5750" y="5513"/>
                  <a:pt x="5756" y="5502"/>
                </a:cubicBezTo>
                <a:cubicBezTo>
                  <a:pt x="5756" y="5502"/>
                  <a:pt x="5756" y="5502"/>
                  <a:pt x="5756" y="5491"/>
                </a:cubicBezTo>
                <a:cubicBezTo>
                  <a:pt x="5756" y="5491"/>
                  <a:pt x="5756" y="5491"/>
                  <a:pt x="5762" y="5491"/>
                </a:cubicBezTo>
                <a:cubicBezTo>
                  <a:pt x="5762" y="5481"/>
                  <a:pt x="5767" y="5491"/>
                  <a:pt x="5767" y="5491"/>
                </a:cubicBezTo>
                <a:cubicBezTo>
                  <a:pt x="5767" y="5481"/>
                  <a:pt x="5767" y="5481"/>
                  <a:pt x="5767" y="5481"/>
                </a:cubicBezTo>
                <a:cubicBezTo>
                  <a:pt x="5762" y="5481"/>
                  <a:pt x="5762" y="5481"/>
                  <a:pt x="5762" y="5470"/>
                </a:cubicBezTo>
                <a:cubicBezTo>
                  <a:pt x="5767" y="5470"/>
                  <a:pt x="5767" y="5470"/>
                  <a:pt x="5767" y="5470"/>
                </a:cubicBezTo>
                <a:cubicBezTo>
                  <a:pt x="5767" y="5459"/>
                  <a:pt x="5762" y="5459"/>
                  <a:pt x="5762" y="5459"/>
                </a:cubicBezTo>
                <a:cubicBezTo>
                  <a:pt x="5756" y="5459"/>
                  <a:pt x="5756" y="5459"/>
                  <a:pt x="5756" y="5459"/>
                </a:cubicBezTo>
                <a:cubicBezTo>
                  <a:pt x="5750" y="5448"/>
                  <a:pt x="5750" y="5459"/>
                  <a:pt x="5750" y="5459"/>
                </a:cubicBezTo>
                <a:cubicBezTo>
                  <a:pt x="5745" y="5459"/>
                  <a:pt x="5745" y="5448"/>
                  <a:pt x="5745" y="5448"/>
                </a:cubicBezTo>
                <a:cubicBezTo>
                  <a:pt x="5739" y="5448"/>
                  <a:pt x="5745" y="5448"/>
                  <a:pt x="5739" y="5448"/>
                </a:cubicBezTo>
                <a:cubicBezTo>
                  <a:pt x="5739" y="5448"/>
                  <a:pt x="5739" y="5448"/>
                  <a:pt x="5739" y="5448"/>
                </a:cubicBezTo>
                <a:cubicBezTo>
                  <a:pt x="5739" y="5459"/>
                  <a:pt x="5745" y="5459"/>
                  <a:pt x="5745" y="5459"/>
                </a:cubicBezTo>
                <a:cubicBezTo>
                  <a:pt x="5745" y="5459"/>
                  <a:pt x="5745" y="5470"/>
                  <a:pt x="5739" y="5470"/>
                </a:cubicBezTo>
                <a:cubicBezTo>
                  <a:pt x="5739" y="5481"/>
                  <a:pt x="5739" y="5481"/>
                  <a:pt x="5739" y="5491"/>
                </a:cubicBezTo>
                <a:cubicBezTo>
                  <a:pt x="5739" y="5502"/>
                  <a:pt x="5733" y="5502"/>
                  <a:pt x="5733" y="5513"/>
                </a:cubicBezTo>
                <a:cubicBezTo>
                  <a:pt x="5728" y="5524"/>
                  <a:pt x="5728" y="5524"/>
                  <a:pt x="5728" y="5534"/>
                </a:cubicBezTo>
                <a:cubicBezTo>
                  <a:pt x="5728" y="5534"/>
                  <a:pt x="5728" y="5545"/>
                  <a:pt x="5728" y="5545"/>
                </a:cubicBezTo>
                <a:cubicBezTo>
                  <a:pt x="5722" y="5545"/>
                  <a:pt x="5722" y="5556"/>
                  <a:pt x="5722" y="5556"/>
                </a:cubicBezTo>
                <a:cubicBezTo>
                  <a:pt x="5716" y="5556"/>
                  <a:pt x="5722" y="5567"/>
                  <a:pt x="5716" y="5567"/>
                </a:cubicBezTo>
                <a:cubicBezTo>
                  <a:pt x="5716" y="5567"/>
                  <a:pt x="5711" y="5567"/>
                  <a:pt x="5711" y="5567"/>
                </a:cubicBezTo>
                <a:cubicBezTo>
                  <a:pt x="5705" y="5556"/>
                  <a:pt x="5705" y="5567"/>
                  <a:pt x="5700" y="5577"/>
                </a:cubicBezTo>
                <a:cubicBezTo>
                  <a:pt x="5700" y="5577"/>
                  <a:pt x="5700" y="5577"/>
                  <a:pt x="5700" y="5588"/>
                </a:cubicBezTo>
                <a:cubicBezTo>
                  <a:pt x="5700" y="5588"/>
                  <a:pt x="5700" y="5599"/>
                  <a:pt x="5700" y="5610"/>
                </a:cubicBezTo>
                <a:cubicBezTo>
                  <a:pt x="5700" y="5610"/>
                  <a:pt x="5700" y="5610"/>
                  <a:pt x="5700" y="5610"/>
                </a:cubicBezTo>
                <a:cubicBezTo>
                  <a:pt x="5705" y="5620"/>
                  <a:pt x="5700" y="5620"/>
                  <a:pt x="5700" y="5620"/>
                </a:cubicBezTo>
                <a:cubicBezTo>
                  <a:pt x="5705" y="5620"/>
                  <a:pt x="5711" y="5620"/>
                  <a:pt x="5705" y="5631"/>
                </a:cubicBezTo>
                <a:cubicBezTo>
                  <a:pt x="5705" y="5631"/>
                  <a:pt x="5705" y="5631"/>
                  <a:pt x="5705" y="5631"/>
                </a:cubicBezTo>
                <a:cubicBezTo>
                  <a:pt x="5700" y="5631"/>
                  <a:pt x="5700" y="5631"/>
                  <a:pt x="5700" y="5631"/>
                </a:cubicBezTo>
                <a:cubicBezTo>
                  <a:pt x="5700" y="5631"/>
                  <a:pt x="5700" y="5620"/>
                  <a:pt x="5694" y="5631"/>
                </a:cubicBezTo>
                <a:cubicBezTo>
                  <a:pt x="5694" y="5631"/>
                  <a:pt x="5694" y="5631"/>
                  <a:pt x="5694" y="5631"/>
                </a:cubicBezTo>
                <a:cubicBezTo>
                  <a:pt x="5700" y="5642"/>
                  <a:pt x="5700" y="5642"/>
                  <a:pt x="5705" y="5642"/>
                </a:cubicBezTo>
                <a:cubicBezTo>
                  <a:pt x="5705" y="5642"/>
                  <a:pt x="5705" y="5642"/>
                  <a:pt x="5705" y="5642"/>
                </a:cubicBezTo>
                <a:cubicBezTo>
                  <a:pt x="5705" y="5642"/>
                  <a:pt x="5705" y="5653"/>
                  <a:pt x="5705" y="5653"/>
                </a:cubicBezTo>
                <a:cubicBezTo>
                  <a:pt x="5705" y="5653"/>
                  <a:pt x="5700" y="5663"/>
                  <a:pt x="5700" y="5653"/>
                </a:cubicBezTo>
                <a:cubicBezTo>
                  <a:pt x="5700" y="5653"/>
                  <a:pt x="5700" y="5642"/>
                  <a:pt x="5694" y="5653"/>
                </a:cubicBezTo>
                <a:cubicBezTo>
                  <a:pt x="5694" y="5653"/>
                  <a:pt x="5694" y="5653"/>
                  <a:pt x="5694" y="5663"/>
                </a:cubicBezTo>
                <a:cubicBezTo>
                  <a:pt x="5700" y="5663"/>
                  <a:pt x="5700" y="5663"/>
                  <a:pt x="5700" y="5663"/>
                </a:cubicBezTo>
                <a:cubicBezTo>
                  <a:pt x="5700" y="5663"/>
                  <a:pt x="5700" y="5663"/>
                  <a:pt x="5700" y="5674"/>
                </a:cubicBezTo>
                <a:cubicBezTo>
                  <a:pt x="5700" y="5674"/>
                  <a:pt x="5700" y="5674"/>
                  <a:pt x="5694" y="5685"/>
                </a:cubicBezTo>
                <a:cubicBezTo>
                  <a:pt x="5694" y="5685"/>
                  <a:pt x="5694" y="5685"/>
                  <a:pt x="5694" y="5674"/>
                </a:cubicBezTo>
                <a:cubicBezTo>
                  <a:pt x="5688" y="5674"/>
                  <a:pt x="5688" y="5674"/>
                  <a:pt x="5688" y="5674"/>
                </a:cubicBezTo>
                <a:cubicBezTo>
                  <a:pt x="5688" y="5663"/>
                  <a:pt x="5688" y="5663"/>
                  <a:pt x="5683" y="5663"/>
                </a:cubicBezTo>
                <a:cubicBezTo>
                  <a:pt x="5683" y="5674"/>
                  <a:pt x="5683" y="5674"/>
                  <a:pt x="5683" y="5685"/>
                </a:cubicBezTo>
                <a:cubicBezTo>
                  <a:pt x="5683" y="5685"/>
                  <a:pt x="5683" y="5685"/>
                  <a:pt x="5683" y="5696"/>
                </a:cubicBezTo>
                <a:cubicBezTo>
                  <a:pt x="5688" y="5696"/>
                  <a:pt x="5688" y="5685"/>
                  <a:pt x="5688" y="5696"/>
                </a:cubicBezTo>
                <a:cubicBezTo>
                  <a:pt x="5688" y="5696"/>
                  <a:pt x="5683" y="5706"/>
                  <a:pt x="5688" y="5706"/>
                </a:cubicBezTo>
                <a:cubicBezTo>
                  <a:pt x="5688" y="5706"/>
                  <a:pt x="5694" y="5706"/>
                  <a:pt x="5694" y="5706"/>
                </a:cubicBezTo>
                <a:cubicBezTo>
                  <a:pt x="5694" y="5706"/>
                  <a:pt x="5700" y="5696"/>
                  <a:pt x="5700" y="5706"/>
                </a:cubicBezTo>
                <a:cubicBezTo>
                  <a:pt x="5705" y="5706"/>
                  <a:pt x="5705" y="5706"/>
                  <a:pt x="5700" y="5706"/>
                </a:cubicBezTo>
                <a:cubicBezTo>
                  <a:pt x="5700" y="5717"/>
                  <a:pt x="5694" y="5706"/>
                  <a:pt x="5688" y="5706"/>
                </a:cubicBezTo>
                <a:cubicBezTo>
                  <a:pt x="5688" y="5706"/>
                  <a:pt x="5677" y="5706"/>
                  <a:pt x="5683" y="5717"/>
                </a:cubicBezTo>
                <a:cubicBezTo>
                  <a:pt x="5683" y="5717"/>
                  <a:pt x="5688" y="5717"/>
                  <a:pt x="5688" y="5728"/>
                </a:cubicBezTo>
                <a:cubicBezTo>
                  <a:pt x="5683" y="5728"/>
                  <a:pt x="5683" y="5728"/>
                  <a:pt x="5683" y="5717"/>
                </a:cubicBezTo>
                <a:cubicBezTo>
                  <a:pt x="5677" y="5717"/>
                  <a:pt x="5677" y="5717"/>
                  <a:pt x="5677" y="5717"/>
                </a:cubicBezTo>
                <a:cubicBezTo>
                  <a:pt x="5677" y="5717"/>
                  <a:pt x="5677" y="5706"/>
                  <a:pt x="5671" y="5717"/>
                </a:cubicBezTo>
                <a:cubicBezTo>
                  <a:pt x="5671" y="5717"/>
                  <a:pt x="5671" y="5728"/>
                  <a:pt x="5671" y="5728"/>
                </a:cubicBezTo>
                <a:cubicBezTo>
                  <a:pt x="5671" y="5728"/>
                  <a:pt x="5671" y="5739"/>
                  <a:pt x="5671" y="5739"/>
                </a:cubicBezTo>
                <a:cubicBezTo>
                  <a:pt x="5671" y="5739"/>
                  <a:pt x="5671" y="5739"/>
                  <a:pt x="5677" y="5749"/>
                </a:cubicBezTo>
                <a:cubicBezTo>
                  <a:pt x="5677" y="5749"/>
                  <a:pt x="5677" y="5749"/>
                  <a:pt x="5671" y="5749"/>
                </a:cubicBezTo>
                <a:cubicBezTo>
                  <a:pt x="5671" y="5749"/>
                  <a:pt x="5671" y="5760"/>
                  <a:pt x="5666" y="5760"/>
                </a:cubicBezTo>
                <a:cubicBezTo>
                  <a:pt x="5666" y="5760"/>
                  <a:pt x="5666" y="5760"/>
                  <a:pt x="5666" y="5771"/>
                </a:cubicBezTo>
                <a:cubicBezTo>
                  <a:pt x="5666" y="5771"/>
                  <a:pt x="5666" y="5771"/>
                  <a:pt x="5666" y="5771"/>
                </a:cubicBezTo>
                <a:cubicBezTo>
                  <a:pt x="5671" y="5771"/>
                  <a:pt x="5666" y="5771"/>
                  <a:pt x="5671" y="5771"/>
                </a:cubicBezTo>
                <a:cubicBezTo>
                  <a:pt x="5671" y="5781"/>
                  <a:pt x="5671" y="5781"/>
                  <a:pt x="5671" y="5781"/>
                </a:cubicBezTo>
                <a:cubicBezTo>
                  <a:pt x="5677" y="5792"/>
                  <a:pt x="5671" y="5792"/>
                  <a:pt x="5671" y="5803"/>
                </a:cubicBezTo>
                <a:cubicBezTo>
                  <a:pt x="5671" y="5803"/>
                  <a:pt x="5677" y="5824"/>
                  <a:pt x="5671" y="5824"/>
                </a:cubicBezTo>
                <a:cubicBezTo>
                  <a:pt x="5671" y="5824"/>
                  <a:pt x="5671" y="5824"/>
                  <a:pt x="5671" y="5814"/>
                </a:cubicBezTo>
                <a:cubicBezTo>
                  <a:pt x="5671" y="5814"/>
                  <a:pt x="5666" y="5814"/>
                  <a:pt x="5666" y="5803"/>
                </a:cubicBezTo>
                <a:cubicBezTo>
                  <a:pt x="5666" y="5803"/>
                  <a:pt x="5666" y="5803"/>
                  <a:pt x="5671" y="5792"/>
                </a:cubicBezTo>
                <a:cubicBezTo>
                  <a:pt x="5671" y="5792"/>
                  <a:pt x="5671" y="5792"/>
                  <a:pt x="5671" y="5781"/>
                </a:cubicBezTo>
                <a:cubicBezTo>
                  <a:pt x="5666" y="5781"/>
                  <a:pt x="5666" y="5781"/>
                  <a:pt x="5666" y="5781"/>
                </a:cubicBezTo>
                <a:cubicBezTo>
                  <a:pt x="5660" y="5771"/>
                  <a:pt x="5660" y="5771"/>
                  <a:pt x="5660" y="5760"/>
                </a:cubicBezTo>
                <a:cubicBezTo>
                  <a:pt x="5655" y="5760"/>
                  <a:pt x="5655" y="5760"/>
                  <a:pt x="5649" y="5760"/>
                </a:cubicBezTo>
                <a:cubicBezTo>
                  <a:pt x="5649" y="5749"/>
                  <a:pt x="5649" y="5749"/>
                  <a:pt x="5643" y="5749"/>
                </a:cubicBezTo>
                <a:cubicBezTo>
                  <a:pt x="5643" y="5739"/>
                  <a:pt x="5643" y="5749"/>
                  <a:pt x="5638" y="5749"/>
                </a:cubicBezTo>
                <a:cubicBezTo>
                  <a:pt x="5638" y="5760"/>
                  <a:pt x="5632" y="5760"/>
                  <a:pt x="5632" y="5771"/>
                </a:cubicBezTo>
                <a:cubicBezTo>
                  <a:pt x="5626" y="5781"/>
                  <a:pt x="5626" y="5792"/>
                  <a:pt x="5626" y="5792"/>
                </a:cubicBezTo>
                <a:cubicBezTo>
                  <a:pt x="5626" y="5803"/>
                  <a:pt x="5621" y="5814"/>
                  <a:pt x="5615" y="5814"/>
                </a:cubicBezTo>
                <a:cubicBezTo>
                  <a:pt x="5610" y="5814"/>
                  <a:pt x="5610" y="5824"/>
                  <a:pt x="5604" y="5824"/>
                </a:cubicBezTo>
                <a:cubicBezTo>
                  <a:pt x="5604" y="5824"/>
                  <a:pt x="5598" y="5824"/>
                  <a:pt x="5598" y="5835"/>
                </a:cubicBezTo>
                <a:cubicBezTo>
                  <a:pt x="5593" y="5835"/>
                  <a:pt x="5587" y="5835"/>
                  <a:pt x="5581" y="5835"/>
                </a:cubicBezTo>
                <a:cubicBezTo>
                  <a:pt x="5576" y="5846"/>
                  <a:pt x="5576" y="5846"/>
                  <a:pt x="5570" y="5846"/>
                </a:cubicBezTo>
                <a:cubicBezTo>
                  <a:pt x="5570" y="5857"/>
                  <a:pt x="5565" y="5857"/>
                  <a:pt x="5565" y="5857"/>
                </a:cubicBezTo>
                <a:cubicBezTo>
                  <a:pt x="5565" y="5867"/>
                  <a:pt x="5565" y="5878"/>
                  <a:pt x="5559" y="5878"/>
                </a:cubicBezTo>
                <a:cubicBezTo>
                  <a:pt x="5559" y="5878"/>
                  <a:pt x="5559" y="5867"/>
                  <a:pt x="5559" y="5867"/>
                </a:cubicBezTo>
                <a:cubicBezTo>
                  <a:pt x="5559" y="5857"/>
                  <a:pt x="5559" y="5857"/>
                  <a:pt x="5559" y="5857"/>
                </a:cubicBezTo>
                <a:cubicBezTo>
                  <a:pt x="5565" y="5846"/>
                  <a:pt x="5559" y="5846"/>
                  <a:pt x="5559" y="5846"/>
                </a:cubicBezTo>
                <a:cubicBezTo>
                  <a:pt x="5559" y="5846"/>
                  <a:pt x="5559" y="5835"/>
                  <a:pt x="5559" y="5835"/>
                </a:cubicBezTo>
                <a:cubicBezTo>
                  <a:pt x="5559" y="5824"/>
                  <a:pt x="5559" y="5824"/>
                  <a:pt x="5559" y="5824"/>
                </a:cubicBezTo>
                <a:cubicBezTo>
                  <a:pt x="5559" y="5814"/>
                  <a:pt x="5553" y="5814"/>
                  <a:pt x="5553" y="5814"/>
                </a:cubicBezTo>
                <a:cubicBezTo>
                  <a:pt x="5553" y="5824"/>
                  <a:pt x="5553" y="5824"/>
                  <a:pt x="5553" y="5824"/>
                </a:cubicBezTo>
                <a:cubicBezTo>
                  <a:pt x="5553" y="5835"/>
                  <a:pt x="5553" y="5835"/>
                  <a:pt x="5548" y="5835"/>
                </a:cubicBezTo>
                <a:cubicBezTo>
                  <a:pt x="5548" y="5846"/>
                  <a:pt x="5548" y="5835"/>
                  <a:pt x="5548" y="5835"/>
                </a:cubicBezTo>
                <a:cubicBezTo>
                  <a:pt x="5542" y="5824"/>
                  <a:pt x="5542" y="5824"/>
                  <a:pt x="5542" y="5824"/>
                </a:cubicBezTo>
                <a:cubicBezTo>
                  <a:pt x="5542" y="5814"/>
                  <a:pt x="5542" y="5814"/>
                  <a:pt x="5548" y="5814"/>
                </a:cubicBezTo>
                <a:cubicBezTo>
                  <a:pt x="5548" y="5803"/>
                  <a:pt x="5548" y="5803"/>
                  <a:pt x="5548" y="5803"/>
                </a:cubicBezTo>
                <a:cubicBezTo>
                  <a:pt x="5542" y="5792"/>
                  <a:pt x="5542" y="5792"/>
                  <a:pt x="5542" y="5792"/>
                </a:cubicBezTo>
                <a:cubicBezTo>
                  <a:pt x="5536" y="5792"/>
                  <a:pt x="5536" y="5792"/>
                  <a:pt x="5531" y="5803"/>
                </a:cubicBezTo>
                <a:cubicBezTo>
                  <a:pt x="5531" y="5803"/>
                  <a:pt x="5531" y="5803"/>
                  <a:pt x="5531" y="5814"/>
                </a:cubicBezTo>
                <a:cubicBezTo>
                  <a:pt x="5525" y="5814"/>
                  <a:pt x="5525" y="5814"/>
                  <a:pt x="5525" y="5803"/>
                </a:cubicBezTo>
                <a:cubicBezTo>
                  <a:pt x="5525" y="5792"/>
                  <a:pt x="5525" y="5792"/>
                  <a:pt x="5525" y="5781"/>
                </a:cubicBezTo>
                <a:cubicBezTo>
                  <a:pt x="5525" y="5781"/>
                  <a:pt x="5520" y="5771"/>
                  <a:pt x="5520" y="5771"/>
                </a:cubicBezTo>
                <a:cubicBezTo>
                  <a:pt x="5514" y="5760"/>
                  <a:pt x="5520" y="5760"/>
                  <a:pt x="5514" y="5749"/>
                </a:cubicBezTo>
                <a:cubicBezTo>
                  <a:pt x="5514" y="5749"/>
                  <a:pt x="5514" y="5749"/>
                  <a:pt x="5514" y="5749"/>
                </a:cubicBezTo>
                <a:cubicBezTo>
                  <a:pt x="5508" y="5739"/>
                  <a:pt x="5503" y="5749"/>
                  <a:pt x="5503" y="5739"/>
                </a:cubicBezTo>
                <a:cubicBezTo>
                  <a:pt x="5497" y="5739"/>
                  <a:pt x="5497" y="5739"/>
                  <a:pt x="5491" y="5739"/>
                </a:cubicBezTo>
                <a:cubicBezTo>
                  <a:pt x="5491" y="5739"/>
                  <a:pt x="5486" y="5739"/>
                  <a:pt x="5480" y="5739"/>
                </a:cubicBezTo>
                <a:cubicBezTo>
                  <a:pt x="5475" y="5739"/>
                  <a:pt x="5469" y="5728"/>
                  <a:pt x="5469" y="5728"/>
                </a:cubicBezTo>
                <a:cubicBezTo>
                  <a:pt x="5463" y="5728"/>
                  <a:pt x="5458" y="5728"/>
                  <a:pt x="5452" y="5739"/>
                </a:cubicBezTo>
                <a:cubicBezTo>
                  <a:pt x="5452" y="5739"/>
                  <a:pt x="5452" y="5739"/>
                  <a:pt x="5446" y="5749"/>
                </a:cubicBezTo>
                <a:cubicBezTo>
                  <a:pt x="5446" y="5749"/>
                  <a:pt x="5441" y="5749"/>
                  <a:pt x="5435" y="5760"/>
                </a:cubicBezTo>
                <a:cubicBezTo>
                  <a:pt x="5435" y="5760"/>
                  <a:pt x="5435" y="5760"/>
                  <a:pt x="5430" y="5771"/>
                </a:cubicBezTo>
                <a:cubicBezTo>
                  <a:pt x="5430" y="5771"/>
                  <a:pt x="5430" y="5771"/>
                  <a:pt x="5430" y="5771"/>
                </a:cubicBezTo>
                <a:cubicBezTo>
                  <a:pt x="5424" y="5781"/>
                  <a:pt x="5424" y="5803"/>
                  <a:pt x="5418" y="5792"/>
                </a:cubicBezTo>
                <a:cubicBezTo>
                  <a:pt x="5418" y="5781"/>
                  <a:pt x="5418" y="5781"/>
                  <a:pt x="5418" y="5781"/>
                </a:cubicBezTo>
                <a:cubicBezTo>
                  <a:pt x="5413" y="5771"/>
                  <a:pt x="5413" y="5771"/>
                  <a:pt x="5413" y="5760"/>
                </a:cubicBezTo>
                <a:cubicBezTo>
                  <a:pt x="5413" y="5760"/>
                  <a:pt x="5401" y="5749"/>
                  <a:pt x="5407" y="5749"/>
                </a:cubicBezTo>
                <a:cubicBezTo>
                  <a:pt x="5413" y="5749"/>
                  <a:pt x="5413" y="5749"/>
                  <a:pt x="5413" y="5749"/>
                </a:cubicBezTo>
                <a:cubicBezTo>
                  <a:pt x="5418" y="5749"/>
                  <a:pt x="5418" y="5739"/>
                  <a:pt x="5418" y="5749"/>
                </a:cubicBezTo>
                <a:cubicBezTo>
                  <a:pt x="5418" y="5749"/>
                  <a:pt x="5418" y="5749"/>
                  <a:pt x="5424" y="5749"/>
                </a:cubicBezTo>
                <a:cubicBezTo>
                  <a:pt x="5424" y="5760"/>
                  <a:pt x="5424" y="5749"/>
                  <a:pt x="5424" y="5749"/>
                </a:cubicBezTo>
                <a:cubicBezTo>
                  <a:pt x="5424" y="5739"/>
                  <a:pt x="5424" y="5739"/>
                  <a:pt x="5424" y="5728"/>
                </a:cubicBezTo>
                <a:cubicBezTo>
                  <a:pt x="5424" y="5728"/>
                  <a:pt x="5424" y="5717"/>
                  <a:pt x="5424" y="5717"/>
                </a:cubicBezTo>
                <a:cubicBezTo>
                  <a:pt x="5430" y="5717"/>
                  <a:pt x="5430" y="5717"/>
                  <a:pt x="5430" y="5728"/>
                </a:cubicBezTo>
                <a:cubicBezTo>
                  <a:pt x="5430" y="5728"/>
                  <a:pt x="5430" y="5728"/>
                  <a:pt x="5435" y="5739"/>
                </a:cubicBezTo>
                <a:cubicBezTo>
                  <a:pt x="5435" y="5739"/>
                  <a:pt x="5435" y="5739"/>
                  <a:pt x="5435" y="5749"/>
                </a:cubicBezTo>
                <a:cubicBezTo>
                  <a:pt x="5435" y="5749"/>
                  <a:pt x="5435" y="5749"/>
                  <a:pt x="5441" y="5749"/>
                </a:cubicBezTo>
                <a:cubicBezTo>
                  <a:pt x="5441" y="5749"/>
                  <a:pt x="5441" y="5739"/>
                  <a:pt x="5441" y="5739"/>
                </a:cubicBezTo>
                <a:cubicBezTo>
                  <a:pt x="5446" y="5739"/>
                  <a:pt x="5441" y="5728"/>
                  <a:pt x="5441" y="5728"/>
                </a:cubicBezTo>
                <a:cubicBezTo>
                  <a:pt x="5441" y="5728"/>
                  <a:pt x="5441" y="5717"/>
                  <a:pt x="5446" y="5717"/>
                </a:cubicBezTo>
                <a:cubicBezTo>
                  <a:pt x="5446" y="5706"/>
                  <a:pt x="5446" y="5706"/>
                  <a:pt x="5452" y="5706"/>
                </a:cubicBezTo>
                <a:cubicBezTo>
                  <a:pt x="5452" y="5706"/>
                  <a:pt x="5452" y="5696"/>
                  <a:pt x="5452" y="5685"/>
                </a:cubicBezTo>
                <a:cubicBezTo>
                  <a:pt x="5452" y="5685"/>
                  <a:pt x="5452" y="5674"/>
                  <a:pt x="5452" y="5674"/>
                </a:cubicBezTo>
                <a:cubicBezTo>
                  <a:pt x="5458" y="5674"/>
                  <a:pt x="5458" y="5685"/>
                  <a:pt x="5458" y="5674"/>
                </a:cubicBezTo>
                <a:cubicBezTo>
                  <a:pt x="5458" y="5674"/>
                  <a:pt x="5458" y="5663"/>
                  <a:pt x="5458" y="5663"/>
                </a:cubicBezTo>
                <a:cubicBezTo>
                  <a:pt x="5458" y="5653"/>
                  <a:pt x="5458" y="5653"/>
                  <a:pt x="5452" y="5653"/>
                </a:cubicBezTo>
                <a:cubicBezTo>
                  <a:pt x="5452" y="5653"/>
                  <a:pt x="5446" y="5653"/>
                  <a:pt x="5441" y="5653"/>
                </a:cubicBezTo>
                <a:cubicBezTo>
                  <a:pt x="5441" y="5653"/>
                  <a:pt x="5441" y="5663"/>
                  <a:pt x="5435" y="5653"/>
                </a:cubicBezTo>
                <a:cubicBezTo>
                  <a:pt x="5430" y="5653"/>
                  <a:pt x="5435" y="5642"/>
                  <a:pt x="5435" y="5631"/>
                </a:cubicBezTo>
                <a:cubicBezTo>
                  <a:pt x="5435" y="5631"/>
                  <a:pt x="5430" y="5631"/>
                  <a:pt x="5430" y="5620"/>
                </a:cubicBezTo>
                <a:cubicBezTo>
                  <a:pt x="5430" y="5620"/>
                  <a:pt x="5430" y="5620"/>
                  <a:pt x="5430" y="5610"/>
                </a:cubicBezTo>
                <a:cubicBezTo>
                  <a:pt x="5435" y="5610"/>
                  <a:pt x="5441" y="5610"/>
                  <a:pt x="5441" y="5599"/>
                </a:cubicBezTo>
                <a:cubicBezTo>
                  <a:pt x="5441" y="5588"/>
                  <a:pt x="5441" y="5599"/>
                  <a:pt x="5441" y="5588"/>
                </a:cubicBezTo>
                <a:cubicBezTo>
                  <a:pt x="5435" y="5588"/>
                  <a:pt x="5435" y="5577"/>
                  <a:pt x="5435" y="5577"/>
                </a:cubicBezTo>
                <a:cubicBezTo>
                  <a:pt x="5435" y="5567"/>
                  <a:pt x="5441" y="5567"/>
                  <a:pt x="5435" y="5556"/>
                </a:cubicBezTo>
                <a:cubicBezTo>
                  <a:pt x="5435" y="5556"/>
                  <a:pt x="5435" y="5556"/>
                  <a:pt x="5430" y="5545"/>
                </a:cubicBezTo>
                <a:cubicBezTo>
                  <a:pt x="5430" y="5545"/>
                  <a:pt x="5430" y="5545"/>
                  <a:pt x="5430" y="5545"/>
                </a:cubicBezTo>
                <a:cubicBezTo>
                  <a:pt x="5424" y="5534"/>
                  <a:pt x="5424" y="5534"/>
                  <a:pt x="5424" y="5534"/>
                </a:cubicBezTo>
                <a:cubicBezTo>
                  <a:pt x="5424" y="5534"/>
                  <a:pt x="5424" y="5524"/>
                  <a:pt x="5424" y="5524"/>
                </a:cubicBezTo>
                <a:cubicBezTo>
                  <a:pt x="5424" y="5513"/>
                  <a:pt x="5430" y="5524"/>
                  <a:pt x="5430" y="5524"/>
                </a:cubicBezTo>
                <a:cubicBezTo>
                  <a:pt x="5430" y="5524"/>
                  <a:pt x="5430" y="5534"/>
                  <a:pt x="5435" y="5524"/>
                </a:cubicBezTo>
                <a:cubicBezTo>
                  <a:pt x="5435" y="5524"/>
                  <a:pt x="5435" y="5513"/>
                  <a:pt x="5435" y="5502"/>
                </a:cubicBezTo>
                <a:cubicBezTo>
                  <a:pt x="5435" y="5491"/>
                  <a:pt x="5435" y="5491"/>
                  <a:pt x="5435" y="5491"/>
                </a:cubicBezTo>
                <a:cubicBezTo>
                  <a:pt x="5430" y="5481"/>
                  <a:pt x="5430" y="5481"/>
                  <a:pt x="5430" y="5481"/>
                </a:cubicBezTo>
                <a:cubicBezTo>
                  <a:pt x="5430" y="5470"/>
                  <a:pt x="5430" y="5470"/>
                  <a:pt x="5430" y="5470"/>
                </a:cubicBezTo>
                <a:cubicBezTo>
                  <a:pt x="5430" y="5459"/>
                  <a:pt x="5430" y="5459"/>
                  <a:pt x="5430" y="5448"/>
                </a:cubicBezTo>
                <a:cubicBezTo>
                  <a:pt x="5430" y="5448"/>
                  <a:pt x="5424" y="5448"/>
                  <a:pt x="5424" y="5448"/>
                </a:cubicBezTo>
                <a:cubicBezTo>
                  <a:pt x="5424" y="5438"/>
                  <a:pt x="5424" y="5438"/>
                  <a:pt x="5424" y="5438"/>
                </a:cubicBezTo>
                <a:cubicBezTo>
                  <a:pt x="5430" y="5438"/>
                  <a:pt x="5430" y="5438"/>
                  <a:pt x="5430" y="5438"/>
                </a:cubicBezTo>
                <a:cubicBezTo>
                  <a:pt x="5435" y="5438"/>
                  <a:pt x="5435" y="5427"/>
                  <a:pt x="5430" y="5416"/>
                </a:cubicBezTo>
                <a:cubicBezTo>
                  <a:pt x="5430" y="5405"/>
                  <a:pt x="5435" y="5405"/>
                  <a:pt x="5435" y="5395"/>
                </a:cubicBezTo>
                <a:cubicBezTo>
                  <a:pt x="5441" y="5395"/>
                  <a:pt x="5446" y="5395"/>
                  <a:pt x="5446" y="5395"/>
                </a:cubicBezTo>
                <a:cubicBezTo>
                  <a:pt x="5452" y="5395"/>
                  <a:pt x="5452" y="5384"/>
                  <a:pt x="5452" y="5373"/>
                </a:cubicBezTo>
                <a:cubicBezTo>
                  <a:pt x="5452" y="5362"/>
                  <a:pt x="5446" y="5362"/>
                  <a:pt x="5446" y="5352"/>
                </a:cubicBezTo>
                <a:cubicBezTo>
                  <a:pt x="5441" y="5352"/>
                  <a:pt x="5446" y="5330"/>
                  <a:pt x="5441" y="5330"/>
                </a:cubicBezTo>
                <a:cubicBezTo>
                  <a:pt x="5435" y="5341"/>
                  <a:pt x="5430" y="5341"/>
                  <a:pt x="5430" y="5352"/>
                </a:cubicBezTo>
                <a:cubicBezTo>
                  <a:pt x="5430" y="5352"/>
                  <a:pt x="5435" y="5362"/>
                  <a:pt x="5435" y="5362"/>
                </a:cubicBezTo>
                <a:cubicBezTo>
                  <a:pt x="5435" y="5362"/>
                  <a:pt x="5430" y="5373"/>
                  <a:pt x="5430" y="5373"/>
                </a:cubicBezTo>
                <a:cubicBezTo>
                  <a:pt x="5430" y="5373"/>
                  <a:pt x="5424" y="5373"/>
                  <a:pt x="5424" y="5373"/>
                </a:cubicBezTo>
                <a:cubicBezTo>
                  <a:pt x="5424" y="5373"/>
                  <a:pt x="5418" y="5373"/>
                  <a:pt x="5418" y="5373"/>
                </a:cubicBezTo>
                <a:cubicBezTo>
                  <a:pt x="5418" y="5373"/>
                  <a:pt x="5418" y="5384"/>
                  <a:pt x="5413" y="5384"/>
                </a:cubicBezTo>
                <a:cubicBezTo>
                  <a:pt x="5413" y="5384"/>
                  <a:pt x="5413" y="5373"/>
                  <a:pt x="5413" y="5373"/>
                </a:cubicBezTo>
                <a:cubicBezTo>
                  <a:pt x="5407" y="5373"/>
                  <a:pt x="5407" y="5362"/>
                  <a:pt x="5407" y="5362"/>
                </a:cubicBezTo>
                <a:cubicBezTo>
                  <a:pt x="5407" y="5362"/>
                  <a:pt x="5407" y="5352"/>
                  <a:pt x="5407" y="5352"/>
                </a:cubicBezTo>
                <a:cubicBezTo>
                  <a:pt x="5401" y="5341"/>
                  <a:pt x="5407" y="5330"/>
                  <a:pt x="5396" y="5341"/>
                </a:cubicBezTo>
                <a:cubicBezTo>
                  <a:pt x="5396" y="5341"/>
                  <a:pt x="5396" y="5341"/>
                  <a:pt x="5390" y="5341"/>
                </a:cubicBezTo>
                <a:cubicBezTo>
                  <a:pt x="5385" y="5341"/>
                  <a:pt x="5379" y="5352"/>
                  <a:pt x="5373" y="5352"/>
                </a:cubicBezTo>
                <a:cubicBezTo>
                  <a:pt x="5368" y="5352"/>
                  <a:pt x="5356" y="5341"/>
                  <a:pt x="5351" y="5341"/>
                </a:cubicBezTo>
                <a:cubicBezTo>
                  <a:pt x="5340" y="5330"/>
                  <a:pt x="5334" y="5330"/>
                  <a:pt x="5323" y="5319"/>
                </a:cubicBezTo>
                <a:cubicBezTo>
                  <a:pt x="5323" y="5319"/>
                  <a:pt x="5317" y="5309"/>
                  <a:pt x="5311" y="5309"/>
                </a:cubicBezTo>
                <a:cubicBezTo>
                  <a:pt x="5311" y="5309"/>
                  <a:pt x="5306" y="5309"/>
                  <a:pt x="5306" y="5298"/>
                </a:cubicBezTo>
                <a:cubicBezTo>
                  <a:pt x="5306" y="5298"/>
                  <a:pt x="5300" y="5298"/>
                  <a:pt x="5300" y="5287"/>
                </a:cubicBezTo>
                <a:cubicBezTo>
                  <a:pt x="5300" y="5287"/>
                  <a:pt x="5300" y="5287"/>
                  <a:pt x="5300" y="5287"/>
                </a:cubicBezTo>
                <a:cubicBezTo>
                  <a:pt x="5306" y="5276"/>
                  <a:pt x="5306" y="5276"/>
                  <a:pt x="5306" y="5276"/>
                </a:cubicBezTo>
                <a:cubicBezTo>
                  <a:pt x="5311" y="5276"/>
                  <a:pt x="5306" y="5276"/>
                  <a:pt x="5306" y="5266"/>
                </a:cubicBezTo>
                <a:cubicBezTo>
                  <a:pt x="5300" y="5266"/>
                  <a:pt x="5295" y="5266"/>
                  <a:pt x="5295" y="5255"/>
                </a:cubicBezTo>
                <a:cubicBezTo>
                  <a:pt x="5295" y="5244"/>
                  <a:pt x="5300" y="5244"/>
                  <a:pt x="5306" y="5244"/>
                </a:cubicBezTo>
                <a:cubicBezTo>
                  <a:pt x="5306" y="5244"/>
                  <a:pt x="5311" y="5244"/>
                  <a:pt x="5311" y="5244"/>
                </a:cubicBezTo>
                <a:cubicBezTo>
                  <a:pt x="5311" y="5233"/>
                  <a:pt x="5311" y="5233"/>
                  <a:pt x="5306" y="5233"/>
                </a:cubicBezTo>
                <a:cubicBezTo>
                  <a:pt x="5306" y="5223"/>
                  <a:pt x="5300" y="5223"/>
                  <a:pt x="5295" y="5223"/>
                </a:cubicBezTo>
                <a:cubicBezTo>
                  <a:pt x="5295" y="5223"/>
                  <a:pt x="5295" y="5223"/>
                  <a:pt x="5289" y="5223"/>
                </a:cubicBezTo>
                <a:cubicBezTo>
                  <a:pt x="5289" y="5233"/>
                  <a:pt x="5289" y="5233"/>
                  <a:pt x="5283" y="5233"/>
                </a:cubicBezTo>
                <a:cubicBezTo>
                  <a:pt x="5283" y="5233"/>
                  <a:pt x="5278" y="5255"/>
                  <a:pt x="5278" y="5244"/>
                </a:cubicBezTo>
                <a:cubicBezTo>
                  <a:pt x="5278" y="5233"/>
                  <a:pt x="5278" y="5233"/>
                  <a:pt x="5278" y="5233"/>
                </a:cubicBezTo>
                <a:cubicBezTo>
                  <a:pt x="5278" y="5223"/>
                  <a:pt x="5283" y="5223"/>
                  <a:pt x="5283" y="5223"/>
                </a:cubicBezTo>
                <a:cubicBezTo>
                  <a:pt x="5289" y="5212"/>
                  <a:pt x="5278" y="5212"/>
                  <a:pt x="5272" y="5212"/>
                </a:cubicBezTo>
                <a:cubicBezTo>
                  <a:pt x="5272" y="5212"/>
                  <a:pt x="5272" y="5201"/>
                  <a:pt x="5272" y="5201"/>
                </a:cubicBezTo>
                <a:cubicBezTo>
                  <a:pt x="5272" y="5201"/>
                  <a:pt x="5272" y="5190"/>
                  <a:pt x="5266" y="5190"/>
                </a:cubicBezTo>
                <a:cubicBezTo>
                  <a:pt x="5266" y="5180"/>
                  <a:pt x="5255" y="5180"/>
                  <a:pt x="5249" y="5180"/>
                </a:cubicBezTo>
                <a:cubicBezTo>
                  <a:pt x="5249" y="5180"/>
                  <a:pt x="5244" y="5180"/>
                  <a:pt x="5244" y="5180"/>
                </a:cubicBezTo>
                <a:cubicBezTo>
                  <a:pt x="5244" y="5180"/>
                  <a:pt x="5244" y="5190"/>
                  <a:pt x="5244" y="5190"/>
                </a:cubicBezTo>
                <a:cubicBezTo>
                  <a:pt x="5244" y="5201"/>
                  <a:pt x="5238" y="5190"/>
                  <a:pt x="5238" y="5190"/>
                </a:cubicBezTo>
                <a:cubicBezTo>
                  <a:pt x="5238" y="5180"/>
                  <a:pt x="5238" y="5180"/>
                  <a:pt x="5238" y="5180"/>
                </a:cubicBezTo>
                <a:cubicBezTo>
                  <a:pt x="5238" y="5169"/>
                  <a:pt x="5238" y="5169"/>
                  <a:pt x="5244" y="5169"/>
                </a:cubicBezTo>
                <a:cubicBezTo>
                  <a:pt x="5244" y="5169"/>
                  <a:pt x="5244" y="5158"/>
                  <a:pt x="5244" y="5158"/>
                </a:cubicBezTo>
                <a:cubicBezTo>
                  <a:pt x="5244" y="5147"/>
                  <a:pt x="5244" y="5147"/>
                  <a:pt x="5238" y="5137"/>
                </a:cubicBezTo>
                <a:cubicBezTo>
                  <a:pt x="5233" y="5126"/>
                  <a:pt x="5221" y="5126"/>
                  <a:pt x="5216" y="5126"/>
                </a:cubicBezTo>
                <a:cubicBezTo>
                  <a:pt x="5210" y="5115"/>
                  <a:pt x="5210" y="5115"/>
                  <a:pt x="5204" y="5104"/>
                </a:cubicBezTo>
                <a:cubicBezTo>
                  <a:pt x="5204" y="5104"/>
                  <a:pt x="5199" y="5104"/>
                  <a:pt x="5199" y="5094"/>
                </a:cubicBezTo>
                <a:cubicBezTo>
                  <a:pt x="5193" y="5094"/>
                  <a:pt x="5193" y="5094"/>
                  <a:pt x="5193" y="5083"/>
                </a:cubicBezTo>
                <a:cubicBezTo>
                  <a:pt x="5188" y="5083"/>
                  <a:pt x="5182" y="5072"/>
                  <a:pt x="5182" y="5072"/>
                </a:cubicBezTo>
                <a:cubicBezTo>
                  <a:pt x="5176" y="5072"/>
                  <a:pt x="5171" y="5072"/>
                  <a:pt x="5165" y="5072"/>
                </a:cubicBezTo>
                <a:cubicBezTo>
                  <a:pt x="5165" y="5083"/>
                  <a:pt x="5159" y="5094"/>
                  <a:pt x="5159" y="5094"/>
                </a:cubicBezTo>
                <a:cubicBezTo>
                  <a:pt x="5154" y="5094"/>
                  <a:pt x="5148" y="5094"/>
                  <a:pt x="5143" y="5094"/>
                </a:cubicBezTo>
                <a:cubicBezTo>
                  <a:pt x="5137" y="5104"/>
                  <a:pt x="5137" y="5104"/>
                  <a:pt x="5131" y="5104"/>
                </a:cubicBezTo>
                <a:cubicBezTo>
                  <a:pt x="5126" y="5115"/>
                  <a:pt x="5126" y="5115"/>
                  <a:pt x="5120" y="5115"/>
                </a:cubicBezTo>
                <a:cubicBezTo>
                  <a:pt x="5114" y="5115"/>
                  <a:pt x="5114" y="5115"/>
                  <a:pt x="5109" y="5115"/>
                </a:cubicBezTo>
                <a:cubicBezTo>
                  <a:pt x="5109" y="5126"/>
                  <a:pt x="5109" y="5126"/>
                  <a:pt x="5103" y="5126"/>
                </a:cubicBezTo>
                <a:cubicBezTo>
                  <a:pt x="5098" y="5126"/>
                  <a:pt x="5098" y="5126"/>
                  <a:pt x="5098" y="5126"/>
                </a:cubicBezTo>
                <a:cubicBezTo>
                  <a:pt x="5092" y="5115"/>
                  <a:pt x="5092" y="5115"/>
                  <a:pt x="5086" y="5115"/>
                </a:cubicBezTo>
                <a:cubicBezTo>
                  <a:pt x="5081" y="5104"/>
                  <a:pt x="5075" y="5104"/>
                  <a:pt x="5075" y="5104"/>
                </a:cubicBezTo>
                <a:cubicBezTo>
                  <a:pt x="5069" y="5104"/>
                  <a:pt x="5064" y="5104"/>
                  <a:pt x="5058" y="5115"/>
                </a:cubicBezTo>
                <a:cubicBezTo>
                  <a:pt x="5058" y="5115"/>
                  <a:pt x="5053" y="5115"/>
                  <a:pt x="5047" y="5115"/>
                </a:cubicBezTo>
                <a:cubicBezTo>
                  <a:pt x="5047" y="5104"/>
                  <a:pt x="5047" y="5104"/>
                  <a:pt x="5047" y="5104"/>
                </a:cubicBezTo>
                <a:cubicBezTo>
                  <a:pt x="5041" y="5104"/>
                  <a:pt x="5041" y="5104"/>
                  <a:pt x="5041" y="5104"/>
                </a:cubicBezTo>
                <a:cubicBezTo>
                  <a:pt x="5030" y="5094"/>
                  <a:pt x="5019" y="5094"/>
                  <a:pt x="5008" y="5083"/>
                </a:cubicBezTo>
                <a:cubicBezTo>
                  <a:pt x="5002" y="5083"/>
                  <a:pt x="4991" y="5072"/>
                  <a:pt x="4985" y="5072"/>
                </a:cubicBezTo>
                <a:cubicBezTo>
                  <a:pt x="4974" y="5061"/>
                  <a:pt x="4968" y="5061"/>
                  <a:pt x="4957" y="5061"/>
                </a:cubicBezTo>
                <a:cubicBezTo>
                  <a:pt x="4951" y="5051"/>
                  <a:pt x="4951" y="5051"/>
                  <a:pt x="4946" y="5051"/>
                </a:cubicBezTo>
                <a:cubicBezTo>
                  <a:pt x="4940" y="5051"/>
                  <a:pt x="4940" y="5051"/>
                  <a:pt x="4934" y="5051"/>
                </a:cubicBezTo>
                <a:cubicBezTo>
                  <a:pt x="4934" y="5051"/>
                  <a:pt x="4929" y="5051"/>
                  <a:pt x="4923" y="5061"/>
                </a:cubicBezTo>
                <a:cubicBezTo>
                  <a:pt x="4923" y="5061"/>
                  <a:pt x="4918" y="5061"/>
                  <a:pt x="4918" y="5072"/>
                </a:cubicBezTo>
                <a:cubicBezTo>
                  <a:pt x="4918" y="5072"/>
                  <a:pt x="4912" y="5072"/>
                  <a:pt x="4912" y="5072"/>
                </a:cubicBezTo>
                <a:cubicBezTo>
                  <a:pt x="4906" y="5072"/>
                  <a:pt x="4906" y="5083"/>
                  <a:pt x="4906" y="5083"/>
                </a:cubicBezTo>
                <a:cubicBezTo>
                  <a:pt x="4906" y="5094"/>
                  <a:pt x="4901" y="5094"/>
                  <a:pt x="4901" y="5094"/>
                </a:cubicBezTo>
                <a:cubicBezTo>
                  <a:pt x="4895" y="5094"/>
                  <a:pt x="4889" y="5094"/>
                  <a:pt x="4889" y="5104"/>
                </a:cubicBezTo>
                <a:cubicBezTo>
                  <a:pt x="4889" y="5115"/>
                  <a:pt x="4889" y="5115"/>
                  <a:pt x="4889" y="5115"/>
                </a:cubicBezTo>
                <a:cubicBezTo>
                  <a:pt x="4889" y="5126"/>
                  <a:pt x="4889" y="5126"/>
                  <a:pt x="4889" y="5126"/>
                </a:cubicBezTo>
                <a:cubicBezTo>
                  <a:pt x="4889" y="5137"/>
                  <a:pt x="4889" y="5137"/>
                  <a:pt x="4895" y="5137"/>
                </a:cubicBezTo>
                <a:cubicBezTo>
                  <a:pt x="4895" y="5147"/>
                  <a:pt x="4895" y="5147"/>
                  <a:pt x="4895" y="5158"/>
                </a:cubicBezTo>
                <a:cubicBezTo>
                  <a:pt x="4895" y="5158"/>
                  <a:pt x="4895" y="5158"/>
                  <a:pt x="4895" y="5169"/>
                </a:cubicBezTo>
                <a:cubicBezTo>
                  <a:pt x="4901" y="5169"/>
                  <a:pt x="4901" y="5169"/>
                  <a:pt x="4901" y="5180"/>
                </a:cubicBezTo>
                <a:cubicBezTo>
                  <a:pt x="4901" y="5180"/>
                  <a:pt x="4901" y="5190"/>
                  <a:pt x="4901" y="5190"/>
                </a:cubicBezTo>
                <a:cubicBezTo>
                  <a:pt x="4901" y="5190"/>
                  <a:pt x="4906" y="5201"/>
                  <a:pt x="4906" y="5201"/>
                </a:cubicBezTo>
                <a:cubicBezTo>
                  <a:pt x="4906" y="5212"/>
                  <a:pt x="4906" y="5212"/>
                  <a:pt x="4912" y="5212"/>
                </a:cubicBezTo>
                <a:cubicBezTo>
                  <a:pt x="4912" y="5223"/>
                  <a:pt x="4912" y="5233"/>
                  <a:pt x="4912" y="5233"/>
                </a:cubicBezTo>
                <a:cubicBezTo>
                  <a:pt x="4918" y="5233"/>
                  <a:pt x="4918" y="5233"/>
                  <a:pt x="4923" y="5233"/>
                </a:cubicBezTo>
                <a:cubicBezTo>
                  <a:pt x="4923" y="5244"/>
                  <a:pt x="4918" y="5244"/>
                  <a:pt x="4918" y="5255"/>
                </a:cubicBezTo>
                <a:cubicBezTo>
                  <a:pt x="4918" y="5255"/>
                  <a:pt x="4923" y="5255"/>
                  <a:pt x="4923" y="5266"/>
                </a:cubicBezTo>
                <a:cubicBezTo>
                  <a:pt x="4918" y="5276"/>
                  <a:pt x="4912" y="5255"/>
                  <a:pt x="4912" y="5266"/>
                </a:cubicBezTo>
                <a:cubicBezTo>
                  <a:pt x="4912" y="5266"/>
                  <a:pt x="4912" y="5276"/>
                  <a:pt x="4912" y="5276"/>
                </a:cubicBezTo>
                <a:cubicBezTo>
                  <a:pt x="4912" y="5276"/>
                  <a:pt x="4912" y="5287"/>
                  <a:pt x="4912" y="5287"/>
                </a:cubicBezTo>
                <a:cubicBezTo>
                  <a:pt x="4912" y="5298"/>
                  <a:pt x="4912" y="5309"/>
                  <a:pt x="4912" y="5319"/>
                </a:cubicBezTo>
                <a:cubicBezTo>
                  <a:pt x="4912" y="5330"/>
                  <a:pt x="4906" y="5341"/>
                  <a:pt x="4901" y="5341"/>
                </a:cubicBezTo>
                <a:cubicBezTo>
                  <a:pt x="4901" y="5352"/>
                  <a:pt x="4895" y="5352"/>
                  <a:pt x="4895" y="5352"/>
                </a:cubicBezTo>
                <a:cubicBezTo>
                  <a:pt x="4889" y="5362"/>
                  <a:pt x="4889" y="5362"/>
                  <a:pt x="4889" y="5373"/>
                </a:cubicBezTo>
                <a:cubicBezTo>
                  <a:pt x="4889" y="5373"/>
                  <a:pt x="4884" y="5384"/>
                  <a:pt x="4884" y="5384"/>
                </a:cubicBezTo>
                <a:cubicBezTo>
                  <a:pt x="4884" y="5384"/>
                  <a:pt x="4889" y="5384"/>
                  <a:pt x="4889" y="5384"/>
                </a:cubicBezTo>
                <a:cubicBezTo>
                  <a:pt x="4895" y="5384"/>
                  <a:pt x="4895" y="5384"/>
                  <a:pt x="4895" y="5384"/>
                </a:cubicBezTo>
                <a:cubicBezTo>
                  <a:pt x="4901" y="5384"/>
                  <a:pt x="4901" y="5384"/>
                  <a:pt x="4901" y="5384"/>
                </a:cubicBezTo>
                <a:cubicBezTo>
                  <a:pt x="4901" y="5384"/>
                  <a:pt x="4901" y="5384"/>
                  <a:pt x="4906" y="5384"/>
                </a:cubicBezTo>
                <a:cubicBezTo>
                  <a:pt x="4906" y="5384"/>
                  <a:pt x="4906" y="5384"/>
                  <a:pt x="4906" y="5384"/>
                </a:cubicBezTo>
                <a:cubicBezTo>
                  <a:pt x="4912" y="5395"/>
                  <a:pt x="4912" y="5395"/>
                  <a:pt x="4912" y="5395"/>
                </a:cubicBezTo>
                <a:cubicBezTo>
                  <a:pt x="4912" y="5395"/>
                  <a:pt x="4918" y="5395"/>
                  <a:pt x="4918" y="5395"/>
                </a:cubicBezTo>
                <a:cubicBezTo>
                  <a:pt x="4918" y="5405"/>
                  <a:pt x="4912" y="5405"/>
                  <a:pt x="4912" y="5405"/>
                </a:cubicBezTo>
                <a:cubicBezTo>
                  <a:pt x="4912" y="5405"/>
                  <a:pt x="4912" y="5405"/>
                  <a:pt x="4912" y="5416"/>
                </a:cubicBezTo>
                <a:cubicBezTo>
                  <a:pt x="4912" y="5416"/>
                  <a:pt x="4912" y="5416"/>
                  <a:pt x="4912" y="5416"/>
                </a:cubicBezTo>
                <a:cubicBezTo>
                  <a:pt x="4901" y="5427"/>
                  <a:pt x="4912" y="5416"/>
                  <a:pt x="4918" y="5427"/>
                </a:cubicBezTo>
                <a:cubicBezTo>
                  <a:pt x="4918" y="5427"/>
                  <a:pt x="4918" y="5427"/>
                  <a:pt x="4923" y="5427"/>
                </a:cubicBezTo>
                <a:cubicBezTo>
                  <a:pt x="4923" y="5427"/>
                  <a:pt x="4929" y="5427"/>
                  <a:pt x="4929" y="5427"/>
                </a:cubicBezTo>
                <a:cubicBezTo>
                  <a:pt x="4929" y="5438"/>
                  <a:pt x="4923" y="5438"/>
                  <a:pt x="4923" y="5438"/>
                </a:cubicBezTo>
                <a:cubicBezTo>
                  <a:pt x="4918" y="5438"/>
                  <a:pt x="4912" y="5448"/>
                  <a:pt x="4912" y="5459"/>
                </a:cubicBezTo>
                <a:cubicBezTo>
                  <a:pt x="4912" y="5470"/>
                  <a:pt x="4918" y="5470"/>
                  <a:pt x="4918" y="5481"/>
                </a:cubicBezTo>
                <a:cubicBezTo>
                  <a:pt x="4918" y="5481"/>
                  <a:pt x="4918" y="5491"/>
                  <a:pt x="4918" y="5491"/>
                </a:cubicBezTo>
                <a:cubicBezTo>
                  <a:pt x="4918" y="5491"/>
                  <a:pt x="4923" y="5491"/>
                  <a:pt x="4923" y="5491"/>
                </a:cubicBezTo>
                <a:cubicBezTo>
                  <a:pt x="4923" y="5502"/>
                  <a:pt x="4923" y="5513"/>
                  <a:pt x="4923" y="5524"/>
                </a:cubicBezTo>
                <a:cubicBezTo>
                  <a:pt x="4923" y="5524"/>
                  <a:pt x="4923" y="5524"/>
                  <a:pt x="4929" y="5524"/>
                </a:cubicBezTo>
                <a:cubicBezTo>
                  <a:pt x="4929" y="5524"/>
                  <a:pt x="4929" y="5534"/>
                  <a:pt x="4929" y="5534"/>
                </a:cubicBezTo>
                <a:cubicBezTo>
                  <a:pt x="4934" y="5534"/>
                  <a:pt x="4946" y="5524"/>
                  <a:pt x="4940" y="5534"/>
                </a:cubicBezTo>
                <a:cubicBezTo>
                  <a:pt x="4940" y="5534"/>
                  <a:pt x="4940" y="5534"/>
                  <a:pt x="4940" y="5534"/>
                </a:cubicBezTo>
                <a:cubicBezTo>
                  <a:pt x="4940" y="5534"/>
                  <a:pt x="4940" y="5545"/>
                  <a:pt x="4934" y="5545"/>
                </a:cubicBezTo>
                <a:cubicBezTo>
                  <a:pt x="4934" y="5545"/>
                  <a:pt x="4934" y="5545"/>
                  <a:pt x="4934" y="5556"/>
                </a:cubicBezTo>
                <a:cubicBezTo>
                  <a:pt x="4934" y="5556"/>
                  <a:pt x="4946" y="5567"/>
                  <a:pt x="4940" y="5567"/>
                </a:cubicBezTo>
                <a:cubicBezTo>
                  <a:pt x="4940" y="5577"/>
                  <a:pt x="4934" y="5567"/>
                  <a:pt x="4934" y="5577"/>
                </a:cubicBezTo>
                <a:cubicBezTo>
                  <a:pt x="4934" y="5577"/>
                  <a:pt x="4934" y="5577"/>
                  <a:pt x="4934" y="5577"/>
                </a:cubicBezTo>
                <a:cubicBezTo>
                  <a:pt x="4929" y="5577"/>
                  <a:pt x="4929" y="5577"/>
                  <a:pt x="4929" y="5588"/>
                </a:cubicBezTo>
                <a:cubicBezTo>
                  <a:pt x="4929" y="5588"/>
                  <a:pt x="4929" y="5588"/>
                  <a:pt x="4929" y="5599"/>
                </a:cubicBezTo>
                <a:cubicBezTo>
                  <a:pt x="4929" y="5599"/>
                  <a:pt x="4929" y="5599"/>
                  <a:pt x="4929" y="5599"/>
                </a:cubicBezTo>
                <a:cubicBezTo>
                  <a:pt x="4923" y="5599"/>
                  <a:pt x="4923" y="5599"/>
                  <a:pt x="4923" y="5599"/>
                </a:cubicBezTo>
                <a:cubicBezTo>
                  <a:pt x="4923" y="5588"/>
                  <a:pt x="4923" y="5588"/>
                  <a:pt x="4918" y="5588"/>
                </a:cubicBezTo>
                <a:cubicBezTo>
                  <a:pt x="4918" y="5588"/>
                  <a:pt x="4918" y="5588"/>
                  <a:pt x="4918" y="5588"/>
                </a:cubicBezTo>
                <a:cubicBezTo>
                  <a:pt x="4912" y="5588"/>
                  <a:pt x="4912" y="5577"/>
                  <a:pt x="4912" y="5588"/>
                </a:cubicBezTo>
                <a:cubicBezTo>
                  <a:pt x="4906" y="5588"/>
                  <a:pt x="4912" y="5599"/>
                  <a:pt x="4912" y="5599"/>
                </a:cubicBezTo>
                <a:cubicBezTo>
                  <a:pt x="4918" y="5610"/>
                  <a:pt x="4918" y="5610"/>
                  <a:pt x="4912" y="5620"/>
                </a:cubicBezTo>
                <a:cubicBezTo>
                  <a:pt x="4912" y="5620"/>
                  <a:pt x="4912" y="5620"/>
                  <a:pt x="4906" y="5620"/>
                </a:cubicBezTo>
                <a:cubicBezTo>
                  <a:pt x="4906" y="5620"/>
                  <a:pt x="4906" y="5620"/>
                  <a:pt x="4906" y="5631"/>
                </a:cubicBezTo>
                <a:cubicBezTo>
                  <a:pt x="4901" y="5631"/>
                  <a:pt x="4901" y="5631"/>
                  <a:pt x="4901" y="5631"/>
                </a:cubicBezTo>
                <a:cubicBezTo>
                  <a:pt x="4906" y="5642"/>
                  <a:pt x="4912" y="5631"/>
                  <a:pt x="4912" y="5653"/>
                </a:cubicBezTo>
                <a:cubicBezTo>
                  <a:pt x="4912" y="5653"/>
                  <a:pt x="4906" y="5653"/>
                  <a:pt x="4901" y="5663"/>
                </a:cubicBezTo>
                <a:cubicBezTo>
                  <a:pt x="4901" y="5663"/>
                  <a:pt x="4901" y="5674"/>
                  <a:pt x="4901" y="5674"/>
                </a:cubicBezTo>
                <a:cubicBezTo>
                  <a:pt x="4895" y="5674"/>
                  <a:pt x="4895" y="5674"/>
                  <a:pt x="4889" y="5674"/>
                </a:cubicBezTo>
                <a:cubicBezTo>
                  <a:pt x="4889" y="5674"/>
                  <a:pt x="4889" y="5685"/>
                  <a:pt x="4889" y="5685"/>
                </a:cubicBezTo>
                <a:cubicBezTo>
                  <a:pt x="4889" y="5696"/>
                  <a:pt x="4884" y="5696"/>
                  <a:pt x="4884" y="5696"/>
                </a:cubicBezTo>
                <a:cubicBezTo>
                  <a:pt x="4884" y="5696"/>
                  <a:pt x="4878" y="5696"/>
                  <a:pt x="4878" y="5706"/>
                </a:cubicBezTo>
                <a:cubicBezTo>
                  <a:pt x="4878" y="5706"/>
                  <a:pt x="4878" y="5717"/>
                  <a:pt x="4878" y="5717"/>
                </a:cubicBezTo>
                <a:cubicBezTo>
                  <a:pt x="4878" y="5717"/>
                  <a:pt x="4873" y="5717"/>
                  <a:pt x="4873" y="5717"/>
                </a:cubicBezTo>
                <a:cubicBezTo>
                  <a:pt x="4873" y="5728"/>
                  <a:pt x="4867" y="5728"/>
                  <a:pt x="4867" y="5728"/>
                </a:cubicBezTo>
                <a:cubicBezTo>
                  <a:pt x="4867" y="5728"/>
                  <a:pt x="4867" y="5717"/>
                  <a:pt x="4861" y="5717"/>
                </a:cubicBezTo>
                <a:cubicBezTo>
                  <a:pt x="4861" y="5717"/>
                  <a:pt x="4861" y="5728"/>
                  <a:pt x="4861" y="5728"/>
                </a:cubicBezTo>
                <a:cubicBezTo>
                  <a:pt x="4861" y="5739"/>
                  <a:pt x="4861" y="5749"/>
                  <a:pt x="4861" y="5760"/>
                </a:cubicBezTo>
                <a:cubicBezTo>
                  <a:pt x="4867" y="5760"/>
                  <a:pt x="4867" y="5760"/>
                  <a:pt x="4867" y="5771"/>
                </a:cubicBezTo>
                <a:cubicBezTo>
                  <a:pt x="4867" y="5771"/>
                  <a:pt x="4867" y="5771"/>
                  <a:pt x="4867" y="5781"/>
                </a:cubicBezTo>
                <a:cubicBezTo>
                  <a:pt x="4867" y="5781"/>
                  <a:pt x="4867" y="5792"/>
                  <a:pt x="4867" y="5792"/>
                </a:cubicBezTo>
                <a:cubicBezTo>
                  <a:pt x="4867" y="5803"/>
                  <a:pt x="4873" y="5803"/>
                  <a:pt x="4873" y="5803"/>
                </a:cubicBezTo>
                <a:cubicBezTo>
                  <a:pt x="4878" y="5803"/>
                  <a:pt x="4878" y="5803"/>
                  <a:pt x="4878" y="5803"/>
                </a:cubicBezTo>
                <a:cubicBezTo>
                  <a:pt x="4884" y="5803"/>
                  <a:pt x="4884" y="5803"/>
                  <a:pt x="4889" y="5814"/>
                </a:cubicBezTo>
                <a:cubicBezTo>
                  <a:pt x="4889" y="5814"/>
                  <a:pt x="4889" y="5814"/>
                  <a:pt x="4895" y="5824"/>
                </a:cubicBezTo>
                <a:cubicBezTo>
                  <a:pt x="4895" y="5824"/>
                  <a:pt x="4895" y="5835"/>
                  <a:pt x="4901" y="5835"/>
                </a:cubicBezTo>
                <a:cubicBezTo>
                  <a:pt x="4906" y="5835"/>
                  <a:pt x="4906" y="5835"/>
                  <a:pt x="4912" y="5835"/>
                </a:cubicBezTo>
                <a:cubicBezTo>
                  <a:pt x="4918" y="5835"/>
                  <a:pt x="4923" y="5846"/>
                  <a:pt x="4923" y="5846"/>
                </a:cubicBezTo>
                <a:cubicBezTo>
                  <a:pt x="4929" y="5857"/>
                  <a:pt x="4929" y="5857"/>
                  <a:pt x="4934" y="5867"/>
                </a:cubicBezTo>
                <a:cubicBezTo>
                  <a:pt x="4940" y="5878"/>
                  <a:pt x="4940" y="5878"/>
                  <a:pt x="4946" y="5878"/>
                </a:cubicBezTo>
                <a:cubicBezTo>
                  <a:pt x="4946" y="5889"/>
                  <a:pt x="4951" y="5889"/>
                  <a:pt x="4957" y="5900"/>
                </a:cubicBezTo>
                <a:cubicBezTo>
                  <a:pt x="4957" y="5900"/>
                  <a:pt x="4957" y="5900"/>
                  <a:pt x="4957" y="5910"/>
                </a:cubicBezTo>
                <a:cubicBezTo>
                  <a:pt x="4963" y="5910"/>
                  <a:pt x="4963" y="5910"/>
                  <a:pt x="4963" y="5910"/>
                </a:cubicBezTo>
                <a:cubicBezTo>
                  <a:pt x="4963" y="5921"/>
                  <a:pt x="4963" y="5921"/>
                  <a:pt x="4963" y="5921"/>
                </a:cubicBezTo>
                <a:cubicBezTo>
                  <a:pt x="4968" y="5932"/>
                  <a:pt x="4968" y="5943"/>
                  <a:pt x="4968" y="5943"/>
                </a:cubicBezTo>
                <a:cubicBezTo>
                  <a:pt x="4968" y="5953"/>
                  <a:pt x="4974" y="5953"/>
                  <a:pt x="4974" y="5953"/>
                </a:cubicBezTo>
                <a:cubicBezTo>
                  <a:pt x="4974" y="5964"/>
                  <a:pt x="4979" y="5975"/>
                  <a:pt x="4979" y="5986"/>
                </a:cubicBezTo>
                <a:cubicBezTo>
                  <a:pt x="4979" y="5996"/>
                  <a:pt x="4985" y="6007"/>
                  <a:pt x="4985" y="6018"/>
                </a:cubicBezTo>
                <a:cubicBezTo>
                  <a:pt x="4985" y="6039"/>
                  <a:pt x="4991" y="6050"/>
                  <a:pt x="4991" y="6072"/>
                </a:cubicBezTo>
                <a:cubicBezTo>
                  <a:pt x="4991" y="6093"/>
                  <a:pt x="4991" y="6115"/>
                  <a:pt x="4996" y="6136"/>
                </a:cubicBezTo>
                <a:cubicBezTo>
                  <a:pt x="4996" y="6147"/>
                  <a:pt x="4991" y="6147"/>
                  <a:pt x="4991" y="6158"/>
                </a:cubicBezTo>
                <a:cubicBezTo>
                  <a:pt x="4991" y="6168"/>
                  <a:pt x="4991" y="6168"/>
                  <a:pt x="4991" y="6179"/>
                </a:cubicBezTo>
                <a:cubicBezTo>
                  <a:pt x="4991" y="6190"/>
                  <a:pt x="4991" y="6201"/>
                  <a:pt x="4985" y="6211"/>
                </a:cubicBezTo>
                <a:cubicBezTo>
                  <a:pt x="4985" y="6211"/>
                  <a:pt x="4985" y="6222"/>
                  <a:pt x="4979" y="6233"/>
                </a:cubicBezTo>
                <a:cubicBezTo>
                  <a:pt x="4979" y="6244"/>
                  <a:pt x="4979" y="6244"/>
                  <a:pt x="4974" y="6254"/>
                </a:cubicBezTo>
                <a:cubicBezTo>
                  <a:pt x="4968" y="6265"/>
                  <a:pt x="4963" y="6265"/>
                  <a:pt x="4963" y="6276"/>
                </a:cubicBezTo>
                <a:cubicBezTo>
                  <a:pt x="4957" y="6287"/>
                  <a:pt x="4951" y="6297"/>
                  <a:pt x="4951" y="6297"/>
                </a:cubicBezTo>
                <a:cubicBezTo>
                  <a:pt x="4946" y="6319"/>
                  <a:pt x="4934" y="6330"/>
                  <a:pt x="4929" y="6340"/>
                </a:cubicBezTo>
                <a:cubicBezTo>
                  <a:pt x="4923" y="6351"/>
                  <a:pt x="4912" y="6362"/>
                  <a:pt x="4906" y="6373"/>
                </a:cubicBezTo>
                <a:cubicBezTo>
                  <a:pt x="4901" y="6373"/>
                  <a:pt x="4895" y="6383"/>
                  <a:pt x="4889" y="6383"/>
                </a:cubicBezTo>
                <a:cubicBezTo>
                  <a:pt x="4889" y="6383"/>
                  <a:pt x="4884" y="6394"/>
                  <a:pt x="4884" y="6394"/>
                </a:cubicBezTo>
                <a:cubicBezTo>
                  <a:pt x="4878" y="6394"/>
                  <a:pt x="4878" y="6394"/>
                  <a:pt x="4878" y="6394"/>
                </a:cubicBezTo>
                <a:cubicBezTo>
                  <a:pt x="4873" y="6405"/>
                  <a:pt x="4867" y="6405"/>
                  <a:pt x="4861" y="6405"/>
                </a:cubicBezTo>
                <a:cubicBezTo>
                  <a:pt x="4861" y="6405"/>
                  <a:pt x="4856" y="6416"/>
                  <a:pt x="4856" y="6416"/>
                </a:cubicBezTo>
                <a:cubicBezTo>
                  <a:pt x="4850" y="6416"/>
                  <a:pt x="4844" y="6426"/>
                  <a:pt x="4839" y="6426"/>
                </a:cubicBezTo>
                <a:cubicBezTo>
                  <a:pt x="4839" y="6426"/>
                  <a:pt x="4839" y="6426"/>
                  <a:pt x="4833" y="6437"/>
                </a:cubicBezTo>
                <a:cubicBezTo>
                  <a:pt x="4828" y="6437"/>
                  <a:pt x="4822" y="6437"/>
                  <a:pt x="4816" y="6448"/>
                </a:cubicBezTo>
                <a:cubicBezTo>
                  <a:pt x="4811" y="6448"/>
                  <a:pt x="4805" y="6459"/>
                  <a:pt x="4799" y="6459"/>
                </a:cubicBezTo>
                <a:cubicBezTo>
                  <a:pt x="4794" y="6459"/>
                  <a:pt x="4794" y="6469"/>
                  <a:pt x="4788" y="6469"/>
                </a:cubicBezTo>
                <a:cubicBezTo>
                  <a:pt x="4788" y="6469"/>
                  <a:pt x="4782" y="6469"/>
                  <a:pt x="4788" y="6480"/>
                </a:cubicBezTo>
                <a:cubicBezTo>
                  <a:pt x="4788" y="6480"/>
                  <a:pt x="4794" y="6480"/>
                  <a:pt x="4799" y="6480"/>
                </a:cubicBezTo>
                <a:cubicBezTo>
                  <a:pt x="4799" y="6491"/>
                  <a:pt x="4799" y="6491"/>
                  <a:pt x="4799" y="6501"/>
                </a:cubicBezTo>
                <a:cubicBezTo>
                  <a:pt x="4799" y="6501"/>
                  <a:pt x="4799" y="6501"/>
                  <a:pt x="4799" y="6512"/>
                </a:cubicBezTo>
                <a:cubicBezTo>
                  <a:pt x="4799" y="6512"/>
                  <a:pt x="4805" y="6512"/>
                  <a:pt x="4805" y="6523"/>
                </a:cubicBezTo>
                <a:cubicBezTo>
                  <a:pt x="4805" y="6534"/>
                  <a:pt x="4805" y="6544"/>
                  <a:pt x="4811" y="6544"/>
                </a:cubicBezTo>
                <a:cubicBezTo>
                  <a:pt x="4811" y="6544"/>
                  <a:pt x="4816" y="6544"/>
                  <a:pt x="4816" y="6544"/>
                </a:cubicBezTo>
                <a:cubicBezTo>
                  <a:pt x="4816" y="6555"/>
                  <a:pt x="4816" y="6566"/>
                  <a:pt x="4822" y="6555"/>
                </a:cubicBezTo>
                <a:cubicBezTo>
                  <a:pt x="4822" y="6555"/>
                  <a:pt x="4822" y="6555"/>
                  <a:pt x="4822" y="6555"/>
                </a:cubicBezTo>
                <a:cubicBezTo>
                  <a:pt x="4828" y="6555"/>
                  <a:pt x="4828" y="6555"/>
                  <a:pt x="4822" y="6566"/>
                </a:cubicBezTo>
                <a:cubicBezTo>
                  <a:pt x="4822" y="6566"/>
                  <a:pt x="4816" y="6566"/>
                  <a:pt x="4816" y="6566"/>
                </a:cubicBezTo>
                <a:cubicBezTo>
                  <a:pt x="4816" y="6577"/>
                  <a:pt x="4816" y="6566"/>
                  <a:pt x="4822" y="6577"/>
                </a:cubicBezTo>
                <a:cubicBezTo>
                  <a:pt x="4822" y="6577"/>
                  <a:pt x="4822" y="6577"/>
                  <a:pt x="4822" y="6577"/>
                </a:cubicBezTo>
                <a:cubicBezTo>
                  <a:pt x="4828" y="6577"/>
                  <a:pt x="4828" y="6577"/>
                  <a:pt x="4828" y="6577"/>
                </a:cubicBezTo>
                <a:cubicBezTo>
                  <a:pt x="4828" y="6587"/>
                  <a:pt x="4828" y="6587"/>
                  <a:pt x="4828" y="6587"/>
                </a:cubicBezTo>
                <a:cubicBezTo>
                  <a:pt x="4828" y="6587"/>
                  <a:pt x="4828" y="6587"/>
                  <a:pt x="4828" y="6587"/>
                </a:cubicBezTo>
                <a:cubicBezTo>
                  <a:pt x="4828" y="6598"/>
                  <a:pt x="4828" y="6598"/>
                  <a:pt x="4828" y="6598"/>
                </a:cubicBezTo>
                <a:cubicBezTo>
                  <a:pt x="4828" y="6598"/>
                  <a:pt x="4833" y="6598"/>
                  <a:pt x="4833" y="6609"/>
                </a:cubicBezTo>
                <a:cubicBezTo>
                  <a:pt x="4833" y="6609"/>
                  <a:pt x="4828" y="6609"/>
                  <a:pt x="4828" y="6620"/>
                </a:cubicBezTo>
                <a:cubicBezTo>
                  <a:pt x="4828" y="6620"/>
                  <a:pt x="4828" y="6620"/>
                  <a:pt x="4828" y="6630"/>
                </a:cubicBezTo>
                <a:cubicBezTo>
                  <a:pt x="4828" y="6630"/>
                  <a:pt x="4822" y="6630"/>
                  <a:pt x="4828" y="6641"/>
                </a:cubicBezTo>
                <a:cubicBezTo>
                  <a:pt x="4828" y="6641"/>
                  <a:pt x="4828" y="6641"/>
                  <a:pt x="4833" y="6641"/>
                </a:cubicBezTo>
                <a:cubicBezTo>
                  <a:pt x="4833" y="6652"/>
                  <a:pt x="4833" y="6652"/>
                  <a:pt x="4833" y="6652"/>
                </a:cubicBezTo>
                <a:cubicBezTo>
                  <a:pt x="4839" y="6652"/>
                  <a:pt x="4839" y="6652"/>
                  <a:pt x="4839" y="6663"/>
                </a:cubicBezTo>
                <a:cubicBezTo>
                  <a:pt x="4833" y="6663"/>
                  <a:pt x="4828" y="6663"/>
                  <a:pt x="4828" y="6663"/>
                </a:cubicBezTo>
                <a:cubicBezTo>
                  <a:pt x="4828" y="6673"/>
                  <a:pt x="4833" y="6684"/>
                  <a:pt x="4833" y="6684"/>
                </a:cubicBezTo>
                <a:cubicBezTo>
                  <a:pt x="4839" y="6695"/>
                  <a:pt x="4839" y="6695"/>
                  <a:pt x="4839" y="6695"/>
                </a:cubicBezTo>
                <a:cubicBezTo>
                  <a:pt x="4839" y="6706"/>
                  <a:pt x="4839" y="6706"/>
                  <a:pt x="4839" y="6706"/>
                </a:cubicBezTo>
                <a:cubicBezTo>
                  <a:pt x="4844" y="6716"/>
                  <a:pt x="4839" y="6727"/>
                  <a:pt x="4839" y="6738"/>
                </a:cubicBezTo>
                <a:cubicBezTo>
                  <a:pt x="4839" y="6749"/>
                  <a:pt x="4839" y="6749"/>
                  <a:pt x="4839" y="6749"/>
                </a:cubicBezTo>
                <a:cubicBezTo>
                  <a:pt x="4839" y="6749"/>
                  <a:pt x="4839" y="6749"/>
                  <a:pt x="4839" y="6749"/>
                </a:cubicBezTo>
                <a:cubicBezTo>
                  <a:pt x="4844" y="6759"/>
                  <a:pt x="4844" y="6759"/>
                  <a:pt x="4844" y="6759"/>
                </a:cubicBezTo>
                <a:cubicBezTo>
                  <a:pt x="4844" y="6770"/>
                  <a:pt x="4844" y="6770"/>
                  <a:pt x="4850" y="6770"/>
                </a:cubicBezTo>
                <a:cubicBezTo>
                  <a:pt x="4850" y="6770"/>
                  <a:pt x="4850" y="6770"/>
                  <a:pt x="4850" y="6770"/>
                </a:cubicBezTo>
                <a:cubicBezTo>
                  <a:pt x="4856" y="6781"/>
                  <a:pt x="4850" y="6792"/>
                  <a:pt x="4850" y="6802"/>
                </a:cubicBezTo>
                <a:cubicBezTo>
                  <a:pt x="4850" y="6802"/>
                  <a:pt x="4850" y="6813"/>
                  <a:pt x="4850" y="6824"/>
                </a:cubicBezTo>
                <a:cubicBezTo>
                  <a:pt x="4850" y="6835"/>
                  <a:pt x="4856" y="6835"/>
                  <a:pt x="4861" y="6835"/>
                </a:cubicBezTo>
                <a:cubicBezTo>
                  <a:pt x="4867" y="6845"/>
                  <a:pt x="4861" y="6867"/>
                  <a:pt x="4867" y="6878"/>
                </a:cubicBezTo>
                <a:cubicBezTo>
                  <a:pt x="4867" y="6878"/>
                  <a:pt x="4867" y="6878"/>
                  <a:pt x="4873" y="6878"/>
                </a:cubicBezTo>
                <a:cubicBezTo>
                  <a:pt x="4873" y="6888"/>
                  <a:pt x="4867" y="6888"/>
                  <a:pt x="4861" y="6899"/>
                </a:cubicBezTo>
                <a:cubicBezTo>
                  <a:pt x="4861" y="6899"/>
                  <a:pt x="4856" y="6910"/>
                  <a:pt x="4856" y="6910"/>
                </a:cubicBezTo>
                <a:cubicBezTo>
                  <a:pt x="4856" y="6921"/>
                  <a:pt x="4850" y="6921"/>
                  <a:pt x="4850" y="6921"/>
                </a:cubicBezTo>
                <a:cubicBezTo>
                  <a:pt x="4850" y="6931"/>
                  <a:pt x="4844" y="6931"/>
                  <a:pt x="4844" y="6942"/>
                </a:cubicBezTo>
                <a:cubicBezTo>
                  <a:pt x="4844" y="6942"/>
                  <a:pt x="4839" y="6953"/>
                  <a:pt x="4839" y="6953"/>
                </a:cubicBezTo>
                <a:cubicBezTo>
                  <a:pt x="4839" y="6953"/>
                  <a:pt x="4833" y="6964"/>
                  <a:pt x="4833" y="6964"/>
                </a:cubicBezTo>
                <a:cubicBezTo>
                  <a:pt x="4833" y="6974"/>
                  <a:pt x="4839" y="6974"/>
                  <a:pt x="4839" y="6974"/>
                </a:cubicBezTo>
                <a:cubicBezTo>
                  <a:pt x="4839" y="6974"/>
                  <a:pt x="4844" y="6974"/>
                  <a:pt x="4844" y="6985"/>
                </a:cubicBezTo>
                <a:cubicBezTo>
                  <a:pt x="4844" y="6985"/>
                  <a:pt x="4844" y="6985"/>
                  <a:pt x="4844" y="6996"/>
                </a:cubicBezTo>
                <a:cubicBezTo>
                  <a:pt x="4844" y="7007"/>
                  <a:pt x="4856" y="6996"/>
                  <a:pt x="4850" y="7007"/>
                </a:cubicBezTo>
                <a:cubicBezTo>
                  <a:pt x="4850" y="7007"/>
                  <a:pt x="4844" y="7007"/>
                  <a:pt x="4844" y="7007"/>
                </a:cubicBezTo>
                <a:cubicBezTo>
                  <a:pt x="4839" y="7017"/>
                  <a:pt x="4844" y="7017"/>
                  <a:pt x="4844" y="7017"/>
                </a:cubicBezTo>
                <a:cubicBezTo>
                  <a:pt x="4844" y="7028"/>
                  <a:pt x="4844" y="7028"/>
                  <a:pt x="4839" y="7028"/>
                </a:cubicBezTo>
                <a:cubicBezTo>
                  <a:pt x="4839" y="7039"/>
                  <a:pt x="4833" y="7028"/>
                  <a:pt x="4833" y="7017"/>
                </a:cubicBezTo>
                <a:cubicBezTo>
                  <a:pt x="4833" y="7017"/>
                  <a:pt x="4833" y="7017"/>
                  <a:pt x="4833" y="7007"/>
                </a:cubicBezTo>
                <a:cubicBezTo>
                  <a:pt x="4833" y="6996"/>
                  <a:pt x="4828" y="6996"/>
                  <a:pt x="4822" y="6996"/>
                </a:cubicBezTo>
                <a:cubicBezTo>
                  <a:pt x="4822" y="6996"/>
                  <a:pt x="4822" y="6985"/>
                  <a:pt x="4816" y="6974"/>
                </a:cubicBezTo>
                <a:cubicBezTo>
                  <a:pt x="4811" y="6974"/>
                  <a:pt x="4811" y="6985"/>
                  <a:pt x="4811" y="6996"/>
                </a:cubicBezTo>
                <a:cubicBezTo>
                  <a:pt x="4805" y="6996"/>
                  <a:pt x="4805" y="6996"/>
                  <a:pt x="4805" y="6996"/>
                </a:cubicBezTo>
                <a:cubicBezTo>
                  <a:pt x="4799" y="6996"/>
                  <a:pt x="4799" y="7007"/>
                  <a:pt x="4799" y="7007"/>
                </a:cubicBezTo>
                <a:cubicBezTo>
                  <a:pt x="4794" y="7007"/>
                  <a:pt x="4788" y="7007"/>
                  <a:pt x="4788" y="7017"/>
                </a:cubicBezTo>
                <a:cubicBezTo>
                  <a:pt x="4788" y="7028"/>
                  <a:pt x="4788" y="7028"/>
                  <a:pt x="4788" y="7039"/>
                </a:cubicBezTo>
                <a:cubicBezTo>
                  <a:pt x="4788" y="7039"/>
                  <a:pt x="4788" y="7039"/>
                  <a:pt x="4788" y="7050"/>
                </a:cubicBezTo>
                <a:cubicBezTo>
                  <a:pt x="4782" y="7050"/>
                  <a:pt x="4788" y="7050"/>
                  <a:pt x="4788" y="7060"/>
                </a:cubicBezTo>
                <a:cubicBezTo>
                  <a:pt x="4788" y="7060"/>
                  <a:pt x="4788" y="7060"/>
                  <a:pt x="4788" y="7060"/>
                </a:cubicBezTo>
                <a:cubicBezTo>
                  <a:pt x="4794" y="7071"/>
                  <a:pt x="4788" y="7071"/>
                  <a:pt x="4788" y="7071"/>
                </a:cubicBezTo>
                <a:cubicBezTo>
                  <a:pt x="4788" y="7060"/>
                  <a:pt x="4788" y="7060"/>
                  <a:pt x="4782" y="7060"/>
                </a:cubicBezTo>
                <a:cubicBezTo>
                  <a:pt x="4782" y="7050"/>
                  <a:pt x="4777" y="7050"/>
                  <a:pt x="4777" y="7039"/>
                </a:cubicBezTo>
                <a:cubicBezTo>
                  <a:pt x="4771" y="7039"/>
                  <a:pt x="4766" y="7028"/>
                  <a:pt x="4766" y="7028"/>
                </a:cubicBezTo>
                <a:cubicBezTo>
                  <a:pt x="4760" y="7028"/>
                  <a:pt x="4754" y="7028"/>
                  <a:pt x="4754" y="7028"/>
                </a:cubicBezTo>
                <a:cubicBezTo>
                  <a:pt x="4749" y="7028"/>
                  <a:pt x="4749" y="7017"/>
                  <a:pt x="4743" y="7028"/>
                </a:cubicBezTo>
                <a:cubicBezTo>
                  <a:pt x="4743" y="7028"/>
                  <a:pt x="4737" y="7028"/>
                  <a:pt x="4737" y="7028"/>
                </a:cubicBezTo>
                <a:cubicBezTo>
                  <a:pt x="4737" y="7028"/>
                  <a:pt x="4732" y="7028"/>
                  <a:pt x="4732" y="7028"/>
                </a:cubicBezTo>
                <a:cubicBezTo>
                  <a:pt x="4732" y="7039"/>
                  <a:pt x="4726" y="7050"/>
                  <a:pt x="4726" y="7050"/>
                </a:cubicBezTo>
                <a:cubicBezTo>
                  <a:pt x="4726" y="7060"/>
                  <a:pt x="4721" y="7060"/>
                  <a:pt x="4715" y="7060"/>
                </a:cubicBezTo>
                <a:cubicBezTo>
                  <a:pt x="4715" y="7050"/>
                  <a:pt x="4726" y="7050"/>
                  <a:pt x="4726" y="7039"/>
                </a:cubicBezTo>
                <a:cubicBezTo>
                  <a:pt x="4726" y="7039"/>
                  <a:pt x="4726" y="7028"/>
                  <a:pt x="4732" y="7028"/>
                </a:cubicBezTo>
                <a:cubicBezTo>
                  <a:pt x="4732" y="7028"/>
                  <a:pt x="4737" y="7028"/>
                  <a:pt x="4743" y="7028"/>
                </a:cubicBezTo>
                <a:cubicBezTo>
                  <a:pt x="4743" y="7017"/>
                  <a:pt x="4743" y="7017"/>
                  <a:pt x="4737" y="7007"/>
                </a:cubicBezTo>
                <a:cubicBezTo>
                  <a:pt x="4737" y="6996"/>
                  <a:pt x="4737" y="6996"/>
                  <a:pt x="4737" y="6985"/>
                </a:cubicBezTo>
                <a:cubicBezTo>
                  <a:pt x="4732" y="6974"/>
                  <a:pt x="4732" y="6974"/>
                  <a:pt x="4732" y="6964"/>
                </a:cubicBezTo>
                <a:cubicBezTo>
                  <a:pt x="4726" y="6953"/>
                  <a:pt x="4726" y="6942"/>
                  <a:pt x="4721" y="6942"/>
                </a:cubicBezTo>
                <a:cubicBezTo>
                  <a:pt x="4715" y="6931"/>
                  <a:pt x="4709" y="6931"/>
                  <a:pt x="4709" y="6931"/>
                </a:cubicBezTo>
                <a:cubicBezTo>
                  <a:pt x="4709" y="6921"/>
                  <a:pt x="4709" y="6921"/>
                  <a:pt x="4704" y="6910"/>
                </a:cubicBezTo>
                <a:cubicBezTo>
                  <a:pt x="4704" y="6910"/>
                  <a:pt x="4698" y="6910"/>
                  <a:pt x="4698" y="6910"/>
                </a:cubicBezTo>
                <a:cubicBezTo>
                  <a:pt x="4692" y="6910"/>
                  <a:pt x="4692" y="6910"/>
                  <a:pt x="4692" y="6910"/>
                </a:cubicBezTo>
                <a:cubicBezTo>
                  <a:pt x="4687" y="6899"/>
                  <a:pt x="4681" y="6910"/>
                  <a:pt x="4681" y="6899"/>
                </a:cubicBezTo>
                <a:cubicBezTo>
                  <a:pt x="4676" y="6888"/>
                  <a:pt x="4676" y="6878"/>
                  <a:pt x="4676" y="6878"/>
                </a:cubicBezTo>
                <a:cubicBezTo>
                  <a:pt x="4670" y="6878"/>
                  <a:pt x="4664" y="6878"/>
                  <a:pt x="4659" y="6878"/>
                </a:cubicBezTo>
                <a:cubicBezTo>
                  <a:pt x="4653" y="6867"/>
                  <a:pt x="4664" y="6867"/>
                  <a:pt x="4664" y="6867"/>
                </a:cubicBezTo>
                <a:cubicBezTo>
                  <a:pt x="4670" y="6867"/>
                  <a:pt x="4670" y="6867"/>
                  <a:pt x="4676" y="6867"/>
                </a:cubicBezTo>
                <a:cubicBezTo>
                  <a:pt x="4676" y="6867"/>
                  <a:pt x="4670" y="6856"/>
                  <a:pt x="4670" y="6856"/>
                </a:cubicBezTo>
                <a:cubicBezTo>
                  <a:pt x="4670" y="6856"/>
                  <a:pt x="4664" y="6845"/>
                  <a:pt x="4664" y="6835"/>
                </a:cubicBezTo>
                <a:cubicBezTo>
                  <a:pt x="4659" y="6835"/>
                  <a:pt x="4659" y="6824"/>
                  <a:pt x="4653" y="6824"/>
                </a:cubicBezTo>
                <a:cubicBezTo>
                  <a:pt x="4647" y="6813"/>
                  <a:pt x="4647" y="6802"/>
                  <a:pt x="4642" y="6781"/>
                </a:cubicBezTo>
                <a:cubicBezTo>
                  <a:pt x="4636" y="6781"/>
                  <a:pt x="4636" y="6770"/>
                  <a:pt x="4631" y="6770"/>
                </a:cubicBezTo>
                <a:cubicBezTo>
                  <a:pt x="4619" y="6759"/>
                  <a:pt x="4625" y="6738"/>
                  <a:pt x="4631" y="6716"/>
                </a:cubicBezTo>
                <a:cubicBezTo>
                  <a:pt x="4631" y="6716"/>
                  <a:pt x="4631" y="6706"/>
                  <a:pt x="4631" y="6695"/>
                </a:cubicBezTo>
                <a:cubicBezTo>
                  <a:pt x="4631" y="6684"/>
                  <a:pt x="4631" y="6684"/>
                  <a:pt x="4631" y="6684"/>
                </a:cubicBezTo>
                <a:cubicBezTo>
                  <a:pt x="4631" y="6673"/>
                  <a:pt x="4631" y="6673"/>
                  <a:pt x="4631" y="6663"/>
                </a:cubicBezTo>
                <a:cubicBezTo>
                  <a:pt x="4631" y="6663"/>
                  <a:pt x="4625" y="6652"/>
                  <a:pt x="4625" y="6641"/>
                </a:cubicBezTo>
                <a:cubicBezTo>
                  <a:pt x="4625" y="6630"/>
                  <a:pt x="4625" y="6620"/>
                  <a:pt x="4625" y="6609"/>
                </a:cubicBezTo>
                <a:cubicBezTo>
                  <a:pt x="4625" y="6609"/>
                  <a:pt x="4625" y="6598"/>
                  <a:pt x="4625" y="6587"/>
                </a:cubicBezTo>
                <a:cubicBezTo>
                  <a:pt x="4625" y="6577"/>
                  <a:pt x="4619" y="6577"/>
                  <a:pt x="4619" y="6577"/>
                </a:cubicBezTo>
                <a:cubicBezTo>
                  <a:pt x="4619" y="6566"/>
                  <a:pt x="4614" y="6555"/>
                  <a:pt x="4614" y="6555"/>
                </a:cubicBezTo>
                <a:cubicBezTo>
                  <a:pt x="4614" y="6544"/>
                  <a:pt x="4614" y="6534"/>
                  <a:pt x="4619" y="6534"/>
                </a:cubicBezTo>
                <a:cubicBezTo>
                  <a:pt x="4619" y="6523"/>
                  <a:pt x="4619" y="6512"/>
                  <a:pt x="4619" y="6501"/>
                </a:cubicBezTo>
                <a:cubicBezTo>
                  <a:pt x="4619" y="6491"/>
                  <a:pt x="4619" y="6480"/>
                  <a:pt x="4619" y="6480"/>
                </a:cubicBezTo>
                <a:cubicBezTo>
                  <a:pt x="4625" y="6469"/>
                  <a:pt x="4625" y="6459"/>
                  <a:pt x="4625" y="6448"/>
                </a:cubicBezTo>
                <a:cubicBezTo>
                  <a:pt x="4625" y="6437"/>
                  <a:pt x="4625" y="6437"/>
                  <a:pt x="4625" y="6426"/>
                </a:cubicBezTo>
                <a:cubicBezTo>
                  <a:pt x="4625" y="6416"/>
                  <a:pt x="4625" y="6405"/>
                  <a:pt x="4625" y="6394"/>
                </a:cubicBezTo>
                <a:cubicBezTo>
                  <a:pt x="4625" y="6394"/>
                  <a:pt x="4619" y="6394"/>
                  <a:pt x="4614" y="6394"/>
                </a:cubicBezTo>
                <a:cubicBezTo>
                  <a:pt x="4608" y="6394"/>
                  <a:pt x="4602" y="6394"/>
                  <a:pt x="4597" y="6394"/>
                </a:cubicBezTo>
                <a:cubicBezTo>
                  <a:pt x="4597" y="6394"/>
                  <a:pt x="4597" y="6394"/>
                  <a:pt x="4591" y="6394"/>
                </a:cubicBezTo>
                <a:cubicBezTo>
                  <a:pt x="4591" y="6394"/>
                  <a:pt x="4586" y="6394"/>
                  <a:pt x="4586" y="6394"/>
                </a:cubicBezTo>
                <a:cubicBezTo>
                  <a:pt x="4580" y="6383"/>
                  <a:pt x="4580" y="6383"/>
                  <a:pt x="4580" y="6373"/>
                </a:cubicBezTo>
                <a:cubicBezTo>
                  <a:pt x="4574" y="6373"/>
                  <a:pt x="4569" y="6373"/>
                  <a:pt x="4563" y="6373"/>
                </a:cubicBezTo>
                <a:cubicBezTo>
                  <a:pt x="4557" y="6373"/>
                  <a:pt x="4557" y="6373"/>
                  <a:pt x="4552" y="6373"/>
                </a:cubicBezTo>
                <a:cubicBezTo>
                  <a:pt x="4546" y="6373"/>
                  <a:pt x="4541" y="6373"/>
                  <a:pt x="4541" y="6373"/>
                </a:cubicBezTo>
                <a:cubicBezTo>
                  <a:pt x="4535" y="6373"/>
                  <a:pt x="4535" y="6373"/>
                  <a:pt x="4535" y="6373"/>
                </a:cubicBezTo>
                <a:cubicBezTo>
                  <a:pt x="4529" y="6362"/>
                  <a:pt x="4529" y="6373"/>
                  <a:pt x="4535" y="6373"/>
                </a:cubicBezTo>
                <a:cubicBezTo>
                  <a:pt x="4535" y="6373"/>
                  <a:pt x="4535" y="6373"/>
                  <a:pt x="4541" y="6373"/>
                </a:cubicBezTo>
                <a:cubicBezTo>
                  <a:pt x="4541" y="6383"/>
                  <a:pt x="4541" y="6383"/>
                  <a:pt x="4541" y="6383"/>
                </a:cubicBezTo>
                <a:cubicBezTo>
                  <a:pt x="4535" y="6394"/>
                  <a:pt x="4529" y="6383"/>
                  <a:pt x="4529" y="6383"/>
                </a:cubicBezTo>
                <a:cubicBezTo>
                  <a:pt x="4524" y="6383"/>
                  <a:pt x="4518" y="6373"/>
                  <a:pt x="4512" y="6373"/>
                </a:cubicBezTo>
                <a:cubicBezTo>
                  <a:pt x="4512" y="6373"/>
                  <a:pt x="4507" y="6373"/>
                  <a:pt x="4501" y="6373"/>
                </a:cubicBezTo>
                <a:cubicBezTo>
                  <a:pt x="4496" y="6362"/>
                  <a:pt x="4490" y="6362"/>
                  <a:pt x="4484" y="6373"/>
                </a:cubicBezTo>
                <a:cubicBezTo>
                  <a:pt x="4479" y="6373"/>
                  <a:pt x="4473" y="6373"/>
                  <a:pt x="4462" y="6373"/>
                </a:cubicBezTo>
                <a:cubicBezTo>
                  <a:pt x="4462" y="6373"/>
                  <a:pt x="4456" y="6373"/>
                  <a:pt x="4456" y="6373"/>
                </a:cubicBezTo>
                <a:cubicBezTo>
                  <a:pt x="4451" y="6373"/>
                  <a:pt x="4451" y="6373"/>
                  <a:pt x="4451" y="6373"/>
                </a:cubicBezTo>
                <a:cubicBezTo>
                  <a:pt x="4445" y="6362"/>
                  <a:pt x="4439" y="6362"/>
                  <a:pt x="4439" y="6351"/>
                </a:cubicBezTo>
                <a:cubicBezTo>
                  <a:pt x="4434" y="6351"/>
                  <a:pt x="4428" y="6351"/>
                  <a:pt x="4428" y="6340"/>
                </a:cubicBezTo>
                <a:cubicBezTo>
                  <a:pt x="4417" y="6330"/>
                  <a:pt x="4411" y="6330"/>
                  <a:pt x="4400" y="6330"/>
                </a:cubicBezTo>
                <a:cubicBezTo>
                  <a:pt x="4389" y="6319"/>
                  <a:pt x="4383" y="6308"/>
                  <a:pt x="4372" y="6297"/>
                </a:cubicBezTo>
                <a:cubicBezTo>
                  <a:pt x="4366" y="6287"/>
                  <a:pt x="4355" y="6287"/>
                  <a:pt x="4349" y="6276"/>
                </a:cubicBezTo>
                <a:cubicBezTo>
                  <a:pt x="4344" y="6265"/>
                  <a:pt x="4332" y="6265"/>
                  <a:pt x="4327" y="6254"/>
                </a:cubicBezTo>
                <a:cubicBezTo>
                  <a:pt x="4310" y="6254"/>
                  <a:pt x="4299" y="6254"/>
                  <a:pt x="4287" y="6244"/>
                </a:cubicBezTo>
                <a:cubicBezTo>
                  <a:pt x="4282" y="6244"/>
                  <a:pt x="4282" y="6244"/>
                  <a:pt x="4276" y="6233"/>
                </a:cubicBezTo>
                <a:cubicBezTo>
                  <a:pt x="4276" y="6222"/>
                  <a:pt x="4276" y="6222"/>
                  <a:pt x="4276" y="6211"/>
                </a:cubicBezTo>
                <a:cubicBezTo>
                  <a:pt x="4270" y="6201"/>
                  <a:pt x="4270" y="6190"/>
                  <a:pt x="4265" y="6190"/>
                </a:cubicBezTo>
                <a:cubicBezTo>
                  <a:pt x="4265" y="6179"/>
                  <a:pt x="4259" y="6179"/>
                  <a:pt x="4259" y="6179"/>
                </a:cubicBezTo>
                <a:cubicBezTo>
                  <a:pt x="4254" y="6168"/>
                  <a:pt x="4254" y="6158"/>
                  <a:pt x="4248" y="6158"/>
                </a:cubicBezTo>
                <a:cubicBezTo>
                  <a:pt x="4248" y="6158"/>
                  <a:pt x="4242" y="6158"/>
                  <a:pt x="4237" y="6147"/>
                </a:cubicBezTo>
                <a:cubicBezTo>
                  <a:pt x="4231" y="6147"/>
                  <a:pt x="4231" y="6136"/>
                  <a:pt x="4225" y="6136"/>
                </a:cubicBezTo>
                <a:cubicBezTo>
                  <a:pt x="4220" y="6125"/>
                  <a:pt x="4214" y="6115"/>
                  <a:pt x="4209" y="6115"/>
                </a:cubicBezTo>
                <a:cubicBezTo>
                  <a:pt x="4197" y="6104"/>
                  <a:pt x="4192" y="6093"/>
                  <a:pt x="4180" y="6093"/>
                </a:cubicBezTo>
                <a:cubicBezTo>
                  <a:pt x="4169" y="6082"/>
                  <a:pt x="4158" y="6082"/>
                  <a:pt x="4152" y="6082"/>
                </a:cubicBezTo>
                <a:cubicBezTo>
                  <a:pt x="4141" y="6072"/>
                  <a:pt x="4135" y="6072"/>
                  <a:pt x="4124" y="6061"/>
                </a:cubicBezTo>
                <a:cubicBezTo>
                  <a:pt x="4119" y="6061"/>
                  <a:pt x="4119" y="6061"/>
                  <a:pt x="4113" y="6050"/>
                </a:cubicBezTo>
                <a:cubicBezTo>
                  <a:pt x="4107" y="6050"/>
                  <a:pt x="4102" y="6050"/>
                  <a:pt x="4096" y="6039"/>
                </a:cubicBezTo>
                <a:cubicBezTo>
                  <a:pt x="4090" y="6039"/>
                  <a:pt x="4085" y="6029"/>
                  <a:pt x="4079" y="6029"/>
                </a:cubicBezTo>
                <a:cubicBezTo>
                  <a:pt x="4074" y="6029"/>
                  <a:pt x="4068" y="6029"/>
                  <a:pt x="4062" y="6029"/>
                </a:cubicBezTo>
                <a:cubicBezTo>
                  <a:pt x="4051" y="6029"/>
                  <a:pt x="4045" y="6029"/>
                  <a:pt x="4034" y="6039"/>
                </a:cubicBezTo>
                <a:cubicBezTo>
                  <a:pt x="4029" y="6039"/>
                  <a:pt x="4023" y="6050"/>
                  <a:pt x="4023" y="6050"/>
                </a:cubicBezTo>
                <a:cubicBezTo>
                  <a:pt x="4017" y="6050"/>
                  <a:pt x="4006" y="6061"/>
                  <a:pt x="4000" y="6061"/>
                </a:cubicBezTo>
                <a:cubicBezTo>
                  <a:pt x="4000" y="6061"/>
                  <a:pt x="4000" y="6061"/>
                  <a:pt x="4000" y="6061"/>
                </a:cubicBezTo>
                <a:cubicBezTo>
                  <a:pt x="3995" y="6072"/>
                  <a:pt x="3995" y="6072"/>
                  <a:pt x="3989" y="6072"/>
                </a:cubicBezTo>
                <a:cubicBezTo>
                  <a:pt x="3989" y="6072"/>
                  <a:pt x="3984" y="6072"/>
                  <a:pt x="3984" y="6072"/>
                </a:cubicBezTo>
                <a:cubicBezTo>
                  <a:pt x="3978" y="6072"/>
                  <a:pt x="3978" y="6082"/>
                  <a:pt x="3972" y="6072"/>
                </a:cubicBezTo>
                <a:cubicBezTo>
                  <a:pt x="3972" y="6072"/>
                  <a:pt x="3978" y="6072"/>
                  <a:pt x="3978" y="6061"/>
                </a:cubicBezTo>
                <a:cubicBezTo>
                  <a:pt x="3984" y="6061"/>
                  <a:pt x="3978" y="6061"/>
                  <a:pt x="3972" y="6061"/>
                </a:cubicBezTo>
                <a:cubicBezTo>
                  <a:pt x="3972" y="6061"/>
                  <a:pt x="3972" y="6061"/>
                  <a:pt x="3972" y="6061"/>
                </a:cubicBezTo>
                <a:cubicBezTo>
                  <a:pt x="3967" y="6072"/>
                  <a:pt x="3967" y="6061"/>
                  <a:pt x="3967" y="6072"/>
                </a:cubicBezTo>
                <a:cubicBezTo>
                  <a:pt x="3961" y="6072"/>
                  <a:pt x="3961" y="6072"/>
                  <a:pt x="3961" y="6072"/>
                </a:cubicBezTo>
                <a:cubicBezTo>
                  <a:pt x="3961" y="6072"/>
                  <a:pt x="3961" y="6061"/>
                  <a:pt x="3961" y="6061"/>
                </a:cubicBezTo>
                <a:cubicBezTo>
                  <a:pt x="3967" y="6050"/>
                  <a:pt x="3967" y="6050"/>
                  <a:pt x="3972" y="6039"/>
                </a:cubicBezTo>
                <a:cubicBezTo>
                  <a:pt x="3972" y="6029"/>
                  <a:pt x="3972" y="5996"/>
                  <a:pt x="3967" y="5986"/>
                </a:cubicBezTo>
                <a:cubicBezTo>
                  <a:pt x="3967" y="5975"/>
                  <a:pt x="3967" y="5975"/>
                  <a:pt x="3961" y="5964"/>
                </a:cubicBezTo>
                <a:cubicBezTo>
                  <a:pt x="3961" y="5964"/>
                  <a:pt x="3961" y="5953"/>
                  <a:pt x="3961" y="5943"/>
                </a:cubicBezTo>
                <a:cubicBezTo>
                  <a:pt x="3955" y="5943"/>
                  <a:pt x="3955" y="5943"/>
                  <a:pt x="3950" y="5932"/>
                </a:cubicBezTo>
                <a:cubicBezTo>
                  <a:pt x="3950" y="5932"/>
                  <a:pt x="3950" y="5921"/>
                  <a:pt x="3950" y="5910"/>
                </a:cubicBezTo>
                <a:cubicBezTo>
                  <a:pt x="3955" y="5900"/>
                  <a:pt x="3950" y="5878"/>
                  <a:pt x="3944" y="5867"/>
                </a:cubicBezTo>
                <a:cubicBezTo>
                  <a:pt x="3939" y="5846"/>
                  <a:pt x="3933" y="5835"/>
                  <a:pt x="3927" y="5824"/>
                </a:cubicBezTo>
                <a:cubicBezTo>
                  <a:pt x="3927" y="5803"/>
                  <a:pt x="3927" y="5792"/>
                  <a:pt x="3927" y="5781"/>
                </a:cubicBezTo>
                <a:cubicBezTo>
                  <a:pt x="3922" y="5771"/>
                  <a:pt x="3922" y="5760"/>
                  <a:pt x="3916" y="5760"/>
                </a:cubicBezTo>
                <a:cubicBezTo>
                  <a:pt x="3916" y="5760"/>
                  <a:pt x="3916" y="5760"/>
                  <a:pt x="3910" y="5760"/>
                </a:cubicBezTo>
                <a:cubicBezTo>
                  <a:pt x="3910" y="5760"/>
                  <a:pt x="3905" y="5760"/>
                  <a:pt x="3899" y="5749"/>
                </a:cubicBezTo>
                <a:cubicBezTo>
                  <a:pt x="3894" y="5749"/>
                  <a:pt x="3888" y="5749"/>
                  <a:pt x="3888" y="5760"/>
                </a:cubicBezTo>
                <a:cubicBezTo>
                  <a:pt x="3882" y="5760"/>
                  <a:pt x="3877" y="5749"/>
                  <a:pt x="3871" y="5760"/>
                </a:cubicBezTo>
                <a:cubicBezTo>
                  <a:pt x="3865" y="5760"/>
                  <a:pt x="3865" y="5760"/>
                  <a:pt x="3860" y="5760"/>
                </a:cubicBezTo>
                <a:cubicBezTo>
                  <a:pt x="3860" y="5760"/>
                  <a:pt x="3860" y="5760"/>
                  <a:pt x="3860" y="5771"/>
                </a:cubicBezTo>
                <a:cubicBezTo>
                  <a:pt x="3860" y="5771"/>
                  <a:pt x="3860" y="5771"/>
                  <a:pt x="3860" y="5771"/>
                </a:cubicBezTo>
                <a:cubicBezTo>
                  <a:pt x="3854" y="5781"/>
                  <a:pt x="3860" y="5792"/>
                  <a:pt x="3860" y="5792"/>
                </a:cubicBezTo>
                <a:cubicBezTo>
                  <a:pt x="3860" y="5803"/>
                  <a:pt x="3854" y="5803"/>
                  <a:pt x="3854" y="5814"/>
                </a:cubicBezTo>
                <a:cubicBezTo>
                  <a:pt x="3854" y="5824"/>
                  <a:pt x="3854" y="5824"/>
                  <a:pt x="3854" y="5835"/>
                </a:cubicBezTo>
                <a:cubicBezTo>
                  <a:pt x="3849" y="5824"/>
                  <a:pt x="3854" y="5803"/>
                  <a:pt x="3854" y="5792"/>
                </a:cubicBezTo>
                <a:cubicBezTo>
                  <a:pt x="3854" y="5792"/>
                  <a:pt x="3854" y="5781"/>
                  <a:pt x="3854" y="5781"/>
                </a:cubicBezTo>
                <a:cubicBezTo>
                  <a:pt x="3854" y="5771"/>
                  <a:pt x="3860" y="5771"/>
                  <a:pt x="3860" y="5760"/>
                </a:cubicBezTo>
                <a:cubicBezTo>
                  <a:pt x="3854" y="5760"/>
                  <a:pt x="3854" y="5760"/>
                  <a:pt x="3854" y="5760"/>
                </a:cubicBezTo>
                <a:cubicBezTo>
                  <a:pt x="3849" y="5760"/>
                  <a:pt x="3849" y="5760"/>
                  <a:pt x="3849" y="5749"/>
                </a:cubicBezTo>
                <a:cubicBezTo>
                  <a:pt x="3843" y="5749"/>
                  <a:pt x="3837" y="5749"/>
                  <a:pt x="3832" y="5749"/>
                </a:cubicBezTo>
                <a:cubicBezTo>
                  <a:pt x="3832" y="5749"/>
                  <a:pt x="3832" y="5749"/>
                  <a:pt x="3832" y="5739"/>
                </a:cubicBezTo>
                <a:cubicBezTo>
                  <a:pt x="3826" y="5739"/>
                  <a:pt x="3826" y="5739"/>
                  <a:pt x="3820" y="5739"/>
                </a:cubicBezTo>
                <a:cubicBezTo>
                  <a:pt x="3815" y="5739"/>
                  <a:pt x="3815" y="5717"/>
                  <a:pt x="3815" y="5717"/>
                </a:cubicBezTo>
                <a:cubicBezTo>
                  <a:pt x="3809" y="5717"/>
                  <a:pt x="3809" y="5717"/>
                  <a:pt x="3809" y="5706"/>
                </a:cubicBezTo>
                <a:cubicBezTo>
                  <a:pt x="3809" y="5696"/>
                  <a:pt x="3820" y="5706"/>
                  <a:pt x="3820" y="5696"/>
                </a:cubicBezTo>
                <a:cubicBezTo>
                  <a:pt x="3820" y="5685"/>
                  <a:pt x="3820" y="5685"/>
                  <a:pt x="3820" y="5674"/>
                </a:cubicBezTo>
                <a:cubicBezTo>
                  <a:pt x="3820" y="5663"/>
                  <a:pt x="3826" y="5653"/>
                  <a:pt x="3826" y="5653"/>
                </a:cubicBezTo>
                <a:cubicBezTo>
                  <a:pt x="3826" y="5631"/>
                  <a:pt x="3820" y="5610"/>
                  <a:pt x="3820" y="5588"/>
                </a:cubicBezTo>
                <a:cubicBezTo>
                  <a:pt x="3820" y="5567"/>
                  <a:pt x="3820" y="5556"/>
                  <a:pt x="3820" y="5545"/>
                </a:cubicBezTo>
                <a:cubicBezTo>
                  <a:pt x="3820" y="5534"/>
                  <a:pt x="3820" y="5524"/>
                  <a:pt x="3826" y="5513"/>
                </a:cubicBezTo>
                <a:cubicBezTo>
                  <a:pt x="3826" y="5502"/>
                  <a:pt x="3826" y="5502"/>
                  <a:pt x="3826" y="5491"/>
                </a:cubicBezTo>
                <a:cubicBezTo>
                  <a:pt x="3826" y="5481"/>
                  <a:pt x="3826" y="5481"/>
                  <a:pt x="3832" y="5470"/>
                </a:cubicBezTo>
                <a:cubicBezTo>
                  <a:pt x="3832" y="5459"/>
                  <a:pt x="3832" y="5448"/>
                  <a:pt x="3826" y="5448"/>
                </a:cubicBezTo>
                <a:cubicBezTo>
                  <a:pt x="3826" y="5448"/>
                  <a:pt x="3820" y="5438"/>
                  <a:pt x="3826" y="5438"/>
                </a:cubicBezTo>
                <a:cubicBezTo>
                  <a:pt x="3826" y="5438"/>
                  <a:pt x="3832" y="5438"/>
                  <a:pt x="3832" y="5427"/>
                </a:cubicBezTo>
                <a:cubicBezTo>
                  <a:pt x="3837" y="5427"/>
                  <a:pt x="3837" y="5427"/>
                  <a:pt x="3837" y="5416"/>
                </a:cubicBezTo>
                <a:cubicBezTo>
                  <a:pt x="3843" y="5405"/>
                  <a:pt x="3843" y="5405"/>
                  <a:pt x="3843" y="5395"/>
                </a:cubicBezTo>
                <a:cubicBezTo>
                  <a:pt x="3849" y="5384"/>
                  <a:pt x="3849" y="5384"/>
                  <a:pt x="3854" y="5373"/>
                </a:cubicBezTo>
                <a:cubicBezTo>
                  <a:pt x="3854" y="5373"/>
                  <a:pt x="3854" y="5362"/>
                  <a:pt x="3860" y="5352"/>
                </a:cubicBezTo>
                <a:cubicBezTo>
                  <a:pt x="3860" y="5352"/>
                  <a:pt x="3860" y="5341"/>
                  <a:pt x="3865" y="5341"/>
                </a:cubicBezTo>
                <a:cubicBezTo>
                  <a:pt x="3865" y="5341"/>
                  <a:pt x="3871" y="5341"/>
                  <a:pt x="3871" y="5330"/>
                </a:cubicBezTo>
                <a:cubicBezTo>
                  <a:pt x="3871" y="5330"/>
                  <a:pt x="3865" y="5330"/>
                  <a:pt x="3865" y="5319"/>
                </a:cubicBezTo>
                <a:cubicBezTo>
                  <a:pt x="3865" y="5319"/>
                  <a:pt x="3871" y="5319"/>
                  <a:pt x="3871" y="5309"/>
                </a:cubicBezTo>
                <a:cubicBezTo>
                  <a:pt x="3871" y="5309"/>
                  <a:pt x="3871" y="5309"/>
                  <a:pt x="3865" y="5298"/>
                </a:cubicBezTo>
                <a:cubicBezTo>
                  <a:pt x="3865" y="5298"/>
                  <a:pt x="3871" y="5298"/>
                  <a:pt x="3871" y="5287"/>
                </a:cubicBezTo>
                <a:cubicBezTo>
                  <a:pt x="3877" y="5287"/>
                  <a:pt x="3877" y="5287"/>
                  <a:pt x="3877" y="5287"/>
                </a:cubicBezTo>
                <a:cubicBezTo>
                  <a:pt x="3882" y="5287"/>
                  <a:pt x="3882" y="5276"/>
                  <a:pt x="3882" y="5276"/>
                </a:cubicBezTo>
                <a:cubicBezTo>
                  <a:pt x="3877" y="5266"/>
                  <a:pt x="3871" y="5266"/>
                  <a:pt x="3877" y="5255"/>
                </a:cubicBezTo>
                <a:cubicBezTo>
                  <a:pt x="3877" y="5255"/>
                  <a:pt x="3877" y="5255"/>
                  <a:pt x="3882" y="5244"/>
                </a:cubicBezTo>
                <a:cubicBezTo>
                  <a:pt x="3882" y="5244"/>
                  <a:pt x="3882" y="5255"/>
                  <a:pt x="3888" y="5244"/>
                </a:cubicBezTo>
                <a:cubicBezTo>
                  <a:pt x="3888" y="5244"/>
                  <a:pt x="3888" y="5244"/>
                  <a:pt x="3894" y="5233"/>
                </a:cubicBezTo>
                <a:cubicBezTo>
                  <a:pt x="3894" y="5233"/>
                  <a:pt x="3894" y="5233"/>
                  <a:pt x="3899" y="5233"/>
                </a:cubicBezTo>
                <a:cubicBezTo>
                  <a:pt x="3899" y="5223"/>
                  <a:pt x="3905" y="5223"/>
                  <a:pt x="3905" y="5223"/>
                </a:cubicBezTo>
                <a:cubicBezTo>
                  <a:pt x="3905" y="5223"/>
                  <a:pt x="3910" y="5223"/>
                  <a:pt x="3910" y="5212"/>
                </a:cubicBezTo>
                <a:cubicBezTo>
                  <a:pt x="3910" y="5212"/>
                  <a:pt x="3916" y="5212"/>
                  <a:pt x="3922" y="5212"/>
                </a:cubicBezTo>
                <a:cubicBezTo>
                  <a:pt x="3922" y="5201"/>
                  <a:pt x="3910" y="5201"/>
                  <a:pt x="3910" y="5190"/>
                </a:cubicBezTo>
                <a:cubicBezTo>
                  <a:pt x="3905" y="5190"/>
                  <a:pt x="3905" y="5190"/>
                  <a:pt x="3905" y="5180"/>
                </a:cubicBezTo>
                <a:cubicBezTo>
                  <a:pt x="3899" y="5180"/>
                  <a:pt x="3899" y="5180"/>
                  <a:pt x="3899" y="5169"/>
                </a:cubicBezTo>
                <a:cubicBezTo>
                  <a:pt x="3899" y="5169"/>
                  <a:pt x="3899" y="5169"/>
                  <a:pt x="3905" y="5180"/>
                </a:cubicBezTo>
                <a:cubicBezTo>
                  <a:pt x="3905" y="5180"/>
                  <a:pt x="3905" y="5180"/>
                  <a:pt x="3905" y="5180"/>
                </a:cubicBezTo>
                <a:cubicBezTo>
                  <a:pt x="3910" y="5180"/>
                  <a:pt x="3910" y="5180"/>
                  <a:pt x="3910" y="5180"/>
                </a:cubicBezTo>
                <a:cubicBezTo>
                  <a:pt x="3916" y="5180"/>
                  <a:pt x="3910" y="5180"/>
                  <a:pt x="3916" y="5169"/>
                </a:cubicBezTo>
                <a:cubicBezTo>
                  <a:pt x="3916" y="5169"/>
                  <a:pt x="3922" y="5169"/>
                  <a:pt x="3916" y="5169"/>
                </a:cubicBezTo>
                <a:cubicBezTo>
                  <a:pt x="3916" y="5169"/>
                  <a:pt x="3916" y="5169"/>
                  <a:pt x="3916" y="5158"/>
                </a:cubicBezTo>
                <a:cubicBezTo>
                  <a:pt x="3916" y="5158"/>
                  <a:pt x="3916" y="5158"/>
                  <a:pt x="3916" y="5158"/>
                </a:cubicBezTo>
                <a:cubicBezTo>
                  <a:pt x="3910" y="5158"/>
                  <a:pt x="3910" y="5158"/>
                  <a:pt x="3910" y="5158"/>
                </a:cubicBezTo>
                <a:cubicBezTo>
                  <a:pt x="3910" y="5147"/>
                  <a:pt x="3910" y="5147"/>
                  <a:pt x="3916" y="5147"/>
                </a:cubicBezTo>
                <a:cubicBezTo>
                  <a:pt x="3916" y="5147"/>
                  <a:pt x="3916" y="5158"/>
                  <a:pt x="3916" y="5158"/>
                </a:cubicBezTo>
                <a:cubicBezTo>
                  <a:pt x="3916" y="5158"/>
                  <a:pt x="3916" y="5158"/>
                  <a:pt x="3916" y="5158"/>
                </a:cubicBezTo>
                <a:cubicBezTo>
                  <a:pt x="3922" y="5158"/>
                  <a:pt x="3922" y="5169"/>
                  <a:pt x="3922" y="5158"/>
                </a:cubicBezTo>
                <a:cubicBezTo>
                  <a:pt x="3922" y="5158"/>
                  <a:pt x="3922" y="5158"/>
                  <a:pt x="3927" y="5147"/>
                </a:cubicBezTo>
                <a:cubicBezTo>
                  <a:pt x="3927" y="5147"/>
                  <a:pt x="3933" y="5147"/>
                  <a:pt x="3933" y="5147"/>
                </a:cubicBezTo>
                <a:cubicBezTo>
                  <a:pt x="3939" y="5147"/>
                  <a:pt x="3939" y="5147"/>
                  <a:pt x="3939" y="5147"/>
                </a:cubicBezTo>
                <a:cubicBezTo>
                  <a:pt x="3939" y="5137"/>
                  <a:pt x="3939" y="5137"/>
                  <a:pt x="3933" y="5137"/>
                </a:cubicBezTo>
                <a:cubicBezTo>
                  <a:pt x="3933" y="5137"/>
                  <a:pt x="3933" y="5137"/>
                  <a:pt x="3933" y="5126"/>
                </a:cubicBezTo>
                <a:cubicBezTo>
                  <a:pt x="3933" y="5126"/>
                  <a:pt x="3933" y="5126"/>
                  <a:pt x="3933" y="5126"/>
                </a:cubicBezTo>
                <a:cubicBezTo>
                  <a:pt x="3939" y="5115"/>
                  <a:pt x="3939" y="5115"/>
                  <a:pt x="3939" y="5115"/>
                </a:cubicBezTo>
                <a:cubicBezTo>
                  <a:pt x="3944" y="5115"/>
                  <a:pt x="3944" y="5126"/>
                  <a:pt x="3944" y="5126"/>
                </a:cubicBezTo>
                <a:cubicBezTo>
                  <a:pt x="3950" y="5126"/>
                  <a:pt x="3950" y="5126"/>
                  <a:pt x="3950" y="5115"/>
                </a:cubicBezTo>
                <a:cubicBezTo>
                  <a:pt x="3950" y="5115"/>
                  <a:pt x="3944" y="5115"/>
                  <a:pt x="3944" y="5115"/>
                </a:cubicBezTo>
                <a:cubicBezTo>
                  <a:pt x="3944" y="5104"/>
                  <a:pt x="3939" y="5104"/>
                  <a:pt x="3939" y="5104"/>
                </a:cubicBezTo>
                <a:cubicBezTo>
                  <a:pt x="3939" y="5104"/>
                  <a:pt x="3939" y="5094"/>
                  <a:pt x="3939" y="5104"/>
                </a:cubicBezTo>
                <a:cubicBezTo>
                  <a:pt x="3944" y="5104"/>
                  <a:pt x="3944" y="5104"/>
                  <a:pt x="3944" y="5104"/>
                </a:cubicBezTo>
                <a:cubicBezTo>
                  <a:pt x="3950" y="5104"/>
                  <a:pt x="3950" y="5104"/>
                  <a:pt x="3955" y="5104"/>
                </a:cubicBezTo>
                <a:cubicBezTo>
                  <a:pt x="3955" y="5115"/>
                  <a:pt x="3955" y="5115"/>
                  <a:pt x="3955" y="5115"/>
                </a:cubicBezTo>
                <a:cubicBezTo>
                  <a:pt x="3955" y="5126"/>
                  <a:pt x="3961" y="5126"/>
                  <a:pt x="3961" y="5126"/>
                </a:cubicBezTo>
                <a:cubicBezTo>
                  <a:pt x="3961" y="5126"/>
                  <a:pt x="3961" y="5137"/>
                  <a:pt x="3967" y="5137"/>
                </a:cubicBezTo>
                <a:cubicBezTo>
                  <a:pt x="3967" y="5137"/>
                  <a:pt x="3967" y="5126"/>
                  <a:pt x="3961" y="5126"/>
                </a:cubicBezTo>
                <a:cubicBezTo>
                  <a:pt x="3961" y="5115"/>
                  <a:pt x="3961" y="5115"/>
                  <a:pt x="3961" y="5104"/>
                </a:cubicBezTo>
                <a:cubicBezTo>
                  <a:pt x="3961" y="5104"/>
                  <a:pt x="3955" y="5104"/>
                  <a:pt x="3955" y="5094"/>
                </a:cubicBezTo>
                <a:cubicBezTo>
                  <a:pt x="3955" y="5094"/>
                  <a:pt x="3955" y="5094"/>
                  <a:pt x="3950" y="5094"/>
                </a:cubicBezTo>
                <a:cubicBezTo>
                  <a:pt x="3950" y="5083"/>
                  <a:pt x="3955" y="5072"/>
                  <a:pt x="3955" y="5072"/>
                </a:cubicBezTo>
                <a:cubicBezTo>
                  <a:pt x="3961" y="5072"/>
                  <a:pt x="3961" y="5072"/>
                  <a:pt x="3961" y="5072"/>
                </a:cubicBezTo>
                <a:cubicBezTo>
                  <a:pt x="3961" y="5083"/>
                  <a:pt x="3967" y="5072"/>
                  <a:pt x="3967" y="5072"/>
                </a:cubicBezTo>
                <a:cubicBezTo>
                  <a:pt x="3967" y="5072"/>
                  <a:pt x="3967" y="5061"/>
                  <a:pt x="3961" y="5061"/>
                </a:cubicBezTo>
                <a:cubicBezTo>
                  <a:pt x="3961" y="5061"/>
                  <a:pt x="3961" y="5051"/>
                  <a:pt x="3961" y="5051"/>
                </a:cubicBezTo>
                <a:cubicBezTo>
                  <a:pt x="3961" y="5040"/>
                  <a:pt x="3967" y="5051"/>
                  <a:pt x="3967" y="5051"/>
                </a:cubicBezTo>
                <a:cubicBezTo>
                  <a:pt x="3967" y="5051"/>
                  <a:pt x="3967" y="5061"/>
                  <a:pt x="3972" y="5061"/>
                </a:cubicBezTo>
                <a:cubicBezTo>
                  <a:pt x="3972" y="5061"/>
                  <a:pt x="3978" y="5051"/>
                  <a:pt x="3984" y="5051"/>
                </a:cubicBezTo>
                <a:cubicBezTo>
                  <a:pt x="3984" y="5040"/>
                  <a:pt x="3984" y="5040"/>
                  <a:pt x="3989" y="5051"/>
                </a:cubicBezTo>
                <a:cubicBezTo>
                  <a:pt x="3989" y="5051"/>
                  <a:pt x="3989" y="5051"/>
                  <a:pt x="3989" y="5061"/>
                </a:cubicBezTo>
                <a:cubicBezTo>
                  <a:pt x="3989" y="5072"/>
                  <a:pt x="3995" y="5061"/>
                  <a:pt x="3995" y="5051"/>
                </a:cubicBezTo>
                <a:cubicBezTo>
                  <a:pt x="4000" y="5051"/>
                  <a:pt x="4006" y="5051"/>
                  <a:pt x="4006" y="5051"/>
                </a:cubicBezTo>
                <a:cubicBezTo>
                  <a:pt x="4006" y="5040"/>
                  <a:pt x="4000" y="5040"/>
                  <a:pt x="3995" y="5040"/>
                </a:cubicBezTo>
                <a:cubicBezTo>
                  <a:pt x="3989" y="5040"/>
                  <a:pt x="3989" y="5029"/>
                  <a:pt x="3984" y="5029"/>
                </a:cubicBezTo>
                <a:cubicBezTo>
                  <a:pt x="3984" y="5029"/>
                  <a:pt x="3984" y="5019"/>
                  <a:pt x="3978" y="5019"/>
                </a:cubicBezTo>
                <a:cubicBezTo>
                  <a:pt x="3978" y="5019"/>
                  <a:pt x="3972" y="5019"/>
                  <a:pt x="3972" y="5008"/>
                </a:cubicBezTo>
                <a:cubicBezTo>
                  <a:pt x="3972" y="5008"/>
                  <a:pt x="3978" y="5008"/>
                  <a:pt x="3984" y="4997"/>
                </a:cubicBezTo>
                <a:cubicBezTo>
                  <a:pt x="3984" y="4997"/>
                  <a:pt x="3989" y="4997"/>
                  <a:pt x="3995" y="4997"/>
                </a:cubicBezTo>
                <a:cubicBezTo>
                  <a:pt x="4006" y="4997"/>
                  <a:pt x="4012" y="5008"/>
                  <a:pt x="4017" y="5008"/>
                </a:cubicBezTo>
                <a:cubicBezTo>
                  <a:pt x="4023" y="5008"/>
                  <a:pt x="4029" y="5008"/>
                  <a:pt x="4034" y="5008"/>
                </a:cubicBezTo>
                <a:cubicBezTo>
                  <a:pt x="4034" y="5008"/>
                  <a:pt x="4040" y="5008"/>
                  <a:pt x="4040" y="5008"/>
                </a:cubicBezTo>
                <a:cubicBezTo>
                  <a:pt x="4045" y="4997"/>
                  <a:pt x="4051" y="4986"/>
                  <a:pt x="4057" y="4986"/>
                </a:cubicBezTo>
                <a:cubicBezTo>
                  <a:pt x="4062" y="4986"/>
                  <a:pt x="4068" y="4976"/>
                  <a:pt x="4074" y="4976"/>
                </a:cubicBezTo>
                <a:cubicBezTo>
                  <a:pt x="4074" y="4976"/>
                  <a:pt x="4079" y="4976"/>
                  <a:pt x="4079" y="4965"/>
                </a:cubicBezTo>
                <a:cubicBezTo>
                  <a:pt x="4085" y="4954"/>
                  <a:pt x="4085" y="4954"/>
                  <a:pt x="4085" y="4943"/>
                </a:cubicBezTo>
                <a:cubicBezTo>
                  <a:pt x="4085" y="4933"/>
                  <a:pt x="4085" y="4922"/>
                  <a:pt x="4085" y="4911"/>
                </a:cubicBezTo>
                <a:cubicBezTo>
                  <a:pt x="4085" y="4900"/>
                  <a:pt x="4079" y="4900"/>
                  <a:pt x="4074" y="4890"/>
                </a:cubicBezTo>
                <a:cubicBezTo>
                  <a:pt x="4074" y="4890"/>
                  <a:pt x="4074" y="4890"/>
                  <a:pt x="4068" y="4890"/>
                </a:cubicBezTo>
                <a:cubicBezTo>
                  <a:pt x="4062" y="4879"/>
                  <a:pt x="4062" y="4879"/>
                  <a:pt x="4057" y="4879"/>
                </a:cubicBezTo>
                <a:cubicBezTo>
                  <a:pt x="4051" y="4868"/>
                  <a:pt x="4051" y="4868"/>
                  <a:pt x="4045" y="4868"/>
                </a:cubicBezTo>
                <a:cubicBezTo>
                  <a:pt x="4045" y="4879"/>
                  <a:pt x="4040" y="4879"/>
                  <a:pt x="4040" y="4879"/>
                </a:cubicBezTo>
                <a:cubicBezTo>
                  <a:pt x="4034" y="4868"/>
                  <a:pt x="4034" y="4868"/>
                  <a:pt x="4034" y="4868"/>
                </a:cubicBezTo>
                <a:cubicBezTo>
                  <a:pt x="4034" y="4857"/>
                  <a:pt x="4029" y="4857"/>
                  <a:pt x="4029" y="4857"/>
                </a:cubicBezTo>
                <a:cubicBezTo>
                  <a:pt x="4023" y="4857"/>
                  <a:pt x="4029" y="4847"/>
                  <a:pt x="4023" y="4847"/>
                </a:cubicBezTo>
                <a:cubicBezTo>
                  <a:pt x="4023" y="4847"/>
                  <a:pt x="4023" y="4847"/>
                  <a:pt x="4023" y="4847"/>
                </a:cubicBezTo>
                <a:cubicBezTo>
                  <a:pt x="4017" y="4836"/>
                  <a:pt x="4023" y="4836"/>
                  <a:pt x="4017" y="4836"/>
                </a:cubicBezTo>
                <a:cubicBezTo>
                  <a:pt x="4017" y="4836"/>
                  <a:pt x="4017" y="4836"/>
                  <a:pt x="4017" y="4836"/>
                </a:cubicBezTo>
                <a:cubicBezTo>
                  <a:pt x="4017" y="4836"/>
                  <a:pt x="4012" y="4836"/>
                  <a:pt x="4012" y="4836"/>
                </a:cubicBezTo>
                <a:cubicBezTo>
                  <a:pt x="4012" y="4836"/>
                  <a:pt x="4006" y="4836"/>
                  <a:pt x="4006" y="4836"/>
                </a:cubicBezTo>
                <a:cubicBezTo>
                  <a:pt x="4006" y="4836"/>
                  <a:pt x="4006" y="4836"/>
                  <a:pt x="4000" y="4836"/>
                </a:cubicBezTo>
                <a:cubicBezTo>
                  <a:pt x="4000" y="4836"/>
                  <a:pt x="4000" y="4836"/>
                  <a:pt x="4000" y="4847"/>
                </a:cubicBezTo>
                <a:cubicBezTo>
                  <a:pt x="3995" y="4847"/>
                  <a:pt x="3995" y="4847"/>
                  <a:pt x="3995" y="4847"/>
                </a:cubicBezTo>
                <a:cubicBezTo>
                  <a:pt x="3989" y="4847"/>
                  <a:pt x="3989" y="4847"/>
                  <a:pt x="3989" y="4857"/>
                </a:cubicBezTo>
                <a:cubicBezTo>
                  <a:pt x="3984" y="4857"/>
                  <a:pt x="3984" y="4857"/>
                  <a:pt x="3984" y="4868"/>
                </a:cubicBezTo>
                <a:cubicBezTo>
                  <a:pt x="3984" y="4868"/>
                  <a:pt x="3978" y="4868"/>
                  <a:pt x="3978" y="4868"/>
                </a:cubicBezTo>
                <a:cubicBezTo>
                  <a:pt x="3978" y="4868"/>
                  <a:pt x="3972" y="4868"/>
                  <a:pt x="3972" y="4868"/>
                </a:cubicBezTo>
                <a:cubicBezTo>
                  <a:pt x="3967" y="4868"/>
                  <a:pt x="3972" y="4868"/>
                  <a:pt x="3972" y="4857"/>
                </a:cubicBezTo>
                <a:cubicBezTo>
                  <a:pt x="3972" y="4857"/>
                  <a:pt x="3978" y="4857"/>
                  <a:pt x="3978" y="4847"/>
                </a:cubicBezTo>
                <a:cubicBezTo>
                  <a:pt x="3978" y="4847"/>
                  <a:pt x="3984" y="4847"/>
                  <a:pt x="3989" y="4847"/>
                </a:cubicBezTo>
                <a:cubicBezTo>
                  <a:pt x="3989" y="4847"/>
                  <a:pt x="3995" y="4847"/>
                  <a:pt x="3989" y="4836"/>
                </a:cubicBezTo>
                <a:cubicBezTo>
                  <a:pt x="3989" y="4836"/>
                  <a:pt x="3989" y="4836"/>
                  <a:pt x="3984" y="4836"/>
                </a:cubicBezTo>
                <a:cubicBezTo>
                  <a:pt x="3984" y="4825"/>
                  <a:pt x="3984" y="4825"/>
                  <a:pt x="3978" y="4825"/>
                </a:cubicBezTo>
                <a:cubicBezTo>
                  <a:pt x="3978" y="4825"/>
                  <a:pt x="3978" y="4825"/>
                  <a:pt x="3972" y="4825"/>
                </a:cubicBezTo>
                <a:cubicBezTo>
                  <a:pt x="3972" y="4825"/>
                  <a:pt x="3967" y="4814"/>
                  <a:pt x="3961" y="4814"/>
                </a:cubicBezTo>
                <a:cubicBezTo>
                  <a:pt x="3961" y="4814"/>
                  <a:pt x="3961" y="4814"/>
                  <a:pt x="3955" y="4814"/>
                </a:cubicBezTo>
                <a:cubicBezTo>
                  <a:pt x="3955" y="4814"/>
                  <a:pt x="3950" y="4814"/>
                  <a:pt x="3944" y="4814"/>
                </a:cubicBezTo>
                <a:cubicBezTo>
                  <a:pt x="3944" y="4814"/>
                  <a:pt x="3944" y="4814"/>
                  <a:pt x="3939" y="4804"/>
                </a:cubicBezTo>
                <a:cubicBezTo>
                  <a:pt x="3939" y="4804"/>
                  <a:pt x="3939" y="4804"/>
                  <a:pt x="3933" y="4804"/>
                </a:cubicBezTo>
                <a:cubicBezTo>
                  <a:pt x="3933" y="4793"/>
                  <a:pt x="3927" y="4793"/>
                  <a:pt x="3922" y="4793"/>
                </a:cubicBezTo>
                <a:cubicBezTo>
                  <a:pt x="3922" y="4793"/>
                  <a:pt x="3916" y="4793"/>
                  <a:pt x="3910" y="4793"/>
                </a:cubicBezTo>
                <a:cubicBezTo>
                  <a:pt x="3910" y="4793"/>
                  <a:pt x="3905" y="4782"/>
                  <a:pt x="3905" y="4793"/>
                </a:cubicBezTo>
                <a:cubicBezTo>
                  <a:pt x="3905" y="4793"/>
                  <a:pt x="3910" y="4793"/>
                  <a:pt x="3910" y="4793"/>
                </a:cubicBezTo>
                <a:cubicBezTo>
                  <a:pt x="3910" y="4804"/>
                  <a:pt x="3910" y="4804"/>
                  <a:pt x="3916" y="4804"/>
                </a:cubicBezTo>
                <a:cubicBezTo>
                  <a:pt x="3916" y="4804"/>
                  <a:pt x="3916" y="4804"/>
                  <a:pt x="3922" y="4804"/>
                </a:cubicBezTo>
                <a:cubicBezTo>
                  <a:pt x="3922" y="4804"/>
                  <a:pt x="3922" y="4814"/>
                  <a:pt x="3922" y="4814"/>
                </a:cubicBezTo>
                <a:cubicBezTo>
                  <a:pt x="3922" y="4814"/>
                  <a:pt x="3916" y="4814"/>
                  <a:pt x="3916" y="4814"/>
                </a:cubicBezTo>
                <a:cubicBezTo>
                  <a:pt x="3916" y="4814"/>
                  <a:pt x="3916" y="4814"/>
                  <a:pt x="3910" y="4814"/>
                </a:cubicBezTo>
                <a:cubicBezTo>
                  <a:pt x="3910" y="4814"/>
                  <a:pt x="3905" y="4814"/>
                  <a:pt x="3905" y="4804"/>
                </a:cubicBezTo>
                <a:cubicBezTo>
                  <a:pt x="3899" y="4804"/>
                  <a:pt x="3899" y="4793"/>
                  <a:pt x="3894" y="4793"/>
                </a:cubicBezTo>
                <a:cubicBezTo>
                  <a:pt x="3894" y="4793"/>
                  <a:pt x="3888" y="4793"/>
                  <a:pt x="3888" y="4782"/>
                </a:cubicBezTo>
                <a:cubicBezTo>
                  <a:pt x="3888" y="4782"/>
                  <a:pt x="3888" y="4782"/>
                  <a:pt x="3894" y="4782"/>
                </a:cubicBezTo>
                <a:cubicBezTo>
                  <a:pt x="3899" y="4782"/>
                  <a:pt x="3899" y="4782"/>
                  <a:pt x="3899" y="4771"/>
                </a:cubicBezTo>
                <a:cubicBezTo>
                  <a:pt x="3899" y="4761"/>
                  <a:pt x="3894" y="4761"/>
                  <a:pt x="3894" y="4761"/>
                </a:cubicBezTo>
                <a:cubicBezTo>
                  <a:pt x="3894" y="4761"/>
                  <a:pt x="3894" y="4750"/>
                  <a:pt x="3894" y="4750"/>
                </a:cubicBezTo>
                <a:cubicBezTo>
                  <a:pt x="3894" y="4750"/>
                  <a:pt x="3899" y="4761"/>
                  <a:pt x="3899" y="4761"/>
                </a:cubicBezTo>
                <a:cubicBezTo>
                  <a:pt x="3899" y="4761"/>
                  <a:pt x="3899" y="4771"/>
                  <a:pt x="3905" y="4771"/>
                </a:cubicBezTo>
                <a:cubicBezTo>
                  <a:pt x="3905" y="4771"/>
                  <a:pt x="3905" y="4771"/>
                  <a:pt x="3905" y="4771"/>
                </a:cubicBezTo>
                <a:cubicBezTo>
                  <a:pt x="3910" y="4771"/>
                  <a:pt x="3910" y="4782"/>
                  <a:pt x="3916" y="4782"/>
                </a:cubicBezTo>
                <a:cubicBezTo>
                  <a:pt x="3916" y="4782"/>
                  <a:pt x="3922" y="4782"/>
                  <a:pt x="3922" y="4782"/>
                </a:cubicBezTo>
                <a:cubicBezTo>
                  <a:pt x="3922" y="4782"/>
                  <a:pt x="3927" y="4782"/>
                  <a:pt x="3927" y="4782"/>
                </a:cubicBezTo>
                <a:cubicBezTo>
                  <a:pt x="3933" y="4782"/>
                  <a:pt x="3933" y="4793"/>
                  <a:pt x="3939" y="4793"/>
                </a:cubicBezTo>
                <a:cubicBezTo>
                  <a:pt x="3944" y="4793"/>
                  <a:pt x="3944" y="4804"/>
                  <a:pt x="3950" y="4804"/>
                </a:cubicBezTo>
                <a:cubicBezTo>
                  <a:pt x="3955" y="4804"/>
                  <a:pt x="3961" y="4804"/>
                  <a:pt x="3967" y="4814"/>
                </a:cubicBezTo>
                <a:cubicBezTo>
                  <a:pt x="3967" y="4814"/>
                  <a:pt x="3967" y="4814"/>
                  <a:pt x="3972" y="4825"/>
                </a:cubicBezTo>
                <a:cubicBezTo>
                  <a:pt x="3972" y="4825"/>
                  <a:pt x="3978" y="4825"/>
                  <a:pt x="3978" y="4825"/>
                </a:cubicBezTo>
                <a:cubicBezTo>
                  <a:pt x="3984" y="4825"/>
                  <a:pt x="3984" y="4825"/>
                  <a:pt x="3989" y="4825"/>
                </a:cubicBezTo>
                <a:cubicBezTo>
                  <a:pt x="3989" y="4825"/>
                  <a:pt x="3995" y="4825"/>
                  <a:pt x="3995" y="4825"/>
                </a:cubicBezTo>
                <a:cubicBezTo>
                  <a:pt x="3995" y="4825"/>
                  <a:pt x="3995" y="4814"/>
                  <a:pt x="3995" y="4814"/>
                </a:cubicBezTo>
                <a:cubicBezTo>
                  <a:pt x="4000" y="4814"/>
                  <a:pt x="4000" y="4825"/>
                  <a:pt x="4000" y="4825"/>
                </a:cubicBezTo>
                <a:cubicBezTo>
                  <a:pt x="4006" y="4825"/>
                  <a:pt x="4012" y="4825"/>
                  <a:pt x="4012" y="4825"/>
                </a:cubicBezTo>
                <a:cubicBezTo>
                  <a:pt x="4017" y="4825"/>
                  <a:pt x="4017" y="4836"/>
                  <a:pt x="4017" y="4836"/>
                </a:cubicBezTo>
                <a:cubicBezTo>
                  <a:pt x="4023" y="4836"/>
                  <a:pt x="4023" y="4836"/>
                  <a:pt x="4029" y="4836"/>
                </a:cubicBezTo>
                <a:cubicBezTo>
                  <a:pt x="4029" y="4836"/>
                  <a:pt x="4034" y="4836"/>
                  <a:pt x="4040" y="4836"/>
                </a:cubicBezTo>
                <a:cubicBezTo>
                  <a:pt x="4040" y="4847"/>
                  <a:pt x="4045" y="4847"/>
                  <a:pt x="4051" y="4847"/>
                </a:cubicBezTo>
                <a:cubicBezTo>
                  <a:pt x="4057" y="4847"/>
                  <a:pt x="4057" y="4857"/>
                  <a:pt x="4062" y="4857"/>
                </a:cubicBezTo>
                <a:cubicBezTo>
                  <a:pt x="4068" y="4857"/>
                  <a:pt x="4074" y="4857"/>
                  <a:pt x="4079" y="4857"/>
                </a:cubicBezTo>
                <a:cubicBezTo>
                  <a:pt x="4079" y="4857"/>
                  <a:pt x="4090" y="4857"/>
                  <a:pt x="4090" y="4857"/>
                </a:cubicBezTo>
                <a:cubicBezTo>
                  <a:pt x="4096" y="4847"/>
                  <a:pt x="4085" y="4836"/>
                  <a:pt x="4085" y="4836"/>
                </a:cubicBezTo>
                <a:cubicBezTo>
                  <a:pt x="4085" y="4825"/>
                  <a:pt x="4090" y="4836"/>
                  <a:pt x="4090" y="4836"/>
                </a:cubicBezTo>
                <a:cubicBezTo>
                  <a:pt x="4090" y="4847"/>
                  <a:pt x="4090" y="4847"/>
                  <a:pt x="4096" y="4847"/>
                </a:cubicBezTo>
                <a:cubicBezTo>
                  <a:pt x="4096" y="4847"/>
                  <a:pt x="4096" y="4847"/>
                  <a:pt x="4096" y="4857"/>
                </a:cubicBezTo>
                <a:cubicBezTo>
                  <a:pt x="4102" y="4857"/>
                  <a:pt x="4102" y="4847"/>
                  <a:pt x="4102" y="4847"/>
                </a:cubicBezTo>
                <a:cubicBezTo>
                  <a:pt x="4107" y="4847"/>
                  <a:pt x="4113" y="4836"/>
                  <a:pt x="4119" y="4836"/>
                </a:cubicBezTo>
                <a:cubicBezTo>
                  <a:pt x="4119" y="4836"/>
                  <a:pt x="4130" y="4825"/>
                  <a:pt x="4130" y="4825"/>
                </a:cubicBezTo>
                <a:cubicBezTo>
                  <a:pt x="4130" y="4804"/>
                  <a:pt x="4124" y="4804"/>
                  <a:pt x="4124" y="4793"/>
                </a:cubicBezTo>
                <a:cubicBezTo>
                  <a:pt x="4124" y="4793"/>
                  <a:pt x="4124" y="4793"/>
                  <a:pt x="4119" y="4782"/>
                </a:cubicBezTo>
                <a:cubicBezTo>
                  <a:pt x="4119" y="4782"/>
                  <a:pt x="4119" y="4782"/>
                  <a:pt x="4119" y="4782"/>
                </a:cubicBezTo>
                <a:cubicBezTo>
                  <a:pt x="4124" y="4771"/>
                  <a:pt x="4130" y="4782"/>
                  <a:pt x="4130" y="4782"/>
                </a:cubicBezTo>
                <a:cubicBezTo>
                  <a:pt x="4130" y="4793"/>
                  <a:pt x="4130" y="4793"/>
                  <a:pt x="4135" y="4793"/>
                </a:cubicBezTo>
                <a:cubicBezTo>
                  <a:pt x="4135" y="4804"/>
                  <a:pt x="4141" y="4793"/>
                  <a:pt x="4141" y="4793"/>
                </a:cubicBezTo>
                <a:cubicBezTo>
                  <a:pt x="4141" y="4782"/>
                  <a:pt x="4135" y="4782"/>
                  <a:pt x="4135" y="4782"/>
                </a:cubicBezTo>
                <a:cubicBezTo>
                  <a:pt x="4135" y="4771"/>
                  <a:pt x="4135" y="4771"/>
                  <a:pt x="4135" y="4771"/>
                </a:cubicBezTo>
                <a:cubicBezTo>
                  <a:pt x="4130" y="4761"/>
                  <a:pt x="4124" y="4750"/>
                  <a:pt x="4130" y="4750"/>
                </a:cubicBezTo>
                <a:cubicBezTo>
                  <a:pt x="4135" y="4739"/>
                  <a:pt x="4135" y="4728"/>
                  <a:pt x="4141" y="4739"/>
                </a:cubicBezTo>
                <a:cubicBezTo>
                  <a:pt x="4147" y="4739"/>
                  <a:pt x="4147" y="4750"/>
                  <a:pt x="4147" y="4761"/>
                </a:cubicBezTo>
                <a:cubicBezTo>
                  <a:pt x="4147" y="4761"/>
                  <a:pt x="4147" y="4761"/>
                  <a:pt x="4152" y="4771"/>
                </a:cubicBezTo>
                <a:cubicBezTo>
                  <a:pt x="4152" y="4771"/>
                  <a:pt x="4152" y="4771"/>
                  <a:pt x="4152" y="4771"/>
                </a:cubicBezTo>
                <a:cubicBezTo>
                  <a:pt x="4152" y="4771"/>
                  <a:pt x="4152" y="4771"/>
                  <a:pt x="4152" y="4771"/>
                </a:cubicBezTo>
                <a:cubicBezTo>
                  <a:pt x="4152" y="4771"/>
                  <a:pt x="4152" y="4782"/>
                  <a:pt x="4152" y="4782"/>
                </a:cubicBezTo>
                <a:cubicBezTo>
                  <a:pt x="4158" y="4782"/>
                  <a:pt x="4158" y="4782"/>
                  <a:pt x="4158" y="4782"/>
                </a:cubicBezTo>
                <a:cubicBezTo>
                  <a:pt x="4164" y="4782"/>
                  <a:pt x="4164" y="4782"/>
                  <a:pt x="4164" y="4782"/>
                </a:cubicBezTo>
                <a:cubicBezTo>
                  <a:pt x="4169" y="4782"/>
                  <a:pt x="4175" y="4782"/>
                  <a:pt x="4180" y="4782"/>
                </a:cubicBezTo>
                <a:cubicBezTo>
                  <a:pt x="4186" y="4782"/>
                  <a:pt x="4192" y="4782"/>
                  <a:pt x="4197" y="4782"/>
                </a:cubicBezTo>
                <a:cubicBezTo>
                  <a:pt x="4209" y="4782"/>
                  <a:pt x="4214" y="4782"/>
                  <a:pt x="4220" y="4771"/>
                </a:cubicBezTo>
                <a:cubicBezTo>
                  <a:pt x="4225" y="4771"/>
                  <a:pt x="4231" y="4771"/>
                  <a:pt x="4231" y="4761"/>
                </a:cubicBezTo>
                <a:cubicBezTo>
                  <a:pt x="4237" y="4761"/>
                  <a:pt x="4242" y="4750"/>
                  <a:pt x="4242" y="4750"/>
                </a:cubicBezTo>
                <a:cubicBezTo>
                  <a:pt x="4248" y="4750"/>
                  <a:pt x="4254" y="4750"/>
                  <a:pt x="4254" y="4739"/>
                </a:cubicBezTo>
                <a:cubicBezTo>
                  <a:pt x="4254" y="4739"/>
                  <a:pt x="4254" y="4728"/>
                  <a:pt x="4254" y="4728"/>
                </a:cubicBezTo>
                <a:cubicBezTo>
                  <a:pt x="4259" y="4718"/>
                  <a:pt x="4259" y="4718"/>
                  <a:pt x="4265" y="4707"/>
                </a:cubicBezTo>
                <a:cubicBezTo>
                  <a:pt x="4270" y="4696"/>
                  <a:pt x="4270" y="4696"/>
                  <a:pt x="4270" y="4685"/>
                </a:cubicBezTo>
                <a:cubicBezTo>
                  <a:pt x="4276" y="4675"/>
                  <a:pt x="4282" y="4675"/>
                  <a:pt x="4287" y="4664"/>
                </a:cubicBezTo>
                <a:cubicBezTo>
                  <a:pt x="4287" y="4653"/>
                  <a:pt x="4293" y="4642"/>
                  <a:pt x="4299" y="4642"/>
                </a:cubicBezTo>
                <a:cubicBezTo>
                  <a:pt x="4299" y="4632"/>
                  <a:pt x="4299" y="4632"/>
                  <a:pt x="4304" y="4621"/>
                </a:cubicBezTo>
                <a:cubicBezTo>
                  <a:pt x="4304" y="4621"/>
                  <a:pt x="4304" y="4621"/>
                  <a:pt x="4304" y="4610"/>
                </a:cubicBezTo>
                <a:cubicBezTo>
                  <a:pt x="4304" y="4599"/>
                  <a:pt x="4310" y="4599"/>
                  <a:pt x="4310" y="4589"/>
                </a:cubicBezTo>
                <a:cubicBezTo>
                  <a:pt x="4315" y="4578"/>
                  <a:pt x="4321" y="4578"/>
                  <a:pt x="4321" y="4567"/>
                </a:cubicBezTo>
                <a:cubicBezTo>
                  <a:pt x="4321" y="4556"/>
                  <a:pt x="4321" y="4546"/>
                  <a:pt x="4321" y="4546"/>
                </a:cubicBezTo>
                <a:cubicBezTo>
                  <a:pt x="4315" y="4535"/>
                  <a:pt x="4315" y="4535"/>
                  <a:pt x="4310" y="4535"/>
                </a:cubicBezTo>
                <a:cubicBezTo>
                  <a:pt x="4304" y="4524"/>
                  <a:pt x="4304" y="4524"/>
                  <a:pt x="4299" y="4524"/>
                </a:cubicBezTo>
                <a:cubicBezTo>
                  <a:pt x="4282" y="4524"/>
                  <a:pt x="4259" y="4524"/>
                  <a:pt x="4242" y="4524"/>
                </a:cubicBezTo>
                <a:cubicBezTo>
                  <a:pt x="4231" y="4524"/>
                  <a:pt x="4220" y="4524"/>
                  <a:pt x="4209" y="4524"/>
                </a:cubicBezTo>
                <a:cubicBezTo>
                  <a:pt x="4203" y="4524"/>
                  <a:pt x="4197" y="4513"/>
                  <a:pt x="4192" y="4513"/>
                </a:cubicBezTo>
                <a:cubicBezTo>
                  <a:pt x="4186" y="4513"/>
                  <a:pt x="4186" y="4492"/>
                  <a:pt x="4175" y="4481"/>
                </a:cubicBezTo>
                <a:cubicBezTo>
                  <a:pt x="4169" y="4481"/>
                  <a:pt x="4169" y="4481"/>
                  <a:pt x="4164" y="4470"/>
                </a:cubicBezTo>
                <a:cubicBezTo>
                  <a:pt x="4164" y="4470"/>
                  <a:pt x="4164" y="4460"/>
                  <a:pt x="4158" y="4449"/>
                </a:cubicBezTo>
                <a:cubicBezTo>
                  <a:pt x="4158" y="4449"/>
                  <a:pt x="4152" y="4449"/>
                  <a:pt x="4152" y="4449"/>
                </a:cubicBezTo>
                <a:cubicBezTo>
                  <a:pt x="4152" y="4449"/>
                  <a:pt x="4147" y="4438"/>
                  <a:pt x="4147" y="4438"/>
                </a:cubicBezTo>
                <a:cubicBezTo>
                  <a:pt x="4147" y="4438"/>
                  <a:pt x="4141" y="4427"/>
                  <a:pt x="4141" y="4427"/>
                </a:cubicBezTo>
                <a:cubicBezTo>
                  <a:pt x="4135" y="4427"/>
                  <a:pt x="4130" y="4417"/>
                  <a:pt x="4124" y="4417"/>
                </a:cubicBezTo>
                <a:cubicBezTo>
                  <a:pt x="4113" y="4406"/>
                  <a:pt x="4102" y="4417"/>
                  <a:pt x="4096" y="4406"/>
                </a:cubicBezTo>
                <a:cubicBezTo>
                  <a:pt x="4090" y="4406"/>
                  <a:pt x="4085" y="4406"/>
                  <a:pt x="4079" y="4406"/>
                </a:cubicBezTo>
                <a:cubicBezTo>
                  <a:pt x="4074" y="4406"/>
                  <a:pt x="4074" y="4395"/>
                  <a:pt x="4068" y="4395"/>
                </a:cubicBezTo>
                <a:cubicBezTo>
                  <a:pt x="4074" y="4395"/>
                  <a:pt x="4079" y="4406"/>
                  <a:pt x="4085" y="4406"/>
                </a:cubicBezTo>
                <a:cubicBezTo>
                  <a:pt x="4090" y="4406"/>
                  <a:pt x="4102" y="4406"/>
                  <a:pt x="4113" y="4406"/>
                </a:cubicBezTo>
                <a:cubicBezTo>
                  <a:pt x="4119" y="4406"/>
                  <a:pt x="4124" y="4406"/>
                  <a:pt x="4124" y="4406"/>
                </a:cubicBezTo>
                <a:cubicBezTo>
                  <a:pt x="4130" y="4406"/>
                  <a:pt x="4135" y="4395"/>
                  <a:pt x="4141" y="4395"/>
                </a:cubicBezTo>
                <a:cubicBezTo>
                  <a:pt x="4147" y="4395"/>
                  <a:pt x="4152" y="4395"/>
                  <a:pt x="4158" y="4395"/>
                </a:cubicBezTo>
                <a:cubicBezTo>
                  <a:pt x="4158" y="4406"/>
                  <a:pt x="4164" y="4406"/>
                  <a:pt x="4169" y="4406"/>
                </a:cubicBezTo>
                <a:cubicBezTo>
                  <a:pt x="4175" y="4417"/>
                  <a:pt x="4175" y="4417"/>
                  <a:pt x="4180" y="4417"/>
                </a:cubicBezTo>
                <a:cubicBezTo>
                  <a:pt x="4186" y="4417"/>
                  <a:pt x="4192" y="4427"/>
                  <a:pt x="4192" y="4427"/>
                </a:cubicBezTo>
                <a:cubicBezTo>
                  <a:pt x="4197" y="4427"/>
                  <a:pt x="4203" y="4427"/>
                  <a:pt x="4209" y="4438"/>
                </a:cubicBezTo>
                <a:cubicBezTo>
                  <a:pt x="4209" y="4438"/>
                  <a:pt x="4214" y="4449"/>
                  <a:pt x="4220" y="4449"/>
                </a:cubicBezTo>
                <a:cubicBezTo>
                  <a:pt x="4220" y="4449"/>
                  <a:pt x="4220" y="4449"/>
                  <a:pt x="4225" y="4449"/>
                </a:cubicBezTo>
                <a:cubicBezTo>
                  <a:pt x="4225" y="4449"/>
                  <a:pt x="4225" y="4460"/>
                  <a:pt x="4225" y="4460"/>
                </a:cubicBezTo>
                <a:cubicBezTo>
                  <a:pt x="4220" y="4460"/>
                  <a:pt x="4214" y="4449"/>
                  <a:pt x="4209" y="4449"/>
                </a:cubicBezTo>
                <a:cubicBezTo>
                  <a:pt x="4209" y="4460"/>
                  <a:pt x="4220" y="4460"/>
                  <a:pt x="4220" y="4460"/>
                </a:cubicBezTo>
                <a:cubicBezTo>
                  <a:pt x="4225" y="4470"/>
                  <a:pt x="4225" y="4470"/>
                  <a:pt x="4231" y="4481"/>
                </a:cubicBezTo>
                <a:cubicBezTo>
                  <a:pt x="4231" y="4481"/>
                  <a:pt x="4237" y="4492"/>
                  <a:pt x="4242" y="4492"/>
                </a:cubicBezTo>
                <a:cubicBezTo>
                  <a:pt x="4242" y="4492"/>
                  <a:pt x="4248" y="4503"/>
                  <a:pt x="4254" y="4503"/>
                </a:cubicBezTo>
                <a:cubicBezTo>
                  <a:pt x="4259" y="4513"/>
                  <a:pt x="4270" y="4513"/>
                  <a:pt x="4282" y="4524"/>
                </a:cubicBezTo>
                <a:cubicBezTo>
                  <a:pt x="4287" y="4524"/>
                  <a:pt x="4293" y="4513"/>
                  <a:pt x="4299" y="4513"/>
                </a:cubicBezTo>
                <a:cubicBezTo>
                  <a:pt x="4299" y="4513"/>
                  <a:pt x="4310" y="4513"/>
                  <a:pt x="4310" y="4503"/>
                </a:cubicBezTo>
                <a:cubicBezTo>
                  <a:pt x="4310" y="4503"/>
                  <a:pt x="4310" y="4492"/>
                  <a:pt x="4315" y="4492"/>
                </a:cubicBezTo>
                <a:cubicBezTo>
                  <a:pt x="4315" y="4481"/>
                  <a:pt x="4315" y="4481"/>
                  <a:pt x="4321" y="4481"/>
                </a:cubicBezTo>
                <a:cubicBezTo>
                  <a:pt x="4327" y="4470"/>
                  <a:pt x="4332" y="4460"/>
                  <a:pt x="4338" y="4449"/>
                </a:cubicBezTo>
                <a:cubicBezTo>
                  <a:pt x="4344" y="4449"/>
                  <a:pt x="4349" y="4449"/>
                  <a:pt x="4355" y="4438"/>
                </a:cubicBezTo>
                <a:cubicBezTo>
                  <a:pt x="4355" y="4438"/>
                  <a:pt x="4355" y="4417"/>
                  <a:pt x="4355" y="4417"/>
                </a:cubicBezTo>
                <a:cubicBezTo>
                  <a:pt x="4355" y="4406"/>
                  <a:pt x="4361" y="4395"/>
                  <a:pt x="4366" y="4395"/>
                </a:cubicBezTo>
                <a:cubicBezTo>
                  <a:pt x="4372" y="4384"/>
                  <a:pt x="4377" y="4384"/>
                  <a:pt x="4383" y="4374"/>
                </a:cubicBezTo>
                <a:cubicBezTo>
                  <a:pt x="4383" y="4374"/>
                  <a:pt x="4383" y="4374"/>
                  <a:pt x="4383" y="4363"/>
                </a:cubicBezTo>
                <a:cubicBezTo>
                  <a:pt x="4383" y="4363"/>
                  <a:pt x="4383" y="4352"/>
                  <a:pt x="4383" y="4352"/>
                </a:cubicBezTo>
                <a:cubicBezTo>
                  <a:pt x="4389" y="4352"/>
                  <a:pt x="4389" y="4352"/>
                  <a:pt x="4389" y="4341"/>
                </a:cubicBezTo>
                <a:cubicBezTo>
                  <a:pt x="4394" y="4341"/>
                  <a:pt x="4383" y="4331"/>
                  <a:pt x="4383" y="4331"/>
                </a:cubicBezTo>
                <a:cubicBezTo>
                  <a:pt x="4377" y="4331"/>
                  <a:pt x="4372" y="4331"/>
                  <a:pt x="4366" y="4320"/>
                </a:cubicBezTo>
                <a:cubicBezTo>
                  <a:pt x="4361" y="4320"/>
                  <a:pt x="4361" y="4320"/>
                  <a:pt x="4355" y="4309"/>
                </a:cubicBezTo>
                <a:cubicBezTo>
                  <a:pt x="4349" y="4309"/>
                  <a:pt x="4344" y="4309"/>
                  <a:pt x="4338" y="4309"/>
                </a:cubicBezTo>
                <a:cubicBezTo>
                  <a:pt x="4332" y="4309"/>
                  <a:pt x="4338" y="4299"/>
                  <a:pt x="4344" y="4288"/>
                </a:cubicBezTo>
                <a:cubicBezTo>
                  <a:pt x="4344" y="4288"/>
                  <a:pt x="4344" y="4277"/>
                  <a:pt x="4349" y="4266"/>
                </a:cubicBezTo>
                <a:cubicBezTo>
                  <a:pt x="4355" y="4266"/>
                  <a:pt x="4361" y="4266"/>
                  <a:pt x="4366" y="4266"/>
                </a:cubicBezTo>
                <a:cubicBezTo>
                  <a:pt x="4377" y="4266"/>
                  <a:pt x="4383" y="4266"/>
                  <a:pt x="4394" y="4266"/>
                </a:cubicBezTo>
                <a:cubicBezTo>
                  <a:pt x="4400" y="4266"/>
                  <a:pt x="4406" y="4266"/>
                  <a:pt x="4411" y="4266"/>
                </a:cubicBezTo>
                <a:cubicBezTo>
                  <a:pt x="4411" y="4266"/>
                  <a:pt x="4411" y="4266"/>
                  <a:pt x="4417" y="4266"/>
                </a:cubicBezTo>
                <a:cubicBezTo>
                  <a:pt x="4422" y="4266"/>
                  <a:pt x="4428" y="4277"/>
                  <a:pt x="4428" y="4288"/>
                </a:cubicBezTo>
                <a:cubicBezTo>
                  <a:pt x="4428" y="4299"/>
                  <a:pt x="4428" y="4309"/>
                  <a:pt x="4428" y="4309"/>
                </a:cubicBezTo>
                <a:cubicBezTo>
                  <a:pt x="4434" y="4320"/>
                  <a:pt x="4439" y="4309"/>
                  <a:pt x="4439" y="4320"/>
                </a:cubicBezTo>
                <a:cubicBezTo>
                  <a:pt x="4445" y="4320"/>
                  <a:pt x="4445" y="4320"/>
                  <a:pt x="4445" y="4320"/>
                </a:cubicBezTo>
                <a:cubicBezTo>
                  <a:pt x="4451" y="4331"/>
                  <a:pt x="4456" y="4320"/>
                  <a:pt x="4456" y="4320"/>
                </a:cubicBezTo>
                <a:cubicBezTo>
                  <a:pt x="4462" y="4331"/>
                  <a:pt x="4467" y="4331"/>
                  <a:pt x="4467" y="4331"/>
                </a:cubicBezTo>
                <a:cubicBezTo>
                  <a:pt x="4473" y="4331"/>
                  <a:pt x="4484" y="4352"/>
                  <a:pt x="4484" y="4341"/>
                </a:cubicBezTo>
                <a:cubicBezTo>
                  <a:pt x="4490" y="4341"/>
                  <a:pt x="4484" y="4331"/>
                  <a:pt x="4479" y="4320"/>
                </a:cubicBezTo>
                <a:cubicBezTo>
                  <a:pt x="4479" y="4320"/>
                  <a:pt x="4479" y="4320"/>
                  <a:pt x="4479" y="4309"/>
                </a:cubicBezTo>
                <a:cubicBezTo>
                  <a:pt x="4479" y="4309"/>
                  <a:pt x="4479" y="4299"/>
                  <a:pt x="4479" y="4299"/>
                </a:cubicBezTo>
                <a:cubicBezTo>
                  <a:pt x="4484" y="4299"/>
                  <a:pt x="4484" y="4309"/>
                  <a:pt x="4484" y="4309"/>
                </a:cubicBezTo>
                <a:cubicBezTo>
                  <a:pt x="4484" y="4320"/>
                  <a:pt x="4490" y="4309"/>
                  <a:pt x="4490" y="4309"/>
                </a:cubicBezTo>
                <a:cubicBezTo>
                  <a:pt x="4496" y="4309"/>
                  <a:pt x="4501" y="4320"/>
                  <a:pt x="4501" y="4320"/>
                </a:cubicBezTo>
                <a:cubicBezTo>
                  <a:pt x="4501" y="4331"/>
                  <a:pt x="4507" y="4331"/>
                  <a:pt x="4512" y="4331"/>
                </a:cubicBezTo>
                <a:cubicBezTo>
                  <a:pt x="4512" y="4331"/>
                  <a:pt x="4512" y="4341"/>
                  <a:pt x="4518" y="4341"/>
                </a:cubicBezTo>
                <a:cubicBezTo>
                  <a:pt x="4518" y="4341"/>
                  <a:pt x="4524" y="4352"/>
                  <a:pt x="4529" y="4341"/>
                </a:cubicBezTo>
                <a:cubicBezTo>
                  <a:pt x="4535" y="4341"/>
                  <a:pt x="4529" y="4320"/>
                  <a:pt x="4524" y="4320"/>
                </a:cubicBezTo>
                <a:cubicBezTo>
                  <a:pt x="4524" y="4309"/>
                  <a:pt x="4518" y="4309"/>
                  <a:pt x="4518" y="4299"/>
                </a:cubicBezTo>
                <a:cubicBezTo>
                  <a:pt x="4518" y="4288"/>
                  <a:pt x="4518" y="4288"/>
                  <a:pt x="4512" y="4277"/>
                </a:cubicBezTo>
                <a:cubicBezTo>
                  <a:pt x="4512" y="4277"/>
                  <a:pt x="4507" y="4277"/>
                  <a:pt x="4507" y="4277"/>
                </a:cubicBezTo>
                <a:cubicBezTo>
                  <a:pt x="4507" y="4266"/>
                  <a:pt x="4501" y="4266"/>
                  <a:pt x="4501" y="4256"/>
                </a:cubicBezTo>
                <a:cubicBezTo>
                  <a:pt x="4501" y="4256"/>
                  <a:pt x="4507" y="4245"/>
                  <a:pt x="4501" y="4245"/>
                </a:cubicBezTo>
                <a:cubicBezTo>
                  <a:pt x="4501" y="4245"/>
                  <a:pt x="4501" y="4245"/>
                  <a:pt x="4501" y="4234"/>
                </a:cubicBezTo>
                <a:cubicBezTo>
                  <a:pt x="4496" y="4234"/>
                  <a:pt x="4501" y="4234"/>
                  <a:pt x="4496" y="4234"/>
                </a:cubicBezTo>
                <a:cubicBezTo>
                  <a:pt x="4496" y="4234"/>
                  <a:pt x="4496" y="4245"/>
                  <a:pt x="4490" y="4245"/>
                </a:cubicBezTo>
                <a:cubicBezTo>
                  <a:pt x="4490" y="4245"/>
                  <a:pt x="4490" y="4234"/>
                  <a:pt x="4490" y="4234"/>
                </a:cubicBezTo>
                <a:cubicBezTo>
                  <a:pt x="4490" y="4223"/>
                  <a:pt x="4484" y="4213"/>
                  <a:pt x="4479" y="4213"/>
                </a:cubicBezTo>
                <a:cubicBezTo>
                  <a:pt x="4479" y="4213"/>
                  <a:pt x="4479" y="4213"/>
                  <a:pt x="4473" y="4202"/>
                </a:cubicBezTo>
                <a:cubicBezTo>
                  <a:pt x="4473" y="4202"/>
                  <a:pt x="4479" y="4191"/>
                  <a:pt x="4473" y="4191"/>
                </a:cubicBezTo>
                <a:cubicBezTo>
                  <a:pt x="4473" y="4180"/>
                  <a:pt x="4467" y="4191"/>
                  <a:pt x="4467" y="4191"/>
                </a:cubicBezTo>
                <a:cubicBezTo>
                  <a:pt x="4467" y="4191"/>
                  <a:pt x="4462" y="4191"/>
                  <a:pt x="4462" y="4202"/>
                </a:cubicBezTo>
                <a:cubicBezTo>
                  <a:pt x="4456" y="4202"/>
                  <a:pt x="4456" y="4202"/>
                  <a:pt x="4451" y="4202"/>
                </a:cubicBezTo>
                <a:cubicBezTo>
                  <a:pt x="4451" y="4202"/>
                  <a:pt x="4451" y="4213"/>
                  <a:pt x="4445" y="4213"/>
                </a:cubicBezTo>
                <a:cubicBezTo>
                  <a:pt x="4451" y="4202"/>
                  <a:pt x="4451" y="4202"/>
                  <a:pt x="4451" y="4191"/>
                </a:cubicBezTo>
                <a:cubicBezTo>
                  <a:pt x="4456" y="4191"/>
                  <a:pt x="4456" y="4191"/>
                  <a:pt x="4462" y="4191"/>
                </a:cubicBezTo>
                <a:cubicBezTo>
                  <a:pt x="4462" y="4191"/>
                  <a:pt x="4462" y="4180"/>
                  <a:pt x="4467" y="4180"/>
                </a:cubicBezTo>
                <a:cubicBezTo>
                  <a:pt x="4467" y="4170"/>
                  <a:pt x="4473" y="4180"/>
                  <a:pt x="4473" y="4180"/>
                </a:cubicBezTo>
                <a:cubicBezTo>
                  <a:pt x="4479" y="4180"/>
                  <a:pt x="4479" y="4191"/>
                  <a:pt x="4484" y="4191"/>
                </a:cubicBezTo>
                <a:cubicBezTo>
                  <a:pt x="4490" y="4191"/>
                  <a:pt x="4490" y="4191"/>
                  <a:pt x="4484" y="4202"/>
                </a:cubicBezTo>
                <a:cubicBezTo>
                  <a:pt x="4484" y="4213"/>
                  <a:pt x="4484" y="4213"/>
                  <a:pt x="4490" y="4213"/>
                </a:cubicBezTo>
                <a:cubicBezTo>
                  <a:pt x="4490" y="4223"/>
                  <a:pt x="4490" y="4223"/>
                  <a:pt x="4490" y="4223"/>
                </a:cubicBezTo>
                <a:cubicBezTo>
                  <a:pt x="4496" y="4223"/>
                  <a:pt x="4496" y="4223"/>
                  <a:pt x="4501" y="4223"/>
                </a:cubicBezTo>
                <a:cubicBezTo>
                  <a:pt x="4501" y="4223"/>
                  <a:pt x="4501" y="4234"/>
                  <a:pt x="4501" y="4234"/>
                </a:cubicBezTo>
                <a:cubicBezTo>
                  <a:pt x="4507" y="4234"/>
                  <a:pt x="4507" y="4234"/>
                  <a:pt x="4507" y="4223"/>
                </a:cubicBezTo>
                <a:cubicBezTo>
                  <a:pt x="4507" y="4223"/>
                  <a:pt x="4512" y="4223"/>
                  <a:pt x="4512" y="4213"/>
                </a:cubicBezTo>
                <a:cubicBezTo>
                  <a:pt x="4518" y="4213"/>
                  <a:pt x="4518" y="4213"/>
                  <a:pt x="4518" y="4202"/>
                </a:cubicBezTo>
                <a:cubicBezTo>
                  <a:pt x="4518" y="4202"/>
                  <a:pt x="4518" y="4191"/>
                  <a:pt x="4518" y="4202"/>
                </a:cubicBezTo>
                <a:cubicBezTo>
                  <a:pt x="4518" y="4202"/>
                  <a:pt x="4518" y="4213"/>
                  <a:pt x="4518" y="4213"/>
                </a:cubicBezTo>
                <a:cubicBezTo>
                  <a:pt x="4518" y="4213"/>
                  <a:pt x="4518" y="4223"/>
                  <a:pt x="4518" y="4223"/>
                </a:cubicBezTo>
                <a:cubicBezTo>
                  <a:pt x="4512" y="4223"/>
                  <a:pt x="4512" y="4234"/>
                  <a:pt x="4512" y="4234"/>
                </a:cubicBezTo>
                <a:cubicBezTo>
                  <a:pt x="4512" y="4234"/>
                  <a:pt x="4512" y="4234"/>
                  <a:pt x="4512" y="4245"/>
                </a:cubicBezTo>
                <a:cubicBezTo>
                  <a:pt x="4512" y="4245"/>
                  <a:pt x="4512" y="4245"/>
                  <a:pt x="4518" y="4256"/>
                </a:cubicBezTo>
                <a:cubicBezTo>
                  <a:pt x="4518" y="4256"/>
                  <a:pt x="4518" y="4256"/>
                  <a:pt x="4518" y="4266"/>
                </a:cubicBezTo>
                <a:cubicBezTo>
                  <a:pt x="4524" y="4266"/>
                  <a:pt x="4529" y="4266"/>
                  <a:pt x="4535" y="4277"/>
                </a:cubicBezTo>
                <a:cubicBezTo>
                  <a:pt x="4535" y="4277"/>
                  <a:pt x="4535" y="4288"/>
                  <a:pt x="4535" y="4288"/>
                </a:cubicBezTo>
                <a:cubicBezTo>
                  <a:pt x="4546" y="4320"/>
                  <a:pt x="4563" y="4299"/>
                  <a:pt x="4569" y="4288"/>
                </a:cubicBezTo>
                <a:cubicBezTo>
                  <a:pt x="4574" y="4277"/>
                  <a:pt x="4580" y="4277"/>
                  <a:pt x="4586" y="4277"/>
                </a:cubicBezTo>
                <a:cubicBezTo>
                  <a:pt x="4586" y="4266"/>
                  <a:pt x="4591" y="4266"/>
                  <a:pt x="4597" y="4266"/>
                </a:cubicBezTo>
                <a:cubicBezTo>
                  <a:pt x="4602" y="4266"/>
                  <a:pt x="4602" y="4256"/>
                  <a:pt x="4608" y="4256"/>
                </a:cubicBezTo>
                <a:cubicBezTo>
                  <a:pt x="4608" y="4245"/>
                  <a:pt x="4614" y="4245"/>
                  <a:pt x="4619" y="4245"/>
                </a:cubicBezTo>
                <a:cubicBezTo>
                  <a:pt x="4625" y="4245"/>
                  <a:pt x="4631" y="4234"/>
                  <a:pt x="4631" y="4223"/>
                </a:cubicBezTo>
                <a:cubicBezTo>
                  <a:pt x="4631" y="4213"/>
                  <a:pt x="4636" y="4213"/>
                  <a:pt x="4642" y="4202"/>
                </a:cubicBezTo>
                <a:cubicBezTo>
                  <a:pt x="4642" y="4191"/>
                  <a:pt x="4647" y="4191"/>
                  <a:pt x="4653" y="4191"/>
                </a:cubicBezTo>
                <a:cubicBezTo>
                  <a:pt x="4659" y="4191"/>
                  <a:pt x="4664" y="4180"/>
                  <a:pt x="4670" y="4180"/>
                </a:cubicBezTo>
                <a:cubicBezTo>
                  <a:pt x="4676" y="4170"/>
                  <a:pt x="4681" y="4148"/>
                  <a:pt x="4681" y="4127"/>
                </a:cubicBezTo>
                <a:cubicBezTo>
                  <a:pt x="4687" y="4105"/>
                  <a:pt x="4687" y="4094"/>
                  <a:pt x="4687" y="4073"/>
                </a:cubicBezTo>
                <a:cubicBezTo>
                  <a:pt x="4687" y="4062"/>
                  <a:pt x="4681" y="4062"/>
                  <a:pt x="4676" y="4051"/>
                </a:cubicBezTo>
                <a:cubicBezTo>
                  <a:pt x="4676" y="4041"/>
                  <a:pt x="4670" y="4030"/>
                  <a:pt x="4670" y="4030"/>
                </a:cubicBezTo>
                <a:cubicBezTo>
                  <a:pt x="4659" y="4019"/>
                  <a:pt x="4653" y="4019"/>
                  <a:pt x="4647" y="3998"/>
                </a:cubicBezTo>
                <a:cubicBezTo>
                  <a:pt x="4642" y="3998"/>
                  <a:pt x="4642" y="3998"/>
                  <a:pt x="4642" y="3998"/>
                </a:cubicBezTo>
                <a:cubicBezTo>
                  <a:pt x="4642" y="3987"/>
                  <a:pt x="4636" y="3987"/>
                  <a:pt x="4636" y="3987"/>
                </a:cubicBezTo>
                <a:cubicBezTo>
                  <a:pt x="4636" y="3987"/>
                  <a:pt x="4631" y="3976"/>
                  <a:pt x="4631" y="3976"/>
                </a:cubicBezTo>
                <a:cubicBezTo>
                  <a:pt x="4631" y="3965"/>
                  <a:pt x="4636" y="3965"/>
                  <a:pt x="4636" y="3955"/>
                </a:cubicBezTo>
                <a:cubicBezTo>
                  <a:pt x="4636" y="3955"/>
                  <a:pt x="4636" y="3944"/>
                  <a:pt x="4636" y="3944"/>
                </a:cubicBezTo>
                <a:cubicBezTo>
                  <a:pt x="4642" y="3944"/>
                  <a:pt x="4642" y="3944"/>
                  <a:pt x="4642" y="3933"/>
                </a:cubicBezTo>
                <a:cubicBezTo>
                  <a:pt x="4642" y="3933"/>
                  <a:pt x="4642" y="3933"/>
                  <a:pt x="4636" y="3933"/>
                </a:cubicBezTo>
                <a:cubicBezTo>
                  <a:pt x="4636" y="3933"/>
                  <a:pt x="4636" y="3933"/>
                  <a:pt x="4631" y="3933"/>
                </a:cubicBezTo>
                <a:cubicBezTo>
                  <a:pt x="4631" y="3933"/>
                  <a:pt x="4625" y="3933"/>
                  <a:pt x="4625" y="3933"/>
                </a:cubicBezTo>
                <a:cubicBezTo>
                  <a:pt x="4619" y="3933"/>
                  <a:pt x="4619" y="3933"/>
                  <a:pt x="4619" y="3922"/>
                </a:cubicBezTo>
                <a:cubicBezTo>
                  <a:pt x="4619" y="3912"/>
                  <a:pt x="4625" y="3912"/>
                  <a:pt x="4625" y="3912"/>
                </a:cubicBezTo>
                <a:cubicBezTo>
                  <a:pt x="4619" y="3901"/>
                  <a:pt x="4619" y="3912"/>
                  <a:pt x="4619" y="3912"/>
                </a:cubicBezTo>
                <a:cubicBezTo>
                  <a:pt x="4608" y="3912"/>
                  <a:pt x="4619" y="3901"/>
                  <a:pt x="4619" y="3890"/>
                </a:cubicBezTo>
                <a:cubicBezTo>
                  <a:pt x="4619" y="3890"/>
                  <a:pt x="4614" y="3890"/>
                  <a:pt x="4614" y="3890"/>
                </a:cubicBezTo>
                <a:cubicBezTo>
                  <a:pt x="4614" y="3879"/>
                  <a:pt x="4614" y="3879"/>
                  <a:pt x="4608" y="3879"/>
                </a:cubicBezTo>
                <a:cubicBezTo>
                  <a:pt x="4608" y="3879"/>
                  <a:pt x="4608" y="3879"/>
                  <a:pt x="4608" y="3879"/>
                </a:cubicBezTo>
                <a:cubicBezTo>
                  <a:pt x="4602" y="3879"/>
                  <a:pt x="4602" y="3879"/>
                  <a:pt x="4602" y="3869"/>
                </a:cubicBezTo>
                <a:cubicBezTo>
                  <a:pt x="4602" y="3869"/>
                  <a:pt x="4602" y="3869"/>
                  <a:pt x="4602" y="3858"/>
                </a:cubicBezTo>
                <a:cubicBezTo>
                  <a:pt x="4602" y="3858"/>
                  <a:pt x="4608" y="3858"/>
                  <a:pt x="4614" y="3858"/>
                </a:cubicBezTo>
                <a:cubicBezTo>
                  <a:pt x="4619" y="3858"/>
                  <a:pt x="4619" y="3847"/>
                  <a:pt x="4625" y="3847"/>
                </a:cubicBezTo>
                <a:cubicBezTo>
                  <a:pt x="4631" y="3858"/>
                  <a:pt x="4631" y="3858"/>
                  <a:pt x="4636" y="3858"/>
                </a:cubicBezTo>
                <a:cubicBezTo>
                  <a:pt x="4642" y="3869"/>
                  <a:pt x="4647" y="3858"/>
                  <a:pt x="4653" y="3858"/>
                </a:cubicBezTo>
                <a:cubicBezTo>
                  <a:pt x="4653" y="3858"/>
                  <a:pt x="4659" y="3858"/>
                  <a:pt x="4659" y="3858"/>
                </a:cubicBezTo>
                <a:cubicBezTo>
                  <a:pt x="4664" y="3858"/>
                  <a:pt x="4664" y="3858"/>
                  <a:pt x="4670" y="3847"/>
                </a:cubicBezTo>
                <a:cubicBezTo>
                  <a:pt x="4676" y="3847"/>
                  <a:pt x="4692" y="3826"/>
                  <a:pt x="4687" y="3815"/>
                </a:cubicBezTo>
                <a:cubicBezTo>
                  <a:pt x="4687" y="3804"/>
                  <a:pt x="4687" y="3804"/>
                  <a:pt x="4687" y="3793"/>
                </a:cubicBezTo>
                <a:cubicBezTo>
                  <a:pt x="4681" y="3783"/>
                  <a:pt x="4681" y="3772"/>
                  <a:pt x="4676" y="3783"/>
                </a:cubicBezTo>
                <a:cubicBezTo>
                  <a:pt x="4676" y="3783"/>
                  <a:pt x="4670" y="3793"/>
                  <a:pt x="4670" y="3783"/>
                </a:cubicBezTo>
                <a:cubicBezTo>
                  <a:pt x="4670" y="3772"/>
                  <a:pt x="4676" y="3772"/>
                  <a:pt x="4676" y="3761"/>
                </a:cubicBezTo>
                <a:cubicBezTo>
                  <a:pt x="4676" y="3761"/>
                  <a:pt x="4681" y="3750"/>
                  <a:pt x="4681" y="3750"/>
                </a:cubicBezTo>
                <a:cubicBezTo>
                  <a:pt x="4687" y="3740"/>
                  <a:pt x="4687" y="3718"/>
                  <a:pt x="4676" y="3707"/>
                </a:cubicBezTo>
                <a:cubicBezTo>
                  <a:pt x="4676" y="3707"/>
                  <a:pt x="4670" y="3707"/>
                  <a:pt x="4664" y="3697"/>
                </a:cubicBezTo>
                <a:cubicBezTo>
                  <a:pt x="4664" y="3697"/>
                  <a:pt x="4664" y="3697"/>
                  <a:pt x="4659" y="3697"/>
                </a:cubicBezTo>
                <a:cubicBezTo>
                  <a:pt x="4659" y="3697"/>
                  <a:pt x="4653" y="3697"/>
                  <a:pt x="4653" y="3697"/>
                </a:cubicBezTo>
                <a:cubicBezTo>
                  <a:pt x="4647" y="3697"/>
                  <a:pt x="4642" y="3697"/>
                  <a:pt x="4636" y="3697"/>
                </a:cubicBezTo>
                <a:cubicBezTo>
                  <a:pt x="4631" y="3707"/>
                  <a:pt x="4631" y="3697"/>
                  <a:pt x="4631" y="3686"/>
                </a:cubicBezTo>
                <a:cubicBezTo>
                  <a:pt x="4631" y="3675"/>
                  <a:pt x="4625" y="3664"/>
                  <a:pt x="4619" y="3664"/>
                </a:cubicBezTo>
                <a:cubicBezTo>
                  <a:pt x="4614" y="3664"/>
                  <a:pt x="4614" y="3654"/>
                  <a:pt x="4608" y="3654"/>
                </a:cubicBezTo>
                <a:cubicBezTo>
                  <a:pt x="4602" y="3654"/>
                  <a:pt x="4597" y="3654"/>
                  <a:pt x="4597" y="3654"/>
                </a:cubicBezTo>
                <a:cubicBezTo>
                  <a:pt x="4591" y="3643"/>
                  <a:pt x="4569" y="3643"/>
                  <a:pt x="4569" y="3632"/>
                </a:cubicBezTo>
                <a:cubicBezTo>
                  <a:pt x="4574" y="3632"/>
                  <a:pt x="4574" y="3643"/>
                  <a:pt x="4580" y="3643"/>
                </a:cubicBezTo>
                <a:cubicBezTo>
                  <a:pt x="4580" y="3643"/>
                  <a:pt x="4586" y="3643"/>
                  <a:pt x="4586" y="3643"/>
                </a:cubicBezTo>
                <a:cubicBezTo>
                  <a:pt x="4591" y="3643"/>
                  <a:pt x="4597" y="3654"/>
                  <a:pt x="4602" y="3643"/>
                </a:cubicBezTo>
                <a:cubicBezTo>
                  <a:pt x="4608" y="3643"/>
                  <a:pt x="4608" y="3643"/>
                  <a:pt x="4608" y="3632"/>
                </a:cubicBezTo>
                <a:cubicBezTo>
                  <a:pt x="4608" y="3632"/>
                  <a:pt x="4602" y="3632"/>
                  <a:pt x="4602" y="3632"/>
                </a:cubicBezTo>
                <a:cubicBezTo>
                  <a:pt x="4597" y="3621"/>
                  <a:pt x="4602" y="3611"/>
                  <a:pt x="4608" y="3611"/>
                </a:cubicBezTo>
                <a:cubicBezTo>
                  <a:pt x="4608" y="3611"/>
                  <a:pt x="4614" y="3611"/>
                  <a:pt x="4614" y="3611"/>
                </a:cubicBezTo>
                <a:cubicBezTo>
                  <a:pt x="4614" y="3611"/>
                  <a:pt x="4608" y="3611"/>
                  <a:pt x="4608" y="3611"/>
                </a:cubicBezTo>
                <a:cubicBezTo>
                  <a:pt x="4602" y="3611"/>
                  <a:pt x="4602" y="3611"/>
                  <a:pt x="4597" y="3600"/>
                </a:cubicBezTo>
                <a:cubicBezTo>
                  <a:pt x="4597" y="3600"/>
                  <a:pt x="4591" y="3600"/>
                  <a:pt x="4591" y="3600"/>
                </a:cubicBezTo>
                <a:cubicBezTo>
                  <a:pt x="4586" y="3600"/>
                  <a:pt x="4574" y="3600"/>
                  <a:pt x="4569" y="3600"/>
                </a:cubicBezTo>
                <a:cubicBezTo>
                  <a:pt x="4557" y="3611"/>
                  <a:pt x="4546" y="3611"/>
                  <a:pt x="4541" y="3600"/>
                </a:cubicBezTo>
                <a:cubicBezTo>
                  <a:pt x="4524" y="3600"/>
                  <a:pt x="4518" y="3589"/>
                  <a:pt x="4507" y="3579"/>
                </a:cubicBezTo>
                <a:cubicBezTo>
                  <a:pt x="4501" y="3579"/>
                  <a:pt x="4501" y="3579"/>
                  <a:pt x="4496" y="3568"/>
                </a:cubicBezTo>
                <a:cubicBezTo>
                  <a:pt x="4496" y="3568"/>
                  <a:pt x="4496" y="3568"/>
                  <a:pt x="4490" y="3568"/>
                </a:cubicBezTo>
                <a:cubicBezTo>
                  <a:pt x="4484" y="3568"/>
                  <a:pt x="4473" y="3568"/>
                  <a:pt x="4462" y="3568"/>
                </a:cubicBezTo>
                <a:cubicBezTo>
                  <a:pt x="4456" y="3568"/>
                  <a:pt x="4456" y="3579"/>
                  <a:pt x="4451" y="3579"/>
                </a:cubicBezTo>
                <a:cubicBezTo>
                  <a:pt x="4445" y="3589"/>
                  <a:pt x="4439" y="3579"/>
                  <a:pt x="4434" y="3579"/>
                </a:cubicBezTo>
                <a:cubicBezTo>
                  <a:pt x="4428" y="3579"/>
                  <a:pt x="4428" y="3579"/>
                  <a:pt x="4428" y="3568"/>
                </a:cubicBezTo>
                <a:cubicBezTo>
                  <a:pt x="4422" y="3568"/>
                  <a:pt x="4417" y="3568"/>
                  <a:pt x="4411" y="3568"/>
                </a:cubicBezTo>
                <a:cubicBezTo>
                  <a:pt x="4411" y="3568"/>
                  <a:pt x="4406" y="3579"/>
                  <a:pt x="4411" y="3579"/>
                </a:cubicBezTo>
                <a:cubicBezTo>
                  <a:pt x="4411" y="3579"/>
                  <a:pt x="4417" y="3579"/>
                  <a:pt x="4417" y="3579"/>
                </a:cubicBezTo>
                <a:cubicBezTo>
                  <a:pt x="4422" y="3579"/>
                  <a:pt x="4417" y="3589"/>
                  <a:pt x="4417" y="3589"/>
                </a:cubicBezTo>
                <a:cubicBezTo>
                  <a:pt x="4417" y="3600"/>
                  <a:pt x="4417" y="3600"/>
                  <a:pt x="4417" y="3600"/>
                </a:cubicBezTo>
                <a:cubicBezTo>
                  <a:pt x="4411" y="3611"/>
                  <a:pt x="4411" y="3611"/>
                  <a:pt x="4411" y="3611"/>
                </a:cubicBezTo>
                <a:cubicBezTo>
                  <a:pt x="4411" y="3621"/>
                  <a:pt x="4422" y="3621"/>
                  <a:pt x="4417" y="3632"/>
                </a:cubicBezTo>
                <a:cubicBezTo>
                  <a:pt x="4417" y="3632"/>
                  <a:pt x="4417" y="3643"/>
                  <a:pt x="4417" y="3643"/>
                </a:cubicBezTo>
                <a:cubicBezTo>
                  <a:pt x="4417" y="3643"/>
                  <a:pt x="4417" y="3654"/>
                  <a:pt x="4417" y="3654"/>
                </a:cubicBezTo>
                <a:cubicBezTo>
                  <a:pt x="4417" y="3664"/>
                  <a:pt x="4417" y="3664"/>
                  <a:pt x="4417" y="3664"/>
                </a:cubicBezTo>
                <a:cubicBezTo>
                  <a:pt x="4417" y="3675"/>
                  <a:pt x="4422" y="3675"/>
                  <a:pt x="4417" y="3675"/>
                </a:cubicBezTo>
                <a:cubicBezTo>
                  <a:pt x="4417" y="3686"/>
                  <a:pt x="4417" y="3686"/>
                  <a:pt x="4417" y="3686"/>
                </a:cubicBezTo>
                <a:cubicBezTo>
                  <a:pt x="4417" y="3686"/>
                  <a:pt x="4417" y="3697"/>
                  <a:pt x="4417" y="3697"/>
                </a:cubicBezTo>
                <a:cubicBezTo>
                  <a:pt x="4422" y="3697"/>
                  <a:pt x="4422" y="3707"/>
                  <a:pt x="4422" y="3707"/>
                </a:cubicBezTo>
                <a:cubicBezTo>
                  <a:pt x="4422" y="3707"/>
                  <a:pt x="4428" y="3718"/>
                  <a:pt x="4428" y="3718"/>
                </a:cubicBezTo>
                <a:cubicBezTo>
                  <a:pt x="4428" y="3729"/>
                  <a:pt x="4428" y="3729"/>
                  <a:pt x="4434" y="3729"/>
                </a:cubicBezTo>
                <a:cubicBezTo>
                  <a:pt x="4434" y="3718"/>
                  <a:pt x="4434" y="3718"/>
                  <a:pt x="4439" y="3718"/>
                </a:cubicBezTo>
                <a:cubicBezTo>
                  <a:pt x="4439" y="3718"/>
                  <a:pt x="4445" y="3718"/>
                  <a:pt x="4445" y="3729"/>
                </a:cubicBezTo>
                <a:cubicBezTo>
                  <a:pt x="4445" y="3729"/>
                  <a:pt x="4445" y="3729"/>
                  <a:pt x="4451" y="3729"/>
                </a:cubicBezTo>
                <a:cubicBezTo>
                  <a:pt x="4451" y="3729"/>
                  <a:pt x="4456" y="3729"/>
                  <a:pt x="4456" y="3740"/>
                </a:cubicBezTo>
                <a:cubicBezTo>
                  <a:pt x="4462" y="3740"/>
                  <a:pt x="4462" y="3750"/>
                  <a:pt x="4467" y="3750"/>
                </a:cubicBezTo>
                <a:cubicBezTo>
                  <a:pt x="4467" y="3750"/>
                  <a:pt x="4473" y="3740"/>
                  <a:pt x="4473" y="3750"/>
                </a:cubicBezTo>
                <a:cubicBezTo>
                  <a:pt x="4473" y="3750"/>
                  <a:pt x="4473" y="3750"/>
                  <a:pt x="4473" y="3750"/>
                </a:cubicBezTo>
                <a:cubicBezTo>
                  <a:pt x="4467" y="3750"/>
                  <a:pt x="4467" y="3750"/>
                  <a:pt x="4462" y="3750"/>
                </a:cubicBezTo>
                <a:cubicBezTo>
                  <a:pt x="4462" y="3750"/>
                  <a:pt x="4456" y="3750"/>
                  <a:pt x="4456" y="3750"/>
                </a:cubicBezTo>
                <a:cubicBezTo>
                  <a:pt x="4456" y="3750"/>
                  <a:pt x="4451" y="3750"/>
                  <a:pt x="4451" y="3750"/>
                </a:cubicBezTo>
                <a:cubicBezTo>
                  <a:pt x="4451" y="3750"/>
                  <a:pt x="4451" y="3761"/>
                  <a:pt x="4451" y="3761"/>
                </a:cubicBezTo>
                <a:cubicBezTo>
                  <a:pt x="4451" y="3772"/>
                  <a:pt x="4445" y="3761"/>
                  <a:pt x="4439" y="3772"/>
                </a:cubicBezTo>
                <a:cubicBezTo>
                  <a:pt x="4439" y="3772"/>
                  <a:pt x="4434" y="3783"/>
                  <a:pt x="4434" y="3783"/>
                </a:cubicBezTo>
                <a:cubicBezTo>
                  <a:pt x="4434" y="3783"/>
                  <a:pt x="4439" y="3793"/>
                  <a:pt x="4439" y="3793"/>
                </a:cubicBezTo>
                <a:cubicBezTo>
                  <a:pt x="4445" y="3793"/>
                  <a:pt x="4445" y="3793"/>
                  <a:pt x="4445" y="3793"/>
                </a:cubicBezTo>
                <a:cubicBezTo>
                  <a:pt x="4451" y="3793"/>
                  <a:pt x="4456" y="3793"/>
                  <a:pt x="4456" y="3793"/>
                </a:cubicBezTo>
                <a:cubicBezTo>
                  <a:pt x="4462" y="3804"/>
                  <a:pt x="4451" y="3804"/>
                  <a:pt x="4451" y="3804"/>
                </a:cubicBezTo>
                <a:cubicBezTo>
                  <a:pt x="4445" y="3804"/>
                  <a:pt x="4439" y="3804"/>
                  <a:pt x="4434" y="3804"/>
                </a:cubicBezTo>
                <a:cubicBezTo>
                  <a:pt x="4434" y="3815"/>
                  <a:pt x="4434" y="3815"/>
                  <a:pt x="4428" y="3815"/>
                </a:cubicBezTo>
                <a:cubicBezTo>
                  <a:pt x="4428" y="3815"/>
                  <a:pt x="4428" y="3815"/>
                  <a:pt x="4428" y="3804"/>
                </a:cubicBezTo>
                <a:cubicBezTo>
                  <a:pt x="4422" y="3793"/>
                  <a:pt x="4417" y="3804"/>
                  <a:pt x="4417" y="3815"/>
                </a:cubicBezTo>
                <a:cubicBezTo>
                  <a:pt x="4411" y="3815"/>
                  <a:pt x="4411" y="3815"/>
                  <a:pt x="4411" y="3815"/>
                </a:cubicBezTo>
                <a:cubicBezTo>
                  <a:pt x="4406" y="3815"/>
                  <a:pt x="4406" y="3815"/>
                  <a:pt x="4406" y="3826"/>
                </a:cubicBezTo>
                <a:cubicBezTo>
                  <a:pt x="4400" y="3826"/>
                  <a:pt x="4400" y="3836"/>
                  <a:pt x="4400" y="3847"/>
                </a:cubicBezTo>
                <a:cubicBezTo>
                  <a:pt x="4400" y="3858"/>
                  <a:pt x="4406" y="3858"/>
                  <a:pt x="4406" y="3869"/>
                </a:cubicBezTo>
                <a:cubicBezTo>
                  <a:pt x="4406" y="3869"/>
                  <a:pt x="4406" y="3879"/>
                  <a:pt x="4400" y="3879"/>
                </a:cubicBezTo>
                <a:cubicBezTo>
                  <a:pt x="4400" y="3879"/>
                  <a:pt x="4400" y="3890"/>
                  <a:pt x="4400" y="3890"/>
                </a:cubicBezTo>
                <a:cubicBezTo>
                  <a:pt x="4394" y="3890"/>
                  <a:pt x="4394" y="3890"/>
                  <a:pt x="4394" y="3901"/>
                </a:cubicBezTo>
                <a:cubicBezTo>
                  <a:pt x="4394" y="3912"/>
                  <a:pt x="4394" y="3912"/>
                  <a:pt x="4394" y="3922"/>
                </a:cubicBezTo>
                <a:cubicBezTo>
                  <a:pt x="4394" y="3933"/>
                  <a:pt x="4394" y="3933"/>
                  <a:pt x="4394" y="3933"/>
                </a:cubicBezTo>
                <a:cubicBezTo>
                  <a:pt x="4389" y="3944"/>
                  <a:pt x="4389" y="3944"/>
                  <a:pt x="4389" y="3955"/>
                </a:cubicBezTo>
                <a:cubicBezTo>
                  <a:pt x="4389" y="3965"/>
                  <a:pt x="4389" y="3965"/>
                  <a:pt x="4383" y="3965"/>
                </a:cubicBezTo>
                <a:cubicBezTo>
                  <a:pt x="4377" y="3965"/>
                  <a:pt x="4372" y="3965"/>
                  <a:pt x="4372" y="3976"/>
                </a:cubicBezTo>
                <a:cubicBezTo>
                  <a:pt x="4372" y="3987"/>
                  <a:pt x="4366" y="3998"/>
                  <a:pt x="4366" y="3998"/>
                </a:cubicBezTo>
                <a:cubicBezTo>
                  <a:pt x="4361" y="4008"/>
                  <a:pt x="4355" y="4008"/>
                  <a:pt x="4355" y="4019"/>
                </a:cubicBezTo>
                <a:cubicBezTo>
                  <a:pt x="4355" y="4019"/>
                  <a:pt x="4355" y="4030"/>
                  <a:pt x="4355" y="4041"/>
                </a:cubicBezTo>
                <a:cubicBezTo>
                  <a:pt x="4355" y="4041"/>
                  <a:pt x="4355" y="4051"/>
                  <a:pt x="4355" y="4051"/>
                </a:cubicBezTo>
                <a:cubicBezTo>
                  <a:pt x="4355" y="4062"/>
                  <a:pt x="4355" y="4084"/>
                  <a:pt x="4355" y="4094"/>
                </a:cubicBezTo>
                <a:cubicBezTo>
                  <a:pt x="4349" y="4094"/>
                  <a:pt x="4349" y="4105"/>
                  <a:pt x="4349" y="4105"/>
                </a:cubicBezTo>
                <a:cubicBezTo>
                  <a:pt x="4344" y="4105"/>
                  <a:pt x="4349" y="4094"/>
                  <a:pt x="4344" y="4094"/>
                </a:cubicBezTo>
                <a:cubicBezTo>
                  <a:pt x="4344" y="4094"/>
                  <a:pt x="4338" y="4094"/>
                  <a:pt x="4338" y="4094"/>
                </a:cubicBezTo>
                <a:cubicBezTo>
                  <a:pt x="4332" y="4094"/>
                  <a:pt x="4332" y="4084"/>
                  <a:pt x="4327" y="4084"/>
                </a:cubicBezTo>
                <a:cubicBezTo>
                  <a:pt x="4327" y="4094"/>
                  <a:pt x="4327" y="4094"/>
                  <a:pt x="4321" y="4094"/>
                </a:cubicBezTo>
                <a:cubicBezTo>
                  <a:pt x="4321" y="4094"/>
                  <a:pt x="4321" y="4105"/>
                  <a:pt x="4315" y="4105"/>
                </a:cubicBezTo>
                <a:cubicBezTo>
                  <a:pt x="4310" y="4116"/>
                  <a:pt x="4315" y="4116"/>
                  <a:pt x="4321" y="4116"/>
                </a:cubicBezTo>
                <a:cubicBezTo>
                  <a:pt x="4321" y="4127"/>
                  <a:pt x="4310" y="4127"/>
                  <a:pt x="4304" y="4127"/>
                </a:cubicBezTo>
                <a:cubicBezTo>
                  <a:pt x="4304" y="4137"/>
                  <a:pt x="4304" y="4137"/>
                  <a:pt x="4304" y="4137"/>
                </a:cubicBezTo>
                <a:cubicBezTo>
                  <a:pt x="4299" y="4148"/>
                  <a:pt x="4299" y="4137"/>
                  <a:pt x="4299" y="4137"/>
                </a:cubicBezTo>
                <a:cubicBezTo>
                  <a:pt x="4293" y="4116"/>
                  <a:pt x="4293" y="4105"/>
                  <a:pt x="4282" y="4094"/>
                </a:cubicBezTo>
                <a:cubicBezTo>
                  <a:pt x="4276" y="4084"/>
                  <a:pt x="4270" y="4073"/>
                  <a:pt x="4265" y="4062"/>
                </a:cubicBezTo>
                <a:cubicBezTo>
                  <a:pt x="4254" y="4041"/>
                  <a:pt x="4248" y="4041"/>
                  <a:pt x="4242" y="4019"/>
                </a:cubicBezTo>
                <a:cubicBezTo>
                  <a:pt x="4242" y="4008"/>
                  <a:pt x="4237" y="3998"/>
                  <a:pt x="4237" y="3987"/>
                </a:cubicBezTo>
                <a:cubicBezTo>
                  <a:pt x="4231" y="3976"/>
                  <a:pt x="4231" y="3965"/>
                  <a:pt x="4237" y="3955"/>
                </a:cubicBezTo>
                <a:cubicBezTo>
                  <a:pt x="4237" y="3955"/>
                  <a:pt x="4237" y="3944"/>
                  <a:pt x="4237" y="3933"/>
                </a:cubicBezTo>
                <a:cubicBezTo>
                  <a:pt x="4237" y="3933"/>
                  <a:pt x="4237" y="3922"/>
                  <a:pt x="4237" y="3912"/>
                </a:cubicBezTo>
                <a:cubicBezTo>
                  <a:pt x="4237" y="3912"/>
                  <a:pt x="4237" y="3912"/>
                  <a:pt x="4237" y="3901"/>
                </a:cubicBezTo>
                <a:cubicBezTo>
                  <a:pt x="4237" y="3901"/>
                  <a:pt x="4237" y="3901"/>
                  <a:pt x="4237" y="3890"/>
                </a:cubicBezTo>
                <a:cubicBezTo>
                  <a:pt x="4237" y="3890"/>
                  <a:pt x="4242" y="3890"/>
                  <a:pt x="4242" y="3890"/>
                </a:cubicBezTo>
                <a:cubicBezTo>
                  <a:pt x="4242" y="3901"/>
                  <a:pt x="4242" y="3901"/>
                  <a:pt x="4242" y="3901"/>
                </a:cubicBezTo>
                <a:cubicBezTo>
                  <a:pt x="4242" y="3912"/>
                  <a:pt x="4242" y="3912"/>
                  <a:pt x="4242" y="3912"/>
                </a:cubicBezTo>
                <a:cubicBezTo>
                  <a:pt x="4248" y="3912"/>
                  <a:pt x="4242" y="3912"/>
                  <a:pt x="4248" y="3912"/>
                </a:cubicBezTo>
                <a:cubicBezTo>
                  <a:pt x="4248" y="3922"/>
                  <a:pt x="4248" y="3922"/>
                  <a:pt x="4248" y="3922"/>
                </a:cubicBezTo>
                <a:cubicBezTo>
                  <a:pt x="4254" y="3912"/>
                  <a:pt x="4254" y="3912"/>
                  <a:pt x="4254" y="3912"/>
                </a:cubicBezTo>
                <a:cubicBezTo>
                  <a:pt x="4259" y="3912"/>
                  <a:pt x="4259" y="3912"/>
                  <a:pt x="4265" y="3901"/>
                </a:cubicBezTo>
                <a:cubicBezTo>
                  <a:pt x="4276" y="3890"/>
                  <a:pt x="4265" y="3858"/>
                  <a:pt x="4259" y="3847"/>
                </a:cubicBezTo>
                <a:cubicBezTo>
                  <a:pt x="4259" y="3826"/>
                  <a:pt x="4259" y="3804"/>
                  <a:pt x="4254" y="3793"/>
                </a:cubicBezTo>
                <a:cubicBezTo>
                  <a:pt x="4248" y="3793"/>
                  <a:pt x="4248" y="3783"/>
                  <a:pt x="4242" y="3783"/>
                </a:cubicBezTo>
                <a:cubicBezTo>
                  <a:pt x="4242" y="3772"/>
                  <a:pt x="4237" y="3772"/>
                  <a:pt x="4231" y="3761"/>
                </a:cubicBezTo>
                <a:cubicBezTo>
                  <a:pt x="4225" y="3761"/>
                  <a:pt x="4220" y="3750"/>
                  <a:pt x="4209" y="3740"/>
                </a:cubicBezTo>
                <a:cubicBezTo>
                  <a:pt x="4209" y="3740"/>
                  <a:pt x="4203" y="3729"/>
                  <a:pt x="4203" y="3718"/>
                </a:cubicBezTo>
                <a:cubicBezTo>
                  <a:pt x="4197" y="3718"/>
                  <a:pt x="4197" y="3707"/>
                  <a:pt x="4192" y="3707"/>
                </a:cubicBezTo>
                <a:cubicBezTo>
                  <a:pt x="4186" y="3697"/>
                  <a:pt x="4175" y="3686"/>
                  <a:pt x="4169" y="3707"/>
                </a:cubicBezTo>
                <a:cubicBezTo>
                  <a:pt x="4169" y="3707"/>
                  <a:pt x="4164" y="3718"/>
                  <a:pt x="4164" y="3718"/>
                </a:cubicBezTo>
                <a:cubicBezTo>
                  <a:pt x="4158" y="3729"/>
                  <a:pt x="4158" y="3729"/>
                  <a:pt x="4152" y="3740"/>
                </a:cubicBezTo>
                <a:cubicBezTo>
                  <a:pt x="4152" y="3740"/>
                  <a:pt x="4147" y="3740"/>
                  <a:pt x="4147" y="3750"/>
                </a:cubicBezTo>
                <a:cubicBezTo>
                  <a:pt x="4147" y="3750"/>
                  <a:pt x="4147" y="3761"/>
                  <a:pt x="4147" y="3761"/>
                </a:cubicBezTo>
                <a:cubicBezTo>
                  <a:pt x="4147" y="3772"/>
                  <a:pt x="4152" y="3783"/>
                  <a:pt x="4147" y="3783"/>
                </a:cubicBezTo>
                <a:cubicBezTo>
                  <a:pt x="4141" y="3793"/>
                  <a:pt x="4141" y="3793"/>
                  <a:pt x="4135" y="3804"/>
                </a:cubicBezTo>
                <a:cubicBezTo>
                  <a:pt x="4135" y="3804"/>
                  <a:pt x="4135" y="3815"/>
                  <a:pt x="4130" y="3815"/>
                </a:cubicBezTo>
                <a:cubicBezTo>
                  <a:pt x="4130" y="3815"/>
                  <a:pt x="4130" y="3826"/>
                  <a:pt x="4130" y="3826"/>
                </a:cubicBezTo>
                <a:cubicBezTo>
                  <a:pt x="4124" y="3836"/>
                  <a:pt x="4124" y="3836"/>
                  <a:pt x="4124" y="3847"/>
                </a:cubicBezTo>
                <a:cubicBezTo>
                  <a:pt x="4124" y="3858"/>
                  <a:pt x="4124" y="3869"/>
                  <a:pt x="4124" y="3879"/>
                </a:cubicBezTo>
                <a:cubicBezTo>
                  <a:pt x="4130" y="3879"/>
                  <a:pt x="4130" y="3879"/>
                  <a:pt x="4130" y="3890"/>
                </a:cubicBezTo>
                <a:cubicBezTo>
                  <a:pt x="4130" y="3890"/>
                  <a:pt x="4124" y="3890"/>
                  <a:pt x="4124" y="3890"/>
                </a:cubicBezTo>
                <a:cubicBezTo>
                  <a:pt x="4124" y="3901"/>
                  <a:pt x="4119" y="3901"/>
                  <a:pt x="4119" y="3901"/>
                </a:cubicBezTo>
                <a:cubicBezTo>
                  <a:pt x="4119" y="3901"/>
                  <a:pt x="4113" y="3912"/>
                  <a:pt x="4113" y="3912"/>
                </a:cubicBezTo>
                <a:cubicBezTo>
                  <a:pt x="4113" y="3912"/>
                  <a:pt x="4113" y="3912"/>
                  <a:pt x="4113" y="3912"/>
                </a:cubicBezTo>
                <a:cubicBezTo>
                  <a:pt x="4107" y="3912"/>
                  <a:pt x="4107" y="3912"/>
                  <a:pt x="4107" y="3912"/>
                </a:cubicBezTo>
                <a:cubicBezTo>
                  <a:pt x="4107" y="3912"/>
                  <a:pt x="4107" y="3901"/>
                  <a:pt x="4107" y="3901"/>
                </a:cubicBezTo>
                <a:cubicBezTo>
                  <a:pt x="4107" y="3901"/>
                  <a:pt x="4102" y="3901"/>
                  <a:pt x="4102" y="3890"/>
                </a:cubicBezTo>
                <a:cubicBezTo>
                  <a:pt x="4096" y="3890"/>
                  <a:pt x="4096" y="3879"/>
                  <a:pt x="4090" y="3879"/>
                </a:cubicBezTo>
                <a:cubicBezTo>
                  <a:pt x="4090" y="3879"/>
                  <a:pt x="4090" y="3869"/>
                  <a:pt x="4090" y="3869"/>
                </a:cubicBezTo>
                <a:cubicBezTo>
                  <a:pt x="4096" y="3858"/>
                  <a:pt x="4096" y="3858"/>
                  <a:pt x="4096" y="3847"/>
                </a:cubicBezTo>
                <a:cubicBezTo>
                  <a:pt x="4090" y="3847"/>
                  <a:pt x="4096" y="3836"/>
                  <a:pt x="4096" y="3836"/>
                </a:cubicBezTo>
                <a:cubicBezTo>
                  <a:pt x="4096" y="3826"/>
                  <a:pt x="4096" y="3826"/>
                  <a:pt x="4096" y="3826"/>
                </a:cubicBezTo>
                <a:cubicBezTo>
                  <a:pt x="4096" y="3815"/>
                  <a:pt x="4096" y="3815"/>
                  <a:pt x="4096" y="3804"/>
                </a:cubicBezTo>
                <a:cubicBezTo>
                  <a:pt x="4096" y="3804"/>
                  <a:pt x="4096" y="3804"/>
                  <a:pt x="4096" y="3793"/>
                </a:cubicBezTo>
                <a:cubicBezTo>
                  <a:pt x="4096" y="3793"/>
                  <a:pt x="4102" y="3783"/>
                  <a:pt x="4102" y="3783"/>
                </a:cubicBezTo>
                <a:cubicBezTo>
                  <a:pt x="4096" y="3783"/>
                  <a:pt x="4096" y="3772"/>
                  <a:pt x="4096" y="3772"/>
                </a:cubicBezTo>
                <a:cubicBezTo>
                  <a:pt x="4090" y="3772"/>
                  <a:pt x="4090" y="3772"/>
                  <a:pt x="4090" y="3761"/>
                </a:cubicBezTo>
                <a:cubicBezTo>
                  <a:pt x="4090" y="3761"/>
                  <a:pt x="4090" y="3761"/>
                  <a:pt x="4090" y="3750"/>
                </a:cubicBezTo>
                <a:cubicBezTo>
                  <a:pt x="4085" y="3750"/>
                  <a:pt x="4085" y="3740"/>
                  <a:pt x="4085" y="3740"/>
                </a:cubicBezTo>
                <a:cubicBezTo>
                  <a:pt x="4079" y="3729"/>
                  <a:pt x="4074" y="3729"/>
                  <a:pt x="4074" y="3718"/>
                </a:cubicBezTo>
                <a:cubicBezTo>
                  <a:pt x="4068" y="3718"/>
                  <a:pt x="4062" y="3707"/>
                  <a:pt x="4057" y="3707"/>
                </a:cubicBezTo>
                <a:cubicBezTo>
                  <a:pt x="4057" y="3697"/>
                  <a:pt x="4057" y="3697"/>
                  <a:pt x="4057" y="3697"/>
                </a:cubicBezTo>
                <a:cubicBezTo>
                  <a:pt x="4051" y="3697"/>
                  <a:pt x="4051" y="3697"/>
                  <a:pt x="4051" y="3686"/>
                </a:cubicBezTo>
                <a:cubicBezTo>
                  <a:pt x="4051" y="3686"/>
                  <a:pt x="4057" y="3697"/>
                  <a:pt x="4057" y="3697"/>
                </a:cubicBezTo>
                <a:cubicBezTo>
                  <a:pt x="4062" y="3697"/>
                  <a:pt x="4062" y="3697"/>
                  <a:pt x="4068" y="3697"/>
                </a:cubicBezTo>
                <a:cubicBezTo>
                  <a:pt x="4068" y="3697"/>
                  <a:pt x="4068" y="3707"/>
                  <a:pt x="4068" y="3707"/>
                </a:cubicBezTo>
                <a:cubicBezTo>
                  <a:pt x="4074" y="3707"/>
                  <a:pt x="4074" y="3697"/>
                  <a:pt x="4074" y="3697"/>
                </a:cubicBezTo>
                <a:cubicBezTo>
                  <a:pt x="4074" y="3686"/>
                  <a:pt x="4074" y="3686"/>
                  <a:pt x="4074" y="3686"/>
                </a:cubicBezTo>
                <a:cubicBezTo>
                  <a:pt x="4079" y="3675"/>
                  <a:pt x="4079" y="3675"/>
                  <a:pt x="4079" y="3675"/>
                </a:cubicBezTo>
                <a:cubicBezTo>
                  <a:pt x="4079" y="3664"/>
                  <a:pt x="4079" y="3664"/>
                  <a:pt x="4079" y="3664"/>
                </a:cubicBezTo>
                <a:cubicBezTo>
                  <a:pt x="4079" y="3654"/>
                  <a:pt x="4085" y="3654"/>
                  <a:pt x="4085" y="3664"/>
                </a:cubicBezTo>
                <a:cubicBezTo>
                  <a:pt x="4090" y="3664"/>
                  <a:pt x="4096" y="3664"/>
                  <a:pt x="4096" y="3664"/>
                </a:cubicBezTo>
                <a:cubicBezTo>
                  <a:pt x="4107" y="3664"/>
                  <a:pt x="4102" y="3654"/>
                  <a:pt x="4096" y="3654"/>
                </a:cubicBezTo>
                <a:cubicBezTo>
                  <a:pt x="4096" y="3643"/>
                  <a:pt x="4096" y="3643"/>
                  <a:pt x="4096" y="3643"/>
                </a:cubicBezTo>
                <a:cubicBezTo>
                  <a:pt x="4090" y="3643"/>
                  <a:pt x="4090" y="3643"/>
                  <a:pt x="4085" y="3643"/>
                </a:cubicBezTo>
                <a:cubicBezTo>
                  <a:pt x="4085" y="3632"/>
                  <a:pt x="4085" y="3632"/>
                  <a:pt x="4079" y="3632"/>
                </a:cubicBezTo>
                <a:cubicBezTo>
                  <a:pt x="4079" y="3643"/>
                  <a:pt x="4079" y="3643"/>
                  <a:pt x="4079" y="3643"/>
                </a:cubicBezTo>
                <a:cubicBezTo>
                  <a:pt x="4074" y="3654"/>
                  <a:pt x="4074" y="3643"/>
                  <a:pt x="4074" y="3643"/>
                </a:cubicBezTo>
                <a:cubicBezTo>
                  <a:pt x="4068" y="3643"/>
                  <a:pt x="4068" y="3643"/>
                  <a:pt x="4062" y="3643"/>
                </a:cubicBezTo>
                <a:cubicBezTo>
                  <a:pt x="4062" y="3643"/>
                  <a:pt x="4062" y="3643"/>
                  <a:pt x="4062" y="3643"/>
                </a:cubicBezTo>
                <a:cubicBezTo>
                  <a:pt x="4057" y="3643"/>
                  <a:pt x="4057" y="3632"/>
                  <a:pt x="4051" y="3632"/>
                </a:cubicBezTo>
                <a:cubicBezTo>
                  <a:pt x="4051" y="3632"/>
                  <a:pt x="4051" y="3632"/>
                  <a:pt x="4045" y="3632"/>
                </a:cubicBezTo>
                <a:cubicBezTo>
                  <a:pt x="4045" y="3632"/>
                  <a:pt x="4045" y="3643"/>
                  <a:pt x="4040" y="3643"/>
                </a:cubicBezTo>
                <a:cubicBezTo>
                  <a:pt x="4045" y="3632"/>
                  <a:pt x="4045" y="3632"/>
                  <a:pt x="4045" y="3632"/>
                </a:cubicBezTo>
                <a:cubicBezTo>
                  <a:pt x="4045" y="3632"/>
                  <a:pt x="4045" y="3621"/>
                  <a:pt x="4045" y="3621"/>
                </a:cubicBezTo>
                <a:cubicBezTo>
                  <a:pt x="4051" y="3621"/>
                  <a:pt x="4051" y="3621"/>
                  <a:pt x="4057" y="3621"/>
                </a:cubicBezTo>
                <a:cubicBezTo>
                  <a:pt x="4057" y="3621"/>
                  <a:pt x="4057" y="3611"/>
                  <a:pt x="4051" y="3611"/>
                </a:cubicBezTo>
                <a:cubicBezTo>
                  <a:pt x="4051" y="3611"/>
                  <a:pt x="4045" y="3611"/>
                  <a:pt x="4040" y="3611"/>
                </a:cubicBezTo>
                <a:cubicBezTo>
                  <a:pt x="4034" y="3611"/>
                  <a:pt x="4029" y="3611"/>
                  <a:pt x="4029" y="3621"/>
                </a:cubicBezTo>
                <a:cubicBezTo>
                  <a:pt x="4023" y="3632"/>
                  <a:pt x="4023" y="3643"/>
                  <a:pt x="4012" y="3643"/>
                </a:cubicBezTo>
                <a:cubicBezTo>
                  <a:pt x="4012" y="3643"/>
                  <a:pt x="4012" y="3632"/>
                  <a:pt x="4006" y="3632"/>
                </a:cubicBezTo>
                <a:cubicBezTo>
                  <a:pt x="4006" y="3632"/>
                  <a:pt x="4000" y="3632"/>
                  <a:pt x="3995" y="3632"/>
                </a:cubicBezTo>
                <a:cubicBezTo>
                  <a:pt x="3995" y="3621"/>
                  <a:pt x="3989" y="3621"/>
                  <a:pt x="3984" y="3611"/>
                </a:cubicBezTo>
                <a:cubicBezTo>
                  <a:pt x="3984" y="3611"/>
                  <a:pt x="3984" y="3611"/>
                  <a:pt x="3978" y="3611"/>
                </a:cubicBezTo>
                <a:cubicBezTo>
                  <a:pt x="3978" y="3611"/>
                  <a:pt x="3978" y="3611"/>
                  <a:pt x="3972" y="3611"/>
                </a:cubicBezTo>
                <a:cubicBezTo>
                  <a:pt x="3972" y="3600"/>
                  <a:pt x="3972" y="3600"/>
                  <a:pt x="3972" y="3600"/>
                </a:cubicBezTo>
                <a:cubicBezTo>
                  <a:pt x="3972" y="3589"/>
                  <a:pt x="3972" y="3589"/>
                  <a:pt x="3967" y="3589"/>
                </a:cubicBezTo>
                <a:cubicBezTo>
                  <a:pt x="3967" y="3579"/>
                  <a:pt x="3972" y="3568"/>
                  <a:pt x="3978" y="3568"/>
                </a:cubicBezTo>
                <a:cubicBezTo>
                  <a:pt x="3978" y="3568"/>
                  <a:pt x="3984" y="3557"/>
                  <a:pt x="3989" y="3557"/>
                </a:cubicBezTo>
                <a:cubicBezTo>
                  <a:pt x="3989" y="3546"/>
                  <a:pt x="3989" y="3546"/>
                  <a:pt x="3995" y="3546"/>
                </a:cubicBezTo>
                <a:cubicBezTo>
                  <a:pt x="3995" y="3536"/>
                  <a:pt x="4000" y="3536"/>
                  <a:pt x="4000" y="3536"/>
                </a:cubicBezTo>
                <a:cubicBezTo>
                  <a:pt x="4000" y="3525"/>
                  <a:pt x="4000" y="3525"/>
                  <a:pt x="4000" y="3525"/>
                </a:cubicBezTo>
                <a:cubicBezTo>
                  <a:pt x="4000" y="3514"/>
                  <a:pt x="3995" y="3514"/>
                  <a:pt x="3995" y="3514"/>
                </a:cubicBezTo>
                <a:cubicBezTo>
                  <a:pt x="3995" y="3514"/>
                  <a:pt x="3995" y="3514"/>
                  <a:pt x="3989" y="3514"/>
                </a:cubicBezTo>
                <a:cubicBezTo>
                  <a:pt x="3989" y="3514"/>
                  <a:pt x="3989" y="3514"/>
                  <a:pt x="3984" y="3514"/>
                </a:cubicBezTo>
                <a:cubicBezTo>
                  <a:pt x="3984" y="3514"/>
                  <a:pt x="3978" y="3514"/>
                  <a:pt x="3978" y="3514"/>
                </a:cubicBezTo>
                <a:cubicBezTo>
                  <a:pt x="3978" y="3514"/>
                  <a:pt x="3972" y="3514"/>
                  <a:pt x="3972" y="3514"/>
                </a:cubicBezTo>
                <a:cubicBezTo>
                  <a:pt x="3967" y="3525"/>
                  <a:pt x="3967" y="3525"/>
                  <a:pt x="3967" y="3525"/>
                </a:cubicBezTo>
                <a:cubicBezTo>
                  <a:pt x="3967" y="3514"/>
                  <a:pt x="3967" y="3514"/>
                  <a:pt x="3967" y="3514"/>
                </a:cubicBezTo>
                <a:cubicBezTo>
                  <a:pt x="3967" y="3514"/>
                  <a:pt x="3972" y="3514"/>
                  <a:pt x="3972" y="3503"/>
                </a:cubicBezTo>
                <a:cubicBezTo>
                  <a:pt x="3972" y="3503"/>
                  <a:pt x="3967" y="3503"/>
                  <a:pt x="3972" y="3493"/>
                </a:cubicBezTo>
                <a:cubicBezTo>
                  <a:pt x="3972" y="3493"/>
                  <a:pt x="3972" y="3503"/>
                  <a:pt x="3978" y="3503"/>
                </a:cubicBezTo>
                <a:cubicBezTo>
                  <a:pt x="3978" y="3493"/>
                  <a:pt x="3978" y="3493"/>
                  <a:pt x="3978" y="3482"/>
                </a:cubicBezTo>
                <a:cubicBezTo>
                  <a:pt x="3984" y="3482"/>
                  <a:pt x="3984" y="3493"/>
                  <a:pt x="3984" y="3493"/>
                </a:cubicBezTo>
                <a:cubicBezTo>
                  <a:pt x="3984" y="3503"/>
                  <a:pt x="3989" y="3503"/>
                  <a:pt x="3989" y="3503"/>
                </a:cubicBezTo>
                <a:cubicBezTo>
                  <a:pt x="3989" y="3503"/>
                  <a:pt x="3995" y="3503"/>
                  <a:pt x="3995" y="3503"/>
                </a:cubicBezTo>
                <a:cubicBezTo>
                  <a:pt x="4000" y="3514"/>
                  <a:pt x="4000" y="3514"/>
                  <a:pt x="4006" y="3514"/>
                </a:cubicBezTo>
                <a:cubicBezTo>
                  <a:pt x="4012" y="3514"/>
                  <a:pt x="4017" y="3514"/>
                  <a:pt x="4023" y="3514"/>
                </a:cubicBezTo>
                <a:cubicBezTo>
                  <a:pt x="4023" y="3503"/>
                  <a:pt x="4029" y="3503"/>
                  <a:pt x="4034" y="3503"/>
                </a:cubicBezTo>
                <a:cubicBezTo>
                  <a:pt x="4034" y="3493"/>
                  <a:pt x="4023" y="3493"/>
                  <a:pt x="4023" y="3493"/>
                </a:cubicBezTo>
                <a:cubicBezTo>
                  <a:pt x="4017" y="3493"/>
                  <a:pt x="4017" y="3482"/>
                  <a:pt x="4017" y="3471"/>
                </a:cubicBezTo>
                <a:cubicBezTo>
                  <a:pt x="4017" y="3460"/>
                  <a:pt x="4017" y="3460"/>
                  <a:pt x="4012" y="3460"/>
                </a:cubicBezTo>
                <a:cubicBezTo>
                  <a:pt x="4012" y="3460"/>
                  <a:pt x="4006" y="3471"/>
                  <a:pt x="4006" y="3471"/>
                </a:cubicBezTo>
                <a:cubicBezTo>
                  <a:pt x="4000" y="3471"/>
                  <a:pt x="4000" y="3460"/>
                  <a:pt x="4000" y="3460"/>
                </a:cubicBezTo>
                <a:cubicBezTo>
                  <a:pt x="4000" y="3450"/>
                  <a:pt x="4000" y="3450"/>
                  <a:pt x="4000" y="3450"/>
                </a:cubicBezTo>
                <a:cubicBezTo>
                  <a:pt x="3995" y="3439"/>
                  <a:pt x="3995" y="3439"/>
                  <a:pt x="3989" y="3428"/>
                </a:cubicBezTo>
                <a:cubicBezTo>
                  <a:pt x="3989" y="3428"/>
                  <a:pt x="3989" y="3417"/>
                  <a:pt x="3989" y="3407"/>
                </a:cubicBezTo>
                <a:cubicBezTo>
                  <a:pt x="3984" y="3396"/>
                  <a:pt x="3978" y="3396"/>
                  <a:pt x="3972" y="3396"/>
                </a:cubicBezTo>
                <a:cubicBezTo>
                  <a:pt x="3967" y="3396"/>
                  <a:pt x="3961" y="3385"/>
                  <a:pt x="3961" y="3374"/>
                </a:cubicBezTo>
                <a:cubicBezTo>
                  <a:pt x="3955" y="3374"/>
                  <a:pt x="3955" y="3364"/>
                  <a:pt x="3950" y="3364"/>
                </a:cubicBezTo>
                <a:cubicBezTo>
                  <a:pt x="3950" y="3353"/>
                  <a:pt x="3944" y="3353"/>
                  <a:pt x="3939" y="3342"/>
                </a:cubicBezTo>
                <a:cubicBezTo>
                  <a:pt x="3939" y="3342"/>
                  <a:pt x="3939" y="3331"/>
                  <a:pt x="3939" y="3321"/>
                </a:cubicBezTo>
                <a:cubicBezTo>
                  <a:pt x="3939" y="3299"/>
                  <a:pt x="3939" y="3278"/>
                  <a:pt x="3939" y="3256"/>
                </a:cubicBezTo>
                <a:cubicBezTo>
                  <a:pt x="3939" y="3256"/>
                  <a:pt x="3939" y="3245"/>
                  <a:pt x="3933" y="3235"/>
                </a:cubicBezTo>
                <a:cubicBezTo>
                  <a:pt x="3933" y="3224"/>
                  <a:pt x="3927" y="3224"/>
                  <a:pt x="3927" y="3213"/>
                </a:cubicBezTo>
                <a:cubicBezTo>
                  <a:pt x="3922" y="3213"/>
                  <a:pt x="3922" y="3202"/>
                  <a:pt x="3916" y="3202"/>
                </a:cubicBezTo>
                <a:cubicBezTo>
                  <a:pt x="3910" y="3202"/>
                  <a:pt x="3905" y="3202"/>
                  <a:pt x="3905" y="3192"/>
                </a:cubicBezTo>
                <a:cubicBezTo>
                  <a:pt x="3899" y="3192"/>
                  <a:pt x="3894" y="3192"/>
                  <a:pt x="3894" y="3181"/>
                </a:cubicBezTo>
                <a:cubicBezTo>
                  <a:pt x="3888" y="3181"/>
                  <a:pt x="3882" y="3170"/>
                  <a:pt x="3882" y="3159"/>
                </a:cubicBezTo>
                <a:cubicBezTo>
                  <a:pt x="3888" y="3159"/>
                  <a:pt x="3888" y="3149"/>
                  <a:pt x="3888" y="3138"/>
                </a:cubicBezTo>
                <a:cubicBezTo>
                  <a:pt x="3882" y="3138"/>
                  <a:pt x="3882" y="3138"/>
                  <a:pt x="3877" y="3149"/>
                </a:cubicBezTo>
                <a:cubicBezTo>
                  <a:pt x="3877" y="3149"/>
                  <a:pt x="3877" y="3149"/>
                  <a:pt x="3871" y="3149"/>
                </a:cubicBezTo>
                <a:cubicBezTo>
                  <a:pt x="3871" y="3138"/>
                  <a:pt x="3871" y="3138"/>
                  <a:pt x="3865" y="3138"/>
                </a:cubicBezTo>
                <a:cubicBezTo>
                  <a:pt x="3865" y="3138"/>
                  <a:pt x="3865" y="3138"/>
                  <a:pt x="3860" y="3138"/>
                </a:cubicBezTo>
                <a:cubicBezTo>
                  <a:pt x="3860" y="3138"/>
                  <a:pt x="3860" y="3138"/>
                  <a:pt x="3860" y="3138"/>
                </a:cubicBezTo>
                <a:cubicBezTo>
                  <a:pt x="3854" y="3138"/>
                  <a:pt x="3854" y="3149"/>
                  <a:pt x="3854" y="3149"/>
                </a:cubicBezTo>
                <a:cubicBezTo>
                  <a:pt x="3854" y="3149"/>
                  <a:pt x="3849" y="3159"/>
                  <a:pt x="3849" y="3159"/>
                </a:cubicBezTo>
                <a:cubicBezTo>
                  <a:pt x="3849" y="3159"/>
                  <a:pt x="3849" y="3149"/>
                  <a:pt x="3849" y="3149"/>
                </a:cubicBezTo>
                <a:cubicBezTo>
                  <a:pt x="3849" y="3138"/>
                  <a:pt x="3849" y="3138"/>
                  <a:pt x="3843" y="3138"/>
                </a:cubicBezTo>
                <a:cubicBezTo>
                  <a:pt x="3843" y="3138"/>
                  <a:pt x="3843" y="3138"/>
                  <a:pt x="3837" y="3138"/>
                </a:cubicBezTo>
                <a:cubicBezTo>
                  <a:pt x="3837" y="3138"/>
                  <a:pt x="3837" y="3138"/>
                  <a:pt x="3832" y="3138"/>
                </a:cubicBezTo>
                <a:cubicBezTo>
                  <a:pt x="3832" y="3138"/>
                  <a:pt x="3832" y="3138"/>
                  <a:pt x="3832" y="3138"/>
                </a:cubicBezTo>
                <a:cubicBezTo>
                  <a:pt x="3832" y="3127"/>
                  <a:pt x="3837" y="3127"/>
                  <a:pt x="3837" y="3127"/>
                </a:cubicBezTo>
                <a:cubicBezTo>
                  <a:pt x="3837" y="3116"/>
                  <a:pt x="3837" y="3116"/>
                  <a:pt x="3843" y="3116"/>
                </a:cubicBezTo>
                <a:cubicBezTo>
                  <a:pt x="3843" y="3106"/>
                  <a:pt x="3843" y="3106"/>
                  <a:pt x="3843" y="3106"/>
                </a:cubicBezTo>
                <a:cubicBezTo>
                  <a:pt x="3843" y="3095"/>
                  <a:pt x="3837" y="3095"/>
                  <a:pt x="3837" y="3095"/>
                </a:cubicBezTo>
                <a:cubicBezTo>
                  <a:pt x="3837" y="3095"/>
                  <a:pt x="3832" y="3084"/>
                  <a:pt x="3837" y="3084"/>
                </a:cubicBezTo>
                <a:cubicBezTo>
                  <a:pt x="3837" y="3084"/>
                  <a:pt x="3837" y="3084"/>
                  <a:pt x="3843" y="3084"/>
                </a:cubicBezTo>
                <a:cubicBezTo>
                  <a:pt x="3843" y="3084"/>
                  <a:pt x="3843" y="3084"/>
                  <a:pt x="3849" y="3084"/>
                </a:cubicBezTo>
                <a:cubicBezTo>
                  <a:pt x="3849" y="3084"/>
                  <a:pt x="3849" y="3084"/>
                  <a:pt x="3854" y="3084"/>
                </a:cubicBezTo>
                <a:cubicBezTo>
                  <a:pt x="3854" y="3084"/>
                  <a:pt x="3860" y="3084"/>
                  <a:pt x="3860" y="3095"/>
                </a:cubicBezTo>
                <a:cubicBezTo>
                  <a:pt x="3860" y="3095"/>
                  <a:pt x="3865" y="3095"/>
                  <a:pt x="3865" y="3095"/>
                </a:cubicBezTo>
                <a:cubicBezTo>
                  <a:pt x="3865" y="3095"/>
                  <a:pt x="3871" y="3084"/>
                  <a:pt x="3865" y="3084"/>
                </a:cubicBezTo>
                <a:cubicBezTo>
                  <a:pt x="3865" y="3073"/>
                  <a:pt x="3865" y="3084"/>
                  <a:pt x="3860" y="3084"/>
                </a:cubicBezTo>
                <a:cubicBezTo>
                  <a:pt x="3854" y="3073"/>
                  <a:pt x="3865" y="3073"/>
                  <a:pt x="3865" y="3063"/>
                </a:cubicBezTo>
                <a:cubicBezTo>
                  <a:pt x="3871" y="3063"/>
                  <a:pt x="3871" y="3063"/>
                  <a:pt x="3871" y="3052"/>
                </a:cubicBezTo>
                <a:cubicBezTo>
                  <a:pt x="3871" y="3052"/>
                  <a:pt x="3871" y="3052"/>
                  <a:pt x="3871" y="3041"/>
                </a:cubicBezTo>
                <a:cubicBezTo>
                  <a:pt x="3877" y="3041"/>
                  <a:pt x="3877" y="3030"/>
                  <a:pt x="3882" y="3020"/>
                </a:cubicBezTo>
                <a:cubicBezTo>
                  <a:pt x="3882" y="3020"/>
                  <a:pt x="3882" y="3020"/>
                  <a:pt x="3882" y="3020"/>
                </a:cubicBezTo>
                <a:cubicBezTo>
                  <a:pt x="3888" y="3020"/>
                  <a:pt x="3888" y="3020"/>
                  <a:pt x="3894" y="3020"/>
                </a:cubicBezTo>
                <a:cubicBezTo>
                  <a:pt x="3894" y="3020"/>
                  <a:pt x="3894" y="3009"/>
                  <a:pt x="3894" y="3009"/>
                </a:cubicBezTo>
                <a:cubicBezTo>
                  <a:pt x="3899" y="2998"/>
                  <a:pt x="3905" y="2998"/>
                  <a:pt x="3905" y="2987"/>
                </a:cubicBezTo>
                <a:cubicBezTo>
                  <a:pt x="3905" y="2977"/>
                  <a:pt x="3899" y="2966"/>
                  <a:pt x="3899" y="2966"/>
                </a:cubicBezTo>
                <a:cubicBezTo>
                  <a:pt x="3894" y="2955"/>
                  <a:pt x="3894" y="2955"/>
                  <a:pt x="3888" y="2944"/>
                </a:cubicBezTo>
                <a:cubicBezTo>
                  <a:pt x="3888" y="2944"/>
                  <a:pt x="3882" y="2944"/>
                  <a:pt x="3882" y="2944"/>
                </a:cubicBezTo>
                <a:cubicBezTo>
                  <a:pt x="3882" y="2944"/>
                  <a:pt x="3882" y="2934"/>
                  <a:pt x="3882" y="2934"/>
                </a:cubicBezTo>
                <a:cubicBezTo>
                  <a:pt x="3882" y="2934"/>
                  <a:pt x="3888" y="2923"/>
                  <a:pt x="3882" y="2923"/>
                </a:cubicBezTo>
                <a:cubicBezTo>
                  <a:pt x="3882" y="2912"/>
                  <a:pt x="3882" y="2923"/>
                  <a:pt x="3877" y="2923"/>
                </a:cubicBezTo>
                <a:cubicBezTo>
                  <a:pt x="3877" y="2923"/>
                  <a:pt x="3871" y="2923"/>
                  <a:pt x="3865" y="2923"/>
                </a:cubicBezTo>
                <a:cubicBezTo>
                  <a:pt x="3860" y="2923"/>
                  <a:pt x="3854" y="2923"/>
                  <a:pt x="3849" y="2923"/>
                </a:cubicBezTo>
                <a:cubicBezTo>
                  <a:pt x="3854" y="2912"/>
                  <a:pt x="3860" y="2912"/>
                  <a:pt x="3860" y="2912"/>
                </a:cubicBezTo>
                <a:cubicBezTo>
                  <a:pt x="3865" y="2912"/>
                  <a:pt x="3871" y="2912"/>
                  <a:pt x="3877" y="2912"/>
                </a:cubicBezTo>
                <a:cubicBezTo>
                  <a:pt x="3882" y="2912"/>
                  <a:pt x="3888" y="2912"/>
                  <a:pt x="3888" y="2912"/>
                </a:cubicBezTo>
                <a:cubicBezTo>
                  <a:pt x="3894" y="2912"/>
                  <a:pt x="3899" y="2912"/>
                  <a:pt x="3905" y="2901"/>
                </a:cubicBezTo>
                <a:cubicBezTo>
                  <a:pt x="3910" y="2901"/>
                  <a:pt x="3910" y="2901"/>
                  <a:pt x="3916" y="2901"/>
                </a:cubicBezTo>
                <a:cubicBezTo>
                  <a:pt x="3922" y="2912"/>
                  <a:pt x="3927" y="2901"/>
                  <a:pt x="3927" y="2912"/>
                </a:cubicBezTo>
                <a:cubicBezTo>
                  <a:pt x="3933" y="2912"/>
                  <a:pt x="3933" y="2912"/>
                  <a:pt x="3933" y="2912"/>
                </a:cubicBezTo>
                <a:cubicBezTo>
                  <a:pt x="3939" y="2912"/>
                  <a:pt x="3939" y="2912"/>
                  <a:pt x="3944" y="2912"/>
                </a:cubicBezTo>
                <a:cubicBezTo>
                  <a:pt x="3950" y="2912"/>
                  <a:pt x="3955" y="2912"/>
                  <a:pt x="3955" y="2923"/>
                </a:cubicBezTo>
                <a:cubicBezTo>
                  <a:pt x="3961" y="2923"/>
                  <a:pt x="3967" y="2923"/>
                  <a:pt x="3967" y="2923"/>
                </a:cubicBezTo>
                <a:cubicBezTo>
                  <a:pt x="3972" y="2923"/>
                  <a:pt x="3978" y="2923"/>
                  <a:pt x="3984" y="2923"/>
                </a:cubicBezTo>
                <a:cubicBezTo>
                  <a:pt x="3989" y="2923"/>
                  <a:pt x="3995" y="2912"/>
                  <a:pt x="3995" y="2912"/>
                </a:cubicBezTo>
                <a:cubicBezTo>
                  <a:pt x="4000" y="2901"/>
                  <a:pt x="4006" y="2891"/>
                  <a:pt x="4012" y="2891"/>
                </a:cubicBezTo>
                <a:cubicBezTo>
                  <a:pt x="4012" y="2880"/>
                  <a:pt x="4017" y="2869"/>
                  <a:pt x="4023" y="2859"/>
                </a:cubicBezTo>
                <a:cubicBezTo>
                  <a:pt x="4029" y="2848"/>
                  <a:pt x="4034" y="2837"/>
                  <a:pt x="4034" y="2826"/>
                </a:cubicBezTo>
                <a:cubicBezTo>
                  <a:pt x="4034" y="2826"/>
                  <a:pt x="4040" y="2816"/>
                  <a:pt x="4034" y="2816"/>
                </a:cubicBezTo>
                <a:cubicBezTo>
                  <a:pt x="4034" y="2805"/>
                  <a:pt x="4034" y="2805"/>
                  <a:pt x="4034" y="2805"/>
                </a:cubicBezTo>
                <a:cubicBezTo>
                  <a:pt x="4029" y="2794"/>
                  <a:pt x="4040" y="2794"/>
                  <a:pt x="4040" y="2794"/>
                </a:cubicBezTo>
                <a:cubicBezTo>
                  <a:pt x="4045" y="2794"/>
                  <a:pt x="4051" y="2783"/>
                  <a:pt x="4051" y="2773"/>
                </a:cubicBezTo>
                <a:cubicBezTo>
                  <a:pt x="4057" y="2762"/>
                  <a:pt x="4062" y="2762"/>
                  <a:pt x="4068" y="2740"/>
                </a:cubicBezTo>
                <a:cubicBezTo>
                  <a:pt x="4068" y="2740"/>
                  <a:pt x="4068" y="2740"/>
                  <a:pt x="4068" y="2740"/>
                </a:cubicBezTo>
                <a:cubicBezTo>
                  <a:pt x="4068" y="2730"/>
                  <a:pt x="4074" y="2730"/>
                  <a:pt x="4074" y="2730"/>
                </a:cubicBezTo>
                <a:cubicBezTo>
                  <a:pt x="4079" y="2730"/>
                  <a:pt x="4085" y="2719"/>
                  <a:pt x="4090" y="2708"/>
                </a:cubicBezTo>
                <a:cubicBezTo>
                  <a:pt x="4090" y="2697"/>
                  <a:pt x="4096" y="2697"/>
                  <a:pt x="4096" y="2687"/>
                </a:cubicBezTo>
                <a:cubicBezTo>
                  <a:pt x="4102" y="2687"/>
                  <a:pt x="4102" y="2676"/>
                  <a:pt x="4107" y="2676"/>
                </a:cubicBezTo>
                <a:cubicBezTo>
                  <a:pt x="4107" y="2665"/>
                  <a:pt x="4107" y="2654"/>
                  <a:pt x="4113" y="2654"/>
                </a:cubicBezTo>
                <a:cubicBezTo>
                  <a:pt x="4119" y="2644"/>
                  <a:pt x="4113" y="2644"/>
                  <a:pt x="4107" y="2644"/>
                </a:cubicBezTo>
                <a:cubicBezTo>
                  <a:pt x="4096" y="2633"/>
                  <a:pt x="4085" y="2633"/>
                  <a:pt x="4074" y="2633"/>
                </a:cubicBezTo>
                <a:cubicBezTo>
                  <a:pt x="4068" y="2622"/>
                  <a:pt x="4057" y="2622"/>
                  <a:pt x="4045" y="2622"/>
                </a:cubicBezTo>
                <a:cubicBezTo>
                  <a:pt x="4040" y="2611"/>
                  <a:pt x="4034" y="2622"/>
                  <a:pt x="4029" y="2611"/>
                </a:cubicBezTo>
                <a:cubicBezTo>
                  <a:pt x="4029" y="2611"/>
                  <a:pt x="4023" y="2611"/>
                  <a:pt x="4017" y="2611"/>
                </a:cubicBezTo>
                <a:cubicBezTo>
                  <a:pt x="4012" y="2611"/>
                  <a:pt x="4006" y="2611"/>
                  <a:pt x="4000" y="2622"/>
                </a:cubicBezTo>
                <a:cubicBezTo>
                  <a:pt x="4000" y="2622"/>
                  <a:pt x="3995" y="2633"/>
                  <a:pt x="3989" y="2633"/>
                </a:cubicBezTo>
                <a:cubicBezTo>
                  <a:pt x="3984" y="2633"/>
                  <a:pt x="3984" y="2622"/>
                  <a:pt x="3978" y="2611"/>
                </a:cubicBezTo>
                <a:cubicBezTo>
                  <a:pt x="3978" y="2601"/>
                  <a:pt x="3972" y="2601"/>
                  <a:pt x="3967" y="2601"/>
                </a:cubicBezTo>
                <a:cubicBezTo>
                  <a:pt x="3961" y="2601"/>
                  <a:pt x="3955" y="2601"/>
                  <a:pt x="3944" y="2601"/>
                </a:cubicBezTo>
                <a:cubicBezTo>
                  <a:pt x="3944" y="2601"/>
                  <a:pt x="3939" y="2601"/>
                  <a:pt x="3933" y="2601"/>
                </a:cubicBezTo>
                <a:cubicBezTo>
                  <a:pt x="3927" y="2601"/>
                  <a:pt x="3922" y="2601"/>
                  <a:pt x="3916" y="2601"/>
                </a:cubicBezTo>
                <a:cubicBezTo>
                  <a:pt x="3910" y="2601"/>
                  <a:pt x="3905" y="2601"/>
                  <a:pt x="3905" y="2601"/>
                </a:cubicBezTo>
                <a:cubicBezTo>
                  <a:pt x="3894" y="2601"/>
                  <a:pt x="3882" y="2601"/>
                  <a:pt x="3871" y="2601"/>
                </a:cubicBezTo>
                <a:cubicBezTo>
                  <a:pt x="3865" y="2601"/>
                  <a:pt x="3854" y="2601"/>
                  <a:pt x="3843" y="2601"/>
                </a:cubicBezTo>
                <a:cubicBezTo>
                  <a:pt x="3837" y="2601"/>
                  <a:pt x="3832" y="2601"/>
                  <a:pt x="3832" y="2601"/>
                </a:cubicBezTo>
                <a:cubicBezTo>
                  <a:pt x="3826" y="2601"/>
                  <a:pt x="3826" y="2601"/>
                  <a:pt x="3820" y="2601"/>
                </a:cubicBezTo>
                <a:cubicBezTo>
                  <a:pt x="3815" y="2601"/>
                  <a:pt x="3809" y="2601"/>
                  <a:pt x="3809" y="2611"/>
                </a:cubicBezTo>
                <a:cubicBezTo>
                  <a:pt x="3798" y="2611"/>
                  <a:pt x="3798" y="2622"/>
                  <a:pt x="3792" y="2622"/>
                </a:cubicBezTo>
                <a:cubicBezTo>
                  <a:pt x="3787" y="2622"/>
                  <a:pt x="3787" y="2622"/>
                  <a:pt x="3787" y="2633"/>
                </a:cubicBezTo>
                <a:cubicBezTo>
                  <a:pt x="3787" y="2633"/>
                  <a:pt x="3787" y="2644"/>
                  <a:pt x="3787" y="2644"/>
                </a:cubicBezTo>
                <a:cubicBezTo>
                  <a:pt x="3787" y="2654"/>
                  <a:pt x="3792" y="2654"/>
                  <a:pt x="3792" y="2665"/>
                </a:cubicBezTo>
                <a:cubicBezTo>
                  <a:pt x="3798" y="2665"/>
                  <a:pt x="3798" y="2654"/>
                  <a:pt x="3798" y="2654"/>
                </a:cubicBezTo>
                <a:cubicBezTo>
                  <a:pt x="3803" y="2654"/>
                  <a:pt x="3803" y="2654"/>
                  <a:pt x="3803" y="2654"/>
                </a:cubicBezTo>
                <a:cubicBezTo>
                  <a:pt x="3809" y="2665"/>
                  <a:pt x="3798" y="2665"/>
                  <a:pt x="3798" y="2676"/>
                </a:cubicBezTo>
                <a:cubicBezTo>
                  <a:pt x="3803" y="2687"/>
                  <a:pt x="3809" y="2687"/>
                  <a:pt x="3809" y="2687"/>
                </a:cubicBezTo>
                <a:cubicBezTo>
                  <a:pt x="3815" y="2687"/>
                  <a:pt x="3815" y="2697"/>
                  <a:pt x="3815" y="2697"/>
                </a:cubicBezTo>
                <a:cubicBezTo>
                  <a:pt x="3815" y="2697"/>
                  <a:pt x="3820" y="2697"/>
                  <a:pt x="3820" y="2697"/>
                </a:cubicBezTo>
                <a:cubicBezTo>
                  <a:pt x="3820" y="2697"/>
                  <a:pt x="3820" y="2697"/>
                  <a:pt x="3820" y="2697"/>
                </a:cubicBezTo>
                <a:cubicBezTo>
                  <a:pt x="3826" y="2708"/>
                  <a:pt x="3820" y="2708"/>
                  <a:pt x="3820" y="2708"/>
                </a:cubicBezTo>
                <a:cubicBezTo>
                  <a:pt x="3815" y="2708"/>
                  <a:pt x="3815" y="2697"/>
                  <a:pt x="3815" y="2697"/>
                </a:cubicBezTo>
                <a:cubicBezTo>
                  <a:pt x="3809" y="2697"/>
                  <a:pt x="3803" y="2697"/>
                  <a:pt x="3798" y="2697"/>
                </a:cubicBezTo>
                <a:cubicBezTo>
                  <a:pt x="3792" y="2697"/>
                  <a:pt x="3781" y="2687"/>
                  <a:pt x="3770" y="2697"/>
                </a:cubicBezTo>
                <a:cubicBezTo>
                  <a:pt x="3764" y="2697"/>
                  <a:pt x="3758" y="2697"/>
                  <a:pt x="3764" y="2708"/>
                </a:cubicBezTo>
                <a:cubicBezTo>
                  <a:pt x="3764" y="2719"/>
                  <a:pt x="3764" y="2719"/>
                  <a:pt x="3764" y="2719"/>
                </a:cubicBezTo>
                <a:cubicBezTo>
                  <a:pt x="3764" y="2730"/>
                  <a:pt x="3764" y="2740"/>
                  <a:pt x="3764" y="2740"/>
                </a:cubicBezTo>
                <a:cubicBezTo>
                  <a:pt x="3764" y="2751"/>
                  <a:pt x="3764" y="2751"/>
                  <a:pt x="3764" y="2762"/>
                </a:cubicBezTo>
                <a:cubicBezTo>
                  <a:pt x="3764" y="2773"/>
                  <a:pt x="3764" y="2773"/>
                  <a:pt x="3764" y="2783"/>
                </a:cubicBezTo>
                <a:cubicBezTo>
                  <a:pt x="3770" y="2794"/>
                  <a:pt x="3770" y="2794"/>
                  <a:pt x="3770" y="2805"/>
                </a:cubicBezTo>
                <a:cubicBezTo>
                  <a:pt x="3770" y="2816"/>
                  <a:pt x="3764" y="2826"/>
                  <a:pt x="3764" y="2826"/>
                </a:cubicBezTo>
                <a:cubicBezTo>
                  <a:pt x="3764" y="2837"/>
                  <a:pt x="3758" y="2848"/>
                  <a:pt x="3758" y="2859"/>
                </a:cubicBezTo>
                <a:cubicBezTo>
                  <a:pt x="3758" y="2859"/>
                  <a:pt x="3764" y="2869"/>
                  <a:pt x="3764" y="2869"/>
                </a:cubicBezTo>
                <a:cubicBezTo>
                  <a:pt x="3764" y="2880"/>
                  <a:pt x="3764" y="2891"/>
                  <a:pt x="3764" y="2901"/>
                </a:cubicBezTo>
                <a:cubicBezTo>
                  <a:pt x="3764" y="2901"/>
                  <a:pt x="3764" y="2901"/>
                  <a:pt x="3764" y="2912"/>
                </a:cubicBezTo>
                <a:cubicBezTo>
                  <a:pt x="3770" y="2912"/>
                  <a:pt x="3770" y="2923"/>
                  <a:pt x="3770" y="2923"/>
                </a:cubicBezTo>
                <a:cubicBezTo>
                  <a:pt x="3770" y="2934"/>
                  <a:pt x="3770" y="2934"/>
                  <a:pt x="3775" y="2934"/>
                </a:cubicBezTo>
                <a:cubicBezTo>
                  <a:pt x="3781" y="2934"/>
                  <a:pt x="3781" y="2934"/>
                  <a:pt x="3781" y="2944"/>
                </a:cubicBezTo>
                <a:cubicBezTo>
                  <a:pt x="3781" y="2955"/>
                  <a:pt x="3781" y="2966"/>
                  <a:pt x="3787" y="2966"/>
                </a:cubicBezTo>
                <a:cubicBezTo>
                  <a:pt x="3792" y="2966"/>
                  <a:pt x="3792" y="2966"/>
                  <a:pt x="3792" y="2977"/>
                </a:cubicBezTo>
                <a:cubicBezTo>
                  <a:pt x="3798" y="2977"/>
                  <a:pt x="3792" y="2987"/>
                  <a:pt x="3792" y="2987"/>
                </a:cubicBezTo>
                <a:cubicBezTo>
                  <a:pt x="3792" y="2998"/>
                  <a:pt x="3792" y="2998"/>
                  <a:pt x="3792" y="2998"/>
                </a:cubicBezTo>
                <a:cubicBezTo>
                  <a:pt x="3798" y="3020"/>
                  <a:pt x="3787" y="3063"/>
                  <a:pt x="3803" y="3063"/>
                </a:cubicBezTo>
                <a:cubicBezTo>
                  <a:pt x="3803" y="3063"/>
                  <a:pt x="3809" y="3052"/>
                  <a:pt x="3809" y="3063"/>
                </a:cubicBezTo>
                <a:cubicBezTo>
                  <a:pt x="3809" y="3063"/>
                  <a:pt x="3809" y="3063"/>
                  <a:pt x="3809" y="3063"/>
                </a:cubicBezTo>
                <a:cubicBezTo>
                  <a:pt x="3803" y="3073"/>
                  <a:pt x="3803" y="3073"/>
                  <a:pt x="3798" y="3084"/>
                </a:cubicBezTo>
                <a:cubicBezTo>
                  <a:pt x="3798" y="3084"/>
                  <a:pt x="3798" y="3095"/>
                  <a:pt x="3798" y="3095"/>
                </a:cubicBezTo>
                <a:cubicBezTo>
                  <a:pt x="3792" y="3106"/>
                  <a:pt x="3792" y="3106"/>
                  <a:pt x="3792" y="3116"/>
                </a:cubicBezTo>
                <a:cubicBezTo>
                  <a:pt x="3792" y="3116"/>
                  <a:pt x="3792" y="3116"/>
                  <a:pt x="3798" y="3127"/>
                </a:cubicBezTo>
                <a:cubicBezTo>
                  <a:pt x="3798" y="3127"/>
                  <a:pt x="3792" y="3127"/>
                  <a:pt x="3792" y="3138"/>
                </a:cubicBezTo>
                <a:cubicBezTo>
                  <a:pt x="3792" y="3138"/>
                  <a:pt x="3792" y="3138"/>
                  <a:pt x="3792" y="3149"/>
                </a:cubicBezTo>
                <a:cubicBezTo>
                  <a:pt x="3792" y="3159"/>
                  <a:pt x="3775" y="3149"/>
                  <a:pt x="3770" y="3159"/>
                </a:cubicBezTo>
                <a:cubicBezTo>
                  <a:pt x="3764" y="3159"/>
                  <a:pt x="3764" y="3170"/>
                  <a:pt x="3758" y="3170"/>
                </a:cubicBezTo>
                <a:cubicBezTo>
                  <a:pt x="3758" y="3170"/>
                  <a:pt x="3753" y="3181"/>
                  <a:pt x="3753" y="3181"/>
                </a:cubicBezTo>
                <a:cubicBezTo>
                  <a:pt x="3753" y="3181"/>
                  <a:pt x="3747" y="3181"/>
                  <a:pt x="3747" y="3181"/>
                </a:cubicBezTo>
                <a:cubicBezTo>
                  <a:pt x="3742" y="3181"/>
                  <a:pt x="3747" y="3192"/>
                  <a:pt x="3753" y="3192"/>
                </a:cubicBezTo>
                <a:cubicBezTo>
                  <a:pt x="3753" y="3202"/>
                  <a:pt x="3758" y="3202"/>
                  <a:pt x="3758" y="3202"/>
                </a:cubicBezTo>
                <a:cubicBezTo>
                  <a:pt x="3764" y="3202"/>
                  <a:pt x="3764" y="3202"/>
                  <a:pt x="3770" y="3202"/>
                </a:cubicBezTo>
                <a:cubicBezTo>
                  <a:pt x="3770" y="3202"/>
                  <a:pt x="3775" y="3202"/>
                  <a:pt x="3775" y="3202"/>
                </a:cubicBezTo>
                <a:cubicBezTo>
                  <a:pt x="3775" y="3213"/>
                  <a:pt x="3770" y="3213"/>
                  <a:pt x="3770" y="3213"/>
                </a:cubicBezTo>
                <a:cubicBezTo>
                  <a:pt x="3770" y="3213"/>
                  <a:pt x="3775" y="3224"/>
                  <a:pt x="3775" y="3224"/>
                </a:cubicBezTo>
                <a:cubicBezTo>
                  <a:pt x="3775" y="3224"/>
                  <a:pt x="3775" y="3235"/>
                  <a:pt x="3775" y="3235"/>
                </a:cubicBezTo>
                <a:cubicBezTo>
                  <a:pt x="3770" y="3235"/>
                  <a:pt x="3770" y="3235"/>
                  <a:pt x="3770" y="3235"/>
                </a:cubicBezTo>
                <a:cubicBezTo>
                  <a:pt x="3770" y="3245"/>
                  <a:pt x="3770" y="3245"/>
                  <a:pt x="3770" y="3245"/>
                </a:cubicBezTo>
                <a:cubicBezTo>
                  <a:pt x="3770" y="3256"/>
                  <a:pt x="3764" y="3245"/>
                  <a:pt x="3764" y="3245"/>
                </a:cubicBezTo>
                <a:cubicBezTo>
                  <a:pt x="3758" y="3245"/>
                  <a:pt x="3753" y="3235"/>
                  <a:pt x="3747" y="3235"/>
                </a:cubicBezTo>
                <a:cubicBezTo>
                  <a:pt x="3747" y="3235"/>
                  <a:pt x="3747" y="3235"/>
                  <a:pt x="3742" y="3235"/>
                </a:cubicBezTo>
                <a:cubicBezTo>
                  <a:pt x="3742" y="3235"/>
                  <a:pt x="3742" y="3224"/>
                  <a:pt x="3736" y="3224"/>
                </a:cubicBezTo>
                <a:cubicBezTo>
                  <a:pt x="3730" y="3224"/>
                  <a:pt x="3730" y="3224"/>
                  <a:pt x="3725" y="3235"/>
                </a:cubicBezTo>
                <a:cubicBezTo>
                  <a:pt x="3725" y="3235"/>
                  <a:pt x="3725" y="3245"/>
                  <a:pt x="3719" y="3245"/>
                </a:cubicBezTo>
                <a:cubicBezTo>
                  <a:pt x="3719" y="3245"/>
                  <a:pt x="3713" y="3245"/>
                  <a:pt x="3713" y="3245"/>
                </a:cubicBezTo>
                <a:cubicBezTo>
                  <a:pt x="3708" y="3245"/>
                  <a:pt x="3713" y="3256"/>
                  <a:pt x="3713" y="3256"/>
                </a:cubicBezTo>
                <a:cubicBezTo>
                  <a:pt x="3713" y="3267"/>
                  <a:pt x="3713" y="3256"/>
                  <a:pt x="3713" y="3267"/>
                </a:cubicBezTo>
                <a:cubicBezTo>
                  <a:pt x="3713" y="3267"/>
                  <a:pt x="3713" y="3278"/>
                  <a:pt x="3708" y="3278"/>
                </a:cubicBezTo>
                <a:cubicBezTo>
                  <a:pt x="3708" y="3278"/>
                  <a:pt x="3708" y="3278"/>
                  <a:pt x="3708" y="3288"/>
                </a:cubicBezTo>
                <a:cubicBezTo>
                  <a:pt x="3708" y="3299"/>
                  <a:pt x="3719" y="3288"/>
                  <a:pt x="3719" y="3299"/>
                </a:cubicBezTo>
                <a:cubicBezTo>
                  <a:pt x="3719" y="3299"/>
                  <a:pt x="3708" y="3310"/>
                  <a:pt x="3708" y="3310"/>
                </a:cubicBezTo>
                <a:cubicBezTo>
                  <a:pt x="3708" y="3321"/>
                  <a:pt x="3708" y="3321"/>
                  <a:pt x="3708" y="3321"/>
                </a:cubicBezTo>
                <a:cubicBezTo>
                  <a:pt x="3708" y="3331"/>
                  <a:pt x="3708" y="3331"/>
                  <a:pt x="3708" y="3342"/>
                </a:cubicBezTo>
                <a:cubicBezTo>
                  <a:pt x="3702" y="3342"/>
                  <a:pt x="3702" y="3353"/>
                  <a:pt x="3702" y="3364"/>
                </a:cubicBezTo>
                <a:cubicBezTo>
                  <a:pt x="3702" y="3364"/>
                  <a:pt x="3708" y="3374"/>
                  <a:pt x="3708" y="3374"/>
                </a:cubicBezTo>
                <a:cubicBezTo>
                  <a:pt x="3713" y="3374"/>
                  <a:pt x="3713" y="3374"/>
                  <a:pt x="3719" y="3385"/>
                </a:cubicBezTo>
                <a:cubicBezTo>
                  <a:pt x="3719" y="3385"/>
                  <a:pt x="3719" y="3396"/>
                  <a:pt x="3725" y="3396"/>
                </a:cubicBezTo>
                <a:cubicBezTo>
                  <a:pt x="3730" y="3396"/>
                  <a:pt x="3736" y="3385"/>
                  <a:pt x="3736" y="3396"/>
                </a:cubicBezTo>
                <a:cubicBezTo>
                  <a:pt x="3736" y="3396"/>
                  <a:pt x="3730" y="3407"/>
                  <a:pt x="3730" y="3407"/>
                </a:cubicBezTo>
                <a:cubicBezTo>
                  <a:pt x="3725" y="3417"/>
                  <a:pt x="3725" y="3417"/>
                  <a:pt x="3719" y="3428"/>
                </a:cubicBezTo>
                <a:cubicBezTo>
                  <a:pt x="3719" y="3439"/>
                  <a:pt x="3719" y="3450"/>
                  <a:pt x="3713" y="3450"/>
                </a:cubicBezTo>
                <a:cubicBezTo>
                  <a:pt x="3713" y="3460"/>
                  <a:pt x="3708" y="3460"/>
                  <a:pt x="3708" y="3471"/>
                </a:cubicBezTo>
                <a:cubicBezTo>
                  <a:pt x="3708" y="3482"/>
                  <a:pt x="3708" y="3493"/>
                  <a:pt x="3708" y="3503"/>
                </a:cubicBezTo>
                <a:cubicBezTo>
                  <a:pt x="3708" y="3503"/>
                  <a:pt x="3713" y="3514"/>
                  <a:pt x="3713" y="3525"/>
                </a:cubicBezTo>
                <a:cubicBezTo>
                  <a:pt x="3719" y="3536"/>
                  <a:pt x="3719" y="3536"/>
                  <a:pt x="3725" y="3536"/>
                </a:cubicBezTo>
                <a:cubicBezTo>
                  <a:pt x="3725" y="3546"/>
                  <a:pt x="3725" y="3546"/>
                  <a:pt x="3730" y="3546"/>
                </a:cubicBezTo>
                <a:cubicBezTo>
                  <a:pt x="3730" y="3546"/>
                  <a:pt x="3736" y="3546"/>
                  <a:pt x="3736" y="3546"/>
                </a:cubicBezTo>
                <a:cubicBezTo>
                  <a:pt x="3742" y="3557"/>
                  <a:pt x="3725" y="3557"/>
                  <a:pt x="3730" y="3568"/>
                </a:cubicBezTo>
                <a:cubicBezTo>
                  <a:pt x="3730" y="3568"/>
                  <a:pt x="3736" y="3568"/>
                  <a:pt x="3736" y="3568"/>
                </a:cubicBezTo>
                <a:cubicBezTo>
                  <a:pt x="3742" y="3579"/>
                  <a:pt x="3736" y="3579"/>
                  <a:pt x="3742" y="3579"/>
                </a:cubicBezTo>
                <a:cubicBezTo>
                  <a:pt x="3747" y="3579"/>
                  <a:pt x="3747" y="3579"/>
                  <a:pt x="3747" y="3579"/>
                </a:cubicBezTo>
                <a:cubicBezTo>
                  <a:pt x="3753" y="3579"/>
                  <a:pt x="3758" y="3579"/>
                  <a:pt x="3758" y="3579"/>
                </a:cubicBezTo>
                <a:cubicBezTo>
                  <a:pt x="3764" y="3579"/>
                  <a:pt x="3764" y="3589"/>
                  <a:pt x="3764" y="3589"/>
                </a:cubicBezTo>
                <a:cubicBezTo>
                  <a:pt x="3770" y="3589"/>
                  <a:pt x="3775" y="3589"/>
                  <a:pt x="3775" y="3600"/>
                </a:cubicBezTo>
                <a:cubicBezTo>
                  <a:pt x="3781" y="3611"/>
                  <a:pt x="3792" y="3621"/>
                  <a:pt x="3798" y="3621"/>
                </a:cubicBezTo>
                <a:cubicBezTo>
                  <a:pt x="3803" y="3621"/>
                  <a:pt x="3809" y="3621"/>
                  <a:pt x="3815" y="3611"/>
                </a:cubicBezTo>
                <a:cubicBezTo>
                  <a:pt x="3820" y="3611"/>
                  <a:pt x="3832" y="3600"/>
                  <a:pt x="3832" y="3621"/>
                </a:cubicBezTo>
                <a:cubicBezTo>
                  <a:pt x="3837" y="3632"/>
                  <a:pt x="3837" y="3632"/>
                  <a:pt x="3843" y="3643"/>
                </a:cubicBezTo>
                <a:cubicBezTo>
                  <a:pt x="3843" y="3643"/>
                  <a:pt x="3849" y="3654"/>
                  <a:pt x="3849" y="3654"/>
                </a:cubicBezTo>
                <a:cubicBezTo>
                  <a:pt x="3854" y="3654"/>
                  <a:pt x="3860" y="3654"/>
                  <a:pt x="3865" y="3654"/>
                </a:cubicBezTo>
                <a:cubicBezTo>
                  <a:pt x="3871" y="3654"/>
                  <a:pt x="3871" y="3654"/>
                  <a:pt x="3871" y="3654"/>
                </a:cubicBezTo>
                <a:cubicBezTo>
                  <a:pt x="3877" y="3654"/>
                  <a:pt x="3877" y="3654"/>
                  <a:pt x="3882" y="3643"/>
                </a:cubicBezTo>
                <a:cubicBezTo>
                  <a:pt x="3882" y="3643"/>
                  <a:pt x="3888" y="3643"/>
                  <a:pt x="3888" y="3643"/>
                </a:cubicBezTo>
                <a:cubicBezTo>
                  <a:pt x="3894" y="3643"/>
                  <a:pt x="3894" y="3643"/>
                  <a:pt x="3894" y="3654"/>
                </a:cubicBezTo>
                <a:cubicBezTo>
                  <a:pt x="3899" y="3654"/>
                  <a:pt x="3899" y="3654"/>
                  <a:pt x="3899" y="3654"/>
                </a:cubicBezTo>
                <a:cubicBezTo>
                  <a:pt x="3899" y="3664"/>
                  <a:pt x="3899" y="3664"/>
                  <a:pt x="3899" y="3664"/>
                </a:cubicBezTo>
                <a:cubicBezTo>
                  <a:pt x="3899" y="3675"/>
                  <a:pt x="3899" y="3675"/>
                  <a:pt x="3899" y="3675"/>
                </a:cubicBezTo>
                <a:cubicBezTo>
                  <a:pt x="3905" y="3675"/>
                  <a:pt x="3905" y="3675"/>
                  <a:pt x="3910" y="3675"/>
                </a:cubicBezTo>
                <a:cubicBezTo>
                  <a:pt x="3910" y="3686"/>
                  <a:pt x="3899" y="3686"/>
                  <a:pt x="3899" y="3686"/>
                </a:cubicBezTo>
                <a:cubicBezTo>
                  <a:pt x="3894" y="3697"/>
                  <a:pt x="3894" y="3707"/>
                  <a:pt x="3888" y="3707"/>
                </a:cubicBezTo>
                <a:cubicBezTo>
                  <a:pt x="3882" y="3718"/>
                  <a:pt x="3882" y="3707"/>
                  <a:pt x="3877" y="3707"/>
                </a:cubicBezTo>
                <a:cubicBezTo>
                  <a:pt x="3877" y="3697"/>
                  <a:pt x="3871" y="3697"/>
                  <a:pt x="3865" y="3686"/>
                </a:cubicBezTo>
                <a:cubicBezTo>
                  <a:pt x="3865" y="3686"/>
                  <a:pt x="3865" y="3686"/>
                  <a:pt x="3860" y="3686"/>
                </a:cubicBezTo>
                <a:cubicBezTo>
                  <a:pt x="3860" y="3686"/>
                  <a:pt x="3860" y="3686"/>
                  <a:pt x="3854" y="3686"/>
                </a:cubicBezTo>
                <a:cubicBezTo>
                  <a:pt x="3849" y="3675"/>
                  <a:pt x="3854" y="3697"/>
                  <a:pt x="3854" y="3697"/>
                </a:cubicBezTo>
                <a:cubicBezTo>
                  <a:pt x="3849" y="3707"/>
                  <a:pt x="3849" y="3707"/>
                  <a:pt x="3849" y="3718"/>
                </a:cubicBezTo>
                <a:cubicBezTo>
                  <a:pt x="3849" y="3718"/>
                  <a:pt x="3849" y="3718"/>
                  <a:pt x="3849" y="3729"/>
                </a:cubicBezTo>
                <a:cubicBezTo>
                  <a:pt x="3849" y="3740"/>
                  <a:pt x="3843" y="3740"/>
                  <a:pt x="3837" y="3750"/>
                </a:cubicBezTo>
                <a:cubicBezTo>
                  <a:pt x="3837" y="3750"/>
                  <a:pt x="3837" y="3750"/>
                  <a:pt x="3837" y="3761"/>
                </a:cubicBezTo>
                <a:cubicBezTo>
                  <a:pt x="3832" y="3761"/>
                  <a:pt x="3832" y="3761"/>
                  <a:pt x="3832" y="3772"/>
                </a:cubicBezTo>
                <a:cubicBezTo>
                  <a:pt x="3832" y="3783"/>
                  <a:pt x="3832" y="3783"/>
                  <a:pt x="3832" y="3783"/>
                </a:cubicBezTo>
                <a:cubicBezTo>
                  <a:pt x="3832" y="3793"/>
                  <a:pt x="3826" y="3793"/>
                  <a:pt x="3832" y="3793"/>
                </a:cubicBezTo>
                <a:cubicBezTo>
                  <a:pt x="3832" y="3804"/>
                  <a:pt x="3832" y="3804"/>
                  <a:pt x="3832" y="3804"/>
                </a:cubicBezTo>
                <a:cubicBezTo>
                  <a:pt x="3837" y="3804"/>
                  <a:pt x="3837" y="3815"/>
                  <a:pt x="3843" y="3815"/>
                </a:cubicBezTo>
                <a:cubicBezTo>
                  <a:pt x="3843" y="3815"/>
                  <a:pt x="3849" y="3804"/>
                  <a:pt x="3854" y="3804"/>
                </a:cubicBezTo>
                <a:cubicBezTo>
                  <a:pt x="3860" y="3804"/>
                  <a:pt x="3860" y="3804"/>
                  <a:pt x="3865" y="3804"/>
                </a:cubicBezTo>
                <a:cubicBezTo>
                  <a:pt x="3871" y="3804"/>
                  <a:pt x="3871" y="3793"/>
                  <a:pt x="3877" y="3783"/>
                </a:cubicBezTo>
                <a:cubicBezTo>
                  <a:pt x="3877" y="3783"/>
                  <a:pt x="3882" y="3783"/>
                  <a:pt x="3882" y="3783"/>
                </a:cubicBezTo>
                <a:cubicBezTo>
                  <a:pt x="3882" y="3772"/>
                  <a:pt x="3882" y="3772"/>
                  <a:pt x="3877" y="3783"/>
                </a:cubicBezTo>
                <a:cubicBezTo>
                  <a:pt x="3877" y="3783"/>
                  <a:pt x="3865" y="3793"/>
                  <a:pt x="3865" y="3783"/>
                </a:cubicBezTo>
                <a:cubicBezTo>
                  <a:pt x="3871" y="3772"/>
                  <a:pt x="3877" y="3772"/>
                  <a:pt x="3877" y="3761"/>
                </a:cubicBezTo>
                <a:cubicBezTo>
                  <a:pt x="3877" y="3750"/>
                  <a:pt x="3871" y="3750"/>
                  <a:pt x="3877" y="3750"/>
                </a:cubicBezTo>
                <a:cubicBezTo>
                  <a:pt x="3877" y="3750"/>
                  <a:pt x="3877" y="3761"/>
                  <a:pt x="3877" y="3761"/>
                </a:cubicBezTo>
                <a:cubicBezTo>
                  <a:pt x="3882" y="3761"/>
                  <a:pt x="3882" y="3761"/>
                  <a:pt x="3888" y="3761"/>
                </a:cubicBezTo>
                <a:cubicBezTo>
                  <a:pt x="3888" y="3761"/>
                  <a:pt x="3888" y="3761"/>
                  <a:pt x="3888" y="3772"/>
                </a:cubicBezTo>
                <a:cubicBezTo>
                  <a:pt x="3888" y="3772"/>
                  <a:pt x="3894" y="3772"/>
                  <a:pt x="3888" y="3783"/>
                </a:cubicBezTo>
                <a:cubicBezTo>
                  <a:pt x="3888" y="3793"/>
                  <a:pt x="3888" y="3793"/>
                  <a:pt x="3888" y="3793"/>
                </a:cubicBezTo>
                <a:cubicBezTo>
                  <a:pt x="3888" y="3804"/>
                  <a:pt x="3888" y="3815"/>
                  <a:pt x="3888" y="3826"/>
                </a:cubicBezTo>
                <a:cubicBezTo>
                  <a:pt x="3888" y="3826"/>
                  <a:pt x="3882" y="3826"/>
                  <a:pt x="3888" y="3836"/>
                </a:cubicBezTo>
                <a:cubicBezTo>
                  <a:pt x="3888" y="3836"/>
                  <a:pt x="3899" y="3836"/>
                  <a:pt x="3899" y="3836"/>
                </a:cubicBezTo>
                <a:cubicBezTo>
                  <a:pt x="3905" y="3847"/>
                  <a:pt x="3894" y="3847"/>
                  <a:pt x="3894" y="3847"/>
                </a:cubicBezTo>
                <a:cubicBezTo>
                  <a:pt x="3882" y="3858"/>
                  <a:pt x="3877" y="3869"/>
                  <a:pt x="3871" y="3879"/>
                </a:cubicBezTo>
                <a:cubicBezTo>
                  <a:pt x="3865" y="3890"/>
                  <a:pt x="3860" y="3901"/>
                  <a:pt x="3860" y="3912"/>
                </a:cubicBezTo>
                <a:cubicBezTo>
                  <a:pt x="3854" y="3912"/>
                  <a:pt x="3849" y="3922"/>
                  <a:pt x="3843" y="3922"/>
                </a:cubicBezTo>
                <a:cubicBezTo>
                  <a:pt x="3843" y="3933"/>
                  <a:pt x="3837" y="3933"/>
                  <a:pt x="3832" y="3944"/>
                </a:cubicBezTo>
                <a:cubicBezTo>
                  <a:pt x="3832" y="3944"/>
                  <a:pt x="3826" y="3955"/>
                  <a:pt x="3820" y="3955"/>
                </a:cubicBezTo>
                <a:cubicBezTo>
                  <a:pt x="3815" y="3955"/>
                  <a:pt x="3809" y="3955"/>
                  <a:pt x="3803" y="3955"/>
                </a:cubicBezTo>
                <a:cubicBezTo>
                  <a:pt x="3798" y="3955"/>
                  <a:pt x="3792" y="3944"/>
                  <a:pt x="3787" y="3955"/>
                </a:cubicBezTo>
                <a:cubicBezTo>
                  <a:pt x="3781" y="3955"/>
                  <a:pt x="3775" y="3955"/>
                  <a:pt x="3775" y="3965"/>
                </a:cubicBezTo>
                <a:cubicBezTo>
                  <a:pt x="3775" y="3965"/>
                  <a:pt x="3775" y="3976"/>
                  <a:pt x="3775" y="3976"/>
                </a:cubicBezTo>
                <a:cubicBezTo>
                  <a:pt x="3770" y="3976"/>
                  <a:pt x="3770" y="3987"/>
                  <a:pt x="3770" y="3987"/>
                </a:cubicBezTo>
                <a:cubicBezTo>
                  <a:pt x="3770" y="3987"/>
                  <a:pt x="3764" y="3998"/>
                  <a:pt x="3764" y="4008"/>
                </a:cubicBezTo>
                <a:cubicBezTo>
                  <a:pt x="3758" y="4008"/>
                  <a:pt x="3758" y="4019"/>
                  <a:pt x="3764" y="4030"/>
                </a:cubicBezTo>
                <a:cubicBezTo>
                  <a:pt x="3764" y="4030"/>
                  <a:pt x="3770" y="4030"/>
                  <a:pt x="3770" y="4041"/>
                </a:cubicBezTo>
                <a:cubicBezTo>
                  <a:pt x="3775" y="4041"/>
                  <a:pt x="3781" y="4051"/>
                  <a:pt x="3781" y="4062"/>
                </a:cubicBezTo>
                <a:cubicBezTo>
                  <a:pt x="3781" y="4062"/>
                  <a:pt x="3781" y="4073"/>
                  <a:pt x="3781" y="4084"/>
                </a:cubicBezTo>
                <a:cubicBezTo>
                  <a:pt x="3781" y="4094"/>
                  <a:pt x="3781" y="4094"/>
                  <a:pt x="3787" y="4105"/>
                </a:cubicBezTo>
                <a:cubicBezTo>
                  <a:pt x="3787" y="4105"/>
                  <a:pt x="3787" y="4105"/>
                  <a:pt x="3787" y="4116"/>
                </a:cubicBezTo>
                <a:cubicBezTo>
                  <a:pt x="3787" y="4127"/>
                  <a:pt x="3792" y="4137"/>
                  <a:pt x="3787" y="4137"/>
                </a:cubicBezTo>
                <a:cubicBezTo>
                  <a:pt x="3781" y="4148"/>
                  <a:pt x="3787" y="4148"/>
                  <a:pt x="3787" y="4159"/>
                </a:cubicBezTo>
                <a:cubicBezTo>
                  <a:pt x="3787" y="4159"/>
                  <a:pt x="3787" y="4170"/>
                  <a:pt x="3787" y="4170"/>
                </a:cubicBezTo>
                <a:cubicBezTo>
                  <a:pt x="3787" y="4170"/>
                  <a:pt x="3787" y="4180"/>
                  <a:pt x="3787" y="4180"/>
                </a:cubicBezTo>
                <a:cubicBezTo>
                  <a:pt x="3792" y="4180"/>
                  <a:pt x="3787" y="4202"/>
                  <a:pt x="3787" y="4191"/>
                </a:cubicBezTo>
                <a:cubicBezTo>
                  <a:pt x="3781" y="4191"/>
                  <a:pt x="3781" y="4180"/>
                  <a:pt x="3781" y="4180"/>
                </a:cubicBezTo>
                <a:cubicBezTo>
                  <a:pt x="3775" y="4191"/>
                  <a:pt x="3775" y="4191"/>
                  <a:pt x="3775" y="4191"/>
                </a:cubicBezTo>
                <a:cubicBezTo>
                  <a:pt x="3770" y="4191"/>
                  <a:pt x="3764" y="4191"/>
                  <a:pt x="3764" y="4191"/>
                </a:cubicBezTo>
                <a:cubicBezTo>
                  <a:pt x="3758" y="4191"/>
                  <a:pt x="3758" y="4191"/>
                  <a:pt x="3758" y="4191"/>
                </a:cubicBezTo>
                <a:cubicBezTo>
                  <a:pt x="3758" y="4191"/>
                  <a:pt x="3758" y="4191"/>
                  <a:pt x="3758" y="4191"/>
                </a:cubicBezTo>
                <a:cubicBezTo>
                  <a:pt x="3758" y="4180"/>
                  <a:pt x="3758" y="4180"/>
                  <a:pt x="3753" y="4191"/>
                </a:cubicBezTo>
                <a:cubicBezTo>
                  <a:pt x="3753" y="4191"/>
                  <a:pt x="3747" y="4191"/>
                  <a:pt x="3747" y="4191"/>
                </a:cubicBezTo>
                <a:cubicBezTo>
                  <a:pt x="3742" y="4191"/>
                  <a:pt x="3742" y="4191"/>
                  <a:pt x="3742" y="4191"/>
                </a:cubicBezTo>
                <a:cubicBezTo>
                  <a:pt x="3736" y="4191"/>
                  <a:pt x="3736" y="4191"/>
                  <a:pt x="3736" y="4191"/>
                </a:cubicBezTo>
                <a:cubicBezTo>
                  <a:pt x="3736" y="4202"/>
                  <a:pt x="3742" y="4202"/>
                  <a:pt x="3742" y="4202"/>
                </a:cubicBezTo>
                <a:cubicBezTo>
                  <a:pt x="3742" y="4202"/>
                  <a:pt x="3742" y="4213"/>
                  <a:pt x="3742" y="4213"/>
                </a:cubicBezTo>
                <a:cubicBezTo>
                  <a:pt x="3747" y="4213"/>
                  <a:pt x="3747" y="4213"/>
                  <a:pt x="3747" y="4223"/>
                </a:cubicBezTo>
                <a:cubicBezTo>
                  <a:pt x="3747" y="4223"/>
                  <a:pt x="3747" y="4223"/>
                  <a:pt x="3747" y="4223"/>
                </a:cubicBezTo>
                <a:cubicBezTo>
                  <a:pt x="3742" y="4223"/>
                  <a:pt x="3742" y="4213"/>
                  <a:pt x="3736" y="4213"/>
                </a:cubicBezTo>
                <a:cubicBezTo>
                  <a:pt x="3736" y="4202"/>
                  <a:pt x="3736" y="4202"/>
                  <a:pt x="3730" y="4202"/>
                </a:cubicBezTo>
                <a:cubicBezTo>
                  <a:pt x="3730" y="4191"/>
                  <a:pt x="3730" y="4191"/>
                  <a:pt x="3730" y="4191"/>
                </a:cubicBezTo>
                <a:cubicBezTo>
                  <a:pt x="3725" y="4180"/>
                  <a:pt x="3725" y="4180"/>
                  <a:pt x="3719" y="4170"/>
                </a:cubicBezTo>
                <a:cubicBezTo>
                  <a:pt x="3719" y="4170"/>
                  <a:pt x="3719" y="4170"/>
                  <a:pt x="3719" y="4170"/>
                </a:cubicBezTo>
                <a:cubicBezTo>
                  <a:pt x="3719" y="4170"/>
                  <a:pt x="3719" y="4170"/>
                  <a:pt x="3719" y="4159"/>
                </a:cubicBezTo>
                <a:cubicBezTo>
                  <a:pt x="3719" y="4159"/>
                  <a:pt x="3719" y="4159"/>
                  <a:pt x="3719" y="4159"/>
                </a:cubicBezTo>
                <a:cubicBezTo>
                  <a:pt x="3725" y="4159"/>
                  <a:pt x="3719" y="4170"/>
                  <a:pt x="3719" y="4170"/>
                </a:cubicBezTo>
                <a:cubicBezTo>
                  <a:pt x="3725" y="4170"/>
                  <a:pt x="3725" y="4170"/>
                  <a:pt x="3725" y="4170"/>
                </a:cubicBezTo>
                <a:cubicBezTo>
                  <a:pt x="3730" y="4180"/>
                  <a:pt x="3736" y="4191"/>
                  <a:pt x="3736" y="4180"/>
                </a:cubicBezTo>
                <a:cubicBezTo>
                  <a:pt x="3736" y="4170"/>
                  <a:pt x="3736" y="4170"/>
                  <a:pt x="3742" y="4170"/>
                </a:cubicBezTo>
                <a:cubicBezTo>
                  <a:pt x="3742" y="4170"/>
                  <a:pt x="3742" y="4170"/>
                  <a:pt x="3747" y="4180"/>
                </a:cubicBezTo>
                <a:cubicBezTo>
                  <a:pt x="3747" y="4180"/>
                  <a:pt x="3753" y="4180"/>
                  <a:pt x="3758" y="4180"/>
                </a:cubicBezTo>
                <a:cubicBezTo>
                  <a:pt x="3758" y="4180"/>
                  <a:pt x="3764" y="4180"/>
                  <a:pt x="3764" y="4180"/>
                </a:cubicBezTo>
                <a:cubicBezTo>
                  <a:pt x="3770" y="4191"/>
                  <a:pt x="3770" y="4191"/>
                  <a:pt x="3770" y="4191"/>
                </a:cubicBezTo>
                <a:cubicBezTo>
                  <a:pt x="3775" y="4191"/>
                  <a:pt x="3775" y="4191"/>
                  <a:pt x="3775" y="4180"/>
                </a:cubicBezTo>
                <a:cubicBezTo>
                  <a:pt x="3775" y="4180"/>
                  <a:pt x="3775" y="4180"/>
                  <a:pt x="3781" y="4180"/>
                </a:cubicBezTo>
                <a:cubicBezTo>
                  <a:pt x="3781" y="4180"/>
                  <a:pt x="3787" y="4180"/>
                  <a:pt x="3787" y="4170"/>
                </a:cubicBezTo>
                <a:cubicBezTo>
                  <a:pt x="3787" y="4170"/>
                  <a:pt x="3781" y="4170"/>
                  <a:pt x="3781" y="4170"/>
                </a:cubicBezTo>
                <a:cubicBezTo>
                  <a:pt x="3775" y="4159"/>
                  <a:pt x="3787" y="4148"/>
                  <a:pt x="3781" y="4148"/>
                </a:cubicBezTo>
                <a:cubicBezTo>
                  <a:pt x="3775" y="4137"/>
                  <a:pt x="3775" y="4148"/>
                  <a:pt x="3775" y="4137"/>
                </a:cubicBezTo>
                <a:cubicBezTo>
                  <a:pt x="3775" y="4137"/>
                  <a:pt x="3775" y="4137"/>
                  <a:pt x="3775" y="4137"/>
                </a:cubicBezTo>
                <a:cubicBezTo>
                  <a:pt x="3770" y="4116"/>
                  <a:pt x="3764" y="4137"/>
                  <a:pt x="3758" y="4137"/>
                </a:cubicBezTo>
                <a:cubicBezTo>
                  <a:pt x="3758" y="4127"/>
                  <a:pt x="3764" y="4127"/>
                  <a:pt x="3764" y="4116"/>
                </a:cubicBezTo>
                <a:cubicBezTo>
                  <a:pt x="3764" y="4116"/>
                  <a:pt x="3770" y="4116"/>
                  <a:pt x="3770" y="4116"/>
                </a:cubicBezTo>
                <a:cubicBezTo>
                  <a:pt x="3770" y="4105"/>
                  <a:pt x="3770" y="4105"/>
                  <a:pt x="3770" y="4094"/>
                </a:cubicBezTo>
                <a:cubicBezTo>
                  <a:pt x="3770" y="4094"/>
                  <a:pt x="3770" y="4094"/>
                  <a:pt x="3770" y="4094"/>
                </a:cubicBezTo>
                <a:cubicBezTo>
                  <a:pt x="3764" y="4105"/>
                  <a:pt x="3764" y="4105"/>
                  <a:pt x="3764" y="4105"/>
                </a:cubicBezTo>
                <a:cubicBezTo>
                  <a:pt x="3764" y="4105"/>
                  <a:pt x="3764" y="4094"/>
                  <a:pt x="3764" y="4094"/>
                </a:cubicBezTo>
                <a:cubicBezTo>
                  <a:pt x="3758" y="4094"/>
                  <a:pt x="3753" y="4105"/>
                  <a:pt x="3753" y="4105"/>
                </a:cubicBezTo>
                <a:cubicBezTo>
                  <a:pt x="3747" y="4105"/>
                  <a:pt x="3747" y="4105"/>
                  <a:pt x="3747" y="4116"/>
                </a:cubicBezTo>
                <a:cubicBezTo>
                  <a:pt x="3742" y="4116"/>
                  <a:pt x="3742" y="4127"/>
                  <a:pt x="3742" y="4127"/>
                </a:cubicBezTo>
                <a:cubicBezTo>
                  <a:pt x="3736" y="4127"/>
                  <a:pt x="3730" y="4127"/>
                  <a:pt x="3730" y="4127"/>
                </a:cubicBezTo>
                <a:cubicBezTo>
                  <a:pt x="3730" y="4127"/>
                  <a:pt x="3725" y="4116"/>
                  <a:pt x="3725" y="4116"/>
                </a:cubicBezTo>
                <a:cubicBezTo>
                  <a:pt x="3730" y="4116"/>
                  <a:pt x="3730" y="4105"/>
                  <a:pt x="3730" y="4105"/>
                </a:cubicBezTo>
                <a:cubicBezTo>
                  <a:pt x="3730" y="4094"/>
                  <a:pt x="3736" y="4094"/>
                  <a:pt x="3736" y="4094"/>
                </a:cubicBezTo>
                <a:cubicBezTo>
                  <a:pt x="3736" y="4094"/>
                  <a:pt x="3730" y="4084"/>
                  <a:pt x="3725" y="4084"/>
                </a:cubicBezTo>
                <a:cubicBezTo>
                  <a:pt x="3725" y="4084"/>
                  <a:pt x="3725" y="4084"/>
                  <a:pt x="3719" y="4084"/>
                </a:cubicBezTo>
                <a:cubicBezTo>
                  <a:pt x="3719" y="4084"/>
                  <a:pt x="3713" y="4073"/>
                  <a:pt x="3713" y="4062"/>
                </a:cubicBezTo>
                <a:cubicBezTo>
                  <a:pt x="3713" y="4062"/>
                  <a:pt x="3719" y="4062"/>
                  <a:pt x="3719" y="4051"/>
                </a:cubicBezTo>
                <a:cubicBezTo>
                  <a:pt x="3725" y="4051"/>
                  <a:pt x="3719" y="4051"/>
                  <a:pt x="3719" y="4041"/>
                </a:cubicBezTo>
                <a:cubicBezTo>
                  <a:pt x="3719" y="4030"/>
                  <a:pt x="3725" y="4041"/>
                  <a:pt x="3730" y="4041"/>
                </a:cubicBezTo>
                <a:cubicBezTo>
                  <a:pt x="3736" y="4041"/>
                  <a:pt x="3730" y="4030"/>
                  <a:pt x="3730" y="4019"/>
                </a:cubicBezTo>
                <a:cubicBezTo>
                  <a:pt x="3730" y="4008"/>
                  <a:pt x="3730" y="3998"/>
                  <a:pt x="3730" y="3998"/>
                </a:cubicBezTo>
                <a:cubicBezTo>
                  <a:pt x="3730" y="3987"/>
                  <a:pt x="3736" y="3976"/>
                  <a:pt x="3736" y="3965"/>
                </a:cubicBezTo>
                <a:cubicBezTo>
                  <a:pt x="3736" y="3965"/>
                  <a:pt x="3742" y="3955"/>
                  <a:pt x="3736" y="3944"/>
                </a:cubicBezTo>
                <a:cubicBezTo>
                  <a:pt x="3736" y="3933"/>
                  <a:pt x="3742" y="3933"/>
                  <a:pt x="3742" y="3922"/>
                </a:cubicBezTo>
                <a:cubicBezTo>
                  <a:pt x="3742" y="3912"/>
                  <a:pt x="3736" y="3922"/>
                  <a:pt x="3730" y="3933"/>
                </a:cubicBezTo>
                <a:cubicBezTo>
                  <a:pt x="3730" y="3933"/>
                  <a:pt x="3725" y="3933"/>
                  <a:pt x="3725" y="3933"/>
                </a:cubicBezTo>
                <a:cubicBezTo>
                  <a:pt x="3725" y="3933"/>
                  <a:pt x="3719" y="3944"/>
                  <a:pt x="3719" y="3944"/>
                </a:cubicBezTo>
                <a:cubicBezTo>
                  <a:pt x="3713" y="3955"/>
                  <a:pt x="3713" y="3955"/>
                  <a:pt x="3708" y="3955"/>
                </a:cubicBezTo>
                <a:cubicBezTo>
                  <a:pt x="3702" y="3955"/>
                  <a:pt x="3702" y="3965"/>
                  <a:pt x="3702" y="3965"/>
                </a:cubicBezTo>
                <a:cubicBezTo>
                  <a:pt x="3697" y="3965"/>
                  <a:pt x="3697" y="3965"/>
                  <a:pt x="3691" y="3965"/>
                </a:cubicBezTo>
                <a:cubicBezTo>
                  <a:pt x="3691" y="3965"/>
                  <a:pt x="3691" y="3955"/>
                  <a:pt x="3691" y="3955"/>
                </a:cubicBezTo>
                <a:cubicBezTo>
                  <a:pt x="3697" y="3944"/>
                  <a:pt x="3697" y="3955"/>
                  <a:pt x="3697" y="3955"/>
                </a:cubicBezTo>
                <a:cubicBezTo>
                  <a:pt x="3702" y="3944"/>
                  <a:pt x="3702" y="3944"/>
                  <a:pt x="3702" y="3944"/>
                </a:cubicBezTo>
                <a:cubicBezTo>
                  <a:pt x="3702" y="3944"/>
                  <a:pt x="3702" y="3944"/>
                  <a:pt x="3702" y="3944"/>
                </a:cubicBezTo>
                <a:cubicBezTo>
                  <a:pt x="3702" y="3933"/>
                  <a:pt x="3708" y="3933"/>
                  <a:pt x="3708" y="3933"/>
                </a:cubicBezTo>
                <a:cubicBezTo>
                  <a:pt x="3708" y="3922"/>
                  <a:pt x="3702" y="3933"/>
                  <a:pt x="3702" y="3922"/>
                </a:cubicBezTo>
                <a:cubicBezTo>
                  <a:pt x="3702" y="3912"/>
                  <a:pt x="3702" y="3912"/>
                  <a:pt x="3697" y="3901"/>
                </a:cubicBezTo>
                <a:cubicBezTo>
                  <a:pt x="3697" y="3901"/>
                  <a:pt x="3697" y="3912"/>
                  <a:pt x="3691" y="3912"/>
                </a:cubicBezTo>
                <a:cubicBezTo>
                  <a:pt x="3691" y="3912"/>
                  <a:pt x="3685" y="3912"/>
                  <a:pt x="3680" y="3912"/>
                </a:cubicBezTo>
                <a:cubicBezTo>
                  <a:pt x="3674" y="3912"/>
                  <a:pt x="3680" y="3901"/>
                  <a:pt x="3680" y="3890"/>
                </a:cubicBezTo>
                <a:cubicBezTo>
                  <a:pt x="3674" y="3890"/>
                  <a:pt x="3674" y="3890"/>
                  <a:pt x="3674" y="3890"/>
                </a:cubicBezTo>
                <a:cubicBezTo>
                  <a:pt x="3668" y="3890"/>
                  <a:pt x="3668" y="3879"/>
                  <a:pt x="3668" y="3879"/>
                </a:cubicBezTo>
                <a:cubicBezTo>
                  <a:pt x="3663" y="3869"/>
                  <a:pt x="3657" y="3869"/>
                  <a:pt x="3657" y="3879"/>
                </a:cubicBezTo>
                <a:cubicBezTo>
                  <a:pt x="3652" y="3879"/>
                  <a:pt x="3646" y="3879"/>
                  <a:pt x="3640" y="3879"/>
                </a:cubicBezTo>
                <a:cubicBezTo>
                  <a:pt x="3635" y="3869"/>
                  <a:pt x="3635" y="3869"/>
                  <a:pt x="3629" y="3858"/>
                </a:cubicBezTo>
                <a:cubicBezTo>
                  <a:pt x="3629" y="3858"/>
                  <a:pt x="3629" y="3858"/>
                  <a:pt x="3629" y="3858"/>
                </a:cubicBezTo>
                <a:cubicBezTo>
                  <a:pt x="3623" y="3858"/>
                  <a:pt x="3623" y="3858"/>
                  <a:pt x="3618" y="3858"/>
                </a:cubicBezTo>
                <a:cubicBezTo>
                  <a:pt x="3618" y="3858"/>
                  <a:pt x="3618" y="3847"/>
                  <a:pt x="3612" y="3847"/>
                </a:cubicBezTo>
                <a:cubicBezTo>
                  <a:pt x="3612" y="3858"/>
                  <a:pt x="3612" y="3858"/>
                  <a:pt x="3618" y="3858"/>
                </a:cubicBezTo>
                <a:cubicBezTo>
                  <a:pt x="3618" y="3869"/>
                  <a:pt x="3618" y="3869"/>
                  <a:pt x="3618" y="3869"/>
                </a:cubicBezTo>
                <a:cubicBezTo>
                  <a:pt x="3618" y="3879"/>
                  <a:pt x="3623" y="3879"/>
                  <a:pt x="3623" y="3879"/>
                </a:cubicBezTo>
                <a:cubicBezTo>
                  <a:pt x="3623" y="3879"/>
                  <a:pt x="3629" y="3890"/>
                  <a:pt x="3623" y="3890"/>
                </a:cubicBezTo>
                <a:cubicBezTo>
                  <a:pt x="3623" y="3890"/>
                  <a:pt x="3618" y="3890"/>
                  <a:pt x="3618" y="3890"/>
                </a:cubicBezTo>
                <a:cubicBezTo>
                  <a:pt x="3618" y="3890"/>
                  <a:pt x="3612" y="3901"/>
                  <a:pt x="3612" y="3901"/>
                </a:cubicBezTo>
                <a:cubicBezTo>
                  <a:pt x="3607" y="3901"/>
                  <a:pt x="3607" y="3901"/>
                  <a:pt x="3601" y="3901"/>
                </a:cubicBezTo>
                <a:cubicBezTo>
                  <a:pt x="3601" y="3901"/>
                  <a:pt x="3595" y="3901"/>
                  <a:pt x="3595" y="3901"/>
                </a:cubicBezTo>
                <a:cubicBezTo>
                  <a:pt x="3595" y="3901"/>
                  <a:pt x="3595" y="3901"/>
                  <a:pt x="3590" y="3901"/>
                </a:cubicBezTo>
                <a:cubicBezTo>
                  <a:pt x="3590" y="3890"/>
                  <a:pt x="3590" y="3890"/>
                  <a:pt x="3584" y="3890"/>
                </a:cubicBezTo>
                <a:cubicBezTo>
                  <a:pt x="3578" y="3890"/>
                  <a:pt x="3578" y="3890"/>
                  <a:pt x="3573" y="3890"/>
                </a:cubicBezTo>
                <a:cubicBezTo>
                  <a:pt x="3573" y="3879"/>
                  <a:pt x="3567" y="3879"/>
                  <a:pt x="3567" y="3890"/>
                </a:cubicBezTo>
                <a:cubicBezTo>
                  <a:pt x="3567" y="3890"/>
                  <a:pt x="3567" y="3890"/>
                  <a:pt x="3573" y="3890"/>
                </a:cubicBezTo>
                <a:cubicBezTo>
                  <a:pt x="3573" y="3901"/>
                  <a:pt x="3578" y="3912"/>
                  <a:pt x="3578" y="3912"/>
                </a:cubicBezTo>
                <a:cubicBezTo>
                  <a:pt x="3578" y="3922"/>
                  <a:pt x="3590" y="3922"/>
                  <a:pt x="3590" y="3933"/>
                </a:cubicBezTo>
                <a:cubicBezTo>
                  <a:pt x="3590" y="3933"/>
                  <a:pt x="3590" y="3955"/>
                  <a:pt x="3584" y="3944"/>
                </a:cubicBezTo>
                <a:cubicBezTo>
                  <a:pt x="3584" y="3944"/>
                  <a:pt x="3584" y="3933"/>
                  <a:pt x="3578" y="3933"/>
                </a:cubicBezTo>
                <a:cubicBezTo>
                  <a:pt x="3578" y="3933"/>
                  <a:pt x="3578" y="3944"/>
                  <a:pt x="3578" y="3944"/>
                </a:cubicBezTo>
                <a:cubicBezTo>
                  <a:pt x="3578" y="3955"/>
                  <a:pt x="3590" y="3955"/>
                  <a:pt x="3578" y="3965"/>
                </a:cubicBezTo>
                <a:cubicBezTo>
                  <a:pt x="3578" y="3965"/>
                  <a:pt x="3573" y="3965"/>
                  <a:pt x="3573" y="3955"/>
                </a:cubicBezTo>
                <a:cubicBezTo>
                  <a:pt x="3573" y="3955"/>
                  <a:pt x="3573" y="3955"/>
                  <a:pt x="3567" y="3955"/>
                </a:cubicBezTo>
                <a:cubicBezTo>
                  <a:pt x="3567" y="3955"/>
                  <a:pt x="3567" y="3955"/>
                  <a:pt x="3567" y="3965"/>
                </a:cubicBezTo>
                <a:cubicBezTo>
                  <a:pt x="3567" y="3965"/>
                  <a:pt x="3567" y="3965"/>
                  <a:pt x="3567" y="3976"/>
                </a:cubicBezTo>
                <a:cubicBezTo>
                  <a:pt x="3567" y="3976"/>
                  <a:pt x="3567" y="3976"/>
                  <a:pt x="3573" y="3976"/>
                </a:cubicBezTo>
                <a:cubicBezTo>
                  <a:pt x="3573" y="3987"/>
                  <a:pt x="3573" y="3987"/>
                  <a:pt x="3573" y="3987"/>
                </a:cubicBezTo>
                <a:cubicBezTo>
                  <a:pt x="3573" y="3998"/>
                  <a:pt x="3567" y="4008"/>
                  <a:pt x="3562" y="4008"/>
                </a:cubicBezTo>
                <a:cubicBezTo>
                  <a:pt x="3556" y="4019"/>
                  <a:pt x="3550" y="4030"/>
                  <a:pt x="3539" y="4019"/>
                </a:cubicBezTo>
                <a:cubicBezTo>
                  <a:pt x="3539" y="4019"/>
                  <a:pt x="3533" y="4019"/>
                  <a:pt x="3528" y="4019"/>
                </a:cubicBezTo>
                <a:cubicBezTo>
                  <a:pt x="3522" y="4008"/>
                  <a:pt x="3517" y="4008"/>
                  <a:pt x="3517" y="4008"/>
                </a:cubicBezTo>
                <a:cubicBezTo>
                  <a:pt x="3511" y="4008"/>
                  <a:pt x="3505" y="4008"/>
                  <a:pt x="3500" y="4008"/>
                </a:cubicBezTo>
                <a:cubicBezTo>
                  <a:pt x="3494" y="3998"/>
                  <a:pt x="3488" y="3998"/>
                  <a:pt x="3488" y="3998"/>
                </a:cubicBezTo>
                <a:cubicBezTo>
                  <a:pt x="3483" y="3998"/>
                  <a:pt x="3477" y="3998"/>
                  <a:pt x="3477" y="3998"/>
                </a:cubicBezTo>
                <a:cubicBezTo>
                  <a:pt x="3472" y="3998"/>
                  <a:pt x="3466" y="3998"/>
                  <a:pt x="3466" y="3998"/>
                </a:cubicBezTo>
                <a:cubicBezTo>
                  <a:pt x="3460" y="3998"/>
                  <a:pt x="3455" y="3998"/>
                  <a:pt x="3449" y="4008"/>
                </a:cubicBezTo>
                <a:cubicBezTo>
                  <a:pt x="3443" y="4008"/>
                  <a:pt x="3443" y="4008"/>
                  <a:pt x="3438" y="4008"/>
                </a:cubicBezTo>
                <a:cubicBezTo>
                  <a:pt x="3438" y="4008"/>
                  <a:pt x="3432" y="4019"/>
                  <a:pt x="3432" y="4019"/>
                </a:cubicBezTo>
                <a:cubicBezTo>
                  <a:pt x="3427" y="4019"/>
                  <a:pt x="3421" y="4019"/>
                  <a:pt x="3421" y="4019"/>
                </a:cubicBezTo>
                <a:cubicBezTo>
                  <a:pt x="3415" y="4019"/>
                  <a:pt x="3415" y="4019"/>
                  <a:pt x="3410" y="4030"/>
                </a:cubicBezTo>
                <a:cubicBezTo>
                  <a:pt x="3404" y="4030"/>
                  <a:pt x="3398" y="4030"/>
                  <a:pt x="3387" y="4030"/>
                </a:cubicBezTo>
                <a:cubicBezTo>
                  <a:pt x="3382" y="4030"/>
                  <a:pt x="3370" y="4030"/>
                  <a:pt x="3359" y="4030"/>
                </a:cubicBezTo>
                <a:cubicBezTo>
                  <a:pt x="3353" y="4019"/>
                  <a:pt x="3348" y="4019"/>
                  <a:pt x="3342" y="4019"/>
                </a:cubicBezTo>
                <a:cubicBezTo>
                  <a:pt x="3336" y="4019"/>
                  <a:pt x="3331" y="4008"/>
                  <a:pt x="3325" y="4008"/>
                </a:cubicBezTo>
                <a:cubicBezTo>
                  <a:pt x="3320" y="4008"/>
                  <a:pt x="3320" y="4008"/>
                  <a:pt x="3314" y="4008"/>
                </a:cubicBezTo>
                <a:cubicBezTo>
                  <a:pt x="3308" y="4008"/>
                  <a:pt x="3303" y="3998"/>
                  <a:pt x="3303" y="3987"/>
                </a:cubicBezTo>
                <a:cubicBezTo>
                  <a:pt x="3297" y="3987"/>
                  <a:pt x="3297" y="3976"/>
                  <a:pt x="3291" y="3976"/>
                </a:cubicBezTo>
                <a:cubicBezTo>
                  <a:pt x="3286" y="3976"/>
                  <a:pt x="3286" y="3976"/>
                  <a:pt x="3280" y="3965"/>
                </a:cubicBezTo>
                <a:cubicBezTo>
                  <a:pt x="3280" y="3965"/>
                  <a:pt x="3275" y="3965"/>
                  <a:pt x="3275" y="3955"/>
                </a:cubicBezTo>
                <a:cubicBezTo>
                  <a:pt x="3269" y="3955"/>
                  <a:pt x="3269" y="3955"/>
                  <a:pt x="3263" y="3955"/>
                </a:cubicBezTo>
                <a:cubicBezTo>
                  <a:pt x="3258" y="3955"/>
                  <a:pt x="3258" y="3965"/>
                  <a:pt x="3252" y="3965"/>
                </a:cubicBezTo>
                <a:cubicBezTo>
                  <a:pt x="3246" y="3965"/>
                  <a:pt x="3235" y="3965"/>
                  <a:pt x="3224" y="3965"/>
                </a:cubicBezTo>
                <a:cubicBezTo>
                  <a:pt x="3218" y="3965"/>
                  <a:pt x="3218" y="3955"/>
                  <a:pt x="3213" y="3955"/>
                </a:cubicBezTo>
                <a:cubicBezTo>
                  <a:pt x="3207" y="3955"/>
                  <a:pt x="3201" y="3965"/>
                  <a:pt x="3196" y="3955"/>
                </a:cubicBezTo>
                <a:cubicBezTo>
                  <a:pt x="3196" y="3955"/>
                  <a:pt x="3196" y="3955"/>
                  <a:pt x="3196" y="3944"/>
                </a:cubicBezTo>
                <a:cubicBezTo>
                  <a:pt x="3190" y="3944"/>
                  <a:pt x="3190" y="3944"/>
                  <a:pt x="3190" y="3944"/>
                </a:cubicBezTo>
                <a:cubicBezTo>
                  <a:pt x="3185" y="3933"/>
                  <a:pt x="3190" y="3922"/>
                  <a:pt x="3185" y="3922"/>
                </a:cubicBezTo>
                <a:cubicBezTo>
                  <a:pt x="3185" y="3912"/>
                  <a:pt x="3179" y="3922"/>
                  <a:pt x="3173" y="3922"/>
                </a:cubicBezTo>
                <a:cubicBezTo>
                  <a:pt x="3168" y="3912"/>
                  <a:pt x="3168" y="3912"/>
                  <a:pt x="3162" y="3912"/>
                </a:cubicBezTo>
                <a:cubicBezTo>
                  <a:pt x="3162" y="3912"/>
                  <a:pt x="3156" y="3912"/>
                  <a:pt x="3156" y="3901"/>
                </a:cubicBezTo>
                <a:cubicBezTo>
                  <a:pt x="3156" y="3901"/>
                  <a:pt x="3156" y="3901"/>
                  <a:pt x="3151" y="3901"/>
                </a:cubicBezTo>
                <a:cubicBezTo>
                  <a:pt x="3151" y="3901"/>
                  <a:pt x="3151" y="3901"/>
                  <a:pt x="3145" y="3901"/>
                </a:cubicBezTo>
                <a:cubicBezTo>
                  <a:pt x="3145" y="3890"/>
                  <a:pt x="3145" y="3879"/>
                  <a:pt x="3145" y="3879"/>
                </a:cubicBezTo>
                <a:cubicBezTo>
                  <a:pt x="3140" y="3879"/>
                  <a:pt x="3140" y="3879"/>
                  <a:pt x="3134" y="3879"/>
                </a:cubicBezTo>
                <a:cubicBezTo>
                  <a:pt x="3134" y="3869"/>
                  <a:pt x="3140" y="3869"/>
                  <a:pt x="3140" y="3869"/>
                </a:cubicBezTo>
                <a:cubicBezTo>
                  <a:pt x="3145" y="3869"/>
                  <a:pt x="3145" y="3858"/>
                  <a:pt x="3145" y="3858"/>
                </a:cubicBezTo>
                <a:cubicBezTo>
                  <a:pt x="3145" y="3847"/>
                  <a:pt x="3140" y="3847"/>
                  <a:pt x="3134" y="3836"/>
                </a:cubicBezTo>
                <a:cubicBezTo>
                  <a:pt x="3134" y="3826"/>
                  <a:pt x="3134" y="3815"/>
                  <a:pt x="3134" y="3815"/>
                </a:cubicBezTo>
                <a:cubicBezTo>
                  <a:pt x="3134" y="3804"/>
                  <a:pt x="3128" y="3804"/>
                  <a:pt x="3123" y="3793"/>
                </a:cubicBezTo>
                <a:cubicBezTo>
                  <a:pt x="3117" y="3783"/>
                  <a:pt x="3111" y="3783"/>
                  <a:pt x="3106" y="3772"/>
                </a:cubicBezTo>
                <a:cubicBezTo>
                  <a:pt x="3100" y="3772"/>
                  <a:pt x="3095" y="3772"/>
                  <a:pt x="3089" y="3772"/>
                </a:cubicBezTo>
                <a:cubicBezTo>
                  <a:pt x="3083" y="3772"/>
                  <a:pt x="3083" y="3772"/>
                  <a:pt x="3078" y="3772"/>
                </a:cubicBezTo>
                <a:cubicBezTo>
                  <a:pt x="3072" y="3783"/>
                  <a:pt x="3072" y="3783"/>
                  <a:pt x="3072" y="3783"/>
                </a:cubicBezTo>
                <a:cubicBezTo>
                  <a:pt x="3066" y="3783"/>
                  <a:pt x="3066" y="3783"/>
                  <a:pt x="3061" y="3783"/>
                </a:cubicBezTo>
                <a:cubicBezTo>
                  <a:pt x="3061" y="3793"/>
                  <a:pt x="3055" y="3793"/>
                  <a:pt x="3055" y="3793"/>
                </a:cubicBezTo>
                <a:cubicBezTo>
                  <a:pt x="3050" y="3793"/>
                  <a:pt x="3050" y="3793"/>
                  <a:pt x="3050" y="3793"/>
                </a:cubicBezTo>
                <a:cubicBezTo>
                  <a:pt x="3044" y="3793"/>
                  <a:pt x="3044" y="3793"/>
                  <a:pt x="3044" y="3793"/>
                </a:cubicBezTo>
                <a:cubicBezTo>
                  <a:pt x="3038" y="3793"/>
                  <a:pt x="3038" y="3804"/>
                  <a:pt x="3033" y="3804"/>
                </a:cubicBezTo>
                <a:cubicBezTo>
                  <a:pt x="3021" y="3804"/>
                  <a:pt x="3005" y="3815"/>
                  <a:pt x="2993" y="3826"/>
                </a:cubicBezTo>
                <a:cubicBezTo>
                  <a:pt x="2982" y="3826"/>
                  <a:pt x="2971" y="3826"/>
                  <a:pt x="2960" y="3836"/>
                </a:cubicBezTo>
                <a:cubicBezTo>
                  <a:pt x="2954" y="3836"/>
                  <a:pt x="2948" y="3836"/>
                  <a:pt x="2948" y="3847"/>
                </a:cubicBezTo>
                <a:cubicBezTo>
                  <a:pt x="2943" y="3847"/>
                  <a:pt x="2943" y="3858"/>
                  <a:pt x="2943" y="3869"/>
                </a:cubicBezTo>
                <a:cubicBezTo>
                  <a:pt x="2937" y="3879"/>
                  <a:pt x="2937" y="3890"/>
                  <a:pt x="2931" y="3890"/>
                </a:cubicBezTo>
                <a:cubicBezTo>
                  <a:pt x="2926" y="3890"/>
                  <a:pt x="2920" y="3901"/>
                  <a:pt x="2920" y="3912"/>
                </a:cubicBezTo>
                <a:cubicBezTo>
                  <a:pt x="2920" y="3912"/>
                  <a:pt x="2943" y="3901"/>
                  <a:pt x="2943" y="3901"/>
                </a:cubicBezTo>
                <a:cubicBezTo>
                  <a:pt x="2948" y="3912"/>
                  <a:pt x="2943" y="3912"/>
                  <a:pt x="2943" y="3912"/>
                </a:cubicBezTo>
                <a:cubicBezTo>
                  <a:pt x="2948" y="3922"/>
                  <a:pt x="2948" y="3922"/>
                  <a:pt x="2954" y="3922"/>
                </a:cubicBezTo>
                <a:cubicBezTo>
                  <a:pt x="2960" y="3922"/>
                  <a:pt x="2965" y="3922"/>
                  <a:pt x="2971" y="3922"/>
                </a:cubicBezTo>
                <a:cubicBezTo>
                  <a:pt x="2976" y="3922"/>
                  <a:pt x="2976" y="3922"/>
                  <a:pt x="2982" y="3922"/>
                </a:cubicBezTo>
                <a:cubicBezTo>
                  <a:pt x="2982" y="3933"/>
                  <a:pt x="2988" y="3933"/>
                  <a:pt x="2993" y="3933"/>
                </a:cubicBezTo>
                <a:cubicBezTo>
                  <a:pt x="2993" y="3933"/>
                  <a:pt x="2999" y="3933"/>
                  <a:pt x="2999" y="3922"/>
                </a:cubicBezTo>
                <a:cubicBezTo>
                  <a:pt x="2993" y="3922"/>
                  <a:pt x="2993" y="3922"/>
                  <a:pt x="2993" y="3922"/>
                </a:cubicBezTo>
                <a:cubicBezTo>
                  <a:pt x="2988" y="3922"/>
                  <a:pt x="2988" y="3912"/>
                  <a:pt x="2988" y="3912"/>
                </a:cubicBezTo>
                <a:cubicBezTo>
                  <a:pt x="2982" y="3912"/>
                  <a:pt x="2982" y="3901"/>
                  <a:pt x="2988" y="3890"/>
                </a:cubicBezTo>
                <a:cubicBezTo>
                  <a:pt x="2993" y="3890"/>
                  <a:pt x="2999" y="3890"/>
                  <a:pt x="3005" y="3901"/>
                </a:cubicBezTo>
                <a:cubicBezTo>
                  <a:pt x="3010" y="3901"/>
                  <a:pt x="3010" y="3901"/>
                  <a:pt x="3016" y="3901"/>
                </a:cubicBezTo>
                <a:cubicBezTo>
                  <a:pt x="3016" y="3912"/>
                  <a:pt x="3016" y="3912"/>
                  <a:pt x="3021" y="3912"/>
                </a:cubicBezTo>
                <a:cubicBezTo>
                  <a:pt x="3021" y="3912"/>
                  <a:pt x="3027" y="3912"/>
                  <a:pt x="3033" y="3912"/>
                </a:cubicBezTo>
                <a:cubicBezTo>
                  <a:pt x="3033" y="3901"/>
                  <a:pt x="3033" y="3901"/>
                  <a:pt x="3038" y="3890"/>
                </a:cubicBezTo>
                <a:cubicBezTo>
                  <a:pt x="3038" y="3890"/>
                  <a:pt x="3050" y="3879"/>
                  <a:pt x="3050" y="3890"/>
                </a:cubicBezTo>
                <a:cubicBezTo>
                  <a:pt x="3055" y="3890"/>
                  <a:pt x="3055" y="3890"/>
                  <a:pt x="3055" y="3890"/>
                </a:cubicBezTo>
                <a:cubicBezTo>
                  <a:pt x="3055" y="3890"/>
                  <a:pt x="3061" y="3890"/>
                  <a:pt x="3061" y="3901"/>
                </a:cubicBezTo>
                <a:cubicBezTo>
                  <a:pt x="3061" y="3901"/>
                  <a:pt x="3061" y="3901"/>
                  <a:pt x="3061" y="3901"/>
                </a:cubicBezTo>
                <a:cubicBezTo>
                  <a:pt x="3061" y="3901"/>
                  <a:pt x="3066" y="3912"/>
                  <a:pt x="3066" y="3901"/>
                </a:cubicBezTo>
                <a:cubicBezTo>
                  <a:pt x="3066" y="3901"/>
                  <a:pt x="3066" y="3901"/>
                  <a:pt x="3066" y="3901"/>
                </a:cubicBezTo>
                <a:cubicBezTo>
                  <a:pt x="3066" y="3890"/>
                  <a:pt x="3066" y="3890"/>
                  <a:pt x="3066" y="3879"/>
                </a:cubicBezTo>
                <a:cubicBezTo>
                  <a:pt x="3066" y="3879"/>
                  <a:pt x="3066" y="3879"/>
                  <a:pt x="3066" y="3869"/>
                </a:cubicBezTo>
                <a:cubicBezTo>
                  <a:pt x="3066" y="3858"/>
                  <a:pt x="3072" y="3858"/>
                  <a:pt x="3072" y="3858"/>
                </a:cubicBezTo>
                <a:cubicBezTo>
                  <a:pt x="3078" y="3847"/>
                  <a:pt x="3083" y="3847"/>
                  <a:pt x="3089" y="3847"/>
                </a:cubicBezTo>
                <a:cubicBezTo>
                  <a:pt x="3095" y="3847"/>
                  <a:pt x="3095" y="3836"/>
                  <a:pt x="3100" y="3836"/>
                </a:cubicBezTo>
                <a:cubicBezTo>
                  <a:pt x="3106" y="3836"/>
                  <a:pt x="3111" y="3826"/>
                  <a:pt x="3117" y="3826"/>
                </a:cubicBezTo>
                <a:cubicBezTo>
                  <a:pt x="3117" y="3826"/>
                  <a:pt x="3123" y="3836"/>
                  <a:pt x="3123" y="3836"/>
                </a:cubicBezTo>
                <a:cubicBezTo>
                  <a:pt x="3117" y="3836"/>
                  <a:pt x="3117" y="3836"/>
                  <a:pt x="3117" y="3847"/>
                </a:cubicBezTo>
                <a:cubicBezTo>
                  <a:pt x="3111" y="3858"/>
                  <a:pt x="3123" y="3858"/>
                  <a:pt x="3117" y="3869"/>
                </a:cubicBezTo>
                <a:cubicBezTo>
                  <a:pt x="3117" y="3869"/>
                  <a:pt x="3111" y="3869"/>
                  <a:pt x="3106" y="3879"/>
                </a:cubicBezTo>
                <a:cubicBezTo>
                  <a:pt x="3106" y="3879"/>
                  <a:pt x="3106" y="3879"/>
                  <a:pt x="3100" y="3879"/>
                </a:cubicBezTo>
                <a:cubicBezTo>
                  <a:pt x="3100" y="3879"/>
                  <a:pt x="3100" y="3879"/>
                  <a:pt x="3095" y="3879"/>
                </a:cubicBezTo>
                <a:cubicBezTo>
                  <a:pt x="3095" y="3879"/>
                  <a:pt x="3095" y="3879"/>
                  <a:pt x="3089" y="3879"/>
                </a:cubicBezTo>
                <a:cubicBezTo>
                  <a:pt x="3089" y="3879"/>
                  <a:pt x="3083" y="3879"/>
                  <a:pt x="3083" y="3879"/>
                </a:cubicBezTo>
                <a:cubicBezTo>
                  <a:pt x="3078" y="3890"/>
                  <a:pt x="3078" y="3890"/>
                  <a:pt x="3078" y="3890"/>
                </a:cubicBezTo>
                <a:cubicBezTo>
                  <a:pt x="3078" y="3890"/>
                  <a:pt x="3072" y="3890"/>
                  <a:pt x="3072" y="3901"/>
                </a:cubicBezTo>
                <a:cubicBezTo>
                  <a:pt x="3066" y="3901"/>
                  <a:pt x="3072" y="3912"/>
                  <a:pt x="3072" y="3922"/>
                </a:cubicBezTo>
                <a:cubicBezTo>
                  <a:pt x="3072" y="3922"/>
                  <a:pt x="3066" y="3922"/>
                  <a:pt x="3066" y="3922"/>
                </a:cubicBezTo>
                <a:cubicBezTo>
                  <a:pt x="3066" y="3922"/>
                  <a:pt x="3066" y="3912"/>
                  <a:pt x="3061" y="3912"/>
                </a:cubicBezTo>
                <a:cubicBezTo>
                  <a:pt x="3055" y="3912"/>
                  <a:pt x="3050" y="3912"/>
                  <a:pt x="3050" y="3922"/>
                </a:cubicBezTo>
                <a:cubicBezTo>
                  <a:pt x="3044" y="3933"/>
                  <a:pt x="3044" y="3933"/>
                  <a:pt x="3038" y="3933"/>
                </a:cubicBezTo>
                <a:cubicBezTo>
                  <a:pt x="3033" y="3944"/>
                  <a:pt x="3027" y="3944"/>
                  <a:pt x="3021" y="3944"/>
                </a:cubicBezTo>
                <a:cubicBezTo>
                  <a:pt x="3021" y="3955"/>
                  <a:pt x="3016" y="3955"/>
                  <a:pt x="3010" y="3955"/>
                </a:cubicBezTo>
                <a:cubicBezTo>
                  <a:pt x="3010" y="3955"/>
                  <a:pt x="3005" y="3955"/>
                  <a:pt x="3005" y="3955"/>
                </a:cubicBezTo>
                <a:cubicBezTo>
                  <a:pt x="3005" y="3955"/>
                  <a:pt x="2999" y="3965"/>
                  <a:pt x="2999" y="3965"/>
                </a:cubicBezTo>
                <a:cubicBezTo>
                  <a:pt x="2999" y="3965"/>
                  <a:pt x="2993" y="3965"/>
                  <a:pt x="2993" y="3965"/>
                </a:cubicBezTo>
                <a:cubicBezTo>
                  <a:pt x="2988" y="3965"/>
                  <a:pt x="2988" y="3965"/>
                  <a:pt x="2988" y="3965"/>
                </a:cubicBezTo>
                <a:cubicBezTo>
                  <a:pt x="2982" y="3965"/>
                  <a:pt x="2982" y="3955"/>
                  <a:pt x="2982" y="3955"/>
                </a:cubicBezTo>
                <a:cubicBezTo>
                  <a:pt x="2982" y="3944"/>
                  <a:pt x="2982" y="3944"/>
                  <a:pt x="2976" y="3955"/>
                </a:cubicBezTo>
                <a:cubicBezTo>
                  <a:pt x="2976" y="3955"/>
                  <a:pt x="2976" y="3965"/>
                  <a:pt x="2976" y="3965"/>
                </a:cubicBezTo>
                <a:cubicBezTo>
                  <a:pt x="2982" y="3976"/>
                  <a:pt x="2982" y="3965"/>
                  <a:pt x="2982" y="3976"/>
                </a:cubicBezTo>
                <a:cubicBezTo>
                  <a:pt x="2988" y="3976"/>
                  <a:pt x="2988" y="3976"/>
                  <a:pt x="2988" y="3976"/>
                </a:cubicBezTo>
                <a:cubicBezTo>
                  <a:pt x="2988" y="3976"/>
                  <a:pt x="2988" y="3976"/>
                  <a:pt x="2988" y="3976"/>
                </a:cubicBezTo>
                <a:cubicBezTo>
                  <a:pt x="2993" y="3976"/>
                  <a:pt x="2993" y="3987"/>
                  <a:pt x="2988" y="3987"/>
                </a:cubicBezTo>
                <a:cubicBezTo>
                  <a:pt x="2988" y="3998"/>
                  <a:pt x="2982" y="3998"/>
                  <a:pt x="2976" y="3998"/>
                </a:cubicBezTo>
                <a:cubicBezTo>
                  <a:pt x="2976" y="4008"/>
                  <a:pt x="2971" y="4008"/>
                  <a:pt x="2971" y="4019"/>
                </a:cubicBezTo>
                <a:cubicBezTo>
                  <a:pt x="2971" y="4030"/>
                  <a:pt x="2976" y="4030"/>
                  <a:pt x="2982" y="4041"/>
                </a:cubicBezTo>
                <a:cubicBezTo>
                  <a:pt x="2982" y="4041"/>
                  <a:pt x="2988" y="4051"/>
                  <a:pt x="2988" y="4062"/>
                </a:cubicBezTo>
                <a:cubicBezTo>
                  <a:pt x="2993" y="4062"/>
                  <a:pt x="2999" y="4073"/>
                  <a:pt x="2999" y="4073"/>
                </a:cubicBezTo>
                <a:cubicBezTo>
                  <a:pt x="2999" y="4084"/>
                  <a:pt x="2993" y="4084"/>
                  <a:pt x="2993" y="4084"/>
                </a:cubicBezTo>
                <a:cubicBezTo>
                  <a:pt x="2993" y="4084"/>
                  <a:pt x="2993" y="4094"/>
                  <a:pt x="2993" y="4094"/>
                </a:cubicBezTo>
                <a:cubicBezTo>
                  <a:pt x="2993" y="4105"/>
                  <a:pt x="2999" y="4105"/>
                  <a:pt x="2999" y="4116"/>
                </a:cubicBezTo>
                <a:cubicBezTo>
                  <a:pt x="3005" y="4116"/>
                  <a:pt x="3005" y="4127"/>
                  <a:pt x="3005" y="4127"/>
                </a:cubicBezTo>
                <a:cubicBezTo>
                  <a:pt x="3005" y="4137"/>
                  <a:pt x="3005" y="4137"/>
                  <a:pt x="3010" y="4148"/>
                </a:cubicBezTo>
                <a:cubicBezTo>
                  <a:pt x="3010" y="4148"/>
                  <a:pt x="3021" y="4148"/>
                  <a:pt x="3016" y="4159"/>
                </a:cubicBezTo>
                <a:cubicBezTo>
                  <a:pt x="3016" y="4159"/>
                  <a:pt x="3005" y="4159"/>
                  <a:pt x="3016" y="4170"/>
                </a:cubicBezTo>
                <a:cubicBezTo>
                  <a:pt x="3016" y="4180"/>
                  <a:pt x="3021" y="4180"/>
                  <a:pt x="3021" y="4191"/>
                </a:cubicBezTo>
                <a:cubicBezTo>
                  <a:pt x="3021" y="4191"/>
                  <a:pt x="3027" y="4202"/>
                  <a:pt x="3027" y="4213"/>
                </a:cubicBezTo>
                <a:cubicBezTo>
                  <a:pt x="3027" y="4213"/>
                  <a:pt x="3021" y="4202"/>
                  <a:pt x="3021" y="4191"/>
                </a:cubicBezTo>
                <a:cubicBezTo>
                  <a:pt x="3016" y="4191"/>
                  <a:pt x="3016" y="4191"/>
                  <a:pt x="3010" y="4191"/>
                </a:cubicBezTo>
                <a:cubicBezTo>
                  <a:pt x="3010" y="4170"/>
                  <a:pt x="3010" y="4191"/>
                  <a:pt x="3010" y="4191"/>
                </a:cubicBezTo>
                <a:cubicBezTo>
                  <a:pt x="3010" y="4202"/>
                  <a:pt x="3010" y="4213"/>
                  <a:pt x="3010" y="4213"/>
                </a:cubicBezTo>
                <a:cubicBezTo>
                  <a:pt x="3010" y="4213"/>
                  <a:pt x="3005" y="4213"/>
                  <a:pt x="3005" y="4213"/>
                </a:cubicBezTo>
                <a:cubicBezTo>
                  <a:pt x="3005" y="4213"/>
                  <a:pt x="3005" y="4213"/>
                  <a:pt x="3005" y="4213"/>
                </a:cubicBezTo>
                <a:cubicBezTo>
                  <a:pt x="3005" y="4202"/>
                  <a:pt x="2999" y="4202"/>
                  <a:pt x="2999" y="4202"/>
                </a:cubicBezTo>
                <a:cubicBezTo>
                  <a:pt x="2999" y="4191"/>
                  <a:pt x="3005" y="4191"/>
                  <a:pt x="3005" y="4191"/>
                </a:cubicBezTo>
                <a:cubicBezTo>
                  <a:pt x="3005" y="4180"/>
                  <a:pt x="3005" y="4180"/>
                  <a:pt x="3005" y="4180"/>
                </a:cubicBezTo>
                <a:cubicBezTo>
                  <a:pt x="2999" y="4170"/>
                  <a:pt x="2999" y="4159"/>
                  <a:pt x="2993" y="4170"/>
                </a:cubicBezTo>
                <a:cubicBezTo>
                  <a:pt x="2988" y="4170"/>
                  <a:pt x="2988" y="4170"/>
                  <a:pt x="2988" y="4180"/>
                </a:cubicBezTo>
                <a:cubicBezTo>
                  <a:pt x="2988" y="4191"/>
                  <a:pt x="2988" y="4191"/>
                  <a:pt x="2988" y="4191"/>
                </a:cubicBezTo>
                <a:cubicBezTo>
                  <a:pt x="2988" y="4202"/>
                  <a:pt x="2993" y="4202"/>
                  <a:pt x="2993" y="4202"/>
                </a:cubicBezTo>
                <a:cubicBezTo>
                  <a:pt x="2993" y="4213"/>
                  <a:pt x="2993" y="4213"/>
                  <a:pt x="2993" y="4213"/>
                </a:cubicBezTo>
                <a:cubicBezTo>
                  <a:pt x="2988" y="4223"/>
                  <a:pt x="2988" y="4223"/>
                  <a:pt x="2988" y="4223"/>
                </a:cubicBezTo>
                <a:cubicBezTo>
                  <a:pt x="2988" y="4234"/>
                  <a:pt x="2993" y="4234"/>
                  <a:pt x="2993" y="4234"/>
                </a:cubicBezTo>
                <a:cubicBezTo>
                  <a:pt x="2999" y="4245"/>
                  <a:pt x="2999" y="4256"/>
                  <a:pt x="3005" y="4256"/>
                </a:cubicBezTo>
                <a:cubicBezTo>
                  <a:pt x="3005" y="4266"/>
                  <a:pt x="3005" y="4277"/>
                  <a:pt x="3010" y="4277"/>
                </a:cubicBezTo>
                <a:cubicBezTo>
                  <a:pt x="3010" y="4288"/>
                  <a:pt x="3021" y="4288"/>
                  <a:pt x="3016" y="4299"/>
                </a:cubicBezTo>
                <a:cubicBezTo>
                  <a:pt x="3016" y="4299"/>
                  <a:pt x="3016" y="4288"/>
                  <a:pt x="3010" y="4288"/>
                </a:cubicBezTo>
                <a:cubicBezTo>
                  <a:pt x="3010" y="4288"/>
                  <a:pt x="3005" y="4277"/>
                  <a:pt x="3005" y="4277"/>
                </a:cubicBezTo>
                <a:cubicBezTo>
                  <a:pt x="2999" y="4266"/>
                  <a:pt x="2999" y="4266"/>
                  <a:pt x="2993" y="4256"/>
                </a:cubicBezTo>
                <a:cubicBezTo>
                  <a:pt x="2993" y="4245"/>
                  <a:pt x="2988" y="4245"/>
                  <a:pt x="2982" y="4245"/>
                </a:cubicBezTo>
                <a:cubicBezTo>
                  <a:pt x="2971" y="4234"/>
                  <a:pt x="2982" y="4213"/>
                  <a:pt x="2971" y="4213"/>
                </a:cubicBezTo>
                <a:cubicBezTo>
                  <a:pt x="2971" y="4202"/>
                  <a:pt x="2971" y="4213"/>
                  <a:pt x="2965" y="4202"/>
                </a:cubicBezTo>
                <a:cubicBezTo>
                  <a:pt x="2965" y="4202"/>
                  <a:pt x="2965" y="4202"/>
                  <a:pt x="2965" y="4191"/>
                </a:cubicBezTo>
                <a:cubicBezTo>
                  <a:pt x="2965" y="4180"/>
                  <a:pt x="2960" y="4180"/>
                  <a:pt x="2954" y="4180"/>
                </a:cubicBezTo>
                <a:cubicBezTo>
                  <a:pt x="2954" y="4180"/>
                  <a:pt x="2954" y="4170"/>
                  <a:pt x="2948" y="4170"/>
                </a:cubicBezTo>
                <a:cubicBezTo>
                  <a:pt x="2948" y="4170"/>
                  <a:pt x="2948" y="4170"/>
                  <a:pt x="2943" y="4170"/>
                </a:cubicBezTo>
                <a:cubicBezTo>
                  <a:pt x="2943" y="4170"/>
                  <a:pt x="2943" y="4159"/>
                  <a:pt x="2943" y="4159"/>
                </a:cubicBezTo>
                <a:cubicBezTo>
                  <a:pt x="2937" y="4159"/>
                  <a:pt x="2937" y="4148"/>
                  <a:pt x="2937" y="4148"/>
                </a:cubicBezTo>
                <a:cubicBezTo>
                  <a:pt x="2937" y="4148"/>
                  <a:pt x="2943" y="4159"/>
                  <a:pt x="2948" y="4159"/>
                </a:cubicBezTo>
                <a:cubicBezTo>
                  <a:pt x="2948" y="4159"/>
                  <a:pt x="2948" y="4159"/>
                  <a:pt x="2954" y="4159"/>
                </a:cubicBezTo>
                <a:cubicBezTo>
                  <a:pt x="2954" y="4159"/>
                  <a:pt x="2954" y="4170"/>
                  <a:pt x="2960" y="4170"/>
                </a:cubicBezTo>
                <a:cubicBezTo>
                  <a:pt x="2960" y="4170"/>
                  <a:pt x="2965" y="4170"/>
                  <a:pt x="2971" y="4170"/>
                </a:cubicBezTo>
                <a:cubicBezTo>
                  <a:pt x="2976" y="4159"/>
                  <a:pt x="2976" y="4170"/>
                  <a:pt x="2976" y="4148"/>
                </a:cubicBezTo>
                <a:cubicBezTo>
                  <a:pt x="2976" y="4148"/>
                  <a:pt x="2976" y="4137"/>
                  <a:pt x="2976" y="4127"/>
                </a:cubicBezTo>
                <a:cubicBezTo>
                  <a:pt x="2971" y="4116"/>
                  <a:pt x="2971" y="4116"/>
                  <a:pt x="2965" y="4116"/>
                </a:cubicBezTo>
                <a:cubicBezTo>
                  <a:pt x="2960" y="4116"/>
                  <a:pt x="2960" y="4105"/>
                  <a:pt x="2960" y="4105"/>
                </a:cubicBezTo>
                <a:cubicBezTo>
                  <a:pt x="2954" y="4105"/>
                  <a:pt x="2948" y="4105"/>
                  <a:pt x="2943" y="4105"/>
                </a:cubicBezTo>
                <a:cubicBezTo>
                  <a:pt x="2943" y="4094"/>
                  <a:pt x="2937" y="4094"/>
                  <a:pt x="2937" y="4084"/>
                </a:cubicBezTo>
                <a:cubicBezTo>
                  <a:pt x="2937" y="4084"/>
                  <a:pt x="2943" y="4073"/>
                  <a:pt x="2937" y="4062"/>
                </a:cubicBezTo>
                <a:cubicBezTo>
                  <a:pt x="2937" y="4062"/>
                  <a:pt x="2931" y="4062"/>
                  <a:pt x="2931" y="4051"/>
                </a:cubicBezTo>
                <a:cubicBezTo>
                  <a:pt x="2931" y="4051"/>
                  <a:pt x="2931" y="4041"/>
                  <a:pt x="2926" y="4051"/>
                </a:cubicBezTo>
                <a:cubicBezTo>
                  <a:pt x="2926" y="4051"/>
                  <a:pt x="2926" y="4062"/>
                  <a:pt x="2926" y="4073"/>
                </a:cubicBezTo>
                <a:cubicBezTo>
                  <a:pt x="2926" y="4073"/>
                  <a:pt x="2926" y="4084"/>
                  <a:pt x="2926" y="4084"/>
                </a:cubicBezTo>
                <a:cubicBezTo>
                  <a:pt x="2926" y="4094"/>
                  <a:pt x="2920" y="4094"/>
                  <a:pt x="2915" y="4094"/>
                </a:cubicBezTo>
                <a:cubicBezTo>
                  <a:pt x="2915" y="4094"/>
                  <a:pt x="2915" y="4084"/>
                  <a:pt x="2915" y="4084"/>
                </a:cubicBezTo>
                <a:cubicBezTo>
                  <a:pt x="2915" y="4084"/>
                  <a:pt x="2915" y="4084"/>
                  <a:pt x="2915" y="4084"/>
                </a:cubicBezTo>
                <a:cubicBezTo>
                  <a:pt x="2909" y="4084"/>
                  <a:pt x="2909" y="4073"/>
                  <a:pt x="2909" y="4073"/>
                </a:cubicBezTo>
                <a:cubicBezTo>
                  <a:pt x="2909" y="4073"/>
                  <a:pt x="2915" y="4073"/>
                  <a:pt x="2915" y="4062"/>
                </a:cubicBezTo>
                <a:cubicBezTo>
                  <a:pt x="2915" y="4062"/>
                  <a:pt x="2909" y="4062"/>
                  <a:pt x="2909" y="4051"/>
                </a:cubicBezTo>
                <a:cubicBezTo>
                  <a:pt x="2909" y="4051"/>
                  <a:pt x="2909" y="4041"/>
                  <a:pt x="2909" y="4041"/>
                </a:cubicBezTo>
                <a:cubicBezTo>
                  <a:pt x="2903" y="4030"/>
                  <a:pt x="2903" y="4030"/>
                  <a:pt x="2898" y="4019"/>
                </a:cubicBezTo>
                <a:cubicBezTo>
                  <a:pt x="2892" y="4019"/>
                  <a:pt x="2892" y="4030"/>
                  <a:pt x="2886" y="4030"/>
                </a:cubicBezTo>
                <a:cubicBezTo>
                  <a:pt x="2886" y="4030"/>
                  <a:pt x="2881" y="4030"/>
                  <a:pt x="2881" y="4030"/>
                </a:cubicBezTo>
                <a:cubicBezTo>
                  <a:pt x="2881" y="4030"/>
                  <a:pt x="2875" y="4030"/>
                  <a:pt x="2869" y="4030"/>
                </a:cubicBezTo>
                <a:cubicBezTo>
                  <a:pt x="2869" y="4030"/>
                  <a:pt x="2864" y="4030"/>
                  <a:pt x="2864" y="4019"/>
                </a:cubicBezTo>
                <a:cubicBezTo>
                  <a:pt x="2864" y="4019"/>
                  <a:pt x="2869" y="4019"/>
                  <a:pt x="2864" y="4019"/>
                </a:cubicBezTo>
                <a:cubicBezTo>
                  <a:pt x="2864" y="4008"/>
                  <a:pt x="2864" y="4008"/>
                  <a:pt x="2858" y="4008"/>
                </a:cubicBezTo>
                <a:cubicBezTo>
                  <a:pt x="2858" y="3998"/>
                  <a:pt x="2853" y="3998"/>
                  <a:pt x="2847" y="3998"/>
                </a:cubicBezTo>
                <a:cubicBezTo>
                  <a:pt x="2841" y="3998"/>
                  <a:pt x="2836" y="3998"/>
                  <a:pt x="2830" y="4008"/>
                </a:cubicBezTo>
                <a:cubicBezTo>
                  <a:pt x="2824" y="4008"/>
                  <a:pt x="2813" y="4008"/>
                  <a:pt x="2808" y="4008"/>
                </a:cubicBezTo>
                <a:cubicBezTo>
                  <a:pt x="2796" y="4008"/>
                  <a:pt x="2785" y="4008"/>
                  <a:pt x="2774" y="4019"/>
                </a:cubicBezTo>
                <a:cubicBezTo>
                  <a:pt x="2768" y="4019"/>
                  <a:pt x="2757" y="4019"/>
                  <a:pt x="2746" y="4019"/>
                </a:cubicBezTo>
                <a:cubicBezTo>
                  <a:pt x="2734" y="4019"/>
                  <a:pt x="2729" y="4019"/>
                  <a:pt x="2718" y="4019"/>
                </a:cubicBezTo>
                <a:cubicBezTo>
                  <a:pt x="2706" y="4019"/>
                  <a:pt x="2701" y="4030"/>
                  <a:pt x="2689" y="4030"/>
                </a:cubicBezTo>
                <a:cubicBezTo>
                  <a:pt x="2678" y="4030"/>
                  <a:pt x="2673" y="4030"/>
                  <a:pt x="2661" y="4030"/>
                </a:cubicBezTo>
                <a:cubicBezTo>
                  <a:pt x="2656" y="4030"/>
                  <a:pt x="2650" y="4030"/>
                  <a:pt x="2644" y="4030"/>
                </a:cubicBezTo>
                <a:cubicBezTo>
                  <a:pt x="2639" y="4030"/>
                  <a:pt x="2633" y="4030"/>
                  <a:pt x="2628" y="4030"/>
                </a:cubicBezTo>
                <a:cubicBezTo>
                  <a:pt x="2616" y="4030"/>
                  <a:pt x="2611" y="4030"/>
                  <a:pt x="2605" y="4030"/>
                </a:cubicBezTo>
                <a:cubicBezTo>
                  <a:pt x="2599" y="4030"/>
                  <a:pt x="2599" y="4030"/>
                  <a:pt x="2594" y="4030"/>
                </a:cubicBezTo>
                <a:cubicBezTo>
                  <a:pt x="2594" y="4030"/>
                  <a:pt x="2588" y="4030"/>
                  <a:pt x="2588" y="4030"/>
                </a:cubicBezTo>
                <a:cubicBezTo>
                  <a:pt x="2577" y="4019"/>
                  <a:pt x="2571" y="4019"/>
                  <a:pt x="2560" y="4019"/>
                </a:cubicBezTo>
                <a:cubicBezTo>
                  <a:pt x="2549" y="4008"/>
                  <a:pt x="2543" y="4008"/>
                  <a:pt x="2532" y="4008"/>
                </a:cubicBezTo>
                <a:cubicBezTo>
                  <a:pt x="2526" y="4008"/>
                  <a:pt x="2521" y="4008"/>
                  <a:pt x="2515" y="4008"/>
                </a:cubicBezTo>
                <a:cubicBezTo>
                  <a:pt x="2509" y="4008"/>
                  <a:pt x="2509" y="3998"/>
                  <a:pt x="2504" y="3987"/>
                </a:cubicBezTo>
                <a:cubicBezTo>
                  <a:pt x="2504" y="3987"/>
                  <a:pt x="2498" y="3987"/>
                  <a:pt x="2498" y="3987"/>
                </a:cubicBezTo>
                <a:cubicBezTo>
                  <a:pt x="2498" y="3987"/>
                  <a:pt x="2493" y="3987"/>
                  <a:pt x="2493" y="3987"/>
                </a:cubicBezTo>
                <a:cubicBezTo>
                  <a:pt x="2493" y="3987"/>
                  <a:pt x="2487" y="3987"/>
                  <a:pt x="2493" y="3976"/>
                </a:cubicBezTo>
                <a:cubicBezTo>
                  <a:pt x="2493" y="3976"/>
                  <a:pt x="2498" y="3976"/>
                  <a:pt x="2498" y="3976"/>
                </a:cubicBezTo>
                <a:cubicBezTo>
                  <a:pt x="2504" y="3976"/>
                  <a:pt x="2504" y="3965"/>
                  <a:pt x="2509" y="3965"/>
                </a:cubicBezTo>
                <a:cubicBezTo>
                  <a:pt x="2515" y="3965"/>
                  <a:pt x="2515" y="3965"/>
                  <a:pt x="2515" y="3955"/>
                </a:cubicBezTo>
                <a:cubicBezTo>
                  <a:pt x="2515" y="3955"/>
                  <a:pt x="2509" y="3955"/>
                  <a:pt x="2509" y="3955"/>
                </a:cubicBezTo>
                <a:cubicBezTo>
                  <a:pt x="2504" y="3944"/>
                  <a:pt x="2515" y="3944"/>
                  <a:pt x="2515" y="3944"/>
                </a:cubicBezTo>
                <a:cubicBezTo>
                  <a:pt x="2521" y="3944"/>
                  <a:pt x="2521" y="3944"/>
                  <a:pt x="2526" y="3944"/>
                </a:cubicBezTo>
                <a:cubicBezTo>
                  <a:pt x="2526" y="3933"/>
                  <a:pt x="2526" y="3933"/>
                  <a:pt x="2532" y="3933"/>
                </a:cubicBezTo>
                <a:cubicBezTo>
                  <a:pt x="2532" y="3933"/>
                  <a:pt x="2538" y="3933"/>
                  <a:pt x="2538" y="3922"/>
                </a:cubicBezTo>
                <a:cubicBezTo>
                  <a:pt x="2538" y="3922"/>
                  <a:pt x="2538" y="3922"/>
                  <a:pt x="2543" y="3922"/>
                </a:cubicBezTo>
                <a:cubicBezTo>
                  <a:pt x="2543" y="3912"/>
                  <a:pt x="2549" y="3922"/>
                  <a:pt x="2549" y="3922"/>
                </a:cubicBezTo>
                <a:cubicBezTo>
                  <a:pt x="2549" y="3922"/>
                  <a:pt x="2554" y="3922"/>
                  <a:pt x="2554" y="3922"/>
                </a:cubicBezTo>
                <a:cubicBezTo>
                  <a:pt x="2566" y="3922"/>
                  <a:pt x="2583" y="3922"/>
                  <a:pt x="2588" y="3901"/>
                </a:cubicBezTo>
                <a:cubicBezTo>
                  <a:pt x="2588" y="3901"/>
                  <a:pt x="2588" y="3901"/>
                  <a:pt x="2588" y="3901"/>
                </a:cubicBezTo>
                <a:cubicBezTo>
                  <a:pt x="2588" y="3901"/>
                  <a:pt x="2588" y="3901"/>
                  <a:pt x="2588" y="3890"/>
                </a:cubicBezTo>
                <a:cubicBezTo>
                  <a:pt x="2594" y="3879"/>
                  <a:pt x="2583" y="3890"/>
                  <a:pt x="2583" y="3879"/>
                </a:cubicBezTo>
                <a:cubicBezTo>
                  <a:pt x="2583" y="3869"/>
                  <a:pt x="2583" y="3869"/>
                  <a:pt x="2583" y="3869"/>
                </a:cubicBezTo>
                <a:cubicBezTo>
                  <a:pt x="2583" y="3858"/>
                  <a:pt x="2577" y="3858"/>
                  <a:pt x="2577" y="3858"/>
                </a:cubicBezTo>
                <a:cubicBezTo>
                  <a:pt x="2577" y="3847"/>
                  <a:pt x="2571" y="3847"/>
                  <a:pt x="2571" y="3836"/>
                </a:cubicBezTo>
                <a:cubicBezTo>
                  <a:pt x="2566" y="3836"/>
                  <a:pt x="2560" y="3836"/>
                  <a:pt x="2560" y="3826"/>
                </a:cubicBezTo>
                <a:cubicBezTo>
                  <a:pt x="2554" y="3815"/>
                  <a:pt x="2554" y="3815"/>
                  <a:pt x="2549" y="3815"/>
                </a:cubicBezTo>
                <a:cubicBezTo>
                  <a:pt x="2543" y="3815"/>
                  <a:pt x="2543" y="3804"/>
                  <a:pt x="2538" y="3793"/>
                </a:cubicBezTo>
                <a:cubicBezTo>
                  <a:pt x="2532" y="3793"/>
                  <a:pt x="2532" y="3793"/>
                  <a:pt x="2526" y="3793"/>
                </a:cubicBezTo>
                <a:cubicBezTo>
                  <a:pt x="2521" y="3783"/>
                  <a:pt x="2515" y="3783"/>
                  <a:pt x="2509" y="3783"/>
                </a:cubicBezTo>
                <a:cubicBezTo>
                  <a:pt x="2509" y="3783"/>
                  <a:pt x="2504" y="3783"/>
                  <a:pt x="2504" y="3772"/>
                </a:cubicBezTo>
                <a:cubicBezTo>
                  <a:pt x="2504" y="3772"/>
                  <a:pt x="2498" y="3772"/>
                  <a:pt x="2498" y="3772"/>
                </a:cubicBezTo>
                <a:cubicBezTo>
                  <a:pt x="2493" y="3772"/>
                  <a:pt x="2487" y="3761"/>
                  <a:pt x="2481" y="3761"/>
                </a:cubicBezTo>
                <a:cubicBezTo>
                  <a:pt x="2481" y="3761"/>
                  <a:pt x="2476" y="3750"/>
                  <a:pt x="2470" y="3750"/>
                </a:cubicBezTo>
                <a:cubicBezTo>
                  <a:pt x="2464" y="3750"/>
                  <a:pt x="2453" y="3750"/>
                  <a:pt x="2448" y="3750"/>
                </a:cubicBezTo>
                <a:cubicBezTo>
                  <a:pt x="2448" y="3750"/>
                  <a:pt x="2442" y="3761"/>
                  <a:pt x="2436" y="3761"/>
                </a:cubicBezTo>
                <a:cubicBezTo>
                  <a:pt x="2436" y="3772"/>
                  <a:pt x="2442" y="3772"/>
                  <a:pt x="2442" y="3772"/>
                </a:cubicBezTo>
                <a:cubicBezTo>
                  <a:pt x="2448" y="3772"/>
                  <a:pt x="2448" y="3772"/>
                  <a:pt x="2448" y="3783"/>
                </a:cubicBezTo>
                <a:cubicBezTo>
                  <a:pt x="2453" y="3783"/>
                  <a:pt x="2453" y="3783"/>
                  <a:pt x="2453" y="3783"/>
                </a:cubicBezTo>
                <a:cubicBezTo>
                  <a:pt x="2459" y="3793"/>
                  <a:pt x="2453" y="3793"/>
                  <a:pt x="2453" y="3793"/>
                </a:cubicBezTo>
                <a:cubicBezTo>
                  <a:pt x="2448" y="3793"/>
                  <a:pt x="2448" y="3783"/>
                  <a:pt x="2448" y="3783"/>
                </a:cubicBezTo>
                <a:cubicBezTo>
                  <a:pt x="2442" y="3783"/>
                  <a:pt x="2442" y="3783"/>
                  <a:pt x="2436" y="3783"/>
                </a:cubicBezTo>
                <a:cubicBezTo>
                  <a:pt x="2431" y="3783"/>
                  <a:pt x="2425" y="3783"/>
                  <a:pt x="2419" y="3783"/>
                </a:cubicBezTo>
                <a:cubicBezTo>
                  <a:pt x="2414" y="3783"/>
                  <a:pt x="2414" y="3772"/>
                  <a:pt x="2408" y="3772"/>
                </a:cubicBezTo>
                <a:cubicBezTo>
                  <a:pt x="2403" y="3783"/>
                  <a:pt x="2397" y="3783"/>
                  <a:pt x="2391" y="3783"/>
                </a:cubicBezTo>
                <a:cubicBezTo>
                  <a:pt x="2386" y="3783"/>
                  <a:pt x="2380" y="3772"/>
                  <a:pt x="2374" y="3772"/>
                </a:cubicBezTo>
                <a:cubicBezTo>
                  <a:pt x="2374" y="3761"/>
                  <a:pt x="2369" y="3761"/>
                  <a:pt x="2363" y="3761"/>
                </a:cubicBezTo>
                <a:cubicBezTo>
                  <a:pt x="2357" y="3761"/>
                  <a:pt x="2352" y="3761"/>
                  <a:pt x="2346" y="3761"/>
                </a:cubicBezTo>
                <a:cubicBezTo>
                  <a:pt x="2341" y="3750"/>
                  <a:pt x="2335" y="3750"/>
                  <a:pt x="2329" y="3750"/>
                </a:cubicBezTo>
                <a:cubicBezTo>
                  <a:pt x="2318" y="3740"/>
                  <a:pt x="2307" y="3740"/>
                  <a:pt x="2301" y="3718"/>
                </a:cubicBezTo>
                <a:cubicBezTo>
                  <a:pt x="2290" y="3697"/>
                  <a:pt x="2279" y="3697"/>
                  <a:pt x="2267" y="3697"/>
                </a:cubicBezTo>
                <a:cubicBezTo>
                  <a:pt x="2256" y="3697"/>
                  <a:pt x="2245" y="3697"/>
                  <a:pt x="2234" y="3686"/>
                </a:cubicBezTo>
                <a:cubicBezTo>
                  <a:pt x="2228" y="3686"/>
                  <a:pt x="2217" y="3686"/>
                  <a:pt x="2211" y="3686"/>
                </a:cubicBezTo>
                <a:cubicBezTo>
                  <a:pt x="2200" y="3675"/>
                  <a:pt x="2194" y="3675"/>
                  <a:pt x="2189" y="3664"/>
                </a:cubicBezTo>
                <a:cubicBezTo>
                  <a:pt x="2177" y="3654"/>
                  <a:pt x="2166" y="3643"/>
                  <a:pt x="2155" y="3632"/>
                </a:cubicBezTo>
                <a:cubicBezTo>
                  <a:pt x="2144" y="3621"/>
                  <a:pt x="2138" y="3611"/>
                  <a:pt x="2127" y="3600"/>
                </a:cubicBezTo>
                <a:cubicBezTo>
                  <a:pt x="2121" y="3589"/>
                  <a:pt x="2116" y="3589"/>
                  <a:pt x="2110" y="3589"/>
                </a:cubicBezTo>
                <a:cubicBezTo>
                  <a:pt x="2104" y="3589"/>
                  <a:pt x="2104" y="3589"/>
                  <a:pt x="2099" y="3579"/>
                </a:cubicBezTo>
                <a:cubicBezTo>
                  <a:pt x="2093" y="3579"/>
                  <a:pt x="2087" y="3579"/>
                  <a:pt x="2082" y="3579"/>
                </a:cubicBezTo>
                <a:cubicBezTo>
                  <a:pt x="2076" y="3579"/>
                  <a:pt x="2071" y="3579"/>
                  <a:pt x="2065" y="3579"/>
                </a:cubicBezTo>
                <a:cubicBezTo>
                  <a:pt x="2054" y="3579"/>
                  <a:pt x="2048" y="3568"/>
                  <a:pt x="2037" y="3568"/>
                </a:cubicBezTo>
                <a:cubicBezTo>
                  <a:pt x="2031" y="3568"/>
                  <a:pt x="2026" y="3568"/>
                  <a:pt x="2020" y="3568"/>
                </a:cubicBezTo>
                <a:cubicBezTo>
                  <a:pt x="2020" y="3579"/>
                  <a:pt x="2014" y="3579"/>
                  <a:pt x="2014" y="3579"/>
                </a:cubicBezTo>
                <a:cubicBezTo>
                  <a:pt x="2009" y="3579"/>
                  <a:pt x="2009" y="3579"/>
                  <a:pt x="2003" y="3579"/>
                </a:cubicBezTo>
                <a:cubicBezTo>
                  <a:pt x="2003" y="3579"/>
                  <a:pt x="2003" y="3579"/>
                  <a:pt x="2003" y="3589"/>
                </a:cubicBezTo>
                <a:cubicBezTo>
                  <a:pt x="2003" y="3589"/>
                  <a:pt x="2009" y="3600"/>
                  <a:pt x="2003" y="3600"/>
                </a:cubicBezTo>
                <a:cubicBezTo>
                  <a:pt x="2003" y="3611"/>
                  <a:pt x="2003" y="3611"/>
                  <a:pt x="2003" y="3611"/>
                </a:cubicBezTo>
                <a:cubicBezTo>
                  <a:pt x="2003" y="3621"/>
                  <a:pt x="2003" y="3621"/>
                  <a:pt x="2003" y="3621"/>
                </a:cubicBezTo>
                <a:cubicBezTo>
                  <a:pt x="2003" y="3632"/>
                  <a:pt x="2003" y="3643"/>
                  <a:pt x="1997" y="3643"/>
                </a:cubicBezTo>
                <a:cubicBezTo>
                  <a:pt x="1992" y="3643"/>
                  <a:pt x="1986" y="3643"/>
                  <a:pt x="1981" y="3643"/>
                </a:cubicBezTo>
                <a:cubicBezTo>
                  <a:pt x="1981" y="3654"/>
                  <a:pt x="1975" y="3654"/>
                  <a:pt x="1969" y="3654"/>
                </a:cubicBezTo>
                <a:cubicBezTo>
                  <a:pt x="1964" y="3664"/>
                  <a:pt x="1958" y="3664"/>
                  <a:pt x="1952" y="3664"/>
                </a:cubicBezTo>
                <a:cubicBezTo>
                  <a:pt x="1947" y="3675"/>
                  <a:pt x="1947" y="3675"/>
                  <a:pt x="1941" y="3675"/>
                </a:cubicBezTo>
                <a:cubicBezTo>
                  <a:pt x="1936" y="3675"/>
                  <a:pt x="1930" y="3675"/>
                  <a:pt x="1930" y="3675"/>
                </a:cubicBezTo>
                <a:cubicBezTo>
                  <a:pt x="1924" y="3675"/>
                  <a:pt x="1919" y="3686"/>
                  <a:pt x="1919" y="3675"/>
                </a:cubicBezTo>
                <a:cubicBezTo>
                  <a:pt x="1919" y="3664"/>
                  <a:pt x="1919" y="3654"/>
                  <a:pt x="1924" y="3643"/>
                </a:cubicBezTo>
                <a:cubicBezTo>
                  <a:pt x="1924" y="3643"/>
                  <a:pt x="1924" y="3643"/>
                  <a:pt x="1930" y="3643"/>
                </a:cubicBezTo>
                <a:cubicBezTo>
                  <a:pt x="1930" y="3643"/>
                  <a:pt x="1930" y="3632"/>
                  <a:pt x="1930" y="3632"/>
                </a:cubicBezTo>
                <a:cubicBezTo>
                  <a:pt x="1930" y="3632"/>
                  <a:pt x="1936" y="3621"/>
                  <a:pt x="1936" y="3621"/>
                </a:cubicBezTo>
                <a:cubicBezTo>
                  <a:pt x="1936" y="3621"/>
                  <a:pt x="1941" y="3621"/>
                  <a:pt x="1941" y="3611"/>
                </a:cubicBezTo>
                <a:cubicBezTo>
                  <a:pt x="1941" y="3611"/>
                  <a:pt x="1936" y="3611"/>
                  <a:pt x="1936" y="3611"/>
                </a:cubicBezTo>
                <a:cubicBezTo>
                  <a:pt x="1936" y="3611"/>
                  <a:pt x="1930" y="3600"/>
                  <a:pt x="1930" y="3600"/>
                </a:cubicBezTo>
                <a:cubicBezTo>
                  <a:pt x="1924" y="3600"/>
                  <a:pt x="1913" y="3600"/>
                  <a:pt x="1919" y="3579"/>
                </a:cubicBezTo>
                <a:cubicBezTo>
                  <a:pt x="1919" y="3579"/>
                  <a:pt x="1919" y="3579"/>
                  <a:pt x="1919" y="3568"/>
                </a:cubicBezTo>
                <a:cubicBezTo>
                  <a:pt x="1919" y="3568"/>
                  <a:pt x="1919" y="3568"/>
                  <a:pt x="1919" y="3568"/>
                </a:cubicBezTo>
                <a:cubicBezTo>
                  <a:pt x="1913" y="3557"/>
                  <a:pt x="1919" y="3557"/>
                  <a:pt x="1919" y="3557"/>
                </a:cubicBezTo>
                <a:cubicBezTo>
                  <a:pt x="1919" y="3546"/>
                  <a:pt x="1919" y="3546"/>
                  <a:pt x="1919" y="3536"/>
                </a:cubicBezTo>
                <a:cubicBezTo>
                  <a:pt x="1919" y="3525"/>
                  <a:pt x="1924" y="3525"/>
                  <a:pt x="1919" y="3514"/>
                </a:cubicBezTo>
                <a:cubicBezTo>
                  <a:pt x="1919" y="3503"/>
                  <a:pt x="1913" y="3514"/>
                  <a:pt x="1907" y="3503"/>
                </a:cubicBezTo>
                <a:cubicBezTo>
                  <a:pt x="1907" y="3503"/>
                  <a:pt x="1913" y="3503"/>
                  <a:pt x="1913" y="3493"/>
                </a:cubicBezTo>
                <a:cubicBezTo>
                  <a:pt x="1913" y="3493"/>
                  <a:pt x="1907" y="3493"/>
                  <a:pt x="1907" y="3493"/>
                </a:cubicBezTo>
                <a:cubicBezTo>
                  <a:pt x="1902" y="3493"/>
                  <a:pt x="1902" y="3493"/>
                  <a:pt x="1902" y="3493"/>
                </a:cubicBezTo>
                <a:cubicBezTo>
                  <a:pt x="1902" y="3482"/>
                  <a:pt x="1896" y="3482"/>
                  <a:pt x="1896" y="3493"/>
                </a:cubicBezTo>
                <a:cubicBezTo>
                  <a:pt x="1896" y="3493"/>
                  <a:pt x="1896" y="3493"/>
                  <a:pt x="1896" y="3493"/>
                </a:cubicBezTo>
                <a:cubicBezTo>
                  <a:pt x="1896" y="3493"/>
                  <a:pt x="1896" y="3503"/>
                  <a:pt x="1896" y="3503"/>
                </a:cubicBezTo>
                <a:cubicBezTo>
                  <a:pt x="1896" y="3503"/>
                  <a:pt x="1902" y="3503"/>
                  <a:pt x="1902" y="3514"/>
                </a:cubicBezTo>
                <a:cubicBezTo>
                  <a:pt x="1907" y="3525"/>
                  <a:pt x="1896" y="3525"/>
                  <a:pt x="1896" y="3525"/>
                </a:cubicBezTo>
                <a:cubicBezTo>
                  <a:pt x="1890" y="3525"/>
                  <a:pt x="1890" y="3525"/>
                  <a:pt x="1890" y="3525"/>
                </a:cubicBezTo>
                <a:cubicBezTo>
                  <a:pt x="1885" y="3525"/>
                  <a:pt x="1885" y="3536"/>
                  <a:pt x="1885" y="3525"/>
                </a:cubicBezTo>
                <a:cubicBezTo>
                  <a:pt x="1879" y="3525"/>
                  <a:pt x="1874" y="3525"/>
                  <a:pt x="1874" y="3536"/>
                </a:cubicBezTo>
                <a:cubicBezTo>
                  <a:pt x="1874" y="3536"/>
                  <a:pt x="1874" y="3536"/>
                  <a:pt x="1874" y="3546"/>
                </a:cubicBezTo>
                <a:cubicBezTo>
                  <a:pt x="1868" y="3546"/>
                  <a:pt x="1868" y="3546"/>
                  <a:pt x="1868" y="3546"/>
                </a:cubicBezTo>
                <a:cubicBezTo>
                  <a:pt x="1868" y="3557"/>
                  <a:pt x="1874" y="3546"/>
                  <a:pt x="1874" y="3546"/>
                </a:cubicBezTo>
                <a:cubicBezTo>
                  <a:pt x="1874" y="3546"/>
                  <a:pt x="1874" y="3546"/>
                  <a:pt x="1879" y="3546"/>
                </a:cubicBezTo>
                <a:cubicBezTo>
                  <a:pt x="1879" y="3536"/>
                  <a:pt x="1879" y="3536"/>
                  <a:pt x="1879" y="3536"/>
                </a:cubicBezTo>
                <a:cubicBezTo>
                  <a:pt x="1879" y="3536"/>
                  <a:pt x="1879" y="3536"/>
                  <a:pt x="1885" y="3536"/>
                </a:cubicBezTo>
                <a:cubicBezTo>
                  <a:pt x="1885" y="3536"/>
                  <a:pt x="1885" y="3536"/>
                  <a:pt x="1885" y="3546"/>
                </a:cubicBezTo>
                <a:cubicBezTo>
                  <a:pt x="1885" y="3546"/>
                  <a:pt x="1879" y="3546"/>
                  <a:pt x="1874" y="3557"/>
                </a:cubicBezTo>
                <a:cubicBezTo>
                  <a:pt x="1874" y="3568"/>
                  <a:pt x="1874" y="3568"/>
                  <a:pt x="1874" y="3568"/>
                </a:cubicBezTo>
                <a:cubicBezTo>
                  <a:pt x="1868" y="3579"/>
                  <a:pt x="1862" y="3579"/>
                  <a:pt x="1862" y="3589"/>
                </a:cubicBezTo>
                <a:cubicBezTo>
                  <a:pt x="1868" y="3600"/>
                  <a:pt x="1874" y="3589"/>
                  <a:pt x="1874" y="3589"/>
                </a:cubicBezTo>
                <a:cubicBezTo>
                  <a:pt x="1879" y="3589"/>
                  <a:pt x="1879" y="3600"/>
                  <a:pt x="1885" y="3600"/>
                </a:cubicBezTo>
                <a:cubicBezTo>
                  <a:pt x="1885" y="3600"/>
                  <a:pt x="1879" y="3600"/>
                  <a:pt x="1879" y="3600"/>
                </a:cubicBezTo>
                <a:cubicBezTo>
                  <a:pt x="1879" y="3589"/>
                  <a:pt x="1874" y="3600"/>
                  <a:pt x="1874" y="3600"/>
                </a:cubicBezTo>
                <a:cubicBezTo>
                  <a:pt x="1874" y="3600"/>
                  <a:pt x="1868" y="3600"/>
                  <a:pt x="1868" y="3600"/>
                </a:cubicBezTo>
                <a:cubicBezTo>
                  <a:pt x="1868" y="3600"/>
                  <a:pt x="1862" y="3600"/>
                  <a:pt x="1862" y="3600"/>
                </a:cubicBezTo>
                <a:cubicBezTo>
                  <a:pt x="1862" y="3611"/>
                  <a:pt x="1857" y="3611"/>
                  <a:pt x="1857" y="3611"/>
                </a:cubicBezTo>
                <a:cubicBezTo>
                  <a:pt x="1851" y="3621"/>
                  <a:pt x="1862" y="3621"/>
                  <a:pt x="1862" y="3632"/>
                </a:cubicBezTo>
                <a:cubicBezTo>
                  <a:pt x="1862" y="3632"/>
                  <a:pt x="1862" y="3632"/>
                  <a:pt x="1862" y="3632"/>
                </a:cubicBezTo>
                <a:cubicBezTo>
                  <a:pt x="1862" y="3632"/>
                  <a:pt x="1862" y="3632"/>
                  <a:pt x="1862" y="3643"/>
                </a:cubicBezTo>
                <a:cubicBezTo>
                  <a:pt x="1868" y="3643"/>
                  <a:pt x="1862" y="3643"/>
                  <a:pt x="1862" y="3643"/>
                </a:cubicBezTo>
                <a:cubicBezTo>
                  <a:pt x="1857" y="3654"/>
                  <a:pt x="1851" y="3643"/>
                  <a:pt x="1851" y="3654"/>
                </a:cubicBezTo>
                <a:cubicBezTo>
                  <a:pt x="1845" y="3654"/>
                  <a:pt x="1845" y="3654"/>
                  <a:pt x="1845" y="3654"/>
                </a:cubicBezTo>
                <a:cubicBezTo>
                  <a:pt x="1840" y="3664"/>
                  <a:pt x="1845" y="3664"/>
                  <a:pt x="1845" y="3664"/>
                </a:cubicBezTo>
                <a:cubicBezTo>
                  <a:pt x="1851" y="3664"/>
                  <a:pt x="1851" y="3654"/>
                  <a:pt x="1851" y="3654"/>
                </a:cubicBezTo>
                <a:cubicBezTo>
                  <a:pt x="1851" y="3654"/>
                  <a:pt x="1857" y="3654"/>
                  <a:pt x="1857" y="3654"/>
                </a:cubicBezTo>
                <a:cubicBezTo>
                  <a:pt x="1862" y="3654"/>
                  <a:pt x="1862" y="3654"/>
                  <a:pt x="1862" y="3654"/>
                </a:cubicBezTo>
                <a:cubicBezTo>
                  <a:pt x="1868" y="3654"/>
                  <a:pt x="1868" y="3654"/>
                  <a:pt x="1862" y="3664"/>
                </a:cubicBezTo>
                <a:cubicBezTo>
                  <a:pt x="1862" y="3664"/>
                  <a:pt x="1868" y="3675"/>
                  <a:pt x="1862" y="3675"/>
                </a:cubicBezTo>
                <a:cubicBezTo>
                  <a:pt x="1862" y="3675"/>
                  <a:pt x="1862" y="3675"/>
                  <a:pt x="1857" y="3675"/>
                </a:cubicBezTo>
                <a:cubicBezTo>
                  <a:pt x="1851" y="3675"/>
                  <a:pt x="1851" y="3675"/>
                  <a:pt x="1845" y="3675"/>
                </a:cubicBezTo>
                <a:cubicBezTo>
                  <a:pt x="1840" y="3675"/>
                  <a:pt x="1840" y="3675"/>
                  <a:pt x="1834" y="3675"/>
                </a:cubicBezTo>
                <a:cubicBezTo>
                  <a:pt x="1829" y="3664"/>
                  <a:pt x="1823" y="3664"/>
                  <a:pt x="1823" y="3664"/>
                </a:cubicBezTo>
                <a:cubicBezTo>
                  <a:pt x="1812" y="3654"/>
                  <a:pt x="1806" y="3643"/>
                  <a:pt x="1800" y="3632"/>
                </a:cubicBezTo>
                <a:cubicBezTo>
                  <a:pt x="1795" y="3632"/>
                  <a:pt x="1789" y="3621"/>
                  <a:pt x="1789" y="3611"/>
                </a:cubicBezTo>
                <a:cubicBezTo>
                  <a:pt x="1784" y="3611"/>
                  <a:pt x="1778" y="3600"/>
                  <a:pt x="1772" y="3589"/>
                </a:cubicBezTo>
                <a:cubicBezTo>
                  <a:pt x="1772" y="3589"/>
                  <a:pt x="1772" y="3579"/>
                  <a:pt x="1767" y="3579"/>
                </a:cubicBezTo>
                <a:cubicBezTo>
                  <a:pt x="1767" y="3579"/>
                  <a:pt x="1767" y="3568"/>
                  <a:pt x="1767" y="3568"/>
                </a:cubicBezTo>
                <a:cubicBezTo>
                  <a:pt x="1767" y="3568"/>
                  <a:pt x="1767" y="3557"/>
                  <a:pt x="1767" y="3557"/>
                </a:cubicBezTo>
                <a:cubicBezTo>
                  <a:pt x="1767" y="3546"/>
                  <a:pt x="1772" y="3546"/>
                  <a:pt x="1767" y="3546"/>
                </a:cubicBezTo>
                <a:cubicBezTo>
                  <a:pt x="1767" y="3536"/>
                  <a:pt x="1767" y="3536"/>
                  <a:pt x="1761" y="3536"/>
                </a:cubicBezTo>
                <a:cubicBezTo>
                  <a:pt x="1761" y="3536"/>
                  <a:pt x="1761" y="3525"/>
                  <a:pt x="1761" y="3525"/>
                </a:cubicBezTo>
                <a:cubicBezTo>
                  <a:pt x="1755" y="3514"/>
                  <a:pt x="1750" y="3493"/>
                  <a:pt x="1744" y="3482"/>
                </a:cubicBezTo>
                <a:cubicBezTo>
                  <a:pt x="1739" y="3471"/>
                  <a:pt x="1727" y="3460"/>
                  <a:pt x="1722" y="3450"/>
                </a:cubicBezTo>
                <a:cubicBezTo>
                  <a:pt x="1716" y="3439"/>
                  <a:pt x="1716" y="3439"/>
                  <a:pt x="1710" y="3428"/>
                </a:cubicBezTo>
                <a:cubicBezTo>
                  <a:pt x="1710" y="3428"/>
                  <a:pt x="1705" y="3428"/>
                  <a:pt x="1699" y="3417"/>
                </a:cubicBezTo>
                <a:cubicBezTo>
                  <a:pt x="1699" y="3417"/>
                  <a:pt x="1699" y="3417"/>
                  <a:pt x="1694" y="3407"/>
                </a:cubicBezTo>
                <a:cubicBezTo>
                  <a:pt x="1688" y="3396"/>
                  <a:pt x="1682" y="3417"/>
                  <a:pt x="1682" y="3428"/>
                </a:cubicBezTo>
                <a:cubicBezTo>
                  <a:pt x="1682" y="3428"/>
                  <a:pt x="1682" y="3439"/>
                  <a:pt x="1682" y="3439"/>
                </a:cubicBezTo>
                <a:cubicBezTo>
                  <a:pt x="1682" y="3439"/>
                  <a:pt x="1682" y="3450"/>
                  <a:pt x="1677" y="3450"/>
                </a:cubicBezTo>
                <a:cubicBezTo>
                  <a:pt x="1677" y="3450"/>
                  <a:pt x="1677" y="3450"/>
                  <a:pt x="1677" y="3460"/>
                </a:cubicBezTo>
                <a:cubicBezTo>
                  <a:pt x="1677" y="3460"/>
                  <a:pt x="1677" y="3460"/>
                  <a:pt x="1682" y="3460"/>
                </a:cubicBezTo>
                <a:cubicBezTo>
                  <a:pt x="1682" y="3460"/>
                  <a:pt x="1682" y="3460"/>
                  <a:pt x="1688" y="3460"/>
                </a:cubicBezTo>
                <a:cubicBezTo>
                  <a:pt x="1688" y="3460"/>
                  <a:pt x="1688" y="3450"/>
                  <a:pt x="1694" y="3450"/>
                </a:cubicBezTo>
                <a:cubicBezTo>
                  <a:pt x="1694" y="3450"/>
                  <a:pt x="1694" y="3450"/>
                  <a:pt x="1694" y="3460"/>
                </a:cubicBezTo>
                <a:cubicBezTo>
                  <a:pt x="1694" y="3460"/>
                  <a:pt x="1694" y="3460"/>
                  <a:pt x="1688" y="3471"/>
                </a:cubicBezTo>
                <a:cubicBezTo>
                  <a:pt x="1688" y="3471"/>
                  <a:pt x="1682" y="3471"/>
                  <a:pt x="1688" y="3471"/>
                </a:cubicBezTo>
                <a:cubicBezTo>
                  <a:pt x="1688" y="3482"/>
                  <a:pt x="1694" y="3471"/>
                  <a:pt x="1694" y="3471"/>
                </a:cubicBezTo>
                <a:cubicBezTo>
                  <a:pt x="1694" y="3471"/>
                  <a:pt x="1699" y="3482"/>
                  <a:pt x="1699" y="3482"/>
                </a:cubicBezTo>
                <a:cubicBezTo>
                  <a:pt x="1699" y="3482"/>
                  <a:pt x="1705" y="3482"/>
                  <a:pt x="1705" y="3482"/>
                </a:cubicBezTo>
                <a:cubicBezTo>
                  <a:pt x="1710" y="3482"/>
                  <a:pt x="1710" y="3482"/>
                  <a:pt x="1710" y="3482"/>
                </a:cubicBezTo>
                <a:cubicBezTo>
                  <a:pt x="1710" y="3493"/>
                  <a:pt x="1710" y="3493"/>
                  <a:pt x="1705" y="3493"/>
                </a:cubicBezTo>
                <a:cubicBezTo>
                  <a:pt x="1699" y="3493"/>
                  <a:pt x="1694" y="3493"/>
                  <a:pt x="1694" y="3493"/>
                </a:cubicBezTo>
                <a:cubicBezTo>
                  <a:pt x="1688" y="3493"/>
                  <a:pt x="1682" y="3503"/>
                  <a:pt x="1677" y="3503"/>
                </a:cubicBezTo>
                <a:cubicBezTo>
                  <a:pt x="1671" y="3503"/>
                  <a:pt x="1665" y="3503"/>
                  <a:pt x="1665" y="3514"/>
                </a:cubicBezTo>
                <a:cubicBezTo>
                  <a:pt x="1665" y="3514"/>
                  <a:pt x="1665" y="3525"/>
                  <a:pt x="1665" y="3525"/>
                </a:cubicBezTo>
                <a:cubicBezTo>
                  <a:pt x="1665" y="3536"/>
                  <a:pt x="1665" y="3536"/>
                  <a:pt x="1665" y="3546"/>
                </a:cubicBezTo>
                <a:cubicBezTo>
                  <a:pt x="1665" y="3557"/>
                  <a:pt x="1660" y="3557"/>
                  <a:pt x="1654" y="3557"/>
                </a:cubicBezTo>
                <a:cubicBezTo>
                  <a:pt x="1654" y="3557"/>
                  <a:pt x="1654" y="3568"/>
                  <a:pt x="1649" y="3579"/>
                </a:cubicBezTo>
                <a:cubicBezTo>
                  <a:pt x="1643" y="3579"/>
                  <a:pt x="1637" y="3589"/>
                  <a:pt x="1637" y="3600"/>
                </a:cubicBezTo>
                <a:cubicBezTo>
                  <a:pt x="1632" y="3600"/>
                  <a:pt x="1632" y="3611"/>
                  <a:pt x="1626" y="3611"/>
                </a:cubicBezTo>
                <a:cubicBezTo>
                  <a:pt x="1626" y="3611"/>
                  <a:pt x="1626" y="3611"/>
                  <a:pt x="1620" y="3611"/>
                </a:cubicBezTo>
                <a:cubicBezTo>
                  <a:pt x="1620" y="3600"/>
                  <a:pt x="1620" y="3600"/>
                  <a:pt x="1620" y="3600"/>
                </a:cubicBezTo>
                <a:cubicBezTo>
                  <a:pt x="1620" y="3600"/>
                  <a:pt x="1620" y="3600"/>
                  <a:pt x="1615" y="3600"/>
                </a:cubicBezTo>
                <a:cubicBezTo>
                  <a:pt x="1615" y="3600"/>
                  <a:pt x="1615" y="3600"/>
                  <a:pt x="1615" y="3589"/>
                </a:cubicBezTo>
                <a:cubicBezTo>
                  <a:pt x="1615" y="3589"/>
                  <a:pt x="1615" y="3579"/>
                  <a:pt x="1615" y="3579"/>
                </a:cubicBezTo>
                <a:cubicBezTo>
                  <a:pt x="1615" y="3568"/>
                  <a:pt x="1626" y="3579"/>
                  <a:pt x="1626" y="3568"/>
                </a:cubicBezTo>
                <a:cubicBezTo>
                  <a:pt x="1626" y="3568"/>
                  <a:pt x="1632" y="3557"/>
                  <a:pt x="1632" y="3546"/>
                </a:cubicBezTo>
                <a:cubicBezTo>
                  <a:pt x="1632" y="3546"/>
                  <a:pt x="1626" y="3557"/>
                  <a:pt x="1626" y="3557"/>
                </a:cubicBezTo>
                <a:cubicBezTo>
                  <a:pt x="1626" y="3557"/>
                  <a:pt x="1626" y="3557"/>
                  <a:pt x="1626" y="3557"/>
                </a:cubicBezTo>
                <a:cubicBezTo>
                  <a:pt x="1620" y="3557"/>
                  <a:pt x="1620" y="3568"/>
                  <a:pt x="1615" y="3568"/>
                </a:cubicBezTo>
                <a:cubicBezTo>
                  <a:pt x="1609" y="3568"/>
                  <a:pt x="1609" y="3568"/>
                  <a:pt x="1604" y="3568"/>
                </a:cubicBezTo>
                <a:cubicBezTo>
                  <a:pt x="1598" y="3568"/>
                  <a:pt x="1598" y="3568"/>
                  <a:pt x="1592" y="3579"/>
                </a:cubicBezTo>
                <a:cubicBezTo>
                  <a:pt x="1587" y="3579"/>
                  <a:pt x="1587" y="3579"/>
                  <a:pt x="1581" y="3579"/>
                </a:cubicBezTo>
                <a:cubicBezTo>
                  <a:pt x="1581" y="3579"/>
                  <a:pt x="1575" y="3579"/>
                  <a:pt x="1570" y="3589"/>
                </a:cubicBezTo>
                <a:cubicBezTo>
                  <a:pt x="1570" y="3589"/>
                  <a:pt x="1564" y="3589"/>
                  <a:pt x="1559" y="3600"/>
                </a:cubicBezTo>
                <a:cubicBezTo>
                  <a:pt x="1559" y="3600"/>
                  <a:pt x="1553" y="3600"/>
                  <a:pt x="1547" y="3600"/>
                </a:cubicBezTo>
                <a:cubicBezTo>
                  <a:pt x="1542" y="3600"/>
                  <a:pt x="1536" y="3600"/>
                  <a:pt x="1536" y="3611"/>
                </a:cubicBezTo>
                <a:cubicBezTo>
                  <a:pt x="1530" y="3621"/>
                  <a:pt x="1530" y="3621"/>
                  <a:pt x="1525" y="3632"/>
                </a:cubicBezTo>
                <a:cubicBezTo>
                  <a:pt x="1525" y="3632"/>
                  <a:pt x="1519" y="3643"/>
                  <a:pt x="1519" y="3643"/>
                </a:cubicBezTo>
                <a:cubicBezTo>
                  <a:pt x="1514" y="3654"/>
                  <a:pt x="1514" y="3654"/>
                  <a:pt x="1514" y="3664"/>
                </a:cubicBezTo>
                <a:cubicBezTo>
                  <a:pt x="1508" y="3664"/>
                  <a:pt x="1508" y="3664"/>
                  <a:pt x="1508" y="3675"/>
                </a:cubicBezTo>
                <a:cubicBezTo>
                  <a:pt x="1508" y="3686"/>
                  <a:pt x="1508" y="3686"/>
                  <a:pt x="1502" y="3686"/>
                </a:cubicBezTo>
                <a:cubicBezTo>
                  <a:pt x="1502" y="3697"/>
                  <a:pt x="1502" y="3697"/>
                  <a:pt x="1502" y="3707"/>
                </a:cubicBezTo>
                <a:cubicBezTo>
                  <a:pt x="1502" y="3697"/>
                  <a:pt x="1502" y="3686"/>
                  <a:pt x="1502" y="3686"/>
                </a:cubicBezTo>
                <a:cubicBezTo>
                  <a:pt x="1502" y="3675"/>
                  <a:pt x="1497" y="3675"/>
                  <a:pt x="1497" y="3675"/>
                </a:cubicBezTo>
                <a:cubicBezTo>
                  <a:pt x="1497" y="3664"/>
                  <a:pt x="1502" y="3664"/>
                  <a:pt x="1502" y="3664"/>
                </a:cubicBezTo>
                <a:cubicBezTo>
                  <a:pt x="1502" y="3654"/>
                  <a:pt x="1502" y="3654"/>
                  <a:pt x="1502" y="3643"/>
                </a:cubicBezTo>
                <a:cubicBezTo>
                  <a:pt x="1502" y="3632"/>
                  <a:pt x="1497" y="3654"/>
                  <a:pt x="1497" y="3643"/>
                </a:cubicBezTo>
                <a:cubicBezTo>
                  <a:pt x="1497" y="3632"/>
                  <a:pt x="1497" y="3632"/>
                  <a:pt x="1491" y="3632"/>
                </a:cubicBezTo>
                <a:cubicBezTo>
                  <a:pt x="1491" y="3632"/>
                  <a:pt x="1491" y="3643"/>
                  <a:pt x="1491" y="3643"/>
                </a:cubicBezTo>
                <a:cubicBezTo>
                  <a:pt x="1491" y="3643"/>
                  <a:pt x="1491" y="3632"/>
                  <a:pt x="1491" y="3632"/>
                </a:cubicBezTo>
                <a:cubicBezTo>
                  <a:pt x="1491" y="3632"/>
                  <a:pt x="1491" y="3632"/>
                  <a:pt x="1491" y="3632"/>
                </a:cubicBezTo>
                <a:cubicBezTo>
                  <a:pt x="1485" y="3621"/>
                  <a:pt x="1491" y="3621"/>
                  <a:pt x="1485" y="3621"/>
                </a:cubicBezTo>
                <a:cubicBezTo>
                  <a:pt x="1485" y="3621"/>
                  <a:pt x="1480" y="3632"/>
                  <a:pt x="1480" y="3632"/>
                </a:cubicBezTo>
                <a:cubicBezTo>
                  <a:pt x="1480" y="3643"/>
                  <a:pt x="1485" y="3643"/>
                  <a:pt x="1485" y="3643"/>
                </a:cubicBezTo>
                <a:cubicBezTo>
                  <a:pt x="1485" y="3643"/>
                  <a:pt x="1485" y="3654"/>
                  <a:pt x="1485" y="3654"/>
                </a:cubicBezTo>
                <a:cubicBezTo>
                  <a:pt x="1480" y="3664"/>
                  <a:pt x="1480" y="3664"/>
                  <a:pt x="1474" y="3664"/>
                </a:cubicBezTo>
                <a:cubicBezTo>
                  <a:pt x="1474" y="3675"/>
                  <a:pt x="1469" y="3675"/>
                  <a:pt x="1469" y="3675"/>
                </a:cubicBezTo>
                <a:cubicBezTo>
                  <a:pt x="1469" y="3675"/>
                  <a:pt x="1469" y="3686"/>
                  <a:pt x="1463" y="3686"/>
                </a:cubicBezTo>
                <a:cubicBezTo>
                  <a:pt x="1463" y="3675"/>
                  <a:pt x="1463" y="3675"/>
                  <a:pt x="1469" y="3664"/>
                </a:cubicBezTo>
                <a:cubicBezTo>
                  <a:pt x="1469" y="3664"/>
                  <a:pt x="1469" y="3664"/>
                  <a:pt x="1469" y="3654"/>
                </a:cubicBezTo>
                <a:cubicBezTo>
                  <a:pt x="1469" y="3654"/>
                  <a:pt x="1463" y="3654"/>
                  <a:pt x="1457" y="3654"/>
                </a:cubicBezTo>
                <a:cubicBezTo>
                  <a:pt x="1457" y="3654"/>
                  <a:pt x="1452" y="3654"/>
                  <a:pt x="1452" y="3654"/>
                </a:cubicBezTo>
                <a:cubicBezTo>
                  <a:pt x="1452" y="3664"/>
                  <a:pt x="1446" y="3664"/>
                  <a:pt x="1446" y="3664"/>
                </a:cubicBezTo>
                <a:cubicBezTo>
                  <a:pt x="1446" y="3664"/>
                  <a:pt x="1440" y="3664"/>
                  <a:pt x="1440" y="3664"/>
                </a:cubicBezTo>
                <a:cubicBezTo>
                  <a:pt x="1435" y="3664"/>
                  <a:pt x="1440" y="3664"/>
                  <a:pt x="1440" y="3664"/>
                </a:cubicBezTo>
                <a:cubicBezTo>
                  <a:pt x="1440" y="3675"/>
                  <a:pt x="1435" y="3686"/>
                  <a:pt x="1429" y="3686"/>
                </a:cubicBezTo>
                <a:cubicBezTo>
                  <a:pt x="1429" y="3697"/>
                  <a:pt x="1429" y="3707"/>
                  <a:pt x="1423" y="3707"/>
                </a:cubicBezTo>
                <a:cubicBezTo>
                  <a:pt x="1418" y="3718"/>
                  <a:pt x="1412" y="3718"/>
                  <a:pt x="1412" y="3718"/>
                </a:cubicBezTo>
                <a:cubicBezTo>
                  <a:pt x="1407" y="3718"/>
                  <a:pt x="1401" y="3729"/>
                  <a:pt x="1401" y="3729"/>
                </a:cubicBezTo>
                <a:cubicBezTo>
                  <a:pt x="1395" y="3740"/>
                  <a:pt x="1390" y="3740"/>
                  <a:pt x="1384" y="3729"/>
                </a:cubicBezTo>
                <a:cubicBezTo>
                  <a:pt x="1384" y="3729"/>
                  <a:pt x="1378" y="3740"/>
                  <a:pt x="1378" y="3740"/>
                </a:cubicBezTo>
                <a:cubicBezTo>
                  <a:pt x="1373" y="3750"/>
                  <a:pt x="1373" y="3750"/>
                  <a:pt x="1378" y="3750"/>
                </a:cubicBezTo>
                <a:cubicBezTo>
                  <a:pt x="1378" y="3761"/>
                  <a:pt x="1378" y="3761"/>
                  <a:pt x="1378" y="3761"/>
                </a:cubicBezTo>
                <a:cubicBezTo>
                  <a:pt x="1378" y="3772"/>
                  <a:pt x="1378" y="3783"/>
                  <a:pt x="1384" y="3783"/>
                </a:cubicBezTo>
                <a:cubicBezTo>
                  <a:pt x="1384" y="3783"/>
                  <a:pt x="1395" y="3793"/>
                  <a:pt x="1395" y="3783"/>
                </a:cubicBezTo>
                <a:cubicBezTo>
                  <a:pt x="1395" y="3783"/>
                  <a:pt x="1390" y="3772"/>
                  <a:pt x="1395" y="3772"/>
                </a:cubicBezTo>
                <a:cubicBezTo>
                  <a:pt x="1395" y="3772"/>
                  <a:pt x="1395" y="3772"/>
                  <a:pt x="1401" y="3783"/>
                </a:cubicBezTo>
                <a:cubicBezTo>
                  <a:pt x="1401" y="3783"/>
                  <a:pt x="1401" y="3783"/>
                  <a:pt x="1401" y="3783"/>
                </a:cubicBezTo>
                <a:cubicBezTo>
                  <a:pt x="1401" y="3793"/>
                  <a:pt x="1401" y="3793"/>
                  <a:pt x="1395" y="3793"/>
                </a:cubicBezTo>
                <a:cubicBezTo>
                  <a:pt x="1395" y="3793"/>
                  <a:pt x="1395" y="3804"/>
                  <a:pt x="1390" y="3804"/>
                </a:cubicBezTo>
                <a:cubicBezTo>
                  <a:pt x="1390" y="3804"/>
                  <a:pt x="1390" y="3804"/>
                  <a:pt x="1384" y="3793"/>
                </a:cubicBezTo>
                <a:cubicBezTo>
                  <a:pt x="1384" y="3793"/>
                  <a:pt x="1378" y="3793"/>
                  <a:pt x="1373" y="3793"/>
                </a:cubicBezTo>
                <a:cubicBezTo>
                  <a:pt x="1367" y="3793"/>
                  <a:pt x="1367" y="3793"/>
                  <a:pt x="1362" y="3793"/>
                </a:cubicBezTo>
                <a:cubicBezTo>
                  <a:pt x="1362" y="3793"/>
                  <a:pt x="1356" y="3793"/>
                  <a:pt x="1356" y="3793"/>
                </a:cubicBezTo>
                <a:cubicBezTo>
                  <a:pt x="1350" y="3783"/>
                  <a:pt x="1350" y="3783"/>
                  <a:pt x="1350" y="3783"/>
                </a:cubicBezTo>
                <a:cubicBezTo>
                  <a:pt x="1345" y="3783"/>
                  <a:pt x="1345" y="3793"/>
                  <a:pt x="1345" y="3804"/>
                </a:cubicBezTo>
                <a:cubicBezTo>
                  <a:pt x="1350" y="3804"/>
                  <a:pt x="1350" y="3804"/>
                  <a:pt x="1350" y="3804"/>
                </a:cubicBezTo>
                <a:cubicBezTo>
                  <a:pt x="1350" y="3815"/>
                  <a:pt x="1350" y="3815"/>
                  <a:pt x="1350" y="3815"/>
                </a:cubicBezTo>
                <a:cubicBezTo>
                  <a:pt x="1356" y="3804"/>
                  <a:pt x="1339" y="3804"/>
                  <a:pt x="1339" y="3793"/>
                </a:cubicBezTo>
                <a:cubicBezTo>
                  <a:pt x="1345" y="3783"/>
                  <a:pt x="1350" y="3783"/>
                  <a:pt x="1350" y="3772"/>
                </a:cubicBezTo>
                <a:cubicBezTo>
                  <a:pt x="1356" y="3772"/>
                  <a:pt x="1356" y="3761"/>
                  <a:pt x="1356" y="3750"/>
                </a:cubicBezTo>
                <a:cubicBezTo>
                  <a:pt x="1356" y="3750"/>
                  <a:pt x="1362" y="3740"/>
                  <a:pt x="1367" y="3740"/>
                </a:cubicBezTo>
                <a:cubicBezTo>
                  <a:pt x="1367" y="3740"/>
                  <a:pt x="1367" y="3750"/>
                  <a:pt x="1373" y="3740"/>
                </a:cubicBezTo>
                <a:cubicBezTo>
                  <a:pt x="1378" y="3740"/>
                  <a:pt x="1378" y="3729"/>
                  <a:pt x="1378" y="3718"/>
                </a:cubicBezTo>
                <a:cubicBezTo>
                  <a:pt x="1384" y="3707"/>
                  <a:pt x="1384" y="3707"/>
                  <a:pt x="1384" y="3707"/>
                </a:cubicBezTo>
                <a:cubicBezTo>
                  <a:pt x="1390" y="3697"/>
                  <a:pt x="1390" y="3697"/>
                  <a:pt x="1390" y="3697"/>
                </a:cubicBezTo>
                <a:cubicBezTo>
                  <a:pt x="1395" y="3697"/>
                  <a:pt x="1401" y="3697"/>
                  <a:pt x="1401" y="3707"/>
                </a:cubicBezTo>
                <a:cubicBezTo>
                  <a:pt x="1401" y="3707"/>
                  <a:pt x="1401" y="3718"/>
                  <a:pt x="1401" y="3718"/>
                </a:cubicBezTo>
                <a:cubicBezTo>
                  <a:pt x="1407" y="3707"/>
                  <a:pt x="1407" y="3707"/>
                  <a:pt x="1407" y="3707"/>
                </a:cubicBezTo>
                <a:cubicBezTo>
                  <a:pt x="1407" y="3697"/>
                  <a:pt x="1412" y="3686"/>
                  <a:pt x="1418" y="3686"/>
                </a:cubicBezTo>
                <a:cubicBezTo>
                  <a:pt x="1418" y="3686"/>
                  <a:pt x="1423" y="3686"/>
                  <a:pt x="1423" y="3686"/>
                </a:cubicBezTo>
                <a:cubicBezTo>
                  <a:pt x="1423" y="3675"/>
                  <a:pt x="1429" y="3675"/>
                  <a:pt x="1429" y="3664"/>
                </a:cubicBezTo>
                <a:cubicBezTo>
                  <a:pt x="1429" y="3664"/>
                  <a:pt x="1429" y="3654"/>
                  <a:pt x="1435" y="3643"/>
                </a:cubicBezTo>
                <a:cubicBezTo>
                  <a:pt x="1440" y="3632"/>
                  <a:pt x="1446" y="3632"/>
                  <a:pt x="1452" y="3632"/>
                </a:cubicBezTo>
                <a:cubicBezTo>
                  <a:pt x="1457" y="3632"/>
                  <a:pt x="1457" y="3632"/>
                  <a:pt x="1457" y="3632"/>
                </a:cubicBezTo>
                <a:cubicBezTo>
                  <a:pt x="1463" y="3632"/>
                  <a:pt x="1469" y="3632"/>
                  <a:pt x="1469" y="3632"/>
                </a:cubicBezTo>
                <a:cubicBezTo>
                  <a:pt x="1474" y="3632"/>
                  <a:pt x="1480" y="3621"/>
                  <a:pt x="1480" y="3621"/>
                </a:cubicBezTo>
                <a:cubicBezTo>
                  <a:pt x="1485" y="3621"/>
                  <a:pt x="1485" y="3621"/>
                  <a:pt x="1491" y="3621"/>
                </a:cubicBezTo>
                <a:cubicBezTo>
                  <a:pt x="1497" y="3621"/>
                  <a:pt x="1497" y="3621"/>
                  <a:pt x="1497" y="3632"/>
                </a:cubicBezTo>
                <a:cubicBezTo>
                  <a:pt x="1502" y="3632"/>
                  <a:pt x="1502" y="3621"/>
                  <a:pt x="1508" y="3621"/>
                </a:cubicBezTo>
                <a:cubicBezTo>
                  <a:pt x="1508" y="3611"/>
                  <a:pt x="1508" y="3611"/>
                  <a:pt x="1514" y="3611"/>
                </a:cubicBezTo>
                <a:cubicBezTo>
                  <a:pt x="1514" y="3611"/>
                  <a:pt x="1519" y="3611"/>
                  <a:pt x="1519" y="3611"/>
                </a:cubicBezTo>
                <a:cubicBezTo>
                  <a:pt x="1525" y="3600"/>
                  <a:pt x="1525" y="3589"/>
                  <a:pt x="1530" y="3589"/>
                </a:cubicBezTo>
                <a:cubicBezTo>
                  <a:pt x="1536" y="3579"/>
                  <a:pt x="1542" y="3568"/>
                  <a:pt x="1553" y="3568"/>
                </a:cubicBezTo>
                <a:cubicBezTo>
                  <a:pt x="1559" y="3557"/>
                  <a:pt x="1570" y="3557"/>
                  <a:pt x="1575" y="3546"/>
                </a:cubicBezTo>
                <a:cubicBezTo>
                  <a:pt x="1575" y="3546"/>
                  <a:pt x="1581" y="3536"/>
                  <a:pt x="1587" y="3536"/>
                </a:cubicBezTo>
                <a:cubicBezTo>
                  <a:pt x="1592" y="3536"/>
                  <a:pt x="1598" y="3536"/>
                  <a:pt x="1598" y="3525"/>
                </a:cubicBezTo>
                <a:cubicBezTo>
                  <a:pt x="1598" y="3525"/>
                  <a:pt x="1598" y="3525"/>
                  <a:pt x="1598" y="3514"/>
                </a:cubicBezTo>
                <a:cubicBezTo>
                  <a:pt x="1592" y="3514"/>
                  <a:pt x="1592" y="3514"/>
                  <a:pt x="1592" y="3503"/>
                </a:cubicBezTo>
                <a:cubicBezTo>
                  <a:pt x="1592" y="3503"/>
                  <a:pt x="1587" y="3503"/>
                  <a:pt x="1587" y="3493"/>
                </a:cubicBezTo>
                <a:cubicBezTo>
                  <a:pt x="1581" y="3493"/>
                  <a:pt x="1581" y="3471"/>
                  <a:pt x="1575" y="3482"/>
                </a:cubicBezTo>
                <a:cubicBezTo>
                  <a:pt x="1575" y="3482"/>
                  <a:pt x="1575" y="3493"/>
                  <a:pt x="1575" y="3493"/>
                </a:cubicBezTo>
                <a:cubicBezTo>
                  <a:pt x="1575" y="3503"/>
                  <a:pt x="1570" y="3514"/>
                  <a:pt x="1564" y="3514"/>
                </a:cubicBezTo>
                <a:cubicBezTo>
                  <a:pt x="1559" y="3525"/>
                  <a:pt x="1553" y="3525"/>
                  <a:pt x="1547" y="3525"/>
                </a:cubicBezTo>
                <a:cubicBezTo>
                  <a:pt x="1547" y="3525"/>
                  <a:pt x="1542" y="3514"/>
                  <a:pt x="1536" y="3514"/>
                </a:cubicBezTo>
                <a:cubicBezTo>
                  <a:pt x="1530" y="3514"/>
                  <a:pt x="1525" y="3514"/>
                  <a:pt x="1519" y="3514"/>
                </a:cubicBezTo>
                <a:cubicBezTo>
                  <a:pt x="1514" y="3514"/>
                  <a:pt x="1508" y="3514"/>
                  <a:pt x="1502" y="3514"/>
                </a:cubicBezTo>
                <a:cubicBezTo>
                  <a:pt x="1497" y="3525"/>
                  <a:pt x="1497" y="3536"/>
                  <a:pt x="1497" y="3546"/>
                </a:cubicBezTo>
                <a:cubicBezTo>
                  <a:pt x="1491" y="3546"/>
                  <a:pt x="1491" y="3546"/>
                  <a:pt x="1491" y="3557"/>
                </a:cubicBezTo>
                <a:cubicBezTo>
                  <a:pt x="1491" y="3557"/>
                  <a:pt x="1491" y="3557"/>
                  <a:pt x="1491" y="3568"/>
                </a:cubicBezTo>
                <a:cubicBezTo>
                  <a:pt x="1491" y="3568"/>
                  <a:pt x="1485" y="3579"/>
                  <a:pt x="1485" y="3568"/>
                </a:cubicBezTo>
                <a:cubicBezTo>
                  <a:pt x="1480" y="3568"/>
                  <a:pt x="1480" y="3568"/>
                  <a:pt x="1480" y="3557"/>
                </a:cubicBezTo>
                <a:cubicBezTo>
                  <a:pt x="1480" y="3546"/>
                  <a:pt x="1474" y="3546"/>
                  <a:pt x="1469" y="3557"/>
                </a:cubicBezTo>
                <a:cubicBezTo>
                  <a:pt x="1469" y="3557"/>
                  <a:pt x="1463" y="3557"/>
                  <a:pt x="1457" y="3557"/>
                </a:cubicBezTo>
                <a:cubicBezTo>
                  <a:pt x="1452" y="3568"/>
                  <a:pt x="1452" y="3579"/>
                  <a:pt x="1446" y="3579"/>
                </a:cubicBezTo>
                <a:cubicBezTo>
                  <a:pt x="1446" y="3579"/>
                  <a:pt x="1446" y="3579"/>
                  <a:pt x="1440" y="3579"/>
                </a:cubicBezTo>
                <a:cubicBezTo>
                  <a:pt x="1440" y="3589"/>
                  <a:pt x="1440" y="3589"/>
                  <a:pt x="1435" y="3589"/>
                </a:cubicBezTo>
                <a:cubicBezTo>
                  <a:pt x="1429" y="3600"/>
                  <a:pt x="1423" y="3600"/>
                  <a:pt x="1418" y="3600"/>
                </a:cubicBezTo>
                <a:cubicBezTo>
                  <a:pt x="1412" y="3600"/>
                  <a:pt x="1412" y="3600"/>
                  <a:pt x="1412" y="3600"/>
                </a:cubicBezTo>
                <a:cubicBezTo>
                  <a:pt x="1407" y="3600"/>
                  <a:pt x="1407" y="3600"/>
                  <a:pt x="1407" y="3600"/>
                </a:cubicBezTo>
                <a:cubicBezTo>
                  <a:pt x="1401" y="3600"/>
                  <a:pt x="1395" y="3589"/>
                  <a:pt x="1395" y="3600"/>
                </a:cubicBezTo>
                <a:cubicBezTo>
                  <a:pt x="1395" y="3611"/>
                  <a:pt x="1407" y="3611"/>
                  <a:pt x="1407" y="3611"/>
                </a:cubicBezTo>
                <a:cubicBezTo>
                  <a:pt x="1407" y="3621"/>
                  <a:pt x="1395" y="3611"/>
                  <a:pt x="1390" y="3611"/>
                </a:cubicBezTo>
                <a:cubicBezTo>
                  <a:pt x="1384" y="3611"/>
                  <a:pt x="1384" y="3611"/>
                  <a:pt x="1378" y="3611"/>
                </a:cubicBezTo>
                <a:cubicBezTo>
                  <a:pt x="1373" y="3621"/>
                  <a:pt x="1367" y="3621"/>
                  <a:pt x="1362" y="3621"/>
                </a:cubicBezTo>
                <a:cubicBezTo>
                  <a:pt x="1362" y="3632"/>
                  <a:pt x="1356" y="3632"/>
                  <a:pt x="1350" y="3643"/>
                </a:cubicBezTo>
                <a:cubicBezTo>
                  <a:pt x="1339" y="3654"/>
                  <a:pt x="1333" y="3664"/>
                  <a:pt x="1322" y="3664"/>
                </a:cubicBezTo>
                <a:cubicBezTo>
                  <a:pt x="1317" y="3675"/>
                  <a:pt x="1311" y="3675"/>
                  <a:pt x="1305" y="3686"/>
                </a:cubicBezTo>
                <a:cubicBezTo>
                  <a:pt x="1305" y="3686"/>
                  <a:pt x="1300" y="3697"/>
                  <a:pt x="1294" y="3697"/>
                </a:cubicBezTo>
                <a:cubicBezTo>
                  <a:pt x="1294" y="3686"/>
                  <a:pt x="1305" y="3686"/>
                  <a:pt x="1305" y="3675"/>
                </a:cubicBezTo>
                <a:cubicBezTo>
                  <a:pt x="1305" y="3664"/>
                  <a:pt x="1311" y="3664"/>
                  <a:pt x="1311" y="3654"/>
                </a:cubicBezTo>
                <a:cubicBezTo>
                  <a:pt x="1317" y="3654"/>
                  <a:pt x="1322" y="3643"/>
                  <a:pt x="1322" y="3632"/>
                </a:cubicBezTo>
                <a:cubicBezTo>
                  <a:pt x="1317" y="3632"/>
                  <a:pt x="1317" y="3632"/>
                  <a:pt x="1317" y="3643"/>
                </a:cubicBezTo>
                <a:cubicBezTo>
                  <a:pt x="1311" y="3643"/>
                  <a:pt x="1311" y="3643"/>
                  <a:pt x="1305" y="3643"/>
                </a:cubicBezTo>
                <a:cubicBezTo>
                  <a:pt x="1305" y="3643"/>
                  <a:pt x="1305" y="3632"/>
                  <a:pt x="1305" y="3632"/>
                </a:cubicBezTo>
                <a:cubicBezTo>
                  <a:pt x="1300" y="3632"/>
                  <a:pt x="1300" y="3632"/>
                  <a:pt x="1294" y="3632"/>
                </a:cubicBezTo>
                <a:cubicBezTo>
                  <a:pt x="1294" y="3621"/>
                  <a:pt x="1294" y="3621"/>
                  <a:pt x="1294" y="3621"/>
                </a:cubicBezTo>
                <a:cubicBezTo>
                  <a:pt x="1294" y="3611"/>
                  <a:pt x="1288" y="3611"/>
                  <a:pt x="1283" y="3600"/>
                </a:cubicBezTo>
                <a:cubicBezTo>
                  <a:pt x="1283" y="3600"/>
                  <a:pt x="1283" y="3589"/>
                  <a:pt x="1283" y="3600"/>
                </a:cubicBezTo>
                <a:cubicBezTo>
                  <a:pt x="1277" y="3600"/>
                  <a:pt x="1277" y="3600"/>
                  <a:pt x="1277" y="3611"/>
                </a:cubicBezTo>
                <a:cubicBezTo>
                  <a:pt x="1277" y="3611"/>
                  <a:pt x="1277" y="3611"/>
                  <a:pt x="1277" y="3621"/>
                </a:cubicBezTo>
                <a:cubicBezTo>
                  <a:pt x="1277" y="3621"/>
                  <a:pt x="1277" y="3632"/>
                  <a:pt x="1277" y="3632"/>
                </a:cubicBezTo>
                <a:cubicBezTo>
                  <a:pt x="1277" y="3643"/>
                  <a:pt x="1283" y="3654"/>
                  <a:pt x="1272" y="3654"/>
                </a:cubicBezTo>
                <a:cubicBezTo>
                  <a:pt x="1272" y="3654"/>
                  <a:pt x="1266" y="3654"/>
                  <a:pt x="1266" y="3654"/>
                </a:cubicBezTo>
                <a:cubicBezTo>
                  <a:pt x="1266" y="3654"/>
                  <a:pt x="1260" y="3654"/>
                  <a:pt x="1260" y="3643"/>
                </a:cubicBezTo>
                <a:cubicBezTo>
                  <a:pt x="1255" y="3643"/>
                  <a:pt x="1249" y="3643"/>
                  <a:pt x="1249" y="3643"/>
                </a:cubicBezTo>
                <a:cubicBezTo>
                  <a:pt x="1243" y="3643"/>
                  <a:pt x="1238" y="3643"/>
                  <a:pt x="1232" y="3643"/>
                </a:cubicBezTo>
                <a:cubicBezTo>
                  <a:pt x="1232" y="3654"/>
                  <a:pt x="1232" y="3654"/>
                  <a:pt x="1227" y="3654"/>
                </a:cubicBezTo>
                <a:cubicBezTo>
                  <a:pt x="1227" y="3654"/>
                  <a:pt x="1227" y="3654"/>
                  <a:pt x="1221" y="3654"/>
                </a:cubicBezTo>
                <a:cubicBezTo>
                  <a:pt x="1215" y="3664"/>
                  <a:pt x="1221" y="3664"/>
                  <a:pt x="1227" y="3675"/>
                </a:cubicBezTo>
                <a:cubicBezTo>
                  <a:pt x="1227" y="3675"/>
                  <a:pt x="1227" y="3686"/>
                  <a:pt x="1227" y="3686"/>
                </a:cubicBezTo>
                <a:cubicBezTo>
                  <a:pt x="1227" y="3686"/>
                  <a:pt x="1227" y="3686"/>
                  <a:pt x="1227" y="3697"/>
                </a:cubicBezTo>
                <a:cubicBezTo>
                  <a:pt x="1221" y="3697"/>
                  <a:pt x="1215" y="3686"/>
                  <a:pt x="1215" y="3686"/>
                </a:cubicBezTo>
                <a:cubicBezTo>
                  <a:pt x="1210" y="3686"/>
                  <a:pt x="1204" y="3686"/>
                  <a:pt x="1204" y="3697"/>
                </a:cubicBezTo>
                <a:cubicBezTo>
                  <a:pt x="1198" y="3697"/>
                  <a:pt x="1204" y="3697"/>
                  <a:pt x="1198" y="3697"/>
                </a:cubicBezTo>
                <a:cubicBezTo>
                  <a:pt x="1198" y="3707"/>
                  <a:pt x="1198" y="3697"/>
                  <a:pt x="1193" y="3697"/>
                </a:cubicBezTo>
                <a:cubicBezTo>
                  <a:pt x="1193" y="3697"/>
                  <a:pt x="1193" y="3686"/>
                  <a:pt x="1187" y="3697"/>
                </a:cubicBezTo>
                <a:cubicBezTo>
                  <a:pt x="1187" y="3697"/>
                  <a:pt x="1187" y="3707"/>
                  <a:pt x="1187" y="3707"/>
                </a:cubicBezTo>
                <a:cubicBezTo>
                  <a:pt x="1187" y="3707"/>
                  <a:pt x="1187" y="3707"/>
                  <a:pt x="1182" y="3707"/>
                </a:cubicBezTo>
                <a:cubicBezTo>
                  <a:pt x="1182" y="3707"/>
                  <a:pt x="1182" y="3697"/>
                  <a:pt x="1182" y="3707"/>
                </a:cubicBezTo>
                <a:cubicBezTo>
                  <a:pt x="1176" y="3707"/>
                  <a:pt x="1176" y="3729"/>
                  <a:pt x="1182" y="3729"/>
                </a:cubicBezTo>
                <a:cubicBezTo>
                  <a:pt x="1182" y="3729"/>
                  <a:pt x="1182" y="3729"/>
                  <a:pt x="1187" y="3740"/>
                </a:cubicBezTo>
                <a:cubicBezTo>
                  <a:pt x="1187" y="3740"/>
                  <a:pt x="1187" y="3740"/>
                  <a:pt x="1193" y="3740"/>
                </a:cubicBezTo>
                <a:cubicBezTo>
                  <a:pt x="1193" y="3750"/>
                  <a:pt x="1198" y="3740"/>
                  <a:pt x="1198" y="3750"/>
                </a:cubicBezTo>
                <a:cubicBezTo>
                  <a:pt x="1198" y="3750"/>
                  <a:pt x="1204" y="3750"/>
                  <a:pt x="1198" y="3750"/>
                </a:cubicBezTo>
                <a:cubicBezTo>
                  <a:pt x="1198" y="3761"/>
                  <a:pt x="1193" y="3750"/>
                  <a:pt x="1193" y="3761"/>
                </a:cubicBezTo>
                <a:cubicBezTo>
                  <a:pt x="1193" y="3761"/>
                  <a:pt x="1193" y="3761"/>
                  <a:pt x="1187" y="3761"/>
                </a:cubicBezTo>
                <a:cubicBezTo>
                  <a:pt x="1187" y="3761"/>
                  <a:pt x="1182" y="3761"/>
                  <a:pt x="1182" y="3761"/>
                </a:cubicBezTo>
                <a:cubicBezTo>
                  <a:pt x="1176" y="3761"/>
                  <a:pt x="1176" y="3772"/>
                  <a:pt x="1176" y="3772"/>
                </a:cubicBezTo>
                <a:cubicBezTo>
                  <a:pt x="1182" y="3772"/>
                  <a:pt x="1187" y="3772"/>
                  <a:pt x="1193" y="3772"/>
                </a:cubicBezTo>
                <a:cubicBezTo>
                  <a:pt x="1193" y="3772"/>
                  <a:pt x="1198" y="3772"/>
                  <a:pt x="1198" y="3772"/>
                </a:cubicBezTo>
                <a:cubicBezTo>
                  <a:pt x="1204" y="3772"/>
                  <a:pt x="1210" y="3772"/>
                  <a:pt x="1210" y="3761"/>
                </a:cubicBezTo>
                <a:cubicBezTo>
                  <a:pt x="1215" y="3761"/>
                  <a:pt x="1215" y="3761"/>
                  <a:pt x="1221" y="3772"/>
                </a:cubicBezTo>
                <a:cubicBezTo>
                  <a:pt x="1221" y="3772"/>
                  <a:pt x="1221" y="3772"/>
                  <a:pt x="1227" y="3772"/>
                </a:cubicBezTo>
                <a:cubicBezTo>
                  <a:pt x="1227" y="3772"/>
                  <a:pt x="1227" y="3772"/>
                  <a:pt x="1227" y="3783"/>
                </a:cubicBezTo>
                <a:cubicBezTo>
                  <a:pt x="1227" y="3783"/>
                  <a:pt x="1221" y="3783"/>
                  <a:pt x="1215" y="3783"/>
                </a:cubicBezTo>
                <a:cubicBezTo>
                  <a:pt x="1215" y="3793"/>
                  <a:pt x="1215" y="3793"/>
                  <a:pt x="1215" y="3793"/>
                </a:cubicBezTo>
                <a:cubicBezTo>
                  <a:pt x="1215" y="3793"/>
                  <a:pt x="1215" y="3793"/>
                  <a:pt x="1215" y="3793"/>
                </a:cubicBezTo>
                <a:cubicBezTo>
                  <a:pt x="1210" y="3793"/>
                  <a:pt x="1210" y="3793"/>
                  <a:pt x="1210" y="3793"/>
                </a:cubicBezTo>
                <a:cubicBezTo>
                  <a:pt x="1215" y="3804"/>
                  <a:pt x="1215" y="3793"/>
                  <a:pt x="1215" y="3804"/>
                </a:cubicBezTo>
                <a:cubicBezTo>
                  <a:pt x="1215" y="3815"/>
                  <a:pt x="1215" y="3815"/>
                  <a:pt x="1221" y="3815"/>
                </a:cubicBezTo>
                <a:cubicBezTo>
                  <a:pt x="1221" y="3815"/>
                  <a:pt x="1221" y="3815"/>
                  <a:pt x="1227" y="3815"/>
                </a:cubicBezTo>
                <a:cubicBezTo>
                  <a:pt x="1227" y="3826"/>
                  <a:pt x="1227" y="3836"/>
                  <a:pt x="1221" y="3826"/>
                </a:cubicBezTo>
                <a:cubicBezTo>
                  <a:pt x="1221" y="3826"/>
                  <a:pt x="1215" y="3815"/>
                  <a:pt x="1210" y="3815"/>
                </a:cubicBezTo>
                <a:cubicBezTo>
                  <a:pt x="1210" y="3815"/>
                  <a:pt x="1204" y="3815"/>
                  <a:pt x="1198" y="3804"/>
                </a:cubicBezTo>
                <a:cubicBezTo>
                  <a:pt x="1193" y="3804"/>
                  <a:pt x="1187" y="3793"/>
                  <a:pt x="1176" y="3793"/>
                </a:cubicBezTo>
                <a:cubicBezTo>
                  <a:pt x="1170" y="3793"/>
                  <a:pt x="1165" y="3783"/>
                  <a:pt x="1159" y="3783"/>
                </a:cubicBezTo>
                <a:cubicBezTo>
                  <a:pt x="1159" y="3772"/>
                  <a:pt x="1153" y="3783"/>
                  <a:pt x="1148" y="3772"/>
                </a:cubicBezTo>
                <a:cubicBezTo>
                  <a:pt x="1148" y="3772"/>
                  <a:pt x="1142" y="3772"/>
                  <a:pt x="1142" y="3772"/>
                </a:cubicBezTo>
                <a:cubicBezTo>
                  <a:pt x="1137" y="3761"/>
                  <a:pt x="1137" y="3761"/>
                  <a:pt x="1137" y="3761"/>
                </a:cubicBezTo>
                <a:cubicBezTo>
                  <a:pt x="1131" y="3761"/>
                  <a:pt x="1125" y="3761"/>
                  <a:pt x="1120" y="3750"/>
                </a:cubicBezTo>
                <a:cubicBezTo>
                  <a:pt x="1114" y="3750"/>
                  <a:pt x="1114" y="3740"/>
                  <a:pt x="1108" y="3740"/>
                </a:cubicBezTo>
                <a:cubicBezTo>
                  <a:pt x="1103" y="3740"/>
                  <a:pt x="1097" y="3740"/>
                  <a:pt x="1092" y="3740"/>
                </a:cubicBezTo>
                <a:cubicBezTo>
                  <a:pt x="1086" y="3729"/>
                  <a:pt x="1080" y="3729"/>
                  <a:pt x="1080" y="3729"/>
                </a:cubicBezTo>
                <a:cubicBezTo>
                  <a:pt x="1075" y="3718"/>
                  <a:pt x="1069" y="3718"/>
                  <a:pt x="1063" y="3707"/>
                </a:cubicBezTo>
                <a:cubicBezTo>
                  <a:pt x="1058" y="3707"/>
                  <a:pt x="1052" y="3707"/>
                  <a:pt x="1047" y="3707"/>
                </a:cubicBezTo>
                <a:cubicBezTo>
                  <a:pt x="1047" y="3707"/>
                  <a:pt x="1041" y="3697"/>
                  <a:pt x="1035" y="3697"/>
                </a:cubicBezTo>
                <a:cubicBezTo>
                  <a:pt x="1030" y="3697"/>
                  <a:pt x="1024" y="3686"/>
                  <a:pt x="1024" y="3686"/>
                </a:cubicBezTo>
                <a:cubicBezTo>
                  <a:pt x="1018" y="3686"/>
                  <a:pt x="1018" y="3686"/>
                  <a:pt x="1013" y="3686"/>
                </a:cubicBezTo>
                <a:cubicBezTo>
                  <a:pt x="1013" y="3675"/>
                  <a:pt x="1007" y="3675"/>
                  <a:pt x="1007" y="3675"/>
                </a:cubicBezTo>
                <a:cubicBezTo>
                  <a:pt x="1002" y="3675"/>
                  <a:pt x="1002" y="3675"/>
                  <a:pt x="1002" y="3664"/>
                </a:cubicBezTo>
                <a:cubicBezTo>
                  <a:pt x="996" y="3664"/>
                  <a:pt x="990" y="3664"/>
                  <a:pt x="990" y="3664"/>
                </a:cubicBezTo>
                <a:cubicBezTo>
                  <a:pt x="985" y="3664"/>
                  <a:pt x="985" y="3654"/>
                  <a:pt x="979" y="3654"/>
                </a:cubicBezTo>
                <a:cubicBezTo>
                  <a:pt x="979" y="3654"/>
                  <a:pt x="979" y="3654"/>
                  <a:pt x="973" y="3643"/>
                </a:cubicBezTo>
                <a:cubicBezTo>
                  <a:pt x="973" y="3643"/>
                  <a:pt x="979" y="3632"/>
                  <a:pt x="979" y="3632"/>
                </a:cubicBezTo>
                <a:cubicBezTo>
                  <a:pt x="985" y="3632"/>
                  <a:pt x="990" y="3632"/>
                  <a:pt x="990" y="3632"/>
                </a:cubicBezTo>
                <a:cubicBezTo>
                  <a:pt x="996" y="3621"/>
                  <a:pt x="990" y="3621"/>
                  <a:pt x="990" y="3621"/>
                </a:cubicBezTo>
                <a:cubicBezTo>
                  <a:pt x="985" y="3621"/>
                  <a:pt x="979" y="3611"/>
                  <a:pt x="973" y="3611"/>
                </a:cubicBezTo>
                <a:cubicBezTo>
                  <a:pt x="973" y="3611"/>
                  <a:pt x="973" y="3621"/>
                  <a:pt x="968" y="3621"/>
                </a:cubicBezTo>
                <a:cubicBezTo>
                  <a:pt x="968" y="3621"/>
                  <a:pt x="968" y="3621"/>
                  <a:pt x="962" y="3621"/>
                </a:cubicBezTo>
                <a:cubicBezTo>
                  <a:pt x="956" y="3632"/>
                  <a:pt x="968" y="3632"/>
                  <a:pt x="973" y="3632"/>
                </a:cubicBezTo>
                <a:cubicBezTo>
                  <a:pt x="973" y="3632"/>
                  <a:pt x="973" y="3643"/>
                  <a:pt x="973" y="3643"/>
                </a:cubicBezTo>
                <a:cubicBezTo>
                  <a:pt x="968" y="3643"/>
                  <a:pt x="968" y="3643"/>
                  <a:pt x="962" y="3643"/>
                </a:cubicBezTo>
                <a:cubicBezTo>
                  <a:pt x="956" y="3632"/>
                  <a:pt x="945" y="3632"/>
                  <a:pt x="940" y="3632"/>
                </a:cubicBezTo>
                <a:cubicBezTo>
                  <a:pt x="934" y="3632"/>
                  <a:pt x="928" y="3632"/>
                  <a:pt x="923" y="3632"/>
                </a:cubicBezTo>
                <a:cubicBezTo>
                  <a:pt x="917" y="3632"/>
                  <a:pt x="911" y="3621"/>
                  <a:pt x="906" y="3621"/>
                </a:cubicBezTo>
                <a:cubicBezTo>
                  <a:pt x="895" y="3621"/>
                  <a:pt x="883" y="3621"/>
                  <a:pt x="872" y="3621"/>
                </a:cubicBezTo>
                <a:cubicBezTo>
                  <a:pt x="872" y="3621"/>
                  <a:pt x="866" y="3611"/>
                  <a:pt x="861" y="3611"/>
                </a:cubicBezTo>
                <a:cubicBezTo>
                  <a:pt x="855" y="3611"/>
                  <a:pt x="850" y="3611"/>
                  <a:pt x="850" y="3611"/>
                </a:cubicBezTo>
                <a:cubicBezTo>
                  <a:pt x="838" y="3600"/>
                  <a:pt x="827" y="3589"/>
                  <a:pt x="816" y="3579"/>
                </a:cubicBezTo>
                <a:cubicBezTo>
                  <a:pt x="805" y="3579"/>
                  <a:pt x="793" y="3568"/>
                  <a:pt x="782" y="3557"/>
                </a:cubicBezTo>
                <a:cubicBezTo>
                  <a:pt x="776" y="3557"/>
                  <a:pt x="771" y="3546"/>
                  <a:pt x="765" y="3546"/>
                </a:cubicBezTo>
                <a:cubicBezTo>
                  <a:pt x="760" y="3546"/>
                  <a:pt x="754" y="3536"/>
                  <a:pt x="748" y="3536"/>
                </a:cubicBezTo>
                <a:cubicBezTo>
                  <a:pt x="737" y="3536"/>
                  <a:pt x="726" y="3536"/>
                  <a:pt x="715" y="3536"/>
                </a:cubicBezTo>
                <a:cubicBezTo>
                  <a:pt x="703" y="3536"/>
                  <a:pt x="692" y="3525"/>
                  <a:pt x="681" y="3525"/>
                </a:cubicBezTo>
                <a:cubicBezTo>
                  <a:pt x="681" y="3525"/>
                  <a:pt x="675" y="3525"/>
                  <a:pt x="675" y="3525"/>
                </a:cubicBezTo>
                <a:cubicBezTo>
                  <a:pt x="664" y="3536"/>
                  <a:pt x="658" y="3536"/>
                  <a:pt x="653" y="3536"/>
                </a:cubicBezTo>
                <a:cubicBezTo>
                  <a:pt x="641" y="3536"/>
                  <a:pt x="636" y="3525"/>
                  <a:pt x="630" y="3525"/>
                </a:cubicBezTo>
                <a:cubicBezTo>
                  <a:pt x="625" y="3536"/>
                  <a:pt x="625" y="3536"/>
                  <a:pt x="619" y="3536"/>
                </a:cubicBezTo>
                <a:cubicBezTo>
                  <a:pt x="613" y="3546"/>
                  <a:pt x="608" y="3546"/>
                  <a:pt x="602" y="3546"/>
                </a:cubicBezTo>
                <a:cubicBezTo>
                  <a:pt x="591" y="3546"/>
                  <a:pt x="580" y="3536"/>
                  <a:pt x="574" y="3525"/>
                </a:cubicBezTo>
                <a:cubicBezTo>
                  <a:pt x="568" y="3525"/>
                  <a:pt x="563" y="3514"/>
                  <a:pt x="563" y="3514"/>
                </a:cubicBezTo>
                <a:cubicBezTo>
                  <a:pt x="557" y="3514"/>
                  <a:pt x="551" y="3514"/>
                  <a:pt x="546" y="3503"/>
                </a:cubicBezTo>
                <a:cubicBezTo>
                  <a:pt x="546" y="3503"/>
                  <a:pt x="540" y="3503"/>
                  <a:pt x="535" y="3493"/>
                </a:cubicBezTo>
                <a:cubicBezTo>
                  <a:pt x="535" y="3493"/>
                  <a:pt x="529" y="3493"/>
                  <a:pt x="529" y="3493"/>
                </a:cubicBezTo>
                <a:cubicBezTo>
                  <a:pt x="523" y="3493"/>
                  <a:pt x="518" y="3493"/>
                  <a:pt x="512" y="3493"/>
                </a:cubicBezTo>
                <a:cubicBezTo>
                  <a:pt x="501" y="3493"/>
                  <a:pt x="490" y="3493"/>
                  <a:pt x="478" y="3493"/>
                </a:cubicBezTo>
                <a:cubicBezTo>
                  <a:pt x="473" y="3503"/>
                  <a:pt x="461" y="3503"/>
                  <a:pt x="456" y="3493"/>
                </a:cubicBezTo>
                <a:cubicBezTo>
                  <a:pt x="444" y="3493"/>
                  <a:pt x="433" y="3493"/>
                  <a:pt x="422" y="3493"/>
                </a:cubicBezTo>
                <a:cubicBezTo>
                  <a:pt x="411" y="3482"/>
                  <a:pt x="399" y="3482"/>
                  <a:pt x="388" y="3471"/>
                </a:cubicBezTo>
                <a:cubicBezTo>
                  <a:pt x="377" y="3471"/>
                  <a:pt x="366" y="3471"/>
                  <a:pt x="360" y="3471"/>
                </a:cubicBezTo>
                <a:cubicBezTo>
                  <a:pt x="349" y="3460"/>
                  <a:pt x="338" y="3460"/>
                  <a:pt x="326" y="3460"/>
                </a:cubicBezTo>
                <a:cubicBezTo>
                  <a:pt x="321" y="3450"/>
                  <a:pt x="321" y="3450"/>
                  <a:pt x="315" y="3450"/>
                </a:cubicBezTo>
                <a:cubicBezTo>
                  <a:pt x="309" y="3450"/>
                  <a:pt x="304" y="3450"/>
                  <a:pt x="298" y="3450"/>
                </a:cubicBezTo>
                <a:cubicBezTo>
                  <a:pt x="293" y="3439"/>
                  <a:pt x="287" y="3439"/>
                  <a:pt x="276" y="3439"/>
                </a:cubicBezTo>
                <a:cubicBezTo>
                  <a:pt x="270" y="3439"/>
                  <a:pt x="264" y="3439"/>
                  <a:pt x="259" y="3439"/>
                </a:cubicBezTo>
                <a:cubicBezTo>
                  <a:pt x="253" y="3439"/>
                  <a:pt x="248" y="3439"/>
                  <a:pt x="242" y="3439"/>
                </a:cubicBezTo>
                <a:cubicBezTo>
                  <a:pt x="236" y="3439"/>
                  <a:pt x="231" y="3439"/>
                  <a:pt x="225" y="3439"/>
                </a:cubicBezTo>
                <a:cubicBezTo>
                  <a:pt x="219" y="3439"/>
                  <a:pt x="214" y="3439"/>
                  <a:pt x="208" y="3439"/>
                </a:cubicBezTo>
                <a:cubicBezTo>
                  <a:pt x="208" y="3439"/>
                  <a:pt x="203" y="3450"/>
                  <a:pt x="203" y="3450"/>
                </a:cubicBezTo>
                <a:cubicBezTo>
                  <a:pt x="197" y="3460"/>
                  <a:pt x="191" y="3450"/>
                  <a:pt x="191" y="3450"/>
                </a:cubicBezTo>
                <a:cubicBezTo>
                  <a:pt x="186" y="3450"/>
                  <a:pt x="180" y="3450"/>
                  <a:pt x="180" y="3439"/>
                </a:cubicBezTo>
                <a:cubicBezTo>
                  <a:pt x="174" y="3439"/>
                  <a:pt x="174" y="3439"/>
                  <a:pt x="174" y="3439"/>
                </a:cubicBezTo>
                <a:cubicBezTo>
                  <a:pt x="169" y="3439"/>
                  <a:pt x="169" y="3439"/>
                  <a:pt x="163" y="3428"/>
                </a:cubicBezTo>
                <a:cubicBezTo>
                  <a:pt x="163" y="3428"/>
                  <a:pt x="169" y="3407"/>
                  <a:pt x="163" y="3407"/>
                </a:cubicBezTo>
                <a:cubicBezTo>
                  <a:pt x="158" y="3407"/>
                  <a:pt x="158" y="3417"/>
                  <a:pt x="152" y="3417"/>
                </a:cubicBezTo>
                <a:cubicBezTo>
                  <a:pt x="146" y="3417"/>
                  <a:pt x="146" y="3407"/>
                  <a:pt x="146" y="3407"/>
                </a:cubicBezTo>
                <a:cubicBezTo>
                  <a:pt x="141" y="3396"/>
                  <a:pt x="141" y="3396"/>
                  <a:pt x="135" y="3396"/>
                </a:cubicBezTo>
                <a:cubicBezTo>
                  <a:pt x="135" y="3396"/>
                  <a:pt x="129" y="3396"/>
                  <a:pt x="129" y="3396"/>
                </a:cubicBezTo>
                <a:cubicBezTo>
                  <a:pt x="129" y="3385"/>
                  <a:pt x="124" y="3385"/>
                  <a:pt x="124" y="3385"/>
                </a:cubicBezTo>
                <a:cubicBezTo>
                  <a:pt x="118" y="3385"/>
                  <a:pt x="124" y="3385"/>
                  <a:pt x="124" y="3374"/>
                </a:cubicBezTo>
                <a:cubicBezTo>
                  <a:pt x="129" y="3374"/>
                  <a:pt x="129" y="3374"/>
                  <a:pt x="129" y="3374"/>
                </a:cubicBezTo>
                <a:cubicBezTo>
                  <a:pt x="129" y="3364"/>
                  <a:pt x="135" y="3364"/>
                  <a:pt x="135" y="3364"/>
                </a:cubicBezTo>
                <a:cubicBezTo>
                  <a:pt x="135" y="3364"/>
                  <a:pt x="135" y="3353"/>
                  <a:pt x="135" y="3353"/>
                </a:cubicBezTo>
                <a:cubicBezTo>
                  <a:pt x="135" y="3353"/>
                  <a:pt x="129" y="3353"/>
                  <a:pt x="129" y="3353"/>
                </a:cubicBezTo>
                <a:cubicBezTo>
                  <a:pt x="124" y="3353"/>
                  <a:pt x="118" y="3342"/>
                  <a:pt x="113" y="3342"/>
                </a:cubicBezTo>
                <a:cubicBezTo>
                  <a:pt x="107" y="3342"/>
                  <a:pt x="96" y="3342"/>
                  <a:pt x="90" y="3342"/>
                </a:cubicBezTo>
                <a:cubicBezTo>
                  <a:pt x="79" y="3342"/>
                  <a:pt x="73" y="3342"/>
                  <a:pt x="68" y="3342"/>
                </a:cubicBezTo>
                <a:cubicBezTo>
                  <a:pt x="62" y="3342"/>
                  <a:pt x="56" y="3342"/>
                  <a:pt x="51" y="3342"/>
                </a:cubicBezTo>
                <a:cubicBezTo>
                  <a:pt x="51" y="3342"/>
                  <a:pt x="45" y="3342"/>
                  <a:pt x="39" y="3342"/>
                </a:cubicBezTo>
                <a:cubicBezTo>
                  <a:pt x="34" y="3331"/>
                  <a:pt x="34" y="3331"/>
                  <a:pt x="28" y="3342"/>
                </a:cubicBezTo>
                <a:cubicBezTo>
                  <a:pt x="28" y="3342"/>
                  <a:pt x="23" y="3342"/>
                  <a:pt x="23" y="3353"/>
                </a:cubicBezTo>
                <a:cubicBezTo>
                  <a:pt x="23" y="3353"/>
                  <a:pt x="17" y="3353"/>
                  <a:pt x="17" y="3353"/>
                </a:cubicBezTo>
                <a:cubicBezTo>
                  <a:pt x="11" y="3364"/>
                  <a:pt x="11" y="3364"/>
                  <a:pt x="6" y="3364"/>
                </a:cubicBezTo>
                <a:cubicBezTo>
                  <a:pt x="0" y="5878"/>
                  <a:pt x="0" y="5878"/>
                  <a:pt x="0" y="5878"/>
                </a:cubicBezTo>
                <a:cubicBezTo>
                  <a:pt x="0" y="5867"/>
                  <a:pt x="0" y="5867"/>
                  <a:pt x="6" y="5857"/>
                </a:cubicBezTo>
                <a:cubicBezTo>
                  <a:pt x="11" y="5857"/>
                  <a:pt x="11" y="5857"/>
                  <a:pt x="11" y="5846"/>
                </a:cubicBezTo>
                <a:cubicBezTo>
                  <a:pt x="11" y="5846"/>
                  <a:pt x="11" y="5846"/>
                  <a:pt x="11" y="5835"/>
                </a:cubicBezTo>
                <a:cubicBezTo>
                  <a:pt x="11" y="5824"/>
                  <a:pt x="17" y="5835"/>
                  <a:pt x="23" y="5824"/>
                </a:cubicBezTo>
                <a:cubicBezTo>
                  <a:pt x="17" y="5824"/>
                  <a:pt x="11" y="5814"/>
                  <a:pt x="17" y="5814"/>
                </a:cubicBezTo>
                <a:cubicBezTo>
                  <a:pt x="17" y="5803"/>
                  <a:pt x="23" y="5803"/>
                  <a:pt x="23" y="5792"/>
                </a:cubicBezTo>
                <a:cubicBezTo>
                  <a:pt x="23" y="5792"/>
                  <a:pt x="28" y="5781"/>
                  <a:pt x="34" y="5781"/>
                </a:cubicBezTo>
                <a:cubicBezTo>
                  <a:pt x="34" y="5781"/>
                  <a:pt x="34" y="5781"/>
                  <a:pt x="39" y="5781"/>
                </a:cubicBezTo>
                <a:cubicBezTo>
                  <a:pt x="39" y="5781"/>
                  <a:pt x="45" y="5771"/>
                  <a:pt x="51" y="5771"/>
                </a:cubicBezTo>
                <a:cubicBezTo>
                  <a:pt x="51" y="5771"/>
                  <a:pt x="51" y="5771"/>
                  <a:pt x="56" y="5771"/>
                </a:cubicBezTo>
                <a:cubicBezTo>
                  <a:pt x="56" y="5771"/>
                  <a:pt x="56" y="5760"/>
                  <a:pt x="62" y="5760"/>
                </a:cubicBezTo>
                <a:cubicBezTo>
                  <a:pt x="62" y="5749"/>
                  <a:pt x="62" y="5749"/>
                  <a:pt x="68" y="5739"/>
                </a:cubicBezTo>
                <a:cubicBezTo>
                  <a:pt x="68" y="5728"/>
                  <a:pt x="62" y="5728"/>
                  <a:pt x="56" y="5717"/>
                </a:cubicBezTo>
                <a:cubicBezTo>
                  <a:pt x="51" y="5717"/>
                  <a:pt x="51" y="5717"/>
                  <a:pt x="45" y="5717"/>
                </a:cubicBezTo>
                <a:cubicBezTo>
                  <a:pt x="45" y="5706"/>
                  <a:pt x="45" y="5706"/>
                  <a:pt x="39" y="5706"/>
                </a:cubicBezTo>
                <a:cubicBezTo>
                  <a:pt x="39" y="5696"/>
                  <a:pt x="34" y="5706"/>
                  <a:pt x="28" y="5706"/>
                </a:cubicBezTo>
                <a:cubicBezTo>
                  <a:pt x="28" y="5706"/>
                  <a:pt x="28" y="5706"/>
                  <a:pt x="23" y="5706"/>
                </a:cubicBezTo>
                <a:cubicBezTo>
                  <a:pt x="23" y="5706"/>
                  <a:pt x="17" y="5706"/>
                  <a:pt x="17" y="5706"/>
                </a:cubicBezTo>
                <a:cubicBezTo>
                  <a:pt x="11" y="5706"/>
                  <a:pt x="6" y="5696"/>
                  <a:pt x="11" y="5685"/>
                </a:cubicBezTo>
                <a:cubicBezTo>
                  <a:pt x="11" y="5685"/>
                  <a:pt x="11" y="5685"/>
                  <a:pt x="11" y="5674"/>
                </a:cubicBezTo>
                <a:cubicBezTo>
                  <a:pt x="11" y="5674"/>
                  <a:pt x="11" y="5674"/>
                  <a:pt x="11" y="5663"/>
                </a:cubicBezTo>
                <a:cubicBezTo>
                  <a:pt x="17" y="5663"/>
                  <a:pt x="17" y="5663"/>
                  <a:pt x="17" y="5663"/>
                </a:cubicBezTo>
                <a:cubicBezTo>
                  <a:pt x="23" y="5653"/>
                  <a:pt x="17" y="5653"/>
                  <a:pt x="17" y="5653"/>
                </a:cubicBezTo>
                <a:cubicBezTo>
                  <a:pt x="17" y="5642"/>
                  <a:pt x="17" y="5642"/>
                  <a:pt x="23" y="5642"/>
                </a:cubicBezTo>
                <a:cubicBezTo>
                  <a:pt x="23" y="5642"/>
                  <a:pt x="23" y="5642"/>
                  <a:pt x="23" y="5642"/>
                </a:cubicBezTo>
                <a:cubicBezTo>
                  <a:pt x="28" y="5631"/>
                  <a:pt x="34" y="5642"/>
                  <a:pt x="39" y="5631"/>
                </a:cubicBezTo>
                <a:cubicBezTo>
                  <a:pt x="45" y="5620"/>
                  <a:pt x="34" y="5620"/>
                  <a:pt x="34" y="5610"/>
                </a:cubicBezTo>
                <a:cubicBezTo>
                  <a:pt x="34" y="5610"/>
                  <a:pt x="39" y="5610"/>
                  <a:pt x="39" y="5610"/>
                </a:cubicBezTo>
                <a:cubicBezTo>
                  <a:pt x="45" y="5610"/>
                  <a:pt x="45" y="5610"/>
                  <a:pt x="45" y="5599"/>
                </a:cubicBezTo>
                <a:cubicBezTo>
                  <a:pt x="45" y="5599"/>
                  <a:pt x="45" y="5599"/>
                  <a:pt x="51" y="5599"/>
                </a:cubicBezTo>
                <a:cubicBezTo>
                  <a:pt x="51" y="5588"/>
                  <a:pt x="51" y="5588"/>
                  <a:pt x="51" y="5588"/>
                </a:cubicBezTo>
                <a:cubicBezTo>
                  <a:pt x="56" y="5567"/>
                  <a:pt x="62" y="5577"/>
                  <a:pt x="62" y="5588"/>
                </a:cubicBezTo>
                <a:cubicBezTo>
                  <a:pt x="62" y="5599"/>
                  <a:pt x="56" y="5599"/>
                  <a:pt x="62" y="5599"/>
                </a:cubicBezTo>
                <a:cubicBezTo>
                  <a:pt x="62" y="5610"/>
                  <a:pt x="62" y="5599"/>
                  <a:pt x="68" y="5599"/>
                </a:cubicBezTo>
                <a:cubicBezTo>
                  <a:pt x="68" y="5599"/>
                  <a:pt x="68" y="5599"/>
                  <a:pt x="73" y="5599"/>
                </a:cubicBezTo>
                <a:cubicBezTo>
                  <a:pt x="73" y="5599"/>
                  <a:pt x="79" y="5588"/>
                  <a:pt x="79" y="5577"/>
                </a:cubicBezTo>
                <a:cubicBezTo>
                  <a:pt x="84" y="5577"/>
                  <a:pt x="90" y="5577"/>
                  <a:pt x="84" y="5567"/>
                </a:cubicBezTo>
                <a:cubicBezTo>
                  <a:pt x="84" y="5556"/>
                  <a:pt x="73" y="5567"/>
                  <a:pt x="73" y="5556"/>
                </a:cubicBezTo>
                <a:cubicBezTo>
                  <a:pt x="73" y="5556"/>
                  <a:pt x="79" y="5545"/>
                  <a:pt x="84" y="5545"/>
                </a:cubicBezTo>
                <a:cubicBezTo>
                  <a:pt x="90" y="5545"/>
                  <a:pt x="90" y="5545"/>
                  <a:pt x="96" y="5545"/>
                </a:cubicBezTo>
                <a:cubicBezTo>
                  <a:pt x="101" y="5534"/>
                  <a:pt x="101" y="5534"/>
                  <a:pt x="101" y="5534"/>
                </a:cubicBezTo>
                <a:cubicBezTo>
                  <a:pt x="107" y="5534"/>
                  <a:pt x="107" y="5534"/>
                  <a:pt x="107" y="5524"/>
                </a:cubicBezTo>
                <a:cubicBezTo>
                  <a:pt x="113" y="5524"/>
                  <a:pt x="107" y="5513"/>
                  <a:pt x="107" y="5513"/>
                </a:cubicBezTo>
                <a:cubicBezTo>
                  <a:pt x="101" y="5502"/>
                  <a:pt x="101" y="5491"/>
                  <a:pt x="96" y="5491"/>
                </a:cubicBezTo>
                <a:cubicBezTo>
                  <a:pt x="96" y="5491"/>
                  <a:pt x="90" y="5481"/>
                  <a:pt x="84" y="5481"/>
                </a:cubicBezTo>
                <a:cubicBezTo>
                  <a:pt x="90" y="5470"/>
                  <a:pt x="96" y="5470"/>
                  <a:pt x="101" y="5470"/>
                </a:cubicBezTo>
                <a:cubicBezTo>
                  <a:pt x="101" y="5470"/>
                  <a:pt x="107" y="5470"/>
                  <a:pt x="113" y="5470"/>
                </a:cubicBezTo>
                <a:cubicBezTo>
                  <a:pt x="118" y="5470"/>
                  <a:pt x="118" y="5470"/>
                  <a:pt x="118" y="5470"/>
                </a:cubicBezTo>
                <a:cubicBezTo>
                  <a:pt x="124" y="5470"/>
                  <a:pt x="124" y="5470"/>
                  <a:pt x="129" y="5470"/>
                </a:cubicBezTo>
                <a:cubicBezTo>
                  <a:pt x="129" y="5470"/>
                  <a:pt x="129" y="5470"/>
                  <a:pt x="129" y="5459"/>
                </a:cubicBezTo>
                <a:cubicBezTo>
                  <a:pt x="129" y="5459"/>
                  <a:pt x="129" y="5459"/>
                  <a:pt x="129" y="5448"/>
                </a:cubicBezTo>
                <a:cubicBezTo>
                  <a:pt x="129" y="5448"/>
                  <a:pt x="129" y="5438"/>
                  <a:pt x="135" y="5427"/>
                </a:cubicBezTo>
                <a:cubicBezTo>
                  <a:pt x="135" y="5427"/>
                  <a:pt x="141" y="5427"/>
                  <a:pt x="141" y="5427"/>
                </a:cubicBezTo>
                <a:cubicBezTo>
                  <a:pt x="146" y="5416"/>
                  <a:pt x="152" y="5405"/>
                  <a:pt x="152" y="5405"/>
                </a:cubicBezTo>
                <a:cubicBezTo>
                  <a:pt x="158" y="5395"/>
                  <a:pt x="158" y="5395"/>
                  <a:pt x="163" y="5384"/>
                </a:cubicBezTo>
                <a:cubicBezTo>
                  <a:pt x="163" y="5384"/>
                  <a:pt x="163" y="5373"/>
                  <a:pt x="169" y="5362"/>
                </a:cubicBezTo>
                <a:cubicBezTo>
                  <a:pt x="169" y="5362"/>
                  <a:pt x="174" y="5352"/>
                  <a:pt x="174" y="5352"/>
                </a:cubicBezTo>
                <a:cubicBezTo>
                  <a:pt x="186" y="5341"/>
                  <a:pt x="197" y="5352"/>
                  <a:pt x="203" y="5330"/>
                </a:cubicBezTo>
                <a:cubicBezTo>
                  <a:pt x="208" y="5330"/>
                  <a:pt x="208" y="5319"/>
                  <a:pt x="214" y="5319"/>
                </a:cubicBezTo>
                <a:cubicBezTo>
                  <a:pt x="214" y="5309"/>
                  <a:pt x="219" y="5309"/>
                  <a:pt x="219" y="5309"/>
                </a:cubicBezTo>
                <a:cubicBezTo>
                  <a:pt x="219" y="5309"/>
                  <a:pt x="225" y="5309"/>
                  <a:pt x="225" y="5309"/>
                </a:cubicBezTo>
                <a:cubicBezTo>
                  <a:pt x="231" y="5309"/>
                  <a:pt x="236" y="5298"/>
                  <a:pt x="236" y="5287"/>
                </a:cubicBezTo>
                <a:cubicBezTo>
                  <a:pt x="242" y="5287"/>
                  <a:pt x="242" y="5276"/>
                  <a:pt x="242" y="5276"/>
                </a:cubicBezTo>
                <a:cubicBezTo>
                  <a:pt x="248" y="5276"/>
                  <a:pt x="248" y="5287"/>
                  <a:pt x="253" y="5287"/>
                </a:cubicBezTo>
                <a:cubicBezTo>
                  <a:pt x="259" y="5287"/>
                  <a:pt x="259" y="5287"/>
                  <a:pt x="264" y="5287"/>
                </a:cubicBezTo>
                <a:cubicBezTo>
                  <a:pt x="270" y="5287"/>
                  <a:pt x="270" y="5287"/>
                  <a:pt x="270" y="5287"/>
                </a:cubicBezTo>
                <a:cubicBezTo>
                  <a:pt x="276" y="5287"/>
                  <a:pt x="276" y="5287"/>
                  <a:pt x="281" y="5287"/>
                </a:cubicBezTo>
                <a:cubicBezTo>
                  <a:pt x="281" y="5287"/>
                  <a:pt x="281" y="5287"/>
                  <a:pt x="287" y="5287"/>
                </a:cubicBezTo>
                <a:cubicBezTo>
                  <a:pt x="287" y="5276"/>
                  <a:pt x="287" y="5276"/>
                  <a:pt x="287" y="5276"/>
                </a:cubicBezTo>
                <a:cubicBezTo>
                  <a:pt x="293" y="5266"/>
                  <a:pt x="298" y="5266"/>
                  <a:pt x="298" y="5266"/>
                </a:cubicBezTo>
                <a:cubicBezTo>
                  <a:pt x="304" y="5266"/>
                  <a:pt x="309" y="5255"/>
                  <a:pt x="309" y="5255"/>
                </a:cubicBezTo>
                <a:cubicBezTo>
                  <a:pt x="315" y="5255"/>
                  <a:pt x="315" y="5266"/>
                  <a:pt x="321" y="5266"/>
                </a:cubicBezTo>
                <a:cubicBezTo>
                  <a:pt x="315" y="5266"/>
                  <a:pt x="309" y="5266"/>
                  <a:pt x="309" y="5266"/>
                </a:cubicBezTo>
                <a:cubicBezTo>
                  <a:pt x="298" y="5266"/>
                  <a:pt x="293" y="5287"/>
                  <a:pt x="287" y="5298"/>
                </a:cubicBezTo>
                <a:cubicBezTo>
                  <a:pt x="287" y="5298"/>
                  <a:pt x="287" y="5309"/>
                  <a:pt x="281" y="5309"/>
                </a:cubicBezTo>
                <a:cubicBezTo>
                  <a:pt x="281" y="5309"/>
                  <a:pt x="276" y="5309"/>
                  <a:pt x="276" y="5309"/>
                </a:cubicBezTo>
                <a:cubicBezTo>
                  <a:pt x="276" y="5319"/>
                  <a:pt x="276" y="5319"/>
                  <a:pt x="276" y="5330"/>
                </a:cubicBezTo>
                <a:cubicBezTo>
                  <a:pt x="276" y="5330"/>
                  <a:pt x="281" y="5330"/>
                  <a:pt x="281" y="5330"/>
                </a:cubicBezTo>
                <a:cubicBezTo>
                  <a:pt x="281" y="5330"/>
                  <a:pt x="281" y="5341"/>
                  <a:pt x="287" y="5341"/>
                </a:cubicBezTo>
                <a:cubicBezTo>
                  <a:pt x="287" y="5341"/>
                  <a:pt x="293" y="5341"/>
                  <a:pt x="293" y="5341"/>
                </a:cubicBezTo>
                <a:cubicBezTo>
                  <a:pt x="298" y="5341"/>
                  <a:pt x="298" y="5352"/>
                  <a:pt x="304" y="5352"/>
                </a:cubicBezTo>
                <a:cubicBezTo>
                  <a:pt x="304" y="5352"/>
                  <a:pt x="309" y="5352"/>
                  <a:pt x="309" y="5352"/>
                </a:cubicBezTo>
                <a:cubicBezTo>
                  <a:pt x="309" y="5362"/>
                  <a:pt x="315" y="5362"/>
                  <a:pt x="315" y="5362"/>
                </a:cubicBezTo>
                <a:cubicBezTo>
                  <a:pt x="315" y="5373"/>
                  <a:pt x="315" y="5362"/>
                  <a:pt x="309" y="5362"/>
                </a:cubicBezTo>
                <a:cubicBezTo>
                  <a:pt x="309" y="5362"/>
                  <a:pt x="309" y="5362"/>
                  <a:pt x="304" y="5362"/>
                </a:cubicBezTo>
                <a:cubicBezTo>
                  <a:pt x="304" y="5362"/>
                  <a:pt x="304" y="5362"/>
                  <a:pt x="298" y="5362"/>
                </a:cubicBezTo>
                <a:cubicBezTo>
                  <a:pt x="293" y="5352"/>
                  <a:pt x="287" y="5352"/>
                  <a:pt x="287" y="5362"/>
                </a:cubicBezTo>
                <a:cubicBezTo>
                  <a:pt x="281" y="5362"/>
                  <a:pt x="281" y="5362"/>
                  <a:pt x="276" y="5373"/>
                </a:cubicBezTo>
                <a:cubicBezTo>
                  <a:pt x="270" y="5373"/>
                  <a:pt x="270" y="5362"/>
                  <a:pt x="264" y="5362"/>
                </a:cubicBezTo>
                <a:cubicBezTo>
                  <a:pt x="264" y="5362"/>
                  <a:pt x="259" y="5362"/>
                  <a:pt x="259" y="5362"/>
                </a:cubicBezTo>
                <a:cubicBezTo>
                  <a:pt x="253" y="5362"/>
                  <a:pt x="253" y="5352"/>
                  <a:pt x="248" y="5352"/>
                </a:cubicBezTo>
                <a:cubicBezTo>
                  <a:pt x="242" y="5352"/>
                  <a:pt x="236" y="5352"/>
                  <a:pt x="236" y="5362"/>
                </a:cubicBezTo>
                <a:cubicBezTo>
                  <a:pt x="231" y="5362"/>
                  <a:pt x="231" y="5362"/>
                  <a:pt x="225" y="5373"/>
                </a:cubicBezTo>
                <a:cubicBezTo>
                  <a:pt x="214" y="5373"/>
                  <a:pt x="208" y="5395"/>
                  <a:pt x="197" y="5395"/>
                </a:cubicBezTo>
                <a:cubicBezTo>
                  <a:pt x="191" y="5395"/>
                  <a:pt x="186" y="5395"/>
                  <a:pt x="186" y="5405"/>
                </a:cubicBezTo>
                <a:cubicBezTo>
                  <a:pt x="191" y="5416"/>
                  <a:pt x="191" y="5416"/>
                  <a:pt x="191" y="5416"/>
                </a:cubicBezTo>
                <a:cubicBezTo>
                  <a:pt x="191" y="5427"/>
                  <a:pt x="197" y="5438"/>
                  <a:pt x="197" y="5448"/>
                </a:cubicBezTo>
                <a:cubicBezTo>
                  <a:pt x="197" y="5459"/>
                  <a:pt x="191" y="5459"/>
                  <a:pt x="191" y="5459"/>
                </a:cubicBezTo>
                <a:cubicBezTo>
                  <a:pt x="186" y="5481"/>
                  <a:pt x="186" y="5491"/>
                  <a:pt x="180" y="5513"/>
                </a:cubicBezTo>
                <a:cubicBezTo>
                  <a:pt x="174" y="5513"/>
                  <a:pt x="174" y="5524"/>
                  <a:pt x="169" y="5534"/>
                </a:cubicBezTo>
                <a:cubicBezTo>
                  <a:pt x="163" y="5545"/>
                  <a:pt x="152" y="5567"/>
                  <a:pt x="158" y="5577"/>
                </a:cubicBezTo>
                <a:cubicBezTo>
                  <a:pt x="158" y="5588"/>
                  <a:pt x="163" y="5588"/>
                  <a:pt x="163" y="5588"/>
                </a:cubicBezTo>
                <a:cubicBezTo>
                  <a:pt x="169" y="5588"/>
                  <a:pt x="169" y="5599"/>
                  <a:pt x="174" y="5599"/>
                </a:cubicBezTo>
                <a:cubicBezTo>
                  <a:pt x="174" y="5599"/>
                  <a:pt x="174" y="5599"/>
                  <a:pt x="180" y="5599"/>
                </a:cubicBezTo>
                <a:cubicBezTo>
                  <a:pt x="180" y="5599"/>
                  <a:pt x="180" y="5599"/>
                  <a:pt x="180" y="5610"/>
                </a:cubicBezTo>
                <a:cubicBezTo>
                  <a:pt x="186" y="5610"/>
                  <a:pt x="186" y="5599"/>
                  <a:pt x="191" y="5588"/>
                </a:cubicBezTo>
                <a:cubicBezTo>
                  <a:pt x="197" y="5588"/>
                  <a:pt x="197" y="5588"/>
                  <a:pt x="197" y="5588"/>
                </a:cubicBezTo>
                <a:cubicBezTo>
                  <a:pt x="203" y="5588"/>
                  <a:pt x="203" y="5577"/>
                  <a:pt x="203" y="5577"/>
                </a:cubicBezTo>
                <a:cubicBezTo>
                  <a:pt x="208" y="5577"/>
                  <a:pt x="208" y="5588"/>
                  <a:pt x="208" y="5588"/>
                </a:cubicBezTo>
                <a:cubicBezTo>
                  <a:pt x="208" y="5588"/>
                  <a:pt x="203" y="5599"/>
                  <a:pt x="203" y="5599"/>
                </a:cubicBezTo>
                <a:cubicBezTo>
                  <a:pt x="203" y="5599"/>
                  <a:pt x="197" y="5610"/>
                  <a:pt x="191" y="5610"/>
                </a:cubicBezTo>
                <a:cubicBezTo>
                  <a:pt x="191" y="5620"/>
                  <a:pt x="186" y="5610"/>
                  <a:pt x="186" y="5631"/>
                </a:cubicBezTo>
                <a:cubicBezTo>
                  <a:pt x="186" y="5631"/>
                  <a:pt x="186" y="5631"/>
                  <a:pt x="186" y="5642"/>
                </a:cubicBezTo>
                <a:cubicBezTo>
                  <a:pt x="180" y="5642"/>
                  <a:pt x="180" y="5631"/>
                  <a:pt x="180" y="5631"/>
                </a:cubicBezTo>
                <a:cubicBezTo>
                  <a:pt x="180" y="5620"/>
                  <a:pt x="174" y="5631"/>
                  <a:pt x="169" y="5631"/>
                </a:cubicBezTo>
                <a:cubicBezTo>
                  <a:pt x="163" y="5631"/>
                  <a:pt x="163" y="5631"/>
                  <a:pt x="163" y="5642"/>
                </a:cubicBezTo>
                <a:cubicBezTo>
                  <a:pt x="158" y="5653"/>
                  <a:pt x="158" y="5653"/>
                  <a:pt x="158" y="5653"/>
                </a:cubicBezTo>
                <a:cubicBezTo>
                  <a:pt x="152" y="5653"/>
                  <a:pt x="152" y="5653"/>
                  <a:pt x="152" y="5663"/>
                </a:cubicBezTo>
                <a:cubicBezTo>
                  <a:pt x="152" y="5674"/>
                  <a:pt x="152" y="5674"/>
                  <a:pt x="158" y="5674"/>
                </a:cubicBezTo>
                <a:cubicBezTo>
                  <a:pt x="158" y="5674"/>
                  <a:pt x="163" y="5685"/>
                  <a:pt x="163" y="5685"/>
                </a:cubicBezTo>
                <a:cubicBezTo>
                  <a:pt x="163" y="5685"/>
                  <a:pt x="163" y="5685"/>
                  <a:pt x="169" y="5685"/>
                </a:cubicBezTo>
                <a:cubicBezTo>
                  <a:pt x="174" y="5685"/>
                  <a:pt x="174" y="5685"/>
                  <a:pt x="180" y="5674"/>
                </a:cubicBezTo>
                <a:cubicBezTo>
                  <a:pt x="186" y="5674"/>
                  <a:pt x="191" y="5674"/>
                  <a:pt x="197" y="5674"/>
                </a:cubicBezTo>
                <a:cubicBezTo>
                  <a:pt x="203" y="5663"/>
                  <a:pt x="208" y="5663"/>
                  <a:pt x="214" y="5663"/>
                </a:cubicBezTo>
                <a:cubicBezTo>
                  <a:pt x="219" y="5653"/>
                  <a:pt x="219" y="5642"/>
                  <a:pt x="225" y="5642"/>
                </a:cubicBezTo>
                <a:cubicBezTo>
                  <a:pt x="231" y="5642"/>
                  <a:pt x="236" y="5642"/>
                  <a:pt x="236" y="5642"/>
                </a:cubicBezTo>
                <a:cubicBezTo>
                  <a:pt x="242" y="5631"/>
                  <a:pt x="248" y="5631"/>
                  <a:pt x="242" y="5620"/>
                </a:cubicBezTo>
                <a:cubicBezTo>
                  <a:pt x="242" y="5620"/>
                  <a:pt x="236" y="5620"/>
                  <a:pt x="236" y="5610"/>
                </a:cubicBezTo>
                <a:cubicBezTo>
                  <a:pt x="242" y="5610"/>
                  <a:pt x="242" y="5610"/>
                  <a:pt x="248" y="5610"/>
                </a:cubicBezTo>
                <a:cubicBezTo>
                  <a:pt x="248" y="5620"/>
                  <a:pt x="248" y="5620"/>
                  <a:pt x="248" y="5620"/>
                </a:cubicBezTo>
                <a:cubicBezTo>
                  <a:pt x="248" y="5620"/>
                  <a:pt x="248" y="5631"/>
                  <a:pt x="248" y="5631"/>
                </a:cubicBezTo>
                <a:cubicBezTo>
                  <a:pt x="253" y="5631"/>
                  <a:pt x="253" y="5610"/>
                  <a:pt x="253" y="5610"/>
                </a:cubicBezTo>
                <a:cubicBezTo>
                  <a:pt x="253" y="5610"/>
                  <a:pt x="259" y="5588"/>
                  <a:pt x="264" y="5588"/>
                </a:cubicBezTo>
                <a:cubicBezTo>
                  <a:pt x="264" y="5599"/>
                  <a:pt x="259" y="5599"/>
                  <a:pt x="259" y="5599"/>
                </a:cubicBezTo>
                <a:cubicBezTo>
                  <a:pt x="259" y="5610"/>
                  <a:pt x="259" y="5610"/>
                  <a:pt x="259" y="5610"/>
                </a:cubicBezTo>
                <a:cubicBezTo>
                  <a:pt x="253" y="5620"/>
                  <a:pt x="259" y="5620"/>
                  <a:pt x="253" y="5620"/>
                </a:cubicBezTo>
                <a:cubicBezTo>
                  <a:pt x="253" y="5631"/>
                  <a:pt x="253" y="5631"/>
                  <a:pt x="253" y="5631"/>
                </a:cubicBezTo>
                <a:cubicBezTo>
                  <a:pt x="259" y="5631"/>
                  <a:pt x="259" y="5620"/>
                  <a:pt x="264" y="5620"/>
                </a:cubicBezTo>
                <a:cubicBezTo>
                  <a:pt x="264" y="5610"/>
                  <a:pt x="270" y="5620"/>
                  <a:pt x="270" y="5610"/>
                </a:cubicBezTo>
                <a:cubicBezTo>
                  <a:pt x="270" y="5599"/>
                  <a:pt x="270" y="5588"/>
                  <a:pt x="276" y="5588"/>
                </a:cubicBezTo>
                <a:cubicBezTo>
                  <a:pt x="276" y="5588"/>
                  <a:pt x="276" y="5588"/>
                  <a:pt x="276" y="5588"/>
                </a:cubicBezTo>
                <a:cubicBezTo>
                  <a:pt x="281" y="5588"/>
                  <a:pt x="281" y="5588"/>
                  <a:pt x="281" y="5588"/>
                </a:cubicBezTo>
                <a:cubicBezTo>
                  <a:pt x="281" y="5588"/>
                  <a:pt x="287" y="5577"/>
                  <a:pt x="287" y="5588"/>
                </a:cubicBezTo>
                <a:cubicBezTo>
                  <a:pt x="293" y="5588"/>
                  <a:pt x="293" y="5599"/>
                  <a:pt x="293" y="5599"/>
                </a:cubicBezTo>
                <a:cubicBezTo>
                  <a:pt x="293" y="5599"/>
                  <a:pt x="293" y="5599"/>
                  <a:pt x="293" y="5599"/>
                </a:cubicBezTo>
                <a:cubicBezTo>
                  <a:pt x="293" y="5599"/>
                  <a:pt x="293" y="5588"/>
                  <a:pt x="293" y="5588"/>
                </a:cubicBezTo>
                <a:cubicBezTo>
                  <a:pt x="293" y="5588"/>
                  <a:pt x="293" y="5577"/>
                  <a:pt x="293" y="5577"/>
                </a:cubicBezTo>
                <a:cubicBezTo>
                  <a:pt x="293" y="5577"/>
                  <a:pt x="293" y="5567"/>
                  <a:pt x="293" y="5567"/>
                </a:cubicBezTo>
                <a:cubicBezTo>
                  <a:pt x="293" y="5567"/>
                  <a:pt x="287" y="5567"/>
                  <a:pt x="287" y="5567"/>
                </a:cubicBezTo>
                <a:cubicBezTo>
                  <a:pt x="287" y="5567"/>
                  <a:pt x="293" y="5556"/>
                  <a:pt x="293" y="5556"/>
                </a:cubicBezTo>
                <a:cubicBezTo>
                  <a:pt x="298" y="5556"/>
                  <a:pt x="298" y="5567"/>
                  <a:pt x="304" y="5577"/>
                </a:cubicBezTo>
                <a:cubicBezTo>
                  <a:pt x="304" y="5577"/>
                  <a:pt x="304" y="5588"/>
                  <a:pt x="304" y="5577"/>
                </a:cubicBezTo>
                <a:cubicBezTo>
                  <a:pt x="304" y="5577"/>
                  <a:pt x="304" y="5567"/>
                  <a:pt x="304" y="5567"/>
                </a:cubicBezTo>
                <a:cubicBezTo>
                  <a:pt x="304" y="5556"/>
                  <a:pt x="304" y="5556"/>
                  <a:pt x="309" y="5545"/>
                </a:cubicBezTo>
                <a:cubicBezTo>
                  <a:pt x="315" y="5545"/>
                  <a:pt x="315" y="5545"/>
                  <a:pt x="315" y="5534"/>
                </a:cubicBezTo>
                <a:cubicBezTo>
                  <a:pt x="315" y="5534"/>
                  <a:pt x="315" y="5534"/>
                  <a:pt x="315" y="5524"/>
                </a:cubicBezTo>
                <a:cubicBezTo>
                  <a:pt x="315" y="5524"/>
                  <a:pt x="315" y="5524"/>
                  <a:pt x="315" y="5524"/>
                </a:cubicBezTo>
                <a:cubicBezTo>
                  <a:pt x="321" y="5524"/>
                  <a:pt x="321" y="5534"/>
                  <a:pt x="321" y="5534"/>
                </a:cubicBezTo>
                <a:cubicBezTo>
                  <a:pt x="321" y="5545"/>
                  <a:pt x="321" y="5545"/>
                  <a:pt x="321" y="5545"/>
                </a:cubicBezTo>
                <a:cubicBezTo>
                  <a:pt x="326" y="5545"/>
                  <a:pt x="321" y="5556"/>
                  <a:pt x="326" y="5556"/>
                </a:cubicBezTo>
                <a:cubicBezTo>
                  <a:pt x="326" y="5556"/>
                  <a:pt x="326" y="5534"/>
                  <a:pt x="332" y="5534"/>
                </a:cubicBezTo>
                <a:cubicBezTo>
                  <a:pt x="338" y="5524"/>
                  <a:pt x="343" y="5534"/>
                  <a:pt x="343" y="5534"/>
                </a:cubicBezTo>
                <a:cubicBezTo>
                  <a:pt x="349" y="5545"/>
                  <a:pt x="349" y="5545"/>
                  <a:pt x="349" y="5545"/>
                </a:cubicBezTo>
                <a:cubicBezTo>
                  <a:pt x="354" y="5545"/>
                  <a:pt x="354" y="5545"/>
                  <a:pt x="354" y="5545"/>
                </a:cubicBezTo>
                <a:cubicBezTo>
                  <a:pt x="360" y="5556"/>
                  <a:pt x="366" y="5545"/>
                  <a:pt x="366" y="5545"/>
                </a:cubicBezTo>
                <a:cubicBezTo>
                  <a:pt x="371" y="5534"/>
                  <a:pt x="371" y="5534"/>
                  <a:pt x="377" y="5524"/>
                </a:cubicBezTo>
                <a:cubicBezTo>
                  <a:pt x="383" y="5524"/>
                  <a:pt x="383" y="5513"/>
                  <a:pt x="383" y="5513"/>
                </a:cubicBezTo>
                <a:cubicBezTo>
                  <a:pt x="383" y="5513"/>
                  <a:pt x="388" y="5502"/>
                  <a:pt x="388" y="5502"/>
                </a:cubicBezTo>
                <a:cubicBezTo>
                  <a:pt x="394" y="5491"/>
                  <a:pt x="394" y="5502"/>
                  <a:pt x="394" y="5502"/>
                </a:cubicBezTo>
                <a:cubicBezTo>
                  <a:pt x="399" y="5502"/>
                  <a:pt x="399" y="5502"/>
                  <a:pt x="399" y="5491"/>
                </a:cubicBezTo>
                <a:cubicBezTo>
                  <a:pt x="399" y="5491"/>
                  <a:pt x="399" y="5491"/>
                  <a:pt x="394" y="5481"/>
                </a:cubicBezTo>
                <a:cubicBezTo>
                  <a:pt x="394" y="5481"/>
                  <a:pt x="394" y="5481"/>
                  <a:pt x="388" y="5481"/>
                </a:cubicBezTo>
                <a:cubicBezTo>
                  <a:pt x="388" y="5481"/>
                  <a:pt x="383" y="5491"/>
                  <a:pt x="383" y="5481"/>
                </a:cubicBezTo>
                <a:cubicBezTo>
                  <a:pt x="383" y="5470"/>
                  <a:pt x="394" y="5470"/>
                  <a:pt x="394" y="5470"/>
                </a:cubicBezTo>
                <a:cubicBezTo>
                  <a:pt x="394" y="5459"/>
                  <a:pt x="399" y="5459"/>
                  <a:pt x="399" y="5459"/>
                </a:cubicBezTo>
                <a:cubicBezTo>
                  <a:pt x="405" y="5448"/>
                  <a:pt x="411" y="5459"/>
                  <a:pt x="411" y="5448"/>
                </a:cubicBezTo>
                <a:cubicBezTo>
                  <a:pt x="411" y="5438"/>
                  <a:pt x="405" y="5438"/>
                  <a:pt x="405" y="5438"/>
                </a:cubicBezTo>
                <a:cubicBezTo>
                  <a:pt x="405" y="5438"/>
                  <a:pt x="405" y="5427"/>
                  <a:pt x="405" y="5427"/>
                </a:cubicBezTo>
                <a:cubicBezTo>
                  <a:pt x="399" y="5416"/>
                  <a:pt x="399" y="5438"/>
                  <a:pt x="394" y="5438"/>
                </a:cubicBezTo>
                <a:cubicBezTo>
                  <a:pt x="394" y="5448"/>
                  <a:pt x="394" y="5459"/>
                  <a:pt x="388" y="5459"/>
                </a:cubicBezTo>
                <a:cubicBezTo>
                  <a:pt x="383" y="5448"/>
                  <a:pt x="383" y="5448"/>
                  <a:pt x="371" y="5448"/>
                </a:cubicBezTo>
                <a:cubicBezTo>
                  <a:pt x="371" y="5448"/>
                  <a:pt x="366" y="5448"/>
                  <a:pt x="371" y="5448"/>
                </a:cubicBezTo>
                <a:cubicBezTo>
                  <a:pt x="371" y="5438"/>
                  <a:pt x="371" y="5438"/>
                  <a:pt x="371" y="5438"/>
                </a:cubicBezTo>
                <a:cubicBezTo>
                  <a:pt x="377" y="5438"/>
                  <a:pt x="371" y="5427"/>
                  <a:pt x="377" y="5427"/>
                </a:cubicBezTo>
                <a:cubicBezTo>
                  <a:pt x="377" y="5416"/>
                  <a:pt x="383" y="5427"/>
                  <a:pt x="383" y="5427"/>
                </a:cubicBezTo>
                <a:cubicBezTo>
                  <a:pt x="388" y="5427"/>
                  <a:pt x="394" y="5427"/>
                  <a:pt x="394" y="5416"/>
                </a:cubicBezTo>
                <a:cubicBezTo>
                  <a:pt x="394" y="5405"/>
                  <a:pt x="388" y="5405"/>
                  <a:pt x="388" y="5405"/>
                </a:cubicBezTo>
                <a:cubicBezTo>
                  <a:pt x="388" y="5405"/>
                  <a:pt x="394" y="5395"/>
                  <a:pt x="388" y="5395"/>
                </a:cubicBezTo>
                <a:cubicBezTo>
                  <a:pt x="388" y="5395"/>
                  <a:pt x="388" y="5405"/>
                  <a:pt x="383" y="5405"/>
                </a:cubicBezTo>
                <a:cubicBezTo>
                  <a:pt x="383" y="5405"/>
                  <a:pt x="377" y="5405"/>
                  <a:pt x="383" y="5395"/>
                </a:cubicBezTo>
                <a:cubicBezTo>
                  <a:pt x="383" y="5395"/>
                  <a:pt x="383" y="5395"/>
                  <a:pt x="383" y="5395"/>
                </a:cubicBezTo>
                <a:cubicBezTo>
                  <a:pt x="383" y="5384"/>
                  <a:pt x="377" y="5395"/>
                  <a:pt x="377" y="5395"/>
                </a:cubicBezTo>
                <a:cubicBezTo>
                  <a:pt x="377" y="5395"/>
                  <a:pt x="377" y="5395"/>
                  <a:pt x="371" y="5395"/>
                </a:cubicBezTo>
                <a:cubicBezTo>
                  <a:pt x="371" y="5395"/>
                  <a:pt x="366" y="5405"/>
                  <a:pt x="366" y="5405"/>
                </a:cubicBezTo>
                <a:cubicBezTo>
                  <a:pt x="366" y="5395"/>
                  <a:pt x="371" y="5395"/>
                  <a:pt x="377" y="5384"/>
                </a:cubicBezTo>
                <a:cubicBezTo>
                  <a:pt x="377" y="5384"/>
                  <a:pt x="377" y="5373"/>
                  <a:pt x="377" y="5373"/>
                </a:cubicBezTo>
                <a:cubicBezTo>
                  <a:pt x="383" y="5373"/>
                  <a:pt x="388" y="5373"/>
                  <a:pt x="388" y="5373"/>
                </a:cubicBezTo>
                <a:cubicBezTo>
                  <a:pt x="388" y="5362"/>
                  <a:pt x="388" y="5362"/>
                  <a:pt x="388" y="5362"/>
                </a:cubicBezTo>
                <a:cubicBezTo>
                  <a:pt x="388" y="5352"/>
                  <a:pt x="394" y="5352"/>
                  <a:pt x="394" y="5341"/>
                </a:cubicBezTo>
                <a:cubicBezTo>
                  <a:pt x="394" y="5341"/>
                  <a:pt x="394" y="5330"/>
                  <a:pt x="394" y="5330"/>
                </a:cubicBezTo>
                <a:cubicBezTo>
                  <a:pt x="394" y="5330"/>
                  <a:pt x="394" y="5330"/>
                  <a:pt x="388" y="5341"/>
                </a:cubicBezTo>
                <a:cubicBezTo>
                  <a:pt x="388" y="5341"/>
                  <a:pt x="383" y="5352"/>
                  <a:pt x="383" y="5352"/>
                </a:cubicBezTo>
                <a:cubicBezTo>
                  <a:pt x="383" y="5341"/>
                  <a:pt x="388" y="5330"/>
                  <a:pt x="388" y="5330"/>
                </a:cubicBezTo>
                <a:cubicBezTo>
                  <a:pt x="394" y="5330"/>
                  <a:pt x="405" y="5330"/>
                  <a:pt x="405" y="5330"/>
                </a:cubicBezTo>
                <a:cubicBezTo>
                  <a:pt x="411" y="5319"/>
                  <a:pt x="411" y="5319"/>
                  <a:pt x="416" y="5319"/>
                </a:cubicBezTo>
                <a:cubicBezTo>
                  <a:pt x="416" y="5319"/>
                  <a:pt x="416" y="5309"/>
                  <a:pt x="416" y="5309"/>
                </a:cubicBezTo>
                <a:cubicBezTo>
                  <a:pt x="422" y="5319"/>
                  <a:pt x="416" y="5319"/>
                  <a:pt x="411" y="5330"/>
                </a:cubicBezTo>
                <a:cubicBezTo>
                  <a:pt x="411" y="5330"/>
                  <a:pt x="411" y="5341"/>
                  <a:pt x="411" y="5341"/>
                </a:cubicBezTo>
                <a:cubicBezTo>
                  <a:pt x="411" y="5341"/>
                  <a:pt x="405" y="5341"/>
                  <a:pt x="405" y="5352"/>
                </a:cubicBezTo>
                <a:cubicBezTo>
                  <a:pt x="405" y="5352"/>
                  <a:pt x="405" y="5352"/>
                  <a:pt x="405" y="5362"/>
                </a:cubicBezTo>
                <a:cubicBezTo>
                  <a:pt x="405" y="5362"/>
                  <a:pt x="411" y="5362"/>
                  <a:pt x="411" y="5373"/>
                </a:cubicBezTo>
                <a:cubicBezTo>
                  <a:pt x="411" y="5373"/>
                  <a:pt x="411" y="5384"/>
                  <a:pt x="411" y="5384"/>
                </a:cubicBezTo>
                <a:cubicBezTo>
                  <a:pt x="416" y="5384"/>
                  <a:pt x="416" y="5373"/>
                  <a:pt x="422" y="5362"/>
                </a:cubicBezTo>
                <a:cubicBezTo>
                  <a:pt x="422" y="5362"/>
                  <a:pt x="422" y="5362"/>
                  <a:pt x="422" y="5362"/>
                </a:cubicBezTo>
                <a:cubicBezTo>
                  <a:pt x="428" y="5362"/>
                  <a:pt x="428" y="5362"/>
                  <a:pt x="433" y="5352"/>
                </a:cubicBezTo>
                <a:cubicBezTo>
                  <a:pt x="433" y="5352"/>
                  <a:pt x="433" y="5352"/>
                  <a:pt x="433" y="5341"/>
                </a:cubicBezTo>
                <a:cubicBezTo>
                  <a:pt x="433" y="5341"/>
                  <a:pt x="433" y="5341"/>
                  <a:pt x="433" y="5341"/>
                </a:cubicBezTo>
                <a:cubicBezTo>
                  <a:pt x="433" y="5341"/>
                  <a:pt x="433" y="5330"/>
                  <a:pt x="433" y="5330"/>
                </a:cubicBezTo>
                <a:cubicBezTo>
                  <a:pt x="433" y="5330"/>
                  <a:pt x="439" y="5330"/>
                  <a:pt x="439" y="5330"/>
                </a:cubicBezTo>
                <a:cubicBezTo>
                  <a:pt x="439" y="5341"/>
                  <a:pt x="433" y="5341"/>
                  <a:pt x="433" y="5341"/>
                </a:cubicBezTo>
                <a:cubicBezTo>
                  <a:pt x="433" y="5352"/>
                  <a:pt x="433" y="5352"/>
                  <a:pt x="433" y="5362"/>
                </a:cubicBezTo>
                <a:cubicBezTo>
                  <a:pt x="433" y="5362"/>
                  <a:pt x="433" y="5373"/>
                  <a:pt x="439" y="5362"/>
                </a:cubicBezTo>
                <a:cubicBezTo>
                  <a:pt x="439" y="5362"/>
                  <a:pt x="439" y="5352"/>
                  <a:pt x="439" y="5352"/>
                </a:cubicBezTo>
                <a:cubicBezTo>
                  <a:pt x="444" y="5352"/>
                  <a:pt x="444" y="5362"/>
                  <a:pt x="444" y="5362"/>
                </a:cubicBezTo>
                <a:cubicBezTo>
                  <a:pt x="444" y="5362"/>
                  <a:pt x="450" y="5362"/>
                  <a:pt x="450" y="5362"/>
                </a:cubicBezTo>
                <a:cubicBezTo>
                  <a:pt x="450" y="5362"/>
                  <a:pt x="450" y="5362"/>
                  <a:pt x="450" y="5352"/>
                </a:cubicBezTo>
                <a:cubicBezTo>
                  <a:pt x="456" y="5352"/>
                  <a:pt x="456" y="5352"/>
                  <a:pt x="456" y="5352"/>
                </a:cubicBezTo>
                <a:cubicBezTo>
                  <a:pt x="461" y="5341"/>
                  <a:pt x="478" y="5362"/>
                  <a:pt x="484" y="5352"/>
                </a:cubicBezTo>
                <a:cubicBezTo>
                  <a:pt x="490" y="5341"/>
                  <a:pt x="490" y="5341"/>
                  <a:pt x="490" y="5330"/>
                </a:cubicBezTo>
                <a:cubicBezTo>
                  <a:pt x="495" y="5319"/>
                  <a:pt x="506" y="5330"/>
                  <a:pt x="506" y="5319"/>
                </a:cubicBezTo>
                <a:cubicBezTo>
                  <a:pt x="506" y="5341"/>
                  <a:pt x="495" y="5330"/>
                  <a:pt x="490" y="5341"/>
                </a:cubicBezTo>
                <a:cubicBezTo>
                  <a:pt x="490" y="5341"/>
                  <a:pt x="490" y="5352"/>
                  <a:pt x="490" y="5352"/>
                </a:cubicBezTo>
                <a:cubicBezTo>
                  <a:pt x="490" y="5352"/>
                  <a:pt x="484" y="5362"/>
                  <a:pt x="490" y="5362"/>
                </a:cubicBezTo>
                <a:cubicBezTo>
                  <a:pt x="490" y="5362"/>
                  <a:pt x="490" y="5362"/>
                  <a:pt x="490" y="5373"/>
                </a:cubicBezTo>
                <a:cubicBezTo>
                  <a:pt x="490" y="5373"/>
                  <a:pt x="490" y="5373"/>
                  <a:pt x="490" y="5384"/>
                </a:cubicBezTo>
                <a:cubicBezTo>
                  <a:pt x="495" y="5384"/>
                  <a:pt x="495" y="5384"/>
                  <a:pt x="495" y="5384"/>
                </a:cubicBezTo>
                <a:cubicBezTo>
                  <a:pt x="501" y="5384"/>
                  <a:pt x="501" y="5384"/>
                  <a:pt x="501" y="5384"/>
                </a:cubicBezTo>
                <a:cubicBezTo>
                  <a:pt x="506" y="5384"/>
                  <a:pt x="506" y="5384"/>
                  <a:pt x="506" y="5384"/>
                </a:cubicBezTo>
                <a:cubicBezTo>
                  <a:pt x="512" y="5373"/>
                  <a:pt x="518" y="5373"/>
                  <a:pt x="512" y="5384"/>
                </a:cubicBezTo>
                <a:cubicBezTo>
                  <a:pt x="512" y="5384"/>
                  <a:pt x="512" y="5384"/>
                  <a:pt x="506" y="5395"/>
                </a:cubicBezTo>
                <a:cubicBezTo>
                  <a:pt x="506" y="5395"/>
                  <a:pt x="506" y="5395"/>
                  <a:pt x="501" y="5395"/>
                </a:cubicBezTo>
                <a:cubicBezTo>
                  <a:pt x="495" y="5395"/>
                  <a:pt x="490" y="5395"/>
                  <a:pt x="490" y="5405"/>
                </a:cubicBezTo>
                <a:cubicBezTo>
                  <a:pt x="495" y="5405"/>
                  <a:pt x="495" y="5405"/>
                  <a:pt x="501" y="5405"/>
                </a:cubicBezTo>
                <a:cubicBezTo>
                  <a:pt x="501" y="5395"/>
                  <a:pt x="506" y="5395"/>
                  <a:pt x="512" y="5395"/>
                </a:cubicBezTo>
                <a:cubicBezTo>
                  <a:pt x="518" y="5395"/>
                  <a:pt x="523" y="5395"/>
                  <a:pt x="523" y="5395"/>
                </a:cubicBezTo>
                <a:cubicBezTo>
                  <a:pt x="523" y="5395"/>
                  <a:pt x="523" y="5405"/>
                  <a:pt x="523" y="5405"/>
                </a:cubicBezTo>
                <a:cubicBezTo>
                  <a:pt x="523" y="5405"/>
                  <a:pt x="518" y="5416"/>
                  <a:pt x="518" y="5416"/>
                </a:cubicBezTo>
                <a:cubicBezTo>
                  <a:pt x="518" y="5416"/>
                  <a:pt x="518" y="5416"/>
                  <a:pt x="523" y="5416"/>
                </a:cubicBezTo>
                <a:cubicBezTo>
                  <a:pt x="523" y="5416"/>
                  <a:pt x="523" y="5416"/>
                  <a:pt x="529" y="5405"/>
                </a:cubicBezTo>
                <a:cubicBezTo>
                  <a:pt x="529" y="5405"/>
                  <a:pt x="529" y="5405"/>
                  <a:pt x="535" y="5405"/>
                </a:cubicBezTo>
                <a:cubicBezTo>
                  <a:pt x="535" y="5405"/>
                  <a:pt x="540" y="5405"/>
                  <a:pt x="540" y="5405"/>
                </a:cubicBezTo>
                <a:cubicBezTo>
                  <a:pt x="546" y="5405"/>
                  <a:pt x="551" y="5405"/>
                  <a:pt x="557" y="5405"/>
                </a:cubicBezTo>
                <a:cubicBezTo>
                  <a:pt x="557" y="5416"/>
                  <a:pt x="551" y="5427"/>
                  <a:pt x="551" y="5427"/>
                </a:cubicBezTo>
                <a:cubicBezTo>
                  <a:pt x="551" y="5438"/>
                  <a:pt x="551" y="5438"/>
                  <a:pt x="546" y="5438"/>
                </a:cubicBezTo>
                <a:cubicBezTo>
                  <a:pt x="546" y="5438"/>
                  <a:pt x="540" y="5438"/>
                  <a:pt x="540" y="5438"/>
                </a:cubicBezTo>
                <a:cubicBezTo>
                  <a:pt x="535" y="5448"/>
                  <a:pt x="546" y="5459"/>
                  <a:pt x="551" y="5459"/>
                </a:cubicBezTo>
                <a:cubicBezTo>
                  <a:pt x="557" y="5459"/>
                  <a:pt x="563" y="5459"/>
                  <a:pt x="568" y="5459"/>
                </a:cubicBezTo>
                <a:cubicBezTo>
                  <a:pt x="568" y="5459"/>
                  <a:pt x="574" y="5448"/>
                  <a:pt x="580" y="5459"/>
                </a:cubicBezTo>
                <a:cubicBezTo>
                  <a:pt x="585" y="5459"/>
                  <a:pt x="585" y="5459"/>
                  <a:pt x="591" y="5448"/>
                </a:cubicBezTo>
                <a:cubicBezTo>
                  <a:pt x="596" y="5448"/>
                  <a:pt x="596" y="5438"/>
                  <a:pt x="602" y="5438"/>
                </a:cubicBezTo>
                <a:cubicBezTo>
                  <a:pt x="602" y="5427"/>
                  <a:pt x="608" y="5427"/>
                  <a:pt x="608" y="5427"/>
                </a:cubicBezTo>
                <a:cubicBezTo>
                  <a:pt x="613" y="5427"/>
                  <a:pt x="608" y="5416"/>
                  <a:pt x="613" y="5416"/>
                </a:cubicBezTo>
                <a:cubicBezTo>
                  <a:pt x="613" y="5416"/>
                  <a:pt x="608" y="5438"/>
                  <a:pt x="608" y="5438"/>
                </a:cubicBezTo>
                <a:cubicBezTo>
                  <a:pt x="608" y="5448"/>
                  <a:pt x="608" y="5448"/>
                  <a:pt x="608" y="5459"/>
                </a:cubicBezTo>
                <a:cubicBezTo>
                  <a:pt x="608" y="5459"/>
                  <a:pt x="602" y="5459"/>
                  <a:pt x="602" y="5470"/>
                </a:cubicBezTo>
                <a:cubicBezTo>
                  <a:pt x="602" y="5470"/>
                  <a:pt x="602" y="5481"/>
                  <a:pt x="602" y="5481"/>
                </a:cubicBezTo>
                <a:cubicBezTo>
                  <a:pt x="608" y="5481"/>
                  <a:pt x="608" y="5481"/>
                  <a:pt x="613" y="5491"/>
                </a:cubicBezTo>
                <a:cubicBezTo>
                  <a:pt x="619" y="5491"/>
                  <a:pt x="619" y="5491"/>
                  <a:pt x="625" y="5502"/>
                </a:cubicBezTo>
                <a:cubicBezTo>
                  <a:pt x="630" y="5502"/>
                  <a:pt x="636" y="5502"/>
                  <a:pt x="636" y="5502"/>
                </a:cubicBezTo>
                <a:cubicBezTo>
                  <a:pt x="647" y="5513"/>
                  <a:pt x="653" y="5524"/>
                  <a:pt x="664" y="5524"/>
                </a:cubicBezTo>
                <a:cubicBezTo>
                  <a:pt x="670" y="5524"/>
                  <a:pt x="681" y="5524"/>
                  <a:pt x="692" y="5524"/>
                </a:cubicBezTo>
                <a:cubicBezTo>
                  <a:pt x="715" y="5524"/>
                  <a:pt x="737" y="5513"/>
                  <a:pt x="760" y="5524"/>
                </a:cubicBezTo>
                <a:cubicBezTo>
                  <a:pt x="765" y="5524"/>
                  <a:pt x="765" y="5524"/>
                  <a:pt x="765" y="5524"/>
                </a:cubicBezTo>
                <a:cubicBezTo>
                  <a:pt x="771" y="5524"/>
                  <a:pt x="771" y="5524"/>
                  <a:pt x="776" y="5524"/>
                </a:cubicBezTo>
                <a:cubicBezTo>
                  <a:pt x="782" y="5524"/>
                  <a:pt x="782" y="5524"/>
                  <a:pt x="788" y="5524"/>
                </a:cubicBezTo>
                <a:cubicBezTo>
                  <a:pt x="793" y="5534"/>
                  <a:pt x="799" y="5534"/>
                  <a:pt x="799" y="5534"/>
                </a:cubicBezTo>
                <a:cubicBezTo>
                  <a:pt x="810" y="5534"/>
                  <a:pt x="816" y="5545"/>
                  <a:pt x="821" y="5534"/>
                </a:cubicBezTo>
                <a:cubicBezTo>
                  <a:pt x="821" y="5534"/>
                  <a:pt x="821" y="5534"/>
                  <a:pt x="827" y="5534"/>
                </a:cubicBezTo>
                <a:cubicBezTo>
                  <a:pt x="827" y="5534"/>
                  <a:pt x="833" y="5534"/>
                  <a:pt x="833" y="5524"/>
                </a:cubicBezTo>
                <a:cubicBezTo>
                  <a:pt x="833" y="5524"/>
                  <a:pt x="827" y="5513"/>
                  <a:pt x="827" y="5513"/>
                </a:cubicBezTo>
                <a:cubicBezTo>
                  <a:pt x="827" y="5513"/>
                  <a:pt x="833" y="5513"/>
                  <a:pt x="833" y="5524"/>
                </a:cubicBezTo>
                <a:cubicBezTo>
                  <a:pt x="833" y="5524"/>
                  <a:pt x="833" y="5524"/>
                  <a:pt x="833" y="5534"/>
                </a:cubicBezTo>
                <a:cubicBezTo>
                  <a:pt x="833" y="5534"/>
                  <a:pt x="838" y="5534"/>
                  <a:pt x="838" y="5534"/>
                </a:cubicBezTo>
                <a:cubicBezTo>
                  <a:pt x="838" y="5545"/>
                  <a:pt x="833" y="5545"/>
                  <a:pt x="833" y="5545"/>
                </a:cubicBezTo>
                <a:cubicBezTo>
                  <a:pt x="833" y="5545"/>
                  <a:pt x="833" y="5556"/>
                  <a:pt x="827" y="5556"/>
                </a:cubicBezTo>
                <a:cubicBezTo>
                  <a:pt x="827" y="5556"/>
                  <a:pt x="827" y="5556"/>
                  <a:pt x="827" y="5556"/>
                </a:cubicBezTo>
                <a:cubicBezTo>
                  <a:pt x="833" y="5556"/>
                  <a:pt x="838" y="5567"/>
                  <a:pt x="844" y="5567"/>
                </a:cubicBezTo>
                <a:cubicBezTo>
                  <a:pt x="850" y="5567"/>
                  <a:pt x="855" y="5577"/>
                  <a:pt x="861" y="5577"/>
                </a:cubicBezTo>
                <a:cubicBezTo>
                  <a:pt x="866" y="5577"/>
                  <a:pt x="872" y="5577"/>
                  <a:pt x="878" y="5577"/>
                </a:cubicBezTo>
                <a:cubicBezTo>
                  <a:pt x="883" y="5577"/>
                  <a:pt x="889" y="5588"/>
                  <a:pt x="889" y="5588"/>
                </a:cubicBezTo>
                <a:cubicBezTo>
                  <a:pt x="895" y="5588"/>
                  <a:pt x="900" y="5588"/>
                  <a:pt x="906" y="5588"/>
                </a:cubicBezTo>
                <a:cubicBezTo>
                  <a:pt x="911" y="5588"/>
                  <a:pt x="911" y="5577"/>
                  <a:pt x="911" y="5577"/>
                </a:cubicBezTo>
                <a:cubicBezTo>
                  <a:pt x="917" y="5577"/>
                  <a:pt x="917" y="5577"/>
                  <a:pt x="923" y="5577"/>
                </a:cubicBezTo>
                <a:cubicBezTo>
                  <a:pt x="923" y="5567"/>
                  <a:pt x="928" y="5567"/>
                  <a:pt x="928" y="5567"/>
                </a:cubicBezTo>
                <a:cubicBezTo>
                  <a:pt x="934" y="5567"/>
                  <a:pt x="934" y="5556"/>
                  <a:pt x="940" y="5545"/>
                </a:cubicBezTo>
                <a:cubicBezTo>
                  <a:pt x="945" y="5534"/>
                  <a:pt x="945" y="5556"/>
                  <a:pt x="945" y="5567"/>
                </a:cubicBezTo>
                <a:cubicBezTo>
                  <a:pt x="945" y="5567"/>
                  <a:pt x="945" y="5577"/>
                  <a:pt x="945" y="5577"/>
                </a:cubicBezTo>
                <a:cubicBezTo>
                  <a:pt x="945" y="5577"/>
                  <a:pt x="951" y="5577"/>
                  <a:pt x="951" y="5588"/>
                </a:cubicBezTo>
                <a:cubicBezTo>
                  <a:pt x="951" y="5599"/>
                  <a:pt x="945" y="5599"/>
                  <a:pt x="940" y="5610"/>
                </a:cubicBezTo>
                <a:cubicBezTo>
                  <a:pt x="940" y="5610"/>
                  <a:pt x="940" y="5610"/>
                  <a:pt x="940" y="5610"/>
                </a:cubicBezTo>
                <a:cubicBezTo>
                  <a:pt x="934" y="5620"/>
                  <a:pt x="934" y="5610"/>
                  <a:pt x="928" y="5620"/>
                </a:cubicBezTo>
                <a:cubicBezTo>
                  <a:pt x="928" y="5620"/>
                  <a:pt x="940" y="5620"/>
                  <a:pt x="945" y="5631"/>
                </a:cubicBezTo>
                <a:cubicBezTo>
                  <a:pt x="945" y="5631"/>
                  <a:pt x="945" y="5631"/>
                  <a:pt x="951" y="5631"/>
                </a:cubicBezTo>
                <a:cubicBezTo>
                  <a:pt x="956" y="5642"/>
                  <a:pt x="962" y="5642"/>
                  <a:pt x="968" y="5653"/>
                </a:cubicBezTo>
                <a:cubicBezTo>
                  <a:pt x="968" y="5653"/>
                  <a:pt x="973" y="5663"/>
                  <a:pt x="973" y="5663"/>
                </a:cubicBezTo>
                <a:cubicBezTo>
                  <a:pt x="979" y="5663"/>
                  <a:pt x="985" y="5674"/>
                  <a:pt x="990" y="5674"/>
                </a:cubicBezTo>
                <a:cubicBezTo>
                  <a:pt x="990" y="5674"/>
                  <a:pt x="996" y="5685"/>
                  <a:pt x="1002" y="5685"/>
                </a:cubicBezTo>
                <a:cubicBezTo>
                  <a:pt x="1007" y="5685"/>
                  <a:pt x="1007" y="5685"/>
                  <a:pt x="1013" y="5685"/>
                </a:cubicBezTo>
                <a:cubicBezTo>
                  <a:pt x="1013" y="5696"/>
                  <a:pt x="1007" y="5685"/>
                  <a:pt x="1007" y="5696"/>
                </a:cubicBezTo>
                <a:cubicBezTo>
                  <a:pt x="1007" y="5696"/>
                  <a:pt x="1013" y="5696"/>
                  <a:pt x="1013" y="5696"/>
                </a:cubicBezTo>
                <a:cubicBezTo>
                  <a:pt x="1018" y="5706"/>
                  <a:pt x="1018" y="5717"/>
                  <a:pt x="1024" y="5717"/>
                </a:cubicBezTo>
                <a:cubicBezTo>
                  <a:pt x="1035" y="5728"/>
                  <a:pt x="1041" y="5739"/>
                  <a:pt x="1047" y="5749"/>
                </a:cubicBezTo>
                <a:cubicBezTo>
                  <a:pt x="1052" y="5749"/>
                  <a:pt x="1058" y="5760"/>
                  <a:pt x="1058" y="5760"/>
                </a:cubicBezTo>
                <a:cubicBezTo>
                  <a:pt x="1063" y="5760"/>
                  <a:pt x="1063" y="5771"/>
                  <a:pt x="1069" y="5781"/>
                </a:cubicBezTo>
                <a:cubicBezTo>
                  <a:pt x="1075" y="5781"/>
                  <a:pt x="1075" y="5781"/>
                  <a:pt x="1080" y="5792"/>
                </a:cubicBezTo>
                <a:cubicBezTo>
                  <a:pt x="1086" y="5792"/>
                  <a:pt x="1086" y="5803"/>
                  <a:pt x="1092" y="5803"/>
                </a:cubicBezTo>
                <a:cubicBezTo>
                  <a:pt x="1097" y="5814"/>
                  <a:pt x="1097" y="5814"/>
                  <a:pt x="1103" y="5814"/>
                </a:cubicBezTo>
                <a:cubicBezTo>
                  <a:pt x="1108" y="5824"/>
                  <a:pt x="1108" y="5824"/>
                  <a:pt x="1114" y="5835"/>
                </a:cubicBezTo>
                <a:cubicBezTo>
                  <a:pt x="1114" y="5835"/>
                  <a:pt x="1120" y="5846"/>
                  <a:pt x="1125" y="5846"/>
                </a:cubicBezTo>
                <a:cubicBezTo>
                  <a:pt x="1125" y="5846"/>
                  <a:pt x="1125" y="5846"/>
                  <a:pt x="1125" y="5846"/>
                </a:cubicBezTo>
                <a:cubicBezTo>
                  <a:pt x="1131" y="5846"/>
                  <a:pt x="1131" y="5857"/>
                  <a:pt x="1131" y="5857"/>
                </a:cubicBezTo>
                <a:cubicBezTo>
                  <a:pt x="1137" y="5857"/>
                  <a:pt x="1137" y="5857"/>
                  <a:pt x="1137" y="5846"/>
                </a:cubicBezTo>
                <a:cubicBezTo>
                  <a:pt x="1137" y="5846"/>
                  <a:pt x="1131" y="5846"/>
                  <a:pt x="1131" y="5835"/>
                </a:cubicBezTo>
                <a:cubicBezTo>
                  <a:pt x="1131" y="5835"/>
                  <a:pt x="1137" y="5835"/>
                  <a:pt x="1137" y="5835"/>
                </a:cubicBezTo>
                <a:cubicBezTo>
                  <a:pt x="1142" y="5835"/>
                  <a:pt x="1142" y="5846"/>
                  <a:pt x="1142" y="5846"/>
                </a:cubicBezTo>
                <a:cubicBezTo>
                  <a:pt x="1142" y="5846"/>
                  <a:pt x="1148" y="5846"/>
                  <a:pt x="1148" y="5846"/>
                </a:cubicBezTo>
                <a:cubicBezTo>
                  <a:pt x="1148" y="5835"/>
                  <a:pt x="1153" y="5835"/>
                  <a:pt x="1153" y="5835"/>
                </a:cubicBezTo>
                <a:cubicBezTo>
                  <a:pt x="1153" y="5835"/>
                  <a:pt x="1159" y="5835"/>
                  <a:pt x="1153" y="5835"/>
                </a:cubicBezTo>
                <a:cubicBezTo>
                  <a:pt x="1153" y="5835"/>
                  <a:pt x="1153" y="5835"/>
                  <a:pt x="1148" y="5835"/>
                </a:cubicBezTo>
                <a:cubicBezTo>
                  <a:pt x="1148" y="5835"/>
                  <a:pt x="1148" y="5824"/>
                  <a:pt x="1148" y="5824"/>
                </a:cubicBezTo>
                <a:cubicBezTo>
                  <a:pt x="1148" y="5824"/>
                  <a:pt x="1153" y="5824"/>
                  <a:pt x="1153" y="5824"/>
                </a:cubicBezTo>
                <a:cubicBezTo>
                  <a:pt x="1159" y="5824"/>
                  <a:pt x="1159" y="5824"/>
                  <a:pt x="1159" y="5824"/>
                </a:cubicBezTo>
                <a:cubicBezTo>
                  <a:pt x="1165" y="5824"/>
                  <a:pt x="1165" y="5835"/>
                  <a:pt x="1165" y="5835"/>
                </a:cubicBezTo>
                <a:cubicBezTo>
                  <a:pt x="1170" y="5835"/>
                  <a:pt x="1176" y="5824"/>
                  <a:pt x="1176" y="5814"/>
                </a:cubicBezTo>
                <a:cubicBezTo>
                  <a:pt x="1176" y="5814"/>
                  <a:pt x="1170" y="5814"/>
                  <a:pt x="1170" y="5814"/>
                </a:cubicBezTo>
                <a:cubicBezTo>
                  <a:pt x="1170" y="5803"/>
                  <a:pt x="1170" y="5803"/>
                  <a:pt x="1170" y="5803"/>
                </a:cubicBezTo>
                <a:cubicBezTo>
                  <a:pt x="1165" y="5792"/>
                  <a:pt x="1165" y="5781"/>
                  <a:pt x="1159" y="5781"/>
                </a:cubicBezTo>
                <a:cubicBezTo>
                  <a:pt x="1159" y="5781"/>
                  <a:pt x="1159" y="5781"/>
                  <a:pt x="1153" y="5771"/>
                </a:cubicBezTo>
                <a:cubicBezTo>
                  <a:pt x="1153" y="5771"/>
                  <a:pt x="1153" y="5771"/>
                  <a:pt x="1153" y="5771"/>
                </a:cubicBezTo>
                <a:cubicBezTo>
                  <a:pt x="1148" y="5760"/>
                  <a:pt x="1148" y="5749"/>
                  <a:pt x="1142" y="5749"/>
                </a:cubicBezTo>
                <a:cubicBezTo>
                  <a:pt x="1142" y="5749"/>
                  <a:pt x="1142" y="5749"/>
                  <a:pt x="1137" y="5749"/>
                </a:cubicBezTo>
                <a:cubicBezTo>
                  <a:pt x="1137" y="5739"/>
                  <a:pt x="1137" y="5739"/>
                  <a:pt x="1131" y="5739"/>
                </a:cubicBezTo>
                <a:cubicBezTo>
                  <a:pt x="1131" y="5739"/>
                  <a:pt x="1125" y="5739"/>
                  <a:pt x="1120" y="5739"/>
                </a:cubicBezTo>
                <a:cubicBezTo>
                  <a:pt x="1120" y="5739"/>
                  <a:pt x="1114" y="5739"/>
                  <a:pt x="1114" y="5739"/>
                </a:cubicBezTo>
                <a:cubicBezTo>
                  <a:pt x="1114" y="5728"/>
                  <a:pt x="1114" y="5728"/>
                  <a:pt x="1114" y="5728"/>
                </a:cubicBezTo>
                <a:cubicBezTo>
                  <a:pt x="1120" y="5717"/>
                  <a:pt x="1114" y="5717"/>
                  <a:pt x="1114" y="5706"/>
                </a:cubicBezTo>
                <a:cubicBezTo>
                  <a:pt x="1114" y="5706"/>
                  <a:pt x="1120" y="5717"/>
                  <a:pt x="1120" y="5717"/>
                </a:cubicBezTo>
                <a:cubicBezTo>
                  <a:pt x="1120" y="5717"/>
                  <a:pt x="1125" y="5717"/>
                  <a:pt x="1125" y="5717"/>
                </a:cubicBezTo>
                <a:cubicBezTo>
                  <a:pt x="1131" y="5728"/>
                  <a:pt x="1131" y="5739"/>
                  <a:pt x="1131" y="5728"/>
                </a:cubicBezTo>
                <a:cubicBezTo>
                  <a:pt x="1137" y="5728"/>
                  <a:pt x="1137" y="5717"/>
                  <a:pt x="1137" y="5717"/>
                </a:cubicBezTo>
                <a:cubicBezTo>
                  <a:pt x="1142" y="5728"/>
                  <a:pt x="1142" y="5739"/>
                  <a:pt x="1142" y="5739"/>
                </a:cubicBezTo>
                <a:cubicBezTo>
                  <a:pt x="1142" y="5749"/>
                  <a:pt x="1153" y="5749"/>
                  <a:pt x="1153" y="5749"/>
                </a:cubicBezTo>
                <a:cubicBezTo>
                  <a:pt x="1159" y="5749"/>
                  <a:pt x="1165" y="5760"/>
                  <a:pt x="1170" y="5749"/>
                </a:cubicBezTo>
                <a:cubicBezTo>
                  <a:pt x="1170" y="5749"/>
                  <a:pt x="1170" y="5739"/>
                  <a:pt x="1176" y="5739"/>
                </a:cubicBezTo>
                <a:cubicBezTo>
                  <a:pt x="1176" y="5728"/>
                  <a:pt x="1182" y="5728"/>
                  <a:pt x="1187" y="5739"/>
                </a:cubicBezTo>
                <a:cubicBezTo>
                  <a:pt x="1182" y="5728"/>
                  <a:pt x="1176" y="5739"/>
                  <a:pt x="1176" y="5739"/>
                </a:cubicBezTo>
                <a:cubicBezTo>
                  <a:pt x="1170" y="5739"/>
                  <a:pt x="1170" y="5749"/>
                  <a:pt x="1170" y="5760"/>
                </a:cubicBezTo>
                <a:cubicBezTo>
                  <a:pt x="1170" y="5771"/>
                  <a:pt x="1176" y="5771"/>
                  <a:pt x="1182" y="5771"/>
                </a:cubicBezTo>
                <a:cubicBezTo>
                  <a:pt x="1182" y="5781"/>
                  <a:pt x="1182" y="5792"/>
                  <a:pt x="1182" y="5803"/>
                </a:cubicBezTo>
                <a:cubicBezTo>
                  <a:pt x="1187" y="5803"/>
                  <a:pt x="1187" y="5803"/>
                  <a:pt x="1187" y="5803"/>
                </a:cubicBezTo>
                <a:cubicBezTo>
                  <a:pt x="1187" y="5814"/>
                  <a:pt x="1182" y="5803"/>
                  <a:pt x="1182" y="5814"/>
                </a:cubicBezTo>
                <a:cubicBezTo>
                  <a:pt x="1182" y="5814"/>
                  <a:pt x="1182" y="5824"/>
                  <a:pt x="1182" y="5824"/>
                </a:cubicBezTo>
                <a:cubicBezTo>
                  <a:pt x="1187" y="5824"/>
                  <a:pt x="1187" y="5824"/>
                  <a:pt x="1193" y="5824"/>
                </a:cubicBezTo>
                <a:cubicBezTo>
                  <a:pt x="1193" y="5824"/>
                  <a:pt x="1198" y="5824"/>
                  <a:pt x="1198" y="5824"/>
                </a:cubicBezTo>
                <a:cubicBezTo>
                  <a:pt x="1204" y="5824"/>
                  <a:pt x="1204" y="5824"/>
                  <a:pt x="1210" y="5824"/>
                </a:cubicBezTo>
                <a:cubicBezTo>
                  <a:pt x="1210" y="5824"/>
                  <a:pt x="1210" y="5824"/>
                  <a:pt x="1210" y="5835"/>
                </a:cubicBezTo>
                <a:cubicBezTo>
                  <a:pt x="1215" y="5835"/>
                  <a:pt x="1215" y="5835"/>
                  <a:pt x="1215" y="5835"/>
                </a:cubicBezTo>
                <a:cubicBezTo>
                  <a:pt x="1215" y="5846"/>
                  <a:pt x="1215" y="5846"/>
                  <a:pt x="1221" y="5846"/>
                </a:cubicBezTo>
                <a:cubicBezTo>
                  <a:pt x="1221" y="5846"/>
                  <a:pt x="1221" y="5846"/>
                  <a:pt x="1221" y="5846"/>
                </a:cubicBezTo>
                <a:cubicBezTo>
                  <a:pt x="1227" y="5846"/>
                  <a:pt x="1232" y="5846"/>
                  <a:pt x="1232" y="5846"/>
                </a:cubicBezTo>
                <a:cubicBezTo>
                  <a:pt x="1232" y="5835"/>
                  <a:pt x="1238" y="5835"/>
                  <a:pt x="1238" y="5835"/>
                </a:cubicBezTo>
                <a:cubicBezTo>
                  <a:pt x="1238" y="5824"/>
                  <a:pt x="1232" y="5814"/>
                  <a:pt x="1232" y="5803"/>
                </a:cubicBezTo>
                <a:cubicBezTo>
                  <a:pt x="1227" y="5792"/>
                  <a:pt x="1232" y="5792"/>
                  <a:pt x="1232" y="5781"/>
                </a:cubicBezTo>
                <a:cubicBezTo>
                  <a:pt x="1232" y="5771"/>
                  <a:pt x="1227" y="5771"/>
                  <a:pt x="1227" y="5760"/>
                </a:cubicBezTo>
                <a:cubicBezTo>
                  <a:pt x="1221" y="5749"/>
                  <a:pt x="1221" y="5749"/>
                  <a:pt x="1221" y="5739"/>
                </a:cubicBezTo>
                <a:cubicBezTo>
                  <a:pt x="1221" y="5728"/>
                  <a:pt x="1215" y="5728"/>
                  <a:pt x="1215" y="5717"/>
                </a:cubicBezTo>
                <a:cubicBezTo>
                  <a:pt x="1215" y="5706"/>
                  <a:pt x="1215" y="5696"/>
                  <a:pt x="1215" y="5685"/>
                </a:cubicBezTo>
                <a:cubicBezTo>
                  <a:pt x="1210" y="5685"/>
                  <a:pt x="1210" y="5685"/>
                  <a:pt x="1210" y="5685"/>
                </a:cubicBezTo>
                <a:cubicBezTo>
                  <a:pt x="1210" y="5674"/>
                  <a:pt x="1210" y="5674"/>
                  <a:pt x="1210" y="5674"/>
                </a:cubicBezTo>
                <a:cubicBezTo>
                  <a:pt x="1215" y="5674"/>
                  <a:pt x="1215" y="5685"/>
                  <a:pt x="1215" y="5685"/>
                </a:cubicBezTo>
                <a:cubicBezTo>
                  <a:pt x="1215" y="5685"/>
                  <a:pt x="1215" y="5685"/>
                  <a:pt x="1215" y="5674"/>
                </a:cubicBezTo>
                <a:cubicBezTo>
                  <a:pt x="1215" y="5674"/>
                  <a:pt x="1215" y="5674"/>
                  <a:pt x="1215" y="5663"/>
                </a:cubicBezTo>
                <a:cubicBezTo>
                  <a:pt x="1215" y="5663"/>
                  <a:pt x="1210" y="5663"/>
                  <a:pt x="1215" y="5653"/>
                </a:cubicBezTo>
                <a:cubicBezTo>
                  <a:pt x="1215" y="5653"/>
                  <a:pt x="1215" y="5674"/>
                  <a:pt x="1221" y="5674"/>
                </a:cubicBezTo>
                <a:cubicBezTo>
                  <a:pt x="1221" y="5685"/>
                  <a:pt x="1221" y="5685"/>
                  <a:pt x="1221" y="5685"/>
                </a:cubicBezTo>
                <a:cubicBezTo>
                  <a:pt x="1221" y="5685"/>
                  <a:pt x="1221" y="5696"/>
                  <a:pt x="1227" y="5696"/>
                </a:cubicBezTo>
                <a:cubicBezTo>
                  <a:pt x="1227" y="5706"/>
                  <a:pt x="1227" y="5706"/>
                  <a:pt x="1227" y="5706"/>
                </a:cubicBezTo>
                <a:cubicBezTo>
                  <a:pt x="1232" y="5717"/>
                  <a:pt x="1227" y="5728"/>
                  <a:pt x="1227" y="5728"/>
                </a:cubicBezTo>
                <a:cubicBezTo>
                  <a:pt x="1227" y="5739"/>
                  <a:pt x="1227" y="5739"/>
                  <a:pt x="1227" y="5739"/>
                </a:cubicBezTo>
                <a:cubicBezTo>
                  <a:pt x="1232" y="5739"/>
                  <a:pt x="1232" y="5739"/>
                  <a:pt x="1232" y="5749"/>
                </a:cubicBezTo>
                <a:cubicBezTo>
                  <a:pt x="1232" y="5749"/>
                  <a:pt x="1232" y="5771"/>
                  <a:pt x="1238" y="5760"/>
                </a:cubicBezTo>
                <a:cubicBezTo>
                  <a:pt x="1238" y="5760"/>
                  <a:pt x="1238" y="5749"/>
                  <a:pt x="1243" y="5760"/>
                </a:cubicBezTo>
                <a:cubicBezTo>
                  <a:pt x="1243" y="5760"/>
                  <a:pt x="1243" y="5760"/>
                  <a:pt x="1249" y="5760"/>
                </a:cubicBezTo>
                <a:cubicBezTo>
                  <a:pt x="1249" y="5771"/>
                  <a:pt x="1249" y="5771"/>
                  <a:pt x="1243" y="5771"/>
                </a:cubicBezTo>
                <a:cubicBezTo>
                  <a:pt x="1243" y="5771"/>
                  <a:pt x="1243" y="5771"/>
                  <a:pt x="1243" y="5771"/>
                </a:cubicBezTo>
                <a:cubicBezTo>
                  <a:pt x="1238" y="5771"/>
                  <a:pt x="1243" y="5781"/>
                  <a:pt x="1243" y="5781"/>
                </a:cubicBezTo>
                <a:cubicBezTo>
                  <a:pt x="1243" y="5781"/>
                  <a:pt x="1243" y="5781"/>
                  <a:pt x="1243" y="5781"/>
                </a:cubicBezTo>
                <a:cubicBezTo>
                  <a:pt x="1243" y="5781"/>
                  <a:pt x="1243" y="5792"/>
                  <a:pt x="1243" y="5792"/>
                </a:cubicBezTo>
                <a:cubicBezTo>
                  <a:pt x="1243" y="5792"/>
                  <a:pt x="1249" y="5792"/>
                  <a:pt x="1249" y="5792"/>
                </a:cubicBezTo>
                <a:cubicBezTo>
                  <a:pt x="1255" y="5803"/>
                  <a:pt x="1255" y="5803"/>
                  <a:pt x="1255" y="5814"/>
                </a:cubicBezTo>
                <a:cubicBezTo>
                  <a:pt x="1255" y="5814"/>
                  <a:pt x="1255" y="5824"/>
                  <a:pt x="1260" y="5824"/>
                </a:cubicBezTo>
                <a:cubicBezTo>
                  <a:pt x="1260" y="5835"/>
                  <a:pt x="1266" y="5835"/>
                  <a:pt x="1266" y="5835"/>
                </a:cubicBezTo>
                <a:cubicBezTo>
                  <a:pt x="1272" y="5835"/>
                  <a:pt x="1272" y="5846"/>
                  <a:pt x="1272" y="5846"/>
                </a:cubicBezTo>
                <a:cubicBezTo>
                  <a:pt x="1272" y="5857"/>
                  <a:pt x="1277" y="5857"/>
                  <a:pt x="1283" y="5857"/>
                </a:cubicBezTo>
                <a:cubicBezTo>
                  <a:pt x="1288" y="5857"/>
                  <a:pt x="1288" y="5857"/>
                  <a:pt x="1288" y="5857"/>
                </a:cubicBezTo>
                <a:cubicBezTo>
                  <a:pt x="1294" y="5857"/>
                  <a:pt x="1294" y="5857"/>
                  <a:pt x="1294" y="5857"/>
                </a:cubicBezTo>
                <a:cubicBezTo>
                  <a:pt x="1300" y="5857"/>
                  <a:pt x="1294" y="5846"/>
                  <a:pt x="1294" y="5846"/>
                </a:cubicBezTo>
                <a:cubicBezTo>
                  <a:pt x="1300" y="5835"/>
                  <a:pt x="1300" y="5835"/>
                  <a:pt x="1300" y="5835"/>
                </a:cubicBezTo>
                <a:cubicBezTo>
                  <a:pt x="1300" y="5835"/>
                  <a:pt x="1300" y="5824"/>
                  <a:pt x="1300" y="5824"/>
                </a:cubicBezTo>
                <a:cubicBezTo>
                  <a:pt x="1300" y="5814"/>
                  <a:pt x="1300" y="5814"/>
                  <a:pt x="1305" y="5814"/>
                </a:cubicBezTo>
                <a:cubicBezTo>
                  <a:pt x="1305" y="5814"/>
                  <a:pt x="1305" y="5803"/>
                  <a:pt x="1305" y="5803"/>
                </a:cubicBezTo>
                <a:cubicBezTo>
                  <a:pt x="1311" y="5803"/>
                  <a:pt x="1311" y="5803"/>
                  <a:pt x="1311" y="5803"/>
                </a:cubicBezTo>
                <a:cubicBezTo>
                  <a:pt x="1311" y="5803"/>
                  <a:pt x="1311" y="5814"/>
                  <a:pt x="1305" y="5814"/>
                </a:cubicBezTo>
                <a:cubicBezTo>
                  <a:pt x="1305" y="5814"/>
                  <a:pt x="1305" y="5814"/>
                  <a:pt x="1305" y="5824"/>
                </a:cubicBezTo>
                <a:cubicBezTo>
                  <a:pt x="1305" y="5824"/>
                  <a:pt x="1305" y="5835"/>
                  <a:pt x="1305" y="5835"/>
                </a:cubicBezTo>
                <a:cubicBezTo>
                  <a:pt x="1305" y="5846"/>
                  <a:pt x="1294" y="5846"/>
                  <a:pt x="1300" y="5857"/>
                </a:cubicBezTo>
                <a:cubicBezTo>
                  <a:pt x="1300" y="5857"/>
                  <a:pt x="1300" y="5857"/>
                  <a:pt x="1300" y="5867"/>
                </a:cubicBezTo>
                <a:cubicBezTo>
                  <a:pt x="1300" y="5867"/>
                  <a:pt x="1300" y="5878"/>
                  <a:pt x="1300" y="5878"/>
                </a:cubicBezTo>
                <a:cubicBezTo>
                  <a:pt x="1300" y="5878"/>
                  <a:pt x="1305" y="5889"/>
                  <a:pt x="1305" y="5889"/>
                </a:cubicBezTo>
                <a:cubicBezTo>
                  <a:pt x="1311" y="5889"/>
                  <a:pt x="1317" y="5900"/>
                  <a:pt x="1317" y="5889"/>
                </a:cubicBezTo>
                <a:cubicBezTo>
                  <a:pt x="1317" y="5889"/>
                  <a:pt x="1317" y="5878"/>
                  <a:pt x="1322" y="5878"/>
                </a:cubicBezTo>
                <a:cubicBezTo>
                  <a:pt x="1322" y="5878"/>
                  <a:pt x="1322" y="5889"/>
                  <a:pt x="1322" y="5889"/>
                </a:cubicBezTo>
                <a:cubicBezTo>
                  <a:pt x="1322" y="5900"/>
                  <a:pt x="1328" y="5900"/>
                  <a:pt x="1322" y="5900"/>
                </a:cubicBezTo>
                <a:cubicBezTo>
                  <a:pt x="1322" y="5910"/>
                  <a:pt x="1311" y="5900"/>
                  <a:pt x="1317" y="5910"/>
                </a:cubicBezTo>
                <a:cubicBezTo>
                  <a:pt x="1317" y="5910"/>
                  <a:pt x="1322" y="5910"/>
                  <a:pt x="1322" y="5921"/>
                </a:cubicBezTo>
                <a:cubicBezTo>
                  <a:pt x="1322" y="5921"/>
                  <a:pt x="1322" y="5921"/>
                  <a:pt x="1322" y="5932"/>
                </a:cubicBezTo>
                <a:cubicBezTo>
                  <a:pt x="1322" y="5943"/>
                  <a:pt x="1328" y="5921"/>
                  <a:pt x="1328" y="5910"/>
                </a:cubicBezTo>
                <a:cubicBezTo>
                  <a:pt x="1333" y="5910"/>
                  <a:pt x="1333" y="5932"/>
                  <a:pt x="1333" y="5932"/>
                </a:cubicBezTo>
                <a:cubicBezTo>
                  <a:pt x="1333" y="5943"/>
                  <a:pt x="1333" y="5943"/>
                  <a:pt x="1333" y="5943"/>
                </a:cubicBezTo>
                <a:cubicBezTo>
                  <a:pt x="1339" y="5943"/>
                  <a:pt x="1339" y="5943"/>
                  <a:pt x="1339" y="5953"/>
                </a:cubicBezTo>
                <a:cubicBezTo>
                  <a:pt x="1339" y="5964"/>
                  <a:pt x="1333" y="5943"/>
                  <a:pt x="1328" y="5943"/>
                </a:cubicBezTo>
                <a:cubicBezTo>
                  <a:pt x="1322" y="5943"/>
                  <a:pt x="1328" y="5964"/>
                  <a:pt x="1328" y="5964"/>
                </a:cubicBezTo>
                <a:cubicBezTo>
                  <a:pt x="1328" y="5964"/>
                  <a:pt x="1333" y="5964"/>
                  <a:pt x="1339" y="5964"/>
                </a:cubicBezTo>
                <a:cubicBezTo>
                  <a:pt x="1339" y="5964"/>
                  <a:pt x="1339" y="5975"/>
                  <a:pt x="1339" y="5975"/>
                </a:cubicBezTo>
                <a:cubicBezTo>
                  <a:pt x="1333" y="5986"/>
                  <a:pt x="1333" y="5986"/>
                  <a:pt x="1333" y="5986"/>
                </a:cubicBezTo>
                <a:cubicBezTo>
                  <a:pt x="1333" y="5996"/>
                  <a:pt x="1333" y="5996"/>
                  <a:pt x="1339" y="5996"/>
                </a:cubicBezTo>
                <a:cubicBezTo>
                  <a:pt x="1339" y="5996"/>
                  <a:pt x="1339" y="5996"/>
                  <a:pt x="1339" y="6007"/>
                </a:cubicBezTo>
                <a:cubicBezTo>
                  <a:pt x="1339" y="6007"/>
                  <a:pt x="1339" y="6007"/>
                  <a:pt x="1345" y="6007"/>
                </a:cubicBezTo>
                <a:cubicBezTo>
                  <a:pt x="1345" y="6018"/>
                  <a:pt x="1350" y="6007"/>
                  <a:pt x="1356" y="6018"/>
                </a:cubicBezTo>
                <a:cubicBezTo>
                  <a:pt x="1356" y="6018"/>
                  <a:pt x="1345" y="6018"/>
                  <a:pt x="1345" y="6018"/>
                </a:cubicBezTo>
                <a:cubicBezTo>
                  <a:pt x="1345" y="6018"/>
                  <a:pt x="1339" y="6018"/>
                  <a:pt x="1339" y="6029"/>
                </a:cubicBezTo>
                <a:cubicBezTo>
                  <a:pt x="1339" y="6029"/>
                  <a:pt x="1339" y="6029"/>
                  <a:pt x="1339" y="6029"/>
                </a:cubicBezTo>
                <a:cubicBezTo>
                  <a:pt x="1339" y="6029"/>
                  <a:pt x="1339" y="6029"/>
                  <a:pt x="1333" y="6029"/>
                </a:cubicBezTo>
                <a:cubicBezTo>
                  <a:pt x="1333" y="6039"/>
                  <a:pt x="1345" y="6039"/>
                  <a:pt x="1350" y="6039"/>
                </a:cubicBezTo>
                <a:cubicBezTo>
                  <a:pt x="1350" y="6039"/>
                  <a:pt x="1356" y="6039"/>
                  <a:pt x="1362" y="6050"/>
                </a:cubicBezTo>
                <a:cubicBezTo>
                  <a:pt x="1362" y="6050"/>
                  <a:pt x="1362" y="6050"/>
                  <a:pt x="1367" y="6050"/>
                </a:cubicBezTo>
                <a:cubicBezTo>
                  <a:pt x="1373" y="6050"/>
                  <a:pt x="1373" y="6061"/>
                  <a:pt x="1378" y="6061"/>
                </a:cubicBezTo>
                <a:cubicBezTo>
                  <a:pt x="1378" y="6061"/>
                  <a:pt x="1378" y="6061"/>
                  <a:pt x="1384" y="6061"/>
                </a:cubicBezTo>
                <a:cubicBezTo>
                  <a:pt x="1384" y="6061"/>
                  <a:pt x="1384" y="6072"/>
                  <a:pt x="1384" y="6072"/>
                </a:cubicBezTo>
                <a:cubicBezTo>
                  <a:pt x="1378" y="6072"/>
                  <a:pt x="1378" y="6072"/>
                  <a:pt x="1378" y="6072"/>
                </a:cubicBezTo>
                <a:cubicBezTo>
                  <a:pt x="1373" y="6072"/>
                  <a:pt x="1378" y="6082"/>
                  <a:pt x="1378" y="6093"/>
                </a:cubicBezTo>
                <a:cubicBezTo>
                  <a:pt x="1378" y="6093"/>
                  <a:pt x="1384" y="6093"/>
                  <a:pt x="1384" y="6093"/>
                </a:cubicBezTo>
                <a:cubicBezTo>
                  <a:pt x="1384" y="6104"/>
                  <a:pt x="1390" y="6093"/>
                  <a:pt x="1390" y="6104"/>
                </a:cubicBezTo>
                <a:cubicBezTo>
                  <a:pt x="1390" y="6104"/>
                  <a:pt x="1390" y="6115"/>
                  <a:pt x="1395" y="6104"/>
                </a:cubicBezTo>
                <a:cubicBezTo>
                  <a:pt x="1395" y="6104"/>
                  <a:pt x="1395" y="6104"/>
                  <a:pt x="1401" y="6104"/>
                </a:cubicBezTo>
                <a:cubicBezTo>
                  <a:pt x="1407" y="6104"/>
                  <a:pt x="1401" y="6115"/>
                  <a:pt x="1401" y="6115"/>
                </a:cubicBezTo>
                <a:cubicBezTo>
                  <a:pt x="1401" y="6125"/>
                  <a:pt x="1395" y="6125"/>
                  <a:pt x="1395" y="6125"/>
                </a:cubicBezTo>
                <a:cubicBezTo>
                  <a:pt x="1395" y="6136"/>
                  <a:pt x="1401" y="6136"/>
                  <a:pt x="1401" y="6136"/>
                </a:cubicBezTo>
                <a:cubicBezTo>
                  <a:pt x="1401" y="6136"/>
                  <a:pt x="1401" y="6147"/>
                  <a:pt x="1407" y="6147"/>
                </a:cubicBezTo>
                <a:cubicBezTo>
                  <a:pt x="1407" y="6147"/>
                  <a:pt x="1407" y="6158"/>
                  <a:pt x="1412" y="6158"/>
                </a:cubicBezTo>
                <a:cubicBezTo>
                  <a:pt x="1418" y="6158"/>
                  <a:pt x="1418" y="6158"/>
                  <a:pt x="1418" y="6168"/>
                </a:cubicBezTo>
                <a:cubicBezTo>
                  <a:pt x="1418" y="6179"/>
                  <a:pt x="1412" y="6158"/>
                  <a:pt x="1412" y="6168"/>
                </a:cubicBezTo>
                <a:cubicBezTo>
                  <a:pt x="1412" y="6168"/>
                  <a:pt x="1412" y="6179"/>
                  <a:pt x="1412" y="6179"/>
                </a:cubicBezTo>
                <a:cubicBezTo>
                  <a:pt x="1412" y="6190"/>
                  <a:pt x="1412" y="6190"/>
                  <a:pt x="1412" y="6190"/>
                </a:cubicBezTo>
                <a:cubicBezTo>
                  <a:pt x="1412" y="6201"/>
                  <a:pt x="1412" y="6211"/>
                  <a:pt x="1418" y="6211"/>
                </a:cubicBezTo>
                <a:cubicBezTo>
                  <a:pt x="1418" y="6211"/>
                  <a:pt x="1423" y="6211"/>
                  <a:pt x="1423" y="6211"/>
                </a:cubicBezTo>
                <a:cubicBezTo>
                  <a:pt x="1429" y="6211"/>
                  <a:pt x="1423" y="6222"/>
                  <a:pt x="1429" y="6222"/>
                </a:cubicBezTo>
                <a:cubicBezTo>
                  <a:pt x="1429" y="6233"/>
                  <a:pt x="1435" y="6222"/>
                  <a:pt x="1435" y="6211"/>
                </a:cubicBezTo>
                <a:cubicBezTo>
                  <a:pt x="1435" y="6211"/>
                  <a:pt x="1435" y="6211"/>
                  <a:pt x="1435" y="6201"/>
                </a:cubicBezTo>
                <a:cubicBezTo>
                  <a:pt x="1435" y="6201"/>
                  <a:pt x="1429" y="6201"/>
                  <a:pt x="1429" y="6190"/>
                </a:cubicBezTo>
                <a:cubicBezTo>
                  <a:pt x="1429" y="6190"/>
                  <a:pt x="1429" y="6179"/>
                  <a:pt x="1429" y="6190"/>
                </a:cubicBezTo>
                <a:cubicBezTo>
                  <a:pt x="1435" y="6190"/>
                  <a:pt x="1435" y="6190"/>
                  <a:pt x="1435" y="6190"/>
                </a:cubicBezTo>
                <a:cubicBezTo>
                  <a:pt x="1435" y="6201"/>
                  <a:pt x="1440" y="6201"/>
                  <a:pt x="1440" y="6211"/>
                </a:cubicBezTo>
                <a:cubicBezTo>
                  <a:pt x="1440" y="6211"/>
                  <a:pt x="1435" y="6211"/>
                  <a:pt x="1435" y="6222"/>
                </a:cubicBezTo>
                <a:cubicBezTo>
                  <a:pt x="1435" y="6222"/>
                  <a:pt x="1435" y="6222"/>
                  <a:pt x="1435" y="6233"/>
                </a:cubicBezTo>
                <a:cubicBezTo>
                  <a:pt x="1435" y="6233"/>
                  <a:pt x="1435" y="6244"/>
                  <a:pt x="1435" y="6244"/>
                </a:cubicBezTo>
                <a:cubicBezTo>
                  <a:pt x="1435" y="6244"/>
                  <a:pt x="1429" y="6244"/>
                  <a:pt x="1429" y="6254"/>
                </a:cubicBezTo>
                <a:cubicBezTo>
                  <a:pt x="1429" y="6254"/>
                  <a:pt x="1429" y="6265"/>
                  <a:pt x="1429" y="6265"/>
                </a:cubicBezTo>
                <a:cubicBezTo>
                  <a:pt x="1429" y="6276"/>
                  <a:pt x="1429" y="6276"/>
                  <a:pt x="1429" y="6276"/>
                </a:cubicBezTo>
                <a:cubicBezTo>
                  <a:pt x="1423" y="6276"/>
                  <a:pt x="1423" y="6276"/>
                  <a:pt x="1423" y="6276"/>
                </a:cubicBezTo>
                <a:cubicBezTo>
                  <a:pt x="1423" y="6276"/>
                  <a:pt x="1423" y="6287"/>
                  <a:pt x="1423" y="6287"/>
                </a:cubicBezTo>
                <a:cubicBezTo>
                  <a:pt x="1418" y="6287"/>
                  <a:pt x="1418" y="6287"/>
                  <a:pt x="1418" y="6287"/>
                </a:cubicBezTo>
                <a:cubicBezTo>
                  <a:pt x="1412" y="6297"/>
                  <a:pt x="1418" y="6297"/>
                  <a:pt x="1418" y="6297"/>
                </a:cubicBezTo>
                <a:cubicBezTo>
                  <a:pt x="1418" y="6308"/>
                  <a:pt x="1418" y="6308"/>
                  <a:pt x="1418" y="6308"/>
                </a:cubicBezTo>
                <a:cubicBezTo>
                  <a:pt x="1423" y="6319"/>
                  <a:pt x="1429" y="6319"/>
                  <a:pt x="1429" y="6330"/>
                </a:cubicBezTo>
                <a:cubicBezTo>
                  <a:pt x="1429" y="6330"/>
                  <a:pt x="1435" y="6330"/>
                  <a:pt x="1435" y="6330"/>
                </a:cubicBezTo>
                <a:cubicBezTo>
                  <a:pt x="1435" y="6319"/>
                  <a:pt x="1435" y="6308"/>
                  <a:pt x="1435" y="6297"/>
                </a:cubicBezTo>
                <a:cubicBezTo>
                  <a:pt x="1440" y="6297"/>
                  <a:pt x="1440" y="6297"/>
                  <a:pt x="1440" y="6297"/>
                </a:cubicBezTo>
                <a:cubicBezTo>
                  <a:pt x="1440" y="6297"/>
                  <a:pt x="1440" y="6297"/>
                  <a:pt x="1440" y="6287"/>
                </a:cubicBezTo>
                <a:cubicBezTo>
                  <a:pt x="1446" y="6287"/>
                  <a:pt x="1446" y="6287"/>
                  <a:pt x="1452" y="6287"/>
                </a:cubicBezTo>
                <a:cubicBezTo>
                  <a:pt x="1452" y="6276"/>
                  <a:pt x="1452" y="6276"/>
                  <a:pt x="1446" y="6276"/>
                </a:cubicBezTo>
                <a:cubicBezTo>
                  <a:pt x="1446" y="6276"/>
                  <a:pt x="1440" y="6265"/>
                  <a:pt x="1446" y="6265"/>
                </a:cubicBezTo>
                <a:cubicBezTo>
                  <a:pt x="1446" y="6265"/>
                  <a:pt x="1446" y="6265"/>
                  <a:pt x="1452" y="6265"/>
                </a:cubicBezTo>
                <a:cubicBezTo>
                  <a:pt x="1452" y="6265"/>
                  <a:pt x="1457" y="6265"/>
                  <a:pt x="1457" y="6254"/>
                </a:cubicBezTo>
                <a:cubicBezTo>
                  <a:pt x="1457" y="6254"/>
                  <a:pt x="1457" y="6254"/>
                  <a:pt x="1463" y="6254"/>
                </a:cubicBezTo>
                <a:cubicBezTo>
                  <a:pt x="1463" y="6254"/>
                  <a:pt x="1469" y="6254"/>
                  <a:pt x="1469" y="6244"/>
                </a:cubicBezTo>
                <a:cubicBezTo>
                  <a:pt x="1469" y="6244"/>
                  <a:pt x="1474" y="6244"/>
                  <a:pt x="1474" y="6244"/>
                </a:cubicBezTo>
                <a:cubicBezTo>
                  <a:pt x="1480" y="6244"/>
                  <a:pt x="1480" y="6244"/>
                  <a:pt x="1480" y="6244"/>
                </a:cubicBezTo>
                <a:cubicBezTo>
                  <a:pt x="1485" y="6233"/>
                  <a:pt x="1485" y="6233"/>
                  <a:pt x="1485" y="6233"/>
                </a:cubicBezTo>
                <a:cubicBezTo>
                  <a:pt x="1485" y="6233"/>
                  <a:pt x="1485" y="6244"/>
                  <a:pt x="1485" y="6244"/>
                </a:cubicBezTo>
                <a:cubicBezTo>
                  <a:pt x="1485" y="6244"/>
                  <a:pt x="1485" y="6244"/>
                  <a:pt x="1485" y="6254"/>
                </a:cubicBezTo>
                <a:cubicBezTo>
                  <a:pt x="1485" y="6254"/>
                  <a:pt x="1480" y="6254"/>
                  <a:pt x="1474" y="6254"/>
                </a:cubicBezTo>
                <a:cubicBezTo>
                  <a:pt x="1469" y="6254"/>
                  <a:pt x="1469" y="6254"/>
                  <a:pt x="1469" y="6254"/>
                </a:cubicBezTo>
                <a:cubicBezTo>
                  <a:pt x="1463" y="6254"/>
                  <a:pt x="1463" y="6265"/>
                  <a:pt x="1463" y="6265"/>
                </a:cubicBezTo>
                <a:cubicBezTo>
                  <a:pt x="1463" y="6265"/>
                  <a:pt x="1457" y="6265"/>
                  <a:pt x="1457" y="6265"/>
                </a:cubicBezTo>
                <a:cubicBezTo>
                  <a:pt x="1452" y="6276"/>
                  <a:pt x="1457" y="6276"/>
                  <a:pt x="1457" y="6276"/>
                </a:cubicBezTo>
                <a:cubicBezTo>
                  <a:pt x="1463" y="6276"/>
                  <a:pt x="1463" y="6287"/>
                  <a:pt x="1457" y="6287"/>
                </a:cubicBezTo>
                <a:cubicBezTo>
                  <a:pt x="1457" y="6287"/>
                  <a:pt x="1457" y="6287"/>
                  <a:pt x="1457" y="6276"/>
                </a:cubicBezTo>
                <a:cubicBezTo>
                  <a:pt x="1452" y="6276"/>
                  <a:pt x="1452" y="6276"/>
                  <a:pt x="1452" y="6287"/>
                </a:cubicBezTo>
                <a:cubicBezTo>
                  <a:pt x="1452" y="6287"/>
                  <a:pt x="1452" y="6287"/>
                  <a:pt x="1452" y="6297"/>
                </a:cubicBezTo>
                <a:cubicBezTo>
                  <a:pt x="1452" y="6297"/>
                  <a:pt x="1452" y="6297"/>
                  <a:pt x="1452" y="6297"/>
                </a:cubicBezTo>
                <a:cubicBezTo>
                  <a:pt x="1452" y="6308"/>
                  <a:pt x="1452" y="6308"/>
                  <a:pt x="1452" y="6308"/>
                </a:cubicBezTo>
                <a:cubicBezTo>
                  <a:pt x="1457" y="6308"/>
                  <a:pt x="1457" y="6319"/>
                  <a:pt x="1457" y="6319"/>
                </a:cubicBezTo>
                <a:cubicBezTo>
                  <a:pt x="1452" y="6330"/>
                  <a:pt x="1452" y="6330"/>
                  <a:pt x="1446" y="6330"/>
                </a:cubicBezTo>
                <a:cubicBezTo>
                  <a:pt x="1440" y="6330"/>
                  <a:pt x="1446" y="6351"/>
                  <a:pt x="1440" y="6362"/>
                </a:cubicBezTo>
                <a:cubicBezTo>
                  <a:pt x="1440" y="6362"/>
                  <a:pt x="1440" y="6373"/>
                  <a:pt x="1440" y="6373"/>
                </a:cubicBezTo>
                <a:cubicBezTo>
                  <a:pt x="1440" y="6383"/>
                  <a:pt x="1446" y="6383"/>
                  <a:pt x="1446" y="6383"/>
                </a:cubicBezTo>
                <a:cubicBezTo>
                  <a:pt x="1446" y="6383"/>
                  <a:pt x="1446" y="6394"/>
                  <a:pt x="1446" y="6394"/>
                </a:cubicBezTo>
                <a:cubicBezTo>
                  <a:pt x="1446" y="6405"/>
                  <a:pt x="1452" y="6394"/>
                  <a:pt x="1452" y="6394"/>
                </a:cubicBezTo>
                <a:cubicBezTo>
                  <a:pt x="1452" y="6383"/>
                  <a:pt x="1452" y="6373"/>
                  <a:pt x="1457" y="6362"/>
                </a:cubicBezTo>
                <a:cubicBezTo>
                  <a:pt x="1457" y="6362"/>
                  <a:pt x="1457" y="6362"/>
                  <a:pt x="1457" y="6351"/>
                </a:cubicBezTo>
                <a:cubicBezTo>
                  <a:pt x="1463" y="6351"/>
                  <a:pt x="1463" y="6351"/>
                  <a:pt x="1463" y="6351"/>
                </a:cubicBezTo>
                <a:cubicBezTo>
                  <a:pt x="1463" y="6340"/>
                  <a:pt x="1463" y="6340"/>
                  <a:pt x="1463" y="6340"/>
                </a:cubicBezTo>
                <a:cubicBezTo>
                  <a:pt x="1469" y="6330"/>
                  <a:pt x="1469" y="6340"/>
                  <a:pt x="1469" y="6340"/>
                </a:cubicBezTo>
                <a:cubicBezTo>
                  <a:pt x="1474" y="6340"/>
                  <a:pt x="1474" y="6340"/>
                  <a:pt x="1474" y="6340"/>
                </a:cubicBezTo>
                <a:cubicBezTo>
                  <a:pt x="1474" y="6340"/>
                  <a:pt x="1480" y="6330"/>
                  <a:pt x="1480" y="6340"/>
                </a:cubicBezTo>
                <a:cubicBezTo>
                  <a:pt x="1480" y="6340"/>
                  <a:pt x="1480" y="6340"/>
                  <a:pt x="1480" y="6340"/>
                </a:cubicBezTo>
                <a:cubicBezTo>
                  <a:pt x="1474" y="6351"/>
                  <a:pt x="1474" y="6351"/>
                  <a:pt x="1474" y="6351"/>
                </a:cubicBezTo>
                <a:cubicBezTo>
                  <a:pt x="1474" y="6351"/>
                  <a:pt x="1474" y="6351"/>
                  <a:pt x="1474" y="6351"/>
                </a:cubicBezTo>
                <a:cubicBezTo>
                  <a:pt x="1474" y="6362"/>
                  <a:pt x="1474" y="6351"/>
                  <a:pt x="1474" y="6362"/>
                </a:cubicBezTo>
                <a:cubicBezTo>
                  <a:pt x="1474" y="6373"/>
                  <a:pt x="1480" y="6373"/>
                  <a:pt x="1480" y="6362"/>
                </a:cubicBezTo>
                <a:cubicBezTo>
                  <a:pt x="1480" y="6362"/>
                  <a:pt x="1480" y="6351"/>
                  <a:pt x="1485" y="6362"/>
                </a:cubicBezTo>
                <a:cubicBezTo>
                  <a:pt x="1485" y="6362"/>
                  <a:pt x="1485" y="6362"/>
                  <a:pt x="1485" y="6373"/>
                </a:cubicBezTo>
                <a:cubicBezTo>
                  <a:pt x="1485" y="6373"/>
                  <a:pt x="1485" y="6373"/>
                  <a:pt x="1485" y="6373"/>
                </a:cubicBezTo>
                <a:cubicBezTo>
                  <a:pt x="1485" y="6373"/>
                  <a:pt x="1485" y="6383"/>
                  <a:pt x="1485" y="6383"/>
                </a:cubicBezTo>
                <a:cubicBezTo>
                  <a:pt x="1491" y="6383"/>
                  <a:pt x="1491" y="6383"/>
                  <a:pt x="1491" y="6373"/>
                </a:cubicBezTo>
                <a:cubicBezTo>
                  <a:pt x="1491" y="6373"/>
                  <a:pt x="1491" y="6373"/>
                  <a:pt x="1497" y="6362"/>
                </a:cubicBezTo>
                <a:cubicBezTo>
                  <a:pt x="1497" y="6362"/>
                  <a:pt x="1497" y="6362"/>
                  <a:pt x="1497" y="6362"/>
                </a:cubicBezTo>
                <a:cubicBezTo>
                  <a:pt x="1497" y="6351"/>
                  <a:pt x="1497" y="6351"/>
                  <a:pt x="1497" y="6351"/>
                </a:cubicBezTo>
                <a:cubicBezTo>
                  <a:pt x="1497" y="6340"/>
                  <a:pt x="1502" y="6340"/>
                  <a:pt x="1502" y="6340"/>
                </a:cubicBezTo>
                <a:cubicBezTo>
                  <a:pt x="1502" y="6330"/>
                  <a:pt x="1502" y="6330"/>
                  <a:pt x="1502" y="6319"/>
                </a:cubicBezTo>
                <a:cubicBezTo>
                  <a:pt x="1502" y="6319"/>
                  <a:pt x="1502" y="6319"/>
                  <a:pt x="1497" y="6308"/>
                </a:cubicBezTo>
                <a:cubicBezTo>
                  <a:pt x="1497" y="6308"/>
                  <a:pt x="1497" y="6308"/>
                  <a:pt x="1497" y="6297"/>
                </a:cubicBezTo>
                <a:cubicBezTo>
                  <a:pt x="1497" y="6297"/>
                  <a:pt x="1497" y="6297"/>
                  <a:pt x="1497" y="6287"/>
                </a:cubicBezTo>
                <a:cubicBezTo>
                  <a:pt x="1497" y="6276"/>
                  <a:pt x="1497" y="6276"/>
                  <a:pt x="1491" y="6265"/>
                </a:cubicBezTo>
                <a:cubicBezTo>
                  <a:pt x="1485" y="6265"/>
                  <a:pt x="1485" y="6265"/>
                  <a:pt x="1491" y="6265"/>
                </a:cubicBezTo>
                <a:cubicBezTo>
                  <a:pt x="1491" y="6265"/>
                  <a:pt x="1491" y="6265"/>
                  <a:pt x="1497" y="6265"/>
                </a:cubicBezTo>
                <a:cubicBezTo>
                  <a:pt x="1497" y="6276"/>
                  <a:pt x="1497" y="6276"/>
                  <a:pt x="1497" y="6276"/>
                </a:cubicBezTo>
                <a:cubicBezTo>
                  <a:pt x="1497" y="6287"/>
                  <a:pt x="1497" y="6287"/>
                  <a:pt x="1497" y="6287"/>
                </a:cubicBezTo>
                <a:cubicBezTo>
                  <a:pt x="1502" y="6297"/>
                  <a:pt x="1502" y="6297"/>
                  <a:pt x="1502" y="6297"/>
                </a:cubicBezTo>
                <a:cubicBezTo>
                  <a:pt x="1502" y="6308"/>
                  <a:pt x="1502" y="6308"/>
                  <a:pt x="1502" y="6308"/>
                </a:cubicBezTo>
                <a:cubicBezTo>
                  <a:pt x="1502" y="6319"/>
                  <a:pt x="1502" y="6319"/>
                  <a:pt x="1502" y="6330"/>
                </a:cubicBezTo>
                <a:cubicBezTo>
                  <a:pt x="1502" y="6340"/>
                  <a:pt x="1502" y="6340"/>
                  <a:pt x="1502" y="6351"/>
                </a:cubicBezTo>
                <a:cubicBezTo>
                  <a:pt x="1502" y="6362"/>
                  <a:pt x="1508" y="6362"/>
                  <a:pt x="1508" y="6373"/>
                </a:cubicBezTo>
                <a:cubicBezTo>
                  <a:pt x="1502" y="6373"/>
                  <a:pt x="1502" y="6373"/>
                  <a:pt x="1502" y="6373"/>
                </a:cubicBezTo>
                <a:cubicBezTo>
                  <a:pt x="1502" y="6373"/>
                  <a:pt x="1502" y="6373"/>
                  <a:pt x="1502" y="6373"/>
                </a:cubicBezTo>
                <a:cubicBezTo>
                  <a:pt x="1497" y="6373"/>
                  <a:pt x="1497" y="6373"/>
                  <a:pt x="1497" y="6373"/>
                </a:cubicBezTo>
                <a:cubicBezTo>
                  <a:pt x="1491" y="6383"/>
                  <a:pt x="1491" y="6394"/>
                  <a:pt x="1497" y="6394"/>
                </a:cubicBezTo>
                <a:cubicBezTo>
                  <a:pt x="1497" y="6405"/>
                  <a:pt x="1497" y="6405"/>
                  <a:pt x="1497" y="6405"/>
                </a:cubicBezTo>
                <a:cubicBezTo>
                  <a:pt x="1497" y="6416"/>
                  <a:pt x="1497" y="6416"/>
                  <a:pt x="1497" y="6416"/>
                </a:cubicBezTo>
                <a:cubicBezTo>
                  <a:pt x="1497" y="6416"/>
                  <a:pt x="1497" y="6426"/>
                  <a:pt x="1497" y="6426"/>
                </a:cubicBezTo>
                <a:cubicBezTo>
                  <a:pt x="1502" y="6426"/>
                  <a:pt x="1497" y="6426"/>
                  <a:pt x="1502" y="6437"/>
                </a:cubicBezTo>
                <a:cubicBezTo>
                  <a:pt x="1502" y="6437"/>
                  <a:pt x="1502" y="6437"/>
                  <a:pt x="1502" y="6437"/>
                </a:cubicBezTo>
                <a:cubicBezTo>
                  <a:pt x="1502" y="6437"/>
                  <a:pt x="1502" y="6448"/>
                  <a:pt x="1508" y="6459"/>
                </a:cubicBezTo>
                <a:cubicBezTo>
                  <a:pt x="1508" y="6459"/>
                  <a:pt x="1508" y="6459"/>
                  <a:pt x="1508" y="6459"/>
                </a:cubicBezTo>
                <a:cubicBezTo>
                  <a:pt x="1514" y="6459"/>
                  <a:pt x="1514" y="6459"/>
                  <a:pt x="1519" y="6459"/>
                </a:cubicBezTo>
                <a:cubicBezTo>
                  <a:pt x="1519" y="6459"/>
                  <a:pt x="1525" y="6448"/>
                  <a:pt x="1530" y="6448"/>
                </a:cubicBezTo>
                <a:cubicBezTo>
                  <a:pt x="1530" y="6437"/>
                  <a:pt x="1530" y="6437"/>
                  <a:pt x="1536" y="6426"/>
                </a:cubicBezTo>
                <a:cubicBezTo>
                  <a:pt x="1536" y="6426"/>
                  <a:pt x="1542" y="6426"/>
                  <a:pt x="1542" y="6426"/>
                </a:cubicBezTo>
                <a:cubicBezTo>
                  <a:pt x="1542" y="6416"/>
                  <a:pt x="1542" y="6416"/>
                  <a:pt x="1542" y="6416"/>
                </a:cubicBezTo>
                <a:cubicBezTo>
                  <a:pt x="1542" y="6405"/>
                  <a:pt x="1547" y="6405"/>
                  <a:pt x="1547" y="6405"/>
                </a:cubicBezTo>
                <a:cubicBezTo>
                  <a:pt x="1553" y="6416"/>
                  <a:pt x="1547" y="6416"/>
                  <a:pt x="1553" y="6416"/>
                </a:cubicBezTo>
                <a:cubicBezTo>
                  <a:pt x="1553" y="6426"/>
                  <a:pt x="1553" y="6416"/>
                  <a:pt x="1559" y="6416"/>
                </a:cubicBezTo>
                <a:cubicBezTo>
                  <a:pt x="1559" y="6416"/>
                  <a:pt x="1559" y="6416"/>
                  <a:pt x="1559" y="6416"/>
                </a:cubicBezTo>
                <a:cubicBezTo>
                  <a:pt x="1564" y="6416"/>
                  <a:pt x="1564" y="6416"/>
                  <a:pt x="1564" y="6416"/>
                </a:cubicBezTo>
                <a:cubicBezTo>
                  <a:pt x="1570" y="6437"/>
                  <a:pt x="1553" y="6416"/>
                  <a:pt x="1553" y="6437"/>
                </a:cubicBezTo>
                <a:cubicBezTo>
                  <a:pt x="1553" y="6437"/>
                  <a:pt x="1553" y="6448"/>
                  <a:pt x="1553" y="6448"/>
                </a:cubicBezTo>
                <a:cubicBezTo>
                  <a:pt x="1553" y="6448"/>
                  <a:pt x="1547" y="6448"/>
                  <a:pt x="1547" y="6448"/>
                </a:cubicBezTo>
                <a:cubicBezTo>
                  <a:pt x="1547" y="6459"/>
                  <a:pt x="1553" y="6469"/>
                  <a:pt x="1547" y="6469"/>
                </a:cubicBezTo>
                <a:cubicBezTo>
                  <a:pt x="1542" y="6469"/>
                  <a:pt x="1542" y="6459"/>
                  <a:pt x="1536" y="6469"/>
                </a:cubicBezTo>
                <a:cubicBezTo>
                  <a:pt x="1536" y="6491"/>
                  <a:pt x="1542" y="6491"/>
                  <a:pt x="1547" y="6491"/>
                </a:cubicBezTo>
                <a:cubicBezTo>
                  <a:pt x="1547" y="6491"/>
                  <a:pt x="1547" y="6491"/>
                  <a:pt x="1553" y="6501"/>
                </a:cubicBezTo>
                <a:cubicBezTo>
                  <a:pt x="1553" y="6501"/>
                  <a:pt x="1559" y="6491"/>
                  <a:pt x="1559" y="6501"/>
                </a:cubicBezTo>
                <a:cubicBezTo>
                  <a:pt x="1559" y="6501"/>
                  <a:pt x="1553" y="6512"/>
                  <a:pt x="1553" y="6512"/>
                </a:cubicBezTo>
                <a:cubicBezTo>
                  <a:pt x="1553" y="6512"/>
                  <a:pt x="1559" y="6523"/>
                  <a:pt x="1553" y="6523"/>
                </a:cubicBezTo>
                <a:cubicBezTo>
                  <a:pt x="1553" y="6523"/>
                  <a:pt x="1553" y="6523"/>
                  <a:pt x="1553" y="6523"/>
                </a:cubicBezTo>
                <a:cubicBezTo>
                  <a:pt x="1553" y="6523"/>
                  <a:pt x="1553" y="6512"/>
                  <a:pt x="1553" y="6512"/>
                </a:cubicBezTo>
                <a:cubicBezTo>
                  <a:pt x="1553" y="6512"/>
                  <a:pt x="1547" y="6512"/>
                  <a:pt x="1547" y="6501"/>
                </a:cubicBezTo>
                <a:cubicBezTo>
                  <a:pt x="1547" y="6501"/>
                  <a:pt x="1547" y="6501"/>
                  <a:pt x="1542" y="6501"/>
                </a:cubicBezTo>
                <a:cubicBezTo>
                  <a:pt x="1542" y="6491"/>
                  <a:pt x="1542" y="6491"/>
                  <a:pt x="1536" y="6491"/>
                </a:cubicBezTo>
                <a:cubicBezTo>
                  <a:pt x="1536" y="6480"/>
                  <a:pt x="1536" y="6480"/>
                  <a:pt x="1536" y="6480"/>
                </a:cubicBezTo>
                <a:cubicBezTo>
                  <a:pt x="1530" y="6480"/>
                  <a:pt x="1530" y="6491"/>
                  <a:pt x="1530" y="6491"/>
                </a:cubicBezTo>
                <a:cubicBezTo>
                  <a:pt x="1530" y="6501"/>
                  <a:pt x="1530" y="6512"/>
                  <a:pt x="1530" y="6523"/>
                </a:cubicBezTo>
                <a:cubicBezTo>
                  <a:pt x="1530" y="6523"/>
                  <a:pt x="1530" y="6523"/>
                  <a:pt x="1530" y="6523"/>
                </a:cubicBezTo>
                <a:cubicBezTo>
                  <a:pt x="1536" y="6534"/>
                  <a:pt x="1542" y="6523"/>
                  <a:pt x="1547" y="6523"/>
                </a:cubicBezTo>
                <a:cubicBezTo>
                  <a:pt x="1553" y="6534"/>
                  <a:pt x="1542" y="6544"/>
                  <a:pt x="1542" y="6544"/>
                </a:cubicBezTo>
                <a:cubicBezTo>
                  <a:pt x="1542" y="6555"/>
                  <a:pt x="1547" y="6555"/>
                  <a:pt x="1547" y="6555"/>
                </a:cubicBezTo>
                <a:cubicBezTo>
                  <a:pt x="1553" y="6555"/>
                  <a:pt x="1553" y="6555"/>
                  <a:pt x="1553" y="6555"/>
                </a:cubicBezTo>
                <a:cubicBezTo>
                  <a:pt x="1559" y="6555"/>
                  <a:pt x="1559" y="6555"/>
                  <a:pt x="1559" y="6555"/>
                </a:cubicBezTo>
                <a:cubicBezTo>
                  <a:pt x="1564" y="6555"/>
                  <a:pt x="1564" y="6555"/>
                  <a:pt x="1564" y="6555"/>
                </a:cubicBezTo>
                <a:cubicBezTo>
                  <a:pt x="1564" y="6566"/>
                  <a:pt x="1564" y="6566"/>
                  <a:pt x="1564" y="6566"/>
                </a:cubicBezTo>
                <a:cubicBezTo>
                  <a:pt x="1559" y="6555"/>
                  <a:pt x="1553" y="6566"/>
                  <a:pt x="1553" y="6577"/>
                </a:cubicBezTo>
                <a:cubicBezTo>
                  <a:pt x="1553" y="6577"/>
                  <a:pt x="1553" y="6577"/>
                  <a:pt x="1553" y="6587"/>
                </a:cubicBezTo>
                <a:cubicBezTo>
                  <a:pt x="1553" y="6587"/>
                  <a:pt x="1559" y="6587"/>
                  <a:pt x="1559" y="6598"/>
                </a:cubicBezTo>
                <a:cubicBezTo>
                  <a:pt x="1559" y="6609"/>
                  <a:pt x="1553" y="6609"/>
                  <a:pt x="1547" y="6609"/>
                </a:cubicBezTo>
                <a:cubicBezTo>
                  <a:pt x="1542" y="6598"/>
                  <a:pt x="1547" y="6609"/>
                  <a:pt x="1542" y="6620"/>
                </a:cubicBezTo>
                <a:cubicBezTo>
                  <a:pt x="1542" y="6620"/>
                  <a:pt x="1542" y="6620"/>
                  <a:pt x="1542" y="6630"/>
                </a:cubicBezTo>
                <a:cubicBezTo>
                  <a:pt x="1536" y="6630"/>
                  <a:pt x="1536" y="6630"/>
                  <a:pt x="1536" y="6641"/>
                </a:cubicBezTo>
                <a:cubicBezTo>
                  <a:pt x="1536" y="6641"/>
                  <a:pt x="1536" y="6641"/>
                  <a:pt x="1530" y="6641"/>
                </a:cubicBezTo>
                <a:cubicBezTo>
                  <a:pt x="1530" y="6641"/>
                  <a:pt x="1525" y="6641"/>
                  <a:pt x="1530" y="6652"/>
                </a:cubicBezTo>
                <a:cubicBezTo>
                  <a:pt x="1530" y="6652"/>
                  <a:pt x="1530" y="6652"/>
                  <a:pt x="1530" y="6652"/>
                </a:cubicBezTo>
                <a:cubicBezTo>
                  <a:pt x="1536" y="6663"/>
                  <a:pt x="1536" y="6663"/>
                  <a:pt x="1536" y="6663"/>
                </a:cubicBezTo>
                <a:cubicBezTo>
                  <a:pt x="1542" y="6673"/>
                  <a:pt x="1542" y="6673"/>
                  <a:pt x="1542" y="6673"/>
                </a:cubicBezTo>
                <a:cubicBezTo>
                  <a:pt x="1542" y="6684"/>
                  <a:pt x="1547" y="6684"/>
                  <a:pt x="1547" y="6684"/>
                </a:cubicBezTo>
                <a:cubicBezTo>
                  <a:pt x="1547" y="6695"/>
                  <a:pt x="1547" y="6695"/>
                  <a:pt x="1553" y="6695"/>
                </a:cubicBezTo>
                <a:cubicBezTo>
                  <a:pt x="1553" y="6695"/>
                  <a:pt x="1553" y="6706"/>
                  <a:pt x="1559" y="6706"/>
                </a:cubicBezTo>
                <a:cubicBezTo>
                  <a:pt x="1564" y="6706"/>
                  <a:pt x="1564" y="6727"/>
                  <a:pt x="1575" y="6727"/>
                </a:cubicBezTo>
                <a:cubicBezTo>
                  <a:pt x="1581" y="6727"/>
                  <a:pt x="1575" y="6706"/>
                  <a:pt x="1570" y="6695"/>
                </a:cubicBezTo>
                <a:cubicBezTo>
                  <a:pt x="1570" y="6695"/>
                  <a:pt x="1570" y="6695"/>
                  <a:pt x="1564" y="6684"/>
                </a:cubicBezTo>
                <a:cubicBezTo>
                  <a:pt x="1564" y="6684"/>
                  <a:pt x="1564" y="6684"/>
                  <a:pt x="1564" y="6673"/>
                </a:cubicBezTo>
                <a:cubicBezTo>
                  <a:pt x="1559" y="6673"/>
                  <a:pt x="1553" y="6673"/>
                  <a:pt x="1553" y="6663"/>
                </a:cubicBezTo>
                <a:cubicBezTo>
                  <a:pt x="1553" y="6663"/>
                  <a:pt x="1553" y="6652"/>
                  <a:pt x="1553" y="6652"/>
                </a:cubicBezTo>
                <a:cubicBezTo>
                  <a:pt x="1553" y="6652"/>
                  <a:pt x="1553" y="6641"/>
                  <a:pt x="1547" y="6641"/>
                </a:cubicBezTo>
                <a:cubicBezTo>
                  <a:pt x="1547" y="6641"/>
                  <a:pt x="1547" y="6630"/>
                  <a:pt x="1553" y="6630"/>
                </a:cubicBezTo>
                <a:cubicBezTo>
                  <a:pt x="1553" y="6641"/>
                  <a:pt x="1553" y="6641"/>
                  <a:pt x="1559" y="6641"/>
                </a:cubicBezTo>
                <a:cubicBezTo>
                  <a:pt x="1559" y="6652"/>
                  <a:pt x="1559" y="6652"/>
                  <a:pt x="1559" y="6652"/>
                </a:cubicBezTo>
                <a:cubicBezTo>
                  <a:pt x="1564" y="6663"/>
                  <a:pt x="1564" y="6652"/>
                  <a:pt x="1564" y="6652"/>
                </a:cubicBezTo>
                <a:cubicBezTo>
                  <a:pt x="1570" y="6652"/>
                  <a:pt x="1570" y="6663"/>
                  <a:pt x="1570" y="6673"/>
                </a:cubicBezTo>
                <a:cubicBezTo>
                  <a:pt x="1570" y="6673"/>
                  <a:pt x="1575" y="6695"/>
                  <a:pt x="1575" y="6695"/>
                </a:cubicBezTo>
                <a:cubicBezTo>
                  <a:pt x="1581" y="6695"/>
                  <a:pt x="1581" y="6695"/>
                  <a:pt x="1581" y="6706"/>
                </a:cubicBezTo>
                <a:cubicBezTo>
                  <a:pt x="1587" y="6706"/>
                  <a:pt x="1587" y="6706"/>
                  <a:pt x="1587" y="6716"/>
                </a:cubicBezTo>
                <a:cubicBezTo>
                  <a:pt x="1587" y="6716"/>
                  <a:pt x="1587" y="6716"/>
                  <a:pt x="1592" y="6716"/>
                </a:cubicBezTo>
                <a:cubicBezTo>
                  <a:pt x="1592" y="6716"/>
                  <a:pt x="1592" y="6706"/>
                  <a:pt x="1592" y="6706"/>
                </a:cubicBezTo>
                <a:cubicBezTo>
                  <a:pt x="1592" y="6695"/>
                  <a:pt x="1598" y="6695"/>
                  <a:pt x="1598" y="6684"/>
                </a:cubicBezTo>
                <a:cubicBezTo>
                  <a:pt x="1592" y="6673"/>
                  <a:pt x="1592" y="6663"/>
                  <a:pt x="1587" y="6663"/>
                </a:cubicBezTo>
                <a:cubicBezTo>
                  <a:pt x="1587" y="6652"/>
                  <a:pt x="1581" y="6652"/>
                  <a:pt x="1581" y="6641"/>
                </a:cubicBezTo>
                <a:cubicBezTo>
                  <a:pt x="1587" y="6641"/>
                  <a:pt x="1587" y="6641"/>
                  <a:pt x="1592" y="6652"/>
                </a:cubicBezTo>
                <a:cubicBezTo>
                  <a:pt x="1592" y="6652"/>
                  <a:pt x="1598" y="6663"/>
                  <a:pt x="1598" y="6663"/>
                </a:cubicBezTo>
                <a:cubicBezTo>
                  <a:pt x="1598" y="6663"/>
                  <a:pt x="1604" y="6663"/>
                  <a:pt x="1604" y="6663"/>
                </a:cubicBezTo>
                <a:cubicBezTo>
                  <a:pt x="1609" y="6673"/>
                  <a:pt x="1609" y="6673"/>
                  <a:pt x="1609" y="6673"/>
                </a:cubicBezTo>
                <a:cubicBezTo>
                  <a:pt x="1609" y="6684"/>
                  <a:pt x="1609" y="6684"/>
                  <a:pt x="1615" y="6684"/>
                </a:cubicBezTo>
                <a:cubicBezTo>
                  <a:pt x="1615" y="6684"/>
                  <a:pt x="1615" y="6673"/>
                  <a:pt x="1615" y="6663"/>
                </a:cubicBezTo>
                <a:cubicBezTo>
                  <a:pt x="1615" y="6663"/>
                  <a:pt x="1615" y="6684"/>
                  <a:pt x="1615" y="6684"/>
                </a:cubicBezTo>
                <a:cubicBezTo>
                  <a:pt x="1620" y="6684"/>
                  <a:pt x="1620" y="6673"/>
                  <a:pt x="1620" y="6673"/>
                </a:cubicBezTo>
                <a:cubicBezTo>
                  <a:pt x="1626" y="6663"/>
                  <a:pt x="1626" y="6663"/>
                  <a:pt x="1626" y="6663"/>
                </a:cubicBezTo>
                <a:cubicBezTo>
                  <a:pt x="1632" y="6652"/>
                  <a:pt x="1626" y="6652"/>
                  <a:pt x="1632" y="6652"/>
                </a:cubicBezTo>
                <a:cubicBezTo>
                  <a:pt x="1632" y="6641"/>
                  <a:pt x="1632" y="6641"/>
                  <a:pt x="1632" y="6641"/>
                </a:cubicBezTo>
                <a:cubicBezTo>
                  <a:pt x="1632" y="6630"/>
                  <a:pt x="1626" y="6641"/>
                  <a:pt x="1620" y="6641"/>
                </a:cubicBezTo>
                <a:cubicBezTo>
                  <a:pt x="1620" y="6641"/>
                  <a:pt x="1615" y="6641"/>
                  <a:pt x="1615" y="6641"/>
                </a:cubicBezTo>
                <a:cubicBezTo>
                  <a:pt x="1615" y="6630"/>
                  <a:pt x="1620" y="6641"/>
                  <a:pt x="1620" y="6630"/>
                </a:cubicBezTo>
                <a:cubicBezTo>
                  <a:pt x="1620" y="6630"/>
                  <a:pt x="1620" y="6620"/>
                  <a:pt x="1626" y="6620"/>
                </a:cubicBezTo>
                <a:cubicBezTo>
                  <a:pt x="1626" y="6620"/>
                  <a:pt x="1626" y="6630"/>
                  <a:pt x="1626" y="6620"/>
                </a:cubicBezTo>
                <a:cubicBezTo>
                  <a:pt x="1626" y="6620"/>
                  <a:pt x="1626" y="6609"/>
                  <a:pt x="1632" y="6609"/>
                </a:cubicBezTo>
                <a:cubicBezTo>
                  <a:pt x="1632" y="6609"/>
                  <a:pt x="1632" y="6609"/>
                  <a:pt x="1632" y="6609"/>
                </a:cubicBezTo>
                <a:cubicBezTo>
                  <a:pt x="1637" y="6609"/>
                  <a:pt x="1637" y="6609"/>
                  <a:pt x="1637" y="6609"/>
                </a:cubicBezTo>
                <a:cubicBezTo>
                  <a:pt x="1643" y="6598"/>
                  <a:pt x="1643" y="6587"/>
                  <a:pt x="1649" y="6587"/>
                </a:cubicBezTo>
                <a:cubicBezTo>
                  <a:pt x="1654" y="6577"/>
                  <a:pt x="1649" y="6598"/>
                  <a:pt x="1649" y="6598"/>
                </a:cubicBezTo>
                <a:cubicBezTo>
                  <a:pt x="1643" y="6598"/>
                  <a:pt x="1643" y="6598"/>
                  <a:pt x="1643" y="6609"/>
                </a:cubicBezTo>
                <a:cubicBezTo>
                  <a:pt x="1643" y="6609"/>
                  <a:pt x="1649" y="6609"/>
                  <a:pt x="1649" y="6609"/>
                </a:cubicBezTo>
                <a:cubicBezTo>
                  <a:pt x="1649" y="6609"/>
                  <a:pt x="1643" y="6620"/>
                  <a:pt x="1637" y="6620"/>
                </a:cubicBezTo>
                <a:cubicBezTo>
                  <a:pt x="1637" y="6630"/>
                  <a:pt x="1637" y="6641"/>
                  <a:pt x="1637" y="6652"/>
                </a:cubicBezTo>
                <a:cubicBezTo>
                  <a:pt x="1637" y="6663"/>
                  <a:pt x="1643" y="6663"/>
                  <a:pt x="1649" y="6663"/>
                </a:cubicBezTo>
                <a:cubicBezTo>
                  <a:pt x="1649" y="6673"/>
                  <a:pt x="1649" y="6673"/>
                  <a:pt x="1654" y="6673"/>
                </a:cubicBezTo>
                <a:cubicBezTo>
                  <a:pt x="1654" y="6673"/>
                  <a:pt x="1654" y="6673"/>
                  <a:pt x="1654" y="6673"/>
                </a:cubicBezTo>
                <a:cubicBezTo>
                  <a:pt x="1660" y="6684"/>
                  <a:pt x="1665" y="6673"/>
                  <a:pt x="1671" y="6673"/>
                </a:cubicBezTo>
                <a:cubicBezTo>
                  <a:pt x="1671" y="6673"/>
                  <a:pt x="1677" y="6673"/>
                  <a:pt x="1677" y="6684"/>
                </a:cubicBezTo>
                <a:cubicBezTo>
                  <a:pt x="1677" y="6684"/>
                  <a:pt x="1677" y="6673"/>
                  <a:pt x="1671" y="6673"/>
                </a:cubicBezTo>
                <a:cubicBezTo>
                  <a:pt x="1665" y="6673"/>
                  <a:pt x="1665" y="6684"/>
                  <a:pt x="1660" y="6684"/>
                </a:cubicBezTo>
                <a:cubicBezTo>
                  <a:pt x="1654" y="6684"/>
                  <a:pt x="1654" y="6684"/>
                  <a:pt x="1649" y="6673"/>
                </a:cubicBezTo>
                <a:cubicBezTo>
                  <a:pt x="1649" y="6673"/>
                  <a:pt x="1643" y="6673"/>
                  <a:pt x="1637" y="6673"/>
                </a:cubicBezTo>
                <a:cubicBezTo>
                  <a:pt x="1637" y="6663"/>
                  <a:pt x="1632" y="6652"/>
                  <a:pt x="1626" y="6663"/>
                </a:cubicBezTo>
                <a:cubicBezTo>
                  <a:pt x="1626" y="6673"/>
                  <a:pt x="1632" y="6673"/>
                  <a:pt x="1632" y="6684"/>
                </a:cubicBezTo>
                <a:cubicBezTo>
                  <a:pt x="1632" y="6684"/>
                  <a:pt x="1632" y="6684"/>
                  <a:pt x="1632" y="6695"/>
                </a:cubicBezTo>
                <a:cubicBezTo>
                  <a:pt x="1632" y="6706"/>
                  <a:pt x="1637" y="6706"/>
                  <a:pt x="1637" y="6706"/>
                </a:cubicBezTo>
                <a:cubicBezTo>
                  <a:pt x="1637" y="6706"/>
                  <a:pt x="1643" y="6716"/>
                  <a:pt x="1637" y="6716"/>
                </a:cubicBezTo>
                <a:cubicBezTo>
                  <a:pt x="1637" y="6706"/>
                  <a:pt x="1637" y="6706"/>
                  <a:pt x="1632" y="6706"/>
                </a:cubicBezTo>
                <a:cubicBezTo>
                  <a:pt x="1632" y="6706"/>
                  <a:pt x="1626" y="6706"/>
                  <a:pt x="1626" y="6706"/>
                </a:cubicBezTo>
                <a:cubicBezTo>
                  <a:pt x="1626" y="6706"/>
                  <a:pt x="1620" y="6706"/>
                  <a:pt x="1620" y="6706"/>
                </a:cubicBezTo>
                <a:cubicBezTo>
                  <a:pt x="1620" y="6716"/>
                  <a:pt x="1620" y="6727"/>
                  <a:pt x="1620" y="6738"/>
                </a:cubicBezTo>
                <a:cubicBezTo>
                  <a:pt x="1620" y="6749"/>
                  <a:pt x="1615" y="6749"/>
                  <a:pt x="1615" y="6759"/>
                </a:cubicBezTo>
                <a:cubicBezTo>
                  <a:pt x="1615" y="6770"/>
                  <a:pt x="1620" y="6770"/>
                  <a:pt x="1620" y="6781"/>
                </a:cubicBezTo>
                <a:cubicBezTo>
                  <a:pt x="1620" y="6781"/>
                  <a:pt x="1615" y="6781"/>
                  <a:pt x="1620" y="6792"/>
                </a:cubicBezTo>
                <a:cubicBezTo>
                  <a:pt x="1620" y="6792"/>
                  <a:pt x="1620" y="6792"/>
                  <a:pt x="1620" y="6802"/>
                </a:cubicBezTo>
                <a:cubicBezTo>
                  <a:pt x="1626" y="6802"/>
                  <a:pt x="1626" y="6813"/>
                  <a:pt x="1632" y="6813"/>
                </a:cubicBezTo>
                <a:cubicBezTo>
                  <a:pt x="1632" y="6813"/>
                  <a:pt x="1637" y="6813"/>
                  <a:pt x="1637" y="6802"/>
                </a:cubicBezTo>
                <a:cubicBezTo>
                  <a:pt x="1643" y="6802"/>
                  <a:pt x="1643" y="6802"/>
                  <a:pt x="1643" y="6813"/>
                </a:cubicBezTo>
                <a:cubicBezTo>
                  <a:pt x="1649" y="6813"/>
                  <a:pt x="1649" y="6813"/>
                  <a:pt x="1649" y="6813"/>
                </a:cubicBezTo>
                <a:cubicBezTo>
                  <a:pt x="1649" y="6813"/>
                  <a:pt x="1649" y="6813"/>
                  <a:pt x="1649" y="6813"/>
                </a:cubicBezTo>
                <a:cubicBezTo>
                  <a:pt x="1643" y="6824"/>
                  <a:pt x="1643" y="6824"/>
                  <a:pt x="1643" y="6824"/>
                </a:cubicBezTo>
                <a:cubicBezTo>
                  <a:pt x="1643" y="6824"/>
                  <a:pt x="1637" y="6824"/>
                  <a:pt x="1637" y="6835"/>
                </a:cubicBezTo>
                <a:cubicBezTo>
                  <a:pt x="1637" y="6835"/>
                  <a:pt x="1643" y="6835"/>
                  <a:pt x="1643" y="6835"/>
                </a:cubicBezTo>
                <a:cubicBezTo>
                  <a:pt x="1643" y="6835"/>
                  <a:pt x="1649" y="6835"/>
                  <a:pt x="1649" y="6845"/>
                </a:cubicBezTo>
                <a:cubicBezTo>
                  <a:pt x="1649" y="6845"/>
                  <a:pt x="1649" y="6845"/>
                  <a:pt x="1654" y="6845"/>
                </a:cubicBezTo>
                <a:cubicBezTo>
                  <a:pt x="1654" y="6845"/>
                  <a:pt x="1654" y="6845"/>
                  <a:pt x="1654" y="6845"/>
                </a:cubicBezTo>
                <a:cubicBezTo>
                  <a:pt x="1660" y="6856"/>
                  <a:pt x="1654" y="6835"/>
                  <a:pt x="1654" y="6824"/>
                </a:cubicBezTo>
                <a:cubicBezTo>
                  <a:pt x="1654" y="6824"/>
                  <a:pt x="1660" y="6824"/>
                  <a:pt x="1660" y="6813"/>
                </a:cubicBezTo>
                <a:cubicBezTo>
                  <a:pt x="1660" y="6813"/>
                  <a:pt x="1654" y="6813"/>
                  <a:pt x="1654" y="6802"/>
                </a:cubicBezTo>
                <a:cubicBezTo>
                  <a:pt x="1654" y="6802"/>
                  <a:pt x="1654" y="6802"/>
                  <a:pt x="1654" y="6792"/>
                </a:cubicBezTo>
                <a:cubicBezTo>
                  <a:pt x="1654" y="6792"/>
                  <a:pt x="1654" y="6781"/>
                  <a:pt x="1654" y="6781"/>
                </a:cubicBezTo>
                <a:cubicBezTo>
                  <a:pt x="1654" y="6781"/>
                  <a:pt x="1654" y="6770"/>
                  <a:pt x="1660" y="6770"/>
                </a:cubicBezTo>
                <a:cubicBezTo>
                  <a:pt x="1660" y="6781"/>
                  <a:pt x="1660" y="6781"/>
                  <a:pt x="1660" y="6781"/>
                </a:cubicBezTo>
                <a:cubicBezTo>
                  <a:pt x="1665" y="6792"/>
                  <a:pt x="1665" y="6781"/>
                  <a:pt x="1665" y="6781"/>
                </a:cubicBezTo>
                <a:cubicBezTo>
                  <a:pt x="1665" y="6781"/>
                  <a:pt x="1671" y="6781"/>
                  <a:pt x="1671" y="6781"/>
                </a:cubicBezTo>
                <a:cubicBezTo>
                  <a:pt x="1677" y="6792"/>
                  <a:pt x="1677" y="6781"/>
                  <a:pt x="1677" y="6781"/>
                </a:cubicBezTo>
                <a:cubicBezTo>
                  <a:pt x="1682" y="6781"/>
                  <a:pt x="1682" y="6781"/>
                  <a:pt x="1677" y="6792"/>
                </a:cubicBezTo>
                <a:cubicBezTo>
                  <a:pt x="1677" y="6792"/>
                  <a:pt x="1677" y="6802"/>
                  <a:pt x="1677" y="6813"/>
                </a:cubicBezTo>
                <a:cubicBezTo>
                  <a:pt x="1671" y="6824"/>
                  <a:pt x="1677" y="6824"/>
                  <a:pt x="1677" y="6835"/>
                </a:cubicBezTo>
                <a:cubicBezTo>
                  <a:pt x="1671" y="6835"/>
                  <a:pt x="1671" y="6845"/>
                  <a:pt x="1671" y="6845"/>
                </a:cubicBezTo>
                <a:cubicBezTo>
                  <a:pt x="1671" y="6845"/>
                  <a:pt x="1671" y="6835"/>
                  <a:pt x="1671" y="6835"/>
                </a:cubicBezTo>
                <a:cubicBezTo>
                  <a:pt x="1671" y="6824"/>
                  <a:pt x="1671" y="6813"/>
                  <a:pt x="1671" y="6813"/>
                </a:cubicBezTo>
                <a:cubicBezTo>
                  <a:pt x="1671" y="6802"/>
                  <a:pt x="1671" y="6802"/>
                  <a:pt x="1665" y="6802"/>
                </a:cubicBezTo>
                <a:cubicBezTo>
                  <a:pt x="1665" y="6802"/>
                  <a:pt x="1665" y="6802"/>
                  <a:pt x="1665" y="6802"/>
                </a:cubicBezTo>
                <a:cubicBezTo>
                  <a:pt x="1665" y="6792"/>
                  <a:pt x="1665" y="6792"/>
                  <a:pt x="1665" y="6792"/>
                </a:cubicBezTo>
                <a:cubicBezTo>
                  <a:pt x="1665" y="6792"/>
                  <a:pt x="1665" y="6802"/>
                  <a:pt x="1665" y="6802"/>
                </a:cubicBezTo>
                <a:cubicBezTo>
                  <a:pt x="1665" y="6813"/>
                  <a:pt x="1660" y="6813"/>
                  <a:pt x="1660" y="6813"/>
                </a:cubicBezTo>
                <a:cubicBezTo>
                  <a:pt x="1660" y="6824"/>
                  <a:pt x="1665" y="6824"/>
                  <a:pt x="1665" y="6835"/>
                </a:cubicBezTo>
                <a:cubicBezTo>
                  <a:pt x="1665" y="6835"/>
                  <a:pt x="1660" y="6845"/>
                  <a:pt x="1660" y="6845"/>
                </a:cubicBezTo>
                <a:cubicBezTo>
                  <a:pt x="1660" y="6856"/>
                  <a:pt x="1665" y="6856"/>
                  <a:pt x="1665" y="6856"/>
                </a:cubicBezTo>
                <a:cubicBezTo>
                  <a:pt x="1665" y="6867"/>
                  <a:pt x="1660" y="6867"/>
                  <a:pt x="1665" y="6867"/>
                </a:cubicBezTo>
                <a:cubicBezTo>
                  <a:pt x="1665" y="6867"/>
                  <a:pt x="1671" y="6867"/>
                  <a:pt x="1671" y="6867"/>
                </a:cubicBezTo>
                <a:cubicBezTo>
                  <a:pt x="1671" y="6867"/>
                  <a:pt x="1671" y="6867"/>
                  <a:pt x="1677" y="6856"/>
                </a:cubicBezTo>
                <a:cubicBezTo>
                  <a:pt x="1677" y="6856"/>
                  <a:pt x="1677" y="6856"/>
                  <a:pt x="1682" y="6856"/>
                </a:cubicBezTo>
                <a:cubicBezTo>
                  <a:pt x="1682" y="6845"/>
                  <a:pt x="1682" y="6845"/>
                  <a:pt x="1682" y="6845"/>
                </a:cubicBezTo>
                <a:cubicBezTo>
                  <a:pt x="1682" y="6835"/>
                  <a:pt x="1682" y="6835"/>
                  <a:pt x="1688" y="6835"/>
                </a:cubicBezTo>
                <a:cubicBezTo>
                  <a:pt x="1688" y="6845"/>
                  <a:pt x="1682" y="6845"/>
                  <a:pt x="1682" y="6845"/>
                </a:cubicBezTo>
                <a:cubicBezTo>
                  <a:pt x="1682" y="6845"/>
                  <a:pt x="1682" y="6845"/>
                  <a:pt x="1682" y="6845"/>
                </a:cubicBezTo>
                <a:cubicBezTo>
                  <a:pt x="1688" y="6856"/>
                  <a:pt x="1688" y="6856"/>
                  <a:pt x="1688" y="6856"/>
                </a:cubicBezTo>
                <a:cubicBezTo>
                  <a:pt x="1694" y="6867"/>
                  <a:pt x="1694" y="6856"/>
                  <a:pt x="1699" y="6856"/>
                </a:cubicBezTo>
                <a:cubicBezTo>
                  <a:pt x="1699" y="6856"/>
                  <a:pt x="1699" y="6856"/>
                  <a:pt x="1699" y="6856"/>
                </a:cubicBezTo>
                <a:cubicBezTo>
                  <a:pt x="1694" y="6867"/>
                  <a:pt x="1694" y="6867"/>
                  <a:pt x="1694" y="6867"/>
                </a:cubicBezTo>
                <a:cubicBezTo>
                  <a:pt x="1694" y="6867"/>
                  <a:pt x="1694" y="6878"/>
                  <a:pt x="1694" y="6878"/>
                </a:cubicBezTo>
                <a:cubicBezTo>
                  <a:pt x="1694" y="6878"/>
                  <a:pt x="1694" y="6878"/>
                  <a:pt x="1699" y="6878"/>
                </a:cubicBezTo>
                <a:cubicBezTo>
                  <a:pt x="1699" y="6888"/>
                  <a:pt x="1705" y="6867"/>
                  <a:pt x="1705" y="6867"/>
                </a:cubicBezTo>
                <a:cubicBezTo>
                  <a:pt x="1705" y="6867"/>
                  <a:pt x="1705" y="6867"/>
                  <a:pt x="1710" y="6867"/>
                </a:cubicBezTo>
                <a:cubicBezTo>
                  <a:pt x="1710" y="6867"/>
                  <a:pt x="1710" y="6867"/>
                  <a:pt x="1710" y="6878"/>
                </a:cubicBezTo>
                <a:cubicBezTo>
                  <a:pt x="1710" y="6878"/>
                  <a:pt x="1705" y="6878"/>
                  <a:pt x="1705" y="6878"/>
                </a:cubicBezTo>
                <a:cubicBezTo>
                  <a:pt x="1705" y="6878"/>
                  <a:pt x="1705" y="6878"/>
                  <a:pt x="1705" y="6878"/>
                </a:cubicBezTo>
                <a:cubicBezTo>
                  <a:pt x="1705" y="6888"/>
                  <a:pt x="1699" y="6888"/>
                  <a:pt x="1699" y="6888"/>
                </a:cubicBezTo>
                <a:cubicBezTo>
                  <a:pt x="1699" y="6888"/>
                  <a:pt x="1694" y="6910"/>
                  <a:pt x="1694" y="6910"/>
                </a:cubicBezTo>
                <a:cubicBezTo>
                  <a:pt x="1699" y="6921"/>
                  <a:pt x="1699" y="6921"/>
                  <a:pt x="1699" y="6921"/>
                </a:cubicBezTo>
                <a:cubicBezTo>
                  <a:pt x="1699" y="6931"/>
                  <a:pt x="1699" y="6931"/>
                  <a:pt x="1699" y="6931"/>
                </a:cubicBezTo>
                <a:cubicBezTo>
                  <a:pt x="1694" y="6942"/>
                  <a:pt x="1699" y="6953"/>
                  <a:pt x="1694" y="6964"/>
                </a:cubicBezTo>
                <a:cubicBezTo>
                  <a:pt x="1694" y="6964"/>
                  <a:pt x="1694" y="6974"/>
                  <a:pt x="1699" y="6985"/>
                </a:cubicBezTo>
                <a:cubicBezTo>
                  <a:pt x="1699" y="6985"/>
                  <a:pt x="1699" y="6985"/>
                  <a:pt x="1699" y="6996"/>
                </a:cubicBezTo>
                <a:cubicBezTo>
                  <a:pt x="1705" y="6996"/>
                  <a:pt x="1705" y="6996"/>
                  <a:pt x="1705" y="7007"/>
                </a:cubicBezTo>
                <a:cubicBezTo>
                  <a:pt x="1710" y="7007"/>
                  <a:pt x="1716" y="6996"/>
                  <a:pt x="1716" y="6996"/>
                </a:cubicBezTo>
                <a:cubicBezTo>
                  <a:pt x="1716" y="6996"/>
                  <a:pt x="1710" y="7017"/>
                  <a:pt x="1705" y="7017"/>
                </a:cubicBezTo>
                <a:cubicBezTo>
                  <a:pt x="1705" y="7017"/>
                  <a:pt x="1699" y="7017"/>
                  <a:pt x="1699" y="7028"/>
                </a:cubicBezTo>
                <a:cubicBezTo>
                  <a:pt x="1705" y="7028"/>
                  <a:pt x="1710" y="7028"/>
                  <a:pt x="1710" y="7028"/>
                </a:cubicBezTo>
                <a:cubicBezTo>
                  <a:pt x="1716" y="7028"/>
                  <a:pt x="1722" y="7028"/>
                  <a:pt x="1722" y="7028"/>
                </a:cubicBezTo>
                <a:cubicBezTo>
                  <a:pt x="1722" y="7039"/>
                  <a:pt x="1716" y="7039"/>
                  <a:pt x="1710" y="7039"/>
                </a:cubicBezTo>
                <a:cubicBezTo>
                  <a:pt x="1710" y="7039"/>
                  <a:pt x="1705" y="7039"/>
                  <a:pt x="1705" y="7039"/>
                </a:cubicBezTo>
                <a:cubicBezTo>
                  <a:pt x="1694" y="7050"/>
                  <a:pt x="1705" y="7050"/>
                  <a:pt x="1710" y="7060"/>
                </a:cubicBezTo>
                <a:cubicBezTo>
                  <a:pt x="1710" y="7060"/>
                  <a:pt x="1710" y="7060"/>
                  <a:pt x="1716" y="7060"/>
                </a:cubicBezTo>
                <a:cubicBezTo>
                  <a:pt x="1716" y="7060"/>
                  <a:pt x="1716" y="7060"/>
                  <a:pt x="1716" y="7071"/>
                </a:cubicBezTo>
                <a:cubicBezTo>
                  <a:pt x="1716" y="7071"/>
                  <a:pt x="1716" y="7071"/>
                  <a:pt x="1716" y="7082"/>
                </a:cubicBezTo>
                <a:cubicBezTo>
                  <a:pt x="1722" y="7082"/>
                  <a:pt x="1722" y="7082"/>
                  <a:pt x="1722" y="7082"/>
                </a:cubicBezTo>
                <a:cubicBezTo>
                  <a:pt x="1727" y="7082"/>
                  <a:pt x="1733" y="7093"/>
                  <a:pt x="1733" y="7093"/>
                </a:cubicBezTo>
                <a:cubicBezTo>
                  <a:pt x="1739" y="7093"/>
                  <a:pt x="1739" y="7093"/>
                  <a:pt x="1744" y="7093"/>
                </a:cubicBezTo>
                <a:cubicBezTo>
                  <a:pt x="1744" y="7093"/>
                  <a:pt x="1750" y="7103"/>
                  <a:pt x="1750" y="7103"/>
                </a:cubicBezTo>
                <a:cubicBezTo>
                  <a:pt x="1755" y="7103"/>
                  <a:pt x="1755" y="7093"/>
                  <a:pt x="1755" y="7093"/>
                </a:cubicBezTo>
                <a:cubicBezTo>
                  <a:pt x="1761" y="7093"/>
                  <a:pt x="1761" y="7093"/>
                  <a:pt x="1767" y="7093"/>
                </a:cubicBezTo>
                <a:cubicBezTo>
                  <a:pt x="1767" y="7093"/>
                  <a:pt x="1767" y="7093"/>
                  <a:pt x="1772" y="7093"/>
                </a:cubicBezTo>
                <a:cubicBezTo>
                  <a:pt x="1772" y="7103"/>
                  <a:pt x="1772" y="7103"/>
                  <a:pt x="1778" y="7103"/>
                </a:cubicBezTo>
                <a:cubicBezTo>
                  <a:pt x="1778" y="7103"/>
                  <a:pt x="1778" y="7103"/>
                  <a:pt x="1784" y="7103"/>
                </a:cubicBezTo>
                <a:cubicBezTo>
                  <a:pt x="1784" y="7103"/>
                  <a:pt x="1784" y="7103"/>
                  <a:pt x="1789" y="7103"/>
                </a:cubicBezTo>
                <a:cubicBezTo>
                  <a:pt x="1789" y="7103"/>
                  <a:pt x="1795" y="7103"/>
                  <a:pt x="1795" y="7103"/>
                </a:cubicBezTo>
                <a:cubicBezTo>
                  <a:pt x="1795" y="7103"/>
                  <a:pt x="1800" y="7103"/>
                  <a:pt x="1800" y="7103"/>
                </a:cubicBezTo>
                <a:cubicBezTo>
                  <a:pt x="1806" y="7103"/>
                  <a:pt x="1806" y="7103"/>
                  <a:pt x="1806" y="7103"/>
                </a:cubicBezTo>
                <a:cubicBezTo>
                  <a:pt x="1812" y="7103"/>
                  <a:pt x="1812" y="7114"/>
                  <a:pt x="1812" y="7125"/>
                </a:cubicBezTo>
                <a:cubicBezTo>
                  <a:pt x="1806" y="7125"/>
                  <a:pt x="1806" y="7125"/>
                  <a:pt x="1806" y="7125"/>
                </a:cubicBezTo>
                <a:cubicBezTo>
                  <a:pt x="1806" y="7136"/>
                  <a:pt x="1806" y="7136"/>
                  <a:pt x="1806" y="7136"/>
                </a:cubicBezTo>
                <a:cubicBezTo>
                  <a:pt x="1806" y="7136"/>
                  <a:pt x="1806" y="7136"/>
                  <a:pt x="1806" y="7136"/>
                </a:cubicBezTo>
                <a:cubicBezTo>
                  <a:pt x="1806" y="7136"/>
                  <a:pt x="1812" y="7136"/>
                  <a:pt x="1812" y="7136"/>
                </a:cubicBezTo>
                <a:cubicBezTo>
                  <a:pt x="1812" y="7146"/>
                  <a:pt x="1806" y="7146"/>
                  <a:pt x="1800" y="7157"/>
                </a:cubicBezTo>
                <a:cubicBezTo>
                  <a:pt x="1795" y="7168"/>
                  <a:pt x="1806" y="7157"/>
                  <a:pt x="1806" y="7157"/>
                </a:cubicBezTo>
                <a:cubicBezTo>
                  <a:pt x="1812" y="7157"/>
                  <a:pt x="1812" y="7168"/>
                  <a:pt x="1812" y="7168"/>
                </a:cubicBezTo>
                <a:cubicBezTo>
                  <a:pt x="1812" y="7168"/>
                  <a:pt x="1817" y="7168"/>
                  <a:pt x="1817" y="7168"/>
                </a:cubicBezTo>
                <a:cubicBezTo>
                  <a:pt x="1823" y="7157"/>
                  <a:pt x="1829" y="7157"/>
                  <a:pt x="1834" y="7157"/>
                </a:cubicBezTo>
                <a:cubicBezTo>
                  <a:pt x="1834" y="7157"/>
                  <a:pt x="1840" y="7157"/>
                  <a:pt x="1840" y="7168"/>
                </a:cubicBezTo>
                <a:cubicBezTo>
                  <a:pt x="1845" y="7179"/>
                  <a:pt x="1840" y="7157"/>
                  <a:pt x="1845" y="7146"/>
                </a:cubicBezTo>
                <a:cubicBezTo>
                  <a:pt x="1845" y="7146"/>
                  <a:pt x="1845" y="7168"/>
                  <a:pt x="1845" y="7168"/>
                </a:cubicBezTo>
                <a:cubicBezTo>
                  <a:pt x="1851" y="7168"/>
                  <a:pt x="1851" y="7168"/>
                  <a:pt x="1857" y="7157"/>
                </a:cubicBezTo>
                <a:cubicBezTo>
                  <a:pt x="1857" y="7157"/>
                  <a:pt x="1862" y="7157"/>
                  <a:pt x="1862" y="7157"/>
                </a:cubicBezTo>
                <a:cubicBezTo>
                  <a:pt x="1862" y="7168"/>
                  <a:pt x="1868" y="7168"/>
                  <a:pt x="1868" y="7168"/>
                </a:cubicBezTo>
                <a:cubicBezTo>
                  <a:pt x="1868" y="7168"/>
                  <a:pt x="1868" y="7168"/>
                  <a:pt x="1868" y="7168"/>
                </a:cubicBezTo>
                <a:cubicBezTo>
                  <a:pt x="1874" y="7168"/>
                  <a:pt x="1874" y="7168"/>
                  <a:pt x="1879" y="7168"/>
                </a:cubicBezTo>
                <a:cubicBezTo>
                  <a:pt x="1879" y="7157"/>
                  <a:pt x="1879" y="7157"/>
                  <a:pt x="1885" y="7146"/>
                </a:cubicBezTo>
                <a:cubicBezTo>
                  <a:pt x="1885" y="7146"/>
                  <a:pt x="1885" y="7157"/>
                  <a:pt x="1885" y="7157"/>
                </a:cubicBezTo>
                <a:cubicBezTo>
                  <a:pt x="1879" y="7157"/>
                  <a:pt x="1879" y="7168"/>
                  <a:pt x="1879" y="7168"/>
                </a:cubicBezTo>
                <a:cubicBezTo>
                  <a:pt x="1879" y="7168"/>
                  <a:pt x="1879" y="7179"/>
                  <a:pt x="1879" y="7179"/>
                </a:cubicBezTo>
                <a:cubicBezTo>
                  <a:pt x="1879" y="7189"/>
                  <a:pt x="1879" y="7189"/>
                  <a:pt x="1879" y="7189"/>
                </a:cubicBezTo>
                <a:cubicBezTo>
                  <a:pt x="1885" y="7179"/>
                  <a:pt x="1885" y="7179"/>
                  <a:pt x="1885" y="7179"/>
                </a:cubicBezTo>
                <a:cubicBezTo>
                  <a:pt x="1890" y="7179"/>
                  <a:pt x="1890" y="7179"/>
                  <a:pt x="1890" y="7189"/>
                </a:cubicBezTo>
                <a:cubicBezTo>
                  <a:pt x="1896" y="7189"/>
                  <a:pt x="1902" y="7189"/>
                  <a:pt x="1902" y="7189"/>
                </a:cubicBezTo>
                <a:cubicBezTo>
                  <a:pt x="1902" y="7189"/>
                  <a:pt x="1902" y="7189"/>
                  <a:pt x="1902" y="7200"/>
                </a:cubicBezTo>
                <a:cubicBezTo>
                  <a:pt x="1902" y="7200"/>
                  <a:pt x="1902" y="7200"/>
                  <a:pt x="1902" y="7200"/>
                </a:cubicBezTo>
                <a:cubicBezTo>
                  <a:pt x="1902" y="7211"/>
                  <a:pt x="1902" y="7211"/>
                  <a:pt x="1902" y="7221"/>
                </a:cubicBezTo>
                <a:cubicBezTo>
                  <a:pt x="1902" y="7221"/>
                  <a:pt x="1902" y="7221"/>
                  <a:pt x="1902" y="7232"/>
                </a:cubicBezTo>
                <a:cubicBezTo>
                  <a:pt x="1902" y="7243"/>
                  <a:pt x="1896" y="7232"/>
                  <a:pt x="1896" y="7232"/>
                </a:cubicBezTo>
                <a:cubicBezTo>
                  <a:pt x="1890" y="7243"/>
                  <a:pt x="1902" y="7243"/>
                  <a:pt x="1902" y="7243"/>
                </a:cubicBezTo>
                <a:cubicBezTo>
                  <a:pt x="1902" y="7243"/>
                  <a:pt x="1902" y="7254"/>
                  <a:pt x="1902" y="7254"/>
                </a:cubicBezTo>
                <a:cubicBezTo>
                  <a:pt x="1902" y="7254"/>
                  <a:pt x="1902" y="7254"/>
                  <a:pt x="1907" y="7254"/>
                </a:cubicBezTo>
                <a:cubicBezTo>
                  <a:pt x="1907" y="7254"/>
                  <a:pt x="1913" y="7254"/>
                  <a:pt x="1913" y="7254"/>
                </a:cubicBezTo>
                <a:cubicBezTo>
                  <a:pt x="1913" y="7264"/>
                  <a:pt x="1913" y="7264"/>
                  <a:pt x="1919" y="7264"/>
                </a:cubicBezTo>
                <a:cubicBezTo>
                  <a:pt x="1919" y="7264"/>
                  <a:pt x="1919" y="7264"/>
                  <a:pt x="1924" y="7264"/>
                </a:cubicBezTo>
                <a:cubicBezTo>
                  <a:pt x="1924" y="7264"/>
                  <a:pt x="1930" y="7275"/>
                  <a:pt x="1936" y="7275"/>
                </a:cubicBezTo>
                <a:cubicBezTo>
                  <a:pt x="1936" y="7275"/>
                  <a:pt x="1941" y="7275"/>
                  <a:pt x="1941" y="7275"/>
                </a:cubicBezTo>
                <a:cubicBezTo>
                  <a:pt x="1941" y="7264"/>
                  <a:pt x="1941" y="7264"/>
                  <a:pt x="1941" y="7264"/>
                </a:cubicBezTo>
                <a:cubicBezTo>
                  <a:pt x="1941" y="7254"/>
                  <a:pt x="1947" y="7254"/>
                  <a:pt x="1947" y="7254"/>
                </a:cubicBezTo>
                <a:cubicBezTo>
                  <a:pt x="1947" y="7264"/>
                  <a:pt x="1952" y="7264"/>
                  <a:pt x="1952" y="7264"/>
                </a:cubicBezTo>
                <a:cubicBezTo>
                  <a:pt x="1952" y="7275"/>
                  <a:pt x="1952" y="7275"/>
                  <a:pt x="1952" y="7286"/>
                </a:cubicBezTo>
                <a:cubicBezTo>
                  <a:pt x="1952" y="7286"/>
                  <a:pt x="1958" y="7286"/>
                  <a:pt x="1958" y="7286"/>
                </a:cubicBezTo>
                <a:cubicBezTo>
                  <a:pt x="1958" y="7286"/>
                  <a:pt x="1964" y="7286"/>
                  <a:pt x="1964" y="7286"/>
                </a:cubicBezTo>
                <a:cubicBezTo>
                  <a:pt x="1969" y="7297"/>
                  <a:pt x="1964" y="7297"/>
                  <a:pt x="1964" y="7297"/>
                </a:cubicBezTo>
                <a:cubicBezTo>
                  <a:pt x="1964" y="7297"/>
                  <a:pt x="1964" y="7307"/>
                  <a:pt x="1964" y="7307"/>
                </a:cubicBezTo>
                <a:cubicBezTo>
                  <a:pt x="1964" y="7307"/>
                  <a:pt x="1964" y="7307"/>
                  <a:pt x="1958" y="7307"/>
                </a:cubicBezTo>
                <a:cubicBezTo>
                  <a:pt x="1958" y="7307"/>
                  <a:pt x="1958" y="7318"/>
                  <a:pt x="1964" y="7318"/>
                </a:cubicBezTo>
                <a:cubicBezTo>
                  <a:pt x="1964" y="7318"/>
                  <a:pt x="1964" y="7318"/>
                  <a:pt x="1964" y="7318"/>
                </a:cubicBezTo>
                <a:cubicBezTo>
                  <a:pt x="1964" y="7329"/>
                  <a:pt x="1964" y="7329"/>
                  <a:pt x="1964" y="7329"/>
                </a:cubicBezTo>
                <a:cubicBezTo>
                  <a:pt x="1969" y="7329"/>
                  <a:pt x="1969" y="7329"/>
                  <a:pt x="1969" y="7329"/>
                </a:cubicBezTo>
                <a:cubicBezTo>
                  <a:pt x="1975" y="7329"/>
                  <a:pt x="1975" y="7340"/>
                  <a:pt x="1975" y="7340"/>
                </a:cubicBezTo>
                <a:cubicBezTo>
                  <a:pt x="1975" y="7340"/>
                  <a:pt x="1981" y="7340"/>
                  <a:pt x="1981" y="7329"/>
                </a:cubicBezTo>
                <a:cubicBezTo>
                  <a:pt x="1981" y="7329"/>
                  <a:pt x="1981" y="7318"/>
                  <a:pt x="1986" y="7307"/>
                </a:cubicBezTo>
                <a:cubicBezTo>
                  <a:pt x="1992" y="7307"/>
                  <a:pt x="1992" y="7318"/>
                  <a:pt x="1992" y="7307"/>
                </a:cubicBezTo>
                <a:cubicBezTo>
                  <a:pt x="1992" y="7307"/>
                  <a:pt x="1992" y="7297"/>
                  <a:pt x="1997" y="7297"/>
                </a:cubicBezTo>
                <a:cubicBezTo>
                  <a:pt x="1997" y="7297"/>
                  <a:pt x="1997" y="7318"/>
                  <a:pt x="1992" y="7318"/>
                </a:cubicBezTo>
                <a:cubicBezTo>
                  <a:pt x="1992" y="7318"/>
                  <a:pt x="1992" y="7329"/>
                  <a:pt x="1992" y="7329"/>
                </a:cubicBezTo>
                <a:cubicBezTo>
                  <a:pt x="1992" y="7329"/>
                  <a:pt x="1992" y="7329"/>
                  <a:pt x="1992" y="7329"/>
                </a:cubicBezTo>
                <a:cubicBezTo>
                  <a:pt x="1992" y="7340"/>
                  <a:pt x="1992" y="7340"/>
                  <a:pt x="1992" y="7340"/>
                </a:cubicBezTo>
                <a:cubicBezTo>
                  <a:pt x="1997" y="7340"/>
                  <a:pt x="1997" y="7340"/>
                  <a:pt x="1997" y="7340"/>
                </a:cubicBezTo>
                <a:cubicBezTo>
                  <a:pt x="1997" y="7350"/>
                  <a:pt x="2003" y="7350"/>
                  <a:pt x="1997" y="7361"/>
                </a:cubicBezTo>
                <a:cubicBezTo>
                  <a:pt x="1997" y="7361"/>
                  <a:pt x="1997" y="7350"/>
                  <a:pt x="1997" y="7361"/>
                </a:cubicBezTo>
                <a:cubicBezTo>
                  <a:pt x="1997" y="7361"/>
                  <a:pt x="1997" y="7361"/>
                  <a:pt x="1997" y="7361"/>
                </a:cubicBezTo>
                <a:cubicBezTo>
                  <a:pt x="1997" y="7361"/>
                  <a:pt x="1997" y="7372"/>
                  <a:pt x="2003" y="7372"/>
                </a:cubicBezTo>
                <a:cubicBezTo>
                  <a:pt x="2003" y="7372"/>
                  <a:pt x="2003" y="7372"/>
                  <a:pt x="2009" y="7383"/>
                </a:cubicBezTo>
                <a:cubicBezTo>
                  <a:pt x="2009" y="7383"/>
                  <a:pt x="2003" y="7393"/>
                  <a:pt x="2003" y="7404"/>
                </a:cubicBezTo>
                <a:cubicBezTo>
                  <a:pt x="2009" y="7404"/>
                  <a:pt x="2014" y="7393"/>
                  <a:pt x="2014" y="7393"/>
                </a:cubicBezTo>
                <a:cubicBezTo>
                  <a:pt x="2020" y="7393"/>
                  <a:pt x="2020" y="7393"/>
                  <a:pt x="2020" y="7404"/>
                </a:cubicBezTo>
                <a:cubicBezTo>
                  <a:pt x="2026" y="7404"/>
                  <a:pt x="2020" y="7426"/>
                  <a:pt x="2031" y="7426"/>
                </a:cubicBezTo>
                <a:cubicBezTo>
                  <a:pt x="2031" y="7426"/>
                  <a:pt x="2031" y="7436"/>
                  <a:pt x="2031" y="7436"/>
                </a:cubicBezTo>
                <a:cubicBezTo>
                  <a:pt x="2031" y="7447"/>
                  <a:pt x="2031" y="7447"/>
                  <a:pt x="2037" y="7447"/>
                </a:cubicBezTo>
                <a:cubicBezTo>
                  <a:pt x="2037" y="7447"/>
                  <a:pt x="2037" y="7436"/>
                  <a:pt x="2037" y="7436"/>
                </a:cubicBezTo>
                <a:cubicBezTo>
                  <a:pt x="2042" y="7447"/>
                  <a:pt x="2042" y="7447"/>
                  <a:pt x="2042" y="7447"/>
                </a:cubicBezTo>
                <a:cubicBezTo>
                  <a:pt x="2042" y="7458"/>
                  <a:pt x="2042" y="7458"/>
                  <a:pt x="2042" y="7458"/>
                </a:cubicBezTo>
                <a:cubicBezTo>
                  <a:pt x="2048" y="7469"/>
                  <a:pt x="2042" y="7469"/>
                  <a:pt x="2042" y="7469"/>
                </a:cubicBezTo>
                <a:cubicBezTo>
                  <a:pt x="2042" y="7479"/>
                  <a:pt x="2042" y="7479"/>
                  <a:pt x="2042" y="7490"/>
                </a:cubicBezTo>
                <a:cubicBezTo>
                  <a:pt x="2042" y="7490"/>
                  <a:pt x="2042" y="7490"/>
                  <a:pt x="2037" y="7490"/>
                </a:cubicBezTo>
                <a:cubicBezTo>
                  <a:pt x="2037" y="7490"/>
                  <a:pt x="2031" y="7490"/>
                  <a:pt x="2031" y="7501"/>
                </a:cubicBezTo>
                <a:cubicBezTo>
                  <a:pt x="2031" y="7501"/>
                  <a:pt x="2031" y="7501"/>
                  <a:pt x="2031" y="7512"/>
                </a:cubicBezTo>
                <a:cubicBezTo>
                  <a:pt x="2026" y="7512"/>
                  <a:pt x="2026" y="7512"/>
                  <a:pt x="2026" y="7522"/>
                </a:cubicBezTo>
                <a:cubicBezTo>
                  <a:pt x="2026" y="7522"/>
                  <a:pt x="2026" y="7522"/>
                  <a:pt x="2026" y="7522"/>
                </a:cubicBezTo>
                <a:cubicBezTo>
                  <a:pt x="2031" y="7533"/>
                  <a:pt x="2031" y="7533"/>
                  <a:pt x="2031" y="7533"/>
                </a:cubicBezTo>
                <a:cubicBezTo>
                  <a:pt x="2031" y="7533"/>
                  <a:pt x="2037" y="7544"/>
                  <a:pt x="2037" y="7544"/>
                </a:cubicBezTo>
                <a:cubicBezTo>
                  <a:pt x="2037" y="7544"/>
                  <a:pt x="2037" y="7555"/>
                  <a:pt x="2037" y="7555"/>
                </a:cubicBezTo>
                <a:cubicBezTo>
                  <a:pt x="2037" y="7555"/>
                  <a:pt x="2037" y="7565"/>
                  <a:pt x="2042" y="7565"/>
                </a:cubicBezTo>
                <a:cubicBezTo>
                  <a:pt x="2042" y="7555"/>
                  <a:pt x="2042" y="7555"/>
                  <a:pt x="2042" y="7555"/>
                </a:cubicBezTo>
                <a:cubicBezTo>
                  <a:pt x="2042" y="7544"/>
                  <a:pt x="2042" y="7544"/>
                  <a:pt x="2042" y="7544"/>
                </a:cubicBezTo>
                <a:cubicBezTo>
                  <a:pt x="2037" y="7533"/>
                  <a:pt x="2037" y="7533"/>
                  <a:pt x="2037" y="7533"/>
                </a:cubicBezTo>
                <a:cubicBezTo>
                  <a:pt x="2037" y="7533"/>
                  <a:pt x="2031" y="7522"/>
                  <a:pt x="2031" y="7522"/>
                </a:cubicBezTo>
                <a:cubicBezTo>
                  <a:pt x="2031" y="7512"/>
                  <a:pt x="2037" y="7522"/>
                  <a:pt x="2037" y="7512"/>
                </a:cubicBezTo>
                <a:cubicBezTo>
                  <a:pt x="2042" y="7512"/>
                  <a:pt x="2042" y="7501"/>
                  <a:pt x="2048" y="7501"/>
                </a:cubicBezTo>
                <a:cubicBezTo>
                  <a:pt x="2048" y="7512"/>
                  <a:pt x="2048" y="7512"/>
                  <a:pt x="2048" y="7522"/>
                </a:cubicBezTo>
                <a:cubicBezTo>
                  <a:pt x="2048" y="7533"/>
                  <a:pt x="2048" y="7533"/>
                  <a:pt x="2048" y="7544"/>
                </a:cubicBezTo>
                <a:cubicBezTo>
                  <a:pt x="2054" y="7544"/>
                  <a:pt x="2054" y="7544"/>
                  <a:pt x="2054" y="7544"/>
                </a:cubicBezTo>
                <a:cubicBezTo>
                  <a:pt x="2059" y="7544"/>
                  <a:pt x="2059" y="7555"/>
                  <a:pt x="2059" y="7555"/>
                </a:cubicBezTo>
                <a:cubicBezTo>
                  <a:pt x="2059" y="7565"/>
                  <a:pt x="2054" y="7565"/>
                  <a:pt x="2054" y="7565"/>
                </a:cubicBezTo>
                <a:cubicBezTo>
                  <a:pt x="2054" y="7565"/>
                  <a:pt x="2054" y="7576"/>
                  <a:pt x="2054" y="7576"/>
                </a:cubicBezTo>
                <a:cubicBezTo>
                  <a:pt x="2048" y="7587"/>
                  <a:pt x="2048" y="7587"/>
                  <a:pt x="2048" y="7587"/>
                </a:cubicBezTo>
                <a:cubicBezTo>
                  <a:pt x="2048" y="7598"/>
                  <a:pt x="2054" y="7598"/>
                  <a:pt x="2048" y="7598"/>
                </a:cubicBezTo>
                <a:cubicBezTo>
                  <a:pt x="2048" y="7608"/>
                  <a:pt x="2048" y="7608"/>
                  <a:pt x="2048" y="7608"/>
                </a:cubicBezTo>
                <a:cubicBezTo>
                  <a:pt x="2048" y="7608"/>
                  <a:pt x="2054" y="7608"/>
                  <a:pt x="2054" y="7619"/>
                </a:cubicBezTo>
                <a:cubicBezTo>
                  <a:pt x="2054" y="7619"/>
                  <a:pt x="2048" y="7630"/>
                  <a:pt x="2048" y="7630"/>
                </a:cubicBezTo>
                <a:cubicBezTo>
                  <a:pt x="2048" y="7630"/>
                  <a:pt x="2054" y="7641"/>
                  <a:pt x="2054" y="7641"/>
                </a:cubicBezTo>
                <a:cubicBezTo>
                  <a:pt x="2054" y="7641"/>
                  <a:pt x="2054" y="7651"/>
                  <a:pt x="2054" y="7651"/>
                </a:cubicBezTo>
                <a:cubicBezTo>
                  <a:pt x="2048" y="7662"/>
                  <a:pt x="2048" y="7673"/>
                  <a:pt x="2042" y="7673"/>
                </a:cubicBezTo>
                <a:cubicBezTo>
                  <a:pt x="2042" y="7673"/>
                  <a:pt x="2037" y="7673"/>
                  <a:pt x="2037" y="7684"/>
                </a:cubicBezTo>
                <a:cubicBezTo>
                  <a:pt x="2037" y="7684"/>
                  <a:pt x="2037" y="7684"/>
                  <a:pt x="2031" y="7684"/>
                </a:cubicBezTo>
                <a:cubicBezTo>
                  <a:pt x="2031" y="7694"/>
                  <a:pt x="2026" y="7684"/>
                  <a:pt x="2020" y="7694"/>
                </a:cubicBezTo>
                <a:cubicBezTo>
                  <a:pt x="2020" y="7694"/>
                  <a:pt x="2020" y="7705"/>
                  <a:pt x="2014" y="7705"/>
                </a:cubicBezTo>
                <a:cubicBezTo>
                  <a:pt x="2014" y="7694"/>
                  <a:pt x="2014" y="7694"/>
                  <a:pt x="2014" y="7694"/>
                </a:cubicBezTo>
                <a:cubicBezTo>
                  <a:pt x="2014" y="7684"/>
                  <a:pt x="2014" y="7673"/>
                  <a:pt x="2020" y="7662"/>
                </a:cubicBezTo>
                <a:cubicBezTo>
                  <a:pt x="2020" y="7662"/>
                  <a:pt x="2020" y="7662"/>
                  <a:pt x="2020" y="7662"/>
                </a:cubicBezTo>
                <a:cubicBezTo>
                  <a:pt x="2026" y="7662"/>
                  <a:pt x="2020" y="7673"/>
                  <a:pt x="2020" y="7673"/>
                </a:cubicBezTo>
                <a:cubicBezTo>
                  <a:pt x="2026" y="7684"/>
                  <a:pt x="2026" y="7684"/>
                  <a:pt x="2026" y="7673"/>
                </a:cubicBezTo>
                <a:cubicBezTo>
                  <a:pt x="2026" y="7673"/>
                  <a:pt x="2026" y="7673"/>
                  <a:pt x="2031" y="7662"/>
                </a:cubicBezTo>
                <a:cubicBezTo>
                  <a:pt x="2031" y="7662"/>
                  <a:pt x="2031" y="7662"/>
                  <a:pt x="2037" y="7662"/>
                </a:cubicBezTo>
                <a:cubicBezTo>
                  <a:pt x="2037" y="7662"/>
                  <a:pt x="2037" y="7651"/>
                  <a:pt x="2037" y="7651"/>
                </a:cubicBezTo>
                <a:cubicBezTo>
                  <a:pt x="2042" y="7651"/>
                  <a:pt x="2042" y="7641"/>
                  <a:pt x="2042" y="7630"/>
                </a:cubicBezTo>
                <a:cubicBezTo>
                  <a:pt x="2037" y="7630"/>
                  <a:pt x="2037" y="7630"/>
                  <a:pt x="2037" y="7619"/>
                </a:cubicBezTo>
                <a:cubicBezTo>
                  <a:pt x="2037" y="7619"/>
                  <a:pt x="2037" y="7619"/>
                  <a:pt x="2037" y="7608"/>
                </a:cubicBezTo>
                <a:cubicBezTo>
                  <a:pt x="2037" y="7608"/>
                  <a:pt x="2037" y="7598"/>
                  <a:pt x="2037" y="7598"/>
                </a:cubicBezTo>
                <a:cubicBezTo>
                  <a:pt x="2037" y="7598"/>
                  <a:pt x="2037" y="7598"/>
                  <a:pt x="2042" y="7598"/>
                </a:cubicBezTo>
                <a:cubicBezTo>
                  <a:pt x="2042" y="7598"/>
                  <a:pt x="2042" y="7598"/>
                  <a:pt x="2042" y="7598"/>
                </a:cubicBezTo>
                <a:cubicBezTo>
                  <a:pt x="2048" y="7598"/>
                  <a:pt x="2042" y="7587"/>
                  <a:pt x="2042" y="7576"/>
                </a:cubicBezTo>
                <a:cubicBezTo>
                  <a:pt x="2042" y="7576"/>
                  <a:pt x="2042" y="7565"/>
                  <a:pt x="2042" y="7565"/>
                </a:cubicBezTo>
                <a:cubicBezTo>
                  <a:pt x="2037" y="7565"/>
                  <a:pt x="2037" y="7576"/>
                  <a:pt x="2037" y="7576"/>
                </a:cubicBezTo>
                <a:cubicBezTo>
                  <a:pt x="2037" y="7587"/>
                  <a:pt x="2037" y="7587"/>
                  <a:pt x="2031" y="7587"/>
                </a:cubicBezTo>
                <a:cubicBezTo>
                  <a:pt x="2031" y="7587"/>
                  <a:pt x="2031" y="7598"/>
                  <a:pt x="2031" y="7598"/>
                </a:cubicBezTo>
                <a:cubicBezTo>
                  <a:pt x="2031" y="7598"/>
                  <a:pt x="2031" y="7587"/>
                  <a:pt x="2031" y="7587"/>
                </a:cubicBezTo>
                <a:cubicBezTo>
                  <a:pt x="2031" y="7576"/>
                  <a:pt x="2031" y="7576"/>
                  <a:pt x="2037" y="7576"/>
                </a:cubicBezTo>
                <a:cubicBezTo>
                  <a:pt x="2037" y="7565"/>
                  <a:pt x="2031" y="7565"/>
                  <a:pt x="2031" y="7565"/>
                </a:cubicBezTo>
                <a:cubicBezTo>
                  <a:pt x="2031" y="7565"/>
                  <a:pt x="2026" y="7555"/>
                  <a:pt x="2026" y="7544"/>
                </a:cubicBezTo>
                <a:cubicBezTo>
                  <a:pt x="2026" y="7544"/>
                  <a:pt x="2026" y="7533"/>
                  <a:pt x="2020" y="7544"/>
                </a:cubicBezTo>
                <a:cubicBezTo>
                  <a:pt x="2020" y="7544"/>
                  <a:pt x="2026" y="7555"/>
                  <a:pt x="2020" y="7555"/>
                </a:cubicBezTo>
                <a:cubicBezTo>
                  <a:pt x="2020" y="7555"/>
                  <a:pt x="2014" y="7555"/>
                  <a:pt x="2014" y="7555"/>
                </a:cubicBezTo>
                <a:cubicBezTo>
                  <a:pt x="2014" y="7555"/>
                  <a:pt x="2009" y="7544"/>
                  <a:pt x="2009" y="7544"/>
                </a:cubicBezTo>
                <a:cubicBezTo>
                  <a:pt x="2009" y="7533"/>
                  <a:pt x="2009" y="7533"/>
                  <a:pt x="2003" y="7533"/>
                </a:cubicBezTo>
                <a:cubicBezTo>
                  <a:pt x="1997" y="7533"/>
                  <a:pt x="1992" y="7533"/>
                  <a:pt x="1986" y="7533"/>
                </a:cubicBezTo>
                <a:cubicBezTo>
                  <a:pt x="1981" y="7533"/>
                  <a:pt x="1981" y="7533"/>
                  <a:pt x="1975" y="7533"/>
                </a:cubicBezTo>
                <a:cubicBezTo>
                  <a:pt x="1969" y="7533"/>
                  <a:pt x="1964" y="7533"/>
                  <a:pt x="1958" y="7533"/>
                </a:cubicBezTo>
                <a:cubicBezTo>
                  <a:pt x="1958" y="7533"/>
                  <a:pt x="1958" y="7522"/>
                  <a:pt x="1952" y="7522"/>
                </a:cubicBezTo>
                <a:cubicBezTo>
                  <a:pt x="1952" y="7522"/>
                  <a:pt x="1952" y="7522"/>
                  <a:pt x="1947" y="7522"/>
                </a:cubicBezTo>
                <a:cubicBezTo>
                  <a:pt x="1941" y="7522"/>
                  <a:pt x="1941" y="7522"/>
                  <a:pt x="1936" y="7522"/>
                </a:cubicBezTo>
                <a:cubicBezTo>
                  <a:pt x="1930" y="7512"/>
                  <a:pt x="1930" y="7512"/>
                  <a:pt x="1924" y="7512"/>
                </a:cubicBezTo>
                <a:cubicBezTo>
                  <a:pt x="1919" y="7501"/>
                  <a:pt x="1913" y="7512"/>
                  <a:pt x="1913" y="7501"/>
                </a:cubicBezTo>
                <a:cubicBezTo>
                  <a:pt x="1907" y="7501"/>
                  <a:pt x="1902" y="7490"/>
                  <a:pt x="1902" y="7501"/>
                </a:cubicBezTo>
                <a:cubicBezTo>
                  <a:pt x="1896" y="7501"/>
                  <a:pt x="1902" y="7512"/>
                  <a:pt x="1902" y="7522"/>
                </a:cubicBezTo>
                <a:cubicBezTo>
                  <a:pt x="1902" y="7533"/>
                  <a:pt x="1902" y="7555"/>
                  <a:pt x="1902" y="7565"/>
                </a:cubicBezTo>
                <a:cubicBezTo>
                  <a:pt x="1907" y="7565"/>
                  <a:pt x="1907" y="7576"/>
                  <a:pt x="1907" y="7576"/>
                </a:cubicBezTo>
                <a:cubicBezTo>
                  <a:pt x="1907" y="7587"/>
                  <a:pt x="1913" y="7587"/>
                  <a:pt x="1913" y="7598"/>
                </a:cubicBezTo>
                <a:cubicBezTo>
                  <a:pt x="1913" y="7598"/>
                  <a:pt x="1913" y="7608"/>
                  <a:pt x="1919" y="7608"/>
                </a:cubicBezTo>
                <a:cubicBezTo>
                  <a:pt x="1919" y="7619"/>
                  <a:pt x="1919" y="7619"/>
                  <a:pt x="1919" y="7630"/>
                </a:cubicBezTo>
                <a:cubicBezTo>
                  <a:pt x="1924" y="7630"/>
                  <a:pt x="1924" y="7641"/>
                  <a:pt x="1924" y="7641"/>
                </a:cubicBezTo>
                <a:cubicBezTo>
                  <a:pt x="1924" y="7651"/>
                  <a:pt x="1930" y="7651"/>
                  <a:pt x="1930" y="7662"/>
                </a:cubicBezTo>
                <a:cubicBezTo>
                  <a:pt x="1930" y="7673"/>
                  <a:pt x="1930" y="7673"/>
                  <a:pt x="1936" y="7684"/>
                </a:cubicBezTo>
                <a:cubicBezTo>
                  <a:pt x="1936" y="7694"/>
                  <a:pt x="1936" y="7705"/>
                  <a:pt x="1936" y="7716"/>
                </a:cubicBezTo>
                <a:cubicBezTo>
                  <a:pt x="1936" y="7716"/>
                  <a:pt x="1936" y="7727"/>
                  <a:pt x="1936" y="7716"/>
                </a:cubicBezTo>
                <a:cubicBezTo>
                  <a:pt x="1941" y="7716"/>
                  <a:pt x="1936" y="7716"/>
                  <a:pt x="1936" y="7705"/>
                </a:cubicBezTo>
                <a:cubicBezTo>
                  <a:pt x="1941" y="7705"/>
                  <a:pt x="1947" y="7716"/>
                  <a:pt x="1947" y="7716"/>
                </a:cubicBezTo>
                <a:cubicBezTo>
                  <a:pt x="1952" y="7716"/>
                  <a:pt x="1952" y="7716"/>
                  <a:pt x="1952" y="7716"/>
                </a:cubicBezTo>
                <a:cubicBezTo>
                  <a:pt x="1952" y="7716"/>
                  <a:pt x="1952" y="7727"/>
                  <a:pt x="1952" y="7727"/>
                </a:cubicBezTo>
                <a:cubicBezTo>
                  <a:pt x="1952" y="7727"/>
                  <a:pt x="1947" y="7727"/>
                  <a:pt x="1947" y="7727"/>
                </a:cubicBezTo>
                <a:cubicBezTo>
                  <a:pt x="1947" y="7727"/>
                  <a:pt x="1941" y="7727"/>
                  <a:pt x="1941" y="7727"/>
                </a:cubicBezTo>
                <a:cubicBezTo>
                  <a:pt x="1941" y="7727"/>
                  <a:pt x="1941" y="7727"/>
                  <a:pt x="1941" y="7727"/>
                </a:cubicBezTo>
                <a:cubicBezTo>
                  <a:pt x="1936" y="7727"/>
                  <a:pt x="1936" y="7737"/>
                  <a:pt x="1936" y="7737"/>
                </a:cubicBezTo>
                <a:cubicBezTo>
                  <a:pt x="1941" y="7748"/>
                  <a:pt x="1941" y="7748"/>
                  <a:pt x="1947" y="7748"/>
                </a:cubicBezTo>
                <a:cubicBezTo>
                  <a:pt x="1947" y="7748"/>
                  <a:pt x="1958" y="7748"/>
                  <a:pt x="1958" y="7759"/>
                </a:cubicBezTo>
                <a:cubicBezTo>
                  <a:pt x="1958" y="7759"/>
                  <a:pt x="1952" y="7759"/>
                  <a:pt x="1952" y="7759"/>
                </a:cubicBezTo>
                <a:cubicBezTo>
                  <a:pt x="1952" y="7759"/>
                  <a:pt x="1952" y="7759"/>
                  <a:pt x="1952" y="7759"/>
                </a:cubicBezTo>
                <a:cubicBezTo>
                  <a:pt x="1952" y="7759"/>
                  <a:pt x="1952" y="7770"/>
                  <a:pt x="1952" y="7770"/>
                </a:cubicBezTo>
                <a:cubicBezTo>
                  <a:pt x="1952" y="7770"/>
                  <a:pt x="1952" y="7770"/>
                  <a:pt x="1952" y="7770"/>
                </a:cubicBezTo>
                <a:cubicBezTo>
                  <a:pt x="1952" y="7770"/>
                  <a:pt x="1952" y="7770"/>
                  <a:pt x="1952" y="7770"/>
                </a:cubicBezTo>
                <a:cubicBezTo>
                  <a:pt x="1952" y="7770"/>
                  <a:pt x="1952" y="7780"/>
                  <a:pt x="1952" y="7780"/>
                </a:cubicBezTo>
                <a:cubicBezTo>
                  <a:pt x="1952" y="7780"/>
                  <a:pt x="1952" y="7791"/>
                  <a:pt x="1952" y="7791"/>
                </a:cubicBezTo>
                <a:cubicBezTo>
                  <a:pt x="1952" y="7791"/>
                  <a:pt x="1952" y="7791"/>
                  <a:pt x="1952" y="7802"/>
                </a:cubicBezTo>
                <a:cubicBezTo>
                  <a:pt x="1947" y="7802"/>
                  <a:pt x="1947" y="7813"/>
                  <a:pt x="1947" y="7802"/>
                </a:cubicBezTo>
                <a:cubicBezTo>
                  <a:pt x="1947" y="7802"/>
                  <a:pt x="1947" y="7802"/>
                  <a:pt x="1947" y="7791"/>
                </a:cubicBezTo>
                <a:cubicBezTo>
                  <a:pt x="1947" y="7791"/>
                  <a:pt x="1947" y="7791"/>
                  <a:pt x="1947" y="7791"/>
                </a:cubicBezTo>
                <a:cubicBezTo>
                  <a:pt x="1947" y="7780"/>
                  <a:pt x="1947" y="7770"/>
                  <a:pt x="1941" y="7770"/>
                </a:cubicBezTo>
                <a:cubicBezTo>
                  <a:pt x="1941" y="7770"/>
                  <a:pt x="1941" y="7780"/>
                  <a:pt x="1941" y="7791"/>
                </a:cubicBezTo>
                <a:cubicBezTo>
                  <a:pt x="1941" y="7791"/>
                  <a:pt x="1941" y="7802"/>
                  <a:pt x="1941" y="7802"/>
                </a:cubicBezTo>
                <a:cubicBezTo>
                  <a:pt x="1941" y="7813"/>
                  <a:pt x="1941" y="7823"/>
                  <a:pt x="1947" y="7823"/>
                </a:cubicBezTo>
                <a:cubicBezTo>
                  <a:pt x="1947" y="7823"/>
                  <a:pt x="1952" y="7823"/>
                  <a:pt x="1952" y="7823"/>
                </a:cubicBezTo>
                <a:cubicBezTo>
                  <a:pt x="1958" y="7823"/>
                  <a:pt x="1958" y="7823"/>
                  <a:pt x="1964" y="7823"/>
                </a:cubicBezTo>
                <a:cubicBezTo>
                  <a:pt x="1964" y="7823"/>
                  <a:pt x="1964" y="7834"/>
                  <a:pt x="1969" y="7834"/>
                </a:cubicBezTo>
                <a:cubicBezTo>
                  <a:pt x="1975" y="7834"/>
                  <a:pt x="1975" y="7834"/>
                  <a:pt x="1981" y="7834"/>
                </a:cubicBezTo>
                <a:cubicBezTo>
                  <a:pt x="1981" y="7834"/>
                  <a:pt x="1986" y="7834"/>
                  <a:pt x="1986" y="7834"/>
                </a:cubicBezTo>
                <a:cubicBezTo>
                  <a:pt x="1992" y="7834"/>
                  <a:pt x="1992" y="7834"/>
                  <a:pt x="1992" y="7834"/>
                </a:cubicBezTo>
                <a:cubicBezTo>
                  <a:pt x="1986" y="7845"/>
                  <a:pt x="1986" y="7834"/>
                  <a:pt x="1981" y="7845"/>
                </a:cubicBezTo>
                <a:cubicBezTo>
                  <a:pt x="1981" y="7845"/>
                  <a:pt x="1981" y="7845"/>
                  <a:pt x="1975" y="7845"/>
                </a:cubicBezTo>
                <a:cubicBezTo>
                  <a:pt x="1969" y="7845"/>
                  <a:pt x="1969" y="7845"/>
                  <a:pt x="1964" y="7845"/>
                </a:cubicBezTo>
                <a:cubicBezTo>
                  <a:pt x="1964" y="7845"/>
                  <a:pt x="1958" y="7845"/>
                  <a:pt x="1952" y="7834"/>
                </a:cubicBezTo>
                <a:cubicBezTo>
                  <a:pt x="1952" y="7834"/>
                  <a:pt x="1952" y="7823"/>
                  <a:pt x="1947" y="7834"/>
                </a:cubicBezTo>
                <a:cubicBezTo>
                  <a:pt x="1947" y="7834"/>
                  <a:pt x="1947" y="7834"/>
                  <a:pt x="1947" y="7845"/>
                </a:cubicBezTo>
                <a:cubicBezTo>
                  <a:pt x="1947" y="7856"/>
                  <a:pt x="1947" y="7856"/>
                  <a:pt x="1947" y="7866"/>
                </a:cubicBezTo>
                <a:cubicBezTo>
                  <a:pt x="1947" y="7877"/>
                  <a:pt x="1947" y="7888"/>
                  <a:pt x="1947" y="7899"/>
                </a:cubicBezTo>
                <a:cubicBezTo>
                  <a:pt x="1947" y="7909"/>
                  <a:pt x="1947" y="7920"/>
                  <a:pt x="1947" y="7920"/>
                </a:cubicBezTo>
                <a:cubicBezTo>
                  <a:pt x="1947" y="7931"/>
                  <a:pt x="1947" y="7941"/>
                  <a:pt x="1947" y="7952"/>
                </a:cubicBezTo>
                <a:cubicBezTo>
                  <a:pt x="1947" y="7963"/>
                  <a:pt x="1947" y="7974"/>
                  <a:pt x="1947" y="7984"/>
                </a:cubicBezTo>
                <a:cubicBezTo>
                  <a:pt x="1947" y="7995"/>
                  <a:pt x="1947" y="8017"/>
                  <a:pt x="1947" y="8038"/>
                </a:cubicBezTo>
                <a:cubicBezTo>
                  <a:pt x="1941" y="8049"/>
                  <a:pt x="1947" y="8060"/>
                  <a:pt x="1941" y="8070"/>
                </a:cubicBezTo>
                <a:cubicBezTo>
                  <a:pt x="1941" y="8081"/>
                  <a:pt x="1941" y="8092"/>
                  <a:pt x="1941" y="8103"/>
                </a:cubicBezTo>
                <a:cubicBezTo>
                  <a:pt x="1941" y="8124"/>
                  <a:pt x="1941" y="8156"/>
                  <a:pt x="1936" y="8189"/>
                </a:cubicBezTo>
                <a:cubicBezTo>
                  <a:pt x="1936" y="8189"/>
                  <a:pt x="1936" y="8199"/>
                  <a:pt x="1936" y="8210"/>
                </a:cubicBezTo>
                <a:cubicBezTo>
                  <a:pt x="1936" y="8221"/>
                  <a:pt x="1936" y="8232"/>
                  <a:pt x="1930" y="8242"/>
                </a:cubicBezTo>
                <a:cubicBezTo>
                  <a:pt x="1930" y="8242"/>
                  <a:pt x="1930" y="8253"/>
                  <a:pt x="1930" y="8253"/>
                </a:cubicBezTo>
                <a:cubicBezTo>
                  <a:pt x="1930" y="8264"/>
                  <a:pt x="1936" y="8253"/>
                  <a:pt x="1936" y="8264"/>
                </a:cubicBezTo>
                <a:cubicBezTo>
                  <a:pt x="1936" y="8264"/>
                  <a:pt x="1930" y="8275"/>
                  <a:pt x="1930" y="8275"/>
                </a:cubicBezTo>
                <a:cubicBezTo>
                  <a:pt x="1924" y="8285"/>
                  <a:pt x="1924" y="8285"/>
                  <a:pt x="1919" y="8296"/>
                </a:cubicBezTo>
                <a:cubicBezTo>
                  <a:pt x="1919" y="8307"/>
                  <a:pt x="1919" y="8307"/>
                  <a:pt x="1913" y="8318"/>
                </a:cubicBezTo>
                <a:cubicBezTo>
                  <a:pt x="1913" y="8328"/>
                  <a:pt x="1913" y="8339"/>
                  <a:pt x="1913" y="8350"/>
                </a:cubicBezTo>
                <a:cubicBezTo>
                  <a:pt x="1913" y="8350"/>
                  <a:pt x="1913" y="8350"/>
                  <a:pt x="1919" y="8361"/>
                </a:cubicBezTo>
                <a:cubicBezTo>
                  <a:pt x="1919" y="8361"/>
                  <a:pt x="1919" y="8361"/>
                  <a:pt x="1919" y="8371"/>
                </a:cubicBezTo>
                <a:cubicBezTo>
                  <a:pt x="1924" y="8371"/>
                  <a:pt x="1924" y="8382"/>
                  <a:pt x="1919" y="8382"/>
                </a:cubicBezTo>
                <a:cubicBezTo>
                  <a:pt x="1919" y="8393"/>
                  <a:pt x="1919" y="8393"/>
                  <a:pt x="1919" y="8404"/>
                </a:cubicBezTo>
                <a:cubicBezTo>
                  <a:pt x="1919" y="8414"/>
                  <a:pt x="1924" y="8414"/>
                  <a:pt x="1924" y="8425"/>
                </a:cubicBezTo>
                <a:cubicBezTo>
                  <a:pt x="1924" y="8436"/>
                  <a:pt x="1924" y="8447"/>
                  <a:pt x="1924" y="8457"/>
                </a:cubicBezTo>
                <a:cubicBezTo>
                  <a:pt x="1930" y="8457"/>
                  <a:pt x="1930" y="8457"/>
                  <a:pt x="1936" y="8468"/>
                </a:cubicBezTo>
                <a:cubicBezTo>
                  <a:pt x="1936" y="8479"/>
                  <a:pt x="1936" y="8479"/>
                  <a:pt x="1936" y="8490"/>
                </a:cubicBezTo>
                <a:cubicBezTo>
                  <a:pt x="1936" y="8490"/>
                  <a:pt x="1936" y="8500"/>
                  <a:pt x="1936" y="8500"/>
                </a:cubicBezTo>
                <a:cubicBezTo>
                  <a:pt x="1936" y="8522"/>
                  <a:pt x="1936" y="8543"/>
                  <a:pt x="1936" y="8554"/>
                </a:cubicBezTo>
                <a:cubicBezTo>
                  <a:pt x="1936" y="8565"/>
                  <a:pt x="1936" y="8576"/>
                  <a:pt x="1936" y="8586"/>
                </a:cubicBezTo>
                <a:cubicBezTo>
                  <a:pt x="1936" y="8597"/>
                  <a:pt x="1930" y="8608"/>
                  <a:pt x="1936" y="8608"/>
                </a:cubicBezTo>
                <a:cubicBezTo>
                  <a:pt x="1936" y="8619"/>
                  <a:pt x="1930" y="8629"/>
                  <a:pt x="1930" y="8640"/>
                </a:cubicBezTo>
                <a:cubicBezTo>
                  <a:pt x="1936" y="8640"/>
                  <a:pt x="1936" y="8640"/>
                  <a:pt x="1936" y="8640"/>
                </a:cubicBezTo>
                <a:cubicBezTo>
                  <a:pt x="1936" y="8640"/>
                  <a:pt x="1936" y="8640"/>
                  <a:pt x="1936" y="8651"/>
                </a:cubicBezTo>
                <a:cubicBezTo>
                  <a:pt x="1930" y="8651"/>
                  <a:pt x="1930" y="8651"/>
                  <a:pt x="1930" y="8661"/>
                </a:cubicBezTo>
                <a:cubicBezTo>
                  <a:pt x="1924" y="8672"/>
                  <a:pt x="1924" y="8683"/>
                  <a:pt x="1924" y="8683"/>
                </a:cubicBezTo>
                <a:cubicBezTo>
                  <a:pt x="1924" y="8704"/>
                  <a:pt x="1930" y="8715"/>
                  <a:pt x="1936" y="8726"/>
                </a:cubicBezTo>
                <a:cubicBezTo>
                  <a:pt x="1936" y="8737"/>
                  <a:pt x="1941" y="8747"/>
                  <a:pt x="1941" y="8747"/>
                </a:cubicBezTo>
                <a:cubicBezTo>
                  <a:pt x="1947" y="8758"/>
                  <a:pt x="1947" y="8769"/>
                  <a:pt x="1947" y="8769"/>
                </a:cubicBezTo>
                <a:cubicBezTo>
                  <a:pt x="1952" y="8780"/>
                  <a:pt x="1952" y="8780"/>
                  <a:pt x="1958" y="8790"/>
                </a:cubicBezTo>
                <a:cubicBezTo>
                  <a:pt x="1958" y="8801"/>
                  <a:pt x="1964" y="8812"/>
                  <a:pt x="1964" y="8823"/>
                </a:cubicBezTo>
                <a:cubicBezTo>
                  <a:pt x="1964" y="8833"/>
                  <a:pt x="1958" y="8833"/>
                  <a:pt x="1958" y="8844"/>
                </a:cubicBezTo>
                <a:cubicBezTo>
                  <a:pt x="1958" y="8855"/>
                  <a:pt x="1964" y="8866"/>
                  <a:pt x="1964" y="8876"/>
                </a:cubicBezTo>
                <a:cubicBezTo>
                  <a:pt x="1969" y="8898"/>
                  <a:pt x="1964" y="8909"/>
                  <a:pt x="1969" y="8930"/>
                </a:cubicBezTo>
                <a:cubicBezTo>
                  <a:pt x="1969" y="8930"/>
                  <a:pt x="1975" y="8930"/>
                  <a:pt x="1975" y="8930"/>
                </a:cubicBezTo>
                <a:cubicBezTo>
                  <a:pt x="1975" y="8941"/>
                  <a:pt x="1975" y="8941"/>
                  <a:pt x="1981" y="8941"/>
                </a:cubicBezTo>
                <a:cubicBezTo>
                  <a:pt x="1981" y="8952"/>
                  <a:pt x="1986" y="8962"/>
                  <a:pt x="1986" y="8962"/>
                </a:cubicBezTo>
                <a:cubicBezTo>
                  <a:pt x="1986" y="8973"/>
                  <a:pt x="1992" y="8984"/>
                  <a:pt x="1992" y="8984"/>
                </a:cubicBezTo>
                <a:cubicBezTo>
                  <a:pt x="1997" y="8984"/>
                  <a:pt x="1997" y="8984"/>
                  <a:pt x="1997" y="8995"/>
                </a:cubicBezTo>
                <a:cubicBezTo>
                  <a:pt x="1997" y="8995"/>
                  <a:pt x="1997" y="8995"/>
                  <a:pt x="2003" y="9005"/>
                </a:cubicBezTo>
                <a:cubicBezTo>
                  <a:pt x="2003" y="9005"/>
                  <a:pt x="2003" y="9016"/>
                  <a:pt x="2009" y="9016"/>
                </a:cubicBezTo>
                <a:cubicBezTo>
                  <a:pt x="2009" y="9027"/>
                  <a:pt x="2009" y="9027"/>
                  <a:pt x="2014" y="9027"/>
                </a:cubicBezTo>
                <a:cubicBezTo>
                  <a:pt x="2014" y="9038"/>
                  <a:pt x="2014" y="9038"/>
                  <a:pt x="2014" y="9038"/>
                </a:cubicBezTo>
                <a:cubicBezTo>
                  <a:pt x="2014" y="9048"/>
                  <a:pt x="2014" y="9038"/>
                  <a:pt x="2014" y="9038"/>
                </a:cubicBezTo>
                <a:cubicBezTo>
                  <a:pt x="2014" y="9038"/>
                  <a:pt x="2020" y="9038"/>
                  <a:pt x="2020" y="9038"/>
                </a:cubicBezTo>
                <a:cubicBezTo>
                  <a:pt x="2020" y="9038"/>
                  <a:pt x="2020" y="9048"/>
                  <a:pt x="2026" y="9048"/>
                </a:cubicBezTo>
                <a:cubicBezTo>
                  <a:pt x="2026" y="9048"/>
                  <a:pt x="2026" y="9048"/>
                  <a:pt x="2031" y="9059"/>
                </a:cubicBezTo>
                <a:cubicBezTo>
                  <a:pt x="2031" y="9059"/>
                  <a:pt x="2031" y="9059"/>
                  <a:pt x="2037" y="9059"/>
                </a:cubicBezTo>
                <a:cubicBezTo>
                  <a:pt x="2037" y="9059"/>
                  <a:pt x="2037" y="9070"/>
                  <a:pt x="2042" y="9070"/>
                </a:cubicBezTo>
                <a:cubicBezTo>
                  <a:pt x="2048" y="9070"/>
                  <a:pt x="2048" y="9059"/>
                  <a:pt x="2048" y="9059"/>
                </a:cubicBezTo>
                <a:cubicBezTo>
                  <a:pt x="2048" y="9048"/>
                  <a:pt x="2048" y="9048"/>
                  <a:pt x="2048" y="9048"/>
                </a:cubicBezTo>
                <a:cubicBezTo>
                  <a:pt x="2048" y="9048"/>
                  <a:pt x="2042" y="9038"/>
                  <a:pt x="2042" y="9038"/>
                </a:cubicBezTo>
                <a:cubicBezTo>
                  <a:pt x="2042" y="9038"/>
                  <a:pt x="2042" y="9038"/>
                  <a:pt x="2048" y="9038"/>
                </a:cubicBezTo>
                <a:cubicBezTo>
                  <a:pt x="2048" y="9027"/>
                  <a:pt x="2048" y="9027"/>
                  <a:pt x="2048" y="9027"/>
                </a:cubicBezTo>
                <a:cubicBezTo>
                  <a:pt x="2048" y="9027"/>
                  <a:pt x="2054" y="9027"/>
                  <a:pt x="2054" y="9027"/>
                </a:cubicBezTo>
                <a:cubicBezTo>
                  <a:pt x="2054" y="9027"/>
                  <a:pt x="2059" y="9038"/>
                  <a:pt x="2059" y="9038"/>
                </a:cubicBezTo>
                <a:cubicBezTo>
                  <a:pt x="2065" y="9038"/>
                  <a:pt x="2071" y="9038"/>
                  <a:pt x="2071" y="9027"/>
                </a:cubicBezTo>
                <a:cubicBezTo>
                  <a:pt x="2076" y="9016"/>
                  <a:pt x="2082" y="9027"/>
                  <a:pt x="2082" y="9027"/>
                </a:cubicBezTo>
                <a:cubicBezTo>
                  <a:pt x="2087" y="9038"/>
                  <a:pt x="2087" y="9038"/>
                  <a:pt x="2087" y="9038"/>
                </a:cubicBezTo>
                <a:cubicBezTo>
                  <a:pt x="2093" y="9038"/>
                  <a:pt x="2093" y="9027"/>
                  <a:pt x="2093" y="9027"/>
                </a:cubicBezTo>
                <a:cubicBezTo>
                  <a:pt x="2093" y="9038"/>
                  <a:pt x="2087" y="9038"/>
                  <a:pt x="2087" y="9038"/>
                </a:cubicBezTo>
                <a:cubicBezTo>
                  <a:pt x="2082" y="9038"/>
                  <a:pt x="2076" y="9038"/>
                  <a:pt x="2071" y="9038"/>
                </a:cubicBezTo>
                <a:cubicBezTo>
                  <a:pt x="2071" y="9038"/>
                  <a:pt x="2065" y="9038"/>
                  <a:pt x="2059" y="9038"/>
                </a:cubicBezTo>
                <a:cubicBezTo>
                  <a:pt x="2054" y="9038"/>
                  <a:pt x="2054" y="9038"/>
                  <a:pt x="2054" y="9038"/>
                </a:cubicBezTo>
                <a:cubicBezTo>
                  <a:pt x="2054" y="9048"/>
                  <a:pt x="2054" y="9048"/>
                  <a:pt x="2054" y="9048"/>
                </a:cubicBezTo>
                <a:cubicBezTo>
                  <a:pt x="2048" y="9048"/>
                  <a:pt x="2048" y="9059"/>
                  <a:pt x="2048" y="9059"/>
                </a:cubicBezTo>
                <a:cubicBezTo>
                  <a:pt x="2048" y="9059"/>
                  <a:pt x="2054" y="9059"/>
                  <a:pt x="2054" y="9059"/>
                </a:cubicBezTo>
                <a:cubicBezTo>
                  <a:pt x="2054" y="9070"/>
                  <a:pt x="2054" y="9070"/>
                  <a:pt x="2054" y="9070"/>
                </a:cubicBezTo>
                <a:cubicBezTo>
                  <a:pt x="2054" y="9070"/>
                  <a:pt x="2054" y="9070"/>
                  <a:pt x="2054" y="9081"/>
                </a:cubicBezTo>
                <a:cubicBezTo>
                  <a:pt x="2059" y="9081"/>
                  <a:pt x="2059" y="9081"/>
                  <a:pt x="2059" y="9091"/>
                </a:cubicBezTo>
                <a:cubicBezTo>
                  <a:pt x="2059" y="9091"/>
                  <a:pt x="2059" y="9091"/>
                  <a:pt x="2059" y="9102"/>
                </a:cubicBezTo>
                <a:cubicBezTo>
                  <a:pt x="2065" y="9102"/>
                  <a:pt x="2065" y="9102"/>
                  <a:pt x="2065" y="9102"/>
                </a:cubicBezTo>
                <a:cubicBezTo>
                  <a:pt x="2065" y="9113"/>
                  <a:pt x="2071" y="9113"/>
                  <a:pt x="2065" y="9113"/>
                </a:cubicBezTo>
                <a:cubicBezTo>
                  <a:pt x="2065" y="9113"/>
                  <a:pt x="2065" y="9113"/>
                  <a:pt x="2065" y="9113"/>
                </a:cubicBezTo>
                <a:cubicBezTo>
                  <a:pt x="2059" y="9102"/>
                  <a:pt x="2054" y="9102"/>
                  <a:pt x="2054" y="9091"/>
                </a:cubicBezTo>
                <a:cubicBezTo>
                  <a:pt x="2054" y="9091"/>
                  <a:pt x="2054" y="9091"/>
                  <a:pt x="2054" y="9081"/>
                </a:cubicBezTo>
                <a:cubicBezTo>
                  <a:pt x="2054" y="9081"/>
                  <a:pt x="2054" y="9081"/>
                  <a:pt x="2054" y="9070"/>
                </a:cubicBezTo>
                <a:cubicBezTo>
                  <a:pt x="2048" y="9070"/>
                  <a:pt x="2048" y="9070"/>
                  <a:pt x="2048" y="9070"/>
                </a:cubicBezTo>
                <a:cubicBezTo>
                  <a:pt x="2042" y="9081"/>
                  <a:pt x="2042" y="9081"/>
                  <a:pt x="2042" y="9081"/>
                </a:cubicBezTo>
                <a:cubicBezTo>
                  <a:pt x="2042" y="9091"/>
                  <a:pt x="2042" y="9102"/>
                  <a:pt x="2042" y="9102"/>
                </a:cubicBezTo>
                <a:cubicBezTo>
                  <a:pt x="2042" y="9113"/>
                  <a:pt x="2042" y="9124"/>
                  <a:pt x="2048" y="9124"/>
                </a:cubicBezTo>
                <a:cubicBezTo>
                  <a:pt x="2048" y="9134"/>
                  <a:pt x="2048" y="9145"/>
                  <a:pt x="2048" y="9145"/>
                </a:cubicBezTo>
                <a:cubicBezTo>
                  <a:pt x="2048" y="9156"/>
                  <a:pt x="2054" y="9156"/>
                  <a:pt x="2054" y="9156"/>
                </a:cubicBezTo>
                <a:cubicBezTo>
                  <a:pt x="2054" y="9167"/>
                  <a:pt x="2054" y="9167"/>
                  <a:pt x="2059" y="9167"/>
                </a:cubicBezTo>
                <a:cubicBezTo>
                  <a:pt x="2059" y="9177"/>
                  <a:pt x="2065" y="9177"/>
                  <a:pt x="2065" y="9177"/>
                </a:cubicBezTo>
                <a:cubicBezTo>
                  <a:pt x="2071" y="9177"/>
                  <a:pt x="2071" y="9188"/>
                  <a:pt x="2071" y="9188"/>
                </a:cubicBezTo>
                <a:cubicBezTo>
                  <a:pt x="2076" y="9188"/>
                  <a:pt x="2076" y="9188"/>
                  <a:pt x="2082" y="9188"/>
                </a:cubicBezTo>
                <a:cubicBezTo>
                  <a:pt x="2082" y="9188"/>
                  <a:pt x="2082" y="9188"/>
                  <a:pt x="2082" y="9199"/>
                </a:cubicBezTo>
                <a:cubicBezTo>
                  <a:pt x="2082" y="9199"/>
                  <a:pt x="2087" y="9199"/>
                  <a:pt x="2087" y="9199"/>
                </a:cubicBezTo>
                <a:cubicBezTo>
                  <a:pt x="2087" y="9210"/>
                  <a:pt x="2087" y="9220"/>
                  <a:pt x="2087" y="9220"/>
                </a:cubicBezTo>
                <a:cubicBezTo>
                  <a:pt x="2087" y="9231"/>
                  <a:pt x="2087" y="9231"/>
                  <a:pt x="2087" y="9231"/>
                </a:cubicBezTo>
                <a:cubicBezTo>
                  <a:pt x="2082" y="9231"/>
                  <a:pt x="2082" y="9231"/>
                  <a:pt x="2082" y="9231"/>
                </a:cubicBezTo>
                <a:cubicBezTo>
                  <a:pt x="2076" y="9242"/>
                  <a:pt x="2082" y="9253"/>
                  <a:pt x="2082" y="9253"/>
                </a:cubicBezTo>
                <a:cubicBezTo>
                  <a:pt x="2082" y="9263"/>
                  <a:pt x="2082" y="9263"/>
                  <a:pt x="2082" y="9274"/>
                </a:cubicBezTo>
                <a:cubicBezTo>
                  <a:pt x="2082" y="9285"/>
                  <a:pt x="2087" y="9285"/>
                  <a:pt x="2087" y="9296"/>
                </a:cubicBezTo>
                <a:cubicBezTo>
                  <a:pt x="2093" y="9296"/>
                  <a:pt x="2093" y="9306"/>
                  <a:pt x="2099" y="9306"/>
                </a:cubicBezTo>
                <a:cubicBezTo>
                  <a:pt x="2099" y="9317"/>
                  <a:pt x="2099" y="9328"/>
                  <a:pt x="2104" y="9328"/>
                </a:cubicBezTo>
                <a:cubicBezTo>
                  <a:pt x="2104" y="9339"/>
                  <a:pt x="2110" y="9339"/>
                  <a:pt x="2110" y="9349"/>
                </a:cubicBezTo>
                <a:cubicBezTo>
                  <a:pt x="2116" y="9360"/>
                  <a:pt x="2121" y="9371"/>
                  <a:pt x="2127" y="9381"/>
                </a:cubicBezTo>
                <a:cubicBezTo>
                  <a:pt x="2132" y="9392"/>
                  <a:pt x="2132" y="9392"/>
                  <a:pt x="2138" y="9403"/>
                </a:cubicBezTo>
                <a:cubicBezTo>
                  <a:pt x="2138" y="9403"/>
                  <a:pt x="2138" y="9403"/>
                  <a:pt x="2138" y="9403"/>
                </a:cubicBezTo>
                <a:cubicBezTo>
                  <a:pt x="2144" y="9414"/>
                  <a:pt x="2144" y="9414"/>
                  <a:pt x="2144" y="9414"/>
                </a:cubicBezTo>
                <a:cubicBezTo>
                  <a:pt x="2144" y="9424"/>
                  <a:pt x="2149" y="9435"/>
                  <a:pt x="2149" y="9435"/>
                </a:cubicBezTo>
                <a:cubicBezTo>
                  <a:pt x="2155" y="9446"/>
                  <a:pt x="2155" y="9446"/>
                  <a:pt x="2161" y="9457"/>
                </a:cubicBezTo>
                <a:cubicBezTo>
                  <a:pt x="2161" y="9457"/>
                  <a:pt x="2161" y="9467"/>
                  <a:pt x="2161" y="9478"/>
                </a:cubicBezTo>
                <a:cubicBezTo>
                  <a:pt x="2161" y="9489"/>
                  <a:pt x="2161" y="9500"/>
                  <a:pt x="2161" y="9500"/>
                </a:cubicBezTo>
                <a:cubicBezTo>
                  <a:pt x="2161" y="9510"/>
                  <a:pt x="2161" y="9521"/>
                  <a:pt x="2166" y="9532"/>
                </a:cubicBezTo>
                <a:cubicBezTo>
                  <a:pt x="2166" y="9532"/>
                  <a:pt x="2172" y="9532"/>
                  <a:pt x="2172" y="9532"/>
                </a:cubicBezTo>
                <a:cubicBezTo>
                  <a:pt x="2172" y="9532"/>
                  <a:pt x="2177" y="9532"/>
                  <a:pt x="2177" y="9532"/>
                </a:cubicBezTo>
                <a:cubicBezTo>
                  <a:pt x="2183" y="9543"/>
                  <a:pt x="2189" y="9543"/>
                  <a:pt x="2189" y="9543"/>
                </a:cubicBezTo>
                <a:cubicBezTo>
                  <a:pt x="2194" y="9543"/>
                  <a:pt x="2200" y="9543"/>
                  <a:pt x="2206" y="9543"/>
                </a:cubicBezTo>
                <a:cubicBezTo>
                  <a:pt x="2206" y="9543"/>
                  <a:pt x="2211" y="9543"/>
                  <a:pt x="2211" y="9543"/>
                </a:cubicBezTo>
                <a:cubicBezTo>
                  <a:pt x="2217" y="9553"/>
                  <a:pt x="2217" y="9553"/>
                  <a:pt x="2222" y="9553"/>
                </a:cubicBezTo>
                <a:cubicBezTo>
                  <a:pt x="2222" y="9543"/>
                  <a:pt x="2228" y="9543"/>
                  <a:pt x="2234" y="9553"/>
                </a:cubicBezTo>
                <a:cubicBezTo>
                  <a:pt x="2234" y="9553"/>
                  <a:pt x="2239" y="9553"/>
                  <a:pt x="2245" y="9564"/>
                </a:cubicBezTo>
                <a:cubicBezTo>
                  <a:pt x="2245" y="9564"/>
                  <a:pt x="2251" y="9564"/>
                  <a:pt x="2251" y="9575"/>
                </a:cubicBezTo>
                <a:cubicBezTo>
                  <a:pt x="2256" y="9575"/>
                  <a:pt x="2256" y="9575"/>
                  <a:pt x="2262" y="9586"/>
                </a:cubicBezTo>
                <a:cubicBezTo>
                  <a:pt x="2262" y="9586"/>
                  <a:pt x="2262" y="9586"/>
                  <a:pt x="2267" y="9586"/>
                </a:cubicBezTo>
                <a:cubicBezTo>
                  <a:pt x="2267" y="9586"/>
                  <a:pt x="2267" y="9596"/>
                  <a:pt x="2273" y="9596"/>
                </a:cubicBezTo>
                <a:cubicBezTo>
                  <a:pt x="2273" y="9596"/>
                  <a:pt x="2273" y="9607"/>
                  <a:pt x="2279" y="9607"/>
                </a:cubicBezTo>
                <a:cubicBezTo>
                  <a:pt x="2284" y="9607"/>
                  <a:pt x="2290" y="9596"/>
                  <a:pt x="2290" y="9596"/>
                </a:cubicBezTo>
                <a:cubicBezTo>
                  <a:pt x="2296" y="9596"/>
                  <a:pt x="2296" y="9607"/>
                  <a:pt x="2301" y="9618"/>
                </a:cubicBezTo>
                <a:cubicBezTo>
                  <a:pt x="2301" y="9618"/>
                  <a:pt x="2296" y="9629"/>
                  <a:pt x="2301" y="9629"/>
                </a:cubicBezTo>
                <a:cubicBezTo>
                  <a:pt x="2301" y="9629"/>
                  <a:pt x="2301" y="9629"/>
                  <a:pt x="2301" y="9639"/>
                </a:cubicBezTo>
                <a:cubicBezTo>
                  <a:pt x="2307" y="9639"/>
                  <a:pt x="2307" y="9639"/>
                  <a:pt x="2307" y="9639"/>
                </a:cubicBezTo>
                <a:cubicBezTo>
                  <a:pt x="2307" y="9639"/>
                  <a:pt x="2312" y="9639"/>
                  <a:pt x="2312" y="9639"/>
                </a:cubicBezTo>
                <a:cubicBezTo>
                  <a:pt x="2312" y="9639"/>
                  <a:pt x="2312" y="9639"/>
                  <a:pt x="2312" y="9639"/>
                </a:cubicBezTo>
                <a:cubicBezTo>
                  <a:pt x="2318" y="9639"/>
                  <a:pt x="2318" y="9639"/>
                  <a:pt x="2324" y="9639"/>
                </a:cubicBezTo>
                <a:cubicBezTo>
                  <a:pt x="2329" y="9650"/>
                  <a:pt x="2329" y="9650"/>
                  <a:pt x="2329" y="9661"/>
                </a:cubicBezTo>
                <a:cubicBezTo>
                  <a:pt x="2335" y="9661"/>
                  <a:pt x="2341" y="9661"/>
                  <a:pt x="2341" y="9672"/>
                </a:cubicBezTo>
                <a:cubicBezTo>
                  <a:pt x="2346" y="9672"/>
                  <a:pt x="2346" y="9672"/>
                  <a:pt x="2346" y="9672"/>
                </a:cubicBezTo>
                <a:cubicBezTo>
                  <a:pt x="2352" y="9672"/>
                  <a:pt x="2352" y="9672"/>
                  <a:pt x="2352" y="9682"/>
                </a:cubicBezTo>
                <a:cubicBezTo>
                  <a:pt x="2352" y="9682"/>
                  <a:pt x="2357" y="9682"/>
                  <a:pt x="2357" y="9682"/>
                </a:cubicBezTo>
                <a:cubicBezTo>
                  <a:pt x="2357" y="9693"/>
                  <a:pt x="2363" y="9704"/>
                  <a:pt x="2363" y="9704"/>
                </a:cubicBezTo>
                <a:cubicBezTo>
                  <a:pt x="2369" y="9704"/>
                  <a:pt x="2369" y="9715"/>
                  <a:pt x="2369" y="9715"/>
                </a:cubicBezTo>
                <a:cubicBezTo>
                  <a:pt x="2369" y="9715"/>
                  <a:pt x="2369" y="9725"/>
                  <a:pt x="2369" y="9725"/>
                </a:cubicBezTo>
                <a:cubicBezTo>
                  <a:pt x="2369" y="9736"/>
                  <a:pt x="2374" y="9736"/>
                  <a:pt x="2374" y="9736"/>
                </a:cubicBezTo>
                <a:cubicBezTo>
                  <a:pt x="2374" y="9736"/>
                  <a:pt x="2374" y="9747"/>
                  <a:pt x="2374" y="9747"/>
                </a:cubicBezTo>
                <a:cubicBezTo>
                  <a:pt x="2374" y="9747"/>
                  <a:pt x="2374" y="9747"/>
                  <a:pt x="2374" y="9758"/>
                </a:cubicBezTo>
                <a:cubicBezTo>
                  <a:pt x="2380" y="9758"/>
                  <a:pt x="2380" y="9768"/>
                  <a:pt x="2380" y="9779"/>
                </a:cubicBezTo>
                <a:cubicBezTo>
                  <a:pt x="2380" y="9790"/>
                  <a:pt x="2386" y="9790"/>
                  <a:pt x="2386" y="9801"/>
                </a:cubicBezTo>
                <a:cubicBezTo>
                  <a:pt x="2386" y="9801"/>
                  <a:pt x="2391" y="9811"/>
                  <a:pt x="2391" y="9822"/>
                </a:cubicBezTo>
                <a:cubicBezTo>
                  <a:pt x="2391" y="9833"/>
                  <a:pt x="2391" y="9833"/>
                  <a:pt x="2397" y="9844"/>
                </a:cubicBezTo>
                <a:cubicBezTo>
                  <a:pt x="2397" y="9854"/>
                  <a:pt x="2403" y="9854"/>
                  <a:pt x="2403" y="9865"/>
                </a:cubicBezTo>
                <a:cubicBezTo>
                  <a:pt x="2403" y="9865"/>
                  <a:pt x="2403" y="9876"/>
                  <a:pt x="2408" y="9876"/>
                </a:cubicBezTo>
                <a:cubicBezTo>
                  <a:pt x="2408" y="9887"/>
                  <a:pt x="2408" y="9887"/>
                  <a:pt x="2408" y="9887"/>
                </a:cubicBezTo>
                <a:cubicBezTo>
                  <a:pt x="2408" y="9897"/>
                  <a:pt x="2408" y="9897"/>
                  <a:pt x="2408" y="9897"/>
                </a:cubicBezTo>
                <a:cubicBezTo>
                  <a:pt x="2414" y="9908"/>
                  <a:pt x="2414" y="9908"/>
                  <a:pt x="2414" y="9919"/>
                </a:cubicBezTo>
                <a:cubicBezTo>
                  <a:pt x="2414" y="9919"/>
                  <a:pt x="2414" y="9919"/>
                  <a:pt x="2414" y="9930"/>
                </a:cubicBezTo>
                <a:cubicBezTo>
                  <a:pt x="2414" y="9930"/>
                  <a:pt x="2414" y="9930"/>
                  <a:pt x="2414" y="9940"/>
                </a:cubicBezTo>
                <a:cubicBezTo>
                  <a:pt x="2419" y="9951"/>
                  <a:pt x="2425" y="9973"/>
                  <a:pt x="2431" y="9983"/>
                </a:cubicBezTo>
                <a:cubicBezTo>
                  <a:pt x="2431" y="9994"/>
                  <a:pt x="2431" y="9994"/>
                  <a:pt x="2431" y="10005"/>
                </a:cubicBezTo>
                <a:cubicBezTo>
                  <a:pt x="2431" y="10005"/>
                  <a:pt x="2436" y="10005"/>
                  <a:pt x="2436" y="10005"/>
                </a:cubicBezTo>
                <a:cubicBezTo>
                  <a:pt x="2436" y="10016"/>
                  <a:pt x="2442" y="10016"/>
                  <a:pt x="2442" y="10026"/>
                </a:cubicBezTo>
                <a:cubicBezTo>
                  <a:pt x="2448" y="10026"/>
                  <a:pt x="2448" y="10026"/>
                  <a:pt x="2448" y="10026"/>
                </a:cubicBezTo>
                <a:cubicBezTo>
                  <a:pt x="2453" y="10037"/>
                  <a:pt x="2453" y="10048"/>
                  <a:pt x="2453" y="10059"/>
                </a:cubicBezTo>
                <a:cubicBezTo>
                  <a:pt x="2459" y="10059"/>
                  <a:pt x="2459" y="10069"/>
                  <a:pt x="2459" y="10080"/>
                </a:cubicBezTo>
                <a:cubicBezTo>
                  <a:pt x="2459" y="10080"/>
                  <a:pt x="2453" y="10091"/>
                  <a:pt x="2459" y="10101"/>
                </a:cubicBezTo>
                <a:cubicBezTo>
                  <a:pt x="2459" y="10101"/>
                  <a:pt x="2459" y="10091"/>
                  <a:pt x="2459" y="10091"/>
                </a:cubicBezTo>
                <a:cubicBezTo>
                  <a:pt x="2464" y="10080"/>
                  <a:pt x="2464" y="10091"/>
                  <a:pt x="2464" y="10091"/>
                </a:cubicBezTo>
                <a:cubicBezTo>
                  <a:pt x="2464" y="10101"/>
                  <a:pt x="2470" y="10101"/>
                  <a:pt x="2470" y="10112"/>
                </a:cubicBezTo>
                <a:cubicBezTo>
                  <a:pt x="2470" y="10123"/>
                  <a:pt x="2470" y="10134"/>
                  <a:pt x="2470" y="10144"/>
                </a:cubicBezTo>
                <a:cubicBezTo>
                  <a:pt x="2470" y="10144"/>
                  <a:pt x="2470" y="10155"/>
                  <a:pt x="2476" y="10166"/>
                </a:cubicBezTo>
                <a:cubicBezTo>
                  <a:pt x="2476" y="10177"/>
                  <a:pt x="2481" y="10177"/>
                  <a:pt x="2487" y="10187"/>
                </a:cubicBezTo>
                <a:cubicBezTo>
                  <a:pt x="2487" y="10187"/>
                  <a:pt x="2487" y="10198"/>
                  <a:pt x="2493" y="10198"/>
                </a:cubicBezTo>
                <a:cubicBezTo>
                  <a:pt x="2498" y="10209"/>
                  <a:pt x="2504" y="10209"/>
                  <a:pt x="2504" y="10209"/>
                </a:cubicBezTo>
                <a:cubicBezTo>
                  <a:pt x="2509" y="10220"/>
                  <a:pt x="2509" y="10230"/>
                  <a:pt x="2515" y="10230"/>
                </a:cubicBezTo>
                <a:cubicBezTo>
                  <a:pt x="2521" y="10230"/>
                  <a:pt x="2526" y="10230"/>
                  <a:pt x="2532" y="10241"/>
                </a:cubicBezTo>
                <a:cubicBezTo>
                  <a:pt x="2532" y="10241"/>
                  <a:pt x="2532" y="10241"/>
                  <a:pt x="2538" y="10252"/>
                </a:cubicBezTo>
                <a:cubicBezTo>
                  <a:pt x="2538" y="10252"/>
                  <a:pt x="2543" y="10252"/>
                  <a:pt x="2543" y="10263"/>
                </a:cubicBezTo>
                <a:cubicBezTo>
                  <a:pt x="2543" y="10263"/>
                  <a:pt x="2549" y="10273"/>
                  <a:pt x="2554" y="10284"/>
                </a:cubicBezTo>
                <a:cubicBezTo>
                  <a:pt x="2554" y="10284"/>
                  <a:pt x="2560" y="10295"/>
                  <a:pt x="2560" y="10306"/>
                </a:cubicBezTo>
                <a:cubicBezTo>
                  <a:pt x="2566" y="10306"/>
                  <a:pt x="2566" y="10306"/>
                  <a:pt x="2566" y="10306"/>
                </a:cubicBezTo>
                <a:cubicBezTo>
                  <a:pt x="2566" y="10316"/>
                  <a:pt x="2571" y="10316"/>
                  <a:pt x="2571" y="10327"/>
                </a:cubicBezTo>
                <a:cubicBezTo>
                  <a:pt x="2577" y="10327"/>
                  <a:pt x="2577" y="10327"/>
                  <a:pt x="2577" y="10338"/>
                </a:cubicBezTo>
                <a:cubicBezTo>
                  <a:pt x="2577" y="10338"/>
                  <a:pt x="2577" y="10349"/>
                  <a:pt x="2577" y="10349"/>
                </a:cubicBezTo>
                <a:cubicBezTo>
                  <a:pt x="2583" y="10359"/>
                  <a:pt x="2583" y="10370"/>
                  <a:pt x="2577" y="10370"/>
                </a:cubicBezTo>
                <a:cubicBezTo>
                  <a:pt x="2577" y="10381"/>
                  <a:pt x="2577" y="10381"/>
                  <a:pt x="2577" y="10381"/>
                </a:cubicBezTo>
                <a:cubicBezTo>
                  <a:pt x="2577" y="10392"/>
                  <a:pt x="2577" y="10402"/>
                  <a:pt x="2577" y="10402"/>
                </a:cubicBezTo>
                <a:cubicBezTo>
                  <a:pt x="2577" y="10413"/>
                  <a:pt x="2577" y="10413"/>
                  <a:pt x="2577" y="10413"/>
                </a:cubicBezTo>
                <a:cubicBezTo>
                  <a:pt x="2571" y="10424"/>
                  <a:pt x="2571" y="10424"/>
                  <a:pt x="2571" y="10424"/>
                </a:cubicBezTo>
                <a:cubicBezTo>
                  <a:pt x="2571" y="10424"/>
                  <a:pt x="2577" y="10424"/>
                  <a:pt x="2577" y="10424"/>
                </a:cubicBezTo>
                <a:cubicBezTo>
                  <a:pt x="2577" y="10435"/>
                  <a:pt x="2577" y="10435"/>
                  <a:pt x="2577" y="10435"/>
                </a:cubicBezTo>
                <a:cubicBezTo>
                  <a:pt x="2577" y="10445"/>
                  <a:pt x="2577" y="10445"/>
                  <a:pt x="2577" y="10456"/>
                </a:cubicBezTo>
                <a:cubicBezTo>
                  <a:pt x="2577" y="10456"/>
                  <a:pt x="2583" y="10456"/>
                  <a:pt x="2583" y="10445"/>
                </a:cubicBezTo>
                <a:cubicBezTo>
                  <a:pt x="2583" y="10445"/>
                  <a:pt x="2588" y="10445"/>
                  <a:pt x="2588" y="10445"/>
                </a:cubicBezTo>
                <a:cubicBezTo>
                  <a:pt x="2588" y="10445"/>
                  <a:pt x="2588" y="10435"/>
                  <a:pt x="2588" y="10435"/>
                </a:cubicBezTo>
                <a:cubicBezTo>
                  <a:pt x="2594" y="10435"/>
                  <a:pt x="2594" y="10445"/>
                  <a:pt x="2594" y="10456"/>
                </a:cubicBezTo>
                <a:cubicBezTo>
                  <a:pt x="2594" y="10456"/>
                  <a:pt x="2599" y="10467"/>
                  <a:pt x="2599" y="10478"/>
                </a:cubicBezTo>
                <a:cubicBezTo>
                  <a:pt x="2599" y="10478"/>
                  <a:pt x="2594" y="10488"/>
                  <a:pt x="2594" y="10478"/>
                </a:cubicBezTo>
                <a:cubicBezTo>
                  <a:pt x="2594" y="10478"/>
                  <a:pt x="2594" y="10467"/>
                  <a:pt x="2594" y="10467"/>
                </a:cubicBezTo>
                <a:cubicBezTo>
                  <a:pt x="2588" y="10456"/>
                  <a:pt x="2583" y="10467"/>
                  <a:pt x="2577" y="10456"/>
                </a:cubicBezTo>
                <a:cubicBezTo>
                  <a:pt x="2571" y="10456"/>
                  <a:pt x="2571" y="10445"/>
                  <a:pt x="2571" y="10445"/>
                </a:cubicBezTo>
                <a:cubicBezTo>
                  <a:pt x="2566" y="10435"/>
                  <a:pt x="2560" y="10445"/>
                  <a:pt x="2554" y="10445"/>
                </a:cubicBezTo>
                <a:cubicBezTo>
                  <a:pt x="2554" y="10456"/>
                  <a:pt x="2549" y="10445"/>
                  <a:pt x="2543" y="10445"/>
                </a:cubicBezTo>
                <a:cubicBezTo>
                  <a:pt x="2538" y="10445"/>
                  <a:pt x="2538" y="10445"/>
                  <a:pt x="2532" y="10445"/>
                </a:cubicBezTo>
                <a:cubicBezTo>
                  <a:pt x="2526" y="10445"/>
                  <a:pt x="2526" y="10445"/>
                  <a:pt x="2526" y="10435"/>
                </a:cubicBezTo>
                <a:cubicBezTo>
                  <a:pt x="2521" y="10435"/>
                  <a:pt x="2521" y="10435"/>
                  <a:pt x="2521" y="10435"/>
                </a:cubicBezTo>
                <a:cubicBezTo>
                  <a:pt x="2521" y="10445"/>
                  <a:pt x="2521" y="10456"/>
                  <a:pt x="2526" y="10456"/>
                </a:cubicBezTo>
                <a:cubicBezTo>
                  <a:pt x="2526" y="10467"/>
                  <a:pt x="2532" y="10467"/>
                  <a:pt x="2538" y="10478"/>
                </a:cubicBezTo>
                <a:cubicBezTo>
                  <a:pt x="2543" y="10488"/>
                  <a:pt x="2554" y="10499"/>
                  <a:pt x="2560" y="10521"/>
                </a:cubicBezTo>
                <a:cubicBezTo>
                  <a:pt x="2560" y="10521"/>
                  <a:pt x="2566" y="10531"/>
                  <a:pt x="2571" y="10531"/>
                </a:cubicBezTo>
                <a:cubicBezTo>
                  <a:pt x="2571" y="10531"/>
                  <a:pt x="2577" y="10542"/>
                  <a:pt x="2577" y="10542"/>
                </a:cubicBezTo>
                <a:cubicBezTo>
                  <a:pt x="2583" y="10542"/>
                  <a:pt x="2583" y="10553"/>
                  <a:pt x="2588" y="10553"/>
                </a:cubicBezTo>
                <a:cubicBezTo>
                  <a:pt x="2588" y="10564"/>
                  <a:pt x="2594" y="10564"/>
                  <a:pt x="2599" y="10574"/>
                </a:cubicBezTo>
                <a:cubicBezTo>
                  <a:pt x="2605" y="10574"/>
                  <a:pt x="2605" y="10574"/>
                  <a:pt x="2611" y="10585"/>
                </a:cubicBezTo>
                <a:cubicBezTo>
                  <a:pt x="2616" y="10585"/>
                  <a:pt x="2622" y="10574"/>
                  <a:pt x="2622" y="10574"/>
                </a:cubicBezTo>
                <a:cubicBezTo>
                  <a:pt x="2628" y="10574"/>
                  <a:pt x="2628" y="10574"/>
                  <a:pt x="2633" y="10574"/>
                </a:cubicBezTo>
                <a:cubicBezTo>
                  <a:pt x="2633" y="10574"/>
                  <a:pt x="2633" y="10564"/>
                  <a:pt x="2633" y="10564"/>
                </a:cubicBezTo>
                <a:cubicBezTo>
                  <a:pt x="2639" y="10564"/>
                  <a:pt x="2639" y="10585"/>
                  <a:pt x="2639" y="10585"/>
                </a:cubicBezTo>
                <a:cubicBezTo>
                  <a:pt x="2644" y="10596"/>
                  <a:pt x="2650" y="10596"/>
                  <a:pt x="2650" y="10596"/>
                </a:cubicBezTo>
                <a:cubicBezTo>
                  <a:pt x="2656" y="10607"/>
                  <a:pt x="2661" y="10617"/>
                  <a:pt x="2661" y="10617"/>
                </a:cubicBezTo>
                <a:cubicBezTo>
                  <a:pt x="2667" y="10639"/>
                  <a:pt x="2678" y="10639"/>
                  <a:pt x="2689" y="10650"/>
                </a:cubicBezTo>
                <a:cubicBezTo>
                  <a:pt x="2689" y="10660"/>
                  <a:pt x="2695" y="10660"/>
                  <a:pt x="2695" y="10671"/>
                </a:cubicBezTo>
                <a:cubicBezTo>
                  <a:pt x="2701" y="10671"/>
                  <a:pt x="2701" y="10682"/>
                  <a:pt x="2706" y="10693"/>
                </a:cubicBezTo>
                <a:cubicBezTo>
                  <a:pt x="2706" y="10693"/>
                  <a:pt x="2706" y="10703"/>
                  <a:pt x="2706" y="10703"/>
                </a:cubicBezTo>
                <a:cubicBezTo>
                  <a:pt x="2706" y="10714"/>
                  <a:pt x="2706" y="10714"/>
                  <a:pt x="2706" y="10714"/>
                </a:cubicBezTo>
                <a:cubicBezTo>
                  <a:pt x="2706" y="10725"/>
                  <a:pt x="2706" y="10736"/>
                  <a:pt x="2712" y="10746"/>
                </a:cubicBezTo>
                <a:cubicBezTo>
                  <a:pt x="2712" y="10757"/>
                  <a:pt x="2712" y="10768"/>
                  <a:pt x="2706" y="10779"/>
                </a:cubicBezTo>
                <a:cubicBezTo>
                  <a:pt x="2706" y="10779"/>
                  <a:pt x="2701" y="10789"/>
                  <a:pt x="2701" y="10800"/>
                </a:cubicBezTo>
                <a:cubicBezTo>
                  <a:pt x="2701" y="10811"/>
                  <a:pt x="2701" y="10811"/>
                  <a:pt x="2701" y="10821"/>
                </a:cubicBezTo>
                <a:cubicBezTo>
                  <a:pt x="2695" y="10821"/>
                  <a:pt x="2695" y="10832"/>
                  <a:pt x="2695" y="10832"/>
                </a:cubicBezTo>
                <a:cubicBezTo>
                  <a:pt x="2701" y="10832"/>
                  <a:pt x="2701" y="10832"/>
                  <a:pt x="2701" y="10843"/>
                </a:cubicBezTo>
                <a:cubicBezTo>
                  <a:pt x="2706" y="10843"/>
                  <a:pt x="2706" y="10854"/>
                  <a:pt x="2706" y="10864"/>
                </a:cubicBezTo>
                <a:cubicBezTo>
                  <a:pt x="2706" y="10864"/>
                  <a:pt x="2706" y="10875"/>
                  <a:pt x="2712" y="10864"/>
                </a:cubicBezTo>
                <a:cubicBezTo>
                  <a:pt x="2712" y="10864"/>
                  <a:pt x="2712" y="10854"/>
                  <a:pt x="2712" y="10854"/>
                </a:cubicBezTo>
                <a:cubicBezTo>
                  <a:pt x="2712" y="10843"/>
                  <a:pt x="2706" y="10843"/>
                  <a:pt x="2706" y="10832"/>
                </a:cubicBezTo>
                <a:cubicBezTo>
                  <a:pt x="2706" y="10821"/>
                  <a:pt x="2712" y="10832"/>
                  <a:pt x="2712" y="10843"/>
                </a:cubicBezTo>
                <a:cubicBezTo>
                  <a:pt x="2718" y="10843"/>
                  <a:pt x="2718" y="10843"/>
                  <a:pt x="2723" y="10854"/>
                </a:cubicBezTo>
                <a:cubicBezTo>
                  <a:pt x="2729" y="10854"/>
                  <a:pt x="2729" y="10864"/>
                  <a:pt x="2734" y="10864"/>
                </a:cubicBezTo>
                <a:cubicBezTo>
                  <a:pt x="2740" y="10875"/>
                  <a:pt x="2751" y="10886"/>
                  <a:pt x="2757" y="10897"/>
                </a:cubicBezTo>
                <a:cubicBezTo>
                  <a:pt x="2763" y="10907"/>
                  <a:pt x="2768" y="10918"/>
                  <a:pt x="2779" y="10929"/>
                </a:cubicBezTo>
                <a:cubicBezTo>
                  <a:pt x="2779" y="10940"/>
                  <a:pt x="2785" y="10940"/>
                  <a:pt x="2791" y="10950"/>
                </a:cubicBezTo>
                <a:cubicBezTo>
                  <a:pt x="2791" y="10950"/>
                  <a:pt x="2796" y="10961"/>
                  <a:pt x="2802" y="10961"/>
                </a:cubicBezTo>
                <a:cubicBezTo>
                  <a:pt x="2808" y="10972"/>
                  <a:pt x="2819" y="10983"/>
                  <a:pt x="2824" y="11004"/>
                </a:cubicBezTo>
                <a:cubicBezTo>
                  <a:pt x="2830" y="11004"/>
                  <a:pt x="2830" y="11015"/>
                  <a:pt x="2836" y="11026"/>
                </a:cubicBezTo>
                <a:cubicBezTo>
                  <a:pt x="2836" y="11026"/>
                  <a:pt x="2836" y="11026"/>
                  <a:pt x="2836" y="11036"/>
                </a:cubicBezTo>
                <a:cubicBezTo>
                  <a:pt x="2836" y="11036"/>
                  <a:pt x="2836" y="11047"/>
                  <a:pt x="2841" y="11047"/>
                </a:cubicBezTo>
                <a:cubicBezTo>
                  <a:pt x="2841" y="11058"/>
                  <a:pt x="2847" y="11058"/>
                  <a:pt x="2847" y="11069"/>
                </a:cubicBezTo>
                <a:cubicBezTo>
                  <a:pt x="2847" y="11079"/>
                  <a:pt x="2853" y="11090"/>
                  <a:pt x="2853" y="11079"/>
                </a:cubicBezTo>
                <a:cubicBezTo>
                  <a:pt x="2858" y="11069"/>
                  <a:pt x="2858" y="11058"/>
                  <a:pt x="2864" y="11058"/>
                </a:cubicBezTo>
                <a:cubicBezTo>
                  <a:pt x="2869" y="11058"/>
                  <a:pt x="2869" y="11058"/>
                  <a:pt x="2875" y="11047"/>
                </a:cubicBezTo>
                <a:cubicBezTo>
                  <a:pt x="2881" y="11036"/>
                  <a:pt x="2886" y="11015"/>
                  <a:pt x="2881" y="11004"/>
                </a:cubicBezTo>
                <a:cubicBezTo>
                  <a:pt x="2875" y="10993"/>
                  <a:pt x="2869" y="10993"/>
                  <a:pt x="2869" y="10983"/>
                </a:cubicBezTo>
                <a:cubicBezTo>
                  <a:pt x="2864" y="10972"/>
                  <a:pt x="2864" y="10961"/>
                  <a:pt x="2864" y="10940"/>
                </a:cubicBezTo>
                <a:cubicBezTo>
                  <a:pt x="2858" y="10940"/>
                  <a:pt x="2858" y="10940"/>
                  <a:pt x="2853" y="10940"/>
                </a:cubicBezTo>
                <a:cubicBezTo>
                  <a:pt x="2847" y="10929"/>
                  <a:pt x="2841" y="10929"/>
                  <a:pt x="2841" y="10929"/>
                </a:cubicBezTo>
                <a:cubicBezTo>
                  <a:pt x="2836" y="10918"/>
                  <a:pt x="2836" y="10907"/>
                  <a:pt x="2836" y="10897"/>
                </a:cubicBezTo>
                <a:cubicBezTo>
                  <a:pt x="2830" y="10897"/>
                  <a:pt x="2830" y="10886"/>
                  <a:pt x="2824" y="10897"/>
                </a:cubicBezTo>
                <a:cubicBezTo>
                  <a:pt x="2824" y="10897"/>
                  <a:pt x="2824" y="10907"/>
                  <a:pt x="2824" y="10907"/>
                </a:cubicBezTo>
                <a:cubicBezTo>
                  <a:pt x="2819" y="10918"/>
                  <a:pt x="2813" y="10907"/>
                  <a:pt x="2813" y="10907"/>
                </a:cubicBezTo>
                <a:cubicBezTo>
                  <a:pt x="2808" y="10907"/>
                  <a:pt x="2808" y="10907"/>
                  <a:pt x="2808" y="10907"/>
                </a:cubicBezTo>
                <a:cubicBezTo>
                  <a:pt x="2802" y="10907"/>
                  <a:pt x="2802" y="10897"/>
                  <a:pt x="2802" y="10897"/>
                </a:cubicBezTo>
                <a:cubicBezTo>
                  <a:pt x="2802" y="10886"/>
                  <a:pt x="2802" y="10875"/>
                  <a:pt x="2802" y="10864"/>
                </a:cubicBezTo>
                <a:cubicBezTo>
                  <a:pt x="2802" y="10864"/>
                  <a:pt x="2802" y="10854"/>
                  <a:pt x="2802" y="10843"/>
                </a:cubicBezTo>
                <a:cubicBezTo>
                  <a:pt x="2802" y="10832"/>
                  <a:pt x="2796" y="10821"/>
                  <a:pt x="2796" y="10811"/>
                </a:cubicBezTo>
                <a:cubicBezTo>
                  <a:pt x="2796" y="10800"/>
                  <a:pt x="2791" y="10800"/>
                  <a:pt x="2791" y="10789"/>
                </a:cubicBezTo>
                <a:cubicBezTo>
                  <a:pt x="2785" y="10779"/>
                  <a:pt x="2785" y="10779"/>
                  <a:pt x="2785" y="10768"/>
                </a:cubicBezTo>
                <a:cubicBezTo>
                  <a:pt x="2785" y="10757"/>
                  <a:pt x="2779" y="10746"/>
                  <a:pt x="2779" y="10736"/>
                </a:cubicBezTo>
                <a:cubicBezTo>
                  <a:pt x="2779" y="10725"/>
                  <a:pt x="2774" y="10725"/>
                  <a:pt x="2774" y="10714"/>
                </a:cubicBezTo>
                <a:cubicBezTo>
                  <a:pt x="2768" y="10714"/>
                  <a:pt x="2768" y="10714"/>
                  <a:pt x="2768" y="10703"/>
                </a:cubicBezTo>
                <a:cubicBezTo>
                  <a:pt x="2768" y="10703"/>
                  <a:pt x="2768" y="10693"/>
                  <a:pt x="2768" y="10682"/>
                </a:cubicBezTo>
                <a:cubicBezTo>
                  <a:pt x="2768" y="10682"/>
                  <a:pt x="2779" y="10671"/>
                  <a:pt x="2774" y="10671"/>
                </a:cubicBezTo>
                <a:cubicBezTo>
                  <a:pt x="2768" y="10671"/>
                  <a:pt x="2768" y="10682"/>
                  <a:pt x="2763" y="10682"/>
                </a:cubicBezTo>
                <a:cubicBezTo>
                  <a:pt x="2763" y="10682"/>
                  <a:pt x="2763" y="10660"/>
                  <a:pt x="2757" y="10660"/>
                </a:cubicBezTo>
                <a:cubicBezTo>
                  <a:pt x="2757" y="10650"/>
                  <a:pt x="2757" y="10639"/>
                  <a:pt x="2751" y="10639"/>
                </a:cubicBezTo>
                <a:cubicBezTo>
                  <a:pt x="2751" y="10628"/>
                  <a:pt x="2751" y="10617"/>
                  <a:pt x="2751" y="10607"/>
                </a:cubicBezTo>
                <a:cubicBezTo>
                  <a:pt x="2751" y="10596"/>
                  <a:pt x="2746" y="10596"/>
                  <a:pt x="2746" y="10585"/>
                </a:cubicBezTo>
                <a:cubicBezTo>
                  <a:pt x="2746" y="10585"/>
                  <a:pt x="2740" y="10574"/>
                  <a:pt x="2740" y="10574"/>
                </a:cubicBezTo>
                <a:cubicBezTo>
                  <a:pt x="2740" y="10574"/>
                  <a:pt x="2734" y="10574"/>
                  <a:pt x="2734" y="10574"/>
                </a:cubicBezTo>
                <a:cubicBezTo>
                  <a:pt x="2734" y="10574"/>
                  <a:pt x="2734" y="10564"/>
                  <a:pt x="2729" y="10564"/>
                </a:cubicBezTo>
                <a:cubicBezTo>
                  <a:pt x="2729" y="10553"/>
                  <a:pt x="2729" y="10553"/>
                  <a:pt x="2729" y="10564"/>
                </a:cubicBezTo>
                <a:cubicBezTo>
                  <a:pt x="2729" y="10564"/>
                  <a:pt x="2729" y="10564"/>
                  <a:pt x="2729" y="10564"/>
                </a:cubicBezTo>
                <a:cubicBezTo>
                  <a:pt x="2729" y="10564"/>
                  <a:pt x="2729" y="10574"/>
                  <a:pt x="2729" y="10574"/>
                </a:cubicBezTo>
                <a:cubicBezTo>
                  <a:pt x="2729" y="10574"/>
                  <a:pt x="2729" y="10574"/>
                  <a:pt x="2729" y="10585"/>
                </a:cubicBezTo>
                <a:cubicBezTo>
                  <a:pt x="2734" y="10585"/>
                  <a:pt x="2734" y="10585"/>
                  <a:pt x="2734" y="10596"/>
                </a:cubicBezTo>
                <a:cubicBezTo>
                  <a:pt x="2734" y="10596"/>
                  <a:pt x="2729" y="10596"/>
                  <a:pt x="2729" y="10596"/>
                </a:cubicBezTo>
                <a:cubicBezTo>
                  <a:pt x="2729" y="10596"/>
                  <a:pt x="2729" y="10585"/>
                  <a:pt x="2729" y="10585"/>
                </a:cubicBezTo>
                <a:cubicBezTo>
                  <a:pt x="2723" y="10585"/>
                  <a:pt x="2723" y="10585"/>
                  <a:pt x="2723" y="10574"/>
                </a:cubicBezTo>
                <a:cubicBezTo>
                  <a:pt x="2723" y="10574"/>
                  <a:pt x="2723" y="10564"/>
                  <a:pt x="2723" y="10564"/>
                </a:cubicBezTo>
                <a:cubicBezTo>
                  <a:pt x="2723" y="10564"/>
                  <a:pt x="2718" y="10553"/>
                  <a:pt x="2718" y="10553"/>
                </a:cubicBezTo>
                <a:cubicBezTo>
                  <a:pt x="2718" y="10542"/>
                  <a:pt x="2723" y="10531"/>
                  <a:pt x="2718" y="10531"/>
                </a:cubicBezTo>
                <a:cubicBezTo>
                  <a:pt x="2712" y="10531"/>
                  <a:pt x="2706" y="10531"/>
                  <a:pt x="2701" y="10521"/>
                </a:cubicBezTo>
                <a:cubicBezTo>
                  <a:pt x="2701" y="10521"/>
                  <a:pt x="2695" y="10510"/>
                  <a:pt x="2695" y="10499"/>
                </a:cubicBezTo>
                <a:cubicBezTo>
                  <a:pt x="2689" y="10499"/>
                  <a:pt x="2689" y="10488"/>
                  <a:pt x="2689" y="10478"/>
                </a:cubicBezTo>
                <a:cubicBezTo>
                  <a:pt x="2684" y="10467"/>
                  <a:pt x="2684" y="10456"/>
                  <a:pt x="2678" y="10445"/>
                </a:cubicBezTo>
                <a:cubicBezTo>
                  <a:pt x="2678" y="10435"/>
                  <a:pt x="2673" y="10424"/>
                  <a:pt x="2673" y="10424"/>
                </a:cubicBezTo>
                <a:cubicBezTo>
                  <a:pt x="2667" y="10413"/>
                  <a:pt x="2667" y="10413"/>
                  <a:pt x="2667" y="10402"/>
                </a:cubicBezTo>
                <a:cubicBezTo>
                  <a:pt x="2661" y="10392"/>
                  <a:pt x="2661" y="10381"/>
                  <a:pt x="2661" y="10370"/>
                </a:cubicBezTo>
                <a:cubicBezTo>
                  <a:pt x="2661" y="10359"/>
                  <a:pt x="2661" y="10359"/>
                  <a:pt x="2656" y="10359"/>
                </a:cubicBezTo>
                <a:cubicBezTo>
                  <a:pt x="2650" y="10349"/>
                  <a:pt x="2644" y="10349"/>
                  <a:pt x="2644" y="10338"/>
                </a:cubicBezTo>
                <a:cubicBezTo>
                  <a:pt x="2639" y="10338"/>
                  <a:pt x="2639" y="10327"/>
                  <a:pt x="2633" y="10327"/>
                </a:cubicBezTo>
                <a:cubicBezTo>
                  <a:pt x="2633" y="10316"/>
                  <a:pt x="2633" y="10306"/>
                  <a:pt x="2628" y="10295"/>
                </a:cubicBezTo>
                <a:cubicBezTo>
                  <a:pt x="2628" y="10295"/>
                  <a:pt x="2622" y="10295"/>
                  <a:pt x="2616" y="10284"/>
                </a:cubicBezTo>
                <a:cubicBezTo>
                  <a:pt x="2611" y="10284"/>
                  <a:pt x="2611" y="10273"/>
                  <a:pt x="2611" y="10263"/>
                </a:cubicBezTo>
                <a:cubicBezTo>
                  <a:pt x="2605" y="10252"/>
                  <a:pt x="2599" y="10252"/>
                  <a:pt x="2599" y="10241"/>
                </a:cubicBezTo>
                <a:cubicBezTo>
                  <a:pt x="2594" y="10230"/>
                  <a:pt x="2594" y="10220"/>
                  <a:pt x="2588" y="10209"/>
                </a:cubicBezTo>
                <a:cubicBezTo>
                  <a:pt x="2588" y="10209"/>
                  <a:pt x="2583" y="10198"/>
                  <a:pt x="2577" y="10187"/>
                </a:cubicBezTo>
                <a:cubicBezTo>
                  <a:pt x="2577" y="10187"/>
                  <a:pt x="2571" y="10187"/>
                  <a:pt x="2571" y="10177"/>
                </a:cubicBezTo>
                <a:cubicBezTo>
                  <a:pt x="2566" y="10177"/>
                  <a:pt x="2566" y="10166"/>
                  <a:pt x="2560" y="10166"/>
                </a:cubicBezTo>
                <a:cubicBezTo>
                  <a:pt x="2554" y="10155"/>
                  <a:pt x="2549" y="10134"/>
                  <a:pt x="2549" y="10123"/>
                </a:cubicBezTo>
                <a:cubicBezTo>
                  <a:pt x="2549" y="10112"/>
                  <a:pt x="2549" y="10101"/>
                  <a:pt x="2549" y="10091"/>
                </a:cubicBezTo>
                <a:cubicBezTo>
                  <a:pt x="2549" y="10080"/>
                  <a:pt x="2543" y="10080"/>
                  <a:pt x="2543" y="10069"/>
                </a:cubicBezTo>
                <a:cubicBezTo>
                  <a:pt x="2543" y="10059"/>
                  <a:pt x="2543" y="10048"/>
                  <a:pt x="2543" y="10037"/>
                </a:cubicBezTo>
                <a:cubicBezTo>
                  <a:pt x="2538" y="10026"/>
                  <a:pt x="2538" y="10026"/>
                  <a:pt x="2538" y="10016"/>
                </a:cubicBezTo>
                <a:cubicBezTo>
                  <a:pt x="2538" y="9994"/>
                  <a:pt x="2538" y="9973"/>
                  <a:pt x="2538" y="9962"/>
                </a:cubicBezTo>
                <a:cubicBezTo>
                  <a:pt x="2538" y="9951"/>
                  <a:pt x="2538" y="9940"/>
                  <a:pt x="2538" y="9930"/>
                </a:cubicBezTo>
                <a:cubicBezTo>
                  <a:pt x="2538" y="9930"/>
                  <a:pt x="2538" y="9930"/>
                  <a:pt x="2538" y="9919"/>
                </a:cubicBezTo>
                <a:cubicBezTo>
                  <a:pt x="2538" y="9919"/>
                  <a:pt x="2538" y="9908"/>
                  <a:pt x="2538" y="9908"/>
                </a:cubicBezTo>
                <a:cubicBezTo>
                  <a:pt x="2538" y="9908"/>
                  <a:pt x="2526" y="9897"/>
                  <a:pt x="2532" y="9897"/>
                </a:cubicBezTo>
                <a:cubicBezTo>
                  <a:pt x="2538" y="9897"/>
                  <a:pt x="2538" y="9908"/>
                  <a:pt x="2538" y="9908"/>
                </a:cubicBezTo>
                <a:cubicBezTo>
                  <a:pt x="2538" y="9908"/>
                  <a:pt x="2543" y="9919"/>
                  <a:pt x="2543" y="9919"/>
                </a:cubicBezTo>
                <a:cubicBezTo>
                  <a:pt x="2543" y="9919"/>
                  <a:pt x="2543" y="9919"/>
                  <a:pt x="2549" y="9919"/>
                </a:cubicBezTo>
                <a:cubicBezTo>
                  <a:pt x="2554" y="9908"/>
                  <a:pt x="2554" y="9919"/>
                  <a:pt x="2554" y="9930"/>
                </a:cubicBezTo>
                <a:cubicBezTo>
                  <a:pt x="2560" y="9930"/>
                  <a:pt x="2566" y="9930"/>
                  <a:pt x="2566" y="9930"/>
                </a:cubicBezTo>
                <a:cubicBezTo>
                  <a:pt x="2571" y="9940"/>
                  <a:pt x="2571" y="9940"/>
                  <a:pt x="2571" y="9940"/>
                </a:cubicBezTo>
                <a:cubicBezTo>
                  <a:pt x="2577" y="9940"/>
                  <a:pt x="2577" y="9940"/>
                  <a:pt x="2577" y="9940"/>
                </a:cubicBezTo>
                <a:cubicBezTo>
                  <a:pt x="2583" y="9940"/>
                  <a:pt x="2588" y="9951"/>
                  <a:pt x="2588" y="9940"/>
                </a:cubicBezTo>
                <a:cubicBezTo>
                  <a:pt x="2588" y="9930"/>
                  <a:pt x="2588" y="9930"/>
                  <a:pt x="2588" y="9930"/>
                </a:cubicBezTo>
                <a:cubicBezTo>
                  <a:pt x="2588" y="9930"/>
                  <a:pt x="2594" y="9930"/>
                  <a:pt x="2594" y="9930"/>
                </a:cubicBezTo>
                <a:cubicBezTo>
                  <a:pt x="2599" y="9930"/>
                  <a:pt x="2599" y="9940"/>
                  <a:pt x="2605" y="9940"/>
                </a:cubicBezTo>
                <a:cubicBezTo>
                  <a:pt x="2605" y="9951"/>
                  <a:pt x="2611" y="9951"/>
                  <a:pt x="2616" y="9951"/>
                </a:cubicBezTo>
                <a:cubicBezTo>
                  <a:pt x="2622" y="9962"/>
                  <a:pt x="2622" y="9962"/>
                  <a:pt x="2628" y="9973"/>
                </a:cubicBezTo>
                <a:cubicBezTo>
                  <a:pt x="2628" y="9983"/>
                  <a:pt x="2633" y="9983"/>
                  <a:pt x="2639" y="9983"/>
                </a:cubicBezTo>
                <a:cubicBezTo>
                  <a:pt x="2639" y="9983"/>
                  <a:pt x="2644" y="9994"/>
                  <a:pt x="2650" y="10005"/>
                </a:cubicBezTo>
                <a:cubicBezTo>
                  <a:pt x="2650" y="10005"/>
                  <a:pt x="2644" y="10016"/>
                  <a:pt x="2644" y="10026"/>
                </a:cubicBezTo>
                <a:cubicBezTo>
                  <a:pt x="2644" y="10037"/>
                  <a:pt x="2644" y="10048"/>
                  <a:pt x="2644" y="10048"/>
                </a:cubicBezTo>
                <a:cubicBezTo>
                  <a:pt x="2650" y="10059"/>
                  <a:pt x="2650" y="10069"/>
                  <a:pt x="2650" y="10080"/>
                </a:cubicBezTo>
                <a:cubicBezTo>
                  <a:pt x="2650" y="10091"/>
                  <a:pt x="2656" y="10091"/>
                  <a:pt x="2661" y="10101"/>
                </a:cubicBezTo>
                <a:cubicBezTo>
                  <a:pt x="2661" y="10112"/>
                  <a:pt x="2661" y="10123"/>
                  <a:pt x="2667" y="10123"/>
                </a:cubicBezTo>
                <a:cubicBezTo>
                  <a:pt x="2667" y="10134"/>
                  <a:pt x="2667" y="10134"/>
                  <a:pt x="2667" y="10144"/>
                </a:cubicBezTo>
                <a:cubicBezTo>
                  <a:pt x="2673" y="10155"/>
                  <a:pt x="2673" y="10155"/>
                  <a:pt x="2673" y="10166"/>
                </a:cubicBezTo>
                <a:cubicBezTo>
                  <a:pt x="2678" y="10177"/>
                  <a:pt x="2678" y="10187"/>
                  <a:pt x="2678" y="10198"/>
                </a:cubicBezTo>
                <a:cubicBezTo>
                  <a:pt x="2678" y="10198"/>
                  <a:pt x="2684" y="10209"/>
                  <a:pt x="2684" y="10209"/>
                </a:cubicBezTo>
                <a:cubicBezTo>
                  <a:pt x="2689" y="10209"/>
                  <a:pt x="2689" y="10220"/>
                  <a:pt x="2689" y="10230"/>
                </a:cubicBezTo>
                <a:cubicBezTo>
                  <a:pt x="2689" y="10230"/>
                  <a:pt x="2689" y="10230"/>
                  <a:pt x="2689" y="10241"/>
                </a:cubicBezTo>
                <a:cubicBezTo>
                  <a:pt x="2689" y="10252"/>
                  <a:pt x="2695" y="10241"/>
                  <a:pt x="2695" y="10241"/>
                </a:cubicBezTo>
                <a:cubicBezTo>
                  <a:pt x="2695" y="10241"/>
                  <a:pt x="2701" y="10241"/>
                  <a:pt x="2701" y="10252"/>
                </a:cubicBezTo>
                <a:cubicBezTo>
                  <a:pt x="2706" y="10252"/>
                  <a:pt x="2706" y="10273"/>
                  <a:pt x="2701" y="10273"/>
                </a:cubicBezTo>
                <a:cubicBezTo>
                  <a:pt x="2701" y="10273"/>
                  <a:pt x="2701" y="10252"/>
                  <a:pt x="2695" y="10252"/>
                </a:cubicBezTo>
                <a:cubicBezTo>
                  <a:pt x="2689" y="10241"/>
                  <a:pt x="2689" y="10252"/>
                  <a:pt x="2689" y="10263"/>
                </a:cubicBezTo>
                <a:cubicBezTo>
                  <a:pt x="2684" y="10263"/>
                  <a:pt x="2684" y="10263"/>
                  <a:pt x="2684" y="10273"/>
                </a:cubicBezTo>
                <a:cubicBezTo>
                  <a:pt x="2684" y="10273"/>
                  <a:pt x="2684" y="10284"/>
                  <a:pt x="2684" y="10284"/>
                </a:cubicBezTo>
                <a:cubicBezTo>
                  <a:pt x="2684" y="10284"/>
                  <a:pt x="2678" y="10284"/>
                  <a:pt x="2678" y="10295"/>
                </a:cubicBezTo>
                <a:cubicBezTo>
                  <a:pt x="2678" y="10295"/>
                  <a:pt x="2684" y="10295"/>
                  <a:pt x="2684" y="10295"/>
                </a:cubicBezTo>
                <a:cubicBezTo>
                  <a:pt x="2684" y="10306"/>
                  <a:pt x="2684" y="10306"/>
                  <a:pt x="2684" y="10306"/>
                </a:cubicBezTo>
                <a:cubicBezTo>
                  <a:pt x="2689" y="10306"/>
                  <a:pt x="2689" y="10306"/>
                  <a:pt x="2689" y="10306"/>
                </a:cubicBezTo>
                <a:cubicBezTo>
                  <a:pt x="2689" y="10306"/>
                  <a:pt x="2689" y="10316"/>
                  <a:pt x="2695" y="10316"/>
                </a:cubicBezTo>
                <a:cubicBezTo>
                  <a:pt x="2695" y="10316"/>
                  <a:pt x="2695" y="10306"/>
                  <a:pt x="2701" y="10306"/>
                </a:cubicBezTo>
                <a:cubicBezTo>
                  <a:pt x="2701" y="10306"/>
                  <a:pt x="2701" y="10306"/>
                  <a:pt x="2701" y="10306"/>
                </a:cubicBezTo>
                <a:cubicBezTo>
                  <a:pt x="2701" y="10295"/>
                  <a:pt x="2701" y="10295"/>
                  <a:pt x="2701" y="10284"/>
                </a:cubicBezTo>
                <a:cubicBezTo>
                  <a:pt x="2701" y="10284"/>
                  <a:pt x="2701" y="10284"/>
                  <a:pt x="2701" y="10284"/>
                </a:cubicBezTo>
                <a:cubicBezTo>
                  <a:pt x="2706" y="10284"/>
                  <a:pt x="2706" y="10284"/>
                  <a:pt x="2706" y="10295"/>
                </a:cubicBezTo>
                <a:cubicBezTo>
                  <a:pt x="2706" y="10295"/>
                  <a:pt x="2712" y="10295"/>
                  <a:pt x="2712" y="10295"/>
                </a:cubicBezTo>
                <a:cubicBezTo>
                  <a:pt x="2712" y="10306"/>
                  <a:pt x="2712" y="10306"/>
                  <a:pt x="2718" y="10306"/>
                </a:cubicBezTo>
                <a:cubicBezTo>
                  <a:pt x="2718" y="10316"/>
                  <a:pt x="2723" y="10316"/>
                  <a:pt x="2723" y="10327"/>
                </a:cubicBezTo>
                <a:cubicBezTo>
                  <a:pt x="2729" y="10327"/>
                  <a:pt x="2729" y="10338"/>
                  <a:pt x="2734" y="10338"/>
                </a:cubicBezTo>
                <a:cubicBezTo>
                  <a:pt x="2740" y="10349"/>
                  <a:pt x="2746" y="10359"/>
                  <a:pt x="2746" y="10370"/>
                </a:cubicBezTo>
                <a:cubicBezTo>
                  <a:pt x="2751" y="10381"/>
                  <a:pt x="2763" y="10402"/>
                  <a:pt x="2768" y="10413"/>
                </a:cubicBezTo>
                <a:cubicBezTo>
                  <a:pt x="2774" y="10413"/>
                  <a:pt x="2774" y="10424"/>
                  <a:pt x="2779" y="10424"/>
                </a:cubicBezTo>
                <a:cubicBezTo>
                  <a:pt x="2785" y="10424"/>
                  <a:pt x="2785" y="10424"/>
                  <a:pt x="2791" y="10424"/>
                </a:cubicBezTo>
                <a:cubicBezTo>
                  <a:pt x="2791" y="10424"/>
                  <a:pt x="2796" y="10435"/>
                  <a:pt x="2796" y="10435"/>
                </a:cubicBezTo>
                <a:cubicBezTo>
                  <a:pt x="2802" y="10435"/>
                  <a:pt x="2802" y="10435"/>
                  <a:pt x="2808" y="10435"/>
                </a:cubicBezTo>
                <a:cubicBezTo>
                  <a:pt x="2808" y="10435"/>
                  <a:pt x="2802" y="10445"/>
                  <a:pt x="2802" y="10456"/>
                </a:cubicBezTo>
                <a:cubicBezTo>
                  <a:pt x="2802" y="10456"/>
                  <a:pt x="2802" y="10467"/>
                  <a:pt x="2802" y="10478"/>
                </a:cubicBezTo>
                <a:cubicBezTo>
                  <a:pt x="2808" y="10488"/>
                  <a:pt x="2808" y="10488"/>
                  <a:pt x="2813" y="10499"/>
                </a:cubicBezTo>
                <a:cubicBezTo>
                  <a:pt x="2813" y="10510"/>
                  <a:pt x="2813" y="10510"/>
                  <a:pt x="2819" y="10521"/>
                </a:cubicBezTo>
                <a:cubicBezTo>
                  <a:pt x="2824" y="10521"/>
                  <a:pt x="2824" y="10531"/>
                  <a:pt x="2830" y="10531"/>
                </a:cubicBezTo>
                <a:cubicBezTo>
                  <a:pt x="2836" y="10531"/>
                  <a:pt x="2841" y="10531"/>
                  <a:pt x="2847" y="10531"/>
                </a:cubicBezTo>
                <a:cubicBezTo>
                  <a:pt x="2847" y="10542"/>
                  <a:pt x="2847" y="10553"/>
                  <a:pt x="2847" y="10553"/>
                </a:cubicBezTo>
                <a:cubicBezTo>
                  <a:pt x="2853" y="10564"/>
                  <a:pt x="2853" y="10574"/>
                  <a:pt x="2858" y="10574"/>
                </a:cubicBezTo>
                <a:cubicBezTo>
                  <a:pt x="2864" y="10574"/>
                  <a:pt x="2864" y="10574"/>
                  <a:pt x="2869" y="10574"/>
                </a:cubicBezTo>
                <a:cubicBezTo>
                  <a:pt x="2875" y="10585"/>
                  <a:pt x="2881" y="10585"/>
                  <a:pt x="2881" y="10596"/>
                </a:cubicBezTo>
                <a:cubicBezTo>
                  <a:pt x="2886" y="10596"/>
                  <a:pt x="2892" y="10617"/>
                  <a:pt x="2898" y="10628"/>
                </a:cubicBezTo>
                <a:cubicBezTo>
                  <a:pt x="2898" y="10639"/>
                  <a:pt x="2892" y="10639"/>
                  <a:pt x="2892" y="10639"/>
                </a:cubicBezTo>
                <a:cubicBezTo>
                  <a:pt x="2886" y="10650"/>
                  <a:pt x="2886" y="10660"/>
                  <a:pt x="2886" y="10671"/>
                </a:cubicBezTo>
                <a:cubicBezTo>
                  <a:pt x="2886" y="10671"/>
                  <a:pt x="2881" y="10671"/>
                  <a:pt x="2881" y="10682"/>
                </a:cubicBezTo>
                <a:cubicBezTo>
                  <a:pt x="2881" y="10682"/>
                  <a:pt x="2881" y="10693"/>
                  <a:pt x="2881" y="10693"/>
                </a:cubicBezTo>
                <a:cubicBezTo>
                  <a:pt x="2881" y="10693"/>
                  <a:pt x="2875" y="10714"/>
                  <a:pt x="2881" y="10714"/>
                </a:cubicBezTo>
                <a:cubicBezTo>
                  <a:pt x="2881" y="10714"/>
                  <a:pt x="2881" y="10703"/>
                  <a:pt x="2886" y="10714"/>
                </a:cubicBezTo>
                <a:cubicBezTo>
                  <a:pt x="2886" y="10714"/>
                  <a:pt x="2886" y="10725"/>
                  <a:pt x="2886" y="10725"/>
                </a:cubicBezTo>
                <a:cubicBezTo>
                  <a:pt x="2886" y="10725"/>
                  <a:pt x="2892" y="10725"/>
                  <a:pt x="2892" y="10725"/>
                </a:cubicBezTo>
                <a:cubicBezTo>
                  <a:pt x="2898" y="10725"/>
                  <a:pt x="2898" y="10736"/>
                  <a:pt x="2903" y="10736"/>
                </a:cubicBezTo>
                <a:cubicBezTo>
                  <a:pt x="2903" y="10736"/>
                  <a:pt x="2903" y="10725"/>
                  <a:pt x="2909" y="10725"/>
                </a:cubicBezTo>
                <a:cubicBezTo>
                  <a:pt x="2909" y="10725"/>
                  <a:pt x="2909" y="10725"/>
                  <a:pt x="2909" y="10736"/>
                </a:cubicBezTo>
                <a:cubicBezTo>
                  <a:pt x="2909" y="10736"/>
                  <a:pt x="2909" y="10736"/>
                  <a:pt x="2909" y="10736"/>
                </a:cubicBezTo>
                <a:cubicBezTo>
                  <a:pt x="2909" y="10746"/>
                  <a:pt x="2903" y="10746"/>
                  <a:pt x="2909" y="10746"/>
                </a:cubicBezTo>
                <a:cubicBezTo>
                  <a:pt x="2915" y="10746"/>
                  <a:pt x="2920" y="10757"/>
                  <a:pt x="2920" y="10757"/>
                </a:cubicBezTo>
                <a:cubicBezTo>
                  <a:pt x="2926" y="10757"/>
                  <a:pt x="2931" y="10757"/>
                  <a:pt x="2937" y="10768"/>
                </a:cubicBezTo>
                <a:cubicBezTo>
                  <a:pt x="2937" y="10768"/>
                  <a:pt x="2943" y="10768"/>
                  <a:pt x="2948" y="10779"/>
                </a:cubicBezTo>
                <a:cubicBezTo>
                  <a:pt x="2948" y="10779"/>
                  <a:pt x="2954" y="10789"/>
                  <a:pt x="2960" y="10789"/>
                </a:cubicBezTo>
                <a:cubicBezTo>
                  <a:pt x="2960" y="10800"/>
                  <a:pt x="2965" y="10800"/>
                  <a:pt x="2965" y="10800"/>
                </a:cubicBezTo>
                <a:cubicBezTo>
                  <a:pt x="2965" y="10800"/>
                  <a:pt x="2965" y="10800"/>
                  <a:pt x="2971" y="10811"/>
                </a:cubicBezTo>
                <a:cubicBezTo>
                  <a:pt x="2976" y="10821"/>
                  <a:pt x="2976" y="10843"/>
                  <a:pt x="2976" y="10854"/>
                </a:cubicBezTo>
                <a:cubicBezTo>
                  <a:pt x="2976" y="10864"/>
                  <a:pt x="2976" y="10864"/>
                  <a:pt x="2982" y="10875"/>
                </a:cubicBezTo>
                <a:cubicBezTo>
                  <a:pt x="2982" y="10875"/>
                  <a:pt x="2988" y="10875"/>
                  <a:pt x="2988" y="10875"/>
                </a:cubicBezTo>
                <a:cubicBezTo>
                  <a:pt x="2993" y="10875"/>
                  <a:pt x="2993" y="10875"/>
                  <a:pt x="2993" y="10886"/>
                </a:cubicBezTo>
                <a:cubicBezTo>
                  <a:pt x="2999" y="10886"/>
                  <a:pt x="2999" y="10875"/>
                  <a:pt x="3005" y="10875"/>
                </a:cubicBezTo>
                <a:cubicBezTo>
                  <a:pt x="3005" y="10875"/>
                  <a:pt x="3005" y="10886"/>
                  <a:pt x="3005" y="10886"/>
                </a:cubicBezTo>
                <a:cubicBezTo>
                  <a:pt x="2999" y="10886"/>
                  <a:pt x="2999" y="10886"/>
                  <a:pt x="2999" y="10886"/>
                </a:cubicBezTo>
                <a:cubicBezTo>
                  <a:pt x="2999" y="10897"/>
                  <a:pt x="3005" y="10907"/>
                  <a:pt x="3010" y="10907"/>
                </a:cubicBezTo>
                <a:cubicBezTo>
                  <a:pt x="3010" y="10918"/>
                  <a:pt x="3016" y="10918"/>
                  <a:pt x="3021" y="10918"/>
                </a:cubicBezTo>
                <a:cubicBezTo>
                  <a:pt x="3021" y="10929"/>
                  <a:pt x="3027" y="10929"/>
                  <a:pt x="3033" y="10940"/>
                </a:cubicBezTo>
                <a:cubicBezTo>
                  <a:pt x="3033" y="10950"/>
                  <a:pt x="3038" y="10961"/>
                  <a:pt x="3038" y="10961"/>
                </a:cubicBezTo>
                <a:cubicBezTo>
                  <a:pt x="3044" y="10972"/>
                  <a:pt x="3050" y="10972"/>
                  <a:pt x="3050" y="10983"/>
                </a:cubicBezTo>
                <a:cubicBezTo>
                  <a:pt x="3050" y="10993"/>
                  <a:pt x="3055" y="10993"/>
                  <a:pt x="3055" y="11004"/>
                </a:cubicBezTo>
                <a:cubicBezTo>
                  <a:pt x="3061" y="11015"/>
                  <a:pt x="3066" y="11026"/>
                  <a:pt x="3072" y="11036"/>
                </a:cubicBezTo>
                <a:cubicBezTo>
                  <a:pt x="3072" y="11036"/>
                  <a:pt x="3078" y="11047"/>
                  <a:pt x="3083" y="11058"/>
                </a:cubicBezTo>
                <a:cubicBezTo>
                  <a:pt x="3083" y="11058"/>
                  <a:pt x="3089" y="11069"/>
                  <a:pt x="3089" y="11079"/>
                </a:cubicBezTo>
                <a:cubicBezTo>
                  <a:pt x="3095" y="11090"/>
                  <a:pt x="3100" y="11090"/>
                  <a:pt x="3100" y="11101"/>
                </a:cubicBezTo>
                <a:cubicBezTo>
                  <a:pt x="3106" y="11101"/>
                  <a:pt x="3106" y="11112"/>
                  <a:pt x="3111" y="11122"/>
                </a:cubicBezTo>
                <a:cubicBezTo>
                  <a:pt x="3111" y="11122"/>
                  <a:pt x="3117" y="11133"/>
                  <a:pt x="3117" y="11133"/>
                </a:cubicBezTo>
                <a:cubicBezTo>
                  <a:pt x="3123" y="11144"/>
                  <a:pt x="3123" y="11155"/>
                  <a:pt x="3123" y="11165"/>
                </a:cubicBezTo>
                <a:cubicBezTo>
                  <a:pt x="3123" y="11176"/>
                  <a:pt x="3123" y="11187"/>
                  <a:pt x="3123" y="11198"/>
                </a:cubicBezTo>
                <a:cubicBezTo>
                  <a:pt x="3123" y="11208"/>
                  <a:pt x="3128" y="11208"/>
                  <a:pt x="3128" y="11219"/>
                </a:cubicBezTo>
                <a:cubicBezTo>
                  <a:pt x="3134" y="11230"/>
                  <a:pt x="3134" y="11230"/>
                  <a:pt x="3134" y="11241"/>
                </a:cubicBezTo>
                <a:cubicBezTo>
                  <a:pt x="3140" y="11241"/>
                  <a:pt x="3140" y="11251"/>
                  <a:pt x="3140" y="11251"/>
                </a:cubicBezTo>
                <a:cubicBezTo>
                  <a:pt x="3140" y="11251"/>
                  <a:pt x="3140" y="11262"/>
                  <a:pt x="3145" y="11262"/>
                </a:cubicBezTo>
                <a:cubicBezTo>
                  <a:pt x="3145" y="11262"/>
                  <a:pt x="3145" y="11262"/>
                  <a:pt x="3145" y="11262"/>
                </a:cubicBezTo>
                <a:cubicBezTo>
                  <a:pt x="3151" y="11273"/>
                  <a:pt x="3151" y="11284"/>
                  <a:pt x="3151" y="11284"/>
                </a:cubicBezTo>
                <a:cubicBezTo>
                  <a:pt x="3145" y="11294"/>
                  <a:pt x="3145" y="11294"/>
                  <a:pt x="3145" y="11305"/>
                </a:cubicBezTo>
                <a:cubicBezTo>
                  <a:pt x="3145" y="11305"/>
                  <a:pt x="3140" y="11316"/>
                  <a:pt x="3140" y="11316"/>
                </a:cubicBezTo>
                <a:cubicBezTo>
                  <a:pt x="3140" y="11327"/>
                  <a:pt x="3140" y="11337"/>
                  <a:pt x="3140" y="11337"/>
                </a:cubicBezTo>
                <a:cubicBezTo>
                  <a:pt x="3134" y="11348"/>
                  <a:pt x="3128" y="11348"/>
                  <a:pt x="3128" y="11348"/>
                </a:cubicBezTo>
                <a:cubicBezTo>
                  <a:pt x="3134" y="11359"/>
                  <a:pt x="3134" y="11359"/>
                  <a:pt x="3140" y="11359"/>
                </a:cubicBezTo>
                <a:cubicBezTo>
                  <a:pt x="3140" y="11359"/>
                  <a:pt x="3140" y="11359"/>
                  <a:pt x="3145" y="11359"/>
                </a:cubicBezTo>
                <a:cubicBezTo>
                  <a:pt x="3145" y="11370"/>
                  <a:pt x="3151" y="11380"/>
                  <a:pt x="3151" y="11380"/>
                </a:cubicBezTo>
                <a:cubicBezTo>
                  <a:pt x="3145" y="11380"/>
                  <a:pt x="3145" y="11380"/>
                  <a:pt x="3140" y="11380"/>
                </a:cubicBezTo>
                <a:cubicBezTo>
                  <a:pt x="3140" y="11380"/>
                  <a:pt x="3140" y="11380"/>
                  <a:pt x="3134" y="11391"/>
                </a:cubicBezTo>
                <a:cubicBezTo>
                  <a:pt x="3134" y="11391"/>
                  <a:pt x="3128" y="11391"/>
                  <a:pt x="3123" y="11391"/>
                </a:cubicBezTo>
                <a:cubicBezTo>
                  <a:pt x="3123" y="11402"/>
                  <a:pt x="3123" y="11413"/>
                  <a:pt x="3123" y="11423"/>
                </a:cubicBezTo>
                <a:cubicBezTo>
                  <a:pt x="3128" y="11423"/>
                  <a:pt x="3128" y="11434"/>
                  <a:pt x="3128" y="11434"/>
                </a:cubicBezTo>
                <a:cubicBezTo>
                  <a:pt x="3128" y="11445"/>
                  <a:pt x="3134" y="11456"/>
                  <a:pt x="3140" y="11466"/>
                </a:cubicBezTo>
                <a:cubicBezTo>
                  <a:pt x="3140" y="11466"/>
                  <a:pt x="3145" y="11477"/>
                  <a:pt x="3145" y="11488"/>
                </a:cubicBezTo>
                <a:cubicBezTo>
                  <a:pt x="3145" y="11488"/>
                  <a:pt x="3145" y="11499"/>
                  <a:pt x="3151" y="11499"/>
                </a:cubicBezTo>
                <a:cubicBezTo>
                  <a:pt x="3151" y="11509"/>
                  <a:pt x="3151" y="11509"/>
                  <a:pt x="3156" y="11509"/>
                </a:cubicBezTo>
                <a:cubicBezTo>
                  <a:pt x="3162" y="11531"/>
                  <a:pt x="3168" y="11531"/>
                  <a:pt x="3173" y="11541"/>
                </a:cubicBezTo>
                <a:cubicBezTo>
                  <a:pt x="3185" y="11552"/>
                  <a:pt x="3190" y="11563"/>
                  <a:pt x="3201" y="11574"/>
                </a:cubicBezTo>
                <a:cubicBezTo>
                  <a:pt x="3207" y="11574"/>
                  <a:pt x="3213" y="11574"/>
                  <a:pt x="3218" y="11584"/>
                </a:cubicBezTo>
                <a:cubicBezTo>
                  <a:pt x="3218" y="11584"/>
                  <a:pt x="3224" y="11595"/>
                  <a:pt x="3224" y="11595"/>
                </a:cubicBezTo>
                <a:cubicBezTo>
                  <a:pt x="3224" y="11595"/>
                  <a:pt x="3224" y="11595"/>
                  <a:pt x="3224" y="11595"/>
                </a:cubicBezTo>
                <a:cubicBezTo>
                  <a:pt x="3230" y="11595"/>
                  <a:pt x="3230" y="11595"/>
                  <a:pt x="3230" y="11595"/>
                </a:cubicBezTo>
                <a:cubicBezTo>
                  <a:pt x="3230" y="11595"/>
                  <a:pt x="3235" y="11606"/>
                  <a:pt x="3235" y="11606"/>
                </a:cubicBezTo>
                <a:cubicBezTo>
                  <a:pt x="3241" y="11617"/>
                  <a:pt x="3241" y="11617"/>
                  <a:pt x="3246" y="11627"/>
                </a:cubicBezTo>
                <a:cubicBezTo>
                  <a:pt x="3252" y="11638"/>
                  <a:pt x="3258" y="11660"/>
                  <a:pt x="3263" y="11670"/>
                </a:cubicBezTo>
                <a:cubicBezTo>
                  <a:pt x="3275" y="11681"/>
                  <a:pt x="3286" y="11681"/>
                  <a:pt x="3291" y="11681"/>
                </a:cubicBezTo>
                <a:cubicBezTo>
                  <a:pt x="3297" y="11692"/>
                  <a:pt x="3303" y="11692"/>
                  <a:pt x="3308" y="11692"/>
                </a:cubicBezTo>
                <a:cubicBezTo>
                  <a:pt x="3308" y="11692"/>
                  <a:pt x="3314" y="11692"/>
                  <a:pt x="3314" y="11703"/>
                </a:cubicBezTo>
                <a:cubicBezTo>
                  <a:pt x="3320" y="11703"/>
                  <a:pt x="3320" y="11703"/>
                  <a:pt x="3325" y="11713"/>
                </a:cubicBezTo>
                <a:cubicBezTo>
                  <a:pt x="3331" y="11713"/>
                  <a:pt x="3331" y="11713"/>
                  <a:pt x="3331" y="11713"/>
                </a:cubicBezTo>
                <a:cubicBezTo>
                  <a:pt x="3336" y="11713"/>
                  <a:pt x="3342" y="11724"/>
                  <a:pt x="3342" y="11724"/>
                </a:cubicBezTo>
                <a:cubicBezTo>
                  <a:pt x="3348" y="11713"/>
                  <a:pt x="3353" y="11713"/>
                  <a:pt x="3359" y="11713"/>
                </a:cubicBezTo>
                <a:cubicBezTo>
                  <a:pt x="3359" y="11713"/>
                  <a:pt x="3365" y="11713"/>
                  <a:pt x="3365" y="11724"/>
                </a:cubicBezTo>
                <a:cubicBezTo>
                  <a:pt x="3370" y="11724"/>
                  <a:pt x="3370" y="11724"/>
                  <a:pt x="3376" y="11735"/>
                </a:cubicBezTo>
                <a:cubicBezTo>
                  <a:pt x="3382" y="11735"/>
                  <a:pt x="3382" y="11746"/>
                  <a:pt x="3387" y="11746"/>
                </a:cubicBezTo>
                <a:cubicBezTo>
                  <a:pt x="3387" y="11756"/>
                  <a:pt x="3393" y="11756"/>
                  <a:pt x="3398" y="11767"/>
                </a:cubicBezTo>
                <a:cubicBezTo>
                  <a:pt x="3398" y="11767"/>
                  <a:pt x="3404" y="11778"/>
                  <a:pt x="3404" y="11778"/>
                </a:cubicBezTo>
                <a:cubicBezTo>
                  <a:pt x="3410" y="11789"/>
                  <a:pt x="3415" y="11789"/>
                  <a:pt x="3421" y="11789"/>
                </a:cubicBezTo>
                <a:cubicBezTo>
                  <a:pt x="3421" y="11799"/>
                  <a:pt x="3427" y="11799"/>
                  <a:pt x="3432" y="11799"/>
                </a:cubicBezTo>
                <a:cubicBezTo>
                  <a:pt x="3432" y="11810"/>
                  <a:pt x="3438" y="11810"/>
                  <a:pt x="3438" y="11810"/>
                </a:cubicBezTo>
                <a:cubicBezTo>
                  <a:pt x="3438" y="11810"/>
                  <a:pt x="3443" y="11810"/>
                  <a:pt x="3443" y="11810"/>
                </a:cubicBezTo>
                <a:cubicBezTo>
                  <a:pt x="3449" y="11810"/>
                  <a:pt x="3449" y="11821"/>
                  <a:pt x="3449" y="11821"/>
                </a:cubicBezTo>
                <a:cubicBezTo>
                  <a:pt x="3455" y="11821"/>
                  <a:pt x="3455" y="11821"/>
                  <a:pt x="3460" y="11821"/>
                </a:cubicBezTo>
                <a:cubicBezTo>
                  <a:pt x="3466" y="11832"/>
                  <a:pt x="3472" y="11832"/>
                  <a:pt x="3477" y="11832"/>
                </a:cubicBezTo>
                <a:cubicBezTo>
                  <a:pt x="3483" y="11842"/>
                  <a:pt x="3494" y="11853"/>
                  <a:pt x="3500" y="11864"/>
                </a:cubicBezTo>
                <a:cubicBezTo>
                  <a:pt x="3511" y="11864"/>
                  <a:pt x="3517" y="11875"/>
                  <a:pt x="3528" y="11875"/>
                </a:cubicBezTo>
                <a:cubicBezTo>
                  <a:pt x="3539" y="11885"/>
                  <a:pt x="3550" y="11885"/>
                  <a:pt x="3556" y="11896"/>
                </a:cubicBezTo>
                <a:cubicBezTo>
                  <a:pt x="3562" y="11896"/>
                  <a:pt x="3567" y="11896"/>
                  <a:pt x="3573" y="11907"/>
                </a:cubicBezTo>
                <a:cubicBezTo>
                  <a:pt x="3573" y="11907"/>
                  <a:pt x="3578" y="11918"/>
                  <a:pt x="3578" y="11918"/>
                </a:cubicBezTo>
                <a:cubicBezTo>
                  <a:pt x="3578" y="11918"/>
                  <a:pt x="3584" y="11918"/>
                  <a:pt x="3584" y="11928"/>
                </a:cubicBezTo>
                <a:cubicBezTo>
                  <a:pt x="3590" y="11928"/>
                  <a:pt x="3601" y="11928"/>
                  <a:pt x="3607" y="11939"/>
                </a:cubicBezTo>
                <a:cubicBezTo>
                  <a:pt x="3607" y="11939"/>
                  <a:pt x="3612" y="11950"/>
                  <a:pt x="3618" y="11950"/>
                </a:cubicBezTo>
                <a:cubicBezTo>
                  <a:pt x="3623" y="11950"/>
                  <a:pt x="3623" y="11950"/>
                  <a:pt x="3629" y="11961"/>
                </a:cubicBezTo>
                <a:cubicBezTo>
                  <a:pt x="3635" y="11961"/>
                  <a:pt x="3635" y="11971"/>
                  <a:pt x="3640" y="11971"/>
                </a:cubicBezTo>
                <a:cubicBezTo>
                  <a:pt x="3646" y="11971"/>
                  <a:pt x="3652" y="11971"/>
                  <a:pt x="3657" y="11971"/>
                </a:cubicBezTo>
                <a:cubicBezTo>
                  <a:pt x="3663" y="11971"/>
                  <a:pt x="3668" y="11971"/>
                  <a:pt x="3668" y="11971"/>
                </a:cubicBezTo>
                <a:cubicBezTo>
                  <a:pt x="3674" y="11971"/>
                  <a:pt x="3674" y="11982"/>
                  <a:pt x="3680" y="11993"/>
                </a:cubicBezTo>
                <a:cubicBezTo>
                  <a:pt x="3691" y="11993"/>
                  <a:pt x="3697" y="12004"/>
                  <a:pt x="3708" y="12004"/>
                </a:cubicBezTo>
                <a:cubicBezTo>
                  <a:pt x="3713" y="12004"/>
                  <a:pt x="3713" y="12004"/>
                  <a:pt x="3719" y="12004"/>
                </a:cubicBezTo>
                <a:cubicBezTo>
                  <a:pt x="3725" y="12004"/>
                  <a:pt x="3725" y="12004"/>
                  <a:pt x="3730" y="11993"/>
                </a:cubicBezTo>
                <a:cubicBezTo>
                  <a:pt x="3730" y="11993"/>
                  <a:pt x="3736" y="11993"/>
                  <a:pt x="3736" y="11993"/>
                </a:cubicBezTo>
                <a:cubicBezTo>
                  <a:pt x="3742" y="11993"/>
                  <a:pt x="3742" y="11982"/>
                  <a:pt x="3747" y="11982"/>
                </a:cubicBezTo>
                <a:cubicBezTo>
                  <a:pt x="3753" y="11982"/>
                  <a:pt x="3753" y="11971"/>
                  <a:pt x="3758" y="11971"/>
                </a:cubicBezTo>
                <a:cubicBezTo>
                  <a:pt x="3764" y="11971"/>
                  <a:pt x="3770" y="11971"/>
                  <a:pt x="3775" y="11961"/>
                </a:cubicBezTo>
                <a:cubicBezTo>
                  <a:pt x="3787" y="11950"/>
                  <a:pt x="3792" y="11928"/>
                  <a:pt x="3809" y="11939"/>
                </a:cubicBezTo>
                <a:cubicBezTo>
                  <a:pt x="3809" y="11939"/>
                  <a:pt x="3820" y="11939"/>
                  <a:pt x="3815" y="11928"/>
                </a:cubicBezTo>
                <a:cubicBezTo>
                  <a:pt x="3815" y="11928"/>
                  <a:pt x="3809" y="11928"/>
                  <a:pt x="3803" y="11928"/>
                </a:cubicBezTo>
                <a:cubicBezTo>
                  <a:pt x="3803" y="11928"/>
                  <a:pt x="3803" y="11928"/>
                  <a:pt x="3809" y="11918"/>
                </a:cubicBezTo>
                <a:cubicBezTo>
                  <a:pt x="3809" y="11918"/>
                  <a:pt x="3809" y="11918"/>
                  <a:pt x="3815" y="11918"/>
                </a:cubicBezTo>
                <a:cubicBezTo>
                  <a:pt x="3820" y="11907"/>
                  <a:pt x="3815" y="11928"/>
                  <a:pt x="3820" y="11928"/>
                </a:cubicBezTo>
                <a:cubicBezTo>
                  <a:pt x="3826" y="11928"/>
                  <a:pt x="3826" y="11918"/>
                  <a:pt x="3832" y="11918"/>
                </a:cubicBezTo>
                <a:cubicBezTo>
                  <a:pt x="3832" y="11928"/>
                  <a:pt x="3820" y="11928"/>
                  <a:pt x="3820" y="11939"/>
                </a:cubicBezTo>
                <a:cubicBezTo>
                  <a:pt x="3826" y="11939"/>
                  <a:pt x="3832" y="11928"/>
                  <a:pt x="3837" y="11928"/>
                </a:cubicBezTo>
                <a:cubicBezTo>
                  <a:pt x="3837" y="11928"/>
                  <a:pt x="3843" y="11939"/>
                  <a:pt x="3843" y="11939"/>
                </a:cubicBezTo>
                <a:cubicBezTo>
                  <a:pt x="3849" y="11939"/>
                  <a:pt x="3849" y="11939"/>
                  <a:pt x="3854" y="11939"/>
                </a:cubicBezTo>
                <a:cubicBezTo>
                  <a:pt x="3854" y="11939"/>
                  <a:pt x="3854" y="11939"/>
                  <a:pt x="3860" y="11939"/>
                </a:cubicBezTo>
                <a:cubicBezTo>
                  <a:pt x="3860" y="11950"/>
                  <a:pt x="3871" y="11961"/>
                  <a:pt x="3865" y="11950"/>
                </a:cubicBezTo>
                <a:cubicBezTo>
                  <a:pt x="3865" y="11950"/>
                  <a:pt x="3860" y="11939"/>
                  <a:pt x="3860" y="11939"/>
                </a:cubicBezTo>
                <a:cubicBezTo>
                  <a:pt x="3854" y="11928"/>
                  <a:pt x="3849" y="11939"/>
                  <a:pt x="3849" y="11928"/>
                </a:cubicBezTo>
                <a:cubicBezTo>
                  <a:pt x="3854" y="11918"/>
                  <a:pt x="3860" y="11939"/>
                  <a:pt x="3865" y="11939"/>
                </a:cubicBezTo>
                <a:cubicBezTo>
                  <a:pt x="3871" y="11950"/>
                  <a:pt x="3871" y="11950"/>
                  <a:pt x="3877" y="11950"/>
                </a:cubicBezTo>
                <a:cubicBezTo>
                  <a:pt x="3877" y="11961"/>
                  <a:pt x="3877" y="11961"/>
                  <a:pt x="3882" y="11961"/>
                </a:cubicBezTo>
                <a:cubicBezTo>
                  <a:pt x="3882" y="11971"/>
                  <a:pt x="3888" y="11971"/>
                  <a:pt x="3888" y="11971"/>
                </a:cubicBezTo>
                <a:cubicBezTo>
                  <a:pt x="3894" y="11982"/>
                  <a:pt x="3899" y="11993"/>
                  <a:pt x="3899" y="11993"/>
                </a:cubicBezTo>
                <a:cubicBezTo>
                  <a:pt x="3905" y="12004"/>
                  <a:pt x="3910" y="12004"/>
                  <a:pt x="3910" y="12004"/>
                </a:cubicBezTo>
                <a:cubicBezTo>
                  <a:pt x="3916" y="12014"/>
                  <a:pt x="3916" y="12014"/>
                  <a:pt x="3922" y="12025"/>
                </a:cubicBezTo>
                <a:cubicBezTo>
                  <a:pt x="3927" y="12036"/>
                  <a:pt x="3927" y="12036"/>
                  <a:pt x="3933" y="12047"/>
                </a:cubicBezTo>
                <a:cubicBezTo>
                  <a:pt x="3933" y="12047"/>
                  <a:pt x="3939" y="12057"/>
                  <a:pt x="3939" y="12057"/>
                </a:cubicBezTo>
                <a:cubicBezTo>
                  <a:pt x="3950" y="12057"/>
                  <a:pt x="3950" y="12079"/>
                  <a:pt x="3955" y="12090"/>
                </a:cubicBezTo>
                <a:cubicBezTo>
                  <a:pt x="3961" y="12100"/>
                  <a:pt x="3961" y="12100"/>
                  <a:pt x="3967" y="12111"/>
                </a:cubicBezTo>
                <a:cubicBezTo>
                  <a:pt x="3967" y="12111"/>
                  <a:pt x="3967" y="12111"/>
                  <a:pt x="3972" y="12122"/>
                </a:cubicBezTo>
                <a:cubicBezTo>
                  <a:pt x="3972" y="12122"/>
                  <a:pt x="3972" y="12122"/>
                  <a:pt x="3972" y="12133"/>
                </a:cubicBezTo>
                <a:cubicBezTo>
                  <a:pt x="3978" y="12133"/>
                  <a:pt x="3978" y="12133"/>
                  <a:pt x="3978" y="12133"/>
                </a:cubicBezTo>
                <a:cubicBezTo>
                  <a:pt x="3984" y="12143"/>
                  <a:pt x="3984" y="12143"/>
                  <a:pt x="3984" y="12143"/>
                </a:cubicBezTo>
                <a:cubicBezTo>
                  <a:pt x="3989" y="12154"/>
                  <a:pt x="3989" y="12154"/>
                  <a:pt x="3995" y="12154"/>
                </a:cubicBezTo>
                <a:cubicBezTo>
                  <a:pt x="4000" y="12165"/>
                  <a:pt x="4006" y="12176"/>
                  <a:pt x="4012" y="12186"/>
                </a:cubicBezTo>
                <a:cubicBezTo>
                  <a:pt x="4017" y="12197"/>
                  <a:pt x="4017" y="12197"/>
                  <a:pt x="4023" y="12197"/>
                </a:cubicBezTo>
                <a:cubicBezTo>
                  <a:pt x="4029" y="12208"/>
                  <a:pt x="4034" y="12208"/>
                  <a:pt x="4040" y="12208"/>
                </a:cubicBezTo>
                <a:cubicBezTo>
                  <a:pt x="4045" y="12208"/>
                  <a:pt x="4051" y="12219"/>
                  <a:pt x="4062" y="12219"/>
                </a:cubicBezTo>
                <a:cubicBezTo>
                  <a:pt x="4074" y="12219"/>
                  <a:pt x="4079" y="12219"/>
                  <a:pt x="4090" y="12219"/>
                </a:cubicBezTo>
                <a:cubicBezTo>
                  <a:pt x="4096" y="12219"/>
                  <a:pt x="4102" y="12219"/>
                  <a:pt x="4102" y="12229"/>
                </a:cubicBezTo>
                <a:cubicBezTo>
                  <a:pt x="4107" y="12229"/>
                  <a:pt x="4107" y="12240"/>
                  <a:pt x="4113" y="12240"/>
                </a:cubicBezTo>
                <a:cubicBezTo>
                  <a:pt x="4119" y="12240"/>
                  <a:pt x="4124" y="12240"/>
                  <a:pt x="4124" y="12251"/>
                </a:cubicBezTo>
                <a:cubicBezTo>
                  <a:pt x="4130" y="12251"/>
                  <a:pt x="4135" y="12251"/>
                  <a:pt x="4141" y="12261"/>
                </a:cubicBezTo>
                <a:cubicBezTo>
                  <a:pt x="4141" y="12261"/>
                  <a:pt x="4147" y="12272"/>
                  <a:pt x="4152" y="12272"/>
                </a:cubicBezTo>
                <a:cubicBezTo>
                  <a:pt x="4158" y="12272"/>
                  <a:pt x="4164" y="12272"/>
                  <a:pt x="4169" y="12283"/>
                </a:cubicBezTo>
                <a:cubicBezTo>
                  <a:pt x="4175" y="12283"/>
                  <a:pt x="4180" y="12283"/>
                  <a:pt x="4186" y="12294"/>
                </a:cubicBezTo>
                <a:cubicBezTo>
                  <a:pt x="4192" y="12294"/>
                  <a:pt x="4192" y="12294"/>
                  <a:pt x="4197" y="12304"/>
                </a:cubicBezTo>
                <a:cubicBezTo>
                  <a:pt x="4203" y="12304"/>
                  <a:pt x="4203" y="12304"/>
                  <a:pt x="4209" y="12304"/>
                </a:cubicBezTo>
                <a:cubicBezTo>
                  <a:pt x="4214" y="12304"/>
                  <a:pt x="4220" y="12304"/>
                  <a:pt x="4225" y="12304"/>
                </a:cubicBezTo>
                <a:cubicBezTo>
                  <a:pt x="4231" y="12304"/>
                  <a:pt x="4231" y="12315"/>
                  <a:pt x="4237" y="12315"/>
                </a:cubicBezTo>
                <a:cubicBezTo>
                  <a:pt x="4242" y="12315"/>
                  <a:pt x="4248" y="12315"/>
                  <a:pt x="4254" y="12315"/>
                </a:cubicBezTo>
                <a:cubicBezTo>
                  <a:pt x="4259" y="12315"/>
                  <a:pt x="4265" y="12315"/>
                  <a:pt x="4265" y="12294"/>
                </a:cubicBezTo>
                <a:cubicBezTo>
                  <a:pt x="4265" y="12294"/>
                  <a:pt x="4265" y="12283"/>
                  <a:pt x="4270" y="12283"/>
                </a:cubicBezTo>
                <a:cubicBezTo>
                  <a:pt x="4270" y="12283"/>
                  <a:pt x="4276" y="12272"/>
                  <a:pt x="4282" y="12283"/>
                </a:cubicBezTo>
                <a:cubicBezTo>
                  <a:pt x="4282" y="12283"/>
                  <a:pt x="4287" y="12283"/>
                  <a:pt x="4287" y="12283"/>
                </a:cubicBezTo>
                <a:cubicBezTo>
                  <a:pt x="4293" y="12283"/>
                  <a:pt x="4293" y="12283"/>
                  <a:pt x="4293" y="12294"/>
                </a:cubicBezTo>
                <a:cubicBezTo>
                  <a:pt x="4293" y="12294"/>
                  <a:pt x="4287" y="12294"/>
                  <a:pt x="4287" y="12294"/>
                </a:cubicBezTo>
                <a:cubicBezTo>
                  <a:pt x="4287" y="12294"/>
                  <a:pt x="4287" y="12304"/>
                  <a:pt x="4287" y="12304"/>
                </a:cubicBezTo>
                <a:cubicBezTo>
                  <a:pt x="4287" y="12304"/>
                  <a:pt x="4287" y="12304"/>
                  <a:pt x="4287" y="12304"/>
                </a:cubicBezTo>
                <a:cubicBezTo>
                  <a:pt x="4293" y="12304"/>
                  <a:pt x="4293" y="12315"/>
                  <a:pt x="4293" y="12315"/>
                </a:cubicBezTo>
                <a:cubicBezTo>
                  <a:pt x="4293" y="12315"/>
                  <a:pt x="4293" y="12315"/>
                  <a:pt x="4299" y="12315"/>
                </a:cubicBezTo>
                <a:cubicBezTo>
                  <a:pt x="4299" y="12326"/>
                  <a:pt x="4299" y="12326"/>
                  <a:pt x="4299" y="12326"/>
                </a:cubicBezTo>
                <a:cubicBezTo>
                  <a:pt x="4299" y="12337"/>
                  <a:pt x="4304" y="12337"/>
                  <a:pt x="4299" y="12337"/>
                </a:cubicBezTo>
                <a:cubicBezTo>
                  <a:pt x="4299" y="12347"/>
                  <a:pt x="4299" y="12347"/>
                  <a:pt x="4299" y="12347"/>
                </a:cubicBezTo>
                <a:cubicBezTo>
                  <a:pt x="4293" y="12347"/>
                  <a:pt x="4293" y="12337"/>
                  <a:pt x="4293" y="12337"/>
                </a:cubicBezTo>
                <a:cubicBezTo>
                  <a:pt x="4293" y="12337"/>
                  <a:pt x="4293" y="12337"/>
                  <a:pt x="4293" y="12337"/>
                </a:cubicBezTo>
                <a:cubicBezTo>
                  <a:pt x="4287" y="12337"/>
                  <a:pt x="4287" y="12326"/>
                  <a:pt x="4287" y="12326"/>
                </a:cubicBezTo>
                <a:cubicBezTo>
                  <a:pt x="4287" y="12326"/>
                  <a:pt x="4282" y="12326"/>
                  <a:pt x="4282" y="12326"/>
                </a:cubicBezTo>
                <a:cubicBezTo>
                  <a:pt x="4282" y="12337"/>
                  <a:pt x="4276" y="12337"/>
                  <a:pt x="4276" y="12337"/>
                </a:cubicBezTo>
                <a:cubicBezTo>
                  <a:pt x="4276" y="12337"/>
                  <a:pt x="4276" y="12347"/>
                  <a:pt x="4282" y="12358"/>
                </a:cubicBezTo>
                <a:cubicBezTo>
                  <a:pt x="4282" y="12358"/>
                  <a:pt x="4282" y="12358"/>
                  <a:pt x="4287" y="12358"/>
                </a:cubicBezTo>
                <a:cubicBezTo>
                  <a:pt x="4287" y="12358"/>
                  <a:pt x="4287" y="12369"/>
                  <a:pt x="4287" y="12369"/>
                </a:cubicBezTo>
                <a:cubicBezTo>
                  <a:pt x="4293" y="12369"/>
                  <a:pt x="4293" y="12369"/>
                  <a:pt x="4293" y="12369"/>
                </a:cubicBezTo>
                <a:cubicBezTo>
                  <a:pt x="4299" y="12380"/>
                  <a:pt x="4299" y="12390"/>
                  <a:pt x="4304" y="12390"/>
                </a:cubicBezTo>
                <a:cubicBezTo>
                  <a:pt x="4310" y="12401"/>
                  <a:pt x="4315" y="12412"/>
                  <a:pt x="4327" y="12423"/>
                </a:cubicBezTo>
                <a:cubicBezTo>
                  <a:pt x="4327" y="12423"/>
                  <a:pt x="4332" y="12423"/>
                  <a:pt x="4332" y="12433"/>
                </a:cubicBezTo>
                <a:cubicBezTo>
                  <a:pt x="4338" y="12444"/>
                  <a:pt x="4338" y="12455"/>
                  <a:pt x="4338" y="12455"/>
                </a:cubicBezTo>
                <a:cubicBezTo>
                  <a:pt x="4344" y="12476"/>
                  <a:pt x="4349" y="12487"/>
                  <a:pt x="4355" y="12498"/>
                </a:cubicBezTo>
                <a:cubicBezTo>
                  <a:pt x="4355" y="12498"/>
                  <a:pt x="4361" y="12509"/>
                  <a:pt x="4361" y="12509"/>
                </a:cubicBezTo>
                <a:cubicBezTo>
                  <a:pt x="4361" y="12509"/>
                  <a:pt x="4366" y="12509"/>
                  <a:pt x="4366" y="12509"/>
                </a:cubicBezTo>
                <a:cubicBezTo>
                  <a:pt x="4372" y="12519"/>
                  <a:pt x="4372" y="12530"/>
                  <a:pt x="4377" y="12530"/>
                </a:cubicBezTo>
                <a:cubicBezTo>
                  <a:pt x="4377" y="12541"/>
                  <a:pt x="4383" y="12541"/>
                  <a:pt x="4389" y="12541"/>
                </a:cubicBezTo>
                <a:cubicBezTo>
                  <a:pt x="4389" y="12552"/>
                  <a:pt x="4389" y="12552"/>
                  <a:pt x="4389" y="12552"/>
                </a:cubicBezTo>
                <a:cubicBezTo>
                  <a:pt x="4394" y="12552"/>
                  <a:pt x="4394" y="12562"/>
                  <a:pt x="4394" y="12562"/>
                </a:cubicBezTo>
                <a:cubicBezTo>
                  <a:pt x="4394" y="12562"/>
                  <a:pt x="4394" y="12562"/>
                  <a:pt x="4400" y="12562"/>
                </a:cubicBezTo>
                <a:cubicBezTo>
                  <a:pt x="4400" y="12573"/>
                  <a:pt x="4400" y="12573"/>
                  <a:pt x="4400" y="12573"/>
                </a:cubicBezTo>
                <a:cubicBezTo>
                  <a:pt x="4400" y="12584"/>
                  <a:pt x="4394" y="12584"/>
                  <a:pt x="4389" y="12595"/>
                </a:cubicBezTo>
                <a:cubicBezTo>
                  <a:pt x="4389" y="12595"/>
                  <a:pt x="4389" y="12595"/>
                  <a:pt x="4389" y="12595"/>
                </a:cubicBezTo>
                <a:cubicBezTo>
                  <a:pt x="4389" y="12605"/>
                  <a:pt x="4389" y="12595"/>
                  <a:pt x="4394" y="12595"/>
                </a:cubicBezTo>
                <a:cubicBezTo>
                  <a:pt x="4394" y="12605"/>
                  <a:pt x="4394" y="12605"/>
                  <a:pt x="4394" y="12605"/>
                </a:cubicBezTo>
                <a:cubicBezTo>
                  <a:pt x="4400" y="12605"/>
                  <a:pt x="4400" y="12605"/>
                  <a:pt x="4406" y="12605"/>
                </a:cubicBezTo>
                <a:cubicBezTo>
                  <a:pt x="4406" y="12616"/>
                  <a:pt x="4406" y="12627"/>
                  <a:pt x="4406" y="12627"/>
                </a:cubicBezTo>
                <a:cubicBezTo>
                  <a:pt x="4406" y="12638"/>
                  <a:pt x="4400" y="12638"/>
                  <a:pt x="4394" y="12648"/>
                </a:cubicBezTo>
                <a:cubicBezTo>
                  <a:pt x="4394" y="12648"/>
                  <a:pt x="4400" y="12659"/>
                  <a:pt x="4400" y="12670"/>
                </a:cubicBezTo>
                <a:cubicBezTo>
                  <a:pt x="4400" y="12681"/>
                  <a:pt x="4400" y="12681"/>
                  <a:pt x="4400" y="12691"/>
                </a:cubicBezTo>
                <a:cubicBezTo>
                  <a:pt x="4400" y="12691"/>
                  <a:pt x="4400" y="12702"/>
                  <a:pt x="4400" y="12713"/>
                </a:cubicBezTo>
                <a:cubicBezTo>
                  <a:pt x="4406" y="12713"/>
                  <a:pt x="4406" y="12713"/>
                  <a:pt x="4411" y="12724"/>
                </a:cubicBezTo>
                <a:cubicBezTo>
                  <a:pt x="4417" y="12724"/>
                  <a:pt x="4417" y="12724"/>
                  <a:pt x="4422" y="12734"/>
                </a:cubicBezTo>
                <a:cubicBezTo>
                  <a:pt x="4428" y="12734"/>
                  <a:pt x="4428" y="12734"/>
                  <a:pt x="4434" y="12745"/>
                </a:cubicBezTo>
                <a:cubicBezTo>
                  <a:pt x="4434" y="12745"/>
                  <a:pt x="4439" y="12756"/>
                  <a:pt x="4439" y="12767"/>
                </a:cubicBezTo>
                <a:cubicBezTo>
                  <a:pt x="4445" y="12767"/>
                  <a:pt x="4445" y="12745"/>
                  <a:pt x="4445" y="12745"/>
                </a:cubicBezTo>
                <a:cubicBezTo>
                  <a:pt x="4445" y="12745"/>
                  <a:pt x="4451" y="12734"/>
                  <a:pt x="4451" y="12734"/>
                </a:cubicBezTo>
                <a:cubicBezTo>
                  <a:pt x="4451" y="12734"/>
                  <a:pt x="4456" y="12734"/>
                  <a:pt x="4456" y="12734"/>
                </a:cubicBezTo>
                <a:cubicBezTo>
                  <a:pt x="4456" y="12724"/>
                  <a:pt x="4451" y="12724"/>
                  <a:pt x="4445" y="12724"/>
                </a:cubicBezTo>
                <a:cubicBezTo>
                  <a:pt x="4439" y="12713"/>
                  <a:pt x="4439" y="12713"/>
                  <a:pt x="4439" y="12702"/>
                </a:cubicBezTo>
                <a:cubicBezTo>
                  <a:pt x="4439" y="12702"/>
                  <a:pt x="4434" y="12691"/>
                  <a:pt x="4434" y="12681"/>
                </a:cubicBezTo>
                <a:cubicBezTo>
                  <a:pt x="4434" y="12681"/>
                  <a:pt x="4434" y="12681"/>
                  <a:pt x="4439" y="12681"/>
                </a:cubicBezTo>
                <a:cubicBezTo>
                  <a:pt x="4439" y="12691"/>
                  <a:pt x="4439" y="12691"/>
                  <a:pt x="4445" y="12691"/>
                </a:cubicBezTo>
                <a:cubicBezTo>
                  <a:pt x="4451" y="12691"/>
                  <a:pt x="4451" y="12691"/>
                  <a:pt x="4456" y="12702"/>
                </a:cubicBezTo>
                <a:cubicBezTo>
                  <a:pt x="4456" y="12702"/>
                  <a:pt x="4462" y="12702"/>
                  <a:pt x="4467" y="12713"/>
                </a:cubicBezTo>
                <a:cubicBezTo>
                  <a:pt x="4467" y="12724"/>
                  <a:pt x="4467" y="12724"/>
                  <a:pt x="4467" y="12734"/>
                </a:cubicBezTo>
                <a:cubicBezTo>
                  <a:pt x="4467" y="12745"/>
                  <a:pt x="4467" y="12756"/>
                  <a:pt x="4473" y="12756"/>
                </a:cubicBezTo>
                <a:cubicBezTo>
                  <a:pt x="4479" y="12756"/>
                  <a:pt x="4479" y="12767"/>
                  <a:pt x="4484" y="12767"/>
                </a:cubicBezTo>
                <a:cubicBezTo>
                  <a:pt x="4490" y="12767"/>
                  <a:pt x="4490" y="12767"/>
                  <a:pt x="4496" y="12767"/>
                </a:cubicBezTo>
                <a:cubicBezTo>
                  <a:pt x="4501" y="12777"/>
                  <a:pt x="4501" y="12777"/>
                  <a:pt x="4507" y="12788"/>
                </a:cubicBezTo>
                <a:cubicBezTo>
                  <a:pt x="4512" y="12788"/>
                  <a:pt x="4512" y="12788"/>
                  <a:pt x="4518" y="12799"/>
                </a:cubicBezTo>
                <a:cubicBezTo>
                  <a:pt x="4518" y="12799"/>
                  <a:pt x="4524" y="12799"/>
                  <a:pt x="4524" y="12810"/>
                </a:cubicBezTo>
                <a:cubicBezTo>
                  <a:pt x="4529" y="12810"/>
                  <a:pt x="4535" y="12820"/>
                  <a:pt x="4535" y="12831"/>
                </a:cubicBezTo>
                <a:cubicBezTo>
                  <a:pt x="4535" y="12842"/>
                  <a:pt x="4535" y="12842"/>
                  <a:pt x="4535" y="12853"/>
                </a:cubicBezTo>
                <a:cubicBezTo>
                  <a:pt x="4535" y="12853"/>
                  <a:pt x="4535" y="12863"/>
                  <a:pt x="4535" y="12863"/>
                </a:cubicBezTo>
                <a:cubicBezTo>
                  <a:pt x="4529" y="12863"/>
                  <a:pt x="4529" y="12863"/>
                  <a:pt x="4529" y="12874"/>
                </a:cubicBezTo>
                <a:cubicBezTo>
                  <a:pt x="4529" y="12885"/>
                  <a:pt x="4535" y="12885"/>
                  <a:pt x="4535" y="12896"/>
                </a:cubicBezTo>
                <a:cubicBezTo>
                  <a:pt x="4541" y="12896"/>
                  <a:pt x="4541" y="12896"/>
                  <a:pt x="4546" y="12906"/>
                </a:cubicBezTo>
                <a:cubicBezTo>
                  <a:pt x="4546" y="12906"/>
                  <a:pt x="4552" y="12906"/>
                  <a:pt x="4552" y="12906"/>
                </a:cubicBezTo>
                <a:cubicBezTo>
                  <a:pt x="4552" y="12906"/>
                  <a:pt x="4557" y="12906"/>
                  <a:pt x="4557" y="12906"/>
                </a:cubicBezTo>
                <a:cubicBezTo>
                  <a:pt x="4563" y="12906"/>
                  <a:pt x="4552" y="12896"/>
                  <a:pt x="4552" y="12896"/>
                </a:cubicBezTo>
                <a:cubicBezTo>
                  <a:pt x="4552" y="12885"/>
                  <a:pt x="4552" y="12885"/>
                  <a:pt x="4552" y="12885"/>
                </a:cubicBezTo>
                <a:cubicBezTo>
                  <a:pt x="4552" y="12874"/>
                  <a:pt x="4546" y="12874"/>
                  <a:pt x="4546" y="12874"/>
                </a:cubicBezTo>
                <a:cubicBezTo>
                  <a:pt x="4546" y="12863"/>
                  <a:pt x="4557" y="12874"/>
                  <a:pt x="4563" y="12874"/>
                </a:cubicBezTo>
                <a:cubicBezTo>
                  <a:pt x="4563" y="12874"/>
                  <a:pt x="4563" y="12874"/>
                  <a:pt x="4563" y="12874"/>
                </a:cubicBezTo>
                <a:cubicBezTo>
                  <a:pt x="4563" y="12874"/>
                  <a:pt x="4563" y="12874"/>
                  <a:pt x="4569" y="12874"/>
                </a:cubicBezTo>
                <a:cubicBezTo>
                  <a:pt x="4569" y="12885"/>
                  <a:pt x="4569" y="12885"/>
                  <a:pt x="4569" y="12896"/>
                </a:cubicBezTo>
                <a:cubicBezTo>
                  <a:pt x="4569" y="12896"/>
                  <a:pt x="4569" y="12896"/>
                  <a:pt x="4569" y="12906"/>
                </a:cubicBezTo>
                <a:cubicBezTo>
                  <a:pt x="4569" y="12917"/>
                  <a:pt x="4569" y="12917"/>
                  <a:pt x="4574" y="12928"/>
                </a:cubicBezTo>
                <a:cubicBezTo>
                  <a:pt x="4574" y="12928"/>
                  <a:pt x="4574" y="12939"/>
                  <a:pt x="4580" y="12939"/>
                </a:cubicBezTo>
                <a:cubicBezTo>
                  <a:pt x="4580" y="12949"/>
                  <a:pt x="4580" y="12949"/>
                  <a:pt x="4580" y="12949"/>
                </a:cubicBezTo>
                <a:cubicBezTo>
                  <a:pt x="4580" y="12960"/>
                  <a:pt x="4580" y="12960"/>
                  <a:pt x="4580" y="12960"/>
                </a:cubicBezTo>
                <a:cubicBezTo>
                  <a:pt x="4586" y="12960"/>
                  <a:pt x="4580" y="12949"/>
                  <a:pt x="4586" y="12949"/>
                </a:cubicBezTo>
                <a:cubicBezTo>
                  <a:pt x="4586" y="12939"/>
                  <a:pt x="4586" y="12939"/>
                  <a:pt x="4591" y="12939"/>
                </a:cubicBezTo>
                <a:cubicBezTo>
                  <a:pt x="4591" y="12928"/>
                  <a:pt x="4591" y="12917"/>
                  <a:pt x="4597" y="12917"/>
                </a:cubicBezTo>
                <a:cubicBezTo>
                  <a:pt x="4597" y="12917"/>
                  <a:pt x="4602" y="12917"/>
                  <a:pt x="4608" y="12917"/>
                </a:cubicBezTo>
                <a:cubicBezTo>
                  <a:pt x="4614" y="12917"/>
                  <a:pt x="4614" y="12906"/>
                  <a:pt x="4619" y="12917"/>
                </a:cubicBezTo>
                <a:cubicBezTo>
                  <a:pt x="4631" y="12917"/>
                  <a:pt x="4625" y="12928"/>
                  <a:pt x="4625" y="12928"/>
                </a:cubicBezTo>
                <a:cubicBezTo>
                  <a:pt x="4631" y="12939"/>
                  <a:pt x="4636" y="12928"/>
                  <a:pt x="4642" y="12928"/>
                </a:cubicBezTo>
                <a:cubicBezTo>
                  <a:pt x="4647" y="12917"/>
                  <a:pt x="4647" y="12928"/>
                  <a:pt x="4647" y="12939"/>
                </a:cubicBezTo>
                <a:cubicBezTo>
                  <a:pt x="4653" y="12939"/>
                  <a:pt x="4653" y="12928"/>
                  <a:pt x="4653" y="12928"/>
                </a:cubicBezTo>
                <a:cubicBezTo>
                  <a:pt x="4659" y="12928"/>
                  <a:pt x="4659" y="12939"/>
                  <a:pt x="4659" y="12939"/>
                </a:cubicBezTo>
                <a:cubicBezTo>
                  <a:pt x="4659" y="12949"/>
                  <a:pt x="4659" y="12949"/>
                  <a:pt x="4664" y="12949"/>
                </a:cubicBezTo>
                <a:cubicBezTo>
                  <a:pt x="4664" y="12960"/>
                  <a:pt x="4664" y="12960"/>
                  <a:pt x="4664" y="12960"/>
                </a:cubicBezTo>
                <a:cubicBezTo>
                  <a:pt x="4664" y="12971"/>
                  <a:pt x="4664" y="12971"/>
                  <a:pt x="4670" y="12971"/>
                </a:cubicBezTo>
                <a:cubicBezTo>
                  <a:pt x="4670" y="12971"/>
                  <a:pt x="4670" y="12981"/>
                  <a:pt x="4670" y="12981"/>
                </a:cubicBezTo>
                <a:cubicBezTo>
                  <a:pt x="4670" y="12981"/>
                  <a:pt x="4676" y="12992"/>
                  <a:pt x="4676" y="12992"/>
                </a:cubicBezTo>
                <a:cubicBezTo>
                  <a:pt x="4676" y="12992"/>
                  <a:pt x="4676" y="12992"/>
                  <a:pt x="4676" y="12992"/>
                </a:cubicBezTo>
                <a:cubicBezTo>
                  <a:pt x="4681" y="12992"/>
                  <a:pt x="4681" y="12992"/>
                  <a:pt x="4681" y="12992"/>
                </a:cubicBezTo>
                <a:cubicBezTo>
                  <a:pt x="4687" y="12992"/>
                  <a:pt x="4687" y="12992"/>
                  <a:pt x="4687" y="12992"/>
                </a:cubicBezTo>
                <a:cubicBezTo>
                  <a:pt x="4687" y="13003"/>
                  <a:pt x="4687" y="13003"/>
                  <a:pt x="4687" y="13003"/>
                </a:cubicBezTo>
                <a:cubicBezTo>
                  <a:pt x="4692" y="13003"/>
                  <a:pt x="4692" y="13003"/>
                  <a:pt x="4692" y="12992"/>
                </a:cubicBezTo>
                <a:cubicBezTo>
                  <a:pt x="4692" y="12992"/>
                  <a:pt x="4687" y="12981"/>
                  <a:pt x="4692" y="12971"/>
                </a:cubicBezTo>
                <a:cubicBezTo>
                  <a:pt x="4692" y="12971"/>
                  <a:pt x="4698" y="12971"/>
                  <a:pt x="4698" y="12971"/>
                </a:cubicBezTo>
                <a:cubicBezTo>
                  <a:pt x="4704" y="12971"/>
                  <a:pt x="4704" y="12981"/>
                  <a:pt x="4704" y="12981"/>
                </a:cubicBezTo>
                <a:cubicBezTo>
                  <a:pt x="4704" y="12992"/>
                  <a:pt x="4704" y="12992"/>
                  <a:pt x="4704" y="12992"/>
                </a:cubicBezTo>
                <a:cubicBezTo>
                  <a:pt x="4704" y="12992"/>
                  <a:pt x="4704" y="13003"/>
                  <a:pt x="4704" y="13003"/>
                </a:cubicBezTo>
                <a:cubicBezTo>
                  <a:pt x="4709" y="13014"/>
                  <a:pt x="4709" y="13014"/>
                  <a:pt x="4709" y="13024"/>
                </a:cubicBezTo>
                <a:cubicBezTo>
                  <a:pt x="4715" y="13024"/>
                  <a:pt x="4709" y="13035"/>
                  <a:pt x="4709" y="13035"/>
                </a:cubicBezTo>
                <a:cubicBezTo>
                  <a:pt x="4709" y="13057"/>
                  <a:pt x="4709" y="13057"/>
                  <a:pt x="4715" y="13057"/>
                </a:cubicBezTo>
                <a:cubicBezTo>
                  <a:pt x="4721" y="13057"/>
                  <a:pt x="4726" y="13046"/>
                  <a:pt x="4732" y="13046"/>
                </a:cubicBezTo>
                <a:cubicBezTo>
                  <a:pt x="4732" y="13046"/>
                  <a:pt x="4737" y="13035"/>
                  <a:pt x="4743" y="13035"/>
                </a:cubicBezTo>
                <a:cubicBezTo>
                  <a:pt x="4743" y="13035"/>
                  <a:pt x="4749" y="13035"/>
                  <a:pt x="4754" y="13024"/>
                </a:cubicBezTo>
                <a:cubicBezTo>
                  <a:pt x="4754" y="13024"/>
                  <a:pt x="4760" y="13024"/>
                  <a:pt x="4760" y="13024"/>
                </a:cubicBezTo>
                <a:cubicBezTo>
                  <a:pt x="4760" y="13024"/>
                  <a:pt x="4766" y="13024"/>
                  <a:pt x="4766" y="13024"/>
                </a:cubicBezTo>
                <a:cubicBezTo>
                  <a:pt x="4771" y="13014"/>
                  <a:pt x="4766" y="13003"/>
                  <a:pt x="4766" y="13003"/>
                </a:cubicBezTo>
                <a:cubicBezTo>
                  <a:pt x="4760" y="13003"/>
                  <a:pt x="4760" y="12992"/>
                  <a:pt x="4754" y="12981"/>
                </a:cubicBezTo>
                <a:cubicBezTo>
                  <a:pt x="4754" y="12971"/>
                  <a:pt x="4754" y="12971"/>
                  <a:pt x="4749" y="12960"/>
                </a:cubicBezTo>
                <a:cubicBezTo>
                  <a:pt x="4743" y="12960"/>
                  <a:pt x="4743" y="12949"/>
                  <a:pt x="4737" y="12939"/>
                </a:cubicBezTo>
                <a:cubicBezTo>
                  <a:pt x="4737" y="12939"/>
                  <a:pt x="4737" y="12928"/>
                  <a:pt x="4743" y="12917"/>
                </a:cubicBezTo>
                <a:cubicBezTo>
                  <a:pt x="4749" y="12917"/>
                  <a:pt x="4749" y="12928"/>
                  <a:pt x="4754" y="12917"/>
                </a:cubicBezTo>
                <a:cubicBezTo>
                  <a:pt x="4760" y="12917"/>
                  <a:pt x="4766" y="12906"/>
                  <a:pt x="4766" y="12906"/>
                </a:cubicBezTo>
                <a:cubicBezTo>
                  <a:pt x="4766" y="12906"/>
                  <a:pt x="4771" y="12906"/>
                  <a:pt x="4771" y="12896"/>
                </a:cubicBezTo>
                <a:cubicBezTo>
                  <a:pt x="4777" y="12896"/>
                  <a:pt x="4777" y="12896"/>
                  <a:pt x="4777" y="12896"/>
                </a:cubicBezTo>
                <a:cubicBezTo>
                  <a:pt x="4782" y="12885"/>
                  <a:pt x="4782" y="12885"/>
                  <a:pt x="4782" y="12885"/>
                </a:cubicBezTo>
                <a:cubicBezTo>
                  <a:pt x="4782" y="12874"/>
                  <a:pt x="4782" y="12874"/>
                  <a:pt x="4782" y="12874"/>
                </a:cubicBezTo>
                <a:cubicBezTo>
                  <a:pt x="4782" y="12874"/>
                  <a:pt x="4782" y="12863"/>
                  <a:pt x="4782" y="12863"/>
                </a:cubicBezTo>
                <a:cubicBezTo>
                  <a:pt x="4782" y="12853"/>
                  <a:pt x="4782" y="12853"/>
                  <a:pt x="4788" y="12842"/>
                </a:cubicBezTo>
                <a:cubicBezTo>
                  <a:pt x="4794" y="12842"/>
                  <a:pt x="4794" y="12842"/>
                  <a:pt x="4799" y="12831"/>
                </a:cubicBezTo>
                <a:cubicBezTo>
                  <a:pt x="4799" y="12831"/>
                  <a:pt x="4805" y="12831"/>
                  <a:pt x="4805" y="12831"/>
                </a:cubicBezTo>
                <a:cubicBezTo>
                  <a:pt x="4811" y="12831"/>
                  <a:pt x="4811" y="12831"/>
                  <a:pt x="4811" y="12831"/>
                </a:cubicBezTo>
                <a:cubicBezTo>
                  <a:pt x="4816" y="12831"/>
                  <a:pt x="4822" y="12820"/>
                  <a:pt x="4828" y="12831"/>
                </a:cubicBezTo>
                <a:cubicBezTo>
                  <a:pt x="4828" y="12831"/>
                  <a:pt x="4828" y="12831"/>
                  <a:pt x="4828" y="12831"/>
                </a:cubicBezTo>
                <a:cubicBezTo>
                  <a:pt x="4833" y="12842"/>
                  <a:pt x="4833" y="12842"/>
                  <a:pt x="4833" y="12842"/>
                </a:cubicBezTo>
                <a:cubicBezTo>
                  <a:pt x="4839" y="12842"/>
                  <a:pt x="4839" y="12842"/>
                  <a:pt x="4844" y="12853"/>
                </a:cubicBezTo>
                <a:cubicBezTo>
                  <a:pt x="4844" y="12853"/>
                  <a:pt x="4844" y="12853"/>
                  <a:pt x="4850" y="12853"/>
                </a:cubicBezTo>
                <a:cubicBezTo>
                  <a:pt x="4850" y="12853"/>
                  <a:pt x="4850" y="12863"/>
                  <a:pt x="4850" y="12863"/>
                </a:cubicBezTo>
                <a:cubicBezTo>
                  <a:pt x="4850" y="12863"/>
                  <a:pt x="4856" y="12863"/>
                  <a:pt x="4856" y="12863"/>
                </a:cubicBezTo>
                <a:cubicBezTo>
                  <a:pt x="4856" y="12863"/>
                  <a:pt x="4856" y="12863"/>
                  <a:pt x="4856" y="12874"/>
                </a:cubicBezTo>
                <a:cubicBezTo>
                  <a:pt x="4861" y="12874"/>
                  <a:pt x="4861" y="12874"/>
                  <a:pt x="4861" y="12874"/>
                </a:cubicBezTo>
                <a:cubicBezTo>
                  <a:pt x="4861" y="12874"/>
                  <a:pt x="4867" y="12885"/>
                  <a:pt x="4867" y="12896"/>
                </a:cubicBezTo>
                <a:cubicBezTo>
                  <a:pt x="4867" y="12896"/>
                  <a:pt x="4867" y="12906"/>
                  <a:pt x="4867" y="12906"/>
                </a:cubicBezTo>
                <a:cubicBezTo>
                  <a:pt x="4867" y="12917"/>
                  <a:pt x="4873" y="12906"/>
                  <a:pt x="4873" y="12906"/>
                </a:cubicBezTo>
                <a:cubicBezTo>
                  <a:pt x="4873" y="12896"/>
                  <a:pt x="4873" y="12885"/>
                  <a:pt x="4878" y="12885"/>
                </a:cubicBezTo>
                <a:cubicBezTo>
                  <a:pt x="4878" y="12885"/>
                  <a:pt x="4884" y="12896"/>
                  <a:pt x="4878" y="12906"/>
                </a:cubicBezTo>
                <a:cubicBezTo>
                  <a:pt x="4878" y="12906"/>
                  <a:pt x="4878" y="12906"/>
                  <a:pt x="4884" y="12906"/>
                </a:cubicBezTo>
                <a:cubicBezTo>
                  <a:pt x="4884" y="12906"/>
                  <a:pt x="4884" y="12906"/>
                  <a:pt x="4884" y="12896"/>
                </a:cubicBezTo>
                <a:cubicBezTo>
                  <a:pt x="4889" y="12896"/>
                  <a:pt x="4895" y="12896"/>
                  <a:pt x="4895" y="12906"/>
                </a:cubicBezTo>
                <a:cubicBezTo>
                  <a:pt x="4895" y="12906"/>
                  <a:pt x="4901" y="12906"/>
                  <a:pt x="4901" y="12917"/>
                </a:cubicBezTo>
                <a:cubicBezTo>
                  <a:pt x="4901" y="12917"/>
                  <a:pt x="4901" y="12917"/>
                  <a:pt x="4906" y="12917"/>
                </a:cubicBezTo>
                <a:cubicBezTo>
                  <a:pt x="4906" y="12928"/>
                  <a:pt x="4901" y="12928"/>
                  <a:pt x="4901" y="12928"/>
                </a:cubicBezTo>
                <a:cubicBezTo>
                  <a:pt x="4895" y="12928"/>
                  <a:pt x="4889" y="12917"/>
                  <a:pt x="4889" y="12906"/>
                </a:cubicBezTo>
                <a:cubicBezTo>
                  <a:pt x="4889" y="12906"/>
                  <a:pt x="4889" y="12906"/>
                  <a:pt x="4884" y="12906"/>
                </a:cubicBezTo>
                <a:cubicBezTo>
                  <a:pt x="4884" y="12906"/>
                  <a:pt x="4884" y="12917"/>
                  <a:pt x="4884" y="12917"/>
                </a:cubicBezTo>
                <a:cubicBezTo>
                  <a:pt x="4878" y="12928"/>
                  <a:pt x="4878" y="12928"/>
                  <a:pt x="4873" y="12928"/>
                </a:cubicBezTo>
                <a:cubicBezTo>
                  <a:pt x="4873" y="12939"/>
                  <a:pt x="4867" y="12939"/>
                  <a:pt x="4873" y="12949"/>
                </a:cubicBezTo>
                <a:cubicBezTo>
                  <a:pt x="4873" y="12960"/>
                  <a:pt x="4873" y="12960"/>
                  <a:pt x="4873" y="12960"/>
                </a:cubicBezTo>
                <a:cubicBezTo>
                  <a:pt x="4873" y="12971"/>
                  <a:pt x="4873" y="12971"/>
                  <a:pt x="4873" y="12981"/>
                </a:cubicBezTo>
                <a:cubicBezTo>
                  <a:pt x="4873" y="12981"/>
                  <a:pt x="4878" y="12992"/>
                  <a:pt x="4878" y="12992"/>
                </a:cubicBezTo>
                <a:cubicBezTo>
                  <a:pt x="4884" y="13003"/>
                  <a:pt x="4884" y="13014"/>
                  <a:pt x="4889" y="13014"/>
                </a:cubicBezTo>
                <a:cubicBezTo>
                  <a:pt x="4889" y="13024"/>
                  <a:pt x="4895" y="13035"/>
                  <a:pt x="4895" y="13035"/>
                </a:cubicBezTo>
                <a:cubicBezTo>
                  <a:pt x="4895" y="13035"/>
                  <a:pt x="4901" y="13035"/>
                  <a:pt x="4901" y="13046"/>
                </a:cubicBezTo>
                <a:cubicBezTo>
                  <a:pt x="4901" y="13046"/>
                  <a:pt x="4901" y="13046"/>
                  <a:pt x="4901" y="13046"/>
                </a:cubicBezTo>
                <a:cubicBezTo>
                  <a:pt x="4906" y="13057"/>
                  <a:pt x="4906" y="13057"/>
                  <a:pt x="4912" y="13067"/>
                </a:cubicBezTo>
                <a:cubicBezTo>
                  <a:pt x="4912" y="13078"/>
                  <a:pt x="4912" y="13078"/>
                  <a:pt x="4918" y="13089"/>
                </a:cubicBezTo>
                <a:cubicBezTo>
                  <a:pt x="4918" y="13089"/>
                  <a:pt x="4923" y="13089"/>
                  <a:pt x="4923" y="13089"/>
                </a:cubicBezTo>
                <a:cubicBezTo>
                  <a:pt x="4923" y="13100"/>
                  <a:pt x="4923" y="13110"/>
                  <a:pt x="4929" y="13110"/>
                </a:cubicBezTo>
                <a:cubicBezTo>
                  <a:pt x="4934" y="13110"/>
                  <a:pt x="4934" y="13110"/>
                  <a:pt x="4934" y="13121"/>
                </a:cubicBezTo>
                <a:cubicBezTo>
                  <a:pt x="4940" y="13121"/>
                  <a:pt x="4940" y="13132"/>
                  <a:pt x="4934" y="13143"/>
                </a:cubicBezTo>
                <a:cubicBezTo>
                  <a:pt x="4934" y="13153"/>
                  <a:pt x="4934" y="13153"/>
                  <a:pt x="4929" y="13164"/>
                </a:cubicBezTo>
                <a:cubicBezTo>
                  <a:pt x="4929" y="13164"/>
                  <a:pt x="4929" y="13175"/>
                  <a:pt x="4934" y="13186"/>
                </a:cubicBezTo>
                <a:cubicBezTo>
                  <a:pt x="4934" y="13196"/>
                  <a:pt x="4934" y="13196"/>
                  <a:pt x="4940" y="13207"/>
                </a:cubicBezTo>
                <a:cubicBezTo>
                  <a:pt x="4940" y="13218"/>
                  <a:pt x="4946" y="13218"/>
                  <a:pt x="4946" y="13229"/>
                </a:cubicBezTo>
                <a:cubicBezTo>
                  <a:pt x="4946" y="13229"/>
                  <a:pt x="4946" y="13229"/>
                  <a:pt x="4946" y="13239"/>
                </a:cubicBezTo>
                <a:cubicBezTo>
                  <a:pt x="4940" y="13239"/>
                  <a:pt x="4940" y="13239"/>
                  <a:pt x="4940" y="13239"/>
                </a:cubicBezTo>
                <a:cubicBezTo>
                  <a:pt x="4934" y="13250"/>
                  <a:pt x="4934" y="13250"/>
                  <a:pt x="4934" y="13250"/>
                </a:cubicBezTo>
                <a:cubicBezTo>
                  <a:pt x="4934" y="13250"/>
                  <a:pt x="4929" y="13250"/>
                  <a:pt x="4929" y="13261"/>
                </a:cubicBezTo>
                <a:cubicBezTo>
                  <a:pt x="4929" y="13272"/>
                  <a:pt x="4934" y="13272"/>
                  <a:pt x="4934" y="13282"/>
                </a:cubicBezTo>
                <a:cubicBezTo>
                  <a:pt x="4940" y="13293"/>
                  <a:pt x="4940" y="13315"/>
                  <a:pt x="4940" y="13325"/>
                </a:cubicBezTo>
                <a:cubicBezTo>
                  <a:pt x="4940" y="13336"/>
                  <a:pt x="4940" y="13347"/>
                  <a:pt x="4940" y="13358"/>
                </a:cubicBezTo>
                <a:cubicBezTo>
                  <a:pt x="4940" y="13368"/>
                  <a:pt x="4940" y="13379"/>
                  <a:pt x="4940" y="13390"/>
                </a:cubicBezTo>
                <a:cubicBezTo>
                  <a:pt x="4940" y="13390"/>
                  <a:pt x="4934" y="13401"/>
                  <a:pt x="4934" y="13401"/>
                </a:cubicBezTo>
                <a:cubicBezTo>
                  <a:pt x="4940" y="13411"/>
                  <a:pt x="4940" y="13411"/>
                  <a:pt x="4940" y="13411"/>
                </a:cubicBezTo>
                <a:cubicBezTo>
                  <a:pt x="4946" y="13411"/>
                  <a:pt x="4946" y="13422"/>
                  <a:pt x="4940" y="13422"/>
                </a:cubicBezTo>
                <a:cubicBezTo>
                  <a:pt x="4940" y="13422"/>
                  <a:pt x="4934" y="13422"/>
                  <a:pt x="4934" y="13433"/>
                </a:cubicBezTo>
                <a:cubicBezTo>
                  <a:pt x="4934" y="13433"/>
                  <a:pt x="4934" y="13444"/>
                  <a:pt x="4934" y="13444"/>
                </a:cubicBezTo>
                <a:cubicBezTo>
                  <a:pt x="4940" y="13444"/>
                  <a:pt x="4946" y="13433"/>
                  <a:pt x="4946" y="13444"/>
                </a:cubicBezTo>
                <a:cubicBezTo>
                  <a:pt x="4951" y="13444"/>
                  <a:pt x="4946" y="13454"/>
                  <a:pt x="4951" y="13454"/>
                </a:cubicBezTo>
                <a:cubicBezTo>
                  <a:pt x="4951" y="13465"/>
                  <a:pt x="4951" y="13465"/>
                  <a:pt x="4957" y="13465"/>
                </a:cubicBezTo>
                <a:cubicBezTo>
                  <a:pt x="4957" y="13476"/>
                  <a:pt x="4951" y="13487"/>
                  <a:pt x="4951" y="13487"/>
                </a:cubicBezTo>
                <a:cubicBezTo>
                  <a:pt x="4946" y="13497"/>
                  <a:pt x="4946" y="13508"/>
                  <a:pt x="4940" y="13519"/>
                </a:cubicBezTo>
                <a:cubicBezTo>
                  <a:pt x="4940" y="13519"/>
                  <a:pt x="4940" y="13530"/>
                  <a:pt x="4934" y="13530"/>
                </a:cubicBezTo>
                <a:cubicBezTo>
                  <a:pt x="4934" y="13540"/>
                  <a:pt x="4934" y="13551"/>
                  <a:pt x="4929" y="13551"/>
                </a:cubicBezTo>
                <a:cubicBezTo>
                  <a:pt x="4923" y="13551"/>
                  <a:pt x="4918" y="13551"/>
                  <a:pt x="4918" y="13562"/>
                </a:cubicBezTo>
                <a:cubicBezTo>
                  <a:pt x="4918" y="13562"/>
                  <a:pt x="4918" y="13573"/>
                  <a:pt x="4918" y="13573"/>
                </a:cubicBezTo>
                <a:cubicBezTo>
                  <a:pt x="4918" y="13573"/>
                  <a:pt x="4918" y="13583"/>
                  <a:pt x="4918" y="13583"/>
                </a:cubicBezTo>
                <a:cubicBezTo>
                  <a:pt x="4918" y="13594"/>
                  <a:pt x="4912" y="13605"/>
                  <a:pt x="4912" y="13605"/>
                </a:cubicBezTo>
                <a:cubicBezTo>
                  <a:pt x="4906" y="13616"/>
                  <a:pt x="4901" y="13616"/>
                  <a:pt x="4901" y="13626"/>
                </a:cubicBezTo>
                <a:cubicBezTo>
                  <a:pt x="4889" y="13626"/>
                  <a:pt x="4878" y="13626"/>
                  <a:pt x="4873" y="13637"/>
                </a:cubicBezTo>
                <a:cubicBezTo>
                  <a:pt x="4867" y="13637"/>
                  <a:pt x="4861" y="13637"/>
                  <a:pt x="4861" y="13648"/>
                </a:cubicBezTo>
                <a:cubicBezTo>
                  <a:pt x="4856" y="13659"/>
                  <a:pt x="4850" y="13669"/>
                  <a:pt x="4850" y="13680"/>
                </a:cubicBezTo>
                <a:cubicBezTo>
                  <a:pt x="4850" y="13680"/>
                  <a:pt x="4856" y="13680"/>
                  <a:pt x="4856" y="13680"/>
                </a:cubicBezTo>
                <a:cubicBezTo>
                  <a:pt x="4856" y="13691"/>
                  <a:pt x="4856" y="13691"/>
                  <a:pt x="4861" y="13691"/>
                </a:cubicBezTo>
                <a:cubicBezTo>
                  <a:pt x="4861" y="13701"/>
                  <a:pt x="4861" y="13712"/>
                  <a:pt x="4856" y="13723"/>
                </a:cubicBezTo>
                <a:cubicBezTo>
                  <a:pt x="4856" y="13723"/>
                  <a:pt x="4850" y="13723"/>
                  <a:pt x="4844" y="13723"/>
                </a:cubicBezTo>
                <a:cubicBezTo>
                  <a:pt x="4844" y="13734"/>
                  <a:pt x="4839" y="13734"/>
                  <a:pt x="4839" y="13734"/>
                </a:cubicBezTo>
                <a:cubicBezTo>
                  <a:pt x="4839" y="13734"/>
                  <a:pt x="4833" y="13734"/>
                  <a:pt x="4833" y="13734"/>
                </a:cubicBezTo>
                <a:cubicBezTo>
                  <a:pt x="4828" y="13734"/>
                  <a:pt x="4828" y="13734"/>
                  <a:pt x="4833" y="13744"/>
                </a:cubicBezTo>
                <a:cubicBezTo>
                  <a:pt x="4833" y="13744"/>
                  <a:pt x="4833" y="13744"/>
                  <a:pt x="4833" y="13744"/>
                </a:cubicBezTo>
                <a:cubicBezTo>
                  <a:pt x="4833" y="13744"/>
                  <a:pt x="4833" y="13744"/>
                  <a:pt x="4839" y="13744"/>
                </a:cubicBezTo>
                <a:cubicBezTo>
                  <a:pt x="4839" y="13744"/>
                  <a:pt x="4839" y="13744"/>
                  <a:pt x="4844" y="13744"/>
                </a:cubicBezTo>
                <a:cubicBezTo>
                  <a:pt x="4844" y="13755"/>
                  <a:pt x="4844" y="13755"/>
                  <a:pt x="4844" y="13766"/>
                </a:cubicBezTo>
                <a:cubicBezTo>
                  <a:pt x="4844" y="13766"/>
                  <a:pt x="4839" y="13777"/>
                  <a:pt x="4839" y="13787"/>
                </a:cubicBezTo>
                <a:cubicBezTo>
                  <a:pt x="4839" y="13798"/>
                  <a:pt x="4833" y="13787"/>
                  <a:pt x="4828" y="13798"/>
                </a:cubicBezTo>
                <a:cubicBezTo>
                  <a:pt x="4822" y="13798"/>
                  <a:pt x="4822" y="13809"/>
                  <a:pt x="4816" y="13809"/>
                </a:cubicBezTo>
                <a:cubicBezTo>
                  <a:pt x="4811" y="13809"/>
                  <a:pt x="4805" y="13809"/>
                  <a:pt x="4799" y="13809"/>
                </a:cubicBezTo>
                <a:cubicBezTo>
                  <a:pt x="4794" y="13809"/>
                  <a:pt x="4794" y="13830"/>
                  <a:pt x="4788" y="13830"/>
                </a:cubicBezTo>
                <a:cubicBezTo>
                  <a:pt x="4788" y="13830"/>
                  <a:pt x="4782" y="13830"/>
                  <a:pt x="4782" y="13830"/>
                </a:cubicBezTo>
                <a:cubicBezTo>
                  <a:pt x="4777" y="13830"/>
                  <a:pt x="4777" y="13830"/>
                  <a:pt x="4777" y="13830"/>
                </a:cubicBezTo>
                <a:cubicBezTo>
                  <a:pt x="4771" y="13830"/>
                  <a:pt x="4771" y="13830"/>
                  <a:pt x="4766" y="13830"/>
                </a:cubicBezTo>
                <a:cubicBezTo>
                  <a:pt x="4766" y="13841"/>
                  <a:pt x="4760" y="13841"/>
                  <a:pt x="4760" y="13852"/>
                </a:cubicBezTo>
                <a:cubicBezTo>
                  <a:pt x="4766" y="13852"/>
                  <a:pt x="4766" y="13852"/>
                  <a:pt x="4766" y="13863"/>
                </a:cubicBezTo>
                <a:cubicBezTo>
                  <a:pt x="4766" y="13863"/>
                  <a:pt x="4766" y="13873"/>
                  <a:pt x="4766" y="13873"/>
                </a:cubicBezTo>
                <a:cubicBezTo>
                  <a:pt x="4766" y="13884"/>
                  <a:pt x="4766" y="13884"/>
                  <a:pt x="4766" y="13884"/>
                </a:cubicBezTo>
                <a:cubicBezTo>
                  <a:pt x="4766" y="13895"/>
                  <a:pt x="4766" y="13895"/>
                  <a:pt x="4766" y="13906"/>
                </a:cubicBezTo>
                <a:cubicBezTo>
                  <a:pt x="4766" y="13906"/>
                  <a:pt x="4766" y="13906"/>
                  <a:pt x="4766" y="13916"/>
                </a:cubicBezTo>
                <a:cubicBezTo>
                  <a:pt x="4766" y="13916"/>
                  <a:pt x="4766" y="13927"/>
                  <a:pt x="4766" y="13927"/>
                </a:cubicBezTo>
                <a:cubicBezTo>
                  <a:pt x="4760" y="13938"/>
                  <a:pt x="4754" y="13938"/>
                  <a:pt x="4754" y="13949"/>
                </a:cubicBezTo>
                <a:cubicBezTo>
                  <a:pt x="4749" y="13949"/>
                  <a:pt x="4749" y="13959"/>
                  <a:pt x="4743" y="13970"/>
                </a:cubicBezTo>
                <a:cubicBezTo>
                  <a:pt x="4743" y="13970"/>
                  <a:pt x="4737" y="13981"/>
                  <a:pt x="4737" y="13992"/>
                </a:cubicBezTo>
                <a:cubicBezTo>
                  <a:pt x="4737" y="14002"/>
                  <a:pt x="4743" y="14002"/>
                  <a:pt x="4743" y="14013"/>
                </a:cubicBezTo>
                <a:cubicBezTo>
                  <a:pt x="4743" y="14024"/>
                  <a:pt x="4737" y="14024"/>
                  <a:pt x="4737" y="14035"/>
                </a:cubicBezTo>
                <a:cubicBezTo>
                  <a:pt x="4732" y="14045"/>
                  <a:pt x="4726" y="14045"/>
                  <a:pt x="4721" y="14056"/>
                </a:cubicBezTo>
                <a:cubicBezTo>
                  <a:pt x="4721" y="14056"/>
                  <a:pt x="4721" y="14056"/>
                  <a:pt x="4715" y="14056"/>
                </a:cubicBezTo>
                <a:cubicBezTo>
                  <a:pt x="4715" y="14056"/>
                  <a:pt x="4709" y="14067"/>
                  <a:pt x="4709" y="14067"/>
                </a:cubicBezTo>
                <a:cubicBezTo>
                  <a:pt x="4709" y="14078"/>
                  <a:pt x="4715" y="14088"/>
                  <a:pt x="4715" y="14088"/>
                </a:cubicBezTo>
                <a:cubicBezTo>
                  <a:pt x="4715" y="14099"/>
                  <a:pt x="4721" y="14099"/>
                  <a:pt x="4721" y="14110"/>
                </a:cubicBezTo>
                <a:cubicBezTo>
                  <a:pt x="4721" y="14121"/>
                  <a:pt x="4715" y="14121"/>
                  <a:pt x="4715" y="14131"/>
                </a:cubicBezTo>
                <a:cubicBezTo>
                  <a:pt x="4715" y="14142"/>
                  <a:pt x="4715" y="14142"/>
                  <a:pt x="4721" y="14153"/>
                </a:cubicBezTo>
                <a:cubicBezTo>
                  <a:pt x="4721" y="14164"/>
                  <a:pt x="4721" y="14174"/>
                  <a:pt x="4721" y="14185"/>
                </a:cubicBezTo>
                <a:cubicBezTo>
                  <a:pt x="4721" y="14196"/>
                  <a:pt x="4721" y="14196"/>
                  <a:pt x="4715" y="14207"/>
                </a:cubicBezTo>
                <a:cubicBezTo>
                  <a:pt x="4709" y="14207"/>
                  <a:pt x="4698" y="14196"/>
                  <a:pt x="4704" y="14207"/>
                </a:cubicBezTo>
                <a:cubicBezTo>
                  <a:pt x="4704" y="14217"/>
                  <a:pt x="4709" y="14217"/>
                  <a:pt x="4709" y="14217"/>
                </a:cubicBezTo>
                <a:cubicBezTo>
                  <a:pt x="4709" y="14217"/>
                  <a:pt x="4709" y="14228"/>
                  <a:pt x="4715" y="14228"/>
                </a:cubicBezTo>
                <a:cubicBezTo>
                  <a:pt x="4715" y="14228"/>
                  <a:pt x="4721" y="14228"/>
                  <a:pt x="4721" y="14228"/>
                </a:cubicBezTo>
                <a:cubicBezTo>
                  <a:pt x="4721" y="14228"/>
                  <a:pt x="4726" y="14228"/>
                  <a:pt x="4726" y="14239"/>
                </a:cubicBezTo>
                <a:cubicBezTo>
                  <a:pt x="4726" y="14239"/>
                  <a:pt x="4732" y="14239"/>
                  <a:pt x="4737" y="14250"/>
                </a:cubicBezTo>
                <a:cubicBezTo>
                  <a:pt x="4737" y="14250"/>
                  <a:pt x="4743" y="14271"/>
                  <a:pt x="4749" y="14271"/>
                </a:cubicBezTo>
                <a:cubicBezTo>
                  <a:pt x="4749" y="14271"/>
                  <a:pt x="4749" y="14271"/>
                  <a:pt x="4754" y="14271"/>
                </a:cubicBezTo>
                <a:cubicBezTo>
                  <a:pt x="4754" y="14271"/>
                  <a:pt x="4754" y="14271"/>
                  <a:pt x="4754" y="14260"/>
                </a:cubicBezTo>
                <a:cubicBezTo>
                  <a:pt x="4754" y="14260"/>
                  <a:pt x="4749" y="14260"/>
                  <a:pt x="4754" y="14260"/>
                </a:cubicBezTo>
                <a:cubicBezTo>
                  <a:pt x="4754" y="14250"/>
                  <a:pt x="4754" y="14260"/>
                  <a:pt x="4760" y="14250"/>
                </a:cubicBezTo>
                <a:cubicBezTo>
                  <a:pt x="4760" y="14250"/>
                  <a:pt x="4760" y="14250"/>
                  <a:pt x="4766" y="14239"/>
                </a:cubicBezTo>
                <a:cubicBezTo>
                  <a:pt x="4766" y="14239"/>
                  <a:pt x="4766" y="14239"/>
                  <a:pt x="4766" y="14228"/>
                </a:cubicBezTo>
                <a:cubicBezTo>
                  <a:pt x="4771" y="14228"/>
                  <a:pt x="4771" y="14228"/>
                  <a:pt x="4771" y="14239"/>
                </a:cubicBezTo>
                <a:cubicBezTo>
                  <a:pt x="4771" y="14239"/>
                  <a:pt x="4771" y="14250"/>
                  <a:pt x="4766" y="14250"/>
                </a:cubicBezTo>
                <a:cubicBezTo>
                  <a:pt x="4766" y="14250"/>
                  <a:pt x="4760" y="14250"/>
                  <a:pt x="4760" y="14260"/>
                </a:cubicBezTo>
                <a:cubicBezTo>
                  <a:pt x="4766" y="14260"/>
                  <a:pt x="4766" y="14260"/>
                  <a:pt x="4766" y="14260"/>
                </a:cubicBezTo>
                <a:cubicBezTo>
                  <a:pt x="4771" y="14260"/>
                  <a:pt x="4771" y="14260"/>
                  <a:pt x="4771" y="14260"/>
                </a:cubicBezTo>
                <a:cubicBezTo>
                  <a:pt x="4771" y="14250"/>
                  <a:pt x="4771" y="14250"/>
                  <a:pt x="4777" y="14239"/>
                </a:cubicBezTo>
                <a:cubicBezTo>
                  <a:pt x="4777" y="14239"/>
                  <a:pt x="4777" y="14239"/>
                  <a:pt x="4777" y="14228"/>
                </a:cubicBezTo>
                <a:cubicBezTo>
                  <a:pt x="4777" y="14228"/>
                  <a:pt x="4777" y="14217"/>
                  <a:pt x="4782" y="14228"/>
                </a:cubicBezTo>
                <a:cubicBezTo>
                  <a:pt x="4782" y="14228"/>
                  <a:pt x="4782" y="14239"/>
                  <a:pt x="4782" y="14239"/>
                </a:cubicBezTo>
                <a:cubicBezTo>
                  <a:pt x="4782" y="14239"/>
                  <a:pt x="4782" y="14239"/>
                  <a:pt x="4782" y="14250"/>
                </a:cubicBezTo>
                <a:cubicBezTo>
                  <a:pt x="4782" y="14250"/>
                  <a:pt x="4782" y="14260"/>
                  <a:pt x="4782" y="14260"/>
                </a:cubicBezTo>
                <a:cubicBezTo>
                  <a:pt x="4782" y="14260"/>
                  <a:pt x="4782" y="14271"/>
                  <a:pt x="4782" y="14271"/>
                </a:cubicBezTo>
                <a:cubicBezTo>
                  <a:pt x="4782" y="14271"/>
                  <a:pt x="4782" y="14282"/>
                  <a:pt x="4782" y="14282"/>
                </a:cubicBezTo>
                <a:cubicBezTo>
                  <a:pt x="4777" y="14293"/>
                  <a:pt x="4777" y="14293"/>
                  <a:pt x="4777" y="14293"/>
                </a:cubicBezTo>
                <a:cubicBezTo>
                  <a:pt x="4777" y="14303"/>
                  <a:pt x="4777" y="14314"/>
                  <a:pt x="4771" y="14325"/>
                </a:cubicBezTo>
                <a:cubicBezTo>
                  <a:pt x="4771" y="14325"/>
                  <a:pt x="4766" y="14336"/>
                  <a:pt x="4766" y="14336"/>
                </a:cubicBezTo>
                <a:cubicBezTo>
                  <a:pt x="4760" y="14336"/>
                  <a:pt x="4760" y="14346"/>
                  <a:pt x="4760" y="14346"/>
                </a:cubicBezTo>
                <a:cubicBezTo>
                  <a:pt x="4754" y="14346"/>
                  <a:pt x="4754" y="14346"/>
                  <a:pt x="4749" y="14346"/>
                </a:cubicBezTo>
                <a:cubicBezTo>
                  <a:pt x="4749" y="14346"/>
                  <a:pt x="4743" y="14357"/>
                  <a:pt x="4743" y="14368"/>
                </a:cubicBezTo>
                <a:cubicBezTo>
                  <a:pt x="4737" y="14368"/>
                  <a:pt x="4732" y="14368"/>
                  <a:pt x="4732" y="14379"/>
                </a:cubicBezTo>
                <a:cubicBezTo>
                  <a:pt x="4721" y="14389"/>
                  <a:pt x="4715" y="14411"/>
                  <a:pt x="4709" y="14421"/>
                </a:cubicBezTo>
                <a:cubicBezTo>
                  <a:pt x="4704" y="14432"/>
                  <a:pt x="4698" y="14432"/>
                  <a:pt x="4698" y="14443"/>
                </a:cubicBezTo>
                <a:cubicBezTo>
                  <a:pt x="4692" y="14454"/>
                  <a:pt x="4692" y="14454"/>
                  <a:pt x="4687" y="14464"/>
                </a:cubicBezTo>
                <a:cubicBezTo>
                  <a:pt x="4681" y="14486"/>
                  <a:pt x="4681" y="14497"/>
                  <a:pt x="4687" y="14518"/>
                </a:cubicBezTo>
                <a:cubicBezTo>
                  <a:pt x="4687" y="14529"/>
                  <a:pt x="4687" y="14529"/>
                  <a:pt x="4687" y="14540"/>
                </a:cubicBezTo>
                <a:cubicBezTo>
                  <a:pt x="4692" y="14550"/>
                  <a:pt x="4692" y="14561"/>
                  <a:pt x="4692" y="14572"/>
                </a:cubicBezTo>
                <a:cubicBezTo>
                  <a:pt x="4698" y="14583"/>
                  <a:pt x="4698" y="14583"/>
                  <a:pt x="4704" y="14593"/>
                </a:cubicBezTo>
                <a:cubicBezTo>
                  <a:pt x="4704" y="14604"/>
                  <a:pt x="4709" y="14615"/>
                  <a:pt x="4709" y="14626"/>
                </a:cubicBezTo>
                <a:cubicBezTo>
                  <a:pt x="4709" y="14626"/>
                  <a:pt x="4715" y="14636"/>
                  <a:pt x="4709" y="14647"/>
                </a:cubicBezTo>
                <a:cubicBezTo>
                  <a:pt x="4709" y="14647"/>
                  <a:pt x="4704" y="14658"/>
                  <a:pt x="4704" y="14658"/>
                </a:cubicBezTo>
                <a:cubicBezTo>
                  <a:pt x="4704" y="14669"/>
                  <a:pt x="4698" y="14669"/>
                  <a:pt x="4692" y="14679"/>
                </a:cubicBezTo>
                <a:cubicBezTo>
                  <a:pt x="4692" y="14690"/>
                  <a:pt x="4698" y="14690"/>
                  <a:pt x="4698" y="14690"/>
                </a:cubicBezTo>
                <a:cubicBezTo>
                  <a:pt x="4709" y="14701"/>
                  <a:pt x="4715" y="14712"/>
                  <a:pt x="4726" y="14712"/>
                </a:cubicBezTo>
                <a:cubicBezTo>
                  <a:pt x="4732" y="14722"/>
                  <a:pt x="4743" y="14733"/>
                  <a:pt x="4749" y="14744"/>
                </a:cubicBezTo>
                <a:cubicBezTo>
                  <a:pt x="4754" y="14744"/>
                  <a:pt x="4754" y="14755"/>
                  <a:pt x="4760" y="14755"/>
                </a:cubicBezTo>
                <a:cubicBezTo>
                  <a:pt x="4766" y="14765"/>
                  <a:pt x="4766" y="14765"/>
                  <a:pt x="4771" y="14776"/>
                </a:cubicBezTo>
                <a:cubicBezTo>
                  <a:pt x="4777" y="14787"/>
                  <a:pt x="4782" y="14808"/>
                  <a:pt x="4788" y="14819"/>
                </a:cubicBezTo>
                <a:cubicBezTo>
                  <a:pt x="4788" y="14830"/>
                  <a:pt x="4794" y="14841"/>
                  <a:pt x="4794" y="14841"/>
                </a:cubicBezTo>
                <a:cubicBezTo>
                  <a:pt x="4799" y="14851"/>
                  <a:pt x="4799" y="14862"/>
                  <a:pt x="4799" y="14873"/>
                </a:cubicBezTo>
                <a:cubicBezTo>
                  <a:pt x="4805" y="14884"/>
                  <a:pt x="4805" y="14884"/>
                  <a:pt x="4811" y="14894"/>
                </a:cubicBezTo>
                <a:cubicBezTo>
                  <a:pt x="4811" y="14905"/>
                  <a:pt x="4811" y="14905"/>
                  <a:pt x="4816" y="14916"/>
                </a:cubicBezTo>
                <a:cubicBezTo>
                  <a:pt x="4816" y="14916"/>
                  <a:pt x="4816" y="14916"/>
                  <a:pt x="4822" y="14927"/>
                </a:cubicBezTo>
                <a:cubicBezTo>
                  <a:pt x="4822" y="14937"/>
                  <a:pt x="4828" y="14937"/>
                  <a:pt x="4833" y="14948"/>
                </a:cubicBezTo>
                <a:cubicBezTo>
                  <a:pt x="4839" y="14970"/>
                  <a:pt x="4844" y="14980"/>
                  <a:pt x="4844" y="15002"/>
                </a:cubicBezTo>
                <a:cubicBezTo>
                  <a:pt x="4850" y="15013"/>
                  <a:pt x="4850" y="15023"/>
                  <a:pt x="4850" y="15034"/>
                </a:cubicBezTo>
                <a:cubicBezTo>
                  <a:pt x="4856" y="15034"/>
                  <a:pt x="4856" y="15045"/>
                  <a:pt x="4856" y="15056"/>
                </a:cubicBezTo>
                <a:cubicBezTo>
                  <a:pt x="4861" y="15066"/>
                  <a:pt x="4861" y="15066"/>
                  <a:pt x="4867" y="15077"/>
                </a:cubicBezTo>
                <a:cubicBezTo>
                  <a:pt x="4867" y="15088"/>
                  <a:pt x="4867" y="15088"/>
                  <a:pt x="4867" y="15099"/>
                </a:cubicBezTo>
                <a:cubicBezTo>
                  <a:pt x="4867" y="15099"/>
                  <a:pt x="4873" y="15099"/>
                  <a:pt x="4873" y="15109"/>
                </a:cubicBezTo>
                <a:cubicBezTo>
                  <a:pt x="4878" y="15120"/>
                  <a:pt x="4878" y="15141"/>
                  <a:pt x="4884" y="15163"/>
                </a:cubicBezTo>
                <a:cubicBezTo>
                  <a:pt x="4889" y="15163"/>
                  <a:pt x="4889" y="15174"/>
                  <a:pt x="4889" y="15184"/>
                </a:cubicBezTo>
                <a:cubicBezTo>
                  <a:pt x="4889" y="15195"/>
                  <a:pt x="4895" y="15206"/>
                  <a:pt x="4895" y="15217"/>
                </a:cubicBezTo>
                <a:cubicBezTo>
                  <a:pt x="4901" y="15227"/>
                  <a:pt x="4901" y="15238"/>
                  <a:pt x="4906" y="15249"/>
                </a:cubicBezTo>
                <a:cubicBezTo>
                  <a:pt x="4912" y="15260"/>
                  <a:pt x="4918" y="15270"/>
                  <a:pt x="4918" y="15281"/>
                </a:cubicBezTo>
                <a:cubicBezTo>
                  <a:pt x="4918" y="15292"/>
                  <a:pt x="4918" y="15303"/>
                  <a:pt x="4918" y="15303"/>
                </a:cubicBezTo>
                <a:cubicBezTo>
                  <a:pt x="4918" y="15313"/>
                  <a:pt x="4918" y="15313"/>
                  <a:pt x="4923" y="15324"/>
                </a:cubicBezTo>
                <a:cubicBezTo>
                  <a:pt x="4923" y="15335"/>
                  <a:pt x="4929" y="15335"/>
                  <a:pt x="4929" y="15346"/>
                </a:cubicBezTo>
                <a:cubicBezTo>
                  <a:pt x="4934" y="15346"/>
                  <a:pt x="4934" y="15356"/>
                  <a:pt x="4940" y="15356"/>
                </a:cubicBezTo>
                <a:cubicBezTo>
                  <a:pt x="4940" y="15367"/>
                  <a:pt x="4946" y="15367"/>
                  <a:pt x="4946" y="15378"/>
                </a:cubicBezTo>
                <a:cubicBezTo>
                  <a:pt x="4951" y="15389"/>
                  <a:pt x="4951" y="15399"/>
                  <a:pt x="4951" y="15410"/>
                </a:cubicBezTo>
                <a:cubicBezTo>
                  <a:pt x="4951" y="15410"/>
                  <a:pt x="4951" y="15421"/>
                  <a:pt x="4957" y="15432"/>
                </a:cubicBezTo>
                <a:cubicBezTo>
                  <a:pt x="4957" y="15432"/>
                  <a:pt x="4963" y="15442"/>
                  <a:pt x="4963" y="15453"/>
                </a:cubicBezTo>
                <a:cubicBezTo>
                  <a:pt x="4968" y="15464"/>
                  <a:pt x="4974" y="15475"/>
                  <a:pt x="4979" y="15496"/>
                </a:cubicBezTo>
                <a:cubicBezTo>
                  <a:pt x="4985" y="15496"/>
                  <a:pt x="4985" y="15507"/>
                  <a:pt x="4991" y="15518"/>
                </a:cubicBezTo>
                <a:cubicBezTo>
                  <a:pt x="4991" y="15518"/>
                  <a:pt x="4991" y="15528"/>
                  <a:pt x="4996" y="15539"/>
                </a:cubicBezTo>
                <a:cubicBezTo>
                  <a:pt x="4996" y="15539"/>
                  <a:pt x="4996" y="15539"/>
                  <a:pt x="4996" y="15550"/>
                </a:cubicBezTo>
                <a:cubicBezTo>
                  <a:pt x="5002" y="15550"/>
                  <a:pt x="5002" y="15550"/>
                  <a:pt x="5002" y="15561"/>
                </a:cubicBezTo>
                <a:cubicBezTo>
                  <a:pt x="5002" y="15561"/>
                  <a:pt x="5008" y="15571"/>
                  <a:pt x="5008" y="15582"/>
                </a:cubicBezTo>
                <a:cubicBezTo>
                  <a:pt x="5013" y="15593"/>
                  <a:pt x="5013" y="15593"/>
                  <a:pt x="5013" y="15604"/>
                </a:cubicBezTo>
                <a:cubicBezTo>
                  <a:pt x="5013" y="15625"/>
                  <a:pt x="5002" y="15636"/>
                  <a:pt x="5002" y="15647"/>
                </a:cubicBezTo>
                <a:cubicBezTo>
                  <a:pt x="5002" y="15657"/>
                  <a:pt x="5002" y="15668"/>
                  <a:pt x="5002" y="15679"/>
                </a:cubicBezTo>
                <a:cubicBezTo>
                  <a:pt x="5008" y="15679"/>
                  <a:pt x="5013" y="15690"/>
                  <a:pt x="5013" y="15690"/>
                </a:cubicBezTo>
                <a:cubicBezTo>
                  <a:pt x="5019" y="15700"/>
                  <a:pt x="5019" y="15711"/>
                  <a:pt x="5024" y="15711"/>
                </a:cubicBezTo>
                <a:cubicBezTo>
                  <a:pt x="5024" y="15722"/>
                  <a:pt x="5024" y="15733"/>
                  <a:pt x="5024" y="15743"/>
                </a:cubicBezTo>
                <a:cubicBezTo>
                  <a:pt x="5030" y="15743"/>
                  <a:pt x="5030" y="15743"/>
                  <a:pt x="5036" y="15754"/>
                </a:cubicBezTo>
                <a:cubicBezTo>
                  <a:pt x="5041" y="15765"/>
                  <a:pt x="5041" y="15765"/>
                  <a:pt x="5047" y="15765"/>
                </a:cubicBezTo>
                <a:cubicBezTo>
                  <a:pt x="5053" y="15765"/>
                  <a:pt x="5058" y="15776"/>
                  <a:pt x="5058" y="15776"/>
                </a:cubicBezTo>
                <a:cubicBezTo>
                  <a:pt x="5064" y="15786"/>
                  <a:pt x="5064" y="15797"/>
                  <a:pt x="5069" y="15808"/>
                </a:cubicBezTo>
                <a:cubicBezTo>
                  <a:pt x="5069" y="15808"/>
                  <a:pt x="5075" y="15819"/>
                  <a:pt x="5075" y="15819"/>
                </a:cubicBezTo>
                <a:cubicBezTo>
                  <a:pt x="5081" y="15829"/>
                  <a:pt x="5081" y="15840"/>
                  <a:pt x="5086" y="15851"/>
                </a:cubicBezTo>
                <a:cubicBezTo>
                  <a:pt x="5092" y="15851"/>
                  <a:pt x="5092" y="15861"/>
                  <a:pt x="5098" y="15861"/>
                </a:cubicBezTo>
                <a:cubicBezTo>
                  <a:pt x="5109" y="15861"/>
                  <a:pt x="5114" y="15872"/>
                  <a:pt x="5120" y="15883"/>
                </a:cubicBezTo>
                <a:cubicBezTo>
                  <a:pt x="5126" y="15883"/>
                  <a:pt x="5126" y="15894"/>
                  <a:pt x="5131" y="15894"/>
                </a:cubicBezTo>
                <a:cubicBezTo>
                  <a:pt x="5137" y="15894"/>
                  <a:pt x="5137" y="15904"/>
                  <a:pt x="5143" y="15904"/>
                </a:cubicBezTo>
                <a:cubicBezTo>
                  <a:pt x="5148" y="15915"/>
                  <a:pt x="5148" y="15915"/>
                  <a:pt x="5154" y="15926"/>
                </a:cubicBezTo>
                <a:cubicBezTo>
                  <a:pt x="5154" y="15926"/>
                  <a:pt x="5159" y="15926"/>
                  <a:pt x="5159" y="15926"/>
                </a:cubicBezTo>
                <a:cubicBezTo>
                  <a:pt x="5165" y="15937"/>
                  <a:pt x="5171" y="15937"/>
                  <a:pt x="5176" y="15947"/>
                </a:cubicBezTo>
                <a:cubicBezTo>
                  <a:pt x="5182" y="15947"/>
                  <a:pt x="5193" y="15958"/>
                  <a:pt x="5199" y="15969"/>
                </a:cubicBezTo>
                <a:cubicBezTo>
                  <a:pt x="5204" y="15969"/>
                  <a:pt x="5204" y="15969"/>
                  <a:pt x="5210" y="15969"/>
                </a:cubicBezTo>
                <a:cubicBezTo>
                  <a:pt x="5210" y="15969"/>
                  <a:pt x="5210" y="15969"/>
                  <a:pt x="5216" y="15980"/>
                </a:cubicBezTo>
                <a:cubicBezTo>
                  <a:pt x="5216" y="15980"/>
                  <a:pt x="5221" y="15980"/>
                  <a:pt x="5221" y="15980"/>
                </a:cubicBezTo>
                <a:cubicBezTo>
                  <a:pt x="5227" y="15990"/>
                  <a:pt x="5227" y="15990"/>
                  <a:pt x="5233" y="15990"/>
                </a:cubicBezTo>
                <a:cubicBezTo>
                  <a:pt x="5238" y="15990"/>
                  <a:pt x="5238" y="16001"/>
                  <a:pt x="5244" y="16001"/>
                </a:cubicBezTo>
                <a:cubicBezTo>
                  <a:pt x="5244" y="16001"/>
                  <a:pt x="5249" y="16001"/>
                  <a:pt x="5249" y="16001"/>
                </a:cubicBezTo>
                <a:cubicBezTo>
                  <a:pt x="5255" y="16012"/>
                  <a:pt x="5255" y="16012"/>
                  <a:pt x="5261" y="16012"/>
                </a:cubicBezTo>
                <a:cubicBezTo>
                  <a:pt x="5266" y="16023"/>
                  <a:pt x="5266" y="16023"/>
                  <a:pt x="5272" y="16033"/>
                </a:cubicBezTo>
                <a:cubicBezTo>
                  <a:pt x="5278" y="16033"/>
                  <a:pt x="5278" y="16033"/>
                  <a:pt x="5283" y="16044"/>
                </a:cubicBezTo>
                <a:cubicBezTo>
                  <a:pt x="5289" y="16044"/>
                  <a:pt x="5295" y="16055"/>
                  <a:pt x="5295" y="16055"/>
                </a:cubicBezTo>
                <a:cubicBezTo>
                  <a:pt x="5300" y="16066"/>
                  <a:pt x="5306" y="16066"/>
                  <a:pt x="5306" y="16076"/>
                </a:cubicBezTo>
                <a:cubicBezTo>
                  <a:pt x="5311" y="16076"/>
                  <a:pt x="5311" y="16076"/>
                  <a:pt x="5317" y="16087"/>
                </a:cubicBezTo>
                <a:cubicBezTo>
                  <a:pt x="5317" y="16087"/>
                  <a:pt x="5317" y="16098"/>
                  <a:pt x="5317" y="16109"/>
                </a:cubicBezTo>
                <a:cubicBezTo>
                  <a:pt x="5317" y="16109"/>
                  <a:pt x="5317" y="16119"/>
                  <a:pt x="5323" y="16130"/>
                </a:cubicBezTo>
                <a:cubicBezTo>
                  <a:pt x="5323" y="16130"/>
                  <a:pt x="5328" y="16141"/>
                  <a:pt x="5334" y="16141"/>
                </a:cubicBezTo>
                <a:cubicBezTo>
                  <a:pt x="5340" y="16141"/>
                  <a:pt x="5345" y="16141"/>
                  <a:pt x="5345" y="16152"/>
                </a:cubicBezTo>
                <a:cubicBezTo>
                  <a:pt x="5351" y="16152"/>
                  <a:pt x="5351" y="16162"/>
                  <a:pt x="5356" y="16162"/>
                </a:cubicBezTo>
                <a:cubicBezTo>
                  <a:pt x="5356" y="16173"/>
                  <a:pt x="5362" y="16173"/>
                  <a:pt x="5368" y="16184"/>
                </a:cubicBezTo>
                <a:cubicBezTo>
                  <a:pt x="5368" y="16184"/>
                  <a:pt x="5373" y="16195"/>
                  <a:pt x="5373" y="16195"/>
                </a:cubicBezTo>
                <a:cubicBezTo>
                  <a:pt x="5379" y="16205"/>
                  <a:pt x="5385" y="16205"/>
                  <a:pt x="5385" y="16216"/>
                </a:cubicBezTo>
                <a:cubicBezTo>
                  <a:pt x="5385" y="16216"/>
                  <a:pt x="5385" y="16227"/>
                  <a:pt x="5385" y="16238"/>
                </a:cubicBezTo>
                <a:cubicBezTo>
                  <a:pt x="5385" y="16248"/>
                  <a:pt x="5390" y="16259"/>
                  <a:pt x="5390" y="16270"/>
                </a:cubicBezTo>
                <a:cubicBezTo>
                  <a:pt x="5390" y="16270"/>
                  <a:pt x="5390" y="16281"/>
                  <a:pt x="5390" y="16291"/>
                </a:cubicBezTo>
                <a:cubicBezTo>
                  <a:pt x="5390" y="16302"/>
                  <a:pt x="5390" y="16313"/>
                  <a:pt x="5396" y="16324"/>
                </a:cubicBezTo>
                <a:cubicBezTo>
                  <a:pt x="5396" y="16334"/>
                  <a:pt x="5396" y="16356"/>
                  <a:pt x="5396" y="16377"/>
                </a:cubicBezTo>
                <a:cubicBezTo>
                  <a:pt x="5396" y="16388"/>
                  <a:pt x="5396" y="16399"/>
                  <a:pt x="5396" y="16410"/>
                </a:cubicBezTo>
                <a:cubicBezTo>
                  <a:pt x="5396" y="16420"/>
                  <a:pt x="5396" y="16431"/>
                  <a:pt x="5396" y="16442"/>
                </a:cubicBezTo>
                <a:cubicBezTo>
                  <a:pt x="5396" y="16463"/>
                  <a:pt x="5401" y="16474"/>
                  <a:pt x="5401" y="16485"/>
                </a:cubicBezTo>
                <a:cubicBezTo>
                  <a:pt x="5401" y="16496"/>
                  <a:pt x="5401" y="16496"/>
                  <a:pt x="5401" y="16506"/>
                </a:cubicBezTo>
                <a:cubicBezTo>
                  <a:pt x="5401" y="16517"/>
                  <a:pt x="5401" y="16517"/>
                  <a:pt x="5401" y="16528"/>
                </a:cubicBezTo>
                <a:cubicBezTo>
                  <a:pt x="5401" y="16539"/>
                  <a:pt x="5401" y="16539"/>
                  <a:pt x="5401" y="16549"/>
                </a:cubicBezTo>
                <a:cubicBezTo>
                  <a:pt x="5401" y="16571"/>
                  <a:pt x="5407" y="16592"/>
                  <a:pt x="5407" y="16614"/>
                </a:cubicBezTo>
                <a:cubicBezTo>
                  <a:pt x="5401" y="16635"/>
                  <a:pt x="5401" y="16657"/>
                  <a:pt x="5401" y="16678"/>
                </a:cubicBezTo>
                <a:cubicBezTo>
                  <a:pt x="5396" y="16689"/>
                  <a:pt x="5396" y="16710"/>
                  <a:pt x="5396" y="16732"/>
                </a:cubicBezTo>
                <a:cubicBezTo>
                  <a:pt x="5396" y="16743"/>
                  <a:pt x="5396" y="16753"/>
                  <a:pt x="5390" y="16764"/>
                </a:cubicBezTo>
                <a:cubicBezTo>
                  <a:pt x="5390" y="16775"/>
                  <a:pt x="5390" y="16796"/>
                  <a:pt x="5385" y="16807"/>
                </a:cubicBezTo>
                <a:cubicBezTo>
                  <a:pt x="5385" y="16807"/>
                  <a:pt x="5379" y="16807"/>
                  <a:pt x="5379" y="16807"/>
                </a:cubicBezTo>
                <a:cubicBezTo>
                  <a:pt x="5373" y="16829"/>
                  <a:pt x="5373" y="16839"/>
                  <a:pt x="5373" y="16861"/>
                </a:cubicBezTo>
                <a:cubicBezTo>
                  <a:pt x="5373" y="16861"/>
                  <a:pt x="5373" y="16872"/>
                  <a:pt x="5373" y="16872"/>
                </a:cubicBezTo>
                <a:cubicBezTo>
                  <a:pt x="5373" y="16872"/>
                  <a:pt x="5373" y="16872"/>
                  <a:pt x="5379" y="16872"/>
                </a:cubicBezTo>
                <a:cubicBezTo>
                  <a:pt x="5379" y="16872"/>
                  <a:pt x="5379" y="16882"/>
                  <a:pt x="5379" y="16882"/>
                </a:cubicBezTo>
                <a:cubicBezTo>
                  <a:pt x="5379" y="16893"/>
                  <a:pt x="5373" y="16904"/>
                  <a:pt x="5373" y="16915"/>
                </a:cubicBezTo>
                <a:cubicBezTo>
                  <a:pt x="5373" y="16925"/>
                  <a:pt x="5373" y="16947"/>
                  <a:pt x="5373" y="16968"/>
                </a:cubicBezTo>
                <a:cubicBezTo>
                  <a:pt x="5373" y="16990"/>
                  <a:pt x="5373" y="17033"/>
                  <a:pt x="5379" y="17054"/>
                </a:cubicBezTo>
                <a:cubicBezTo>
                  <a:pt x="5379" y="17065"/>
                  <a:pt x="5379" y="17076"/>
                  <a:pt x="5379" y="17076"/>
                </a:cubicBezTo>
                <a:cubicBezTo>
                  <a:pt x="5379" y="17087"/>
                  <a:pt x="5379" y="17097"/>
                  <a:pt x="5379" y="17108"/>
                </a:cubicBezTo>
                <a:cubicBezTo>
                  <a:pt x="5379" y="17119"/>
                  <a:pt x="5373" y="17140"/>
                  <a:pt x="5368" y="17151"/>
                </a:cubicBezTo>
                <a:cubicBezTo>
                  <a:pt x="5362" y="17173"/>
                  <a:pt x="5368" y="17194"/>
                  <a:pt x="5368" y="17205"/>
                </a:cubicBezTo>
                <a:cubicBezTo>
                  <a:pt x="5368" y="17216"/>
                  <a:pt x="5368" y="17226"/>
                  <a:pt x="5368" y="17237"/>
                </a:cubicBezTo>
                <a:cubicBezTo>
                  <a:pt x="5368" y="17248"/>
                  <a:pt x="5362" y="17259"/>
                  <a:pt x="5362" y="17259"/>
                </a:cubicBezTo>
                <a:cubicBezTo>
                  <a:pt x="5362" y="17269"/>
                  <a:pt x="5362" y="17280"/>
                  <a:pt x="5362" y="17280"/>
                </a:cubicBezTo>
                <a:cubicBezTo>
                  <a:pt x="5362" y="17291"/>
                  <a:pt x="5362" y="17291"/>
                  <a:pt x="5362" y="17301"/>
                </a:cubicBezTo>
                <a:cubicBezTo>
                  <a:pt x="5356" y="17301"/>
                  <a:pt x="5356" y="17312"/>
                  <a:pt x="5356" y="17323"/>
                </a:cubicBezTo>
                <a:cubicBezTo>
                  <a:pt x="5351" y="17334"/>
                  <a:pt x="5351" y="17344"/>
                  <a:pt x="5351" y="17344"/>
                </a:cubicBezTo>
                <a:cubicBezTo>
                  <a:pt x="5351" y="17366"/>
                  <a:pt x="5351" y="17377"/>
                  <a:pt x="5351" y="17387"/>
                </a:cubicBezTo>
                <a:cubicBezTo>
                  <a:pt x="5351" y="17398"/>
                  <a:pt x="5351" y="17398"/>
                  <a:pt x="5351" y="17409"/>
                </a:cubicBezTo>
                <a:cubicBezTo>
                  <a:pt x="5351" y="17420"/>
                  <a:pt x="5345" y="17420"/>
                  <a:pt x="5345" y="17430"/>
                </a:cubicBezTo>
                <a:cubicBezTo>
                  <a:pt x="5340" y="17441"/>
                  <a:pt x="5340" y="17452"/>
                  <a:pt x="5340" y="17452"/>
                </a:cubicBezTo>
                <a:cubicBezTo>
                  <a:pt x="5340" y="17463"/>
                  <a:pt x="5340" y="17473"/>
                  <a:pt x="5334" y="17484"/>
                </a:cubicBezTo>
                <a:cubicBezTo>
                  <a:pt x="5334" y="17495"/>
                  <a:pt x="5334" y="17495"/>
                  <a:pt x="5334" y="17506"/>
                </a:cubicBezTo>
                <a:cubicBezTo>
                  <a:pt x="5334" y="17516"/>
                  <a:pt x="5334" y="17516"/>
                  <a:pt x="5334" y="17527"/>
                </a:cubicBezTo>
                <a:cubicBezTo>
                  <a:pt x="5328" y="17538"/>
                  <a:pt x="5328" y="17549"/>
                  <a:pt x="5323" y="17559"/>
                </a:cubicBezTo>
                <a:cubicBezTo>
                  <a:pt x="5323" y="17570"/>
                  <a:pt x="5317" y="17570"/>
                  <a:pt x="5317" y="17581"/>
                </a:cubicBezTo>
                <a:cubicBezTo>
                  <a:pt x="5311" y="17592"/>
                  <a:pt x="5311" y="17592"/>
                  <a:pt x="5317" y="17602"/>
                </a:cubicBezTo>
                <a:cubicBezTo>
                  <a:pt x="5317" y="17613"/>
                  <a:pt x="5317" y="17624"/>
                  <a:pt x="5317" y="17635"/>
                </a:cubicBezTo>
                <a:cubicBezTo>
                  <a:pt x="5323" y="17635"/>
                  <a:pt x="5323" y="17645"/>
                  <a:pt x="5328" y="17645"/>
                </a:cubicBezTo>
                <a:cubicBezTo>
                  <a:pt x="5328" y="17667"/>
                  <a:pt x="5328" y="17678"/>
                  <a:pt x="5328" y="17688"/>
                </a:cubicBezTo>
                <a:cubicBezTo>
                  <a:pt x="5328" y="17710"/>
                  <a:pt x="5328" y="17721"/>
                  <a:pt x="5323" y="17731"/>
                </a:cubicBezTo>
                <a:cubicBezTo>
                  <a:pt x="5323" y="17742"/>
                  <a:pt x="5323" y="17742"/>
                  <a:pt x="5317" y="17742"/>
                </a:cubicBezTo>
                <a:cubicBezTo>
                  <a:pt x="5317" y="17753"/>
                  <a:pt x="5317" y="17753"/>
                  <a:pt x="5311" y="17764"/>
                </a:cubicBezTo>
                <a:cubicBezTo>
                  <a:pt x="5311" y="17764"/>
                  <a:pt x="5306" y="17764"/>
                  <a:pt x="5306" y="17774"/>
                </a:cubicBezTo>
                <a:cubicBezTo>
                  <a:pt x="5306" y="17774"/>
                  <a:pt x="5306" y="17785"/>
                  <a:pt x="5306" y="17785"/>
                </a:cubicBezTo>
                <a:cubicBezTo>
                  <a:pt x="5306" y="17796"/>
                  <a:pt x="5306" y="17807"/>
                  <a:pt x="5306" y="17817"/>
                </a:cubicBezTo>
                <a:cubicBezTo>
                  <a:pt x="5306" y="17828"/>
                  <a:pt x="5306" y="17828"/>
                  <a:pt x="5306" y="17839"/>
                </a:cubicBezTo>
                <a:cubicBezTo>
                  <a:pt x="5306" y="17850"/>
                  <a:pt x="5306" y="17860"/>
                  <a:pt x="5306" y="17871"/>
                </a:cubicBezTo>
                <a:cubicBezTo>
                  <a:pt x="5306" y="17882"/>
                  <a:pt x="5311" y="17903"/>
                  <a:pt x="5311" y="17925"/>
                </a:cubicBezTo>
                <a:cubicBezTo>
                  <a:pt x="5311" y="17946"/>
                  <a:pt x="5311" y="17957"/>
                  <a:pt x="5311" y="17979"/>
                </a:cubicBezTo>
                <a:cubicBezTo>
                  <a:pt x="5311" y="18000"/>
                  <a:pt x="5311" y="18021"/>
                  <a:pt x="5317" y="18032"/>
                </a:cubicBezTo>
                <a:cubicBezTo>
                  <a:pt x="5317" y="18043"/>
                  <a:pt x="5323" y="18043"/>
                  <a:pt x="5317" y="18054"/>
                </a:cubicBezTo>
                <a:cubicBezTo>
                  <a:pt x="5317" y="18064"/>
                  <a:pt x="5317" y="18075"/>
                  <a:pt x="5317" y="18075"/>
                </a:cubicBezTo>
                <a:cubicBezTo>
                  <a:pt x="5317" y="18086"/>
                  <a:pt x="5317" y="18097"/>
                  <a:pt x="5311" y="18097"/>
                </a:cubicBezTo>
                <a:cubicBezTo>
                  <a:pt x="5311" y="18118"/>
                  <a:pt x="5300" y="18129"/>
                  <a:pt x="5300" y="18150"/>
                </a:cubicBezTo>
                <a:cubicBezTo>
                  <a:pt x="5300" y="18161"/>
                  <a:pt x="5300" y="18161"/>
                  <a:pt x="5300" y="18172"/>
                </a:cubicBezTo>
                <a:cubicBezTo>
                  <a:pt x="5300" y="18183"/>
                  <a:pt x="5300" y="18193"/>
                  <a:pt x="5300" y="18204"/>
                </a:cubicBezTo>
                <a:cubicBezTo>
                  <a:pt x="5300" y="18215"/>
                  <a:pt x="5300" y="18226"/>
                  <a:pt x="5300" y="18236"/>
                </a:cubicBezTo>
                <a:cubicBezTo>
                  <a:pt x="5295" y="18236"/>
                  <a:pt x="5295" y="18247"/>
                  <a:pt x="5289" y="18258"/>
                </a:cubicBezTo>
                <a:cubicBezTo>
                  <a:pt x="5289" y="18269"/>
                  <a:pt x="5283" y="18290"/>
                  <a:pt x="5283" y="18301"/>
                </a:cubicBezTo>
                <a:cubicBezTo>
                  <a:pt x="5283" y="18312"/>
                  <a:pt x="5283" y="18322"/>
                  <a:pt x="5278" y="18333"/>
                </a:cubicBezTo>
                <a:cubicBezTo>
                  <a:pt x="5278" y="18344"/>
                  <a:pt x="5278" y="18344"/>
                  <a:pt x="5278" y="18355"/>
                </a:cubicBezTo>
                <a:cubicBezTo>
                  <a:pt x="5272" y="18365"/>
                  <a:pt x="5272" y="18376"/>
                  <a:pt x="5272" y="18387"/>
                </a:cubicBezTo>
                <a:cubicBezTo>
                  <a:pt x="5272" y="18398"/>
                  <a:pt x="5266" y="18408"/>
                  <a:pt x="5266" y="18408"/>
                </a:cubicBezTo>
                <a:cubicBezTo>
                  <a:pt x="5266" y="18419"/>
                  <a:pt x="5261" y="18430"/>
                  <a:pt x="5261" y="18441"/>
                </a:cubicBezTo>
                <a:cubicBezTo>
                  <a:pt x="5261" y="18441"/>
                  <a:pt x="5255" y="18451"/>
                  <a:pt x="5255" y="18462"/>
                </a:cubicBezTo>
                <a:cubicBezTo>
                  <a:pt x="5249" y="18462"/>
                  <a:pt x="5249" y="18473"/>
                  <a:pt x="5244" y="18484"/>
                </a:cubicBezTo>
                <a:cubicBezTo>
                  <a:pt x="5244" y="18484"/>
                  <a:pt x="5244" y="18494"/>
                  <a:pt x="5244" y="18494"/>
                </a:cubicBezTo>
                <a:cubicBezTo>
                  <a:pt x="5238" y="18505"/>
                  <a:pt x="5244" y="18505"/>
                  <a:pt x="5244" y="18505"/>
                </a:cubicBezTo>
                <a:cubicBezTo>
                  <a:pt x="5244" y="18527"/>
                  <a:pt x="5238" y="18537"/>
                  <a:pt x="5233" y="18548"/>
                </a:cubicBezTo>
                <a:cubicBezTo>
                  <a:pt x="5233" y="18559"/>
                  <a:pt x="5227" y="18570"/>
                  <a:pt x="5227" y="18580"/>
                </a:cubicBezTo>
                <a:cubicBezTo>
                  <a:pt x="5227" y="18591"/>
                  <a:pt x="5221" y="18602"/>
                  <a:pt x="5221" y="18623"/>
                </a:cubicBezTo>
                <a:cubicBezTo>
                  <a:pt x="5221" y="18634"/>
                  <a:pt x="5221" y="18645"/>
                  <a:pt x="5216" y="18645"/>
                </a:cubicBezTo>
                <a:cubicBezTo>
                  <a:pt x="5210" y="18645"/>
                  <a:pt x="5210" y="18645"/>
                  <a:pt x="5210" y="18656"/>
                </a:cubicBezTo>
                <a:cubicBezTo>
                  <a:pt x="5204" y="18656"/>
                  <a:pt x="5210" y="18666"/>
                  <a:pt x="5210" y="18666"/>
                </a:cubicBezTo>
                <a:cubicBezTo>
                  <a:pt x="5210" y="18677"/>
                  <a:pt x="5210" y="18677"/>
                  <a:pt x="5210" y="18688"/>
                </a:cubicBezTo>
                <a:cubicBezTo>
                  <a:pt x="5210" y="18699"/>
                  <a:pt x="5210" y="18709"/>
                  <a:pt x="5204" y="18709"/>
                </a:cubicBezTo>
                <a:cubicBezTo>
                  <a:pt x="5199" y="18709"/>
                  <a:pt x="5199" y="18709"/>
                  <a:pt x="5199" y="18709"/>
                </a:cubicBezTo>
                <a:cubicBezTo>
                  <a:pt x="5193" y="18709"/>
                  <a:pt x="5193" y="18709"/>
                  <a:pt x="5188" y="18709"/>
                </a:cubicBezTo>
                <a:cubicBezTo>
                  <a:pt x="5188" y="18720"/>
                  <a:pt x="5182" y="18709"/>
                  <a:pt x="5176" y="18709"/>
                </a:cubicBezTo>
                <a:cubicBezTo>
                  <a:pt x="5176" y="18709"/>
                  <a:pt x="5176" y="18720"/>
                  <a:pt x="5176" y="18731"/>
                </a:cubicBezTo>
                <a:cubicBezTo>
                  <a:pt x="5176" y="18741"/>
                  <a:pt x="5176" y="18752"/>
                  <a:pt x="5176" y="18752"/>
                </a:cubicBezTo>
                <a:cubicBezTo>
                  <a:pt x="5171" y="18774"/>
                  <a:pt x="5176" y="18784"/>
                  <a:pt x="5182" y="18806"/>
                </a:cubicBezTo>
                <a:cubicBezTo>
                  <a:pt x="5193" y="18838"/>
                  <a:pt x="5182" y="18881"/>
                  <a:pt x="5182" y="18913"/>
                </a:cubicBezTo>
                <a:cubicBezTo>
                  <a:pt x="5182" y="18935"/>
                  <a:pt x="5188" y="18956"/>
                  <a:pt x="5193" y="18967"/>
                </a:cubicBezTo>
                <a:cubicBezTo>
                  <a:pt x="5193" y="18978"/>
                  <a:pt x="5193" y="18989"/>
                  <a:pt x="5199" y="18999"/>
                </a:cubicBezTo>
                <a:cubicBezTo>
                  <a:pt x="5199" y="19010"/>
                  <a:pt x="5199" y="19010"/>
                  <a:pt x="5204" y="19021"/>
                </a:cubicBezTo>
                <a:cubicBezTo>
                  <a:pt x="5204" y="19032"/>
                  <a:pt x="5204" y="19042"/>
                  <a:pt x="5199" y="19042"/>
                </a:cubicBezTo>
                <a:cubicBezTo>
                  <a:pt x="5199" y="19053"/>
                  <a:pt x="5199" y="19053"/>
                  <a:pt x="5199" y="19064"/>
                </a:cubicBezTo>
                <a:cubicBezTo>
                  <a:pt x="5199" y="19064"/>
                  <a:pt x="5199" y="19096"/>
                  <a:pt x="5193" y="19096"/>
                </a:cubicBezTo>
                <a:cubicBezTo>
                  <a:pt x="5193" y="19085"/>
                  <a:pt x="5176" y="19096"/>
                  <a:pt x="5176" y="19107"/>
                </a:cubicBezTo>
                <a:cubicBezTo>
                  <a:pt x="5171" y="19118"/>
                  <a:pt x="5171" y="19118"/>
                  <a:pt x="5171" y="19128"/>
                </a:cubicBezTo>
                <a:cubicBezTo>
                  <a:pt x="5171" y="19139"/>
                  <a:pt x="5171" y="19150"/>
                  <a:pt x="5171" y="19161"/>
                </a:cubicBezTo>
                <a:cubicBezTo>
                  <a:pt x="5165" y="19171"/>
                  <a:pt x="5165" y="19171"/>
                  <a:pt x="5165" y="19182"/>
                </a:cubicBezTo>
                <a:cubicBezTo>
                  <a:pt x="5165" y="19182"/>
                  <a:pt x="5165" y="19193"/>
                  <a:pt x="5165" y="19193"/>
                </a:cubicBezTo>
                <a:cubicBezTo>
                  <a:pt x="5165" y="19204"/>
                  <a:pt x="5165" y="19204"/>
                  <a:pt x="5159" y="19214"/>
                </a:cubicBezTo>
                <a:cubicBezTo>
                  <a:pt x="5159" y="19225"/>
                  <a:pt x="5154" y="19236"/>
                  <a:pt x="5154" y="19247"/>
                </a:cubicBezTo>
                <a:cubicBezTo>
                  <a:pt x="5154" y="19247"/>
                  <a:pt x="5154" y="19268"/>
                  <a:pt x="5154" y="19268"/>
                </a:cubicBezTo>
                <a:cubicBezTo>
                  <a:pt x="5159" y="19279"/>
                  <a:pt x="5159" y="19279"/>
                  <a:pt x="5159" y="19279"/>
                </a:cubicBezTo>
                <a:cubicBezTo>
                  <a:pt x="5159" y="19290"/>
                  <a:pt x="5159" y="19290"/>
                  <a:pt x="5159" y="19300"/>
                </a:cubicBezTo>
                <a:cubicBezTo>
                  <a:pt x="5159" y="19311"/>
                  <a:pt x="5165" y="19311"/>
                  <a:pt x="5165" y="19322"/>
                </a:cubicBezTo>
                <a:cubicBezTo>
                  <a:pt x="5165" y="19322"/>
                  <a:pt x="5165" y="19333"/>
                  <a:pt x="5165" y="19333"/>
                </a:cubicBezTo>
                <a:cubicBezTo>
                  <a:pt x="5165" y="19343"/>
                  <a:pt x="5171" y="19343"/>
                  <a:pt x="5176" y="19343"/>
                </a:cubicBezTo>
                <a:cubicBezTo>
                  <a:pt x="5176" y="19354"/>
                  <a:pt x="5176" y="19354"/>
                  <a:pt x="5176" y="19354"/>
                </a:cubicBezTo>
                <a:cubicBezTo>
                  <a:pt x="5171" y="19365"/>
                  <a:pt x="5171" y="19365"/>
                  <a:pt x="5171" y="19376"/>
                </a:cubicBezTo>
                <a:cubicBezTo>
                  <a:pt x="5176" y="19376"/>
                  <a:pt x="5176" y="19376"/>
                  <a:pt x="5182" y="19376"/>
                </a:cubicBezTo>
                <a:cubicBezTo>
                  <a:pt x="5182" y="19386"/>
                  <a:pt x="5176" y="19376"/>
                  <a:pt x="5171" y="19386"/>
                </a:cubicBezTo>
                <a:cubicBezTo>
                  <a:pt x="5165" y="19386"/>
                  <a:pt x="5165" y="19397"/>
                  <a:pt x="5165" y="19386"/>
                </a:cubicBezTo>
                <a:cubicBezTo>
                  <a:pt x="5159" y="19386"/>
                  <a:pt x="5159" y="19386"/>
                  <a:pt x="5159" y="19386"/>
                </a:cubicBezTo>
                <a:cubicBezTo>
                  <a:pt x="5159" y="19386"/>
                  <a:pt x="5159" y="19376"/>
                  <a:pt x="5159" y="19376"/>
                </a:cubicBezTo>
                <a:cubicBezTo>
                  <a:pt x="5159" y="19365"/>
                  <a:pt x="5154" y="19376"/>
                  <a:pt x="5154" y="19376"/>
                </a:cubicBezTo>
                <a:cubicBezTo>
                  <a:pt x="5154" y="19386"/>
                  <a:pt x="5148" y="19397"/>
                  <a:pt x="5148" y="19397"/>
                </a:cubicBezTo>
                <a:cubicBezTo>
                  <a:pt x="5148" y="19397"/>
                  <a:pt x="5148" y="19408"/>
                  <a:pt x="5148" y="19419"/>
                </a:cubicBezTo>
                <a:cubicBezTo>
                  <a:pt x="5148" y="19429"/>
                  <a:pt x="5143" y="19429"/>
                  <a:pt x="5143" y="19440"/>
                </a:cubicBezTo>
                <a:cubicBezTo>
                  <a:pt x="5137" y="19461"/>
                  <a:pt x="5137" y="19483"/>
                  <a:pt x="5137" y="19494"/>
                </a:cubicBezTo>
                <a:cubicBezTo>
                  <a:pt x="5137" y="19504"/>
                  <a:pt x="5143" y="19515"/>
                  <a:pt x="5143" y="19515"/>
                </a:cubicBezTo>
                <a:cubicBezTo>
                  <a:pt x="5143" y="19537"/>
                  <a:pt x="5143" y="19569"/>
                  <a:pt x="5131" y="19580"/>
                </a:cubicBezTo>
                <a:cubicBezTo>
                  <a:pt x="5131" y="19580"/>
                  <a:pt x="5126" y="19580"/>
                  <a:pt x="5126" y="19590"/>
                </a:cubicBezTo>
                <a:cubicBezTo>
                  <a:pt x="5126" y="19590"/>
                  <a:pt x="5131" y="19590"/>
                  <a:pt x="5131" y="19590"/>
                </a:cubicBezTo>
                <a:cubicBezTo>
                  <a:pt x="5137" y="19590"/>
                  <a:pt x="5137" y="19601"/>
                  <a:pt x="5143" y="19601"/>
                </a:cubicBezTo>
                <a:cubicBezTo>
                  <a:pt x="5148" y="19601"/>
                  <a:pt x="5154" y="19612"/>
                  <a:pt x="5159" y="19612"/>
                </a:cubicBezTo>
                <a:cubicBezTo>
                  <a:pt x="5159" y="19623"/>
                  <a:pt x="5165" y="19612"/>
                  <a:pt x="5171" y="19612"/>
                </a:cubicBezTo>
                <a:cubicBezTo>
                  <a:pt x="5176" y="19601"/>
                  <a:pt x="5171" y="19590"/>
                  <a:pt x="5171" y="19590"/>
                </a:cubicBezTo>
                <a:cubicBezTo>
                  <a:pt x="5171" y="19580"/>
                  <a:pt x="5165" y="19580"/>
                  <a:pt x="5165" y="19580"/>
                </a:cubicBezTo>
                <a:cubicBezTo>
                  <a:pt x="5171" y="19569"/>
                  <a:pt x="5171" y="19569"/>
                  <a:pt x="5171" y="19569"/>
                </a:cubicBezTo>
                <a:cubicBezTo>
                  <a:pt x="5176" y="19569"/>
                  <a:pt x="5182" y="19580"/>
                  <a:pt x="5188" y="19569"/>
                </a:cubicBezTo>
                <a:cubicBezTo>
                  <a:pt x="5188" y="19558"/>
                  <a:pt x="5176" y="19547"/>
                  <a:pt x="5176" y="19547"/>
                </a:cubicBezTo>
                <a:cubicBezTo>
                  <a:pt x="5176" y="19537"/>
                  <a:pt x="5182" y="19537"/>
                  <a:pt x="5182" y="19537"/>
                </a:cubicBezTo>
                <a:cubicBezTo>
                  <a:pt x="5182" y="19537"/>
                  <a:pt x="5188" y="19537"/>
                  <a:pt x="5188" y="19537"/>
                </a:cubicBezTo>
                <a:cubicBezTo>
                  <a:pt x="5188" y="19526"/>
                  <a:pt x="5188" y="19526"/>
                  <a:pt x="5182" y="19526"/>
                </a:cubicBezTo>
                <a:cubicBezTo>
                  <a:pt x="5182" y="19515"/>
                  <a:pt x="5182" y="19515"/>
                  <a:pt x="5176" y="19515"/>
                </a:cubicBezTo>
                <a:cubicBezTo>
                  <a:pt x="5176" y="19515"/>
                  <a:pt x="5176" y="19504"/>
                  <a:pt x="5176" y="19504"/>
                </a:cubicBezTo>
                <a:cubicBezTo>
                  <a:pt x="5171" y="19494"/>
                  <a:pt x="5165" y="19494"/>
                  <a:pt x="5165" y="19483"/>
                </a:cubicBezTo>
                <a:cubicBezTo>
                  <a:pt x="5165" y="19483"/>
                  <a:pt x="5165" y="19483"/>
                  <a:pt x="5171" y="19483"/>
                </a:cubicBezTo>
                <a:cubicBezTo>
                  <a:pt x="5171" y="19483"/>
                  <a:pt x="5171" y="19483"/>
                  <a:pt x="5176" y="19483"/>
                </a:cubicBezTo>
                <a:cubicBezTo>
                  <a:pt x="5176" y="19483"/>
                  <a:pt x="5176" y="19472"/>
                  <a:pt x="5176" y="19472"/>
                </a:cubicBezTo>
                <a:cubicBezTo>
                  <a:pt x="5176" y="19472"/>
                  <a:pt x="5176" y="19461"/>
                  <a:pt x="5176" y="19461"/>
                </a:cubicBezTo>
                <a:cubicBezTo>
                  <a:pt x="5176" y="19451"/>
                  <a:pt x="5182" y="19451"/>
                  <a:pt x="5188" y="19451"/>
                </a:cubicBezTo>
                <a:cubicBezTo>
                  <a:pt x="5193" y="19451"/>
                  <a:pt x="5193" y="19440"/>
                  <a:pt x="5193" y="19440"/>
                </a:cubicBezTo>
                <a:cubicBezTo>
                  <a:pt x="5193" y="19429"/>
                  <a:pt x="5182" y="19429"/>
                  <a:pt x="5188" y="19419"/>
                </a:cubicBezTo>
                <a:cubicBezTo>
                  <a:pt x="5188" y="19419"/>
                  <a:pt x="5188" y="19419"/>
                  <a:pt x="5188" y="19408"/>
                </a:cubicBezTo>
                <a:cubicBezTo>
                  <a:pt x="5188" y="19408"/>
                  <a:pt x="5188" y="19408"/>
                  <a:pt x="5188" y="19408"/>
                </a:cubicBezTo>
                <a:cubicBezTo>
                  <a:pt x="5188" y="19408"/>
                  <a:pt x="5188" y="19408"/>
                  <a:pt x="5188" y="19397"/>
                </a:cubicBezTo>
                <a:cubicBezTo>
                  <a:pt x="5182" y="19397"/>
                  <a:pt x="5182" y="19397"/>
                  <a:pt x="5182" y="19397"/>
                </a:cubicBezTo>
                <a:cubicBezTo>
                  <a:pt x="5182" y="19386"/>
                  <a:pt x="5182" y="19376"/>
                  <a:pt x="5188" y="19376"/>
                </a:cubicBezTo>
                <a:cubicBezTo>
                  <a:pt x="5193" y="19376"/>
                  <a:pt x="5210" y="19376"/>
                  <a:pt x="5210" y="19365"/>
                </a:cubicBezTo>
                <a:cubicBezTo>
                  <a:pt x="5210" y="19354"/>
                  <a:pt x="5210" y="19354"/>
                  <a:pt x="5210" y="19354"/>
                </a:cubicBezTo>
                <a:cubicBezTo>
                  <a:pt x="5216" y="19343"/>
                  <a:pt x="5216" y="19343"/>
                  <a:pt x="5221" y="19354"/>
                </a:cubicBezTo>
                <a:cubicBezTo>
                  <a:pt x="5221" y="19354"/>
                  <a:pt x="5227" y="19354"/>
                  <a:pt x="5233" y="19365"/>
                </a:cubicBezTo>
                <a:cubicBezTo>
                  <a:pt x="5233" y="19365"/>
                  <a:pt x="5238" y="19365"/>
                  <a:pt x="5238" y="19365"/>
                </a:cubicBezTo>
                <a:cubicBezTo>
                  <a:pt x="5244" y="19365"/>
                  <a:pt x="5244" y="19365"/>
                  <a:pt x="5244" y="19376"/>
                </a:cubicBezTo>
                <a:cubicBezTo>
                  <a:pt x="5238" y="19376"/>
                  <a:pt x="5238" y="19376"/>
                  <a:pt x="5238" y="19376"/>
                </a:cubicBezTo>
                <a:cubicBezTo>
                  <a:pt x="5233" y="19376"/>
                  <a:pt x="5233" y="19386"/>
                  <a:pt x="5233" y="19386"/>
                </a:cubicBezTo>
                <a:cubicBezTo>
                  <a:pt x="5233" y="19386"/>
                  <a:pt x="5221" y="19397"/>
                  <a:pt x="5227" y="19397"/>
                </a:cubicBezTo>
                <a:cubicBezTo>
                  <a:pt x="5227" y="19397"/>
                  <a:pt x="5233" y="19397"/>
                  <a:pt x="5233" y="19408"/>
                </a:cubicBezTo>
                <a:cubicBezTo>
                  <a:pt x="5233" y="19408"/>
                  <a:pt x="5233" y="19408"/>
                  <a:pt x="5238" y="19408"/>
                </a:cubicBezTo>
                <a:cubicBezTo>
                  <a:pt x="5244" y="19408"/>
                  <a:pt x="5249" y="19408"/>
                  <a:pt x="5249" y="19408"/>
                </a:cubicBezTo>
                <a:cubicBezTo>
                  <a:pt x="5255" y="19419"/>
                  <a:pt x="5255" y="19429"/>
                  <a:pt x="5255" y="19440"/>
                </a:cubicBezTo>
                <a:cubicBezTo>
                  <a:pt x="5255" y="19440"/>
                  <a:pt x="5255" y="19451"/>
                  <a:pt x="5255" y="19461"/>
                </a:cubicBezTo>
                <a:cubicBezTo>
                  <a:pt x="5255" y="19461"/>
                  <a:pt x="5261" y="19472"/>
                  <a:pt x="5255" y="19472"/>
                </a:cubicBezTo>
                <a:cubicBezTo>
                  <a:pt x="5255" y="19472"/>
                  <a:pt x="5249" y="19472"/>
                  <a:pt x="5249" y="19472"/>
                </a:cubicBezTo>
                <a:cubicBezTo>
                  <a:pt x="5249" y="19472"/>
                  <a:pt x="5249" y="19461"/>
                  <a:pt x="5249" y="19461"/>
                </a:cubicBezTo>
                <a:cubicBezTo>
                  <a:pt x="5249" y="19451"/>
                  <a:pt x="5249" y="19451"/>
                  <a:pt x="5249" y="19440"/>
                </a:cubicBezTo>
                <a:cubicBezTo>
                  <a:pt x="5249" y="19440"/>
                  <a:pt x="5244" y="19429"/>
                  <a:pt x="5238" y="19440"/>
                </a:cubicBezTo>
                <a:cubicBezTo>
                  <a:pt x="5238" y="19440"/>
                  <a:pt x="5238" y="19440"/>
                  <a:pt x="5233" y="19440"/>
                </a:cubicBezTo>
                <a:cubicBezTo>
                  <a:pt x="5233" y="19440"/>
                  <a:pt x="5227" y="19440"/>
                  <a:pt x="5227" y="19451"/>
                </a:cubicBezTo>
                <a:cubicBezTo>
                  <a:pt x="5227" y="19451"/>
                  <a:pt x="5233" y="19451"/>
                  <a:pt x="5233" y="19451"/>
                </a:cubicBezTo>
                <a:cubicBezTo>
                  <a:pt x="5233" y="19451"/>
                  <a:pt x="5233" y="19451"/>
                  <a:pt x="5233" y="19461"/>
                </a:cubicBezTo>
                <a:cubicBezTo>
                  <a:pt x="5233" y="19461"/>
                  <a:pt x="5233" y="19461"/>
                  <a:pt x="5238" y="19472"/>
                </a:cubicBezTo>
                <a:cubicBezTo>
                  <a:pt x="5238" y="19472"/>
                  <a:pt x="5238" y="19472"/>
                  <a:pt x="5238" y="19483"/>
                </a:cubicBezTo>
                <a:cubicBezTo>
                  <a:pt x="5238" y="19483"/>
                  <a:pt x="5233" y="19483"/>
                  <a:pt x="5233" y="19483"/>
                </a:cubicBezTo>
                <a:cubicBezTo>
                  <a:pt x="5233" y="19483"/>
                  <a:pt x="5227" y="19494"/>
                  <a:pt x="5227" y="19494"/>
                </a:cubicBezTo>
                <a:cubicBezTo>
                  <a:pt x="5227" y="19504"/>
                  <a:pt x="5227" y="19515"/>
                  <a:pt x="5227" y="19515"/>
                </a:cubicBezTo>
                <a:cubicBezTo>
                  <a:pt x="5227" y="19515"/>
                  <a:pt x="5227" y="19526"/>
                  <a:pt x="5227" y="19526"/>
                </a:cubicBezTo>
                <a:cubicBezTo>
                  <a:pt x="5227" y="19537"/>
                  <a:pt x="5227" y="19537"/>
                  <a:pt x="5233" y="19547"/>
                </a:cubicBezTo>
                <a:cubicBezTo>
                  <a:pt x="5233" y="19547"/>
                  <a:pt x="5233" y="19547"/>
                  <a:pt x="5233" y="19558"/>
                </a:cubicBezTo>
                <a:cubicBezTo>
                  <a:pt x="5233" y="19558"/>
                  <a:pt x="5233" y="19558"/>
                  <a:pt x="5227" y="19558"/>
                </a:cubicBezTo>
                <a:cubicBezTo>
                  <a:pt x="5221" y="19569"/>
                  <a:pt x="5227" y="19580"/>
                  <a:pt x="5221" y="19590"/>
                </a:cubicBezTo>
                <a:cubicBezTo>
                  <a:pt x="5221" y="19590"/>
                  <a:pt x="5216" y="19601"/>
                  <a:pt x="5216" y="19612"/>
                </a:cubicBezTo>
                <a:cubicBezTo>
                  <a:pt x="5210" y="19612"/>
                  <a:pt x="5210" y="19623"/>
                  <a:pt x="5210" y="19633"/>
                </a:cubicBezTo>
                <a:cubicBezTo>
                  <a:pt x="5216" y="19644"/>
                  <a:pt x="5221" y="19644"/>
                  <a:pt x="5216" y="19655"/>
                </a:cubicBezTo>
                <a:cubicBezTo>
                  <a:pt x="5216" y="19655"/>
                  <a:pt x="5216" y="19666"/>
                  <a:pt x="5216" y="19666"/>
                </a:cubicBezTo>
                <a:cubicBezTo>
                  <a:pt x="5221" y="19666"/>
                  <a:pt x="5221" y="19655"/>
                  <a:pt x="5221" y="19655"/>
                </a:cubicBezTo>
                <a:cubicBezTo>
                  <a:pt x="5227" y="19655"/>
                  <a:pt x="5233" y="19666"/>
                  <a:pt x="5227" y="19676"/>
                </a:cubicBezTo>
                <a:cubicBezTo>
                  <a:pt x="5221" y="19676"/>
                  <a:pt x="5221" y="19666"/>
                  <a:pt x="5221" y="19676"/>
                </a:cubicBezTo>
                <a:cubicBezTo>
                  <a:pt x="5216" y="19676"/>
                  <a:pt x="5216" y="19687"/>
                  <a:pt x="5216" y="19687"/>
                </a:cubicBezTo>
                <a:cubicBezTo>
                  <a:pt x="5216" y="19698"/>
                  <a:pt x="5210" y="19698"/>
                  <a:pt x="5210" y="19709"/>
                </a:cubicBezTo>
                <a:cubicBezTo>
                  <a:pt x="5210" y="19719"/>
                  <a:pt x="5210" y="19719"/>
                  <a:pt x="5210" y="19719"/>
                </a:cubicBezTo>
                <a:cubicBezTo>
                  <a:pt x="5204" y="19730"/>
                  <a:pt x="5204" y="19719"/>
                  <a:pt x="5204" y="19730"/>
                </a:cubicBezTo>
                <a:cubicBezTo>
                  <a:pt x="5199" y="19730"/>
                  <a:pt x="5204" y="19741"/>
                  <a:pt x="5204" y="19741"/>
                </a:cubicBezTo>
                <a:cubicBezTo>
                  <a:pt x="5204" y="19741"/>
                  <a:pt x="5210" y="19741"/>
                  <a:pt x="5210" y="19741"/>
                </a:cubicBezTo>
                <a:cubicBezTo>
                  <a:pt x="5216" y="19741"/>
                  <a:pt x="5216" y="19752"/>
                  <a:pt x="5216" y="19752"/>
                </a:cubicBezTo>
                <a:cubicBezTo>
                  <a:pt x="5221" y="19752"/>
                  <a:pt x="5221" y="19752"/>
                  <a:pt x="5221" y="19752"/>
                </a:cubicBezTo>
                <a:cubicBezTo>
                  <a:pt x="5227" y="19762"/>
                  <a:pt x="5227" y="19773"/>
                  <a:pt x="5233" y="19773"/>
                </a:cubicBezTo>
                <a:cubicBezTo>
                  <a:pt x="5233" y="19773"/>
                  <a:pt x="5244" y="19773"/>
                  <a:pt x="5238" y="19784"/>
                </a:cubicBezTo>
                <a:cubicBezTo>
                  <a:pt x="5238" y="19784"/>
                  <a:pt x="5238" y="19795"/>
                  <a:pt x="5233" y="19795"/>
                </a:cubicBezTo>
                <a:cubicBezTo>
                  <a:pt x="5233" y="19795"/>
                  <a:pt x="5238" y="19805"/>
                  <a:pt x="5238" y="19805"/>
                </a:cubicBezTo>
                <a:cubicBezTo>
                  <a:pt x="5233" y="19816"/>
                  <a:pt x="5227" y="19827"/>
                  <a:pt x="5221" y="19827"/>
                </a:cubicBezTo>
                <a:cubicBezTo>
                  <a:pt x="5216" y="19827"/>
                  <a:pt x="5216" y="19838"/>
                  <a:pt x="5210" y="19838"/>
                </a:cubicBezTo>
                <a:cubicBezTo>
                  <a:pt x="5210" y="19848"/>
                  <a:pt x="5204" y="19848"/>
                  <a:pt x="5204" y="19848"/>
                </a:cubicBezTo>
                <a:cubicBezTo>
                  <a:pt x="5210" y="19848"/>
                  <a:pt x="5210" y="19838"/>
                  <a:pt x="5216" y="19827"/>
                </a:cubicBezTo>
                <a:cubicBezTo>
                  <a:pt x="5216" y="19827"/>
                  <a:pt x="5221" y="19827"/>
                  <a:pt x="5227" y="19816"/>
                </a:cubicBezTo>
                <a:cubicBezTo>
                  <a:pt x="5227" y="19805"/>
                  <a:pt x="5227" y="19805"/>
                  <a:pt x="5227" y="19795"/>
                </a:cubicBezTo>
                <a:cubicBezTo>
                  <a:pt x="5233" y="19795"/>
                  <a:pt x="5238" y="19784"/>
                  <a:pt x="5233" y="19773"/>
                </a:cubicBezTo>
                <a:cubicBezTo>
                  <a:pt x="5227" y="19773"/>
                  <a:pt x="5227" y="19773"/>
                  <a:pt x="5221" y="19762"/>
                </a:cubicBezTo>
                <a:cubicBezTo>
                  <a:pt x="5221" y="19762"/>
                  <a:pt x="5221" y="19762"/>
                  <a:pt x="5216" y="19762"/>
                </a:cubicBezTo>
                <a:cubicBezTo>
                  <a:pt x="5216" y="19762"/>
                  <a:pt x="5216" y="19762"/>
                  <a:pt x="5210" y="19762"/>
                </a:cubicBezTo>
                <a:cubicBezTo>
                  <a:pt x="5210" y="19762"/>
                  <a:pt x="5210" y="19762"/>
                  <a:pt x="5204" y="19762"/>
                </a:cubicBezTo>
                <a:cubicBezTo>
                  <a:pt x="5199" y="19762"/>
                  <a:pt x="5204" y="19773"/>
                  <a:pt x="5204" y="19773"/>
                </a:cubicBezTo>
                <a:cubicBezTo>
                  <a:pt x="5210" y="19784"/>
                  <a:pt x="5204" y="19784"/>
                  <a:pt x="5199" y="19795"/>
                </a:cubicBezTo>
                <a:cubicBezTo>
                  <a:pt x="5199" y="19795"/>
                  <a:pt x="5188" y="19795"/>
                  <a:pt x="5188" y="19795"/>
                </a:cubicBezTo>
                <a:cubicBezTo>
                  <a:pt x="5188" y="19805"/>
                  <a:pt x="5193" y="19805"/>
                  <a:pt x="5193" y="19805"/>
                </a:cubicBezTo>
                <a:cubicBezTo>
                  <a:pt x="5193" y="19805"/>
                  <a:pt x="5193" y="19805"/>
                  <a:pt x="5193" y="19805"/>
                </a:cubicBezTo>
                <a:cubicBezTo>
                  <a:pt x="5193" y="19816"/>
                  <a:pt x="5193" y="19816"/>
                  <a:pt x="5199" y="19816"/>
                </a:cubicBezTo>
                <a:cubicBezTo>
                  <a:pt x="5199" y="19816"/>
                  <a:pt x="5204" y="19816"/>
                  <a:pt x="5199" y="19827"/>
                </a:cubicBezTo>
                <a:cubicBezTo>
                  <a:pt x="5199" y="19827"/>
                  <a:pt x="5199" y="19816"/>
                  <a:pt x="5193" y="19827"/>
                </a:cubicBezTo>
                <a:cubicBezTo>
                  <a:pt x="5193" y="19827"/>
                  <a:pt x="5193" y="19827"/>
                  <a:pt x="5193" y="19827"/>
                </a:cubicBezTo>
                <a:cubicBezTo>
                  <a:pt x="5193" y="19838"/>
                  <a:pt x="5193" y="19838"/>
                  <a:pt x="5199" y="19838"/>
                </a:cubicBezTo>
                <a:cubicBezTo>
                  <a:pt x="5199" y="19848"/>
                  <a:pt x="5199" y="19838"/>
                  <a:pt x="5199" y="19848"/>
                </a:cubicBezTo>
                <a:cubicBezTo>
                  <a:pt x="5199" y="19859"/>
                  <a:pt x="5193" y="19848"/>
                  <a:pt x="5193" y="19859"/>
                </a:cubicBezTo>
                <a:cubicBezTo>
                  <a:pt x="5193" y="19870"/>
                  <a:pt x="5199" y="19870"/>
                  <a:pt x="5199" y="19870"/>
                </a:cubicBezTo>
                <a:cubicBezTo>
                  <a:pt x="5199" y="19881"/>
                  <a:pt x="5193" y="19881"/>
                  <a:pt x="5193" y="19891"/>
                </a:cubicBezTo>
                <a:cubicBezTo>
                  <a:pt x="5193" y="19891"/>
                  <a:pt x="5188" y="19891"/>
                  <a:pt x="5188" y="19902"/>
                </a:cubicBezTo>
                <a:cubicBezTo>
                  <a:pt x="5193" y="19902"/>
                  <a:pt x="5193" y="19902"/>
                  <a:pt x="5193" y="19891"/>
                </a:cubicBezTo>
                <a:cubicBezTo>
                  <a:pt x="5199" y="19891"/>
                  <a:pt x="5199" y="19891"/>
                  <a:pt x="5199" y="19891"/>
                </a:cubicBezTo>
                <a:cubicBezTo>
                  <a:pt x="5204" y="19891"/>
                  <a:pt x="5210" y="19902"/>
                  <a:pt x="5210" y="19913"/>
                </a:cubicBezTo>
                <a:cubicBezTo>
                  <a:pt x="5210" y="19913"/>
                  <a:pt x="5216" y="19913"/>
                  <a:pt x="5221" y="19924"/>
                </a:cubicBezTo>
                <a:cubicBezTo>
                  <a:pt x="5221" y="19924"/>
                  <a:pt x="5227" y="19924"/>
                  <a:pt x="5227" y="19924"/>
                </a:cubicBezTo>
                <a:cubicBezTo>
                  <a:pt x="5227" y="19924"/>
                  <a:pt x="5221" y="19924"/>
                  <a:pt x="5221" y="19924"/>
                </a:cubicBezTo>
                <a:cubicBezTo>
                  <a:pt x="5216" y="19913"/>
                  <a:pt x="5210" y="19913"/>
                  <a:pt x="5210" y="19913"/>
                </a:cubicBezTo>
                <a:cubicBezTo>
                  <a:pt x="5204" y="19902"/>
                  <a:pt x="5204" y="19891"/>
                  <a:pt x="5199" y="19902"/>
                </a:cubicBezTo>
                <a:cubicBezTo>
                  <a:pt x="5199" y="19913"/>
                  <a:pt x="5199" y="19913"/>
                  <a:pt x="5193" y="19913"/>
                </a:cubicBezTo>
                <a:cubicBezTo>
                  <a:pt x="5193" y="19924"/>
                  <a:pt x="5193" y="19924"/>
                  <a:pt x="5188" y="19924"/>
                </a:cubicBezTo>
                <a:cubicBezTo>
                  <a:pt x="5188" y="19924"/>
                  <a:pt x="5188" y="19934"/>
                  <a:pt x="5188" y="19934"/>
                </a:cubicBezTo>
                <a:cubicBezTo>
                  <a:pt x="5188" y="19945"/>
                  <a:pt x="5188" y="19945"/>
                  <a:pt x="5188" y="19945"/>
                </a:cubicBezTo>
                <a:cubicBezTo>
                  <a:pt x="5182" y="19956"/>
                  <a:pt x="5182" y="19967"/>
                  <a:pt x="5182" y="19977"/>
                </a:cubicBezTo>
                <a:cubicBezTo>
                  <a:pt x="5182" y="19977"/>
                  <a:pt x="5188" y="19967"/>
                  <a:pt x="5188" y="19967"/>
                </a:cubicBezTo>
                <a:cubicBezTo>
                  <a:pt x="5188" y="19956"/>
                  <a:pt x="5188" y="19956"/>
                  <a:pt x="5193" y="19956"/>
                </a:cubicBezTo>
                <a:cubicBezTo>
                  <a:pt x="5193" y="19956"/>
                  <a:pt x="5193" y="19956"/>
                  <a:pt x="5193" y="19956"/>
                </a:cubicBezTo>
                <a:cubicBezTo>
                  <a:pt x="5199" y="19945"/>
                  <a:pt x="5204" y="19956"/>
                  <a:pt x="5199" y="19956"/>
                </a:cubicBezTo>
                <a:cubicBezTo>
                  <a:pt x="5193" y="19967"/>
                  <a:pt x="5188" y="19956"/>
                  <a:pt x="5188" y="19967"/>
                </a:cubicBezTo>
                <a:cubicBezTo>
                  <a:pt x="5188" y="19977"/>
                  <a:pt x="5188" y="19988"/>
                  <a:pt x="5182" y="19988"/>
                </a:cubicBezTo>
                <a:cubicBezTo>
                  <a:pt x="5182" y="19999"/>
                  <a:pt x="5176" y="19999"/>
                  <a:pt x="5176" y="20010"/>
                </a:cubicBezTo>
                <a:cubicBezTo>
                  <a:pt x="5176" y="20020"/>
                  <a:pt x="5176" y="20020"/>
                  <a:pt x="5176" y="20031"/>
                </a:cubicBezTo>
                <a:cubicBezTo>
                  <a:pt x="5176" y="20031"/>
                  <a:pt x="5171" y="20063"/>
                  <a:pt x="5176" y="20053"/>
                </a:cubicBezTo>
                <a:cubicBezTo>
                  <a:pt x="5176" y="20053"/>
                  <a:pt x="5176" y="20042"/>
                  <a:pt x="5182" y="20042"/>
                </a:cubicBezTo>
                <a:cubicBezTo>
                  <a:pt x="5182" y="20042"/>
                  <a:pt x="5182" y="20053"/>
                  <a:pt x="5182" y="20053"/>
                </a:cubicBezTo>
                <a:cubicBezTo>
                  <a:pt x="5182" y="20063"/>
                  <a:pt x="5182" y="20063"/>
                  <a:pt x="5176" y="20074"/>
                </a:cubicBezTo>
                <a:cubicBezTo>
                  <a:pt x="5171" y="20085"/>
                  <a:pt x="5171" y="20085"/>
                  <a:pt x="5165" y="20096"/>
                </a:cubicBezTo>
                <a:cubicBezTo>
                  <a:pt x="5165" y="20096"/>
                  <a:pt x="5159" y="20106"/>
                  <a:pt x="5159" y="20096"/>
                </a:cubicBezTo>
                <a:cubicBezTo>
                  <a:pt x="5159" y="20096"/>
                  <a:pt x="5159" y="20085"/>
                  <a:pt x="5159" y="20085"/>
                </a:cubicBezTo>
                <a:cubicBezTo>
                  <a:pt x="5159" y="20074"/>
                  <a:pt x="5165" y="20074"/>
                  <a:pt x="5165" y="20063"/>
                </a:cubicBezTo>
                <a:cubicBezTo>
                  <a:pt x="5171" y="20053"/>
                  <a:pt x="5171" y="20031"/>
                  <a:pt x="5165" y="20031"/>
                </a:cubicBezTo>
                <a:cubicBezTo>
                  <a:pt x="5159" y="20031"/>
                  <a:pt x="5154" y="20031"/>
                  <a:pt x="5154" y="20042"/>
                </a:cubicBezTo>
                <a:cubicBezTo>
                  <a:pt x="5154" y="20042"/>
                  <a:pt x="5159" y="20042"/>
                  <a:pt x="5159" y="20053"/>
                </a:cubicBezTo>
                <a:cubicBezTo>
                  <a:pt x="5159" y="20053"/>
                  <a:pt x="5154" y="20053"/>
                  <a:pt x="5154" y="20053"/>
                </a:cubicBezTo>
                <a:cubicBezTo>
                  <a:pt x="5148" y="20053"/>
                  <a:pt x="5148" y="20042"/>
                  <a:pt x="5148" y="20031"/>
                </a:cubicBezTo>
                <a:cubicBezTo>
                  <a:pt x="5154" y="20031"/>
                  <a:pt x="5159" y="20020"/>
                  <a:pt x="5159" y="20010"/>
                </a:cubicBezTo>
                <a:cubicBezTo>
                  <a:pt x="5154" y="20010"/>
                  <a:pt x="5154" y="20010"/>
                  <a:pt x="5154" y="20010"/>
                </a:cubicBezTo>
                <a:cubicBezTo>
                  <a:pt x="5154" y="20010"/>
                  <a:pt x="5154" y="20010"/>
                  <a:pt x="5154" y="19999"/>
                </a:cubicBezTo>
                <a:cubicBezTo>
                  <a:pt x="5148" y="19999"/>
                  <a:pt x="5148" y="19999"/>
                  <a:pt x="5148" y="19988"/>
                </a:cubicBezTo>
                <a:cubicBezTo>
                  <a:pt x="5148" y="19988"/>
                  <a:pt x="5148" y="19988"/>
                  <a:pt x="5148" y="19977"/>
                </a:cubicBezTo>
                <a:cubicBezTo>
                  <a:pt x="5143" y="19977"/>
                  <a:pt x="5143" y="19977"/>
                  <a:pt x="5143" y="19977"/>
                </a:cubicBezTo>
                <a:cubicBezTo>
                  <a:pt x="5137" y="19977"/>
                  <a:pt x="5137" y="19977"/>
                  <a:pt x="5137" y="19977"/>
                </a:cubicBezTo>
                <a:cubicBezTo>
                  <a:pt x="5131" y="19988"/>
                  <a:pt x="5131" y="19977"/>
                  <a:pt x="5131" y="19977"/>
                </a:cubicBezTo>
                <a:cubicBezTo>
                  <a:pt x="5126" y="19977"/>
                  <a:pt x="5126" y="19999"/>
                  <a:pt x="5120" y="19999"/>
                </a:cubicBezTo>
                <a:cubicBezTo>
                  <a:pt x="5120" y="19999"/>
                  <a:pt x="5120" y="19988"/>
                  <a:pt x="5120" y="19988"/>
                </a:cubicBezTo>
                <a:cubicBezTo>
                  <a:pt x="5114" y="19977"/>
                  <a:pt x="5114" y="19988"/>
                  <a:pt x="5114" y="19988"/>
                </a:cubicBezTo>
                <a:cubicBezTo>
                  <a:pt x="5109" y="19988"/>
                  <a:pt x="5109" y="19988"/>
                  <a:pt x="5109" y="19977"/>
                </a:cubicBezTo>
                <a:cubicBezTo>
                  <a:pt x="5109" y="19977"/>
                  <a:pt x="5103" y="19977"/>
                  <a:pt x="5103" y="19977"/>
                </a:cubicBezTo>
                <a:cubicBezTo>
                  <a:pt x="5098" y="19977"/>
                  <a:pt x="5098" y="19988"/>
                  <a:pt x="5092" y="19988"/>
                </a:cubicBezTo>
                <a:cubicBezTo>
                  <a:pt x="5086" y="19988"/>
                  <a:pt x="5086" y="19988"/>
                  <a:pt x="5081" y="19988"/>
                </a:cubicBezTo>
                <a:cubicBezTo>
                  <a:pt x="5081" y="19999"/>
                  <a:pt x="5086" y="19999"/>
                  <a:pt x="5086" y="19999"/>
                </a:cubicBezTo>
                <a:cubicBezTo>
                  <a:pt x="5092" y="19999"/>
                  <a:pt x="5092" y="20010"/>
                  <a:pt x="5092" y="20010"/>
                </a:cubicBezTo>
                <a:cubicBezTo>
                  <a:pt x="5092" y="20020"/>
                  <a:pt x="5086" y="20010"/>
                  <a:pt x="5086" y="20010"/>
                </a:cubicBezTo>
                <a:cubicBezTo>
                  <a:pt x="5086" y="20010"/>
                  <a:pt x="5081" y="20010"/>
                  <a:pt x="5081" y="20020"/>
                </a:cubicBezTo>
                <a:cubicBezTo>
                  <a:pt x="5081" y="20020"/>
                  <a:pt x="5086" y="20020"/>
                  <a:pt x="5086" y="20020"/>
                </a:cubicBezTo>
                <a:cubicBezTo>
                  <a:pt x="5086" y="20031"/>
                  <a:pt x="5092" y="20031"/>
                  <a:pt x="5092" y="20020"/>
                </a:cubicBezTo>
                <a:cubicBezTo>
                  <a:pt x="5098" y="20020"/>
                  <a:pt x="5098" y="20020"/>
                  <a:pt x="5098" y="20020"/>
                </a:cubicBezTo>
                <a:cubicBezTo>
                  <a:pt x="5103" y="20010"/>
                  <a:pt x="5098" y="20010"/>
                  <a:pt x="5103" y="20010"/>
                </a:cubicBezTo>
                <a:cubicBezTo>
                  <a:pt x="5103" y="19999"/>
                  <a:pt x="5103" y="19999"/>
                  <a:pt x="5103" y="19999"/>
                </a:cubicBezTo>
                <a:cubicBezTo>
                  <a:pt x="5109" y="20010"/>
                  <a:pt x="5103" y="20010"/>
                  <a:pt x="5103" y="20020"/>
                </a:cubicBezTo>
                <a:cubicBezTo>
                  <a:pt x="5103" y="20020"/>
                  <a:pt x="5103" y="20031"/>
                  <a:pt x="5098" y="20042"/>
                </a:cubicBezTo>
                <a:cubicBezTo>
                  <a:pt x="5098" y="20042"/>
                  <a:pt x="5092" y="20042"/>
                  <a:pt x="5086" y="20042"/>
                </a:cubicBezTo>
                <a:cubicBezTo>
                  <a:pt x="5086" y="20042"/>
                  <a:pt x="5081" y="20042"/>
                  <a:pt x="5081" y="20042"/>
                </a:cubicBezTo>
                <a:cubicBezTo>
                  <a:pt x="5075" y="20053"/>
                  <a:pt x="5081" y="20053"/>
                  <a:pt x="5081" y="20053"/>
                </a:cubicBezTo>
                <a:cubicBezTo>
                  <a:pt x="5086" y="20053"/>
                  <a:pt x="5081" y="20063"/>
                  <a:pt x="5081" y="20063"/>
                </a:cubicBezTo>
                <a:cubicBezTo>
                  <a:pt x="5075" y="20063"/>
                  <a:pt x="5075" y="20063"/>
                  <a:pt x="5075" y="20063"/>
                </a:cubicBezTo>
                <a:cubicBezTo>
                  <a:pt x="5069" y="20063"/>
                  <a:pt x="5069" y="20074"/>
                  <a:pt x="5064" y="20085"/>
                </a:cubicBezTo>
                <a:cubicBezTo>
                  <a:pt x="5058" y="20085"/>
                  <a:pt x="5053" y="20085"/>
                  <a:pt x="5053" y="20096"/>
                </a:cubicBezTo>
                <a:cubicBezTo>
                  <a:pt x="5047" y="20096"/>
                  <a:pt x="5041" y="20106"/>
                  <a:pt x="5041" y="20117"/>
                </a:cubicBezTo>
                <a:cubicBezTo>
                  <a:pt x="5047" y="20128"/>
                  <a:pt x="5047" y="20128"/>
                  <a:pt x="5047" y="20139"/>
                </a:cubicBezTo>
                <a:cubicBezTo>
                  <a:pt x="5053" y="20139"/>
                  <a:pt x="5053" y="20149"/>
                  <a:pt x="5058" y="20149"/>
                </a:cubicBezTo>
                <a:cubicBezTo>
                  <a:pt x="5064" y="20149"/>
                  <a:pt x="5069" y="20149"/>
                  <a:pt x="5064" y="20139"/>
                </a:cubicBezTo>
                <a:cubicBezTo>
                  <a:pt x="5064" y="20139"/>
                  <a:pt x="5064" y="20128"/>
                  <a:pt x="5064" y="20128"/>
                </a:cubicBezTo>
                <a:cubicBezTo>
                  <a:pt x="5064" y="20117"/>
                  <a:pt x="5064" y="20117"/>
                  <a:pt x="5058" y="20117"/>
                </a:cubicBezTo>
                <a:cubicBezTo>
                  <a:pt x="5058" y="20117"/>
                  <a:pt x="5058" y="20106"/>
                  <a:pt x="5058" y="20106"/>
                </a:cubicBezTo>
                <a:cubicBezTo>
                  <a:pt x="5064" y="20106"/>
                  <a:pt x="5064" y="20106"/>
                  <a:pt x="5069" y="20106"/>
                </a:cubicBezTo>
                <a:cubicBezTo>
                  <a:pt x="5075" y="20106"/>
                  <a:pt x="5075" y="20106"/>
                  <a:pt x="5081" y="20096"/>
                </a:cubicBezTo>
                <a:cubicBezTo>
                  <a:pt x="5081" y="20096"/>
                  <a:pt x="5086" y="20106"/>
                  <a:pt x="5086" y="20117"/>
                </a:cubicBezTo>
                <a:cubicBezTo>
                  <a:pt x="5086" y="20117"/>
                  <a:pt x="5092" y="20128"/>
                  <a:pt x="5092" y="20128"/>
                </a:cubicBezTo>
                <a:cubicBezTo>
                  <a:pt x="5098" y="20128"/>
                  <a:pt x="5098" y="20128"/>
                  <a:pt x="5098" y="20128"/>
                </a:cubicBezTo>
                <a:cubicBezTo>
                  <a:pt x="5103" y="20128"/>
                  <a:pt x="5103" y="20139"/>
                  <a:pt x="5103" y="20139"/>
                </a:cubicBezTo>
                <a:cubicBezTo>
                  <a:pt x="5109" y="20139"/>
                  <a:pt x="5109" y="20149"/>
                  <a:pt x="5114" y="20149"/>
                </a:cubicBezTo>
                <a:cubicBezTo>
                  <a:pt x="5120" y="20149"/>
                  <a:pt x="5126" y="20149"/>
                  <a:pt x="5120" y="20139"/>
                </a:cubicBezTo>
                <a:cubicBezTo>
                  <a:pt x="5120" y="20139"/>
                  <a:pt x="5114" y="20139"/>
                  <a:pt x="5114" y="20128"/>
                </a:cubicBezTo>
                <a:cubicBezTo>
                  <a:pt x="5120" y="20128"/>
                  <a:pt x="5120" y="20128"/>
                  <a:pt x="5126" y="20128"/>
                </a:cubicBezTo>
                <a:cubicBezTo>
                  <a:pt x="5126" y="20128"/>
                  <a:pt x="5126" y="20128"/>
                  <a:pt x="5131" y="20128"/>
                </a:cubicBezTo>
                <a:cubicBezTo>
                  <a:pt x="5131" y="20128"/>
                  <a:pt x="5131" y="20128"/>
                  <a:pt x="5137" y="20139"/>
                </a:cubicBezTo>
                <a:cubicBezTo>
                  <a:pt x="5137" y="20139"/>
                  <a:pt x="5137" y="20139"/>
                  <a:pt x="5137" y="20139"/>
                </a:cubicBezTo>
                <a:cubicBezTo>
                  <a:pt x="5143" y="20149"/>
                  <a:pt x="5143" y="20149"/>
                  <a:pt x="5143" y="20160"/>
                </a:cubicBezTo>
                <a:cubicBezTo>
                  <a:pt x="5148" y="20160"/>
                  <a:pt x="5148" y="20160"/>
                  <a:pt x="5148" y="20160"/>
                </a:cubicBezTo>
                <a:cubicBezTo>
                  <a:pt x="5148" y="20160"/>
                  <a:pt x="5154" y="20160"/>
                  <a:pt x="5154" y="20160"/>
                </a:cubicBezTo>
                <a:cubicBezTo>
                  <a:pt x="5159" y="20171"/>
                  <a:pt x="5159" y="20171"/>
                  <a:pt x="5159" y="20181"/>
                </a:cubicBezTo>
                <a:cubicBezTo>
                  <a:pt x="5154" y="20192"/>
                  <a:pt x="5154" y="20192"/>
                  <a:pt x="5148" y="20192"/>
                </a:cubicBezTo>
                <a:cubicBezTo>
                  <a:pt x="5148" y="20203"/>
                  <a:pt x="5148" y="20214"/>
                  <a:pt x="5143" y="20214"/>
                </a:cubicBezTo>
                <a:cubicBezTo>
                  <a:pt x="5143" y="20203"/>
                  <a:pt x="5143" y="20203"/>
                  <a:pt x="5143" y="20192"/>
                </a:cubicBezTo>
                <a:cubicBezTo>
                  <a:pt x="5143" y="20192"/>
                  <a:pt x="5137" y="20203"/>
                  <a:pt x="5137" y="20203"/>
                </a:cubicBezTo>
                <a:cubicBezTo>
                  <a:pt x="5131" y="20203"/>
                  <a:pt x="5114" y="20224"/>
                  <a:pt x="5120" y="20235"/>
                </a:cubicBezTo>
                <a:cubicBezTo>
                  <a:pt x="5126" y="20235"/>
                  <a:pt x="5126" y="20235"/>
                  <a:pt x="5126" y="20235"/>
                </a:cubicBezTo>
                <a:cubicBezTo>
                  <a:pt x="5131" y="20246"/>
                  <a:pt x="5131" y="20257"/>
                  <a:pt x="5137" y="20257"/>
                </a:cubicBezTo>
                <a:cubicBezTo>
                  <a:pt x="5137" y="20257"/>
                  <a:pt x="5143" y="20257"/>
                  <a:pt x="5143" y="20257"/>
                </a:cubicBezTo>
                <a:cubicBezTo>
                  <a:pt x="5148" y="20257"/>
                  <a:pt x="5148" y="20257"/>
                  <a:pt x="5148" y="20257"/>
                </a:cubicBezTo>
                <a:cubicBezTo>
                  <a:pt x="5143" y="20257"/>
                  <a:pt x="5143" y="20257"/>
                  <a:pt x="5143" y="20257"/>
                </a:cubicBezTo>
                <a:cubicBezTo>
                  <a:pt x="5137" y="20257"/>
                  <a:pt x="5137" y="20257"/>
                  <a:pt x="5137" y="20267"/>
                </a:cubicBezTo>
                <a:cubicBezTo>
                  <a:pt x="5137" y="20278"/>
                  <a:pt x="5137" y="20267"/>
                  <a:pt x="5137" y="20267"/>
                </a:cubicBezTo>
                <a:cubicBezTo>
                  <a:pt x="5131" y="20267"/>
                  <a:pt x="5131" y="20267"/>
                  <a:pt x="5131" y="20257"/>
                </a:cubicBezTo>
                <a:cubicBezTo>
                  <a:pt x="5131" y="20257"/>
                  <a:pt x="5126" y="20246"/>
                  <a:pt x="5120" y="20257"/>
                </a:cubicBezTo>
                <a:cubicBezTo>
                  <a:pt x="5120" y="20257"/>
                  <a:pt x="5114" y="20267"/>
                  <a:pt x="5114" y="20267"/>
                </a:cubicBezTo>
                <a:cubicBezTo>
                  <a:pt x="5109" y="20267"/>
                  <a:pt x="5103" y="20267"/>
                  <a:pt x="5109" y="20278"/>
                </a:cubicBezTo>
                <a:cubicBezTo>
                  <a:pt x="5109" y="20278"/>
                  <a:pt x="5109" y="20278"/>
                  <a:pt x="5114" y="20278"/>
                </a:cubicBezTo>
                <a:cubicBezTo>
                  <a:pt x="5114" y="20278"/>
                  <a:pt x="5114" y="20278"/>
                  <a:pt x="5114" y="20278"/>
                </a:cubicBezTo>
                <a:cubicBezTo>
                  <a:pt x="5114" y="20289"/>
                  <a:pt x="5114" y="20278"/>
                  <a:pt x="5120" y="20278"/>
                </a:cubicBezTo>
                <a:cubicBezTo>
                  <a:pt x="5120" y="20278"/>
                  <a:pt x="5126" y="20278"/>
                  <a:pt x="5126" y="20278"/>
                </a:cubicBezTo>
                <a:cubicBezTo>
                  <a:pt x="5131" y="20278"/>
                  <a:pt x="5131" y="20278"/>
                  <a:pt x="5137" y="20278"/>
                </a:cubicBezTo>
                <a:cubicBezTo>
                  <a:pt x="5137" y="20278"/>
                  <a:pt x="5137" y="20278"/>
                  <a:pt x="5137" y="20278"/>
                </a:cubicBezTo>
                <a:cubicBezTo>
                  <a:pt x="5143" y="20289"/>
                  <a:pt x="5143" y="20278"/>
                  <a:pt x="5143" y="20289"/>
                </a:cubicBezTo>
                <a:cubicBezTo>
                  <a:pt x="5143" y="20289"/>
                  <a:pt x="5137" y="20289"/>
                  <a:pt x="5137" y="20289"/>
                </a:cubicBezTo>
                <a:cubicBezTo>
                  <a:pt x="5131" y="20289"/>
                  <a:pt x="5131" y="20289"/>
                  <a:pt x="5126" y="20289"/>
                </a:cubicBezTo>
                <a:cubicBezTo>
                  <a:pt x="5126" y="20300"/>
                  <a:pt x="5120" y="20300"/>
                  <a:pt x="5126" y="20300"/>
                </a:cubicBezTo>
                <a:cubicBezTo>
                  <a:pt x="5126" y="20310"/>
                  <a:pt x="5126" y="20310"/>
                  <a:pt x="5126" y="20310"/>
                </a:cubicBezTo>
                <a:cubicBezTo>
                  <a:pt x="5131" y="20310"/>
                  <a:pt x="5137" y="20310"/>
                  <a:pt x="5143" y="20310"/>
                </a:cubicBezTo>
                <a:cubicBezTo>
                  <a:pt x="5143" y="20310"/>
                  <a:pt x="5143" y="20310"/>
                  <a:pt x="5148" y="20310"/>
                </a:cubicBezTo>
                <a:cubicBezTo>
                  <a:pt x="5148" y="20310"/>
                  <a:pt x="5154" y="20310"/>
                  <a:pt x="5154" y="20310"/>
                </a:cubicBezTo>
                <a:cubicBezTo>
                  <a:pt x="5154" y="20310"/>
                  <a:pt x="5154" y="20310"/>
                  <a:pt x="5159" y="20310"/>
                </a:cubicBezTo>
                <a:cubicBezTo>
                  <a:pt x="5159" y="20310"/>
                  <a:pt x="5159" y="20310"/>
                  <a:pt x="5159" y="20310"/>
                </a:cubicBezTo>
                <a:cubicBezTo>
                  <a:pt x="5165" y="20310"/>
                  <a:pt x="5165" y="20310"/>
                  <a:pt x="5165" y="20310"/>
                </a:cubicBezTo>
                <a:cubicBezTo>
                  <a:pt x="5171" y="20300"/>
                  <a:pt x="5171" y="20300"/>
                  <a:pt x="5165" y="20300"/>
                </a:cubicBezTo>
                <a:cubicBezTo>
                  <a:pt x="5165" y="20300"/>
                  <a:pt x="5154" y="20300"/>
                  <a:pt x="5159" y="20289"/>
                </a:cubicBezTo>
                <a:cubicBezTo>
                  <a:pt x="5159" y="20289"/>
                  <a:pt x="5165" y="20289"/>
                  <a:pt x="5165" y="20289"/>
                </a:cubicBezTo>
                <a:cubicBezTo>
                  <a:pt x="5171" y="20278"/>
                  <a:pt x="5171" y="20278"/>
                  <a:pt x="5171" y="20267"/>
                </a:cubicBezTo>
                <a:cubicBezTo>
                  <a:pt x="5171" y="20267"/>
                  <a:pt x="5171" y="20257"/>
                  <a:pt x="5171" y="20257"/>
                </a:cubicBezTo>
                <a:cubicBezTo>
                  <a:pt x="5176" y="20257"/>
                  <a:pt x="5171" y="20278"/>
                  <a:pt x="5171" y="20289"/>
                </a:cubicBezTo>
                <a:cubicBezTo>
                  <a:pt x="5176" y="20289"/>
                  <a:pt x="5176" y="20289"/>
                  <a:pt x="5176" y="20289"/>
                </a:cubicBezTo>
                <a:cubicBezTo>
                  <a:pt x="5176" y="20300"/>
                  <a:pt x="5176" y="20300"/>
                  <a:pt x="5182" y="20300"/>
                </a:cubicBezTo>
                <a:cubicBezTo>
                  <a:pt x="5182" y="20310"/>
                  <a:pt x="5182" y="20300"/>
                  <a:pt x="5188" y="20310"/>
                </a:cubicBezTo>
                <a:cubicBezTo>
                  <a:pt x="5188" y="20310"/>
                  <a:pt x="5176" y="20310"/>
                  <a:pt x="5176" y="20310"/>
                </a:cubicBezTo>
                <a:cubicBezTo>
                  <a:pt x="5176" y="20321"/>
                  <a:pt x="5176" y="20321"/>
                  <a:pt x="5182" y="20321"/>
                </a:cubicBezTo>
                <a:cubicBezTo>
                  <a:pt x="5182" y="20321"/>
                  <a:pt x="5182" y="20321"/>
                  <a:pt x="5182" y="20332"/>
                </a:cubicBezTo>
                <a:cubicBezTo>
                  <a:pt x="5182" y="20343"/>
                  <a:pt x="5188" y="20332"/>
                  <a:pt x="5193" y="20343"/>
                </a:cubicBezTo>
                <a:cubicBezTo>
                  <a:pt x="5193" y="20343"/>
                  <a:pt x="5199" y="20343"/>
                  <a:pt x="5199" y="20332"/>
                </a:cubicBezTo>
                <a:cubicBezTo>
                  <a:pt x="5199" y="20343"/>
                  <a:pt x="5199" y="20353"/>
                  <a:pt x="5193" y="20343"/>
                </a:cubicBezTo>
                <a:cubicBezTo>
                  <a:pt x="5188" y="20343"/>
                  <a:pt x="5188" y="20343"/>
                  <a:pt x="5188" y="20343"/>
                </a:cubicBezTo>
                <a:cubicBezTo>
                  <a:pt x="5188" y="20343"/>
                  <a:pt x="5182" y="20343"/>
                  <a:pt x="5182" y="20343"/>
                </a:cubicBezTo>
                <a:cubicBezTo>
                  <a:pt x="5176" y="20343"/>
                  <a:pt x="5176" y="20332"/>
                  <a:pt x="5176" y="20332"/>
                </a:cubicBezTo>
                <a:cubicBezTo>
                  <a:pt x="5171" y="20332"/>
                  <a:pt x="5165" y="20332"/>
                  <a:pt x="5165" y="20321"/>
                </a:cubicBezTo>
                <a:cubicBezTo>
                  <a:pt x="5154" y="20321"/>
                  <a:pt x="5148" y="20310"/>
                  <a:pt x="5137" y="20310"/>
                </a:cubicBezTo>
                <a:cubicBezTo>
                  <a:pt x="5131" y="20310"/>
                  <a:pt x="5131" y="20310"/>
                  <a:pt x="5126" y="20310"/>
                </a:cubicBezTo>
                <a:cubicBezTo>
                  <a:pt x="5126" y="20310"/>
                  <a:pt x="5120" y="20310"/>
                  <a:pt x="5120" y="20310"/>
                </a:cubicBezTo>
                <a:cubicBezTo>
                  <a:pt x="5120" y="20310"/>
                  <a:pt x="5120" y="20310"/>
                  <a:pt x="5120" y="20321"/>
                </a:cubicBezTo>
                <a:cubicBezTo>
                  <a:pt x="5114" y="20321"/>
                  <a:pt x="5114" y="20321"/>
                  <a:pt x="5114" y="20321"/>
                </a:cubicBezTo>
                <a:cubicBezTo>
                  <a:pt x="5114" y="20321"/>
                  <a:pt x="5114" y="20321"/>
                  <a:pt x="5114" y="20332"/>
                </a:cubicBezTo>
                <a:cubicBezTo>
                  <a:pt x="5114" y="20332"/>
                  <a:pt x="5120" y="20332"/>
                  <a:pt x="5120" y="20332"/>
                </a:cubicBezTo>
                <a:cubicBezTo>
                  <a:pt x="5126" y="20332"/>
                  <a:pt x="5126" y="20343"/>
                  <a:pt x="5131" y="20343"/>
                </a:cubicBezTo>
                <a:cubicBezTo>
                  <a:pt x="5131" y="20353"/>
                  <a:pt x="5131" y="20353"/>
                  <a:pt x="5131" y="20353"/>
                </a:cubicBezTo>
                <a:cubicBezTo>
                  <a:pt x="5131" y="20364"/>
                  <a:pt x="5131" y="20364"/>
                  <a:pt x="5137" y="20364"/>
                </a:cubicBezTo>
                <a:cubicBezTo>
                  <a:pt x="5137" y="20375"/>
                  <a:pt x="5137" y="20364"/>
                  <a:pt x="5143" y="20375"/>
                </a:cubicBezTo>
                <a:cubicBezTo>
                  <a:pt x="5143" y="20375"/>
                  <a:pt x="5148" y="20375"/>
                  <a:pt x="5148" y="20375"/>
                </a:cubicBezTo>
                <a:cubicBezTo>
                  <a:pt x="5148" y="20375"/>
                  <a:pt x="5154" y="20375"/>
                  <a:pt x="5154" y="20386"/>
                </a:cubicBezTo>
                <a:cubicBezTo>
                  <a:pt x="5159" y="20386"/>
                  <a:pt x="5154" y="20386"/>
                  <a:pt x="5154" y="20396"/>
                </a:cubicBezTo>
                <a:cubicBezTo>
                  <a:pt x="5154" y="20396"/>
                  <a:pt x="5159" y="20407"/>
                  <a:pt x="5154" y="20407"/>
                </a:cubicBezTo>
                <a:cubicBezTo>
                  <a:pt x="5148" y="20407"/>
                  <a:pt x="5148" y="20407"/>
                  <a:pt x="5148" y="20396"/>
                </a:cubicBezTo>
                <a:cubicBezTo>
                  <a:pt x="5148" y="20396"/>
                  <a:pt x="5143" y="20386"/>
                  <a:pt x="5137" y="20386"/>
                </a:cubicBezTo>
                <a:cubicBezTo>
                  <a:pt x="5137" y="20396"/>
                  <a:pt x="5137" y="20396"/>
                  <a:pt x="5137" y="20396"/>
                </a:cubicBezTo>
                <a:cubicBezTo>
                  <a:pt x="5131" y="20407"/>
                  <a:pt x="5131" y="20407"/>
                  <a:pt x="5131" y="20407"/>
                </a:cubicBezTo>
                <a:cubicBezTo>
                  <a:pt x="5131" y="20418"/>
                  <a:pt x="5131" y="20418"/>
                  <a:pt x="5131" y="20429"/>
                </a:cubicBezTo>
                <a:cubicBezTo>
                  <a:pt x="5131" y="20429"/>
                  <a:pt x="5137" y="20429"/>
                  <a:pt x="5131" y="20439"/>
                </a:cubicBezTo>
                <a:cubicBezTo>
                  <a:pt x="5131" y="20439"/>
                  <a:pt x="5131" y="20439"/>
                  <a:pt x="5126" y="20439"/>
                </a:cubicBezTo>
                <a:cubicBezTo>
                  <a:pt x="5126" y="20439"/>
                  <a:pt x="5126" y="20450"/>
                  <a:pt x="5126" y="20450"/>
                </a:cubicBezTo>
                <a:cubicBezTo>
                  <a:pt x="5126" y="20450"/>
                  <a:pt x="5126" y="20461"/>
                  <a:pt x="5126" y="20461"/>
                </a:cubicBezTo>
                <a:cubicBezTo>
                  <a:pt x="5126" y="20461"/>
                  <a:pt x="5120" y="20461"/>
                  <a:pt x="5120" y="20461"/>
                </a:cubicBezTo>
                <a:cubicBezTo>
                  <a:pt x="5120" y="20450"/>
                  <a:pt x="5126" y="20439"/>
                  <a:pt x="5120" y="20429"/>
                </a:cubicBezTo>
                <a:cubicBezTo>
                  <a:pt x="5120" y="20429"/>
                  <a:pt x="5114" y="20429"/>
                  <a:pt x="5114" y="20429"/>
                </a:cubicBezTo>
                <a:cubicBezTo>
                  <a:pt x="5109" y="20429"/>
                  <a:pt x="5114" y="20418"/>
                  <a:pt x="5114" y="20418"/>
                </a:cubicBezTo>
                <a:cubicBezTo>
                  <a:pt x="5120" y="20418"/>
                  <a:pt x="5120" y="20418"/>
                  <a:pt x="5120" y="20407"/>
                </a:cubicBezTo>
                <a:cubicBezTo>
                  <a:pt x="5120" y="20407"/>
                  <a:pt x="5120" y="20407"/>
                  <a:pt x="5120" y="20396"/>
                </a:cubicBezTo>
                <a:cubicBezTo>
                  <a:pt x="5114" y="20396"/>
                  <a:pt x="5114" y="20396"/>
                  <a:pt x="5114" y="20386"/>
                </a:cubicBezTo>
                <a:cubicBezTo>
                  <a:pt x="5114" y="20386"/>
                  <a:pt x="5114" y="20386"/>
                  <a:pt x="5114" y="20375"/>
                </a:cubicBezTo>
                <a:cubicBezTo>
                  <a:pt x="5114" y="20375"/>
                  <a:pt x="5114" y="20375"/>
                  <a:pt x="5114" y="20364"/>
                </a:cubicBezTo>
                <a:cubicBezTo>
                  <a:pt x="5114" y="20364"/>
                  <a:pt x="5109" y="20364"/>
                  <a:pt x="5109" y="20353"/>
                </a:cubicBezTo>
                <a:cubicBezTo>
                  <a:pt x="5109" y="20353"/>
                  <a:pt x="5109" y="20332"/>
                  <a:pt x="5109" y="20332"/>
                </a:cubicBezTo>
                <a:cubicBezTo>
                  <a:pt x="5109" y="20332"/>
                  <a:pt x="5103" y="20343"/>
                  <a:pt x="5103" y="20343"/>
                </a:cubicBezTo>
                <a:cubicBezTo>
                  <a:pt x="5103" y="20343"/>
                  <a:pt x="5098" y="20343"/>
                  <a:pt x="5098" y="20353"/>
                </a:cubicBezTo>
                <a:cubicBezTo>
                  <a:pt x="5103" y="20353"/>
                  <a:pt x="5103" y="20353"/>
                  <a:pt x="5103" y="20353"/>
                </a:cubicBezTo>
                <a:cubicBezTo>
                  <a:pt x="5103" y="20353"/>
                  <a:pt x="5103" y="20364"/>
                  <a:pt x="5103" y="20364"/>
                </a:cubicBezTo>
                <a:cubicBezTo>
                  <a:pt x="5103" y="20364"/>
                  <a:pt x="5103" y="20375"/>
                  <a:pt x="5103" y="20375"/>
                </a:cubicBezTo>
                <a:cubicBezTo>
                  <a:pt x="5103" y="20375"/>
                  <a:pt x="5103" y="20386"/>
                  <a:pt x="5103" y="20386"/>
                </a:cubicBezTo>
                <a:cubicBezTo>
                  <a:pt x="5103" y="20386"/>
                  <a:pt x="5103" y="20386"/>
                  <a:pt x="5098" y="20386"/>
                </a:cubicBezTo>
                <a:cubicBezTo>
                  <a:pt x="5098" y="20386"/>
                  <a:pt x="5098" y="20375"/>
                  <a:pt x="5098" y="20375"/>
                </a:cubicBezTo>
                <a:cubicBezTo>
                  <a:pt x="5092" y="20375"/>
                  <a:pt x="5092" y="20375"/>
                  <a:pt x="5092" y="20386"/>
                </a:cubicBezTo>
                <a:cubicBezTo>
                  <a:pt x="5092" y="20386"/>
                  <a:pt x="5086" y="20396"/>
                  <a:pt x="5086" y="20407"/>
                </a:cubicBezTo>
                <a:cubicBezTo>
                  <a:pt x="5092" y="20407"/>
                  <a:pt x="5098" y="20418"/>
                  <a:pt x="5098" y="20418"/>
                </a:cubicBezTo>
                <a:cubicBezTo>
                  <a:pt x="5098" y="20418"/>
                  <a:pt x="5103" y="20407"/>
                  <a:pt x="5103" y="20418"/>
                </a:cubicBezTo>
                <a:cubicBezTo>
                  <a:pt x="5109" y="20418"/>
                  <a:pt x="5103" y="20418"/>
                  <a:pt x="5103" y="20429"/>
                </a:cubicBezTo>
                <a:cubicBezTo>
                  <a:pt x="5098" y="20429"/>
                  <a:pt x="5098" y="20429"/>
                  <a:pt x="5098" y="20429"/>
                </a:cubicBezTo>
                <a:cubicBezTo>
                  <a:pt x="5092" y="20429"/>
                  <a:pt x="5092" y="20429"/>
                  <a:pt x="5092" y="20439"/>
                </a:cubicBezTo>
                <a:cubicBezTo>
                  <a:pt x="5086" y="20439"/>
                  <a:pt x="5086" y="20450"/>
                  <a:pt x="5092" y="20461"/>
                </a:cubicBezTo>
                <a:cubicBezTo>
                  <a:pt x="5092" y="20461"/>
                  <a:pt x="5092" y="20461"/>
                  <a:pt x="5092" y="20461"/>
                </a:cubicBezTo>
                <a:cubicBezTo>
                  <a:pt x="5092" y="20472"/>
                  <a:pt x="5092" y="20472"/>
                  <a:pt x="5098" y="20482"/>
                </a:cubicBezTo>
                <a:cubicBezTo>
                  <a:pt x="5098" y="20482"/>
                  <a:pt x="5103" y="20482"/>
                  <a:pt x="5103" y="20493"/>
                </a:cubicBezTo>
                <a:cubicBezTo>
                  <a:pt x="5103" y="20504"/>
                  <a:pt x="5098" y="20504"/>
                  <a:pt x="5098" y="20515"/>
                </a:cubicBezTo>
                <a:cubicBezTo>
                  <a:pt x="5098" y="20515"/>
                  <a:pt x="5098" y="20515"/>
                  <a:pt x="5098" y="20525"/>
                </a:cubicBezTo>
                <a:cubicBezTo>
                  <a:pt x="5098" y="20525"/>
                  <a:pt x="5103" y="20525"/>
                  <a:pt x="5103" y="20536"/>
                </a:cubicBezTo>
                <a:cubicBezTo>
                  <a:pt x="5098" y="20525"/>
                  <a:pt x="5098" y="20525"/>
                  <a:pt x="5098" y="20515"/>
                </a:cubicBezTo>
                <a:cubicBezTo>
                  <a:pt x="5098" y="20504"/>
                  <a:pt x="5098" y="20504"/>
                  <a:pt x="5098" y="20493"/>
                </a:cubicBezTo>
                <a:cubicBezTo>
                  <a:pt x="5098" y="20482"/>
                  <a:pt x="5098" y="20482"/>
                  <a:pt x="5092" y="20482"/>
                </a:cubicBezTo>
                <a:cubicBezTo>
                  <a:pt x="5092" y="20472"/>
                  <a:pt x="5086" y="20482"/>
                  <a:pt x="5086" y="20482"/>
                </a:cubicBezTo>
                <a:cubicBezTo>
                  <a:pt x="5081" y="20482"/>
                  <a:pt x="5075" y="20482"/>
                  <a:pt x="5075" y="20482"/>
                </a:cubicBezTo>
                <a:cubicBezTo>
                  <a:pt x="5075" y="20482"/>
                  <a:pt x="5075" y="20493"/>
                  <a:pt x="5075" y="20493"/>
                </a:cubicBezTo>
                <a:cubicBezTo>
                  <a:pt x="5075" y="20504"/>
                  <a:pt x="5081" y="20504"/>
                  <a:pt x="5086" y="20504"/>
                </a:cubicBezTo>
                <a:cubicBezTo>
                  <a:pt x="5086" y="20515"/>
                  <a:pt x="5081" y="20525"/>
                  <a:pt x="5081" y="20525"/>
                </a:cubicBezTo>
                <a:cubicBezTo>
                  <a:pt x="5075" y="20525"/>
                  <a:pt x="5075" y="20515"/>
                  <a:pt x="5069" y="20515"/>
                </a:cubicBezTo>
                <a:cubicBezTo>
                  <a:pt x="5069" y="20515"/>
                  <a:pt x="5069" y="20525"/>
                  <a:pt x="5064" y="20525"/>
                </a:cubicBezTo>
                <a:cubicBezTo>
                  <a:pt x="5064" y="20515"/>
                  <a:pt x="5064" y="20515"/>
                  <a:pt x="5058" y="20525"/>
                </a:cubicBezTo>
                <a:cubicBezTo>
                  <a:pt x="5058" y="20525"/>
                  <a:pt x="5058" y="20525"/>
                  <a:pt x="5064" y="20536"/>
                </a:cubicBezTo>
                <a:cubicBezTo>
                  <a:pt x="5064" y="20536"/>
                  <a:pt x="5064" y="20536"/>
                  <a:pt x="5064" y="20547"/>
                </a:cubicBezTo>
                <a:cubicBezTo>
                  <a:pt x="5064" y="20547"/>
                  <a:pt x="5064" y="20558"/>
                  <a:pt x="5064" y="20558"/>
                </a:cubicBezTo>
                <a:cubicBezTo>
                  <a:pt x="5069" y="20558"/>
                  <a:pt x="5069" y="20568"/>
                  <a:pt x="5069" y="20568"/>
                </a:cubicBezTo>
                <a:cubicBezTo>
                  <a:pt x="5069" y="20568"/>
                  <a:pt x="5075" y="20579"/>
                  <a:pt x="5075" y="20579"/>
                </a:cubicBezTo>
                <a:cubicBezTo>
                  <a:pt x="5075" y="20590"/>
                  <a:pt x="5075" y="20590"/>
                  <a:pt x="5081" y="20601"/>
                </a:cubicBezTo>
                <a:cubicBezTo>
                  <a:pt x="5081" y="20611"/>
                  <a:pt x="5086" y="20611"/>
                  <a:pt x="5092" y="20601"/>
                </a:cubicBezTo>
                <a:cubicBezTo>
                  <a:pt x="5092" y="20590"/>
                  <a:pt x="5092" y="20579"/>
                  <a:pt x="5092" y="20579"/>
                </a:cubicBezTo>
                <a:cubicBezTo>
                  <a:pt x="5092" y="20568"/>
                  <a:pt x="5092" y="20568"/>
                  <a:pt x="5092" y="20558"/>
                </a:cubicBezTo>
                <a:cubicBezTo>
                  <a:pt x="5092" y="20558"/>
                  <a:pt x="5086" y="20558"/>
                  <a:pt x="5092" y="20558"/>
                </a:cubicBezTo>
                <a:cubicBezTo>
                  <a:pt x="5098" y="20558"/>
                  <a:pt x="5098" y="20558"/>
                  <a:pt x="5098" y="20558"/>
                </a:cubicBezTo>
                <a:cubicBezTo>
                  <a:pt x="5098" y="20558"/>
                  <a:pt x="5103" y="20568"/>
                  <a:pt x="5103" y="20568"/>
                </a:cubicBezTo>
                <a:cubicBezTo>
                  <a:pt x="5103" y="20568"/>
                  <a:pt x="5103" y="20568"/>
                  <a:pt x="5103" y="20568"/>
                </a:cubicBezTo>
                <a:cubicBezTo>
                  <a:pt x="5098" y="20579"/>
                  <a:pt x="5098" y="20568"/>
                  <a:pt x="5098" y="20579"/>
                </a:cubicBezTo>
                <a:cubicBezTo>
                  <a:pt x="5098" y="20590"/>
                  <a:pt x="5103" y="20590"/>
                  <a:pt x="5103" y="20601"/>
                </a:cubicBezTo>
                <a:cubicBezTo>
                  <a:pt x="5103" y="20601"/>
                  <a:pt x="5103" y="20601"/>
                  <a:pt x="5098" y="20611"/>
                </a:cubicBezTo>
                <a:cubicBezTo>
                  <a:pt x="5098" y="20611"/>
                  <a:pt x="5098" y="20611"/>
                  <a:pt x="5098" y="20622"/>
                </a:cubicBezTo>
                <a:cubicBezTo>
                  <a:pt x="5098" y="20622"/>
                  <a:pt x="5109" y="20611"/>
                  <a:pt x="5109" y="20622"/>
                </a:cubicBezTo>
                <a:cubicBezTo>
                  <a:pt x="5109" y="20622"/>
                  <a:pt x="5109" y="20622"/>
                  <a:pt x="5109" y="20622"/>
                </a:cubicBezTo>
                <a:cubicBezTo>
                  <a:pt x="5103" y="20633"/>
                  <a:pt x="5092" y="20633"/>
                  <a:pt x="5103" y="20633"/>
                </a:cubicBezTo>
                <a:cubicBezTo>
                  <a:pt x="5103" y="20644"/>
                  <a:pt x="5109" y="20644"/>
                  <a:pt x="5114" y="20644"/>
                </a:cubicBezTo>
                <a:cubicBezTo>
                  <a:pt x="5120" y="20633"/>
                  <a:pt x="5120" y="20633"/>
                  <a:pt x="5120" y="20622"/>
                </a:cubicBezTo>
                <a:cubicBezTo>
                  <a:pt x="5126" y="20611"/>
                  <a:pt x="5126" y="20611"/>
                  <a:pt x="5126" y="20601"/>
                </a:cubicBezTo>
                <a:cubicBezTo>
                  <a:pt x="5126" y="20590"/>
                  <a:pt x="5126" y="20579"/>
                  <a:pt x="5126" y="20568"/>
                </a:cubicBezTo>
                <a:cubicBezTo>
                  <a:pt x="5126" y="20568"/>
                  <a:pt x="5120" y="20568"/>
                  <a:pt x="5120" y="20558"/>
                </a:cubicBezTo>
                <a:cubicBezTo>
                  <a:pt x="5120" y="20547"/>
                  <a:pt x="5126" y="20547"/>
                  <a:pt x="5126" y="20547"/>
                </a:cubicBezTo>
                <a:cubicBezTo>
                  <a:pt x="5126" y="20547"/>
                  <a:pt x="5120" y="20536"/>
                  <a:pt x="5120" y="20536"/>
                </a:cubicBezTo>
                <a:cubicBezTo>
                  <a:pt x="5120" y="20536"/>
                  <a:pt x="5126" y="20525"/>
                  <a:pt x="5126" y="20536"/>
                </a:cubicBezTo>
                <a:cubicBezTo>
                  <a:pt x="5126" y="20536"/>
                  <a:pt x="5126" y="20536"/>
                  <a:pt x="5126" y="20536"/>
                </a:cubicBezTo>
                <a:cubicBezTo>
                  <a:pt x="5131" y="20536"/>
                  <a:pt x="5131" y="20547"/>
                  <a:pt x="5131" y="20547"/>
                </a:cubicBezTo>
                <a:cubicBezTo>
                  <a:pt x="5131" y="20547"/>
                  <a:pt x="5131" y="20558"/>
                  <a:pt x="5137" y="20558"/>
                </a:cubicBezTo>
                <a:cubicBezTo>
                  <a:pt x="5137" y="20558"/>
                  <a:pt x="5143" y="20558"/>
                  <a:pt x="5143" y="20558"/>
                </a:cubicBezTo>
                <a:cubicBezTo>
                  <a:pt x="5143" y="20558"/>
                  <a:pt x="5143" y="20547"/>
                  <a:pt x="5143" y="20547"/>
                </a:cubicBezTo>
                <a:cubicBezTo>
                  <a:pt x="5143" y="20536"/>
                  <a:pt x="5148" y="20536"/>
                  <a:pt x="5148" y="20536"/>
                </a:cubicBezTo>
                <a:cubicBezTo>
                  <a:pt x="5148" y="20525"/>
                  <a:pt x="5143" y="20525"/>
                  <a:pt x="5143" y="20525"/>
                </a:cubicBezTo>
                <a:cubicBezTo>
                  <a:pt x="5143" y="20515"/>
                  <a:pt x="5148" y="20504"/>
                  <a:pt x="5154" y="20504"/>
                </a:cubicBezTo>
                <a:cubicBezTo>
                  <a:pt x="5154" y="20493"/>
                  <a:pt x="5148" y="20472"/>
                  <a:pt x="5154" y="20482"/>
                </a:cubicBezTo>
                <a:cubicBezTo>
                  <a:pt x="5159" y="20482"/>
                  <a:pt x="5154" y="20493"/>
                  <a:pt x="5154" y="20504"/>
                </a:cubicBezTo>
                <a:cubicBezTo>
                  <a:pt x="5154" y="20515"/>
                  <a:pt x="5154" y="20515"/>
                  <a:pt x="5154" y="20525"/>
                </a:cubicBezTo>
                <a:cubicBezTo>
                  <a:pt x="5148" y="20536"/>
                  <a:pt x="5148" y="20547"/>
                  <a:pt x="5148" y="20547"/>
                </a:cubicBezTo>
                <a:cubicBezTo>
                  <a:pt x="5148" y="20558"/>
                  <a:pt x="5148" y="20558"/>
                  <a:pt x="5148" y="20558"/>
                </a:cubicBezTo>
                <a:cubicBezTo>
                  <a:pt x="5154" y="20547"/>
                  <a:pt x="5159" y="20547"/>
                  <a:pt x="5154" y="20558"/>
                </a:cubicBezTo>
                <a:cubicBezTo>
                  <a:pt x="5154" y="20558"/>
                  <a:pt x="5148" y="20558"/>
                  <a:pt x="5143" y="20558"/>
                </a:cubicBezTo>
                <a:cubicBezTo>
                  <a:pt x="5143" y="20558"/>
                  <a:pt x="5137" y="20568"/>
                  <a:pt x="5137" y="20579"/>
                </a:cubicBezTo>
                <a:cubicBezTo>
                  <a:pt x="5131" y="20579"/>
                  <a:pt x="5131" y="20590"/>
                  <a:pt x="5137" y="20590"/>
                </a:cubicBezTo>
                <a:cubicBezTo>
                  <a:pt x="5137" y="20590"/>
                  <a:pt x="5143" y="20590"/>
                  <a:pt x="5137" y="20590"/>
                </a:cubicBezTo>
                <a:cubicBezTo>
                  <a:pt x="5137" y="20601"/>
                  <a:pt x="5131" y="20601"/>
                  <a:pt x="5131" y="20601"/>
                </a:cubicBezTo>
                <a:cubicBezTo>
                  <a:pt x="5131" y="20611"/>
                  <a:pt x="5137" y="20611"/>
                  <a:pt x="5137" y="20611"/>
                </a:cubicBezTo>
                <a:cubicBezTo>
                  <a:pt x="5143" y="20622"/>
                  <a:pt x="5143" y="20622"/>
                  <a:pt x="5148" y="20622"/>
                </a:cubicBezTo>
                <a:cubicBezTo>
                  <a:pt x="5148" y="20633"/>
                  <a:pt x="5154" y="20622"/>
                  <a:pt x="5154" y="20622"/>
                </a:cubicBezTo>
                <a:cubicBezTo>
                  <a:pt x="5159" y="20611"/>
                  <a:pt x="5159" y="20622"/>
                  <a:pt x="5154" y="20633"/>
                </a:cubicBezTo>
                <a:cubicBezTo>
                  <a:pt x="5154" y="20633"/>
                  <a:pt x="5154" y="20633"/>
                  <a:pt x="5154" y="20644"/>
                </a:cubicBezTo>
                <a:cubicBezTo>
                  <a:pt x="5148" y="20644"/>
                  <a:pt x="5148" y="20633"/>
                  <a:pt x="5148" y="20633"/>
                </a:cubicBezTo>
                <a:cubicBezTo>
                  <a:pt x="5143" y="20633"/>
                  <a:pt x="5143" y="20633"/>
                  <a:pt x="5143" y="20633"/>
                </a:cubicBezTo>
                <a:cubicBezTo>
                  <a:pt x="5143" y="20622"/>
                  <a:pt x="5143" y="20622"/>
                  <a:pt x="5137" y="20622"/>
                </a:cubicBezTo>
                <a:cubicBezTo>
                  <a:pt x="5131" y="20622"/>
                  <a:pt x="5131" y="20633"/>
                  <a:pt x="5131" y="20633"/>
                </a:cubicBezTo>
                <a:cubicBezTo>
                  <a:pt x="5131" y="20644"/>
                  <a:pt x="5137" y="20644"/>
                  <a:pt x="5137" y="20644"/>
                </a:cubicBezTo>
                <a:cubicBezTo>
                  <a:pt x="5137" y="20644"/>
                  <a:pt x="5137" y="20654"/>
                  <a:pt x="5137" y="20654"/>
                </a:cubicBezTo>
                <a:cubicBezTo>
                  <a:pt x="5137" y="20654"/>
                  <a:pt x="5143" y="20665"/>
                  <a:pt x="5143" y="20665"/>
                </a:cubicBezTo>
                <a:cubicBezTo>
                  <a:pt x="5143" y="20665"/>
                  <a:pt x="5143" y="20676"/>
                  <a:pt x="5143" y="20665"/>
                </a:cubicBezTo>
                <a:cubicBezTo>
                  <a:pt x="5143" y="20665"/>
                  <a:pt x="5137" y="20665"/>
                  <a:pt x="5137" y="20665"/>
                </a:cubicBezTo>
                <a:cubicBezTo>
                  <a:pt x="5137" y="20654"/>
                  <a:pt x="5137" y="20654"/>
                  <a:pt x="5131" y="20654"/>
                </a:cubicBezTo>
                <a:cubicBezTo>
                  <a:pt x="5131" y="20644"/>
                  <a:pt x="5126" y="20644"/>
                  <a:pt x="5126" y="20644"/>
                </a:cubicBezTo>
                <a:cubicBezTo>
                  <a:pt x="5120" y="20654"/>
                  <a:pt x="5120" y="20654"/>
                  <a:pt x="5120" y="20654"/>
                </a:cubicBezTo>
                <a:cubicBezTo>
                  <a:pt x="5120" y="20665"/>
                  <a:pt x="5114" y="20665"/>
                  <a:pt x="5114" y="20665"/>
                </a:cubicBezTo>
                <a:cubicBezTo>
                  <a:pt x="5114" y="20665"/>
                  <a:pt x="5109" y="20665"/>
                  <a:pt x="5109" y="20665"/>
                </a:cubicBezTo>
                <a:cubicBezTo>
                  <a:pt x="5109" y="20665"/>
                  <a:pt x="5114" y="20676"/>
                  <a:pt x="5114" y="20676"/>
                </a:cubicBezTo>
                <a:cubicBezTo>
                  <a:pt x="5114" y="20676"/>
                  <a:pt x="5114" y="20676"/>
                  <a:pt x="5114" y="20676"/>
                </a:cubicBezTo>
                <a:cubicBezTo>
                  <a:pt x="5120" y="20687"/>
                  <a:pt x="5126" y="20687"/>
                  <a:pt x="5126" y="20687"/>
                </a:cubicBezTo>
                <a:cubicBezTo>
                  <a:pt x="5131" y="20697"/>
                  <a:pt x="5137" y="20697"/>
                  <a:pt x="5143" y="20697"/>
                </a:cubicBezTo>
                <a:cubicBezTo>
                  <a:pt x="5143" y="20697"/>
                  <a:pt x="5143" y="20708"/>
                  <a:pt x="5148" y="20708"/>
                </a:cubicBezTo>
                <a:cubicBezTo>
                  <a:pt x="5148" y="20708"/>
                  <a:pt x="5154" y="20697"/>
                  <a:pt x="5154" y="20708"/>
                </a:cubicBezTo>
                <a:cubicBezTo>
                  <a:pt x="5154" y="20708"/>
                  <a:pt x="5154" y="20719"/>
                  <a:pt x="5154" y="20719"/>
                </a:cubicBezTo>
                <a:cubicBezTo>
                  <a:pt x="5154" y="20719"/>
                  <a:pt x="5154" y="20708"/>
                  <a:pt x="5148" y="20719"/>
                </a:cubicBezTo>
                <a:cubicBezTo>
                  <a:pt x="5148" y="20719"/>
                  <a:pt x="5148" y="20730"/>
                  <a:pt x="5143" y="20719"/>
                </a:cubicBezTo>
                <a:cubicBezTo>
                  <a:pt x="5143" y="20719"/>
                  <a:pt x="5143" y="20719"/>
                  <a:pt x="5143" y="20708"/>
                </a:cubicBezTo>
                <a:cubicBezTo>
                  <a:pt x="5137" y="20708"/>
                  <a:pt x="5137" y="20708"/>
                  <a:pt x="5137" y="20719"/>
                </a:cubicBezTo>
                <a:cubicBezTo>
                  <a:pt x="5137" y="20719"/>
                  <a:pt x="5137" y="20719"/>
                  <a:pt x="5137" y="20730"/>
                </a:cubicBezTo>
                <a:cubicBezTo>
                  <a:pt x="5143" y="20730"/>
                  <a:pt x="5143" y="20730"/>
                  <a:pt x="5143" y="20740"/>
                </a:cubicBezTo>
                <a:cubicBezTo>
                  <a:pt x="5143" y="20740"/>
                  <a:pt x="5143" y="20740"/>
                  <a:pt x="5143" y="20751"/>
                </a:cubicBezTo>
                <a:cubicBezTo>
                  <a:pt x="5148" y="20762"/>
                  <a:pt x="5154" y="20773"/>
                  <a:pt x="5159" y="20762"/>
                </a:cubicBezTo>
                <a:cubicBezTo>
                  <a:pt x="5165" y="20762"/>
                  <a:pt x="5165" y="20751"/>
                  <a:pt x="5165" y="20751"/>
                </a:cubicBezTo>
                <a:cubicBezTo>
                  <a:pt x="5171" y="20740"/>
                  <a:pt x="5171" y="20730"/>
                  <a:pt x="5171" y="20719"/>
                </a:cubicBezTo>
                <a:cubicBezTo>
                  <a:pt x="5171" y="20719"/>
                  <a:pt x="5171" y="20719"/>
                  <a:pt x="5171" y="20708"/>
                </a:cubicBezTo>
                <a:cubicBezTo>
                  <a:pt x="5171" y="20708"/>
                  <a:pt x="5176" y="20708"/>
                  <a:pt x="5171" y="20719"/>
                </a:cubicBezTo>
                <a:cubicBezTo>
                  <a:pt x="5171" y="20719"/>
                  <a:pt x="5171" y="20719"/>
                  <a:pt x="5171" y="20730"/>
                </a:cubicBezTo>
                <a:cubicBezTo>
                  <a:pt x="5171" y="20730"/>
                  <a:pt x="5171" y="20730"/>
                  <a:pt x="5176" y="20730"/>
                </a:cubicBezTo>
                <a:cubicBezTo>
                  <a:pt x="5176" y="20730"/>
                  <a:pt x="5176" y="20740"/>
                  <a:pt x="5176" y="20740"/>
                </a:cubicBezTo>
                <a:cubicBezTo>
                  <a:pt x="5171" y="20740"/>
                  <a:pt x="5171" y="20740"/>
                  <a:pt x="5171" y="20740"/>
                </a:cubicBezTo>
                <a:cubicBezTo>
                  <a:pt x="5171" y="20751"/>
                  <a:pt x="5171" y="20751"/>
                  <a:pt x="5171" y="20751"/>
                </a:cubicBezTo>
                <a:cubicBezTo>
                  <a:pt x="5171" y="20762"/>
                  <a:pt x="5171" y="20762"/>
                  <a:pt x="5171" y="20762"/>
                </a:cubicBezTo>
                <a:cubicBezTo>
                  <a:pt x="5171" y="20773"/>
                  <a:pt x="5171" y="20794"/>
                  <a:pt x="5165" y="20783"/>
                </a:cubicBezTo>
                <a:cubicBezTo>
                  <a:pt x="5165" y="20783"/>
                  <a:pt x="5165" y="20773"/>
                  <a:pt x="5159" y="20773"/>
                </a:cubicBezTo>
                <a:cubicBezTo>
                  <a:pt x="5159" y="20773"/>
                  <a:pt x="5154" y="20773"/>
                  <a:pt x="5154" y="20773"/>
                </a:cubicBezTo>
                <a:cubicBezTo>
                  <a:pt x="5148" y="20773"/>
                  <a:pt x="5148" y="20773"/>
                  <a:pt x="5148" y="20783"/>
                </a:cubicBezTo>
                <a:cubicBezTo>
                  <a:pt x="5143" y="20783"/>
                  <a:pt x="5143" y="20783"/>
                  <a:pt x="5143" y="20783"/>
                </a:cubicBezTo>
                <a:cubicBezTo>
                  <a:pt x="5137" y="20783"/>
                  <a:pt x="5137" y="20805"/>
                  <a:pt x="5137" y="20805"/>
                </a:cubicBezTo>
                <a:cubicBezTo>
                  <a:pt x="5143" y="20816"/>
                  <a:pt x="5143" y="20816"/>
                  <a:pt x="5143" y="20816"/>
                </a:cubicBezTo>
                <a:cubicBezTo>
                  <a:pt x="5143" y="20826"/>
                  <a:pt x="5143" y="20826"/>
                  <a:pt x="5148" y="20826"/>
                </a:cubicBezTo>
                <a:cubicBezTo>
                  <a:pt x="5148" y="20826"/>
                  <a:pt x="5148" y="20826"/>
                  <a:pt x="5154" y="20826"/>
                </a:cubicBezTo>
                <a:cubicBezTo>
                  <a:pt x="5159" y="20826"/>
                  <a:pt x="5154" y="20826"/>
                  <a:pt x="5159" y="20837"/>
                </a:cubicBezTo>
                <a:cubicBezTo>
                  <a:pt x="5159" y="20837"/>
                  <a:pt x="5159" y="20837"/>
                  <a:pt x="5165" y="20826"/>
                </a:cubicBezTo>
                <a:cubicBezTo>
                  <a:pt x="5165" y="20826"/>
                  <a:pt x="5165" y="20826"/>
                  <a:pt x="5171" y="20826"/>
                </a:cubicBezTo>
                <a:cubicBezTo>
                  <a:pt x="5171" y="20826"/>
                  <a:pt x="5165" y="20837"/>
                  <a:pt x="5165" y="20837"/>
                </a:cubicBezTo>
                <a:cubicBezTo>
                  <a:pt x="5165" y="20837"/>
                  <a:pt x="5171" y="20837"/>
                  <a:pt x="5171" y="20837"/>
                </a:cubicBezTo>
                <a:cubicBezTo>
                  <a:pt x="5171" y="20848"/>
                  <a:pt x="5171" y="20848"/>
                  <a:pt x="5171" y="20848"/>
                </a:cubicBezTo>
                <a:cubicBezTo>
                  <a:pt x="5171" y="20848"/>
                  <a:pt x="5171" y="20859"/>
                  <a:pt x="5171" y="20859"/>
                </a:cubicBezTo>
                <a:cubicBezTo>
                  <a:pt x="5171" y="20859"/>
                  <a:pt x="5176" y="20859"/>
                  <a:pt x="5176" y="20869"/>
                </a:cubicBezTo>
                <a:cubicBezTo>
                  <a:pt x="5176" y="20869"/>
                  <a:pt x="5176" y="20891"/>
                  <a:pt x="5176" y="20880"/>
                </a:cubicBezTo>
                <a:cubicBezTo>
                  <a:pt x="5176" y="20880"/>
                  <a:pt x="5176" y="20880"/>
                  <a:pt x="5176" y="20869"/>
                </a:cubicBezTo>
                <a:cubicBezTo>
                  <a:pt x="5171" y="20869"/>
                  <a:pt x="5171" y="20869"/>
                  <a:pt x="5171" y="20869"/>
                </a:cubicBezTo>
                <a:cubicBezTo>
                  <a:pt x="5171" y="20859"/>
                  <a:pt x="5165" y="20859"/>
                  <a:pt x="5165" y="20859"/>
                </a:cubicBezTo>
                <a:cubicBezTo>
                  <a:pt x="5165" y="20859"/>
                  <a:pt x="5165" y="20859"/>
                  <a:pt x="5165" y="20869"/>
                </a:cubicBezTo>
                <a:cubicBezTo>
                  <a:pt x="5159" y="20880"/>
                  <a:pt x="5159" y="20880"/>
                  <a:pt x="5159" y="20891"/>
                </a:cubicBezTo>
                <a:cubicBezTo>
                  <a:pt x="5159" y="20891"/>
                  <a:pt x="5159" y="20901"/>
                  <a:pt x="5165" y="20901"/>
                </a:cubicBezTo>
                <a:cubicBezTo>
                  <a:pt x="5165" y="20901"/>
                  <a:pt x="5165" y="20901"/>
                  <a:pt x="5165" y="20912"/>
                </a:cubicBezTo>
                <a:cubicBezTo>
                  <a:pt x="5171" y="20912"/>
                  <a:pt x="5171" y="20923"/>
                  <a:pt x="5171" y="20923"/>
                </a:cubicBezTo>
                <a:cubicBezTo>
                  <a:pt x="5176" y="20923"/>
                  <a:pt x="5176" y="20901"/>
                  <a:pt x="5182" y="20901"/>
                </a:cubicBezTo>
                <a:cubicBezTo>
                  <a:pt x="5182" y="20912"/>
                  <a:pt x="5182" y="20912"/>
                  <a:pt x="5182" y="20923"/>
                </a:cubicBezTo>
                <a:cubicBezTo>
                  <a:pt x="5182" y="20923"/>
                  <a:pt x="5188" y="20934"/>
                  <a:pt x="5182" y="20934"/>
                </a:cubicBezTo>
                <a:cubicBezTo>
                  <a:pt x="5182" y="20934"/>
                  <a:pt x="5182" y="20934"/>
                  <a:pt x="5176" y="20944"/>
                </a:cubicBezTo>
                <a:cubicBezTo>
                  <a:pt x="5176" y="20944"/>
                  <a:pt x="5176" y="20944"/>
                  <a:pt x="5176" y="20955"/>
                </a:cubicBezTo>
                <a:cubicBezTo>
                  <a:pt x="5176" y="20955"/>
                  <a:pt x="5188" y="20966"/>
                  <a:pt x="5188" y="20966"/>
                </a:cubicBezTo>
                <a:cubicBezTo>
                  <a:pt x="5182" y="20966"/>
                  <a:pt x="5176" y="20955"/>
                  <a:pt x="5171" y="20966"/>
                </a:cubicBezTo>
                <a:cubicBezTo>
                  <a:pt x="5171" y="20966"/>
                  <a:pt x="5176" y="20977"/>
                  <a:pt x="5171" y="20977"/>
                </a:cubicBezTo>
                <a:cubicBezTo>
                  <a:pt x="5165" y="20966"/>
                  <a:pt x="5165" y="20966"/>
                  <a:pt x="5165" y="20966"/>
                </a:cubicBezTo>
                <a:cubicBezTo>
                  <a:pt x="5165" y="20955"/>
                  <a:pt x="5159" y="20944"/>
                  <a:pt x="5154" y="20944"/>
                </a:cubicBezTo>
                <a:cubicBezTo>
                  <a:pt x="5154" y="20944"/>
                  <a:pt x="5154" y="20944"/>
                  <a:pt x="5148" y="20944"/>
                </a:cubicBezTo>
                <a:cubicBezTo>
                  <a:pt x="5148" y="20944"/>
                  <a:pt x="5148" y="20934"/>
                  <a:pt x="5143" y="20934"/>
                </a:cubicBezTo>
                <a:cubicBezTo>
                  <a:pt x="5143" y="20934"/>
                  <a:pt x="5137" y="20934"/>
                  <a:pt x="5131" y="20923"/>
                </a:cubicBezTo>
                <a:cubicBezTo>
                  <a:pt x="5131" y="20923"/>
                  <a:pt x="5131" y="20912"/>
                  <a:pt x="5126" y="20912"/>
                </a:cubicBezTo>
                <a:cubicBezTo>
                  <a:pt x="5126" y="20912"/>
                  <a:pt x="5131" y="20923"/>
                  <a:pt x="5131" y="20923"/>
                </a:cubicBezTo>
                <a:cubicBezTo>
                  <a:pt x="5137" y="20934"/>
                  <a:pt x="5137" y="20944"/>
                  <a:pt x="5143" y="20944"/>
                </a:cubicBezTo>
                <a:cubicBezTo>
                  <a:pt x="5143" y="20944"/>
                  <a:pt x="5148" y="20944"/>
                  <a:pt x="5154" y="20955"/>
                </a:cubicBezTo>
                <a:cubicBezTo>
                  <a:pt x="5154" y="20955"/>
                  <a:pt x="5159" y="20966"/>
                  <a:pt x="5165" y="20966"/>
                </a:cubicBezTo>
                <a:cubicBezTo>
                  <a:pt x="5165" y="20977"/>
                  <a:pt x="5165" y="20977"/>
                  <a:pt x="5171" y="20977"/>
                </a:cubicBezTo>
                <a:cubicBezTo>
                  <a:pt x="5171" y="20977"/>
                  <a:pt x="5176" y="20977"/>
                  <a:pt x="5176" y="20987"/>
                </a:cubicBezTo>
                <a:cubicBezTo>
                  <a:pt x="5182" y="20987"/>
                  <a:pt x="5182" y="20987"/>
                  <a:pt x="5182" y="20998"/>
                </a:cubicBezTo>
                <a:cubicBezTo>
                  <a:pt x="5182" y="20998"/>
                  <a:pt x="5182" y="21009"/>
                  <a:pt x="5176" y="21020"/>
                </a:cubicBezTo>
                <a:cubicBezTo>
                  <a:pt x="5176" y="21020"/>
                  <a:pt x="5176" y="21020"/>
                  <a:pt x="5176" y="21020"/>
                </a:cubicBezTo>
                <a:cubicBezTo>
                  <a:pt x="5176" y="21020"/>
                  <a:pt x="5176" y="21030"/>
                  <a:pt x="5171" y="21030"/>
                </a:cubicBezTo>
                <a:cubicBezTo>
                  <a:pt x="5171" y="21030"/>
                  <a:pt x="5171" y="21030"/>
                  <a:pt x="5165" y="21030"/>
                </a:cubicBezTo>
                <a:cubicBezTo>
                  <a:pt x="5165" y="21030"/>
                  <a:pt x="5165" y="21030"/>
                  <a:pt x="5165" y="21030"/>
                </a:cubicBezTo>
                <a:cubicBezTo>
                  <a:pt x="5159" y="21041"/>
                  <a:pt x="5159" y="21041"/>
                  <a:pt x="5159" y="21041"/>
                </a:cubicBezTo>
                <a:cubicBezTo>
                  <a:pt x="5154" y="21041"/>
                  <a:pt x="5154" y="21041"/>
                  <a:pt x="5154" y="21041"/>
                </a:cubicBezTo>
                <a:cubicBezTo>
                  <a:pt x="5154" y="21052"/>
                  <a:pt x="5159" y="21041"/>
                  <a:pt x="5159" y="21063"/>
                </a:cubicBezTo>
                <a:cubicBezTo>
                  <a:pt x="5159" y="21063"/>
                  <a:pt x="5159" y="21084"/>
                  <a:pt x="5159" y="21084"/>
                </a:cubicBezTo>
                <a:cubicBezTo>
                  <a:pt x="5165" y="21084"/>
                  <a:pt x="5165" y="21073"/>
                  <a:pt x="5165" y="21073"/>
                </a:cubicBezTo>
                <a:cubicBezTo>
                  <a:pt x="5165" y="21073"/>
                  <a:pt x="5171" y="21073"/>
                  <a:pt x="5171" y="21063"/>
                </a:cubicBezTo>
                <a:cubicBezTo>
                  <a:pt x="5171" y="21063"/>
                  <a:pt x="5171" y="21052"/>
                  <a:pt x="5171" y="21052"/>
                </a:cubicBezTo>
                <a:cubicBezTo>
                  <a:pt x="5171" y="21052"/>
                  <a:pt x="5171" y="21041"/>
                  <a:pt x="5171" y="21041"/>
                </a:cubicBezTo>
                <a:cubicBezTo>
                  <a:pt x="5176" y="21041"/>
                  <a:pt x="5171" y="21030"/>
                  <a:pt x="5176" y="21030"/>
                </a:cubicBezTo>
                <a:cubicBezTo>
                  <a:pt x="5176" y="21030"/>
                  <a:pt x="5182" y="21030"/>
                  <a:pt x="5182" y="21030"/>
                </a:cubicBezTo>
                <a:cubicBezTo>
                  <a:pt x="5182" y="21041"/>
                  <a:pt x="5176" y="21041"/>
                  <a:pt x="5176" y="21052"/>
                </a:cubicBezTo>
                <a:cubicBezTo>
                  <a:pt x="5176" y="21052"/>
                  <a:pt x="5176" y="21052"/>
                  <a:pt x="5176" y="21063"/>
                </a:cubicBezTo>
                <a:cubicBezTo>
                  <a:pt x="5176" y="21063"/>
                  <a:pt x="5176" y="21073"/>
                  <a:pt x="5176" y="21073"/>
                </a:cubicBezTo>
                <a:cubicBezTo>
                  <a:pt x="5176" y="21073"/>
                  <a:pt x="5176" y="21084"/>
                  <a:pt x="5182" y="21084"/>
                </a:cubicBezTo>
                <a:cubicBezTo>
                  <a:pt x="5182" y="21084"/>
                  <a:pt x="5182" y="21073"/>
                  <a:pt x="5188" y="21063"/>
                </a:cubicBezTo>
                <a:cubicBezTo>
                  <a:pt x="5188" y="21063"/>
                  <a:pt x="5188" y="21063"/>
                  <a:pt x="5188" y="21063"/>
                </a:cubicBezTo>
                <a:cubicBezTo>
                  <a:pt x="5193" y="21063"/>
                  <a:pt x="5193" y="21052"/>
                  <a:pt x="5193" y="21052"/>
                </a:cubicBezTo>
                <a:cubicBezTo>
                  <a:pt x="5193" y="21052"/>
                  <a:pt x="5193" y="21052"/>
                  <a:pt x="5193" y="21052"/>
                </a:cubicBezTo>
                <a:cubicBezTo>
                  <a:pt x="5199" y="21052"/>
                  <a:pt x="5193" y="21052"/>
                  <a:pt x="5199" y="21052"/>
                </a:cubicBezTo>
                <a:cubicBezTo>
                  <a:pt x="5199" y="21073"/>
                  <a:pt x="5204" y="21063"/>
                  <a:pt x="5204" y="21052"/>
                </a:cubicBezTo>
                <a:cubicBezTo>
                  <a:pt x="5204" y="21052"/>
                  <a:pt x="5204" y="21052"/>
                  <a:pt x="5210" y="21052"/>
                </a:cubicBezTo>
                <a:cubicBezTo>
                  <a:pt x="5210" y="21041"/>
                  <a:pt x="5216" y="21041"/>
                  <a:pt x="5216" y="21041"/>
                </a:cubicBezTo>
                <a:cubicBezTo>
                  <a:pt x="5216" y="21041"/>
                  <a:pt x="5216" y="21030"/>
                  <a:pt x="5216" y="21030"/>
                </a:cubicBezTo>
                <a:cubicBezTo>
                  <a:pt x="5221" y="21041"/>
                  <a:pt x="5216" y="21041"/>
                  <a:pt x="5216" y="21041"/>
                </a:cubicBezTo>
                <a:cubicBezTo>
                  <a:pt x="5216" y="21052"/>
                  <a:pt x="5216" y="21052"/>
                  <a:pt x="5210" y="21052"/>
                </a:cubicBezTo>
                <a:cubicBezTo>
                  <a:pt x="5210" y="21052"/>
                  <a:pt x="5210" y="21063"/>
                  <a:pt x="5204" y="21063"/>
                </a:cubicBezTo>
                <a:cubicBezTo>
                  <a:pt x="5204" y="21063"/>
                  <a:pt x="5204" y="21063"/>
                  <a:pt x="5204" y="21063"/>
                </a:cubicBezTo>
                <a:cubicBezTo>
                  <a:pt x="5204" y="21073"/>
                  <a:pt x="5204" y="21073"/>
                  <a:pt x="5204" y="21084"/>
                </a:cubicBezTo>
                <a:cubicBezTo>
                  <a:pt x="5199" y="21084"/>
                  <a:pt x="5193" y="21084"/>
                  <a:pt x="5188" y="21084"/>
                </a:cubicBezTo>
                <a:cubicBezTo>
                  <a:pt x="5188" y="21084"/>
                  <a:pt x="5182" y="21084"/>
                  <a:pt x="5182" y="21084"/>
                </a:cubicBezTo>
                <a:cubicBezTo>
                  <a:pt x="5182" y="21095"/>
                  <a:pt x="5188" y="21095"/>
                  <a:pt x="5188" y="21095"/>
                </a:cubicBezTo>
                <a:cubicBezTo>
                  <a:pt x="5193" y="21095"/>
                  <a:pt x="5193" y="21095"/>
                  <a:pt x="5193" y="21095"/>
                </a:cubicBezTo>
                <a:cubicBezTo>
                  <a:pt x="5199" y="21095"/>
                  <a:pt x="5199" y="21106"/>
                  <a:pt x="5199" y="21106"/>
                </a:cubicBezTo>
                <a:cubicBezTo>
                  <a:pt x="5199" y="21106"/>
                  <a:pt x="5204" y="21106"/>
                  <a:pt x="5199" y="21116"/>
                </a:cubicBezTo>
                <a:cubicBezTo>
                  <a:pt x="5199" y="21116"/>
                  <a:pt x="5199" y="21116"/>
                  <a:pt x="5193" y="21116"/>
                </a:cubicBezTo>
                <a:cubicBezTo>
                  <a:pt x="5193" y="21116"/>
                  <a:pt x="5188" y="21116"/>
                  <a:pt x="5188" y="21116"/>
                </a:cubicBezTo>
                <a:cubicBezTo>
                  <a:pt x="5188" y="21127"/>
                  <a:pt x="5193" y="21127"/>
                  <a:pt x="5193" y="21127"/>
                </a:cubicBezTo>
                <a:cubicBezTo>
                  <a:pt x="5193" y="21127"/>
                  <a:pt x="5199" y="21138"/>
                  <a:pt x="5199" y="21138"/>
                </a:cubicBezTo>
                <a:cubicBezTo>
                  <a:pt x="5199" y="21138"/>
                  <a:pt x="5204" y="21138"/>
                  <a:pt x="5204" y="21138"/>
                </a:cubicBezTo>
                <a:cubicBezTo>
                  <a:pt x="5210" y="21138"/>
                  <a:pt x="5210" y="21138"/>
                  <a:pt x="5210" y="21138"/>
                </a:cubicBezTo>
                <a:cubicBezTo>
                  <a:pt x="5216" y="21138"/>
                  <a:pt x="5216" y="21138"/>
                  <a:pt x="5216" y="21127"/>
                </a:cubicBezTo>
                <a:cubicBezTo>
                  <a:pt x="5221" y="21127"/>
                  <a:pt x="5221" y="21138"/>
                  <a:pt x="5221" y="21149"/>
                </a:cubicBezTo>
                <a:cubicBezTo>
                  <a:pt x="5221" y="21149"/>
                  <a:pt x="5210" y="21149"/>
                  <a:pt x="5210" y="21149"/>
                </a:cubicBezTo>
                <a:cubicBezTo>
                  <a:pt x="5204" y="21149"/>
                  <a:pt x="5204" y="21149"/>
                  <a:pt x="5204" y="21149"/>
                </a:cubicBezTo>
                <a:cubicBezTo>
                  <a:pt x="5193" y="21149"/>
                  <a:pt x="5204" y="21159"/>
                  <a:pt x="5204" y="21159"/>
                </a:cubicBezTo>
                <a:cubicBezTo>
                  <a:pt x="5210" y="21170"/>
                  <a:pt x="5216" y="21170"/>
                  <a:pt x="5216" y="21170"/>
                </a:cubicBezTo>
                <a:cubicBezTo>
                  <a:pt x="5221" y="21181"/>
                  <a:pt x="5221" y="21181"/>
                  <a:pt x="5227" y="21181"/>
                </a:cubicBezTo>
                <a:cubicBezTo>
                  <a:pt x="5227" y="21192"/>
                  <a:pt x="5233" y="21192"/>
                  <a:pt x="5233" y="21202"/>
                </a:cubicBezTo>
                <a:cubicBezTo>
                  <a:pt x="5238" y="21202"/>
                  <a:pt x="5244" y="21202"/>
                  <a:pt x="5249" y="21213"/>
                </a:cubicBezTo>
                <a:cubicBezTo>
                  <a:pt x="5249" y="21213"/>
                  <a:pt x="5255" y="21213"/>
                  <a:pt x="5255" y="21213"/>
                </a:cubicBezTo>
                <a:cubicBezTo>
                  <a:pt x="5261" y="21213"/>
                  <a:pt x="5255" y="21202"/>
                  <a:pt x="5255" y="21192"/>
                </a:cubicBezTo>
                <a:cubicBezTo>
                  <a:pt x="5255" y="21192"/>
                  <a:pt x="5255" y="21192"/>
                  <a:pt x="5249" y="21192"/>
                </a:cubicBezTo>
                <a:cubicBezTo>
                  <a:pt x="5249" y="21192"/>
                  <a:pt x="5244" y="21192"/>
                  <a:pt x="5244" y="21181"/>
                </a:cubicBezTo>
                <a:cubicBezTo>
                  <a:pt x="5244" y="21181"/>
                  <a:pt x="5249" y="21181"/>
                  <a:pt x="5249" y="21181"/>
                </a:cubicBezTo>
                <a:cubicBezTo>
                  <a:pt x="5249" y="21170"/>
                  <a:pt x="5249" y="21170"/>
                  <a:pt x="5255" y="21170"/>
                </a:cubicBezTo>
                <a:cubicBezTo>
                  <a:pt x="5255" y="21159"/>
                  <a:pt x="5255" y="21159"/>
                  <a:pt x="5261" y="21159"/>
                </a:cubicBezTo>
                <a:cubicBezTo>
                  <a:pt x="5261" y="21159"/>
                  <a:pt x="5261" y="21159"/>
                  <a:pt x="5261" y="21149"/>
                </a:cubicBezTo>
                <a:cubicBezTo>
                  <a:pt x="5261" y="21149"/>
                  <a:pt x="5261" y="21149"/>
                  <a:pt x="5266" y="21149"/>
                </a:cubicBezTo>
                <a:cubicBezTo>
                  <a:pt x="5266" y="21138"/>
                  <a:pt x="5261" y="21138"/>
                  <a:pt x="5261" y="21138"/>
                </a:cubicBezTo>
                <a:cubicBezTo>
                  <a:pt x="5261" y="21127"/>
                  <a:pt x="5272" y="21138"/>
                  <a:pt x="5272" y="21149"/>
                </a:cubicBezTo>
                <a:cubicBezTo>
                  <a:pt x="5278" y="21149"/>
                  <a:pt x="5278" y="21149"/>
                  <a:pt x="5283" y="21149"/>
                </a:cubicBezTo>
                <a:cubicBezTo>
                  <a:pt x="5283" y="21138"/>
                  <a:pt x="5283" y="21138"/>
                  <a:pt x="5289" y="21127"/>
                </a:cubicBezTo>
                <a:cubicBezTo>
                  <a:pt x="5295" y="21116"/>
                  <a:pt x="5300" y="21106"/>
                  <a:pt x="5311" y="21106"/>
                </a:cubicBezTo>
                <a:cubicBezTo>
                  <a:pt x="5311" y="21095"/>
                  <a:pt x="5317" y="21095"/>
                  <a:pt x="5323" y="21095"/>
                </a:cubicBezTo>
                <a:cubicBezTo>
                  <a:pt x="5323" y="21095"/>
                  <a:pt x="5328" y="21095"/>
                  <a:pt x="5328" y="21095"/>
                </a:cubicBezTo>
                <a:cubicBezTo>
                  <a:pt x="5334" y="21095"/>
                  <a:pt x="5334" y="21095"/>
                  <a:pt x="5334" y="21095"/>
                </a:cubicBezTo>
                <a:cubicBezTo>
                  <a:pt x="5340" y="21106"/>
                  <a:pt x="5334" y="21106"/>
                  <a:pt x="5334" y="21116"/>
                </a:cubicBezTo>
                <a:cubicBezTo>
                  <a:pt x="5328" y="21116"/>
                  <a:pt x="5328" y="21127"/>
                  <a:pt x="5323" y="21127"/>
                </a:cubicBezTo>
                <a:cubicBezTo>
                  <a:pt x="5323" y="21138"/>
                  <a:pt x="5317" y="21149"/>
                  <a:pt x="5317" y="21149"/>
                </a:cubicBezTo>
                <a:cubicBezTo>
                  <a:pt x="5311" y="21149"/>
                  <a:pt x="5306" y="21149"/>
                  <a:pt x="5300" y="21149"/>
                </a:cubicBezTo>
                <a:cubicBezTo>
                  <a:pt x="5300" y="21159"/>
                  <a:pt x="5295" y="21170"/>
                  <a:pt x="5295" y="21170"/>
                </a:cubicBezTo>
                <a:cubicBezTo>
                  <a:pt x="5289" y="21170"/>
                  <a:pt x="5289" y="21159"/>
                  <a:pt x="5289" y="21159"/>
                </a:cubicBezTo>
                <a:cubicBezTo>
                  <a:pt x="5289" y="21159"/>
                  <a:pt x="5283" y="21159"/>
                  <a:pt x="5283" y="21159"/>
                </a:cubicBezTo>
                <a:cubicBezTo>
                  <a:pt x="5278" y="21159"/>
                  <a:pt x="5283" y="21170"/>
                  <a:pt x="5283" y="21181"/>
                </a:cubicBezTo>
                <a:cubicBezTo>
                  <a:pt x="5278" y="21181"/>
                  <a:pt x="5278" y="21192"/>
                  <a:pt x="5272" y="21192"/>
                </a:cubicBezTo>
                <a:cubicBezTo>
                  <a:pt x="5272" y="21192"/>
                  <a:pt x="5278" y="21181"/>
                  <a:pt x="5278" y="21181"/>
                </a:cubicBezTo>
                <a:cubicBezTo>
                  <a:pt x="5272" y="21170"/>
                  <a:pt x="5272" y="21170"/>
                  <a:pt x="5272" y="21170"/>
                </a:cubicBezTo>
                <a:cubicBezTo>
                  <a:pt x="5272" y="21159"/>
                  <a:pt x="5272" y="21170"/>
                  <a:pt x="5272" y="21159"/>
                </a:cubicBezTo>
                <a:cubicBezTo>
                  <a:pt x="5266" y="21159"/>
                  <a:pt x="5272" y="21159"/>
                  <a:pt x="5272" y="21149"/>
                </a:cubicBezTo>
                <a:cubicBezTo>
                  <a:pt x="5272" y="21149"/>
                  <a:pt x="5266" y="21149"/>
                  <a:pt x="5261" y="21149"/>
                </a:cubicBezTo>
                <a:cubicBezTo>
                  <a:pt x="5261" y="21159"/>
                  <a:pt x="5266" y="21159"/>
                  <a:pt x="5261" y="21159"/>
                </a:cubicBezTo>
                <a:cubicBezTo>
                  <a:pt x="5255" y="21170"/>
                  <a:pt x="5255" y="21181"/>
                  <a:pt x="5261" y="21192"/>
                </a:cubicBezTo>
                <a:cubicBezTo>
                  <a:pt x="5261" y="21202"/>
                  <a:pt x="5261" y="21202"/>
                  <a:pt x="5266" y="21213"/>
                </a:cubicBezTo>
                <a:cubicBezTo>
                  <a:pt x="5266" y="21224"/>
                  <a:pt x="5266" y="21224"/>
                  <a:pt x="5272" y="21235"/>
                </a:cubicBezTo>
                <a:cubicBezTo>
                  <a:pt x="5278" y="21235"/>
                  <a:pt x="5278" y="21235"/>
                  <a:pt x="5283" y="21235"/>
                </a:cubicBezTo>
                <a:cubicBezTo>
                  <a:pt x="5289" y="21245"/>
                  <a:pt x="5295" y="21245"/>
                  <a:pt x="5295" y="21245"/>
                </a:cubicBezTo>
                <a:cubicBezTo>
                  <a:pt x="5306" y="21256"/>
                  <a:pt x="5311" y="21267"/>
                  <a:pt x="5317" y="21267"/>
                </a:cubicBezTo>
                <a:cubicBezTo>
                  <a:pt x="5334" y="21278"/>
                  <a:pt x="5345" y="21256"/>
                  <a:pt x="5351" y="21235"/>
                </a:cubicBezTo>
                <a:cubicBezTo>
                  <a:pt x="5351" y="21224"/>
                  <a:pt x="5351" y="21213"/>
                  <a:pt x="5351" y="21202"/>
                </a:cubicBezTo>
                <a:cubicBezTo>
                  <a:pt x="5351" y="21202"/>
                  <a:pt x="5345" y="21192"/>
                  <a:pt x="5345" y="21181"/>
                </a:cubicBezTo>
                <a:cubicBezTo>
                  <a:pt x="5345" y="21170"/>
                  <a:pt x="5351" y="21159"/>
                  <a:pt x="5351" y="21159"/>
                </a:cubicBezTo>
                <a:cubicBezTo>
                  <a:pt x="5356" y="21149"/>
                  <a:pt x="5351" y="21138"/>
                  <a:pt x="5356" y="21127"/>
                </a:cubicBezTo>
                <a:cubicBezTo>
                  <a:pt x="5356" y="21127"/>
                  <a:pt x="5356" y="21116"/>
                  <a:pt x="5356" y="21116"/>
                </a:cubicBezTo>
                <a:cubicBezTo>
                  <a:pt x="5356" y="21116"/>
                  <a:pt x="5356" y="21106"/>
                  <a:pt x="5356" y="21106"/>
                </a:cubicBezTo>
                <a:cubicBezTo>
                  <a:pt x="5362" y="21095"/>
                  <a:pt x="5356" y="21084"/>
                  <a:pt x="5356" y="21084"/>
                </a:cubicBezTo>
                <a:cubicBezTo>
                  <a:pt x="5362" y="21073"/>
                  <a:pt x="5368" y="21073"/>
                  <a:pt x="5368" y="21073"/>
                </a:cubicBezTo>
                <a:cubicBezTo>
                  <a:pt x="5379" y="21073"/>
                  <a:pt x="5385" y="21063"/>
                  <a:pt x="5390" y="21063"/>
                </a:cubicBezTo>
                <a:cubicBezTo>
                  <a:pt x="5396" y="21063"/>
                  <a:pt x="5396" y="21063"/>
                  <a:pt x="5401" y="21063"/>
                </a:cubicBezTo>
                <a:cubicBezTo>
                  <a:pt x="5407" y="21063"/>
                  <a:pt x="5413" y="21052"/>
                  <a:pt x="5418" y="21052"/>
                </a:cubicBezTo>
                <a:cubicBezTo>
                  <a:pt x="5430" y="21052"/>
                  <a:pt x="5435" y="21041"/>
                  <a:pt x="5441" y="21030"/>
                </a:cubicBezTo>
                <a:cubicBezTo>
                  <a:pt x="5446" y="21009"/>
                  <a:pt x="5452" y="20998"/>
                  <a:pt x="5463" y="20998"/>
                </a:cubicBezTo>
                <a:cubicBezTo>
                  <a:pt x="5463" y="20998"/>
                  <a:pt x="5469" y="20998"/>
                  <a:pt x="5469" y="20998"/>
                </a:cubicBezTo>
                <a:cubicBezTo>
                  <a:pt x="5475" y="20998"/>
                  <a:pt x="5480" y="21009"/>
                  <a:pt x="5480" y="21009"/>
                </a:cubicBezTo>
                <a:cubicBezTo>
                  <a:pt x="5486" y="21009"/>
                  <a:pt x="5491" y="21009"/>
                  <a:pt x="5497" y="21009"/>
                </a:cubicBezTo>
                <a:cubicBezTo>
                  <a:pt x="5497" y="21009"/>
                  <a:pt x="5497" y="21009"/>
                  <a:pt x="5503" y="21009"/>
                </a:cubicBezTo>
                <a:cubicBezTo>
                  <a:pt x="5503" y="21020"/>
                  <a:pt x="5508" y="21020"/>
                  <a:pt x="5508" y="21020"/>
                </a:cubicBezTo>
                <a:cubicBezTo>
                  <a:pt x="5514" y="21020"/>
                  <a:pt x="5503" y="20998"/>
                  <a:pt x="5503" y="20998"/>
                </a:cubicBezTo>
                <a:cubicBezTo>
                  <a:pt x="5503" y="20987"/>
                  <a:pt x="5503" y="20987"/>
                  <a:pt x="5497" y="20977"/>
                </a:cubicBezTo>
                <a:cubicBezTo>
                  <a:pt x="5497" y="20966"/>
                  <a:pt x="5491" y="20966"/>
                  <a:pt x="5491" y="20955"/>
                </a:cubicBezTo>
                <a:cubicBezTo>
                  <a:pt x="5491" y="20944"/>
                  <a:pt x="5486" y="20934"/>
                  <a:pt x="5486" y="20923"/>
                </a:cubicBezTo>
                <a:cubicBezTo>
                  <a:pt x="5486" y="20923"/>
                  <a:pt x="5480" y="20923"/>
                  <a:pt x="5480" y="20912"/>
                </a:cubicBezTo>
                <a:cubicBezTo>
                  <a:pt x="5480" y="20912"/>
                  <a:pt x="5480" y="20901"/>
                  <a:pt x="5475" y="20901"/>
                </a:cubicBezTo>
                <a:cubicBezTo>
                  <a:pt x="5475" y="20891"/>
                  <a:pt x="5469" y="20901"/>
                  <a:pt x="5469" y="20901"/>
                </a:cubicBezTo>
                <a:cubicBezTo>
                  <a:pt x="5463" y="20901"/>
                  <a:pt x="5458" y="20891"/>
                  <a:pt x="5458" y="20891"/>
                </a:cubicBezTo>
                <a:cubicBezTo>
                  <a:pt x="5452" y="20891"/>
                  <a:pt x="5452" y="20891"/>
                  <a:pt x="5446" y="20880"/>
                </a:cubicBezTo>
                <a:cubicBezTo>
                  <a:pt x="5452" y="20880"/>
                  <a:pt x="5458" y="20880"/>
                  <a:pt x="5458" y="20891"/>
                </a:cubicBezTo>
                <a:cubicBezTo>
                  <a:pt x="5463" y="20891"/>
                  <a:pt x="5463" y="20891"/>
                  <a:pt x="5463" y="20891"/>
                </a:cubicBezTo>
                <a:cubicBezTo>
                  <a:pt x="5469" y="20891"/>
                  <a:pt x="5475" y="20891"/>
                  <a:pt x="5475" y="20891"/>
                </a:cubicBezTo>
                <a:cubicBezTo>
                  <a:pt x="5475" y="20891"/>
                  <a:pt x="5475" y="20880"/>
                  <a:pt x="5475" y="20880"/>
                </a:cubicBezTo>
                <a:cubicBezTo>
                  <a:pt x="5475" y="20880"/>
                  <a:pt x="5475" y="20869"/>
                  <a:pt x="5475" y="20869"/>
                </a:cubicBezTo>
                <a:cubicBezTo>
                  <a:pt x="5469" y="20859"/>
                  <a:pt x="5469" y="20848"/>
                  <a:pt x="5469" y="20848"/>
                </a:cubicBezTo>
                <a:cubicBezTo>
                  <a:pt x="5469" y="20837"/>
                  <a:pt x="5469" y="20826"/>
                  <a:pt x="5469" y="20816"/>
                </a:cubicBezTo>
                <a:cubicBezTo>
                  <a:pt x="5463" y="20816"/>
                  <a:pt x="5463" y="20805"/>
                  <a:pt x="5463" y="20794"/>
                </a:cubicBezTo>
                <a:cubicBezTo>
                  <a:pt x="5463" y="20794"/>
                  <a:pt x="5463" y="20783"/>
                  <a:pt x="5463" y="20773"/>
                </a:cubicBezTo>
                <a:cubicBezTo>
                  <a:pt x="5463" y="20762"/>
                  <a:pt x="5463" y="20751"/>
                  <a:pt x="5463" y="20740"/>
                </a:cubicBezTo>
                <a:cubicBezTo>
                  <a:pt x="5469" y="20740"/>
                  <a:pt x="5469" y="20730"/>
                  <a:pt x="5475" y="20719"/>
                </a:cubicBezTo>
                <a:cubicBezTo>
                  <a:pt x="5475" y="20708"/>
                  <a:pt x="5475" y="20697"/>
                  <a:pt x="5480" y="20697"/>
                </a:cubicBezTo>
                <a:cubicBezTo>
                  <a:pt x="5486" y="20687"/>
                  <a:pt x="5486" y="20687"/>
                  <a:pt x="5491" y="20676"/>
                </a:cubicBezTo>
                <a:cubicBezTo>
                  <a:pt x="5497" y="20676"/>
                  <a:pt x="5503" y="20665"/>
                  <a:pt x="5503" y="20665"/>
                </a:cubicBezTo>
                <a:cubicBezTo>
                  <a:pt x="5508" y="20665"/>
                  <a:pt x="5514" y="20665"/>
                  <a:pt x="5514" y="20654"/>
                </a:cubicBezTo>
                <a:cubicBezTo>
                  <a:pt x="5514" y="20654"/>
                  <a:pt x="5508" y="20654"/>
                  <a:pt x="5508" y="20644"/>
                </a:cubicBezTo>
                <a:cubicBezTo>
                  <a:pt x="5508" y="20644"/>
                  <a:pt x="5508" y="20633"/>
                  <a:pt x="5503" y="20633"/>
                </a:cubicBezTo>
                <a:cubicBezTo>
                  <a:pt x="5503" y="20633"/>
                  <a:pt x="5503" y="20633"/>
                  <a:pt x="5497" y="20622"/>
                </a:cubicBezTo>
                <a:cubicBezTo>
                  <a:pt x="5497" y="20622"/>
                  <a:pt x="5497" y="20622"/>
                  <a:pt x="5497" y="20622"/>
                </a:cubicBezTo>
                <a:cubicBezTo>
                  <a:pt x="5497" y="20622"/>
                  <a:pt x="5497" y="20622"/>
                  <a:pt x="5497" y="20611"/>
                </a:cubicBezTo>
                <a:cubicBezTo>
                  <a:pt x="5497" y="20611"/>
                  <a:pt x="5503" y="20611"/>
                  <a:pt x="5503" y="20622"/>
                </a:cubicBezTo>
                <a:cubicBezTo>
                  <a:pt x="5508" y="20622"/>
                  <a:pt x="5503" y="20622"/>
                  <a:pt x="5508" y="20633"/>
                </a:cubicBezTo>
                <a:cubicBezTo>
                  <a:pt x="5508" y="20633"/>
                  <a:pt x="5508" y="20633"/>
                  <a:pt x="5508" y="20633"/>
                </a:cubicBezTo>
                <a:cubicBezTo>
                  <a:pt x="5514" y="20644"/>
                  <a:pt x="5508" y="20644"/>
                  <a:pt x="5514" y="20644"/>
                </a:cubicBezTo>
                <a:cubicBezTo>
                  <a:pt x="5514" y="20654"/>
                  <a:pt x="5520" y="20654"/>
                  <a:pt x="5520" y="20644"/>
                </a:cubicBezTo>
                <a:cubicBezTo>
                  <a:pt x="5525" y="20644"/>
                  <a:pt x="5525" y="20644"/>
                  <a:pt x="5531" y="20644"/>
                </a:cubicBezTo>
                <a:cubicBezTo>
                  <a:pt x="5536" y="20644"/>
                  <a:pt x="5536" y="20633"/>
                  <a:pt x="5542" y="20633"/>
                </a:cubicBezTo>
                <a:cubicBezTo>
                  <a:pt x="5553" y="20622"/>
                  <a:pt x="5553" y="20601"/>
                  <a:pt x="5559" y="20590"/>
                </a:cubicBezTo>
                <a:cubicBezTo>
                  <a:pt x="5559" y="20579"/>
                  <a:pt x="5559" y="20568"/>
                  <a:pt x="5559" y="20558"/>
                </a:cubicBezTo>
                <a:cubicBezTo>
                  <a:pt x="5559" y="20558"/>
                  <a:pt x="5565" y="20525"/>
                  <a:pt x="5559" y="20525"/>
                </a:cubicBezTo>
                <a:cubicBezTo>
                  <a:pt x="5559" y="20515"/>
                  <a:pt x="5559" y="20525"/>
                  <a:pt x="5559" y="20515"/>
                </a:cubicBezTo>
                <a:cubicBezTo>
                  <a:pt x="5553" y="20515"/>
                  <a:pt x="5559" y="20515"/>
                  <a:pt x="5559" y="20504"/>
                </a:cubicBezTo>
                <a:cubicBezTo>
                  <a:pt x="5559" y="20504"/>
                  <a:pt x="5565" y="20504"/>
                  <a:pt x="5565" y="20493"/>
                </a:cubicBezTo>
                <a:cubicBezTo>
                  <a:pt x="5565" y="20493"/>
                  <a:pt x="5570" y="20482"/>
                  <a:pt x="5570" y="20472"/>
                </a:cubicBezTo>
                <a:cubicBezTo>
                  <a:pt x="5581" y="20450"/>
                  <a:pt x="5598" y="20418"/>
                  <a:pt x="5615" y="20396"/>
                </a:cubicBezTo>
                <a:cubicBezTo>
                  <a:pt x="5621" y="20396"/>
                  <a:pt x="5626" y="20386"/>
                  <a:pt x="5632" y="20386"/>
                </a:cubicBezTo>
                <a:cubicBezTo>
                  <a:pt x="5632" y="20375"/>
                  <a:pt x="5638" y="20375"/>
                  <a:pt x="5643" y="20364"/>
                </a:cubicBezTo>
                <a:cubicBezTo>
                  <a:pt x="5649" y="20364"/>
                  <a:pt x="5655" y="20364"/>
                  <a:pt x="5655" y="20353"/>
                </a:cubicBezTo>
                <a:cubicBezTo>
                  <a:pt x="5660" y="20343"/>
                  <a:pt x="5666" y="20343"/>
                  <a:pt x="5671" y="20332"/>
                </a:cubicBezTo>
                <a:cubicBezTo>
                  <a:pt x="5677" y="20321"/>
                  <a:pt x="5677" y="20321"/>
                  <a:pt x="5677" y="20321"/>
                </a:cubicBezTo>
                <a:cubicBezTo>
                  <a:pt x="5683" y="20310"/>
                  <a:pt x="5683" y="20310"/>
                  <a:pt x="5677" y="20300"/>
                </a:cubicBezTo>
                <a:cubicBezTo>
                  <a:pt x="5671" y="20300"/>
                  <a:pt x="5671" y="20289"/>
                  <a:pt x="5671" y="20278"/>
                </a:cubicBezTo>
                <a:cubicBezTo>
                  <a:pt x="5677" y="20267"/>
                  <a:pt x="5683" y="20267"/>
                  <a:pt x="5683" y="20257"/>
                </a:cubicBezTo>
                <a:cubicBezTo>
                  <a:pt x="5683" y="20246"/>
                  <a:pt x="5683" y="20246"/>
                  <a:pt x="5683" y="20235"/>
                </a:cubicBezTo>
                <a:cubicBezTo>
                  <a:pt x="5683" y="20224"/>
                  <a:pt x="5683" y="20224"/>
                  <a:pt x="5683" y="20214"/>
                </a:cubicBezTo>
                <a:cubicBezTo>
                  <a:pt x="5683" y="20214"/>
                  <a:pt x="5683" y="20214"/>
                  <a:pt x="5683" y="20203"/>
                </a:cubicBezTo>
                <a:cubicBezTo>
                  <a:pt x="5683" y="20203"/>
                  <a:pt x="5683" y="20192"/>
                  <a:pt x="5683" y="20192"/>
                </a:cubicBezTo>
                <a:cubicBezTo>
                  <a:pt x="5677" y="20181"/>
                  <a:pt x="5671" y="20181"/>
                  <a:pt x="5666" y="20181"/>
                </a:cubicBezTo>
                <a:cubicBezTo>
                  <a:pt x="5666" y="20181"/>
                  <a:pt x="5660" y="20181"/>
                  <a:pt x="5655" y="20181"/>
                </a:cubicBezTo>
                <a:cubicBezTo>
                  <a:pt x="5643" y="20171"/>
                  <a:pt x="5638" y="20171"/>
                  <a:pt x="5626" y="20160"/>
                </a:cubicBezTo>
                <a:cubicBezTo>
                  <a:pt x="5626" y="20160"/>
                  <a:pt x="5621" y="20160"/>
                  <a:pt x="5621" y="20160"/>
                </a:cubicBezTo>
                <a:cubicBezTo>
                  <a:pt x="5615" y="20160"/>
                  <a:pt x="5615" y="20149"/>
                  <a:pt x="5615" y="20149"/>
                </a:cubicBezTo>
                <a:cubicBezTo>
                  <a:pt x="5610" y="20149"/>
                  <a:pt x="5604" y="20139"/>
                  <a:pt x="5598" y="20128"/>
                </a:cubicBezTo>
                <a:cubicBezTo>
                  <a:pt x="5598" y="20128"/>
                  <a:pt x="5593" y="20128"/>
                  <a:pt x="5587" y="20117"/>
                </a:cubicBezTo>
                <a:cubicBezTo>
                  <a:pt x="5587" y="20117"/>
                  <a:pt x="5581" y="20106"/>
                  <a:pt x="5576" y="20096"/>
                </a:cubicBezTo>
                <a:cubicBezTo>
                  <a:pt x="5570" y="20085"/>
                  <a:pt x="5565" y="20063"/>
                  <a:pt x="5565" y="20053"/>
                </a:cubicBezTo>
                <a:cubicBezTo>
                  <a:pt x="5565" y="20020"/>
                  <a:pt x="5570" y="19999"/>
                  <a:pt x="5576" y="19977"/>
                </a:cubicBezTo>
                <a:cubicBezTo>
                  <a:pt x="5581" y="19967"/>
                  <a:pt x="5581" y="19956"/>
                  <a:pt x="5587" y="19945"/>
                </a:cubicBezTo>
                <a:cubicBezTo>
                  <a:pt x="5587" y="19945"/>
                  <a:pt x="5587" y="19934"/>
                  <a:pt x="5593" y="19924"/>
                </a:cubicBezTo>
                <a:cubicBezTo>
                  <a:pt x="5598" y="19913"/>
                  <a:pt x="5598" y="19913"/>
                  <a:pt x="5604" y="19902"/>
                </a:cubicBezTo>
                <a:cubicBezTo>
                  <a:pt x="5604" y="19891"/>
                  <a:pt x="5610" y="19891"/>
                  <a:pt x="5615" y="19891"/>
                </a:cubicBezTo>
                <a:cubicBezTo>
                  <a:pt x="5621" y="19881"/>
                  <a:pt x="5626" y="19881"/>
                  <a:pt x="5626" y="19870"/>
                </a:cubicBezTo>
                <a:cubicBezTo>
                  <a:pt x="5632" y="19870"/>
                  <a:pt x="5638" y="19859"/>
                  <a:pt x="5643" y="19859"/>
                </a:cubicBezTo>
                <a:cubicBezTo>
                  <a:pt x="5649" y="19848"/>
                  <a:pt x="5660" y="19848"/>
                  <a:pt x="5666" y="19848"/>
                </a:cubicBezTo>
                <a:cubicBezTo>
                  <a:pt x="5671" y="19848"/>
                  <a:pt x="5671" y="19859"/>
                  <a:pt x="5677" y="19859"/>
                </a:cubicBezTo>
                <a:cubicBezTo>
                  <a:pt x="5677" y="19859"/>
                  <a:pt x="5683" y="19859"/>
                  <a:pt x="5688" y="19859"/>
                </a:cubicBezTo>
                <a:cubicBezTo>
                  <a:pt x="5694" y="19859"/>
                  <a:pt x="5700" y="19838"/>
                  <a:pt x="5694" y="19827"/>
                </a:cubicBezTo>
                <a:cubicBezTo>
                  <a:pt x="5694" y="19827"/>
                  <a:pt x="5688" y="19816"/>
                  <a:pt x="5688" y="19816"/>
                </a:cubicBezTo>
                <a:cubicBezTo>
                  <a:pt x="5688" y="19805"/>
                  <a:pt x="5694" y="19805"/>
                  <a:pt x="5694" y="19795"/>
                </a:cubicBezTo>
                <a:cubicBezTo>
                  <a:pt x="5700" y="19795"/>
                  <a:pt x="5700" y="19784"/>
                  <a:pt x="5705" y="19784"/>
                </a:cubicBezTo>
                <a:cubicBezTo>
                  <a:pt x="5705" y="19773"/>
                  <a:pt x="5711" y="19773"/>
                  <a:pt x="5711" y="19762"/>
                </a:cubicBezTo>
                <a:cubicBezTo>
                  <a:pt x="5716" y="19762"/>
                  <a:pt x="5716" y="19752"/>
                  <a:pt x="5716" y="19741"/>
                </a:cubicBezTo>
                <a:cubicBezTo>
                  <a:pt x="5716" y="19730"/>
                  <a:pt x="5716" y="19719"/>
                  <a:pt x="5716" y="19709"/>
                </a:cubicBezTo>
                <a:cubicBezTo>
                  <a:pt x="5716" y="19709"/>
                  <a:pt x="5716" y="19687"/>
                  <a:pt x="5711" y="19687"/>
                </a:cubicBezTo>
                <a:cubicBezTo>
                  <a:pt x="5711" y="19676"/>
                  <a:pt x="5711" y="19676"/>
                  <a:pt x="5711" y="19676"/>
                </a:cubicBezTo>
                <a:cubicBezTo>
                  <a:pt x="5711" y="19666"/>
                  <a:pt x="5716" y="19655"/>
                  <a:pt x="5716" y="19655"/>
                </a:cubicBezTo>
                <a:cubicBezTo>
                  <a:pt x="5716" y="19644"/>
                  <a:pt x="5716" y="19633"/>
                  <a:pt x="5722" y="19623"/>
                </a:cubicBezTo>
                <a:cubicBezTo>
                  <a:pt x="5722" y="19623"/>
                  <a:pt x="5722" y="19623"/>
                  <a:pt x="5722" y="19612"/>
                </a:cubicBezTo>
                <a:cubicBezTo>
                  <a:pt x="5733" y="19601"/>
                  <a:pt x="5739" y="19580"/>
                  <a:pt x="5750" y="19569"/>
                </a:cubicBezTo>
                <a:cubicBezTo>
                  <a:pt x="5756" y="19569"/>
                  <a:pt x="5762" y="19569"/>
                  <a:pt x="5762" y="19558"/>
                </a:cubicBezTo>
                <a:cubicBezTo>
                  <a:pt x="5767" y="19558"/>
                  <a:pt x="5778" y="19558"/>
                  <a:pt x="5778" y="19547"/>
                </a:cubicBezTo>
                <a:cubicBezTo>
                  <a:pt x="5773" y="19547"/>
                  <a:pt x="5773" y="19547"/>
                  <a:pt x="5773" y="19547"/>
                </a:cubicBezTo>
                <a:cubicBezTo>
                  <a:pt x="5767" y="19547"/>
                  <a:pt x="5767" y="19547"/>
                  <a:pt x="5762" y="19547"/>
                </a:cubicBezTo>
                <a:cubicBezTo>
                  <a:pt x="5762" y="19547"/>
                  <a:pt x="5756" y="19547"/>
                  <a:pt x="5750" y="19537"/>
                </a:cubicBezTo>
                <a:cubicBezTo>
                  <a:pt x="5750" y="19537"/>
                  <a:pt x="5745" y="19526"/>
                  <a:pt x="5739" y="19526"/>
                </a:cubicBezTo>
                <a:cubicBezTo>
                  <a:pt x="5733" y="19526"/>
                  <a:pt x="5733" y="19515"/>
                  <a:pt x="5733" y="19504"/>
                </a:cubicBezTo>
                <a:cubicBezTo>
                  <a:pt x="5739" y="19504"/>
                  <a:pt x="5739" y="19494"/>
                  <a:pt x="5745" y="19494"/>
                </a:cubicBezTo>
                <a:cubicBezTo>
                  <a:pt x="5750" y="19494"/>
                  <a:pt x="5750" y="19483"/>
                  <a:pt x="5756" y="19483"/>
                </a:cubicBezTo>
                <a:cubicBezTo>
                  <a:pt x="5762" y="19483"/>
                  <a:pt x="5762" y="19483"/>
                  <a:pt x="5767" y="19483"/>
                </a:cubicBezTo>
                <a:cubicBezTo>
                  <a:pt x="5773" y="19472"/>
                  <a:pt x="5773" y="19483"/>
                  <a:pt x="5778" y="19483"/>
                </a:cubicBezTo>
                <a:cubicBezTo>
                  <a:pt x="5778" y="19494"/>
                  <a:pt x="5778" y="19494"/>
                  <a:pt x="5778" y="19494"/>
                </a:cubicBezTo>
                <a:cubicBezTo>
                  <a:pt x="5778" y="19504"/>
                  <a:pt x="5778" y="19504"/>
                  <a:pt x="5778" y="19504"/>
                </a:cubicBezTo>
                <a:cubicBezTo>
                  <a:pt x="5784" y="19515"/>
                  <a:pt x="5790" y="19515"/>
                  <a:pt x="5795" y="19515"/>
                </a:cubicBezTo>
                <a:cubicBezTo>
                  <a:pt x="5801" y="19515"/>
                  <a:pt x="5801" y="19515"/>
                  <a:pt x="5807" y="19515"/>
                </a:cubicBezTo>
                <a:cubicBezTo>
                  <a:pt x="5812" y="19526"/>
                  <a:pt x="5818" y="19526"/>
                  <a:pt x="5818" y="19515"/>
                </a:cubicBezTo>
                <a:cubicBezTo>
                  <a:pt x="5823" y="19504"/>
                  <a:pt x="5823" y="19483"/>
                  <a:pt x="5823" y="19461"/>
                </a:cubicBezTo>
                <a:cubicBezTo>
                  <a:pt x="5823" y="19461"/>
                  <a:pt x="5818" y="19451"/>
                  <a:pt x="5818" y="19440"/>
                </a:cubicBezTo>
                <a:cubicBezTo>
                  <a:pt x="5818" y="19429"/>
                  <a:pt x="5812" y="19429"/>
                  <a:pt x="5807" y="19419"/>
                </a:cubicBezTo>
                <a:cubicBezTo>
                  <a:pt x="5807" y="19419"/>
                  <a:pt x="5801" y="19429"/>
                  <a:pt x="5795" y="19429"/>
                </a:cubicBezTo>
                <a:cubicBezTo>
                  <a:pt x="5795" y="19429"/>
                  <a:pt x="5790" y="19429"/>
                  <a:pt x="5790" y="19429"/>
                </a:cubicBezTo>
                <a:cubicBezTo>
                  <a:pt x="5784" y="19440"/>
                  <a:pt x="5784" y="19440"/>
                  <a:pt x="5784" y="19440"/>
                </a:cubicBezTo>
                <a:cubicBezTo>
                  <a:pt x="5778" y="19440"/>
                  <a:pt x="5778" y="19440"/>
                  <a:pt x="5778" y="19440"/>
                </a:cubicBezTo>
                <a:cubicBezTo>
                  <a:pt x="5773" y="19451"/>
                  <a:pt x="5778" y="19451"/>
                  <a:pt x="5778" y="19451"/>
                </a:cubicBezTo>
                <a:cubicBezTo>
                  <a:pt x="5784" y="19451"/>
                  <a:pt x="5790" y="19451"/>
                  <a:pt x="5790" y="19451"/>
                </a:cubicBezTo>
                <a:cubicBezTo>
                  <a:pt x="5795" y="19472"/>
                  <a:pt x="5790" y="19472"/>
                  <a:pt x="5784" y="19472"/>
                </a:cubicBezTo>
                <a:cubicBezTo>
                  <a:pt x="5778" y="19472"/>
                  <a:pt x="5778" y="19472"/>
                  <a:pt x="5778" y="19472"/>
                </a:cubicBezTo>
                <a:cubicBezTo>
                  <a:pt x="5773" y="19472"/>
                  <a:pt x="5773" y="19472"/>
                  <a:pt x="5773" y="19472"/>
                </a:cubicBezTo>
                <a:cubicBezTo>
                  <a:pt x="5767" y="19472"/>
                  <a:pt x="5767" y="19472"/>
                  <a:pt x="5767" y="19472"/>
                </a:cubicBezTo>
                <a:cubicBezTo>
                  <a:pt x="5762" y="19472"/>
                  <a:pt x="5762" y="19472"/>
                  <a:pt x="5762" y="19472"/>
                </a:cubicBezTo>
                <a:cubicBezTo>
                  <a:pt x="5756" y="19461"/>
                  <a:pt x="5756" y="19461"/>
                  <a:pt x="5750" y="19451"/>
                </a:cubicBezTo>
                <a:cubicBezTo>
                  <a:pt x="5750" y="19451"/>
                  <a:pt x="5750" y="19440"/>
                  <a:pt x="5745" y="19440"/>
                </a:cubicBezTo>
                <a:cubicBezTo>
                  <a:pt x="5739" y="19429"/>
                  <a:pt x="5728" y="19419"/>
                  <a:pt x="5728" y="19397"/>
                </a:cubicBezTo>
                <a:cubicBezTo>
                  <a:pt x="5728" y="19386"/>
                  <a:pt x="5728" y="19376"/>
                  <a:pt x="5728" y="19376"/>
                </a:cubicBezTo>
                <a:cubicBezTo>
                  <a:pt x="5733" y="19354"/>
                  <a:pt x="5733" y="19333"/>
                  <a:pt x="5733" y="19322"/>
                </a:cubicBezTo>
                <a:cubicBezTo>
                  <a:pt x="5733" y="19311"/>
                  <a:pt x="5733" y="19311"/>
                  <a:pt x="5728" y="19300"/>
                </a:cubicBezTo>
                <a:cubicBezTo>
                  <a:pt x="5728" y="19290"/>
                  <a:pt x="5728" y="19290"/>
                  <a:pt x="5722" y="19279"/>
                </a:cubicBezTo>
                <a:cubicBezTo>
                  <a:pt x="5722" y="19268"/>
                  <a:pt x="5722" y="19257"/>
                  <a:pt x="5722" y="19247"/>
                </a:cubicBezTo>
                <a:cubicBezTo>
                  <a:pt x="5722" y="19236"/>
                  <a:pt x="5728" y="19236"/>
                  <a:pt x="5733" y="19225"/>
                </a:cubicBezTo>
                <a:cubicBezTo>
                  <a:pt x="5733" y="19225"/>
                  <a:pt x="5739" y="19214"/>
                  <a:pt x="5745" y="19214"/>
                </a:cubicBezTo>
                <a:cubicBezTo>
                  <a:pt x="5750" y="19225"/>
                  <a:pt x="5739" y="19225"/>
                  <a:pt x="5739" y="19236"/>
                </a:cubicBezTo>
                <a:cubicBezTo>
                  <a:pt x="5739" y="19236"/>
                  <a:pt x="5739" y="19236"/>
                  <a:pt x="5739" y="19236"/>
                </a:cubicBezTo>
                <a:cubicBezTo>
                  <a:pt x="5762" y="19236"/>
                  <a:pt x="5778" y="19257"/>
                  <a:pt x="5795" y="19268"/>
                </a:cubicBezTo>
                <a:cubicBezTo>
                  <a:pt x="5801" y="19279"/>
                  <a:pt x="5812" y="19279"/>
                  <a:pt x="5823" y="19279"/>
                </a:cubicBezTo>
                <a:cubicBezTo>
                  <a:pt x="5835" y="19290"/>
                  <a:pt x="5846" y="19290"/>
                  <a:pt x="5852" y="19290"/>
                </a:cubicBezTo>
                <a:cubicBezTo>
                  <a:pt x="5857" y="19279"/>
                  <a:pt x="5863" y="19279"/>
                  <a:pt x="5868" y="19279"/>
                </a:cubicBezTo>
                <a:cubicBezTo>
                  <a:pt x="5874" y="19268"/>
                  <a:pt x="5874" y="19268"/>
                  <a:pt x="5880" y="19257"/>
                </a:cubicBezTo>
                <a:cubicBezTo>
                  <a:pt x="5885" y="19257"/>
                  <a:pt x="5891" y="19257"/>
                  <a:pt x="5897" y="19247"/>
                </a:cubicBezTo>
                <a:cubicBezTo>
                  <a:pt x="5897" y="19247"/>
                  <a:pt x="5902" y="19247"/>
                  <a:pt x="5902" y="19236"/>
                </a:cubicBezTo>
                <a:cubicBezTo>
                  <a:pt x="5902" y="19236"/>
                  <a:pt x="5908" y="19225"/>
                  <a:pt x="5908" y="19225"/>
                </a:cubicBezTo>
                <a:cubicBezTo>
                  <a:pt x="5913" y="19214"/>
                  <a:pt x="5913" y="19214"/>
                  <a:pt x="5908" y="19204"/>
                </a:cubicBezTo>
                <a:cubicBezTo>
                  <a:pt x="5908" y="19193"/>
                  <a:pt x="5902" y="19193"/>
                  <a:pt x="5902" y="19193"/>
                </a:cubicBezTo>
                <a:cubicBezTo>
                  <a:pt x="5902" y="19182"/>
                  <a:pt x="5902" y="19182"/>
                  <a:pt x="5897" y="19171"/>
                </a:cubicBezTo>
                <a:cubicBezTo>
                  <a:pt x="5897" y="19161"/>
                  <a:pt x="5897" y="19161"/>
                  <a:pt x="5897" y="19150"/>
                </a:cubicBezTo>
                <a:cubicBezTo>
                  <a:pt x="5897" y="19150"/>
                  <a:pt x="5902" y="19139"/>
                  <a:pt x="5902" y="19139"/>
                </a:cubicBezTo>
                <a:cubicBezTo>
                  <a:pt x="5902" y="19128"/>
                  <a:pt x="5902" y="19128"/>
                  <a:pt x="5902" y="19128"/>
                </a:cubicBezTo>
                <a:cubicBezTo>
                  <a:pt x="5902" y="19118"/>
                  <a:pt x="5902" y="19107"/>
                  <a:pt x="5908" y="19096"/>
                </a:cubicBezTo>
                <a:cubicBezTo>
                  <a:pt x="5908" y="19096"/>
                  <a:pt x="5908" y="19096"/>
                  <a:pt x="5908" y="19085"/>
                </a:cubicBezTo>
                <a:cubicBezTo>
                  <a:pt x="5913" y="19085"/>
                  <a:pt x="5913" y="19085"/>
                  <a:pt x="5913" y="19075"/>
                </a:cubicBezTo>
                <a:cubicBezTo>
                  <a:pt x="5913" y="19075"/>
                  <a:pt x="5913" y="19075"/>
                  <a:pt x="5913" y="19064"/>
                </a:cubicBezTo>
                <a:cubicBezTo>
                  <a:pt x="5919" y="19053"/>
                  <a:pt x="5925" y="19053"/>
                  <a:pt x="5919" y="19042"/>
                </a:cubicBezTo>
                <a:cubicBezTo>
                  <a:pt x="5919" y="19032"/>
                  <a:pt x="5913" y="19032"/>
                  <a:pt x="5913" y="19032"/>
                </a:cubicBezTo>
                <a:cubicBezTo>
                  <a:pt x="5913" y="19032"/>
                  <a:pt x="5919" y="19032"/>
                  <a:pt x="5919" y="19032"/>
                </a:cubicBezTo>
                <a:cubicBezTo>
                  <a:pt x="5919" y="19032"/>
                  <a:pt x="5925" y="19032"/>
                  <a:pt x="5919" y="19021"/>
                </a:cubicBezTo>
                <a:cubicBezTo>
                  <a:pt x="5919" y="19021"/>
                  <a:pt x="5919" y="19010"/>
                  <a:pt x="5919" y="19010"/>
                </a:cubicBezTo>
                <a:cubicBezTo>
                  <a:pt x="5913" y="19010"/>
                  <a:pt x="5908" y="19010"/>
                  <a:pt x="5902" y="18999"/>
                </a:cubicBezTo>
                <a:cubicBezTo>
                  <a:pt x="5902" y="18999"/>
                  <a:pt x="5902" y="18989"/>
                  <a:pt x="5902" y="18978"/>
                </a:cubicBezTo>
                <a:cubicBezTo>
                  <a:pt x="5902" y="18967"/>
                  <a:pt x="5902" y="18967"/>
                  <a:pt x="5902" y="18956"/>
                </a:cubicBezTo>
                <a:cubicBezTo>
                  <a:pt x="5902" y="18946"/>
                  <a:pt x="5908" y="18946"/>
                  <a:pt x="5908" y="18946"/>
                </a:cubicBezTo>
                <a:cubicBezTo>
                  <a:pt x="5913" y="18946"/>
                  <a:pt x="5913" y="18946"/>
                  <a:pt x="5913" y="18946"/>
                </a:cubicBezTo>
                <a:cubicBezTo>
                  <a:pt x="5919" y="18946"/>
                  <a:pt x="5919" y="18946"/>
                  <a:pt x="5925" y="18956"/>
                </a:cubicBezTo>
                <a:cubicBezTo>
                  <a:pt x="5930" y="18956"/>
                  <a:pt x="5942" y="18956"/>
                  <a:pt x="5953" y="18956"/>
                </a:cubicBezTo>
                <a:cubicBezTo>
                  <a:pt x="5953" y="18956"/>
                  <a:pt x="5958" y="18967"/>
                  <a:pt x="5964" y="18967"/>
                </a:cubicBezTo>
                <a:cubicBezTo>
                  <a:pt x="5970" y="18967"/>
                  <a:pt x="5975" y="18967"/>
                  <a:pt x="5981" y="18967"/>
                </a:cubicBezTo>
                <a:cubicBezTo>
                  <a:pt x="5992" y="18967"/>
                  <a:pt x="5998" y="18967"/>
                  <a:pt x="6009" y="18967"/>
                </a:cubicBezTo>
                <a:cubicBezTo>
                  <a:pt x="6015" y="18967"/>
                  <a:pt x="6020" y="18967"/>
                  <a:pt x="6026" y="18956"/>
                </a:cubicBezTo>
                <a:cubicBezTo>
                  <a:pt x="6032" y="18956"/>
                  <a:pt x="6037" y="18956"/>
                  <a:pt x="6043" y="18956"/>
                </a:cubicBezTo>
                <a:cubicBezTo>
                  <a:pt x="6048" y="18956"/>
                  <a:pt x="6054" y="18956"/>
                  <a:pt x="6060" y="18956"/>
                </a:cubicBezTo>
                <a:cubicBezTo>
                  <a:pt x="6065" y="18946"/>
                  <a:pt x="6071" y="18946"/>
                  <a:pt x="6077" y="18946"/>
                </a:cubicBezTo>
                <a:cubicBezTo>
                  <a:pt x="6082" y="18935"/>
                  <a:pt x="6093" y="18935"/>
                  <a:pt x="6099" y="18935"/>
                </a:cubicBezTo>
                <a:cubicBezTo>
                  <a:pt x="6110" y="18924"/>
                  <a:pt x="6122" y="18924"/>
                  <a:pt x="6133" y="18913"/>
                </a:cubicBezTo>
                <a:cubicBezTo>
                  <a:pt x="6144" y="18903"/>
                  <a:pt x="6155" y="18903"/>
                  <a:pt x="6167" y="18892"/>
                </a:cubicBezTo>
                <a:cubicBezTo>
                  <a:pt x="6172" y="18881"/>
                  <a:pt x="6183" y="18881"/>
                  <a:pt x="6189" y="18870"/>
                </a:cubicBezTo>
                <a:cubicBezTo>
                  <a:pt x="6189" y="18870"/>
                  <a:pt x="6195" y="18870"/>
                  <a:pt x="6195" y="18860"/>
                </a:cubicBezTo>
                <a:cubicBezTo>
                  <a:pt x="6195" y="18860"/>
                  <a:pt x="6200" y="18860"/>
                  <a:pt x="6200" y="18849"/>
                </a:cubicBezTo>
                <a:cubicBezTo>
                  <a:pt x="6206" y="18838"/>
                  <a:pt x="6206" y="18838"/>
                  <a:pt x="6212" y="18827"/>
                </a:cubicBezTo>
                <a:cubicBezTo>
                  <a:pt x="6212" y="18817"/>
                  <a:pt x="6217" y="18806"/>
                  <a:pt x="6223" y="18795"/>
                </a:cubicBezTo>
                <a:cubicBezTo>
                  <a:pt x="6223" y="18795"/>
                  <a:pt x="6228" y="18784"/>
                  <a:pt x="6228" y="18774"/>
                </a:cubicBezTo>
                <a:cubicBezTo>
                  <a:pt x="6234" y="18763"/>
                  <a:pt x="6240" y="18741"/>
                  <a:pt x="6245" y="18731"/>
                </a:cubicBezTo>
                <a:cubicBezTo>
                  <a:pt x="6245" y="18731"/>
                  <a:pt x="6251" y="18720"/>
                  <a:pt x="6251" y="18720"/>
                </a:cubicBezTo>
                <a:cubicBezTo>
                  <a:pt x="6251" y="18709"/>
                  <a:pt x="6257" y="18709"/>
                  <a:pt x="6257" y="18699"/>
                </a:cubicBezTo>
                <a:cubicBezTo>
                  <a:pt x="6257" y="18699"/>
                  <a:pt x="6262" y="18688"/>
                  <a:pt x="6262" y="18688"/>
                </a:cubicBezTo>
                <a:cubicBezTo>
                  <a:pt x="6268" y="18677"/>
                  <a:pt x="6268" y="18656"/>
                  <a:pt x="6268" y="18634"/>
                </a:cubicBezTo>
                <a:cubicBezTo>
                  <a:pt x="6268" y="18623"/>
                  <a:pt x="6268" y="18623"/>
                  <a:pt x="6262" y="18613"/>
                </a:cubicBezTo>
                <a:cubicBezTo>
                  <a:pt x="6262" y="18613"/>
                  <a:pt x="6262" y="18602"/>
                  <a:pt x="6262" y="18602"/>
                </a:cubicBezTo>
                <a:cubicBezTo>
                  <a:pt x="6262" y="18591"/>
                  <a:pt x="6262" y="18580"/>
                  <a:pt x="6262" y="18580"/>
                </a:cubicBezTo>
                <a:cubicBezTo>
                  <a:pt x="6257" y="18591"/>
                  <a:pt x="6257" y="18591"/>
                  <a:pt x="6257" y="18591"/>
                </a:cubicBezTo>
                <a:cubicBezTo>
                  <a:pt x="6251" y="18602"/>
                  <a:pt x="6240" y="18591"/>
                  <a:pt x="6234" y="18580"/>
                </a:cubicBezTo>
                <a:cubicBezTo>
                  <a:pt x="6228" y="18570"/>
                  <a:pt x="6228" y="18559"/>
                  <a:pt x="6228" y="18559"/>
                </a:cubicBezTo>
                <a:cubicBezTo>
                  <a:pt x="6228" y="18548"/>
                  <a:pt x="6223" y="18548"/>
                  <a:pt x="6223" y="18537"/>
                </a:cubicBezTo>
                <a:cubicBezTo>
                  <a:pt x="6223" y="18527"/>
                  <a:pt x="6223" y="18516"/>
                  <a:pt x="6223" y="18505"/>
                </a:cubicBezTo>
                <a:cubicBezTo>
                  <a:pt x="6228" y="18494"/>
                  <a:pt x="6234" y="18484"/>
                  <a:pt x="6234" y="18473"/>
                </a:cubicBezTo>
                <a:cubicBezTo>
                  <a:pt x="6240" y="18462"/>
                  <a:pt x="6228" y="18441"/>
                  <a:pt x="6223" y="18430"/>
                </a:cubicBezTo>
                <a:cubicBezTo>
                  <a:pt x="6217" y="18419"/>
                  <a:pt x="6212" y="18408"/>
                  <a:pt x="6206" y="18408"/>
                </a:cubicBezTo>
                <a:cubicBezTo>
                  <a:pt x="6200" y="18398"/>
                  <a:pt x="6195" y="18398"/>
                  <a:pt x="6195" y="18398"/>
                </a:cubicBezTo>
                <a:cubicBezTo>
                  <a:pt x="6189" y="18387"/>
                  <a:pt x="6183" y="18387"/>
                  <a:pt x="6178" y="18376"/>
                </a:cubicBezTo>
                <a:cubicBezTo>
                  <a:pt x="6172" y="18365"/>
                  <a:pt x="6161" y="18365"/>
                  <a:pt x="6155" y="18355"/>
                </a:cubicBezTo>
                <a:cubicBezTo>
                  <a:pt x="6150" y="18344"/>
                  <a:pt x="6150" y="18322"/>
                  <a:pt x="6150" y="18312"/>
                </a:cubicBezTo>
                <a:cubicBezTo>
                  <a:pt x="6150" y="18290"/>
                  <a:pt x="6155" y="18269"/>
                  <a:pt x="6150" y="18258"/>
                </a:cubicBezTo>
                <a:cubicBezTo>
                  <a:pt x="6161" y="18269"/>
                  <a:pt x="6167" y="18290"/>
                  <a:pt x="6172" y="18301"/>
                </a:cubicBezTo>
                <a:cubicBezTo>
                  <a:pt x="6178" y="18312"/>
                  <a:pt x="6183" y="18312"/>
                  <a:pt x="6183" y="18322"/>
                </a:cubicBezTo>
                <a:cubicBezTo>
                  <a:pt x="6189" y="18333"/>
                  <a:pt x="6189" y="18333"/>
                  <a:pt x="6195" y="18333"/>
                </a:cubicBezTo>
                <a:cubicBezTo>
                  <a:pt x="6200" y="18344"/>
                  <a:pt x="6200" y="18333"/>
                  <a:pt x="6206" y="18333"/>
                </a:cubicBezTo>
                <a:cubicBezTo>
                  <a:pt x="6212" y="18333"/>
                  <a:pt x="6217" y="18333"/>
                  <a:pt x="6217" y="18333"/>
                </a:cubicBezTo>
                <a:cubicBezTo>
                  <a:pt x="6223" y="18333"/>
                  <a:pt x="6228" y="18333"/>
                  <a:pt x="6228" y="18333"/>
                </a:cubicBezTo>
                <a:cubicBezTo>
                  <a:pt x="6234" y="18333"/>
                  <a:pt x="6240" y="18333"/>
                  <a:pt x="6240" y="18344"/>
                </a:cubicBezTo>
                <a:cubicBezTo>
                  <a:pt x="6245" y="18344"/>
                  <a:pt x="6251" y="18344"/>
                  <a:pt x="6251" y="18355"/>
                </a:cubicBezTo>
                <a:cubicBezTo>
                  <a:pt x="6262" y="18365"/>
                  <a:pt x="6268" y="18376"/>
                  <a:pt x="6279" y="18376"/>
                </a:cubicBezTo>
                <a:cubicBezTo>
                  <a:pt x="6285" y="18376"/>
                  <a:pt x="6285" y="18387"/>
                  <a:pt x="6290" y="18387"/>
                </a:cubicBezTo>
                <a:cubicBezTo>
                  <a:pt x="6296" y="18387"/>
                  <a:pt x="6302" y="18387"/>
                  <a:pt x="6302" y="18398"/>
                </a:cubicBezTo>
                <a:cubicBezTo>
                  <a:pt x="6319" y="18398"/>
                  <a:pt x="6324" y="18387"/>
                  <a:pt x="6335" y="18387"/>
                </a:cubicBezTo>
                <a:cubicBezTo>
                  <a:pt x="6341" y="18376"/>
                  <a:pt x="6347" y="18376"/>
                  <a:pt x="6352" y="18387"/>
                </a:cubicBezTo>
                <a:cubicBezTo>
                  <a:pt x="6352" y="18387"/>
                  <a:pt x="6358" y="18387"/>
                  <a:pt x="6364" y="18398"/>
                </a:cubicBezTo>
                <a:cubicBezTo>
                  <a:pt x="6369" y="18398"/>
                  <a:pt x="6369" y="18408"/>
                  <a:pt x="6375" y="18408"/>
                </a:cubicBezTo>
                <a:cubicBezTo>
                  <a:pt x="6380" y="18408"/>
                  <a:pt x="6380" y="18398"/>
                  <a:pt x="6386" y="18398"/>
                </a:cubicBezTo>
                <a:cubicBezTo>
                  <a:pt x="6392" y="18387"/>
                  <a:pt x="6403" y="18376"/>
                  <a:pt x="6414" y="18376"/>
                </a:cubicBezTo>
                <a:cubicBezTo>
                  <a:pt x="6414" y="18365"/>
                  <a:pt x="6414" y="18365"/>
                  <a:pt x="6420" y="18355"/>
                </a:cubicBezTo>
                <a:cubicBezTo>
                  <a:pt x="6420" y="18344"/>
                  <a:pt x="6431" y="18344"/>
                  <a:pt x="6431" y="18344"/>
                </a:cubicBezTo>
                <a:cubicBezTo>
                  <a:pt x="6437" y="18333"/>
                  <a:pt x="6442" y="18333"/>
                  <a:pt x="6448" y="18333"/>
                </a:cubicBezTo>
                <a:cubicBezTo>
                  <a:pt x="6454" y="18333"/>
                  <a:pt x="6454" y="18322"/>
                  <a:pt x="6454" y="18312"/>
                </a:cubicBezTo>
                <a:cubicBezTo>
                  <a:pt x="6454" y="18301"/>
                  <a:pt x="6459" y="18301"/>
                  <a:pt x="6459" y="18290"/>
                </a:cubicBezTo>
                <a:cubicBezTo>
                  <a:pt x="6465" y="18279"/>
                  <a:pt x="6470" y="18279"/>
                  <a:pt x="6470" y="18269"/>
                </a:cubicBezTo>
                <a:cubicBezTo>
                  <a:pt x="6470" y="18258"/>
                  <a:pt x="6470" y="18258"/>
                  <a:pt x="6470" y="18258"/>
                </a:cubicBezTo>
                <a:cubicBezTo>
                  <a:pt x="6476" y="18247"/>
                  <a:pt x="6476" y="18247"/>
                  <a:pt x="6476" y="18247"/>
                </a:cubicBezTo>
                <a:cubicBezTo>
                  <a:pt x="6476" y="18236"/>
                  <a:pt x="6476" y="18236"/>
                  <a:pt x="6476" y="18236"/>
                </a:cubicBezTo>
                <a:cubicBezTo>
                  <a:pt x="6476" y="18226"/>
                  <a:pt x="6482" y="18226"/>
                  <a:pt x="6482" y="18226"/>
                </a:cubicBezTo>
                <a:cubicBezTo>
                  <a:pt x="6487" y="18215"/>
                  <a:pt x="6493" y="18215"/>
                  <a:pt x="6499" y="18204"/>
                </a:cubicBezTo>
                <a:cubicBezTo>
                  <a:pt x="6499" y="18204"/>
                  <a:pt x="6504" y="18193"/>
                  <a:pt x="6504" y="18193"/>
                </a:cubicBezTo>
                <a:cubicBezTo>
                  <a:pt x="6510" y="18183"/>
                  <a:pt x="6515" y="18172"/>
                  <a:pt x="6521" y="18150"/>
                </a:cubicBezTo>
                <a:cubicBezTo>
                  <a:pt x="6527" y="18150"/>
                  <a:pt x="6527" y="18140"/>
                  <a:pt x="6527" y="18129"/>
                </a:cubicBezTo>
                <a:cubicBezTo>
                  <a:pt x="6532" y="18118"/>
                  <a:pt x="6532" y="18118"/>
                  <a:pt x="6532" y="18107"/>
                </a:cubicBezTo>
                <a:cubicBezTo>
                  <a:pt x="6532" y="18107"/>
                  <a:pt x="6538" y="18097"/>
                  <a:pt x="6538" y="18086"/>
                </a:cubicBezTo>
                <a:cubicBezTo>
                  <a:pt x="6538" y="18075"/>
                  <a:pt x="6544" y="18075"/>
                  <a:pt x="6544" y="18064"/>
                </a:cubicBezTo>
                <a:cubicBezTo>
                  <a:pt x="6549" y="18054"/>
                  <a:pt x="6555" y="18043"/>
                  <a:pt x="6555" y="18032"/>
                </a:cubicBezTo>
                <a:cubicBezTo>
                  <a:pt x="6560" y="18011"/>
                  <a:pt x="6566" y="18000"/>
                  <a:pt x="6577" y="17989"/>
                </a:cubicBezTo>
                <a:cubicBezTo>
                  <a:pt x="6583" y="17979"/>
                  <a:pt x="6589" y="17968"/>
                  <a:pt x="6600" y="17957"/>
                </a:cubicBezTo>
                <a:cubicBezTo>
                  <a:pt x="6600" y="17946"/>
                  <a:pt x="6605" y="17946"/>
                  <a:pt x="6611" y="17946"/>
                </a:cubicBezTo>
                <a:cubicBezTo>
                  <a:pt x="6617" y="17936"/>
                  <a:pt x="6617" y="17936"/>
                  <a:pt x="6622" y="17925"/>
                </a:cubicBezTo>
                <a:cubicBezTo>
                  <a:pt x="6622" y="17925"/>
                  <a:pt x="6628" y="17914"/>
                  <a:pt x="6634" y="17903"/>
                </a:cubicBezTo>
                <a:cubicBezTo>
                  <a:pt x="6634" y="17903"/>
                  <a:pt x="6639" y="17893"/>
                  <a:pt x="6639" y="17882"/>
                </a:cubicBezTo>
                <a:cubicBezTo>
                  <a:pt x="6650" y="17871"/>
                  <a:pt x="6656" y="17860"/>
                  <a:pt x="6656" y="17839"/>
                </a:cubicBezTo>
                <a:cubicBezTo>
                  <a:pt x="6662" y="17828"/>
                  <a:pt x="6662" y="17828"/>
                  <a:pt x="6667" y="17817"/>
                </a:cubicBezTo>
                <a:cubicBezTo>
                  <a:pt x="6667" y="17817"/>
                  <a:pt x="6667" y="17807"/>
                  <a:pt x="6667" y="17807"/>
                </a:cubicBezTo>
                <a:cubicBezTo>
                  <a:pt x="6673" y="17796"/>
                  <a:pt x="6673" y="17796"/>
                  <a:pt x="6673" y="17785"/>
                </a:cubicBezTo>
                <a:cubicBezTo>
                  <a:pt x="6679" y="17774"/>
                  <a:pt x="6679" y="17774"/>
                  <a:pt x="6679" y="17764"/>
                </a:cubicBezTo>
                <a:cubicBezTo>
                  <a:pt x="6684" y="17753"/>
                  <a:pt x="6684" y="17742"/>
                  <a:pt x="6690" y="17742"/>
                </a:cubicBezTo>
                <a:cubicBezTo>
                  <a:pt x="6690" y="17731"/>
                  <a:pt x="6690" y="17721"/>
                  <a:pt x="6690" y="17710"/>
                </a:cubicBezTo>
                <a:cubicBezTo>
                  <a:pt x="6695" y="17699"/>
                  <a:pt x="6701" y="17678"/>
                  <a:pt x="6707" y="17656"/>
                </a:cubicBezTo>
                <a:cubicBezTo>
                  <a:pt x="6712" y="17645"/>
                  <a:pt x="6718" y="17635"/>
                  <a:pt x="6724" y="17613"/>
                </a:cubicBezTo>
                <a:cubicBezTo>
                  <a:pt x="6735" y="17602"/>
                  <a:pt x="6741" y="17592"/>
                  <a:pt x="6746" y="17581"/>
                </a:cubicBezTo>
                <a:cubicBezTo>
                  <a:pt x="6752" y="17581"/>
                  <a:pt x="6752" y="17570"/>
                  <a:pt x="6757" y="17559"/>
                </a:cubicBezTo>
                <a:cubicBezTo>
                  <a:pt x="6757" y="17559"/>
                  <a:pt x="6763" y="17549"/>
                  <a:pt x="6763" y="17549"/>
                </a:cubicBezTo>
                <a:cubicBezTo>
                  <a:pt x="6769" y="17549"/>
                  <a:pt x="6774" y="17538"/>
                  <a:pt x="6774" y="17527"/>
                </a:cubicBezTo>
                <a:cubicBezTo>
                  <a:pt x="6774" y="17527"/>
                  <a:pt x="6769" y="17527"/>
                  <a:pt x="6769" y="17516"/>
                </a:cubicBezTo>
                <a:cubicBezTo>
                  <a:pt x="6769" y="17516"/>
                  <a:pt x="6769" y="17506"/>
                  <a:pt x="6769" y="17516"/>
                </a:cubicBezTo>
                <a:cubicBezTo>
                  <a:pt x="6774" y="17516"/>
                  <a:pt x="6769" y="17527"/>
                  <a:pt x="6774" y="17516"/>
                </a:cubicBezTo>
                <a:cubicBezTo>
                  <a:pt x="6774" y="17516"/>
                  <a:pt x="6774" y="17506"/>
                  <a:pt x="6780" y="17495"/>
                </a:cubicBezTo>
                <a:cubicBezTo>
                  <a:pt x="6780" y="17495"/>
                  <a:pt x="6780" y="17484"/>
                  <a:pt x="6786" y="17473"/>
                </a:cubicBezTo>
                <a:cubicBezTo>
                  <a:pt x="6786" y="17463"/>
                  <a:pt x="6780" y="17463"/>
                  <a:pt x="6780" y="17452"/>
                </a:cubicBezTo>
                <a:cubicBezTo>
                  <a:pt x="6780" y="17452"/>
                  <a:pt x="6780" y="17452"/>
                  <a:pt x="6780" y="17441"/>
                </a:cubicBezTo>
                <a:cubicBezTo>
                  <a:pt x="6780" y="17441"/>
                  <a:pt x="6780" y="17441"/>
                  <a:pt x="6780" y="17430"/>
                </a:cubicBezTo>
                <a:cubicBezTo>
                  <a:pt x="6780" y="17430"/>
                  <a:pt x="6780" y="17420"/>
                  <a:pt x="6780" y="17420"/>
                </a:cubicBezTo>
                <a:cubicBezTo>
                  <a:pt x="6780" y="17409"/>
                  <a:pt x="6780" y="17398"/>
                  <a:pt x="6780" y="17387"/>
                </a:cubicBezTo>
                <a:cubicBezTo>
                  <a:pt x="6780" y="17377"/>
                  <a:pt x="6780" y="17366"/>
                  <a:pt x="6786" y="17366"/>
                </a:cubicBezTo>
                <a:cubicBezTo>
                  <a:pt x="6786" y="17355"/>
                  <a:pt x="6786" y="17355"/>
                  <a:pt x="6791" y="17355"/>
                </a:cubicBezTo>
                <a:cubicBezTo>
                  <a:pt x="6791" y="17344"/>
                  <a:pt x="6791" y="17344"/>
                  <a:pt x="6786" y="17344"/>
                </a:cubicBezTo>
                <a:cubicBezTo>
                  <a:pt x="6786" y="17344"/>
                  <a:pt x="6786" y="17334"/>
                  <a:pt x="6780" y="17334"/>
                </a:cubicBezTo>
                <a:cubicBezTo>
                  <a:pt x="6780" y="17323"/>
                  <a:pt x="6780" y="17323"/>
                  <a:pt x="6780" y="17323"/>
                </a:cubicBezTo>
                <a:cubicBezTo>
                  <a:pt x="6780" y="17312"/>
                  <a:pt x="6780" y="17301"/>
                  <a:pt x="6780" y="17291"/>
                </a:cubicBezTo>
                <a:cubicBezTo>
                  <a:pt x="6780" y="17280"/>
                  <a:pt x="6780" y="17269"/>
                  <a:pt x="6780" y="17269"/>
                </a:cubicBezTo>
                <a:cubicBezTo>
                  <a:pt x="6786" y="17259"/>
                  <a:pt x="6786" y="17259"/>
                  <a:pt x="6786" y="17248"/>
                </a:cubicBezTo>
                <a:cubicBezTo>
                  <a:pt x="6786" y="17248"/>
                  <a:pt x="6786" y="17248"/>
                  <a:pt x="6786" y="17237"/>
                </a:cubicBezTo>
                <a:cubicBezTo>
                  <a:pt x="6786" y="17237"/>
                  <a:pt x="6791" y="17216"/>
                  <a:pt x="6786" y="17216"/>
                </a:cubicBezTo>
                <a:cubicBezTo>
                  <a:pt x="6780" y="17216"/>
                  <a:pt x="6780" y="17237"/>
                  <a:pt x="6774" y="17226"/>
                </a:cubicBezTo>
                <a:cubicBezTo>
                  <a:pt x="6774" y="17226"/>
                  <a:pt x="6780" y="17216"/>
                  <a:pt x="6780" y="17205"/>
                </a:cubicBezTo>
                <a:cubicBezTo>
                  <a:pt x="6780" y="17205"/>
                  <a:pt x="6786" y="17194"/>
                  <a:pt x="6786" y="17183"/>
                </a:cubicBezTo>
                <a:cubicBezTo>
                  <a:pt x="6786" y="17183"/>
                  <a:pt x="6780" y="17173"/>
                  <a:pt x="6786" y="17173"/>
                </a:cubicBezTo>
                <a:cubicBezTo>
                  <a:pt x="6786" y="17173"/>
                  <a:pt x="6786" y="17173"/>
                  <a:pt x="6786" y="17162"/>
                </a:cubicBezTo>
                <a:cubicBezTo>
                  <a:pt x="6791" y="17162"/>
                  <a:pt x="6791" y="17162"/>
                  <a:pt x="6791" y="17151"/>
                </a:cubicBezTo>
                <a:cubicBezTo>
                  <a:pt x="6791" y="17151"/>
                  <a:pt x="6797" y="17151"/>
                  <a:pt x="6797" y="17151"/>
                </a:cubicBezTo>
                <a:cubicBezTo>
                  <a:pt x="6797" y="17151"/>
                  <a:pt x="6797" y="17140"/>
                  <a:pt x="6797" y="17140"/>
                </a:cubicBezTo>
                <a:cubicBezTo>
                  <a:pt x="6797" y="17140"/>
                  <a:pt x="6797" y="17140"/>
                  <a:pt x="6791" y="17140"/>
                </a:cubicBezTo>
                <a:cubicBezTo>
                  <a:pt x="6791" y="17140"/>
                  <a:pt x="6791" y="17130"/>
                  <a:pt x="6786" y="17130"/>
                </a:cubicBezTo>
                <a:cubicBezTo>
                  <a:pt x="6786" y="17130"/>
                  <a:pt x="6786" y="17130"/>
                  <a:pt x="6786" y="17130"/>
                </a:cubicBezTo>
                <a:cubicBezTo>
                  <a:pt x="6780" y="17130"/>
                  <a:pt x="6786" y="17119"/>
                  <a:pt x="6786" y="17119"/>
                </a:cubicBezTo>
                <a:cubicBezTo>
                  <a:pt x="6786" y="17119"/>
                  <a:pt x="6791" y="17108"/>
                  <a:pt x="6791" y="17108"/>
                </a:cubicBezTo>
                <a:cubicBezTo>
                  <a:pt x="6791" y="17108"/>
                  <a:pt x="6791" y="17108"/>
                  <a:pt x="6791" y="17097"/>
                </a:cubicBezTo>
                <a:cubicBezTo>
                  <a:pt x="6797" y="17097"/>
                  <a:pt x="6797" y="17097"/>
                  <a:pt x="6797" y="17108"/>
                </a:cubicBezTo>
                <a:cubicBezTo>
                  <a:pt x="6802" y="17108"/>
                  <a:pt x="6797" y="17108"/>
                  <a:pt x="6802" y="17108"/>
                </a:cubicBezTo>
                <a:cubicBezTo>
                  <a:pt x="6802" y="17108"/>
                  <a:pt x="6802" y="17108"/>
                  <a:pt x="6808" y="17108"/>
                </a:cubicBezTo>
                <a:cubicBezTo>
                  <a:pt x="6808" y="17108"/>
                  <a:pt x="6814" y="17108"/>
                  <a:pt x="6814" y="17108"/>
                </a:cubicBezTo>
                <a:cubicBezTo>
                  <a:pt x="6819" y="17097"/>
                  <a:pt x="6825" y="17097"/>
                  <a:pt x="6825" y="17087"/>
                </a:cubicBezTo>
                <a:cubicBezTo>
                  <a:pt x="6825" y="17087"/>
                  <a:pt x="6831" y="17087"/>
                  <a:pt x="6831" y="17076"/>
                </a:cubicBezTo>
                <a:cubicBezTo>
                  <a:pt x="6831" y="17076"/>
                  <a:pt x="6825" y="17076"/>
                  <a:pt x="6825" y="17076"/>
                </a:cubicBezTo>
                <a:cubicBezTo>
                  <a:pt x="6825" y="17065"/>
                  <a:pt x="6831" y="17054"/>
                  <a:pt x="6831" y="17054"/>
                </a:cubicBezTo>
                <a:cubicBezTo>
                  <a:pt x="6836" y="17044"/>
                  <a:pt x="6836" y="17044"/>
                  <a:pt x="6842" y="17033"/>
                </a:cubicBezTo>
                <a:cubicBezTo>
                  <a:pt x="6853" y="17022"/>
                  <a:pt x="6859" y="17011"/>
                  <a:pt x="6870" y="17011"/>
                </a:cubicBezTo>
                <a:cubicBezTo>
                  <a:pt x="6876" y="17001"/>
                  <a:pt x="6887" y="16990"/>
                  <a:pt x="6892" y="16979"/>
                </a:cubicBezTo>
                <a:cubicBezTo>
                  <a:pt x="6898" y="16968"/>
                  <a:pt x="6904" y="16968"/>
                  <a:pt x="6909" y="16958"/>
                </a:cubicBezTo>
                <a:cubicBezTo>
                  <a:pt x="6915" y="16958"/>
                  <a:pt x="6915" y="16947"/>
                  <a:pt x="6921" y="16947"/>
                </a:cubicBezTo>
                <a:cubicBezTo>
                  <a:pt x="6926" y="16947"/>
                  <a:pt x="6926" y="16936"/>
                  <a:pt x="6926" y="16936"/>
                </a:cubicBezTo>
                <a:cubicBezTo>
                  <a:pt x="6926" y="16925"/>
                  <a:pt x="6926" y="16925"/>
                  <a:pt x="6932" y="16925"/>
                </a:cubicBezTo>
                <a:cubicBezTo>
                  <a:pt x="6937" y="16925"/>
                  <a:pt x="6943" y="16915"/>
                  <a:pt x="6949" y="16915"/>
                </a:cubicBezTo>
                <a:cubicBezTo>
                  <a:pt x="6954" y="16904"/>
                  <a:pt x="6960" y="16904"/>
                  <a:pt x="6966" y="16904"/>
                </a:cubicBezTo>
                <a:cubicBezTo>
                  <a:pt x="6966" y="16904"/>
                  <a:pt x="6966" y="16915"/>
                  <a:pt x="6971" y="16915"/>
                </a:cubicBezTo>
                <a:cubicBezTo>
                  <a:pt x="6977" y="16915"/>
                  <a:pt x="6982" y="16904"/>
                  <a:pt x="6988" y="16915"/>
                </a:cubicBezTo>
                <a:cubicBezTo>
                  <a:pt x="6994" y="16925"/>
                  <a:pt x="6994" y="16936"/>
                  <a:pt x="6999" y="16925"/>
                </a:cubicBezTo>
                <a:cubicBezTo>
                  <a:pt x="6999" y="16925"/>
                  <a:pt x="6999" y="16915"/>
                  <a:pt x="6999" y="16904"/>
                </a:cubicBezTo>
                <a:cubicBezTo>
                  <a:pt x="6999" y="16904"/>
                  <a:pt x="6999" y="16904"/>
                  <a:pt x="6994" y="16904"/>
                </a:cubicBezTo>
                <a:cubicBezTo>
                  <a:pt x="6994" y="16904"/>
                  <a:pt x="6988" y="16904"/>
                  <a:pt x="6988" y="16893"/>
                </a:cubicBezTo>
                <a:cubicBezTo>
                  <a:pt x="6994" y="16893"/>
                  <a:pt x="6999" y="16893"/>
                  <a:pt x="6999" y="16882"/>
                </a:cubicBezTo>
                <a:cubicBezTo>
                  <a:pt x="7005" y="16882"/>
                  <a:pt x="7005" y="16872"/>
                  <a:pt x="7011" y="16872"/>
                </a:cubicBezTo>
                <a:cubicBezTo>
                  <a:pt x="7016" y="16872"/>
                  <a:pt x="7022" y="16872"/>
                  <a:pt x="7022" y="16861"/>
                </a:cubicBezTo>
                <a:cubicBezTo>
                  <a:pt x="7027" y="16861"/>
                  <a:pt x="7033" y="16850"/>
                  <a:pt x="7039" y="16850"/>
                </a:cubicBezTo>
                <a:cubicBezTo>
                  <a:pt x="7044" y="16850"/>
                  <a:pt x="7050" y="16850"/>
                  <a:pt x="7044" y="16839"/>
                </a:cubicBezTo>
                <a:cubicBezTo>
                  <a:pt x="7044" y="16829"/>
                  <a:pt x="7039" y="16829"/>
                  <a:pt x="7039" y="16818"/>
                </a:cubicBezTo>
                <a:cubicBezTo>
                  <a:pt x="7039" y="16818"/>
                  <a:pt x="7039" y="16807"/>
                  <a:pt x="7044" y="16807"/>
                </a:cubicBezTo>
                <a:cubicBezTo>
                  <a:pt x="7044" y="16807"/>
                  <a:pt x="7050" y="16796"/>
                  <a:pt x="7050" y="16796"/>
                </a:cubicBezTo>
                <a:cubicBezTo>
                  <a:pt x="7050" y="16796"/>
                  <a:pt x="7056" y="16796"/>
                  <a:pt x="7056" y="16796"/>
                </a:cubicBezTo>
                <a:cubicBezTo>
                  <a:pt x="7056" y="16796"/>
                  <a:pt x="7056" y="16796"/>
                  <a:pt x="7056" y="16807"/>
                </a:cubicBezTo>
                <a:cubicBezTo>
                  <a:pt x="7056" y="16807"/>
                  <a:pt x="7056" y="16807"/>
                  <a:pt x="7056" y="16807"/>
                </a:cubicBezTo>
                <a:cubicBezTo>
                  <a:pt x="7061" y="16807"/>
                  <a:pt x="7061" y="16807"/>
                  <a:pt x="7061" y="16807"/>
                </a:cubicBezTo>
                <a:cubicBezTo>
                  <a:pt x="7067" y="16807"/>
                  <a:pt x="7067" y="16807"/>
                  <a:pt x="7067" y="16807"/>
                </a:cubicBezTo>
                <a:cubicBezTo>
                  <a:pt x="7072" y="16818"/>
                  <a:pt x="7078" y="16796"/>
                  <a:pt x="7084" y="16796"/>
                </a:cubicBezTo>
                <a:cubicBezTo>
                  <a:pt x="7089" y="16796"/>
                  <a:pt x="7101" y="16796"/>
                  <a:pt x="7106" y="16796"/>
                </a:cubicBezTo>
                <a:cubicBezTo>
                  <a:pt x="7112" y="16796"/>
                  <a:pt x="7112" y="16796"/>
                  <a:pt x="7117" y="16807"/>
                </a:cubicBezTo>
                <a:cubicBezTo>
                  <a:pt x="7117" y="16807"/>
                  <a:pt x="7117" y="16807"/>
                  <a:pt x="7123" y="16807"/>
                </a:cubicBezTo>
                <a:cubicBezTo>
                  <a:pt x="7129" y="16807"/>
                  <a:pt x="7134" y="16807"/>
                  <a:pt x="7134" y="16796"/>
                </a:cubicBezTo>
                <a:cubicBezTo>
                  <a:pt x="7134" y="16786"/>
                  <a:pt x="7129" y="16796"/>
                  <a:pt x="7129" y="16786"/>
                </a:cubicBezTo>
                <a:cubicBezTo>
                  <a:pt x="7129" y="16786"/>
                  <a:pt x="7129" y="16786"/>
                  <a:pt x="7134" y="16775"/>
                </a:cubicBezTo>
                <a:cubicBezTo>
                  <a:pt x="7134" y="16775"/>
                  <a:pt x="7140" y="16753"/>
                  <a:pt x="7140" y="16764"/>
                </a:cubicBezTo>
                <a:cubicBezTo>
                  <a:pt x="7140" y="16764"/>
                  <a:pt x="7140" y="16775"/>
                  <a:pt x="7140" y="16775"/>
                </a:cubicBezTo>
                <a:cubicBezTo>
                  <a:pt x="7134" y="16775"/>
                  <a:pt x="7134" y="16786"/>
                  <a:pt x="7134" y="16786"/>
                </a:cubicBezTo>
                <a:cubicBezTo>
                  <a:pt x="7134" y="16796"/>
                  <a:pt x="7140" y="16786"/>
                  <a:pt x="7140" y="16786"/>
                </a:cubicBezTo>
                <a:cubicBezTo>
                  <a:pt x="7146" y="16786"/>
                  <a:pt x="7146" y="16796"/>
                  <a:pt x="7146" y="16796"/>
                </a:cubicBezTo>
                <a:cubicBezTo>
                  <a:pt x="7151" y="16796"/>
                  <a:pt x="7157" y="16796"/>
                  <a:pt x="7162" y="16796"/>
                </a:cubicBezTo>
                <a:cubicBezTo>
                  <a:pt x="7162" y="16796"/>
                  <a:pt x="7168" y="16807"/>
                  <a:pt x="7174" y="16807"/>
                </a:cubicBezTo>
                <a:cubicBezTo>
                  <a:pt x="7179" y="16807"/>
                  <a:pt x="7185" y="16807"/>
                  <a:pt x="7185" y="16807"/>
                </a:cubicBezTo>
                <a:cubicBezTo>
                  <a:pt x="7191" y="16807"/>
                  <a:pt x="7208" y="16807"/>
                  <a:pt x="7208" y="16796"/>
                </a:cubicBezTo>
                <a:cubicBezTo>
                  <a:pt x="7208" y="16796"/>
                  <a:pt x="7208" y="16786"/>
                  <a:pt x="7208" y="16786"/>
                </a:cubicBezTo>
                <a:cubicBezTo>
                  <a:pt x="7208" y="16786"/>
                  <a:pt x="7213" y="16786"/>
                  <a:pt x="7213" y="16786"/>
                </a:cubicBezTo>
                <a:cubicBezTo>
                  <a:pt x="7219" y="16775"/>
                  <a:pt x="7213" y="16775"/>
                  <a:pt x="7208" y="16775"/>
                </a:cubicBezTo>
                <a:cubicBezTo>
                  <a:pt x="7208" y="16764"/>
                  <a:pt x="7208" y="16753"/>
                  <a:pt x="7208" y="16753"/>
                </a:cubicBezTo>
                <a:cubicBezTo>
                  <a:pt x="7213" y="16732"/>
                  <a:pt x="7224" y="16732"/>
                  <a:pt x="7236" y="16721"/>
                </a:cubicBezTo>
                <a:cubicBezTo>
                  <a:pt x="7236" y="16710"/>
                  <a:pt x="7241" y="16710"/>
                  <a:pt x="7247" y="16700"/>
                </a:cubicBezTo>
                <a:cubicBezTo>
                  <a:pt x="7247" y="16700"/>
                  <a:pt x="7253" y="16700"/>
                  <a:pt x="7258" y="16689"/>
                </a:cubicBezTo>
                <a:cubicBezTo>
                  <a:pt x="7258" y="16689"/>
                  <a:pt x="7264" y="16689"/>
                  <a:pt x="7264" y="16689"/>
                </a:cubicBezTo>
                <a:cubicBezTo>
                  <a:pt x="7269" y="16678"/>
                  <a:pt x="7269" y="16678"/>
                  <a:pt x="7269" y="16667"/>
                </a:cubicBezTo>
                <a:cubicBezTo>
                  <a:pt x="7275" y="16667"/>
                  <a:pt x="7269" y="16657"/>
                  <a:pt x="7269" y="16657"/>
                </a:cubicBezTo>
                <a:cubicBezTo>
                  <a:pt x="7269" y="16646"/>
                  <a:pt x="7269" y="16635"/>
                  <a:pt x="7269" y="16624"/>
                </a:cubicBezTo>
                <a:cubicBezTo>
                  <a:pt x="7269" y="16614"/>
                  <a:pt x="7269" y="16614"/>
                  <a:pt x="7269" y="16603"/>
                </a:cubicBezTo>
                <a:cubicBezTo>
                  <a:pt x="7275" y="16592"/>
                  <a:pt x="7275" y="16592"/>
                  <a:pt x="7275" y="16581"/>
                </a:cubicBezTo>
                <a:cubicBezTo>
                  <a:pt x="7281" y="16571"/>
                  <a:pt x="7281" y="16560"/>
                  <a:pt x="7286" y="16549"/>
                </a:cubicBezTo>
                <a:cubicBezTo>
                  <a:pt x="7286" y="16539"/>
                  <a:pt x="7292" y="16528"/>
                  <a:pt x="7298" y="16517"/>
                </a:cubicBezTo>
                <a:cubicBezTo>
                  <a:pt x="7303" y="16506"/>
                  <a:pt x="7303" y="16506"/>
                  <a:pt x="7309" y="16496"/>
                </a:cubicBezTo>
                <a:cubicBezTo>
                  <a:pt x="7309" y="16496"/>
                  <a:pt x="7314" y="16485"/>
                  <a:pt x="7314" y="16474"/>
                </a:cubicBezTo>
                <a:cubicBezTo>
                  <a:pt x="7314" y="16474"/>
                  <a:pt x="7309" y="16463"/>
                  <a:pt x="7314" y="16463"/>
                </a:cubicBezTo>
                <a:cubicBezTo>
                  <a:pt x="7314" y="16453"/>
                  <a:pt x="7314" y="16463"/>
                  <a:pt x="7320" y="16453"/>
                </a:cubicBezTo>
                <a:cubicBezTo>
                  <a:pt x="7320" y="16453"/>
                  <a:pt x="7326" y="16453"/>
                  <a:pt x="7326" y="16442"/>
                </a:cubicBezTo>
                <a:cubicBezTo>
                  <a:pt x="7326" y="16431"/>
                  <a:pt x="7326" y="16431"/>
                  <a:pt x="7326" y="16420"/>
                </a:cubicBezTo>
                <a:cubicBezTo>
                  <a:pt x="7331" y="16410"/>
                  <a:pt x="7337" y="16410"/>
                  <a:pt x="7337" y="16399"/>
                </a:cubicBezTo>
                <a:cubicBezTo>
                  <a:pt x="7337" y="16399"/>
                  <a:pt x="7343" y="16388"/>
                  <a:pt x="7343" y="16388"/>
                </a:cubicBezTo>
                <a:cubicBezTo>
                  <a:pt x="7348" y="16377"/>
                  <a:pt x="7354" y="16367"/>
                  <a:pt x="7354" y="16345"/>
                </a:cubicBezTo>
                <a:cubicBezTo>
                  <a:pt x="7354" y="16334"/>
                  <a:pt x="7354" y="16334"/>
                  <a:pt x="7354" y="16324"/>
                </a:cubicBezTo>
                <a:cubicBezTo>
                  <a:pt x="7354" y="16302"/>
                  <a:pt x="7348" y="16281"/>
                  <a:pt x="7354" y="16270"/>
                </a:cubicBezTo>
                <a:cubicBezTo>
                  <a:pt x="7354" y="16259"/>
                  <a:pt x="7354" y="16248"/>
                  <a:pt x="7354" y="16238"/>
                </a:cubicBezTo>
                <a:cubicBezTo>
                  <a:pt x="7354" y="16227"/>
                  <a:pt x="7354" y="16216"/>
                  <a:pt x="7359" y="16216"/>
                </a:cubicBezTo>
                <a:cubicBezTo>
                  <a:pt x="7359" y="16205"/>
                  <a:pt x="7365" y="16195"/>
                  <a:pt x="7365" y="16184"/>
                </a:cubicBezTo>
                <a:cubicBezTo>
                  <a:pt x="7365" y="16184"/>
                  <a:pt x="7371" y="16184"/>
                  <a:pt x="7371" y="16173"/>
                </a:cubicBezTo>
                <a:cubicBezTo>
                  <a:pt x="7376" y="16162"/>
                  <a:pt x="7382" y="16152"/>
                  <a:pt x="7388" y="16141"/>
                </a:cubicBezTo>
                <a:cubicBezTo>
                  <a:pt x="7388" y="16141"/>
                  <a:pt x="7388" y="16130"/>
                  <a:pt x="7388" y="16130"/>
                </a:cubicBezTo>
                <a:cubicBezTo>
                  <a:pt x="7388" y="16119"/>
                  <a:pt x="7388" y="16119"/>
                  <a:pt x="7388" y="16109"/>
                </a:cubicBezTo>
                <a:cubicBezTo>
                  <a:pt x="7388" y="16098"/>
                  <a:pt x="7388" y="16087"/>
                  <a:pt x="7388" y="16076"/>
                </a:cubicBezTo>
                <a:cubicBezTo>
                  <a:pt x="7388" y="16066"/>
                  <a:pt x="7388" y="16055"/>
                  <a:pt x="7388" y="16055"/>
                </a:cubicBezTo>
                <a:cubicBezTo>
                  <a:pt x="7388" y="16044"/>
                  <a:pt x="7388" y="16033"/>
                  <a:pt x="7393" y="16023"/>
                </a:cubicBezTo>
                <a:cubicBezTo>
                  <a:pt x="7393" y="16012"/>
                  <a:pt x="7393" y="16001"/>
                  <a:pt x="7393" y="15990"/>
                </a:cubicBezTo>
                <a:cubicBezTo>
                  <a:pt x="7399" y="15980"/>
                  <a:pt x="7399" y="15969"/>
                  <a:pt x="7399" y="15958"/>
                </a:cubicBezTo>
                <a:cubicBezTo>
                  <a:pt x="7399" y="15947"/>
                  <a:pt x="7404" y="15937"/>
                  <a:pt x="7404" y="15926"/>
                </a:cubicBezTo>
                <a:cubicBezTo>
                  <a:pt x="7404" y="15915"/>
                  <a:pt x="7404" y="15904"/>
                  <a:pt x="7404" y="15904"/>
                </a:cubicBezTo>
                <a:cubicBezTo>
                  <a:pt x="7404" y="15883"/>
                  <a:pt x="7404" y="15872"/>
                  <a:pt x="7404" y="15851"/>
                </a:cubicBezTo>
                <a:cubicBezTo>
                  <a:pt x="7404" y="15840"/>
                  <a:pt x="7404" y="15829"/>
                  <a:pt x="7399" y="15819"/>
                </a:cubicBezTo>
                <a:cubicBezTo>
                  <a:pt x="7399" y="15808"/>
                  <a:pt x="7399" y="15797"/>
                  <a:pt x="7399" y="15786"/>
                </a:cubicBezTo>
                <a:cubicBezTo>
                  <a:pt x="7399" y="15765"/>
                  <a:pt x="7399" y="15743"/>
                  <a:pt x="7399" y="15733"/>
                </a:cubicBezTo>
                <a:cubicBezTo>
                  <a:pt x="7399" y="15700"/>
                  <a:pt x="7404" y="15679"/>
                  <a:pt x="7404" y="15657"/>
                </a:cubicBezTo>
                <a:cubicBezTo>
                  <a:pt x="7404" y="15657"/>
                  <a:pt x="7399" y="15657"/>
                  <a:pt x="7399" y="15647"/>
                </a:cubicBezTo>
                <a:cubicBezTo>
                  <a:pt x="7399" y="15647"/>
                  <a:pt x="7399" y="15647"/>
                  <a:pt x="7393" y="15636"/>
                </a:cubicBezTo>
                <a:cubicBezTo>
                  <a:pt x="7393" y="15636"/>
                  <a:pt x="7393" y="15636"/>
                  <a:pt x="7393" y="15636"/>
                </a:cubicBezTo>
                <a:cubicBezTo>
                  <a:pt x="7388" y="15625"/>
                  <a:pt x="7393" y="15636"/>
                  <a:pt x="7393" y="15636"/>
                </a:cubicBezTo>
                <a:cubicBezTo>
                  <a:pt x="7399" y="15636"/>
                  <a:pt x="7399" y="15625"/>
                  <a:pt x="7399" y="15625"/>
                </a:cubicBezTo>
                <a:cubicBezTo>
                  <a:pt x="7399" y="15614"/>
                  <a:pt x="7404" y="15604"/>
                  <a:pt x="7399" y="15604"/>
                </a:cubicBezTo>
                <a:cubicBezTo>
                  <a:pt x="7399" y="15604"/>
                  <a:pt x="7399" y="15604"/>
                  <a:pt x="7399" y="15604"/>
                </a:cubicBezTo>
                <a:cubicBezTo>
                  <a:pt x="7393" y="15604"/>
                  <a:pt x="7393" y="15604"/>
                  <a:pt x="7393" y="15593"/>
                </a:cubicBezTo>
                <a:cubicBezTo>
                  <a:pt x="7399" y="15593"/>
                  <a:pt x="7399" y="15582"/>
                  <a:pt x="7399" y="15582"/>
                </a:cubicBezTo>
                <a:cubicBezTo>
                  <a:pt x="7399" y="15582"/>
                  <a:pt x="7404" y="15571"/>
                  <a:pt x="7404" y="15571"/>
                </a:cubicBezTo>
                <a:cubicBezTo>
                  <a:pt x="7410" y="15561"/>
                  <a:pt x="7410" y="15550"/>
                  <a:pt x="7416" y="15539"/>
                </a:cubicBezTo>
                <a:cubicBezTo>
                  <a:pt x="7416" y="15539"/>
                  <a:pt x="7416" y="15539"/>
                  <a:pt x="7416" y="15528"/>
                </a:cubicBezTo>
                <a:cubicBezTo>
                  <a:pt x="7416" y="15528"/>
                  <a:pt x="7416" y="15518"/>
                  <a:pt x="7410" y="15518"/>
                </a:cubicBezTo>
                <a:cubicBezTo>
                  <a:pt x="7410" y="15518"/>
                  <a:pt x="7410" y="15518"/>
                  <a:pt x="7410" y="15507"/>
                </a:cubicBezTo>
                <a:cubicBezTo>
                  <a:pt x="7410" y="15507"/>
                  <a:pt x="7410" y="15507"/>
                  <a:pt x="7416" y="15507"/>
                </a:cubicBezTo>
                <a:cubicBezTo>
                  <a:pt x="7416" y="15496"/>
                  <a:pt x="7416" y="15496"/>
                  <a:pt x="7416" y="15496"/>
                </a:cubicBezTo>
                <a:cubicBezTo>
                  <a:pt x="7421" y="15485"/>
                  <a:pt x="7421" y="15496"/>
                  <a:pt x="7421" y="15496"/>
                </a:cubicBezTo>
                <a:cubicBezTo>
                  <a:pt x="7427" y="15496"/>
                  <a:pt x="7427" y="15507"/>
                  <a:pt x="7433" y="15507"/>
                </a:cubicBezTo>
                <a:cubicBezTo>
                  <a:pt x="7433" y="15518"/>
                  <a:pt x="7433" y="15528"/>
                  <a:pt x="7433" y="15539"/>
                </a:cubicBezTo>
                <a:cubicBezTo>
                  <a:pt x="7433" y="15550"/>
                  <a:pt x="7438" y="15539"/>
                  <a:pt x="7444" y="15528"/>
                </a:cubicBezTo>
                <a:cubicBezTo>
                  <a:pt x="7449" y="15518"/>
                  <a:pt x="7461" y="15507"/>
                  <a:pt x="7466" y="15485"/>
                </a:cubicBezTo>
                <a:cubicBezTo>
                  <a:pt x="7472" y="15464"/>
                  <a:pt x="7472" y="15442"/>
                  <a:pt x="7478" y="15432"/>
                </a:cubicBezTo>
                <a:cubicBezTo>
                  <a:pt x="7483" y="15421"/>
                  <a:pt x="7483" y="15421"/>
                  <a:pt x="7483" y="15421"/>
                </a:cubicBezTo>
                <a:cubicBezTo>
                  <a:pt x="7489" y="15410"/>
                  <a:pt x="7489" y="15410"/>
                  <a:pt x="7489" y="15399"/>
                </a:cubicBezTo>
                <a:cubicBezTo>
                  <a:pt x="7494" y="15389"/>
                  <a:pt x="7500" y="15378"/>
                  <a:pt x="7500" y="15356"/>
                </a:cubicBezTo>
                <a:cubicBezTo>
                  <a:pt x="7500" y="15356"/>
                  <a:pt x="7500" y="15356"/>
                  <a:pt x="7500" y="15346"/>
                </a:cubicBezTo>
                <a:cubicBezTo>
                  <a:pt x="7500" y="15335"/>
                  <a:pt x="7500" y="15335"/>
                  <a:pt x="7506" y="15324"/>
                </a:cubicBezTo>
                <a:cubicBezTo>
                  <a:pt x="7506" y="15324"/>
                  <a:pt x="7506" y="15313"/>
                  <a:pt x="7506" y="15313"/>
                </a:cubicBezTo>
                <a:cubicBezTo>
                  <a:pt x="7511" y="15313"/>
                  <a:pt x="7511" y="15313"/>
                  <a:pt x="7511" y="15313"/>
                </a:cubicBezTo>
                <a:cubicBezTo>
                  <a:pt x="7517" y="15313"/>
                  <a:pt x="7517" y="15303"/>
                  <a:pt x="7511" y="15303"/>
                </a:cubicBezTo>
                <a:cubicBezTo>
                  <a:pt x="7506" y="15292"/>
                  <a:pt x="7517" y="15292"/>
                  <a:pt x="7517" y="15292"/>
                </a:cubicBezTo>
                <a:cubicBezTo>
                  <a:pt x="7523" y="15292"/>
                  <a:pt x="7523" y="15281"/>
                  <a:pt x="7523" y="15281"/>
                </a:cubicBezTo>
                <a:cubicBezTo>
                  <a:pt x="7523" y="15270"/>
                  <a:pt x="7523" y="15270"/>
                  <a:pt x="7523" y="15270"/>
                </a:cubicBezTo>
                <a:cubicBezTo>
                  <a:pt x="7523" y="15270"/>
                  <a:pt x="7523" y="15260"/>
                  <a:pt x="7523" y="15260"/>
                </a:cubicBezTo>
                <a:cubicBezTo>
                  <a:pt x="7528" y="15270"/>
                  <a:pt x="7528" y="15270"/>
                  <a:pt x="7528" y="15270"/>
                </a:cubicBezTo>
                <a:cubicBezTo>
                  <a:pt x="7534" y="15281"/>
                  <a:pt x="7534" y="15270"/>
                  <a:pt x="7534" y="15260"/>
                </a:cubicBezTo>
                <a:cubicBezTo>
                  <a:pt x="7539" y="15260"/>
                  <a:pt x="7545" y="15249"/>
                  <a:pt x="7551" y="15238"/>
                </a:cubicBezTo>
                <a:cubicBezTo>
                  <a:pt x="7556" y="15238"/>
                  <a:pt x="7562" y="15238"/>
                  <a:pt x="7562" y="15227"/>
                </a:cubicBezTo>
                <a:cubicBezTo>
                  <a:pt x="7568" y="15227"/>
                  <a:pt x="7568" y="15217"/>
                  <a:pt x="7573" y="15206"/>
                </a:cubicBezTo>
                <a:cubicBezTo>
                  <a:pt x="7573" y="15206"/>
                  <a:pt x="7579" y="15195"/>
                  <a:pt x="7584" y="15184"/>
                </a:cubicBezTo>
                <a:cubicBezTo>
                  <a:pt x="7584" y="15184"/>
                  <a:pt x="7584" y="15174"/>
                  <a:pt x="7590" y="15174"/>
                </a:cubicBezTo>
                <a:cubicBezTo>
                  <a:pt x="7590" y="15163"/>
                  <a:pt x="7596" y="15152"/>
                  <a:pt x="7601" y="15152"/>
                </a:cubicBezTo>
                <a:cubicBezTo>
                  <a:pt x="7601" y="15141"/>
                  <a:pt x="7601" y="15141"/>
                  <a:pt x="7601" y="15131"/>
                </a:cubicBezTo>
                <a:cubicBezTo>
                  <a:pt x="7596" y="15120"/>
                  <a:pt x="7601" y="15120"/>
                  <a:pt x="7607" y="15120"/>
                </a:cubicBezTo>
                <a:cubicBezTo>
                  <a:pt x="7613" y="15120"/>
                  <a:pt x="7618" y="15109"/>
                  <a:pt x="7618" y="15109"/>
                </a:cubicBezTo>
                <a:cubicBezTo>
                  <a:pt x="7629" y="15088"/>
                  <a:pt x="7635" y="15066"/>
                  <a:pt x="7641" y="15045"/>
                </a:cubicBezTo>
                <a:cubicBezTo>
                  <a:pt x="7646" y="15034"/>
                  <a:pt x="7652" y="15002"/>
                  <a:pt x="7658" y="14991"/>
                </a:cubicBezTo>
                <a:cubicBezTo>
                  <a:pt x="7658" y="14980"/>
                  <a:pt x="7658" y="14970"/>
                  <a:pt x="7663" y="14959"/>
                </a:cubicBezTo>
                <a:cubicBezTo>
                  <a:pt x="7663" y="14948"/>
                  <a:pt x="7663" y="14948"/>
                  <a:pt x="7663" y="14937"/>
                </a:cubicBezTo>
                <a:cubicBezTo>
                  <a:pt x="7663" y="14937"/>
                  <a:pt x="7663" y="14927"/>
                  <a:pt x="7663" y="14927"/>
                </a:cubicBezTo>
                <a:cubicBezTo>
                  <a:pt x="7669" y="14916"/>
                  <a:pt x="7663" y="14905"/>
                  <a:pt x="7663" y="14905"/>
                </a:cubicBezTo>
                <a:cubicBezTo>
                  <a:pt x="7663" y="14894"/>
                  <a:pt x="7663" y="14894"/>
                  <a:pt x="7663" y="14884"/>
                </a:cubicBezTo>
                <a:cubicBezTo>
                  <a:pt x="7663" y="14873"/>
                  <a:pt x="7663" y="14873"/>
                  <a:pt x="7663" y="14862"/>
                </a:cubicBezTo>
                <a:cubicBezTo>
                  <a:pt x="7663" y="14851"/>
                  <a:pt x="7669" y="14841"/>
                  <a:pt x="7669" y="14830"/>
                </a:cubicBezTo>
                <a:cubicBezTo>
                  <a:pt x="7669" y="14819"/>
                  <a:pt x="7669" y="14819"/>
                  <a:pt x="7669" y="14808"/>
                </a:cubicBezTo>
                <a:cubicBezTo>
                  <a:pt x="7669" y="14787"/>
                  <a:pt x="7669" y="14776"/>
                  <a:pt x="7663" y="14755"/>
                </a:cubicBezTo>
                <a:cubicBezTo>
                  <a:pt x="7663" y="14744"/>
                  <a:pt x="7658" y="14722"/>
                  <a:pt x="7658" y="14712"/>
                </a:cubicBezTo>
                <a:close/>
                <a:moveTo>
                  <a:pt x="6088" y="6577"/>
                </a:moveTo>
                <a:cubicBezTo>
                  <a:pt x="6093" y="6577"/>
                  <a:pt x="6093" y="6577"/>
                  <a:pt x="6099" y="6577"/>
                </a:cubicBezTo>
                <a:cubicBezTo>
                  <a:pt x="6099" y="6577"/>
                  <a:pt x="6105" y="6577"/>
                  <a:pt x="6110" y="6566"/>
                </a:cubicBezTo>
                <a:cubicBezTo>
                  <a:pt x="6116" y="6566"/>
                  <a:pt x="6122" y="6566"/>
                  <a:pt x="6122" y="6566"/>
                </a:cubicBezTo>
                <a:cubicBezTo>
                  <a:pt x="6127" y="6566"/>
                  <a:pt x="6127" y="6566"/>
                  <a:pt x="6127" y="6566"/>
                </a:cubicBezTo>
                <a:cubicBezTo>
                  <a:pt x="6127" y="6566"/>
                  <a:pt x="6122" y="6577"/>
                  <a:pt x="6122" y="6577"/>
                </a:cubicBezTo>
                <a:cubicBezTo>
                  <a:pt x="6116" y="6577"/>
                  <a:pt x="6110" y="6577"/>
                  <a:pt x="6110" y="6577"/>
                </a:cubicBezTo>
                <a:cubicBezTo>
                  <a:pt x="6105" y="6577"/>
                  <a:pt x="6099" y="6577"/>
                  <a:pt x="6099" y="6577"/>
                </a:cubicBezTo>
                <a:cubicBezTo>
                  <a:pt x="6093" y="6577"/>
                  <a:pt x="6093" y="6587"/>
                  <a:pt x="6088" y="6587"/>
                </a:cubicBezTo>
                <a:cubicBezTo>
                  <a:pt x="6088" y="6587"/>
                  <a:pt x="6082" y="6587"/>
                  <a:pt x="6082" y="6587"/>
                </a:cubicBezTo>
                <a:cubicBezTo>
                  <a:pt x="6077" y="6577"/>
                  <a:pt x="6088" y="6577"/>
                  <a:pt x="6088" y="6577"/>
                </a:cubicBezTo>
                <a:close/>
                <a:moveTo>
                  <a:pt x="6037" y="6684"/>
                </a:moveTo>
                <a:cubicBezTo>
                  <a:pt x="6037" y="6684"/>
                  <a:pt x="6037" y="6673"/>
                  <a:pt x="6043" y="6673"/>
                </a:cubicBezTo>
                <a:cubicBezTo>
                  <a:pt x="6043" y="6673"/>
                  <a:pt x="6043" y="6684"/>
                  <a:pt x="6048" y="6684"/>
                </a:cubicBezTo>
                <a:cubicBezTo>
                  <a:pt x="6048" y="6684"/>
                  <a:pt x="6048" y="6673"/>
                  <a:pt x="6048" y="6673"/>
                </a:cubicBezTo>
                <a:cubicBezTo>
                  <a:pt x="6048" y="6673"/>
                  <a:pt x="6048" y="6673"/>
                  <a:pt x="6048" y="6663"/>
                </a:cubicBezTo>
                <a:cubicBezTo>
                  <a:pt x="6048" y="6663"/>
                  <a:pt x="6048" y="6663"/>
                  <a:pt x="6048" y="6652"/>
                </a:cubicBezTo>
                <a:cubicBezTo>
                  <a:pt x="6048" y="6652"/>
                  <a:pt x="6048" y="6641"/>
                  <a:pt x="6048" y="6641"/>
                </a:cubicBezTo>
                <a:cubicBezTo>
                  <a:pt x="6054" y="6620"/>
                  <a:pt x="6065" y="6620"/>
                  <a:pt x="6071" y="6620"/>
                </a:cubicBezTo>
                <a:cubicBezTo>
                  <a:pt x="6077" y="6609"/>
                  <a:pt x="6082" y="6620"/>
                  <a:pt x="6082" y="6620"/>
                </a:cubicBezTo>
                <a:cubicBezTo>
                  <a:pt x="6088" y="6620"/>
                  <a:pt x="6093" y="6609"/>
                  <a:pt x="6099" y="6609"/>
                </a:cubicBezTo>
                <a:cubicBezTo>
                  <a:pt x="6105" y="6598"/>
                  <a:pt x="6110" y="6598"/>
                  <a:pt x="6116" y="6598"/>
                </a:cubicBezTo>
                <a:cubicBezTo>
                  <a:pt x="6122" y="6587"/>
                  <a:pt x="6122" y="6587"/>
                  <a:pt x="6127" y="6577"/>
                </a:cubicBezTo>
                <a:cubicBezTo>
                  <a:pt x="6133" y="6577"/>
                  <a:pt x="6133" y="6577"/>
                  <a:pt x="6138" y="6577"/>
                </a:cubicBezTo>
                <a:cubicBezTo>
                  <a:pt x="6138" y="6577"/>
                  <a:pt x="6144" y="6566"/>
                  <a:pt x="6144" y="6566"/>
                </a:cubicBezTo>
                <a:cubicBezTo>
                  <a:pt x="6144" y="6566"/>
                  <a:pt x="6150" y="6566"/>
                  <a:pt x="6150" y="6566"/>
                </a:cubicBezTo>
                <a:cubicBezTo>
                  <a:pt x="6150" y="6566"/>
                  <a:pt x="6150" y="6555"/>
                  <a:pt x="6155" y="6555"/>
                </a:cubicBezTo>
                <a:cubicBezTo>
                  <a:pt x="6155" y="6555"/>
                  <a:pt x="6155" y="6566"/>
                  <a:pt x="6155" y="6566"/>
                </a:cubicBezTo>
                <a:cubicBezTo>
                  <a:pt x="6155" y="6566"/>
                  <a:pt x="6161" y="6566"/>
                  <a:pt x="6167" y="6566"/>
                </a:cubicBezTo>
                <a:cubicBezTo>
                  <a:pt x="6167" y="6566"/>
                  <a:pt x="6178" y="6566"/>
                  <a:pt x="6178" y="6566"/>
                </a:cubicBezTo>
                <a:cubicBezTo>
                  <a:pt x="6178" y="6577"/>
                  <a:pt x="6167" y="6577"/>
                  <a:pt x="6167" y="6577"/>
                </a:cubicBezTo>
                <a:cubicBezTo>
                  <a:pt x="6167" y="6577"/>
                  <a:pt x="6161" y="6577"/>
                  <a:pt x="6161" y="6577"/>
                </a:cubicBezTo>
                <a:cubicBezTo>
                  <a:pt x="6155" y="6577"/>
                  <a:pt x="6155" y="6577"/>
                  <a:pt x="6155" y="6577"/>
                </a:cubicBezTo>
                <a:cubicBezTo>
                  <a:pt x="6150" y="6577"/>
                  <a:pt x="6150" y="6577"/>
                  <a:pt x="6144" y="6587"/>
                </a:cubicBezTo>
                <a:cubicBezTo>
                  <a:pt x="6144" y="6587"/>
                  <a:pt x="6144" y="6587"/>
                  <a:pt x="6138" y="6587"/>
                </a:cubicBezTo>
                <a:cubicBezTo>
                  <a:pt x="6138" y="6587"/>
                  <a:pt x="6133" y="6598"/>
                  <a:pt x="6133" y="6598"/>
                </a:cubicBezTo>
                <a:cubicBezTo>
                  <a:pt x="6127" y="6598"/>
                  <a:pt x="6127" y="6598"/>
                  <a:pt x="6127" y="6598"/>
                </a:cubicBezTo>
                <a:cubicBezTo>
                  <a:pt x="6122" y="6598"/>
                  <a:pt x="6122" y="6609"/>
                  <a:pt x="6122" y="6609"/>
                </a:cubicBezTo>
                <a:cubicBezTo>
                  <a:pt x="6122" y="6609"/>
                  <a:pt x="6116" y="6609"/>
                  <a:pt x="6116" y="6609"/>
                </a:cubicBezTo>
                <a:cubicBezTo>
                  <a:pt x="6110" y="6620"/>
                  <a:pt x="6116" y="6630"/>
                  <a:pt x="6110" y="6641"/>
                </a:cubicBezTo>
                <a:cubicBezTo>
                  <a:pt x="6110" y="6641"/>
                  <a:pt x="6105" y="6641"/>
                  <a:pt x="6099" y="6641"/>
                </a:cubicBezTo>
                <a:cubicBezTo>
                  <a:pt x="6093" y="6641"/>
                  <a:pt x="6088" y="6652"/>
                  <a:pt x="6088" y="6652"/>
                </a:cubicBezTo>
                <a:cubicBezTo>
                  <a:pt x="6082" y="6663"/>
                  <a:pt x="6082" y="6663"/>
                  <a:pt x="6077" y="6663"/>
                </a:cubicBezTo>
                <a:cubicBezTo>
                  <a:pt x="6071" y="6663"/>
                  <a:pt x="6065" y="6663"/>
                  <a:pt x="6060" y="6663"/>
                </a:cubicBezTo>
                <a:cubicBezTo>
                  <a:pt x="6060" y="6673"/>
                  <a:pt x="6060" y="6673"/>
                  <a:pt x="6060" y="6673"/>
                </a:cubicBezTo>
                <a:cubicBezTo>
                  <a:pt x="6060" y="6684"/>
                  <a:pt x="6060" y="6684"/>
                  <a:pt x="6054" y="6684"/>
                </a:cubicBezTo>
                <a:cubicBezTo>
                  <a:pt x="6054" y="6695"/>
                  <a:pt x="6054" y="6684"/>
                  <a:pt x="6048" y="6695"/>
                </a:cubicBezTo>
                <a:cubicBezTo>
                  <a:pt x="6043" y="6695"/>
                  <a:pt x="6048" y="6695"/>
                  <a:pt x="6043" y="6706"/>
                </a:cubicBezTo>
                <a:cubicBezTo>
                  <a:pt x="6043" y="6706"/>
                  <a:pt x="6043" y="6706"/>
                  <a:pt x="6043" y="6706"/>
                </a:cubicBezTo>
                <a:cubicBezTo>
                  <a:pt x="6043" y="6706"/>
                  <a:pt x="6043" y="6706"/>
                  <a:pt x="6043" y="6706"/>
                </a:cubicBezTo>
                <a:cubicBezTo>
                  <a:pt x="6037" y="6695"/>
                  <a:pt x="6037" y="6695"/>
                  <a:pt x="6037" y="6695"/>
                </a:cubicBezTo>
                <a:cubicBezTo>
                  <a:pt x="6032" y="6695"/>
                  <a:pt x="6032" y="6695"/>
                  <a:pt x="6032" y="6695"/>
                </a:cubicBezTo>
                <a:cubicBezTo>
                  <a:pt x="6032" y="6684"/>
                  <a:pt x="6037" y="6684"/>
                  <a:pt x="6037" y="6684"/>
                </a:cubicBezTo>
                <a:close/>
                <a:moveTo>
                  <a:pt x="5998" y="6620"/>
                </a:moveTo>
                <a:cubicBezTo>
                  <a:pt x="5998" y="6620"/>
                  <a:pt x="6003" y="6630"/>
                  <a:pt x="6003" y="6630"/>
                </a:cubicBezTo>
                <a:cubicBezTo>
                  <a:pt x="6003" y="6630"/>
                  <a:pt x="6009" y="6630"/>
                  <a:pt x="6009" y="6630"/>
                </a:cubicBezTo>
                <a:cubicBezTo>
                  <a:pt x="6015" y="6630"/>
                  <a:pt x="6015" y="6630"/>
                  <a:pt x="6015" y="6641"/>
                </a:cubicBezTo>
                <a:cubicBezTo>
                  <a:pt x="6020" y="6641"/>
                  <a:pt x="6020" y="6641"/>
                  <a:pt x="6020" y="6641"/>
                </a:cubicBezTo>
                <a:cubicBezTo>
                  <a:pt x="6015" y="6641"/>
                  <a:pt x="6009" y="6630"/>
                  <a:pt x="6003" y="6630"/>
                </a:cubicBezTo>
                <a:cubicBezTo>
                  <a:pt x="6003" y="6630"/>
                  <a:pt x="5998" y="6630"/>
                  <a:pt x="5998" y="6630"/>
                </a:cubicBezTo>
                <a:cubicBezTo>
                  <a:pt x="5998" y="6630"/>
                  <a:pt x="5992" y="6620"/>
                  <a:pt x="5998" y="6620"/>
                </a:cubicBezTo>
                <a:close/>
                <a:moveTo>
                  <a:pt x="4833" y="8361"/>
                </a:moveTo>
                <a:cubicBezTo>
                  <a:pt x="4828" y="8371"/>
                  <a:pt x="4822" y="8371"/>
                  <a:pt x="4816" y="8382"/>
                </a:cubicBezTo>
                <a:cubicBezTo>
                  <a:pt x="4811" y="8393"/>
                  <a:pt x="4799" y="8404"/>
                  <a:pt x="4794" y="8414"/>
                </a:cubicBezTo>
                <a:cubicBezTo>
                  <a:pt x="4788" y="8425"/>
                  <a:pt x="4788" y="8425"/>
                  <a:pt x="4782" y="8436"/>
                </a:cubicBezTo>
                <a:cubicBezTo>
                  <a:pt x="4777" y="8436"/>
                  <a:pt x="4777" y="8436"/>
                  <a:pt x="4771" y="8436"/>
                </a:cubicBezTo>
                <a:cubicBezTo>
                  <a:pt x="4766" y="8447"/>
                  <a:pt x="4754" y="8457"/>
                  <a:pt x="4743" y="8457"/>
                </a:cubicBezTo>
                <a:cubicBezTo>
                  <a:pt x="4737" y="8457"/>
                  <a:pt x="4726" y="8468"/>
                  <a:pt x="4721" y="8479"/>
                </a:cubicBezTo>
                <a:cubicBezTo>
                  <a:pt x="4715" y="8479"/>
                  <a:pt x="4709" y="8479"/>
                  <a:pt x="4704" y="8479"/>
                </a:cubicBezTo>
                <a:cubicBezTo>
                  <a:pt x="4698" y="8490"/>
                  <a:pt x="4698" y="8490"/>
                  <a:pt x="4692" y="8500"/>
                </a:cubicBezTo>
                <a:cubicBezTo>
                  <a:pt x="4687" y="8500"/>
                  <a:pt x="4681" y="8511"/>
                  <a:pt x="4676" y="8511"/>
                </a:cubicBezTo>
                <a:cubicBezTo>
                  <a:pt x="4670" y="8522"/>
                  <a:pt x="4670" y="8533"/>
                  <a:pt x="4664" y="8533"/>
                </a:cubicBezTo>
                <a:cubicBezTo>
                  <a:pt x="4653" y="8543"/>
                  <a:pt x="4642" y="8543"/>
                  <a:pt x="4631" y="8543"/>
                </a:cubicBezTo>
                <a:cubicBezTo>
                  <a:pt x="4625" y="8543"/>
                  <a:pt x="4619" y="8554"/>
                  <a:pt x="4614" y="8554"/>
                </a:cubicBezTo>
                <a:cubicBezTo>
                  <a:pt x="4608" y="8565"/>
                  <a:pt x="4602" y="8554"/>
                  <a:pt x="4591" y="8554"/>
                </a:cubicBezTo>
                <a:cubicBezTo>
                  <a:pt x="4591" y="8554"/>
                  <a:pt x="4591" y="8554"/>
                  <a:pt x="4591" y="8554"/>
                </a:cubicBezTo>
                <a:cubicBezTo>
                  <a:pt x="4591" y="8554"/>
                  <a:pt x="4591" y="8554"/>
                  <a:pt x="4591" y="8554"/>
                </a:cubicBezTo>
                <a:cubicBezTo>
                  <a:pt x="4586" y="8554"/>
                  <a:pt x="4574" y="8554"/>
                  <a:pt x="4580" y="8543"/>
                </a:cubicBezTo>
                <a:cubicBezTo>
                  <a:pt x="4580" y="8543"/>
                  <a:pt x="4586" y="8543"/>
                  <a:pt x="4586" y="8543"/>
                </a:cubicBezTo>
                <a:cubicBezTo>
                  <a:pt x="4586" y="8543"/>
                  <a:pt x="4586" y="8543"/>
                  <a:pt x="4591" y="8543"/>
                </a:cubicBezTo>
                <a:cubicBezTo>
                  <a:pt x="4591" y="8543"/>
                  <a:pt x="4591" y="8543"/>
                  <a:pt x="4597" y="8543"/>
                </a:cubicBezTo>
                <a:cubicBezTo>
                  <a:pt x="4597" y="8533"/>
                  <a:pt x="4597" y="8533"/>
                  <a:pt x="4591" y="8533"/>
                </a:cubicBezTo>
                <a:cubicBezTo>
                  <a:pt x="4591" y="8533"/>
                  <a:pt x="4591" y="8533"/>
                  <a:pt x="4586" y="8522"/>
                </a:cubicBezTo>
                <a:cubicBezTo>
                  <a:pt x="4586" y="8522"/>
                  <a:pt x="4580" y="8522"/>
                  <a:pt x="4580" y="8522"/>
                </a:cubicBezTo>
                <a:cubicBezTo>
                  <a:pt x="4574" y="8522"/>
                  <a:pt x="4574" y="8522"/>
                  <a:pt x="4569" y="8511"/>
                </a:cubicBezTo>
                <a:cubicBezTo>
                  <a:pt x="4569" y="8511"/>
                  <a:pt x="4563" y="8511"/>
                  <a:pt x="4563" y="8511"/>
                </a:cubicBezTo>
                <a:cubicBezTo>
                  <a:pt x="4557" y="8511"/>
                  <a:pt x="4557" y="8511"/>
                  <a:pt x="4557" y="8511"/>
                </a:cubicBezTo>
                <a:cubicBezTo>
                  <a:pt x="4552" y="8500"/>
                  <a:pt x="4546" y="8511"/>
                  <a:pt x="4552" y="8500"/>
                </a:cubicBezTo>
                <a:cubicBezTo>
                  <a:pt x="4552" y="8490"/>
                  <a:pt x="4552" y="8490"/>
                  <a:pt x="4552" y="8490"/>
                </a:cubicBezTo>
                <a:cubicBezTo>
                  <a:pt x="4552" y="8479"/>
                  <a:pt x="4557" y="8479"/>
                  <a:pt x="4557" y="8479"/>
                </a:cubicBezTo>
                <a:cubicBezTo>
                  <a:pt x="4557" y="8479"/>
                  <a:pt x="4557" y="8468"/>
                  <a:pt x="4563" y="8468"/>
                </a:cubicBezTo>
                <a:cubicBezTo>
                  <a:pt x="4563" y="8457"/>
                  <a:pt x="4563" y="8457"/>
                  <a:pt x="4563" y="8457"/>
                </a:cubicBezTo>
                <a:cubicBezTo>
                  <a:pt x="4569" y="8457"/>
                  <a:pt x="4569" y="8457"/>
                  <a:pt x="4569" y="8457"/>
                </a:cubicBezTo>
                <a:cubicBezTo>
                  <a:pt x="4574" y="8468"/>
                  <a:pt x="4574" y="8468"/>
                  <a:pt x="4580" y="8468"/>
                </a:cubicBezTo>
                <a:cubicBezTo>
                  <a:pt x="4580" y="8468"/>
                  <a:pt x="4586" y="8468"/>
                  <a:pt x="4591" y="8468"/>
                </a:cubicBezTo>
                <a:cubicBezTo>
                  <a:pt x="4591" y="8468"/>
                  <a:pt x="4597" y="8468"/>
                  <a:pt x="4602" y="8468"/>
                </a:cubicBezTo>
                <a:cubicBezTo>
                  <a:pt x="4608" y="8468"/>
                  <a:pt x="4602" y="8479"/>
                  <a:pt x="4608" y="8479"/>
                </a:cubicBezTo>
                <a:cubicBezTo>
                  <a:pt x="4608" y="8479"/>
                  <a:pt x="4608" y="8479"/>
                  <a:pt x="4608" y="8468"/>
                </a:cubicBezTo>
                <a:cubicBezTo>
                  <a:pt x="4608" y="8468"/>
                  <a:pt x="4608" y="8457"/>
                  <a:pt x="4614" y="8457"/>
                </a:cubicBezTo>
                <a:cubicBezTo>
                  <a:pt x="4614" y="8447"/>
                  <a:pt x="4619" y="8447"/>
                  <a:pt x="4619" y="8447"/>
                </a:cubicBezTo>
                <a:cubicBezTo>
                  <a:pt x="4625" y="8447"/>
                  <a:pt x="4625" y="8447"/>
                  <a:pt x="4631" y="8436"/>
                </a:cubicBezTo>
                <a:cubicBezTo>
                  <a:pt x="4631" y="8436"/>
                  <a:pt x="4631" y="8436"/>
                  <a:pt x="4636" y="8436"/>
                </a:cubicBezTo>
                <a:cubicBezTo>
                  <a:pt x="4636" y="8425"/>
                  <a:pt x="4642" y="8425"/>
                  <a:pt x="4647" y="8425"/>
                </a:cubicBezTo>
                <a:cubicBezTo>
                  <a:pt x="4647" y="8425"/>
                  <a:pt x="4653" y="8414"/>
                  <a:pt x="4653" y="8404"/>
                </a:cubicBezTo>
                <a:cubicBezTo>
                  <a:pt x="4659" y="8404"/>
                  <a:pt x="4659" y="8393"/>
                  <a:pt x="4664" y="8393"/>
                </a:cubicBezTo>
                <a:cubicBezTo>
                  <a:pt x="4670" y="8382"/>
                  <a:pt x="4670" y="8382"/>
                  <a:pt x="4676" y="8382"/>
                </a:cubicBezTo>
                <a:cubicBezTo>
                  <a:pt x="4687" y="8371"/>
                  <a:pt x="4698" y="8371"/>
                  <a:pt x="4709" y="8371"/>
                </a:cubicBezTo>
                <a:cubicBezTo>
                  <a:pt x="4715" y="8371"/>
                  <a:pt x="4721" y="8382"/>
                  <a:pt x="4726" y="8382"/>
                </a:cubicBezTo>
                <a:cubicBezTo>
                  <a:pt x="4732" y="8382"/>
                  <a:pt x="4737" y="8382"/>
                  <a:pt x="4743" y="8382"/>
                </a:cubicBezTo>
                <a:cubicBezTo>
                  <a:pt x="4749" y="8382"/>
                  <a:pt x="4749" y="8382"/>
                  <a:pt x="4754" y="8382"/>
                </a:cubicBezTo>
                <a:cubicBezTo>
                  <a:pt x="4754" y="8393"/>
                  <a:pt x="4754" y="8393"/>
                  <a:pt x="4760" y="8393"/>
                </a:cubicBezTo>
                <a:cubicBezTo>
                  <a:pt x="4760" y="8382"/>
                  <a:pt x="4754" y="8382"/>
                  <a:pt x="4754" y="8382"/>
                </a:cubicBezTo>
                <a:cubicBezTo>
                  <a:pt x="4749" y="8382"/>
                  <a:pt x="4743" y="8382"/>
                  <a:pt x="4743" y="8382"/>
                </a:cubicBezTo>
                <a:cubicBezTo>
                  <a:pt x="4737" y="8371"/>
                  <a:pt x="4760" y="8361"/>
                  <a:pt x="4760" y="8361"/>
                </a:cubicBezTo>
                <a:cubicBezTo>
                  <a:pt x="4766" y="8350"/>
                  <a:pt x="4771" y="8350"/>
                  <a:pt x="4777" y="8350"/>
                </a:cubicBezTo>
                <a:cubicBezTo>
                  <a:pt x="4777" y="8339"/>
                  <a:pt x="4782" y="8339"/>
                  <a:pt x="4788" y="8339"/>
                </a:cubicBezTo>
                <a:cubicBezTo>
                  <a:pt x="4794" y="8339"/>
                  <a:pt x="4799" y="8339"/>
                  <a:pt x="4805" y="8339"/>
                </a:cubicBezTo>
                <a:cubicBezTo>
                  <a:pt x="4805" y="8339"/>
                  <a:pt x="4811" y="8339"/>
                  <a:pt x="4816" y="8339"/>
                </a:cubicBezTo>
                <a:cubicBezTo>
                  <a:pt x="4822" y="8339"/>
                  <a:pt x="4822" y="8339"/>
                  <a:pt x="4828" y="8339"/>
                </a:cubicBezTo>
                <a:cubicBezTo>
                  <a:pt x="4833" y="8339"/>
                  <a:pt x="4833" y="8339"/>
                  <a:pt x="4833" y="8328"/>
                </a:cubicBezTo>
                <a:cubicBezTo>
                  <a:pt x="4833" y="8318"/>
                  <a:pt x="4833" y="8318"/>
                  <a:pt x="4828" y="8318"/>
                </a:cubicBezTo>
                <a:cubicBezTo>
                  <a:pt x="4828" y="8318"/>
                  <a:pt x="4828" y="8318"/>
                  <a:pt x="4828" y="8307"/>
                </a:cubicBezTo>
                <a:cubicBezTo>
                  <a:pt x="4828" y="8307"/>
                  <a:pt x="4833" y="8307"/>
                  <a:pt x="4839" y="8307"/>
                </a:cubicBezTo>
                <a:cubicBezTo>
                  <a:pt x="4839" y="8307"/>
                  <a:pt x="4839" y="8318"/>
                  <a:pt x="4839" y="8328"/>
                </a:cubicBezTo>
                <a:cubicBezTo>
                  <a:pt x="4839" y="8328"/>
                  <a:pt x="4839" y="8339"/>
                  <a:pt x="4839" y="8339"/>
                </a:cubicBezTo>
                <a:cubicBezTo>
                  <a:pt x="4839" y="8350"/>
                  <a:pt x="4839" y="8361"/>
                  <a:pt x="4833" y="8361"/>
                </a:cubicBezTo>
                <a:close/>
                <a:moveTo>
                  <a:pt x="4580" y="8404"/>
                </a:moveTo>
                <a:cubicBezTo>
                  <a:pt x="4580" y="8393"/>
                  <a:pt x="4586" y="8393"/>
                  <a:pt x="4586" y="8382"/>
                </a:cubicBezTo>
                <a:cubicBezTo>
                  <a:pt x="4591" y="8382"/>
                  <a:pt x="4591" y="8361"/>
                  <a:pt x="4591" y="8361"/>
                </a:cubicBezTo>
                <a:cubicBezTo>
                  <a:pt x="4597" y="8361"/>
                  <a:pt x="4597" y="8382"/>
                  <a:pt x="4597" y="8382"/>
                </a:cubicBezTo>
                <a:cubicBezTo>
                  <a:pt x="4602" y="8393"/>
                  <a:pt x="4602" y="8382"/>
                  <a:pt x="4608" y="8393"/>
                </a:cubicBezTo>
                <a:cubicBezTo>
                  <a:pt x="4614" y="8393"/>
                  <a:pt x="4608" y="8404"/>
                  <a:pt x="4614" y="8404"/>
                </a:cubicBezTo>
                <a:cubicBezTo>
                  <a:pt x="4614" y="8404"/>
                  <a:pt x="4614" y="8404"/>
                  <a:pt x="4614" y="8414"/>
                </a:cubicBezTo>
                <a:cubicBezTo>
                  <a:pt x="4614" y="8414"/>
                  <a:pt x="4608" y="8414"/>
                  <a:pt x="4602" y="8414"/>
                </a:cubicBezTo>
                <a:cubicBezTo>
                  <a:pt x="4597" y="8414"/>
                  <a:pt x="4597" y="8414"/>
                  <a:pt x="4597" y="8414"/>
                </a:cubicBezTo>
                <a:cubicBezTo>
                  <a:pt x="4591" y="8414"/>
                  <a:pt x="4591" y="8414"/>
                  <a:pt x="4591" y="8414"/>
                </a:cubicBezTo>
                <a:cubicBezTo>
                  <a:pt x="4580" y="8425"/>
                  <a:pt x="4580" y="8414"/>
                  <a:pt x="4580" y="8404"/>
                </a:cubicBezTo>
                <a:close/>
                <a:moveTo>
                  <a:pt x="4788" y="8264"/>
                </a:moveTo>
                <a:cubicBezTo>
                  <a:pt x="4794" y="8253"/>
                  <a:pt x="4794" y="8253"/>
                  <a:pt x="4794" y="8253"/>
                </a:cubicBezTo>
                <a:cubicBezTo>
                  <a:pt x="4794" y="8242"/>
                  <a:pt x="4794" y="8242"/>
                  <a:pt x="4799" y="8242"/>
                </a:cubicBezTo>
                <a:cubicBezTo>
                  <a:pt x="4799" y="8232"/>
                  <a:pt x="4805" y="8221"/>
                  <a:pt x="4811" y="8221"/>
                </a:cubicBezTo>
                <a:cubicBezTo>
                  <a:pt x="4811" y="8210"/>
                  <a:pt x="4816" y="8210"/>
                  <a:pt x="4822" y="8210"/>
                </a:cubicBezTo>
                <a:cubicBezTo>
                  <a:pt x="4822" y="8210"/>
                  <a:pt x="4828" y="8199"/>
                  <a:pt x="4833" y="8199"/>
                </a:cubicBezTo>
                <a:cubicBezTo>
                  <a:pt x="4833" y="8189"/>
                  <a:pt x="4839" y="8199"/>
                  <a:pt x="4844" y="8199"/>
                </a:cubicBezTo>
                <a:cubicBezTo>
                  <a:pt x="4850" y="8189"/>
                  <a:pt x="4861" y="8189"/>
                  <a:pt x="4867" y="8189"/>
                </a:cubicBezTo>
                <a:cubicBezTo>
                  <a:pt x="4878" y="8178"/>
                  <a:pt x="4889" y="8178"/>
                  <a:pt x="4901" y="8178"/>
                </a:cubicBezTo>
                <a:cubicBezTo>
                  <a:pt x="4906" y="8167"/>
                  <a:pt x="4918" y="8167"/>
                  <a:pt x="4923" y="8167"/>
                </a:cubicBezTo>
                <a:cubicBezTo>
                  <a:pt x="4923" y="8167"/>
                  <a:pt x="4923" y="8178"/>
                  <a:pt x="4929" y="8178"/>
                </a:cubicBezTo>
                <a:cubicBezTo>
                  <a:pt x="4934" y="8189"/>
                  <a:pt x="4940" y="8167"/>
                  <a:pt x="4946" y="8178"/>
                </a:cubicBezTo>
                <a:cubicBezTo>
                  <a:pt x="4946" y="8178"/>
                  <a:pt x="4946" y="8189"/>
                  <a:pt x="4951" y="8189"/>
                </a:cubicBezTo>
                <a:cubicBezTo>
                  <a:pt x="4951" y="8189"/>
                  <a:pt x="4951" y="8199"/>
                  <a:pt x="4951" y="8199"/>
                </a:cubicBezTo>
                <a:cubicBezTo>
                  <a:pt x="4957" y="8189"/>
                  <a:pt x="4957" y="8189"/>
                  <a:pt x="4957" y="8178"/>
                </a:cubicBezTo>
                <a:cubicBezTo>
                  <a:pt x="4963" y="8178"/>
                  <a:pt x="4963" y="8167"/>
                  <a:pt x="4968" y="8167"/>
                </a:cubicBezTo>
                <a:cubicBezTo>
                  <a:pt x="4968" y="8156"/>
                  <a:pt x="4974" y="8156"/>
                  <a:pt x="4979" y="8146"/>
                </a:cubicBezTo>
                <a:cubicBezTo>
                  <a:pt x="4985" y="8146"/>
                  <a:pt x="4996" y="8135"/>
                  <a:pt x="5002" y="8124"/>
                </a:cubicBezTo>
                <a:cubicBezTo>
                  <a:pt x="5008" y="8124"/>
                  <a:pt x="5013" y="8113"/>
                  <a:pt x="5019" y="8113"/>
                </a:cubicBezTo>
                <a:cubicBezTo>
                  <a:pt x="5024" y="8103"/>
                  <a:pt x="5030" y="8103"/>
                  <a:pt x="5036" y="8103"/>
                </a:cubicBezTo>
                <a:cubicBezTo>
                  <a:pt x="5030" y="8103"/>
                  <a:pt x="5030" y="8103"/>
                  <a:pt x="5030" y="8113"/>
                </a:cubicBezTo>
                <a:cubicBezTo>
                  <a:pt x="5019" y="8124"/>
                  <a:pt x="5013" y="8135"/>
                  <a:pt x="5013" y="8156"/>
                </a:cubicBezTo>
                <a:cubicBezTo>
                  <a:pt x="5013" y="8167"/>
                  <a:pt x="5019" y="8167"/>
                  <a:pt x="5019" y="8178"/>
                </a:cubicBezTo>
                <a:cubicBezTo>
                  <a:pt x="5019" y="8178"/>
                  <a:pt x="5013" y="8189"/>
                  <a:pt x="5013" y="8189"/>
                </a:cubicBezTo>
                <a:cubicBezTo>
                  <a:pt x="5008" y="8189"/>
                  <a:pt x="5008" y="8199"/>
                  <a:pt x="5008" y="8199"/>
                </a:cubicBezTo>
                <a:cubicBezTo>
                  <a:pt x="5008" y="8210"/>
                  <a:pt x="5013" y="8210"/>
                  <a:pt x="5013" y="8210"/>
                </a:cubicBezTo>
                <a:cubicBezTo>
                  <a:pt x="5019" y="8221"/>
                  <a:pt x="5019" y="8221"/>
                  <a:pt x="5019" y="8232"/>
                </a:cubicBezTo>
                <a:cubicBezTo>
                  <a:pt x="5013" y="8242"/>
                  <a:pt x="5013" y="8242"/>
                  <a:pt x="5008" y="8242"/>
                </a:cubicBezTo>
                <a:cubicBezTo>
                  <a:pt x="5002" y="8242"/>
                  <a:pt x="4996" y="8242"/>
                  <a:pt x="4996" y="8253"/>
                </a:cubicBezTo>
                <a:cubicBezTo>
                  <a:pt x="4991" y="8264"/>
                  <a:pt x="4985" y="8264"/>
                  <a:pt x="4979" y="8264"/>
                </a:cubicBezTo>
                <a:cubicBezTo>
                  <a:pt x="4979" y="8275"/>
                  <a:pt x="4979" y="8275"/>
                  <a:pt x="4979" y="8275"/>
                </a:cubicBezTo>
                <a:cubicBezTo>
                  <a:pt x="4974" y="8285"/>
                  <a:pt x="4968" y="8285"/>
                  <a:pt x="4963" y="8285"/>
                </a:cubicBezTo>
                <a:cubicBezTo>
                  <a:pt x="4963" y="8285"/>
                  <a:pt x="4963" y="8285"/>
                  <a:pt x="4963" y="8275"/>
                </a:cubicBezTo>
                <a:cubicBezTo>
                  <a:pt x="4963" y="8275"/>
                  <a:pt x="4957" y="8275"/>
                  <a:pt x="4957" y="8275"/>
                </a:cubicBezTo>
                <a:cubicBezTo>
                  <a:pt x="4957" y="8275"/>
                  <a:pt x="4951" y="8275"/>
                  <a:pt x="4951" y="8275"/>
                </a:cubicBezTo>
                <a:cubicBezTo>
                  <a:pt x="4940" y="8275"/>
                  <a:pt x="4934" y="8296"/>
                  <a:pt x="4923" y="8285"/>
                </a:cubicBezTo>
                <a:cubicBezTo>
                  <a:pt x="4923" y="8285"/>
                  <a:pt x="4918" y="8275"/>
                  <a:pt x="4918" y="8275"/>
                </a:cubicBezTo>
                <a:cubicBezTo>
                  <a:pt x="4912" y="8275"/>
                  <a:pt x="4906" y="8275"/>
                  <a:pt x="4901" y="8264"/>
                </a:cubicBezTo>
                <a:cubicBezTo>
                  <a:pt x="4901" y="8264"/>
                  <a:pt x="4901" y="8264"/>
                  <a:pt x="4895" y="8264"/>
                </a:cubicBezTo>
                <a:cubicBezTo>
                  <a:pt x="4895" y="8253"/>
                  <a:pt x="4895" y="8253"/>
                  <a:pt x="4889" y="8253"/>
                </a:cubicBezTo>
                <a:cubicBezTo>
                  <a:pt x="4884" y="8253"/>
                  <a:pt x="4884" y="8253"/>
                  <a:pt x="4878" y="8264"/>
                </a:cubicBezTo>
                <a:cubicBezTo>
                  <a:pt x="4873" y="8264"/>
                  <a:pt x="4867" y="8264"/>
                  <a:pt x="4861" y="8275"/>
                </a:cubicBezTo>
                <a:cubicBezTo>
                  <a:pt x="4856" y="8275"/>
                  <a:pt x="4856" y="8275"/>
                  <a:pt x="4850" y="8275"/>
                </a:cubicBezTo>
                <a:cubicBezTo>
                  <a:pt x="4844" y="8275"/>
                  <a:pt x="4839" y="8275"/>
                  <a:pt x="4839" y="8275"/>
                </a:cubicBezTo>
                <a:cubicBezTo>
                  <a:pt x="4833" y="8285"/>
                  <a:pt x="4833" y="8285"/>
                  <a:pt x="4828" y="8285"/>
                </a:cubicBezTo>
                <a:cubicBezTo>
                  <a:pt x="4822" y="8285"/>
                  <a:pt x="4822" y="8285"/>
                  <a:pt x="4816" y="8285"/>
                </a:cubicBezTo>
                <a:cubicBezTo>
                  <a:pt x="4816" y="8285"/>
                  <a:pt x="4816" y="8285"/>
                  <a:pt x="4816" y="8285"/>
                </a:cubicBezTo>
                <a:cubicBezTo>
                  <a:pt x="4811" y="8285"/>
                  <a:pt x="4811" y="8285"/>
                  <a:pt x="4805" y="8285"/>
                </a:cubicBezTo>
                <a:cubicBezTo>
                  <a:pt x="4805" y="8285"/>
                  <a:pt x="4799" y="8285"/>
                  <a:pt x="4799" y="8285"/>
                </a:cubicBezTo>
                <a:cubicBezTo>
                  <a:pt x="4794" y="8285"/>
                  <a:pt x="4788" y="8285"/>
                  <a:pt x="4788" y="8275"/>
                </a:cubicBezTo>
                <a:cubicBezTo>
                  <a:pt x="4782" y="8275"/>
                  <a:pt x="4788" y="8264"/>
                  <a:pt x="4788" y="8264"/>
                </a:cubicBezTo>
                <a:close/>
                <a:moveTo>
                  <a:pt x="4507" y="7791"/>
                </a:moveTo>
                <a:cubicBezTo>
                  <a:pt x="4507" y="7802"/>
                  <a:pt x="4507" y="7813"/>
                  <a:pt x="4507" y="7823"/>
                </a:cubicBezTo>
                <a:cubicBezTo>
                  <a:pt x="4507" y="7823"/>
                  <a:pt x="4512" y="7845"/>
                  <a:pt x="4507" y="7845"/>
                </a:cubicBezTo>
                <a:cubicBezTo>
                  <a:pt x="4507" y="7845"/>
                  <a:pt x="4501" y="7823"/>
                  <a:pt x="4501" y="7823"/>
                </a:cubicBezTo>
                <a:cubicBezTo>
                  <a:pt x="4501" y="7813"/>
                  <a:pt x="4501" y="7813"/>
                  <a:pt x="4501" y="7802"/>
                </a:cubicBezTo>
                <a:cubicBezTo>
                  <a:pt x="4496" y="7802"/>
                  <a:pt x="4490" y="7802"/>
                  <a:pt x="4490" y="7791"/>
                </a:cubicBezTo>
                <a:cubicBezTo>
                  <a:pt x="4490" y="7780"/>
                  <a:pt x="4507" y="7780"/>
                  <a:pt x="4507" y="7791"/>
                </a:cubicBezTo>
                <a:close/>
                <a:moveTo>
                  <a:pt x="4490" y="7866"/>
                </a:moveTo>
                <a:cubicBezTo>
                  <a:pt x="4490" y="7866"/>
                  <a:pt x="4496" y="7866"/>
                  <a:pt x="4501" y="7866"/>
                </a:cubicBezTo>
                <a:cubicBezTo>
                  <a:pt x="4507" y="7866"/>
                  <a:pt x="4512" y="7866"/>
                  <a:pt x="4518" y="7866"/>
                </a:cubicBezTo>
                <a:cubicBezTo>
                  <a:pt x="4518" y="7866"/>
                  <a:pt x="4524" y="7877"/>
                  <a:pt x="4529" y="7877"/>
                </a:cubicBezTo>
                <a:cubicBezTo>
                  <a:pt x="4535" y="7877"/>
                  <a:pt x="4535" y="7888"/>
                  <a:pt x="4541" y="7877"/>
                </a:cubicBezTo>
                <a:cubicBezTo>
                  <a:pt x="4546" y="7877"/>
                  <a:pt x="4552" y="7888"/>
                  <a:pt x="4557" y="7888"/>
                </a:cubicBezTo>
                <a:cubicBezTo>
                  <a:pt x="4557" y="7888"/>
                  <a:pt x="4557" y="7877"/>
                  <a:pt x="4557" y="7877"/>
                </a:cubicBezTo>
                <a:cubicBezTo>
                  <a:pt x="4557" y="7877"/>
                  <a:pt x="4557" y="7866"/>
                  <a:pt x="4552" y="7866"/>
                </a:cubicBezTo>
                <a:cubicBezTo>
                  <a:pt x="4552" y="7866"/>
                  <a:pt x="4552" y="7866"/>
                  <a:pt x="4552" y="7866"/>
                </a:cubicBezTo>
                <a:cubicBezTo>
                  <a:pt x="4546" y="7877"/>
                  <a:pt x="4541" y="7877"/>
                  <a:pt x="4541" y="7866"/>
                </a:cubicBezTo>
                <a:cubicBezTo>
                  <a:pt x="4541" y="7856"/>
                  <a:pt x="4541" y="7856"/>
                  <a:pt x="4541" y="7856"/>
                </a:cubicBezTo>
                <a:cubicBezTo>
                  <a:pt x="4535" y="7856"/>
                  <a:pt x="4535" y="7856"/>
                  <a:pt x="4535" y="7856"/>
                </a:cubicBezTo>
                <a:cubicBezTo>
                  <a:pt x="4529" y="7856"/>
                  <a:pt x="4524" y="7866"/>
                  <a:pt x="4518" y="7856"/>
                </a:cubicBezTo>
                <a:cubicBezTo>
                  <a:pt x="4518" y="7845"/>
                  <a:pt x="4524" y="7845"/>
                  <a:pt x="4524" y="7845"/>
                </a:cubicBezTo>
                <a:cubicBezTo>
                  <a:pt x="4524" y="7834"/>
                  <a:pt x="4518" y="7823"/>
                  <a:pt x="4518" y="7823"/>
                </a:cubicBezTo>
                <a:cubicBezTo>
                  <a:pt x="4518" y="7813"/>
                  <a:pt x="4524" y="7813"/>
                  <a:pt x="4524" y="7823"/>
                </a:cubicBezTo>
                <a:cubicBezTo>
                  <a:pt x="4524" y="7823"/>
                  <a:pt x="4524" y="7823"/>
                  <a:pt x="4529" y="7823"/>
                </a:cubicBezTo>
                <a:cubicBezTo>
                  <a:pt x="4535" y="7823"/>
                  <a:pt x="4535" y="7823"/>
                  <a:pt x="4541" y="7834"/>
                </a:cubicBezTo>
                <a:cubicBezTo>
                  <a:pt x="4546" y="7834"/>
                  <a:pt x="4552" y="7834"/>
                  <a:pt x="4557" y="7834"/>
                </a:cubicBezTo>
                <a:cubicBezTo>
                  <a:pt x="4557" y="7834"/>
                  <a:pt x="4557" y="7834"/>
                  <a:pt x="4563" y="7834"/>
                </a:cubicBezTo>
                <a:cubicBezTo>
                  <a:pt x="4563" y="7834"/>
                  <a:pt x="4569" y="7834"/>
                  <a:pt x="4569" y="7834"/>
                </a:cubicBezTo>
                <a:cubicBezTo>
                  <a:pt x="4569" y="7834"/>
                  <a:pt x="4574" y="7834"/>
                  <a:pt x="4574" y="7834"/>
                </a:cubicBezTo>
                <a:cubicBezTo>
                  <a:pt x="4580" y="7845"/>
                  <a:pt x="4580" y="7845"/>
                  <a:pt x="4580" y="7845"/>
                </a:cubicBezTo>
                <a:cubicBezTo>
                  <a:pt x="4586" y="7845"/>
                  <a:pt x="4591" y="7834"/>
                  <a:pt x="4597" y="7834"/>
                </a:cubicBezTo>
                <a:cubicBezTo>
                  <a:pt x="4597" y="7834"/>
                  <a:pt x="4597" y="7834"/>
                  <a:pt x="4602" y="7834"/>
                </a:cubicBezTo>
                <a:cubicBezTo>
                  <a:pt x="4602" y="7834"/>
                  <a:pt x="4602" y="7845"/>
                  <a:pt x="4608" y="7845"/>
                </a:cubicBezTo>
                <a:cubicBezTo>
                  <a:pt x="4608" y="7845"/>
                  <a:pt x="4614" y="7845"/>
                  <a:pt x="4614" y="7845"/>
                </a:cubicBezTo>
                <a:cubicBezTo>
                  <a:pt x="4614" y="7834"/>
                  <a:pt x="4619" y="7834"/>
                  <a:pt x="4619" y="7845"/>
                </a:cubicBezTo>
                <a:cubicBezTo>
                  <a:pt x="4625" y="7845"/>
                  <a:pt x="4631" y="7845"/>
                  <a:pt x="4631" y="7845"/>
                </a:cubicBezTo>
                <a:cubicBezTo>
                  <a:pt x="4636" y="7856"/>
                  <a:pt x="4642" y="7845"/>
                  <a:pt x="4647" y="7845"/>
                </a:cubicBezTo>
                <a:cubicBezTo>
                  <a:pt x="4647" y="7856"/>
                  <a:pt x="4647" y="7856"/>
                  <a:pt x="4653" y="7856"/>
                </a:cubicBezTo>
                <a:cubicBezTo>
                  <a:pt x="4653" y="7856"/>
                  <a:pt x="4653" y="7856"/>
                  <a:pt x="4659" y="7856"/>
                </a:cubicBezTo>
                <a:cubicBezTo>
                  <a:pt x="4659" y="7856"/>
                  <a:pt x="4659" y="7856"/>
                  <a:pt x="4659" y="7866"/>
                </a:cubicBezTo>
                <a:cubicBezTo>
                  <a:pt x="4664" y="7866"/>
                  <a:pt x="4664" y="7866"/>
                  <a:pt x="4664" y="7866"/>
                </a:cubicBezTo>
                <a:cubicBezTo>
                  <a:pt x="4670" y="7866"/>
                  <a:pt x="4676" y="7866"/>
                  <a:pt x="4676" y="7866"/>
                </a:cubicBezTo>
                <a:cubicBezTo>
                  <a:pt x="4681" y="7866"/>
                  <a:pt x="4687" y="7877"/>
                  <a:pt x="4692" y="7877"/>
                </a:cubicBezTo>
                <a:cubicBezTo>
                  <a:pt x="4692" y="7866"/>
                  <a:pt x="4692" y="7866"/>
                  <a:pt x="4692" y="7866"/>
                </a:cubicBezTo>
                <a:cubicBezTo>
                  <a:pt x="4698" y="7866"/>
                  <a:pt x="4698" y="7866"/>
                  <a:pt x="4698" y="7866"/>
                </a:cubicBezTo>
                <a:cubicBezTo>
                  <a:pt x="4704" y="7877"/>
                  <a:pt x="4709" y="7877"/>
                  <a:pt x="4715" y="7877"/>
                </a:cubicBezTo>
                <a:cubicBezTo>
                  <a:pt x="4721" y="7877"/>
                  <a:pt x="4721" y="7888"/>
                  <a:pt x="4726" y="7888"/>
                </a:cubicBezTo>
                <a:cubicBezTo>
                  <a:pt x="4726" y="7899"/>
                  <a:pt x="4732" y="7899"/>
                  <a:pt x="4737" y="7909"/>
                </a:cubicBezTo>
                <a:cubicBezTo>
                  <a:pt x="4743" y="7920"/>
                  <a:pt x="4743" y="7931"/>
                  <a:pt x="4749" y="7941"/>
                </a:cubicBezTo>
                <a:cubicBezTo>
                  <a:pt x="4749" y="7941"/>
                  <a:pt x="4754" y="7941"/>
                  <a:pt x="4754" y="7941"/>
                </a:cubicBezTo>
                <a:cubicBezTo>
                  <a:pt x="4760" y="7952"/>
                  <a:pt x="4766" y="7952"/>
                  <a:pt x="4766" y="7963"/>
                </a:cubicBezTo>
                <a:cubicBezTo>
                  <a:pt x="4760" y="7974"/>
                  <a:pt x="4760" y="7974"/>
                  <a:pt x="4766" y="7984"/>
                </a:cubicBezTo>
                <a:cubicBezTo>
                  <a:pt x="4766" y="7984"/>
                  <a:pt x="4766" y="7995"/>
                  <a:pt x="4766" y="7995"/>
                </a:cubicBezTo>
                <a:cubicBezTo>
                  <a:pt x="4766" y="8006"/>
                  <a:pt x="4766" y="8017"/>
                  <a:pt x="4771" y="8017"/>
                </a:cubicBezTo>
                <a:cubicBezTo>
                  <a:pt x="4777" y="8027"/>
                  <a:pt x="4777" y="8038"/>
                  <a:pt x="4777" y="8038"/>
                </a:cubicBezTo>
                <a:cubicBezTo>
                  <a:pt x="4782" y="8038"/>
                  <a:pt x="4788" y="8049"/>
                  <a:pt x="4788" y="8049"/>
                </a:cubicBezTo>
                <a:cubicBezTo>
                  <a:pt x="4788" y="8060"/>
                  <a:pt x="4782" y="8060"/>
                  <a:pt x="4777" y="8060"/>
                </a:cubicBezTo>
                <a:cubicBezTo>
                  <a:pt x="4777" y="8049"/>
                  <a:pt x="4777" y="8038"/>
                  <a:pt x="4771" y="8038"/>
                </a:cubicBezTo>
                <a:cubicBezTo>
                  <a:pt x="4771" y="8049"/>
                  <a:pt x="4766" y="8049"/>
                  <a:pt x="4766" y="8049"/>
                </a:cubicBezTo>
                <a:cubicBezTo>
                  <a:pt x="4760" y="8049"/>
                  <a:pt x="4760" y="8049"/>
                  <a:pt x="4760" y="8049"/>
                </a:cubicBezTo>
                <a:cubicBezTo>
                  <a:pt x="4760" y="8060"/>
                  <a:pt x="4766" y="8060"/>
                  <a:pt x="4771" y="8070"/>
                </a:cubicBezTo>
                <a:cubicBezTo>
                  <a:pt x="4771" y="8081"/>
                  <a:pt x="4766" y="8081"/>
                  <a:pt x="4766" y="8081"/>
                </a:cubicBezTo>
                <a:cubicBezTo>
                  <a:pt x="4766" y="8081"/>
                  <a:pt x="4766" y="8092"/>
                  <a:pt x="4766" y="8092"/>
                </a:cubicBezTo>
                <a:cubicBezTo>
                  <a:pt x="4760" y="8092"/>
                  <a:pt x="4760" y="8092"/>
                  <a:pt x="4760" y="8092"/>
                </a:cubicBezTo>
                <a:cubicBezTo>
                  <a:pt x="4754" y="8092"/>
                  <a:pt x="4754" y="8092"/>
                  <a:pt x="4754" y="8092"/>
                </a:cubicBezTo>
                <a:cubicBezTo>
                  <a:pt x="4749" y="8092"/>
                  <a:pt x="4749" y="8092"/>
                  <a:pt x="4743" y="8092"/>
                </a:cubicBezTo>
                <a:cubicBezTo>
                  <a:pt x="4737" y="8092"/>
                  <a:pt x="4737" y="8092"/>
                  <a:pt x="4732" y="8081"/>
                </a:cubicBezTo>
                <a:cubicBezTo>
                  <a:pt x="4732" y="8081"/>
                  <a:pt x="4726" y="8070"/>
                  <a:pt x="4726" y="8070"/>
                </a:cubicBezTo>
                <a:cubicBezTo>
                  <a:pt x="4726" y="8070"/>
                  <a:pt x="4726" y="8060"/>
                  <a:pt x="4726" y="8060"/>
                </a:cubicBezTo>
                <a:cubicBezTo>
                  <a:pt x="4715" y="8049"/>
                  <a:pt x="4715" y="8070"/>
                  <a:pt x="4709" y="8070"/>
                </a:cubicBezTo>
                <a:cubicBezTo>
                  <a:pt x="4709" y="8070"/>
                  <a:pt x="4709" y="8070"/>
                  <a:pt x="4709" y="8070"/>
                </a:cubicBezTo>
                <a:cubicBezTo>
                  <a:pt x="4704" y="8060"/>
                  <a:pt x="4704" y="8060"/>
                  <a:pt x="4704" y="8060"/>
                </a:cubicBezTo>
                <a:cubicBezTo>
                  <a:pt x="4698" y="8060"/>
                  <a:pt x="4698" y="8060"/>
                  <a:pt x="4698" y="8060"/>
                </a:cubicBezTo>
                <a:cubicBezTo>
                  <a:pt x="4692" y="8049"/>
                  <a:pt x="4704" y="8049"/>
                  <a:pt x="4704" y="8049"/>
                </a:cubicBezTo>
                <a:cubicBezTo>
                  <a:pt x="4704" y="8038"/>
                  <a:pt x="4704" y="8038"/>
                  <a:pt x="4704" y="8027"/>
                </a:cubicBezTo>
                <a:cubicBezTo>
                  <a:pt x="4704" y="8027"/>
                  <a:pt x="4709" y="8027"/>
                  <a:pt x="4704" y="8027"/>
                </a:cubicBezTo>
                <a:cubicBezTo>
                  <a:pt x="4704" y="8017"/>
                  <a:pt x="4704" y="8027"/>
                  <a:pt x="4704" y="8027"/>
                </a:cubicBezTo>
                <a:cubicBezTo>
                  <a:pt x="4698" y="8038"/>
                  <a:pt x="4698" y="8027"/>
                  <a:pt x="4692" y="8027"/>
                </a:cubicBezTo>
                <a:cubicBezTo>
                  <a:pt x="4692" y="8027"/>
                  <a:pt x="4692" y="8027"/>
                  <a:pt x="4692" y="8017"/>
                </a:cubicBezTo>
                <a:cubicBezTo>
                  <a:pt x="4687" y="8017"/>
                  <a:pt x="4692" y="8017"/>
                  <a:pt x="4687" y="8006"/>
                </a:cubicBezTo>
                <a:cubicBezTo>
                  <a:pt x="4687" y="8006"/>
                  <a:pt x="4687" y="8006"/>
                  <a:pt x="4687" y="7995"/>
                </a:cubicBezTo>
                <a:cubicBezTo>
                  <a:pt x="4687" y="7995"/>
                  <a:pt x="4687" y="7984"/>
                  <a:pt x="4687" y="7984"/>
                </a:cubicBezTo>
                <a:cubicBezTo>
                  <a:pt x="4687" y="7974"/>
                  <a:pt x="4676" y="7984"/>
                  <a:pt x="4676" y="7984"/>
                </a:cubicBezTo>
                <a:cubicBezTo>
                  <a:pt x="4670" y="7984"/>
                  <a:pt x="4670" y="7974"/>
                  <a:pt x="4670" y="7974"/>
                </a:cubicBezTo>
                <a:cubicBezTo>
                  <a:pt x="4664" y="7974"/>
                  <a:pt x="4664" y="7984"/>
                  <a:pt x="4659" y="7984"/>
                </a:cubicBezTo>
                <a:cubicBezTo>
                  <a:pt x="4659" y="7984"/>
                  <a:pt x="4653" y="7984"/>
                  <a:pt x="4659" y="7984"/>
                </a:cubicBezTo>
                <a:cubicBezTo>
                  <a:pt x="4659" y="7984"/>
                  <a:pt x="4664" y="7984"/>
                  <a:pt x="4664" y="7984"/>
                </a:cubicBezTo>
                <a:cubicBezTo>
                  <a:pt x="4664" y="7995"/>
                  <a:pt x="4664" y="7995"/>
                  <a:pt x="4664" y="7995"/>
                </a:cubicBezTo>
                <a:cubicBezTo>
                  <a:pt x="4670" y="8006"/>
                  <a:pt x="4670" y="8006"/>
                  <a:pt x="4670" y="8006"/>
                </a:cubicBezTo>
                <a:cubicBezTo>
                  <a:pt x="4676" y="8006"/>
                  <a:pt x="4676" y="8017"/>
                  <a:pt x="4681" y="8027"/>
                </a:cubicBezTo>
                <a:cubicBezTo>
                  <a:pt x="4681" y="8027"/>
                  <a:pt x="4681" y="8038"/>
                  <a:pt x="4681" y="8038"/>
                </a:cubicBezTo>
                <a:cubicBezTo>
                  <a:pt x="4687" y="8049"/>
                  <a:pt x="4687" y="8049"/>
                  <a:pt x="4687" y="8060"/>
                </a:cubicBezTo>
                <a:cubicBezTo>
                  <a:pt x="4687" y="8060"/>
                  <a:pt x="4687" y="8060"/>
                  <a:pt x="4687" y="8070"/>
                </a:cubicBezTo>
                <a:cubicBezTo>
                  <a:pt x="4687" y="8070"/>
                  <a:pt x="4687" y="8070"/>
                  <a:pt x="4687" y="8081"/>
                </a:cubicBezTo>
                <a:cubicBezTo>
                  <a:pt x="4687" y="8081"/>
                  <a:pt x="4687" y="8092"/>
                  <a:pt x="4681" y="8092"/>
                </a:cubicBezTo>
                <a:cubicBezTo>
                  <a:pt x="4676" y="8103"/>
                  <a:pt x="4664" y="8103"/>
                  <a:pt x="4664" y="8124"/>
                </a:cubicBezTo>
                <a:cubicBezTo>
                  <a:pt x="4664" y="8135"/>
                  <a:pt x="4664" y="8146"/>
                  <a:pt x="4659" y="8146"/>
                </a:cubicBezTo>
                <a:cubicBezTo>
                  <a:pt x="4659" y="8146"/>
                  <a:pt x="4653" y="8156"/>
                  <a:pt x="4653" y="8156"/>
                </a:cubicBezTo>
                <a:cubicBezTo>
                  <a:pt x="4653" y="8156"/>
                  <a:pt x="4659" y="8167"/>
                  <a:pt x="4659" y="8167"/>
                </a:cubicBezTo>
                <a:cubicBezTo>
                  <a:pt x="4659" y="8178"/>
                  <a:pt x="4659" y="8189"/>
                  <a:pt x="4659" y="8189"/>
                </a:cubicBezTo>
                <a:cubicBezTo>
                  <a:pt x="4659" y="8199"/>
                  <a:pt x="4659" y="8221"/>
                  <a:pt x="4659" y="8232"/>
                </a:cubicBezTo>
                <a:cubicBezTo>
                  <a:pt x="4653" y="8242"/>
                  <a:pt x="4647" y="8253"/>
                  <a:pt x="4642" y="8264"/>
                </a:cubicBezTo>
                <a:cubicBezTo>
                  <a:pt x="4642" y="8264"/>
                  <a:pt x="4636" y="8275"/>
                  <a:pt x="4631" y="8275"/>
                </a:cubicBezTo>
                <a:cubicBezTo>
                  <a:pt x="4631" y="8285"/>
                  <a:pt x="4625" y="8296"/>
                  <a:pt x="4625" y="8296"/>
                </a:cubicBezTo>
                <a:cubicBezTo>
                  <a:pt x="4625" y="8307"/>
                  <a:pt x="4619" y="8307"/>
                  <a:pt x="4619" y="8307"/>
                </a:cubicBezTo>
                <a:cubicBezTo>
                  <a:pt x="4619" y="8318"/>
                  <a:pt x="4619" y="8307"/>
                  <a:pt x="4614" y="8307"/>
                </a:cubicBezTo>
                <a:cubicBezTo>
                  <a:pt x="4614" y="8307"/>
                  <a:pt x="4614" y="8307"/>
                  <a:pt x="4608" y="8307"/>
                </a:cubicBezTo>
                <a:cubicBezTo>
                  <a:pt x="4608" y="8296"/>
                  <a:pt x="4608" y="8296"/>
                  <a:pt x="4608" y="8296"/>
                </a:cubicBezTo>
                <a:cubicBezTo>
                  <a:pt x="4608" y="8285"/>
                  <a:pt x="4608" y="8285"/>
                  <a:pt x="4608" y="8285"/>
                </a:cubicBezTo>
                <a:cubicBezTo>
                  <a:pt x="4608" y="8275"/>
                  <a:pt x="4608" y="8275"/>
                  <a:pt x="4608" y="8264"/>
                </a:cubicBezTo>
                <a:cubicBezTo>
                  <a:pt x="4608" y="8253"/>
                  <a:pt x="4602" y="8232"/>
                  <a:pt x="4602" y="8221"/>
                </a:cubicBezTo>
                <a:cubicBezTo>
                  <a:pt x="4602" y="8210"/>
                  <a:pt x="4602" y="8189"/>
                  <a:pt x="4597" y="8178"/>
                </a:cubicBezTo>
                <a:cubicBezTo>
                  <a:pt x="4591" y="8167"/>
                  <a:pt x="4580" y="8156"/>
                  <a:pt x="4574" y="8167"/>
                </a:cubicBezTo>
                <a:cubicBezTo>
                  <a:pt x="4569" y="8167"/>
                  <a:pt x="4563" y="8167"/>
                  <a:pt x="4563" y="8178"/>
                </a:cubicBezTo>
                <a:cubicBezTo>
                  <a:pt x="4557" y="8189"/>
                  <a:pt x="4552" y="8189"/>
                  <a:pt x="4541" y="8199"/>
                </a:cubicBezTo>
                <a:cubicBezTo>
                  <a:pt x="4541" y="8199"/>
                  <a:pt x="4535" y="8210"/>
                  <a:pt x="4529" y="8210"/>
                </a:cubicBezTo>
                <a:cubicBezTo>
                  <a:pt x="4529" y="8210"/>
                  <a:pt x="4524" y="8221"/>
                  <a:pt x="4518" y="8221"/>
                </a:cubicBezTo>
                <a:cubicBezTo>
                  <a:pt x="4518" y="8221"/>
                  <a:pt x="4518" y="8199"/>
                  <a:pt x="4518" y="8189"/>
                </a:cubicBezTo>
                <a:cubicBezTo>
                  <a:pt x="4518" y="8189"/>
                  <a:pt x="4518" y="8178"/>
                  <a:pt x="4524" y="8178"/>
                </a:cubicBezTo>
                <a:cubicBezTo>
                  <a:pt x="4524" y="8167"/>
                  <a:pt x="4529" y="8167"/>
                  <a:pt x="4535" y="8167"/>
                </a:cubicBezTo>
                <a:cubicBezTo>
                  <a:pt x="4541" y="8156"/>
                  <a:pt x="4541" y="8146"/>
                  <a:pt x="4541" y="8146"/>
                </a:cubicBezTo>
                <a:cubicBezTo>
                  <a:pt x="4541" y="8135"/>
                  <a:pt x="4546" y="8124"/>
                  <a:pt x="4552" y="8124"/>
                </a:cubicBezTo>
                <a:cubicBezTo>
                  <a:pt x="4552" y="8124"/>
                  <a:pt x="4552" y="8124"/>
                  <a:pt x="4557" y="8113"/>
                </a:cubicBezTo>
                <a:cubicBezTo>
                  <a:pt x="4557" y="8113"/>
                  <a:pt x="4557" y="8103"/>
                  <a:pt x="4557" y="8103"/>
                </a:cubicBezTo>
                <a:cubicBezTo>
                  <a:pt x="4557" y="8081"/>
                  <a:pt x="4563" y="8060"/>
                  <a:pt x="4557" y="8038"/>
                </a:cubicBezTo>
                <a:cubicBezTo>
                  <a:pt x="4557" y="8038"/>
                  <a:pt x="4552" y="8027"/>
                  <a:pt x="4552" y="8027"/>
                </a:cubicBezTo>
                <a:cubicBezTo>
                  <a:pt x="4552" y="8027"/>
                  <a:pt x="4552" y="8027"/>
                  <a:pt x="4546" y="8017"/>
                </a:cubicBezTo>
                <a:cubicBezTo>
                  <a:pt x="4546" y="8017"/>
                  <a:pt x="4546" y="8006"/>
                  <a:pt x="4552" y="8006"/>
                </a:cubicBezTo>
                <a:cubicBezTo>
                  <a:pt x="4552" y="8006"/>
                  <a:pt x="4557" y="8027"/>
                  <a:pt x="4557" y="8017"/>
                </a:cubicBezTo>
                <a:cubicBezTo>
                  <a:pt x="4557" y="8006"/>
                  <a:pt x="4557" y="7995"/>
                  <a:pt x="4552" y="7995"/>
                </a:cubicBezTo>
                <a:cubicBezTo>
                  <a:pt x="4552" y="7984"/>
                  <a:pt x="4552" y="7974"/>
                  <a:pt x="4546" y="7974"/>
                </a:cubicBezTo>
                <a:cubicBezTo>
                  <a:pt x="4546" y="7974"/>
                  <a:pt x="4546" y="7963"/>
                  <a:pt x="4541" y="7963"/>
                </a:cubicBezTo>
                <a:cubicBezTo>
                  <a:pt x="4541" y="7963"/>
                  <a:pt x="4541" y="7963"/>
                  <a:pt x="4541" y="7963"/>
                </a:cubicBezTo>
                <a:cubicBezTo>
                  <a:pt x="4535" y="7952"/>
                  <a:pt x="4529" y="7952"/>
                  <a:pt x="4524" y="7941"/>
                </a:cubicBezTo>
                <a:cubicBezTo>
                  <a:pt x="4524" y="7941"/>
                  <a:pt x="4518" y="7941"/>
                  <a:pt x="4518" y="7941"/>
                </a:cubicBezTo>
                <a:cubicBezTo>
                  <a:pt x="4512" y="7941"/>
                  <a:pt x="4512" y="7941"/>
                  <a:pt x="4512" y="7941"/>
                </a:cubicBezTo>
                <a:cubicBezTo>
                  <a:pt x="4507" y="7941"/>
                  <a:pt x="4507" y="7931"/>
                  <a:pt x="4501" y="7920"/>
                </a:cubicBezTo>
                <a:cubicBezTo>
                  <a:pt x="4496" y="7909"/>
                  <a:pt x="4484" y="7920"/>
                  <a:pt x="4473" y="7909"/>
                </a:cubicBezTo>
                <a:cubicBezTo>
                  <a:pt x="4473" y="7909"/>
                  <a:pt x="4467" y="7899"/>
                  <a:pt x="4462" y="7899"/>
                </a:cubicBezTo>
                <a:cubicBezTo>
                  <a:pt x="4462" y="7899"/>
                  <a:pt x="4456" y="7899"/>
                  <a:pt x="4451" y="7899"/>
                </a:cubicBezTo>
                <a:cubicBezTo>
                  <a:pt x="4451" y="7909"/>
                  <a:pt x="4445" y="7909"/>
                  <a:pt x="4445" y="7920"/>
                </a:cubicBezTo>
                <a:cubicBezTo>
                  <a:pt x="4445" y="7920"/>
                  <a:pt x="4445" y="7920"/>
                  <a:pt x="4445" y="7931"/>
                </a:cubicBezTo>
                <a:cubicBezTo>
                  <a:pt x="4445" y="7931"/>
                  <a:pt x="4445" y="7941"/>
                  <a:pt x="4445" y="7941"/>
                </a:cubicBezTo>
                <a:cubicBezTo>
                  <a:pt x="4445" y="7952"/>
                  <a:pt x="4451" y="7952"/>
                  <a:pt x="4445" y="7963"/>
                </a:cubicBezTo>
                <a:cubicBezTo>
                  <a:pt x="4445" y="7963"/>
                  <a:pt x="4439" y="7963"/>
                  <a:pt x="4434" y="7963"/>
                </a:cubicBezTo>
                <a:cubicBezTo>
                  <a:pt x="4428" y="7963"/>
                  <a:pt x="4422" y="7974"/>
                  <a:pt x="4422" y="7974"/>
                </a:cubicBezTo>
                <a:cubicBezTo>
                  <a:pt x="4422" y="7984"/>
                  <a:pt x="4422" y="7995"/>
                  <a:pt x="4422" y="8006"/>
                </a:cubicBezTo>
                <a:cubicBezTo>
                  <a:pt x="4422" y="8017"/>
                  <a:pt x="4417" y="8017"/>
                  <a:pt x="4417" y="8017"/>
                </a:cubicBezTo>
                <a:cubicBezTo>
                  <a:pt x="4411" y="8027"/>
                  <a:pt x="4411" y="8017"/>
                  <a:pt x="4411" y="8027"/>
                </a:cubicBezTo>
                <a:cubicBezTo>
                  <a:pt x="4411" y="8027"/>
                  <a:pt x="4406" y="8049"/>
                  <a:pt x="4406" y="8049"/>
                </a:cubicBezTo>
                <a:cubicBezTo>
                  <a:pt x="4406" y="8038"/>
                  <a:pt x="4406" y="8038"/>
                  <a:pt x="4406" y="8027"/>
                </a:cubicBezTo>
                <a:cubicBezTo>
                  <a:pt x="4406" y="8027"/>
                  <a:pt x="4406" y="8027"/>
                  <a:pt x="4411" y="8017"/>
                </a:cubicBezTo>
                <a:cubicBezTo>
                  <a:pt x="4411" y="8017"/>
                  <a:pt x="4411" y="8017"/>
                  <a:pt x="4411" y="8006"/>
                </a:cubicBezTo>
                <a:cubicBezTo>
                  <a:pt x="4411" y="8006"/>
                  <a:pt x="4411" y="7995"/>
                  <a:pt x="4411" y="7995"/>
                </a:cubicBezTo>
                <a:cubicBezTo>
                  <a:pt x="4411" y="7984"/>
                  <a:pt x="4400" y="7995"/>
                  <a:pt x="4400" y="8006"/>
                </a:cubicBezTo>
                <a:cubicBezTo>
                  <a:pt x="4400" y="8006"/>
                  <a:pt x="4400" y="8017"/>
                  <a:pt x="4394" y="8027"/>
                </a:cubicBezTo>
                <a:cubicBezTo>
                  <a:pt x="4394" y="8027"/>
                  <a:pt x="4394" y="8017"/>
                  <a:pt x="4389" y="8017"/>
                </a:cubicBezTo>
                <a:cubicBezTo>
                  <a:pt x="4389" y="8017"/>
                  <a:pt x="4383" y="8027"/>
                  <a:pt x="4383" y="8027"/>
                </a:cubicBezTo>
                <a:cubicBezTo>
                  <a:pt x="4377" y="8038"/>
                  <a:pt x="4377" y="8038"/>
                  <a:pt x="4377" y="8049"/>
                </a:cubicBezTo>
                <a:cubicBezTo>
                  <a:pt x="4372" y="8049"/>
                  <a:pt x="4372" y="8060"/>
                  <a:pt x="4366" y="8070"/>
                </a:cubicBezTo>
                <a:cubicBezTo>
                  <a:pt x="4366" y="8070"/>
                  <a:pt x="4361" y="8081"/>
                  <a:pt x="4361" y="8081"/>
                </a:cubicBezTo>
                <a:cubicBezTo>
                  <a:pt x="4361" y="8092"/>
                  <a:pt x="4361" y="8103"/>
                  <a:pt x="4361" y="8113"/>
                </a:cubicBezTo>
                <a:cubicBezTo>
                  <a:pt x="4361" y="8113"/>
                  <a:pt x="4355" y="8124"/>
                  <a:pt x="4355" y="8135"/>
                </a:cubicBezTo>
                <a:cubicBezTo>
                  <a:pt x="4355" y="8135"/>
                  <a:pt x="4349" y="8146"/>
                  <a:pt x="4349" y="8156"/>
                </a:cubicBezTo>
                <a:cubicBezTo>
                  <a:pt x="4349" y="8167"/>
                  <a:pt x="4355" y="8178"/>
                  <a:pt x="4355" y="8189"/>
                </a:cubicBezTo>
                <a:cubicBezTo>
                  <a:pt x="4355" y="8199"/>
                  <a:pt x="4355" y="8210"/>
                  <a:pt x="4355" y="8210"/>
                </a:cubicBezTo>
                <a:cubicBezTo>
                  <a:pt x="4355" y="8221"/>
                  <a:pt x="4355" y="8232"/>
                  <a:pt x="4355" y="8242"/>
                </a:cubicBezTo>
                <a:cubicBezTo>
                  <a:pt x="4355" y="8253"/>
                  <a:pt x="4355" y="8253"/>
                  <a:pt x="4355" y="8264"/>
                </a:cubicBezTo>
                <a:cubicBezTo>
                  <a:pt x="4355" y="8275"/>
                  <a:pt x="4361" y="8275"/>
                  <a:pt x="4361" y="8275"/>
                </a:cubicBezTo>
                <a:cubicBezTo>
                  <a:pt x="4361" y="8275"/>
                  <a:pt x="4366" y="8285"/>
                  <a:pt x="4366" y="8285"/>
                </a:cubicBezTo>
                <a:cubicBezTo>
                  <a:pt x="4366" y="8296"/>
                  <a:pt x="4366" y="8307"/>
                  <a:pt x="4366" y="8318"/>
                </a:cubicBezTo>
                <a:cubicBezTo>
                  <a:pt x="4366" y="8328"/>
                  <a:pt x="4372" y="8328"/>
                  <a:pt x="4372" y="8328"/>
                </a:cubicBezTo>
                <a:cubicBezTo>
                  <a:pt x="4372" y="8339"/>
                  <a:pt x="4372" y="8339"/>
                  <a:pt x="4372" y="8350"/>
                </a:cubicBezTo>
                <a:cubicBezTo>
                  <a:pt x="4372" y="8361"/>
                  <a:pt x="4366" y="8371"/>
                  <a:pt x="4366" y="8371"/>
                </a:cubicBezTo>
                <a:cubicBezTo>
                  <a:pt x="4366" y="8382"/>
                  <a:pt x="4366" y="8382"/>
                  <a:pt x="4366" y="8393"/>
                </a:cubicBezTo>
                <a:cubicBezTo>
                  <a:pt x="4366" y="8393"/>
                  <a:pt x="4366" y="8404"/>
                  <a:pt x="4361" y="8404"/>
                </a:cubicBezTo>
                <a:cubicBezTo>
                  <a:pt x="4361" y="8414"/>
                  <a:pt x="4361" y="8425"/>
                  <a:pt x="4355" y="8425"/>
                </a:cubicBezTo>
                <a:cubicBezTo>
                  <a:pt x="4355" y="8436"/>
                  <a:pt x="4349" y="8447"/>
                  <a:pt x="4349" y="8447"/>
                </a:cubicBezTo>
                <a:cubicBezTo>
                  <a:pt x="4344" y="8457"/>
                  <a:pt x="4344" y="8468"/>
                  <a:pt x="4338" y="8468"/>
                </a:cubicBezTo>
                <a:cubicBezTo>
                  <a:pt x="4338" y="8479"/>
                  <a:pt x="4338" y="8479"/>
                  <a:pt x="4332" y="8479"/>
                </a:cubicBezTo>
                <a:cubicBezTo>
                  <a:pt x="4332" y="8490"/>
                  <a:pt x="4332" y="8490"/>
                  <a:pt x="4332" y="8500"/>
                </a:cubicBezTo>
                <a:cubicBezTo>
                  <a:pt x="4332" y="8500"/>
                  <a:pt x="4327" y="8500"/>
                  <a:pt x="4321" y="8511"/>
                </a:cubicBezTo>
                <a:cubicBezTo>
                  <a:pt x="4315" y="8522"/>
                  <a:pt x="4310" y="8522"/>
                  <a:pt x="4299" y="8522"/>
                </a:cubicBezTo>
                <a:cubicBezTo>
                  <a:pt x="4293" y="8511"/>
                  <a:pt x="4287" y="8500"/>
                  <a:pt x="4282" y="8490"/>
                </a:cubicBezTo>
                <a:cubicBezTo>
                  <a:pt x="4276" y="8479"/>
                  <a:pt x="4276" y="8457"/>
                  <a:pt x="4270" y="8436"/>
                </a:cubicBezTo>
                <a:cubicBezTo>
                  <a:pt x="4270" y="8425"/>
                  <a:pt x="4270" y="8414"/>
                  <a:pt x="4270" y="8404"/>
                </a:cubicBezTo>
                <a:cubicBezTo>
                  <a:pt x="4270" y="8393"/>
                  <a:pt x="4270" y="8382"/>
                  <a:pt x="4265" y="8361"/>
                </a:cubicBezTo>
                <a:cubicBezTo>
                  <a:pt x="4265" y="8350"/>
                  <a:pt x="4265" y="8328"/>
                  <a:pt x="4265" y="8307"/>
                </a:cubicBezTo>
                <a:cubicBezTo>
                  <a:pt x="4265" y="8296"/>
                  <a:pt x="4265" y="8275"/>
                  <a:pt x="4265" y="8264"/>
                </a:cubicBezTo>
                <a:cubicBezTo>
                  <a:pt x="4265" y="8253"/>
                  <a:pt x="4265" y="8242"/>
                  <a:pt x="4270" y="8232"/>
                </a:cubicBezTo>
                <a:cubicBezTo>
                  <a:pt x="4270" y="8221"/>
                  <a:pt x="4270" y="8221"/>
                  <a:pt x="4270" y="8210"/>
                </a:cubicBezTo>
                <a:cubicBezTo>
                  <a:pt x="4270" y="8210"/>
                  <a:pt x="4276" y="8199"/>
                  <a:pt x="4276" y="8189"/>
                </a:cubicBezTo>
                <a:cubicBezTo>
                  <a:pt x="4276" y="8178"/>
                  <a:pt x="4276" y="8167"/>
                  <a:pt x="4276" y="8167"/>
                </a:cubicBezTo>
                <a:cubicBezTo>
                  <a:pt x="4276" y="8156"/>
                  <a:pt x="4276" y="8156"/>
                  <a:pt x="4276" y="8156"/>
                </a:cubicBezTo>
                <a:cubicBezTo>
                  <a:pt x="4276" y="8146"/>
                  <a:pt x="4282" y="8146"/>
                  <a:pt x="4282" y="8146"/>
                </a:cubicBezTo>
                <a:cubicBezTo>
                  <a:pt x="4282" y="8146"/>
                  <a:pt x="4282" y="8135"/>
                  <a:pt x="4282" y="8135"/>
                </a:cubicBezTo>
                <a:cubicBezTo>
                  <a:pt x="4282" y="8124"/>
                  <a:pt x="4287" y="8113"/>
                  <a:pt x="4287" y="8103"/>
                </a:cubicBezTo>
                <a:cubicBezTo>
                  <a:pt x="4287" y="8103"/>
                  <a:pt x="4287" y="8092"/>
                  <a:pt x="4293" y="8081"/>
                </a:cubicBezTo>
                <a:cubicBezTo>
                  <a:pt x="4293" y="8070"/>
                  <a:pt x="4293" y="8070"/>
                  <a:pt x="4293" y="8060"/>
                </a:cubicBezTo>
                <a:cubicBezTo>
                  <a:pt x="4293" y="8060"/>
                  <a:pt x="4293" y="8049"/>
                  <a:pt x="4299" y="8049"/>
                </a:cubicBezTo>
                <a:cubicBezTo>
                  <a:pt x="4299" y="8038"/>
                  <a:pt x="4299" y="8038"/>
                  <a:pt x="4299" y="8038"/>
                </a:cubicBezTo>
                <a:cubicBezTo>
                  <a:pt x="4304" y="8038"/>
                  <a:pt x="4304" y="8038"/>
                  <a:pt x="4304" y="8027"/>
                </a:cubicBezTo>
                <a:cubicBezTo>
                  <a:pt x="4310" y="8027"/>
                  <a:pt x="4310" y="8017"/>
                  <a:pt x="4315" y="8017"/>
                </a:cubicBezTo>
                <a:cubicBezTo>
                  <a:pt x="4315" y="8006"/>
                  <a:pt x="4315" y="7995"/>
                  <a:pt x="4315" y="7984"/>
                </a:cubicBezTo>
                <a:cubicBezTo>
                  <a:pt x="4315" y="7984"/>
                  <a:pt x="4315" y="7974"/>
                  <a:pt x="4315" y="7974"/>
                </a:cubicBezTo>
                <a:cubicBezTo>
                  <a:pt x="4310" y="7963"/>
                  <a:pt x="4310" y="7974"/>
                  <a:pt x="4310" y="7984"/>
                </a:cubicBezTo>
                <a:cubicBezTo>
                  <a:pt x="4310" y="7984"/>
                  <a:pt x="4310" y="7995"/>
                  <a:pt x="4304" y="7995"/>
                </a:cubicBezTo>
                <a:cubicBezTo>
                  <a:pt x="4299" y="8006"/>
                  <a:pt x="4299" y="8017"/>
                  <a:pt x="4293" y="8017"/>
                </a:cubicBezTo>
                <a:cubicBezTo>
                  <a:pt x="4293" y="8038"/>
                  <a:pt x="4282" y="8038"/>
                  <a:pt x="4276" y="8049"/>
                </a:cubicBezTo>
                <a:cubicBezTo>
                  <a:pt x="4276" y="8049"/>
                  <a:pt x="4276" y="8060"/>
                  <a:pt x="4276" y="8060"/>
                </a:cubicBezTo>
                <a:cubicBezTo>
                  <a:pt x="4270" y="8060"/>
                  <a:pt x="4270" y="8070"/>
                  <a:pt x="4270" y="8070"/>
                </a:cubicBezTo>
                <a:cubicBezTo>
                  <a:pt x="4265" y="8070"/>
                  <a:pt x="4265" y="8081"/>
                  <a:pt x="4259" y="8092"/>
                </a:cubicBezTo>
                <a:cubicBezTo>
                  <a:pt x="4259" y="8092"/>
                  <a:pt x="4254" y="8081"/>
                  <a:pt x="4254" y="8070"/>
                </a:cubicBezTo>
                <a:cubicBezTo>
                  <a:pt x="4259" y="8070"/>
                  <a:pt x="4259" y="8060"/>
                  <a:pt x="4259" y="8049"/>
                </a:cubicBezTo>
                <a:cubicBezTo>
                  <a:pt x="4265" y="8049"/>
                  <a:pt x="4265" y="8049"/>
                  <a:pt x="4265" y="8038"/>
                </a:cubicBezTo>
                <a:cubicBezTo>
                  <a:pt x="4265" y="8038"/>
                  <a:pt x="4265" y="8038"/>
                  <a:pt x="4265" y="8027"/>
                </a:cubicBezTo>
                <a:cubicBezTo>
                  <a:pt x="4265" y="8027"/>
                  <a:pt x="4270" y="8027"/>
                  <a:pt x="4270" y="8027"/>
                </a:cubicBezTo>
                <a:cubicBezTo>
                  <a:pt x="4270" y="8027"/>
                  <a:pt x="4276" y="8017"/>
                  <a:pt x="4276" y="8017"/>
                </a:cubicBezTo>
                <a:cubicBezTo>
                  <a:pt x="4276" y="8017"/>
                  <a:pt x="4282" y="8006"/>
                  <a:pt x="4282" y="8006"/>
                </a:cubicBezTo>
                <a:cubicBezTo>
                  <a:pt x="4282" y="8006"/>
                  <a:pt x="4282" y="7995"/>
                  <a:pt x="4287" y="7995"/>
                </a:cubicBezTo>
                <a:cubicBezTo>
                  <a:pt x="4287" y="7984"/>
                  <a:pt x="4287" y="7984"/>
                  <a:pt x="4287" y="7984"/>
                </a:cubicBezTo>
                <a:cubicBezTo>
                  <a:pt x="4287" y="7974"/>
                  <a:pt x="4293" y="7974"/>
                  <a:pt x="4293" y="7963"/>
                </a:cubicBezTo>
                <a:cubicBezTo>
                  <a:pt x="4299" y="7952"/>
                  <a:pt x="4299" y="7941"/>
                  <a:pt x="4304" y="7931"/>
                </a:cubicBezTo>
                <a:cubicBezTo>
                  <a:pt x="4304" y="7920"/>
                  <a:pt x="4315" y="7920"/>
                  <a:pt x="4315" y="7909"/>
                </a:cubicBezTo>
                <a:cubicBezTo>
                  <a:pt x="4315" y="7909"/>
                  <a:pt x="4310" y="7888"/>
                  <a:pt x="4315" y="7899"/>
                </a:cubicBezTo>
                <a:cubicBezTo>
                  <a:pt x="4321" y="7899"/>
                  <a:pt x="4321" y="7909"/>
                  <a:pt x="4321" y="7909"/>
                </a:cubicBezTo>
                <a:cubicBezTo>
                  <a:pt x="4321" y="7920"/>
                  <a:pt x="4327" y="7909"/>
                  <a:pt x="4327" y="7909"/>
                </a:cubicBezTo>
                <a:cubicBezTo>
                  <a:pt x="4327" y="7909"/>
                  <a:pt x="4327" y="7909"/>
                  <a:pt x="4332" y="7899"/>
                </a:cubicBezTo>
                <a:cubicBezTo>
                  <a:pt x="4332" y="7899"/>
                  <a:pt x="4332" y="7899"/>
                  <a:pt x="4332" y="7888"/>
                </a:cubicBezTo>
                <a:cubicBezTo>
                  <a:pt x="4332" y="7888"/>
                  <a:pt x="4338" y="7899"/>
                  <a:pt x="4338" y="7888"/>
                </a:cubicBezTo>
                <a:cubicBezTo>
                  <a:pt x="4344" y="7888"/>
                  <a:pt x="4344" y="7888"/>
                  <a:pt x="4344" y="7888"/>
                </a:cubicBezTo>
                <a:cubicBezTo>
                  <a:pt x="4344" y="7888"/>
                  <a:pt x="4349" y="7888"/>
                  <a:pt x="4349" y="7888"/>
                </a:cubicBezTo>
                <a:cubicBezTo>
                  <a:pt x="4349" y="7899"/>
                  <a:pt x="4344" y="7899"/>
                  <a:pt x="4338" y="7909"/>
                </a:cubicBezTo>
                <a:cubicBezTo>
                  <a:pt x="4338" y="7909"/>
                  <a:pt x="4338" y="7931"/>
                  <a:pt x="4344" y="7931"/>
                </a:cubicBezTo>
                <a:cubicBezTo>
                  <a:pt x="4344" y="7931"/>
                  <a:pt x="4349" y="7909"/>
                  <a:pt x="4349" y="7909"/>
                </a:cubicBezTo>
                <a:cubicBezTo>
                  <a:pt x="4355" y="7899"/>
                  <a:pt x="4355" y="7909"/>
                  <a:pt x="4361" y="7899"/>
                </a:cubicBezTo>
                <a:cubicBezTo>
                  <a:pt x="4361" y="7888"/>
                  <a:pt x="4361" y="7877"/>
                  <a:pt x="4366" y="7877"/>
                </a:cubicBezTo>
                <a:cubicBezTo>
                  <a:pt x="4372" y="7877"/>
                  <a:pt x="4372" y="7877"/>
                  <a:pt x="4377" y="7877"/>
                </a:cubicBezTo>
                <a:cubicBezTo>
                  <a:pt x="4383" y="7877"/>
                  <a:pt x="4389" y="7877"/>
                  <a:pt x="4394" y="7866"/>
                </a:cubicBezTo>
                <a:cubicBezTo>
                  <a:pt x="4400" y="7866"/>
                  <a:pt x="4400" y="7877"/>
                  <a:pt x="4406" y="7866"/>
                </a:cubicBezTo>
                <a:cubicBezTo>
                  <a:pt x="4406" y="7866"/>
                  <a:pt x="4411" y="7866"/>
                  <a:pt x="4411" y="7856"/>
                </a:cubicBezTo>
                <a:cubicBezTo>
                  <a:pt x="4411" y="7856"/>
                  <a:pt x="4411" y="7856"/>
                  <a:pt x="4417" y="7856"/>
                </a:cubicBezTo>
                <a:cubicBezTo>
                  <a:pt x="4422" y="7845"/>
                  <a:pt x="4422" y="7856"/>
                  <a:pt x="4428" y="7856"/>
                </a:cubicBezTo>
                <a:cubicBezTo>
                  <a:pt x="4434" y="7856"/>
                  <a:pt x="4439" y="7856"/>
                  <a:pt x="4439" y="7866"/>
                </a:cubicBezTo>
                <a:cubicBezTo>
                  <a:pt x="4445" y="7866"/>
                  <a:pt x="4445" y="7866"/>
                  <a:pt x="4445" y="7866"/>
                </a:cubicBezTo>
                <a:cubicBezTo>
                  <a:pt x="4451" y="7866"/>
                  <a:pt x="4451" y="7877"/>
                  <a:pt x="4451" y="7877"/>
                </a:cubicBezTo>
                <a:cubicBezTo>
                  <a:pt x="4451" y="7877"/>
                  <a:pt x="4456" y="7877"/>
                  <a:pt x="4456" y="7877"/>
                </a:cubicBezTo>
                <a:cubicBezTo>
                  <a:pt x="4456" y="7888"/>
                  <a:pt x="4462" y="7888"/>
                  <a:pt x="4462" y="7888"/>
                </a:cubicBezTo>
                <a:cubicBezTo>
                  <a:pt x="4467" y="7899"/>
                  <a:pt x="4467" y="7877"/>
                  <a:pt x="4467" y="7877"/>
                </a:cubicBezTo>
                <a:cubicBezTo>
                  <a:pt x="4467" y="7866"/>
                  <a:pt x="4467" y="7856"/>
                  <a:pt x="4473" y="7856"/>
                </a:cubicBezTo>
                <a:cubicBezTo>
                  <a:pt x="4479" y="7856"/>
                  <a:pt x="4479" y="7866"/>
                  <a:pt x="4479" y="7866"/>
                </a:cubicBezTo>
                <a:cubicBezTo>
                  <a:pt x="4484" y="7866"/>
                  <a:pt x="4484" y="7866"/>
                  <a:pt x="4490" y="7866"/>
                </a:cubicBezTo>
                <a:close/>
                <a:moveTo>
                  <a:pt x="4000" y="7737"/>
                </a:moveTo>
                <a:cubicBezTo>
                  <a:pt x="4000" y="7737"/>
                  <a:pt x="4006" y="7737"/>
                  <a:pt x="4006" y="7737"/>
                </a:cubicBezTo>
                <a:cubicBezTo>
                  <a:pt x="4006" y="7727"/>
                  <a:pt x="4012" y="7727"/>
                  <a:pt x="4012" y="7716"/>
                </a:cubicBezTo>
                <a:cubicBezTo>
                  <a:pt x="4017" y="7716"/>
                  <a:pt x="4023" y="7705"/>
                  <a:pt x="4023" y="7705"/>
                </a:cubicBezTo>
                <a:cubicBezTo>
                  <a:pt x="4029" y="7694"/>
                  <a:pt x="4029" y="7694"/>
                  <a:pt x="4034" y="7684"/>
                </a:cubicBezTo>
                <a:cubicBezTo>
                  <a:pt x="4040" y="7673"/>
                  <a:pt x="4040" y="7673"/>
                  <a:pt x="4045" y="7673"/>
                </a:cubicBezTo>
                <a:cubicBezTo>
                  <a:pt x="4051" y="7662"/>
                  <a:pt x="4057" y="7651"/>
                  <a:pt x="4057" y="7641"/>
                </a:cubicBezTo>
                <a:cubicBezTo>
                  <a:pt x="4062" y="7641"/>
                  <a:pt x="4062" y="7641"/>
                  <a:pt x="4068" y="7641"/>
                </a:cubicBezTo>
                <a:cubicBezTo>
                  <a:pt x="4068" y="7630"/>
                  <a:pt x="4068" y="7630"/>
                  <a:pt x="4074" y="7630"/>
                </a:cubicBezTo>
                <a:cubicBezTo>
                  <a:pt x="4074" y="7619"/>
                  <a:pt x="4079" y="7619"/>
                  <a:pt x="4085" y="7608"/>
                </a:cubicBezTo>
                <a:cubicBezTo>
                  <a:pt x="4090" y="7608"/>
                  <a:pt x="4102" y="7598"/>
                  <a:pt x="4113" y="7587"/>
                </a:cubicBezTo>
                <a:cubicBezTo>
                  <a:pt x="4119" y="7587"/>
                  <a:pt x="4119" y="7587"/>
                  <a:pt x="4119" y="7587"/>
                </a:cubicBezTo>
                <a:cubicBezTo>
                  <a:pt x="4124" y="7587"/>
                  <a:pt x="4130" y="7576"/>
                  <a:pt x="4130" y="7576"/>
                </a:cubicBezTo>
                <a:cubicBezTo>
                  <a:pt x="4141" y="7565"/>
                  <a:pt x="4147" y="7565"/>
                  <a:pt x="4158" y="7555"/>
                </a:cubicBezTo>
                <a:cubicBezTo>
                  <a:pt x="4164" y="7555"/>
                  <a:pt x="4164" y="7555"/>
                  <a:pt x="4169" y="7544"/>
                </a:cubicBezTo>
                <a:cubicBezTo>
                  <a:pt x="4169" y="7533"/>
                  <a:pt x="4175" y="7522"/>
                  <a:pt x="4175" y="7522"/>
                </a:cubicBezTo>
                <a:cubicBezTo>
                  <a:pt x="4180" y="7512"/>
                  <a:pt x="4180" y="7512"/>
                  <a:pt x="4180" y="7512"/>
                </a:cubicBezTo>
                <a:cubicBezTo>
                  <a:pt x="4180" y="7501"/>
                  <a:pt x="4180" y="7501"/>
                  <a:pt x="4180" y="7490"/>
                </a:cubicBezTo>
                <a:cubicBezTo>
                  <a:pt x="4180" y="7490"/>
                  <a:pt x="4180" y="7479"/>
                  <a:pt x="4186" y="7479"/>
                </a:cubicBezTo>
                <a:cubicBezTo>
                  <a:pt x="4192" y="7479"/>
                  <a:pt x="4192" y="7479"/>
                  <a:pt x="4192" y="7479"/>
                </a:cubicBezTo>
                <a:cubicBezTo>
                  <a:pt x="4197" y="7479"/>
                  <a:pt x="4197" y="7479"/>
                  <a:pt x="4197" y="7469"/>
                </a:cubicBezTo>
                <a:cubicBezTo>
                  <a:pt x="4203" y="7469"/>
                  <a:pt x="4203" y="7469"/>
                  <a:pt x="4203" y="7469"/>
                </a:cubicBezTo>
                <a:cubicBezTo>
                  <a:pt x="4209" y="7479"/>
                  <a:pt x="4203" y="7479"/>
                  <a:pt x="4203" y="7479"/>
                </a:cubicBezTo>
                <a:cubicBezTo>
                  <a:pt x="4203" y="7490"/>
                  <a:pt x="4203" y="7490"/>
                  <a:pt x="4203" y="7490"/>
                </a:cubicBezTo>
                <a:cubicBezTo>
                  <a:pt x="4203" y="7501"/>
                  <a:pt x="4197" y="7501"/>
                  <a:pt x="4197" y="7501"/>
                </a:cubicBezTo>
                <a:cubicBezTo>
                  <a:pt x="4197" y="7501"/>
                  <a:pt x="4197" y="7512"/>
                  <a:pt x="4197" y="7512"/>
                </a:cubicBezTo>
                <a:cubicBezTo>
                  <a:pt x="4197" y="7512"/>
                  <a:pt x="4197" y="7501"/>
                  <a:pt x="4203" y="7501"/>
                </a:cubicBezTo>
                <a:cubicBezTo>
                  <a:pt x="4203" y="7501"/>
                  <a:pt x="4203" y="7501"/>
                  <a:pt x="4203" y="7501"/>
                </a:cubicBezTo>
                <a:cubicBezTo>
                  <a:pt x="4209" y="7501"/>
                  <a:pt x="4209" y="7501"/>
                  <a:pt x="4209" y="7490"/>
                </a:cubicBezTo>
                <a:cubicBezTo>
                  <a:pt x="4209" y="7490"/>
                  <a:pt x="4209" y="7490"/>
                  <a:pt x="4209" y="7490"/>
                </a:cubicBezTo>
                <a:cubicBezTo>
                  <a:pt x="4214" y="7479"/>
                  <a:pt x="4214" y="7469"/>
                  <a:pt x="4214" y="7469"/>
                </a:cubicBezTo>
                <a:cubicBezTo>
                  <a:pt x="4220" y="7458"/>
                  <a:pt x="4220" y="7458"/>
                  <a:pt x="4220" y="7447"/>
                </a:cubicBezTo>
                <a:cubicBezTo>
                  <a:pt x="4220" y="7447"/>
                  <a:pt x="4220" y="7447"/>
                  <a:pt x="4220" y="7436"/>
                </a:cubicBezTo>
                <a:cubicBezTo>
                  <a:pt x="4220" y="7436"/>
                  <a:pt x="4220" y="7436"/>
                  <a:pt x="4220" y="7436"/>
                </a:cubicBezTo>
                <a:cubicBezTo>
                  <a:pt x="4220" y="7426"/>
                  <a:pt x="4220" y="7426"/>
                  <a:pt x="4225" y="7426"/>
                </a:cubicBezTo>
                <a:cubicBezTo>
                  <a:pt x="4225" y="7426"/>
                  <a:pt x="4225" y="7426"/>
                  <a:pt x="4231" y="7426"/>
                </a:cubicBezTo>
                <a:cubicBezTo>
                  <a:pt x="4231" y="7436"/>
                  <a:pt x="4231" y="7436"/>
                  <a:pt x="4237" y="7436"/>
                </a:cubicBezTo>
                <a:cubicBezTo>
                  <a:pt x="4237" y="7447"/>
                  <a:pt x="4231" y="7447"/>
                  <a:pt x="4225" y="7458"/>
                </a:cubicBezTo>
                <a:cubicBezTo>
                  <a:pt x="4225" y="7458"/>
                  <a:pt x="4225" y="7469"/>
                  <a:pt x="4220" y="7469"/>
                </a:cubicBezTo>
                <a:cubicBezTo>
                  <a:pt x="4220" y="7469"/>
                  <a:pt x="4220" y="7479"/>
                  <a:pt x="4220" y="7479"/>
                </a:cubicBezTo>
                <a:cubicBezTo>
                  <a:pt x="4220" y="7479"/>
                  <a:pt x="4220" y="7490"/>
                  <a:pt x="4220" y="7490"/>
                </a:cubicBezTo>
                <a:cubicBezTo>
                  <a:pt x="4225" y="7490"/>
                  <a:pt x="4225" y="7479"/>
                  <a:pt x="4225" y="7479"/>
                </a:cubicBezTo>
                <a:cubicBezTo>
                  <a:pt x="4225" y="7469"/>
                  <a:pt x="4225" y="7469"/>
                  <a:pt x="4231" y="7469"/>
                </a:cubicBezTo>
                <a:cubicBezTo>
                  <a:pt x="4231" y="7469"/>
                  <a:pt x="4237" y="7469"/>
                  <a:pt x="4237" y="7469"/>
                </a:cubicBezTo>
                <a:cubicBezTo>
                  <a:pt x="4237" y="7458"/>
                  <a:pt x="4231" y="7458"/>
                  <a:pt x="4237" y="7458"/>
                </a:cubicBezTo>
                <a:cubicBezTo>
                  <a:pt x="4237" y="7458"/>
                  <a:pt x="4242" y="7458"/>
                  <a:pt x="4242" y="7458"/>
                </a:cubicBezTo>
                <a:cubicBezTo>
                  <a:pt x="4242" y="7458"/>
                  <a:pt x="4248" y="7458"/>
                  <a:pt x="4248" y="7447"/>
                </a:cubicBezTo>
                <a:cubicBezTo>
                  <a:pt x="4248" y="7447"/>
                  <a:pt x="4248" y="7447"/>
                  <a:pt x="4248" y="7436"/>
                </a:cubicBezTo>
                <a:cubicBezTo>
                  <a:pt x="4248" y="7436"/>
                  <a:pt x="4254" y="7436"/>
                  <a:pt x="4259" y="7436"/>
                </a:cubicBezTo>
                <a:cubicBezTo>
                  <a:pt x="4259" y="7436"/>
                  <a:pt x="4270" y="7436"/>
                  <a:pt x="4270" y="7426"/>
                </a:cubicBezTo>
                <a:cubicBezTo>
                  <a:pt x="4270" y="7415"/>
                  <a:pt x="4259" y="7415"/>
                  <a:pt x="4259" y="7415"/>
                </a:cubicBezTo>
                <a:cubicBezTo>
                  <a:pt x="4254" y="7426"/>
                  <a:pt x="4254" y="7436"/>
                  <a:pt x="4254" y="7426"/>
                </a:cubicBezTo>
                <a:cubicBezTo>
                  <a:pt x="4248" y="7426"/>
                  <a:pt x="4248" y="7426"/>
                  <a:pt x="4248" y="7426"/>
                </a:cubicBezTo>
                <a:cubicBezTo>
                  <a:pt x="4242" y="7426"/>
                  <a:pt x="4242" y="7426"/>
                  <a:pt x="4242" y="7415"/>
                </a:cubicBezTo>
                <a:cubicBezTo>
                  <a:pt x="4242" y="7415"/>
                  <a:pt x="4237" y="7415"/>
                  <a:pt x="4242" y="7404"/>
                </a:cubicBezTo>
                <a:cubicBezTo>
                  <a:pt x="4242" y="7404"/>
                  <a:pt x="4248" y="7404"/>
                  <a:pt x="4248" y="7404"/>
                </a:cubicBezTo>
                <a:cubicBezTo>
                  <a:pt x="4254" y="7404"/>
                  <a:pt x="4259" y="7404"/>
                  <a:pt x="4259" y="7404"/>
                </a:cubicBezTo>
                <a:cubicBezTo>
                  <a:pt x="4265" y="7404"/>
                  <a:pt x="4265" y="7404"/>
                  <a:pt x="4270" y="7415"/>
                </a:cubicBezTo>
                <a:cubicBezTo>
                  <a:pt x="4276" y="7415"/>
                  <a:pt x="4276" y="7415"/>
                  <a:pt x="4282" y="7426"/>
                </a:cubicBezTo>
                <a:cubicBezTo>
                  <a:pt x="4282" y="7426"/>
                  <a:pt x="4287" y="7426"/>
                  <a:pt x="4293" y="7426"/>
                </a:cubicBezTo>
                <a:cubicBezTo>
                  <a:pt x="4299" y="7426"/>
                  <a:pt x="4299" y="7426"/>
                  <a:pt x="4299" y="7426"/>
                </a:cubicBezTo>
                <a:cubicBezTo>
                  <a:pt x="4299" y="7436"/>
                  <a:pt x="4304" y="7436"/>
                  <a:pt x="4304" y="7436"/>
                </a:cubicBezTo>
                <a:cubicBezTo>
                  <a:pt x="4310" y="7436"/>
                  <a:pt x="4315" y="7436"/>
                  <a:pt x="4315" y="7436"/>
                </a:cubicBezTo>
                <a:cubicBezTo>
                  <a:pt x="4321" y="7436"/>
                  <a:pt x="4327" y="7436"/>
                  <a:pt x="4332" y="7436"/>
                </a:cubicBezTo>
                <a:cubicBezTo>
                  <a:pt x="4338" y="7426"/>
                  <a:pt x="4349" y="7426"/>
                  <a:pt x="4355" y="7436"/>
                </a:cubicBezTo>
                <a:cubicBezTo>
                  <a:pt x="4361" y="7447"/>
                  <a:pt x="4361" y="7458"/>
                  <a:pt x="4366" y="7469"/>
                </a:cubicBezTo>
                <a:cubicBezTo>
                  <a:pt x="4366" y="7469"/>
                  <a:pt x="4366" y="7479"/>
                  <a:pt x="4366" y="7490"/>
                </a:cubicBezTo>
                <a:cubicBezTo>
                  <a:pt x="4372" y="7490"/>
                  <a:pt x="4372" y="7501"/>
                  <a:pt x="4372" y="7512"/>
                </a:cubicBezTo>
                <a:cubicBezTo>
                  <a:pt x="4372" y="7522"/>
                  <a:pt x="4377" y="7522"/>
                  <a:pt x="4377" y="7533"/>
                </a:cubicBezTo>
                <a:cubicBezTo>
                  <a:pt x="4383" y="7544"/>
                  <a:pt x="4383" y="7555"/>
                  <a:pt x="4389" y="7555"/>
                </a:cubicBezTo>
                <a:cubicBezTo>
                  <a:pt x="4394" y="7565"/>
                  <a:pt x="4400" y="7555"/>
                  <a:pt x="4400" y="7565"/>
                </a:cubicBezTo>
                <a:cubicBezTo>
                  <a:pt x="4406" y="7565"/>
                  <a:pt x="4411" y="7565"/>
                  <a:pt x="4411" y="7565"/>
                </a:cubicBezTo>
                <a:cubicBezTo>
                  <a:pt x="4417" y="7565"/>
                  <a:pt x="4422" y="7565"/>
                  <a:pt x="4428" y="7565"/>
                </a:cubicBezTo>
                <a:cubicBezTo>
                  <a:pt x="4434" y="7565"/>
                  <a:pt x="4462" y="7555"/>
                  <a:pt x="4456" y="7576"/>
                </a:cubicBezTo>
                <a:cubicBezTo>
                  <a:pt x="4456" y="7576"/>
                  <a:pt x="4451" y="7587"/>
                  <a:pt x="4451" y="7587"/>
                </a:cubicBezTo>
                <a:cubicBezTo>
                  <a:pt x="4451" y="7587"/>
                  <a:pt x="4451" y="7598"/>
                  <a:pt x="4451" y="7598"/>
                </a:cubicBezTo>
                <a:cubicBezTo>
                  <a:pt x="4451" y="7608"/>
                  <a:pt x="4445" y="7608"/>
                  <a:pt x="4445" y="7619"/>
                </a:cubicBezTo>
                <a:cubicBezTo>
                  <a:pt x="4451" y="7619"/>
                  <a:pt x="4451" y="7619"/>
                  <a:pt x="4451" y="7630"/>
                </a:cubicBezTo>
                <a:cubicBezTo>
                  <a:pt x="4456" y="7630"/>
                  <a:pt x="4456" y="7630"/>
                  <a:pt x="4456" y="7641"/>
                </a:cubicBezTo>
                <a:cubicBezTo>
                  <a:pt x="4462" y="7641"/>
                  <a:pt x="4462" y="7651"/>
                  <a:pt x="4467" y="7651"/>
                </a:cubicBezTo>
                <a:cubicBezTo>
                  <a:pt x="4473" y="7651"/>
                  <a:pt x="4473" y="7662"/>
                  <a:pt x="4473" y="7673"/>
                </a:cubicBezTo>
                <a:cubicBezTo>
                  <a:pt x="4473" y="7673"/>
                  <a:pt x="4467" y="7673"/>
                  <a:pt x="4467" y="7684"/>
                </a:cubicBezTo>
                <a:cubicBezTo>
                  <a:pt x="4467" y="7684"/>
                  <a:pt x="4467" y="7684"/>
                  <a:pt x="4467" y="7694"/>
                </a:cubicBezTo>
                <a:cubicBezTo>
                  <a:pt x="4467" y="7694"/>
                  <a:pt x="4462" y="7705"/>
                  <a:pt x="4462" y="7716"/>
                </a:cubicBezTo>
                <a:cubicBezTo>
                  <a:pt x="4462" y="7727"/>
                  <a:pt x="4467" y="7727"/>
                  <a:pt x="4473" y="7727"/>
                </a:cubicBezTo>
                <a:cubicBezTo>
                  <a:pt x="4473" y="7727"/>
                  <a:pt x="4479" y="7737"/>
                  <a:pt x="4479" y="7737"/>
                </a:cubicBezTo>
                <a:cubicBezTo>
                  <a:pt x="4479" y="7737"/>
                  <a:pt x="4473" y="7748"/>
                  <a:pt x="4473" y="7748"/>
                </a:cubicBezTo>
                <a:cubicBezTo>
                  <a:pt x="4473" y="7759"/>
                  <a:pt x="4479" y="7759"/>
                  <a:pt x="4479" y="7759"/>
                </a:cubicBezTo>
                <a:cubicBezTo>
                  <a:pt x="4479" y="7759"/>
                  <a:pt x="4479" y="7770"/>
                  <a:pt x="4479" y="7770"/>
                </a:cubicBezTo>
                <a:cubicBezTo>
                  <a:pt x="4479" y="7770"/>
                  <a:pt x="4479" y="7780"/>
                  <a:pt x="4479" y="7780"/>
                </a:cubicBezTo>
                <a:cubicBezTo>
                  <a:pt x="4473" y="7780"/>
                  <a:pt x="4473" y="7780"/>
                  <a:pt x="4473" y="7780"/>
                </a:cubicBezTo>
                <a:cubicBezTo>
                  <a:pt x="4467" y="7780"/>
                  <a:pt x="4467" y="7780"/>
                  <a:pt x="4467" y="7780"/>
                </a:cubicBezTo>
                <a:cubicBezTo>
                  <a:pt x="4462" y="7780"/>
                  <a:pt x="4462" y="7780"/>
                  <a:pt x="4462" y="7780"/>
                </a:cubicBezTo>
                <a:cubicBezTo>
                  <a:pt x="4456" y="7780"/>
                  <a:pt x="4456" y="7770"/>
                  <a:pt x="4456" y="7770"/>
                </a:cubicBezTo>
                <a:cubicBezTo>
                  <a:pt x="4451" y="7770"/>
                  <a:pt x="4451" y="7770"/>
                  <a:pt x="4451" y="7770"/>
                </a:cubicBezTo>
                <a:cubicBezTo>
                  <a:pt x="4445" y="7770"/>
                  <a:pt x="4445" y="7759"/>
                  <a:pt x="4445" y="7759"/>
                </a:cubicBezTo>
                <a:cubicBezTo>
                  <a:pt x="4451" y="7759"/>
                  <a:pt x="4451" y="7759"/>
                  <a:pt x="4451" y="7759"/>
                </a:cubicBezTo>
                <a:cubicBezTo>
                  <a:pt x="4451" y="7748"/>
                  <a:pt x="4451" y="7748"/>
                  <a:pt x="4451" y="7748"/>
                </a:cubicBezTo>
                <a:cubicBezTo>
                  <a:pt x="4445" y="7748"/>
                  <a:pt x="4439" y="7748"/>
                  <a:pt x="4434" y="7748"/>
                </a:cubicBezTo>
                <a:cubicBezTo>
                  <a:pt x="4422" y="7759"/>
                  <a:pt x="4417" y="7748"/>
                  <a:pt x="4406" y="7759"/>
                </a:cubicBezTo>
                <a:cubicBezTo>
                  <a:pt x="4394" y="7759"/>
                  <a:pt x="4389" y="7759"/>
                  <a:pt x="4377" y="7770"/>
                </a:cubicBezTo>
                <a:cubicBezTo>
                  <a:pt x="4372" y="7770"/>
                  <a:pt x="4361" y="7770"/>
                  <a:pt x="4355" y="7780"/>
                </a:cubicBezTo>
                <a:cubicBezTo>
                  <a:pt x="4349" y="7791"/>
                  <a:pt x="4349" y="7791"/>
                  <a:pt x="4344" y="7802"/>
                </a:cubicBezTo>
                <a:cubicBezTo>
                  <a:pt x="4338" y="7802"/>
                  <a:pt x="4332" y="7791"/>
                  <a:pt x="4332" y="7791"/>
                </a:cubicBezTo>
                <a:cubicBezTo>
                  <a:pt x="4327" y="7791"/>
                  <a:pt x="4321" y="7791"/>
                  <a:pt x="4321" y="7791"/>
                </a:cubicBezTo>
                <a:cubicBezTo>
                  <a:pt x="4315" y="7780"/>
                  <a:pt x="4310" y="7780"/>
                  <a:pt x="4304" y="7780"/>
                </a:cubicBezTo>
                <a:cubicBezTo>
                  <a:pt x="4304" y="7780"/>
                  <a:pt x="4299" y="7780"/>
                  <a:pt x="4293" y="7770"/>
                </a:cubicBezTo>
                <a:cubicBezTo>
                  <a:pt x="4287" y="7770"/>
                  <a:pt x="4287" y="7759"/>
                  <a:pt x="4287" y="7759"/>
                </a:cubicBezTo>
                <a:cubicBezTo>
                  <a:pt x="4282" y="7737"/>
                  <a:pt x="4270" y="7737"/>
                  <a:pt x="4265" y="7727"/>
                </a:cubicBezTo>
                <a:cubicBezTo>
                  <a:pt x="4259" y="7716"/>
                  <a:pt x="4259" y="7727"/>
                  <a:pt x="4254" y="7727"/>
                </a:cubicBezTo>
                <a:cubicBezTo>
                  <a:pt x="4248" y="7716"/>
                  <a:pt x="4248" y="7716"/>
                  <a:pt x="4248" y="7716"/>
                </a:cubicBezTo>
                <a:cubicBezTo>
                  <a:pt x="4242" y="7716"/>
                  <a:pt x="4242" y="7716"/>
                  <a:pt x="4242" y="7716"/>
                </a:cubicBezTo>
                <a:cubicBezTo>
                  <a:pt x="4242" y="7727"/>
                  <a:pt x="4242" y="7727"/>
                  <a:pt x="4237" y="7727"/>
                </a:cubicBezTo>
                <a:cubicBezTo>
                  <a:pt x="4237" y="7727"/>
                  <a:pt x="4231" y="7727"/>
                  <a:pt x="4231" y="7727"/>
                </a:cubicBezTo>
                <a:cubicBezTo>
                  <a:pt x="4231" y="7737"/>
                  <a:pt x="4231" y="7737"/>
                  <a:pt x="4231" y="7748"/>
                </a:cubicBezTo>
                <a:cubicBezTo>
                  <a:pt x="4225" y="7748"/>
                  <a:pt x="4225" y="7748"/>
                  <a:pt x="4225" y="7737"/>
                </a:cubicBezTo>
                <a:cubicBezTo>
                  <a:pt x="4225" y="7737"/>
                  <a:pt x="4225" y="7716"/>
                  <a:pt x="4225" y="7716"/>
                </a:cubicBezTo>
                <a:cubicBezTo>
                  <a:pt x="4231" y="7716"/>
                  <a:pt x="4231" y="7716"/>
                  <a:pt x="4231" y="7705"/>
                </a:cubicBezTo>
                <a:cubicBezTo>
                  <a:pt x="4237" y="7705"/>
                  <a:pt x="4237" y="7705"/>
                  <a:pt x="4237" y="7705"/>
                </a:cubicBezTo>
                <a:cubicBezTo>
                  <a:pt x="4237" y="7694"/>
                  <a:pt x="4242" y="7694"/>
                  <a:pt x="4242" y="7694"/>
                </a:cubicBezTo>
                <a:cubicBezTo>
                  <a:pt x="4242" y="7694"/>
                  <a:pt x="4248" y="7684"/>
                  <a:pt x="4248" y="7684"/>
                </a:cubicBezTo>
                <a:cubicBezTo>
                  <a:pt x="4248" y="7673"/>
                  <a:pt x="4248" y="7673"/>
                  <a:pt x="4254" y="7673"/>
                </a:cubicBezTo>
                <a:cubicBezTo>
                  <a:pt x="4254" y="7673"/>
                  <a:pt x="4259" y="7673"/>
                  <a:pt x="4259" y="7662"/>
                </a:cubicBezTo>
                <a:cubicBezTo>
                  <a:pt x="4259" y="7662"/>
                  <a:pt x="4259" y="7662"/>
                  <a:pt x="4259" y="7651"/>
                </a:cubicBezTo>
                <a:cubicBezTo>
                  <a:pt x="4259" y="7651"/>
                  <a:pt x="4265" y="7651"/>
                  <a:pt x="4265" y="7651"/>
                </a:cubicBezTo>
                <a:cubicBezTo>
                  <a:pt x="4265" y="7651"/>
                  <a:pt x="4270" y="7651"/>
                  <a:pt x="4270" y="7651"/>
                </a:cubicBezTo>
                <a:cubicBezTo>
                  <a:pt x="4276" y="7651"/>
                  <a:pt x="4270" y="7651"/>
                  <a:pt x="4270" y="7641"/>
                </a:cubicBezTo>
                <a:cubicBezTo>
                  <a:pt x="4265" y="7641"/>
                  <a:pt x="4265" y="7641"/>
                  <a:pt x="4259" y="7641"/>
                </a:cubicBezTo>
                <a:cubicBezTo>
                  <a:pt x="4254" y="7641"/>
                  <a:pt x="4254" y="7641"/>
                  <a:pt x="4254" y="7641"/>
                </a:cubicBezTo>
                <a:cubicBezTo>
                  <a:pt x="4248" y="7641"/>
                  <a:pt x="4242" y="7641"/>
                  <a:pt x="4237" y="7641"/>
                </a:cubicBezTo>
                <a:cubicBezTo>
                  <a:pt x="4231" y="7641"/>
                  <a:pt x="4231" y="7651"/>
                  <a:pt x="4225" y="7651"/>
                </a:cubicBezTo>
                <a:cubicBezTo>
                  <a:pt x="4225" y="7662"/>
                  <a:pt x="4225" y="7662"/>
                  <a:pt x="4220" y="7673"/>
                </a:cubicBezTo>
                <a:cubicBezTo>
                  <a:pt x="4220" y="7673"/>
                  <a:pt x="4220" y="7673"/>
                  <a:pt x="4220" y="7684"/>
                </a:cubicBezTo>
                <a:cubicBezTo>
                  <a:pt x="4220" y="7684"/>
                  <a:pt x="4214" y="7673"/>
                  <a:pt x="4214" y="7673"/>
                </a:cubicBezTo>
                <a:cubicBezTo>
                  <a:pt x="4214" y="7673"/>
                  <a:pt x="4209" y="7673"/>
                  <a:pt x="4209" y="7684"/>
                </a:cubicBezTo>
                <a:cubicBezTo>
                  <a:pt x="4203" y="7684"/>
                  <a:pt x="4203" y="7684"/>
                  <a:pt x="4197" y="7684"/>
                </a:cubicBezTo>
                <a:cubicBezTo>
                  <a:pt x="4192" y="7694"/>
                  <a:pt x="4186" y="7705"/>
                  <a:pt x="4175" y="7716"/>
                </a:cubicBezTo>
                <a:cubicBezTo>
                  <a:pt x="4175" y="7716"/>
                  <a:pt x="4169" y="7716"/>
                  <a:pt x="4164" y="7716"/>
                </a:cubicBezTo>
                <a:cubicBezTo>
                  <a:pt x="4158" y="7727"/>
                  <a:pt x="4158" y="7727"/>
                  <a:pt x="4152" y="7737"/>
                </a:cubicBezTo>
                <a:cubicBezTo>
                  <a:pt x="4147" y="7737"/>
                  <a:pt x="4147" y="7737"/>
                  <a:pt x="4141" y="7737"/>
                </a:cubicBezTo>
                <a:cubicBezTo>
                  <a:pt x="4135" y="7748"/>
                  <a:pt x="4130" y="7759"/>
                  <a:pt x="4124" y="7759"/>
                </a:cubicBezTo>
                <a:cubicBezTo>
                  <a:pt x="4124" y="7759"/>
                  <a:pt x="4119" y="7759"/>
                  <a:pt x="4113" y="7770"/>
                </a:cubicBezTo>
                <a:cubicBezTo>
                  <a:pt x="4107" y="7770"/>
                  <a:pt x="4102" y="7780"/>
                  <a:pt x="4096" y="7780"/>
                </a:cubicBezTo>
                <a:cubicBezTo>
                  <a:pt x="4090" y="7770"/>
                  <a:pt x="4090" y="7770"/>
                  <a:pt x="4090" y="7770"/>
                </a:cubicBezTo>
                <a:cubicBezTo>
                  <a:pt x="4085" y="7770"/>
                  <a:pt x="4085" y="7770"/>
                  <a:pt x="4079" y="7759"/>
                </a:cubicBezTo>
                <a:cubicBezTo>
                  <a:pt x="4079" y="7759"/>
                  <a:pt x="4079" y="7748"/>
                  <a:pt x="4079" y="7748"/>
                </a:cubicBezTo>
                <a:cubicBezTo>
                  <a:pt x="4074" y="7748"/>
                  <a:pt x="4074" y="7759"/>
                  <a:pt x="4074" y="7748"/>
                </a:cubicBezTo>
                <a:cubicBezTo>
                  <a:pt x="4074" y="7748"/>
                  <a:pt x="4074" y="7748"/>
                  <a:pt x="4074" y="7737"/>
                </a:cubicBezTo>
                <a:cubicBezTo>
                  <a:pt x="4079" y="7737"/>
                  <a:pt x="4079" y="7737"/>
                  <a:pt x="4079" y="7727"/>
                </a:cubicBezTo>
                <a:cubicBezTo>
                  <a:pt x="4079" y="7727"/>
                  <a:pt x="4079" y="7727"/>
                  <a:pt x="4079" y="7716"/>
                </a:cubicBezTo>
                <a:cubicBezTo>
                  <a:pt x="4074" y="7716"/>
                  <a:pt x="4068" y="7716"/>
                  <a:pt x="4062" y="7716"/>
                </a:cubicBezTo>
                <a:cubicBezTo>
                  <a:pt x="4062" y="7727"/>
                  <a:pt x="4057" y="7727"/>
                  <a:pt x="4051" y="7727"/>
                </a:cubicBezTo>
                <a:cubicBezTo>
                  <a:pt x="4051" y="7727"/>
                  <a:pt x="4045" y="7737"/>
                  <a:pt x="4045" y="7737"/>
                </a:cubicBezTo>
                <a:cubicBezTo>
                  <a:pt x="4040" y="7737"/>
                  <a:pt x="4040" y="7748"/>
                  <a:pt x="4034" y="7748"/>
                </a:cubicBezTo>
                <a:cubicBezTo>
                  <a:pt x="4029" y="7748"/>
                  <a:pt x="4023" y="7748"/>
                  <a:pt x="4017" y="7748"/>
                </a:cubicBezTo>
                <a:cubicBezTo>
                  <a:pt x="4017" y="7759"/>
                  <a:pt x="4017" y="7759"/>
                  <a:pt x="4012" y="7759"/>
                </a:cubicBezTo>
                <a:cubicBezTo>
                  <a:pt x="4012" y="7759"/>
                  <a:pt x="4012" y="7759"/>
                  <a:pt x="4006" y="7759"/>
                </a:cubicBezTo>
                <a:cubicBezTo>
                  <a:pt x="4006" y="7748"/>
                  <a:pt x="4006" y="7748"/>
                  <a:pt x="4000" y="7748"/>
                </a:cubicBezTo>
                <a:cubicBezTo>
                  <a:pt x="4000" y="7748"/>
                  <a:pt x="3995" y="7748"/>
                  <a:pt x="3995" y="7748"/>
                </a:cubicBezTo>
                <a:cubicBezTo>
                  <a:pt x="3995" y="7737"/>
                  <a:pt x="4000" y="7737"/>
                  <a:pt x="4000" y="7737"/>
                </a:cubicBezTo>
                <a:close/>
                <a:moveTo>
                  <a:pt x="968" y="5599"/>
                </a:moveTo>
                <a:cubicBezTo>
                  <a:pt x="968" y="5599"/>
                  <a:pt x="968" y="5599"/>
                  <a:pt x="968" y="5599"/>
                </a:cubicBezTo>
                <a:cubicBezTo>
                  <a:pt x="968" y="5599"/>
                  <a:pt x="962" y="5599"/>
                  <a:pt x="962" y="5599"/>
                </a:cubicBezTo>
                <a:cubicBezTo>
                  <a:pt x="962" y="5599"/>
                  <a:pt x="962" y="5588"/>
                  <a:pt x="968" y="5588"/>
                </a:cubicBezTo>
                <a:cubicBezTo>
                  <a:pt x="968" y="5588"/>
                  <a:pt x="968" y="5588"/>
                  <a:pt x="968" y="5599"/>
                </a:cubicBezTo>
                <a:cubicBezTo>
                  <a:pt x="968" y="5599"/>
                  <a:pt x="968" y="5599"/>
                  <a:pt x="968" y="5599"/>
                </a:cubicBezTo>
                <a:close/>
                <a:moveTo>
                  <a:pt x="979" y="5567"/>
                </a:moveTo>
                <a:cubicBezTo>
                  <a:pt x="979" y="5567"/>
                  <a:pt x="973" y="5556"/>
                  <a:pt x="973" y="5556"/>
                </a:cubicBezTo>
                <a:cubicBezTo>
                  <a:pt x="968" y="5556"/>
                  <a:pt x="968" y="5567"/>
                  <a:pt x="968" y="5567"/>
                </a:cubicBezTo>
                <a:cubicBezTo>
                  <a:pt x="968" y="5567"/>
                  <a:pt x="962" y="5577"/>
                  <a:pt x="962" y="5577"/>
                </a:cubicBezTo>
                <a:cubicBezTo>
                  <a:pt x="968" y="5567"/>
                  <a:pt x="962" y="5545"/>
                  <a:pt x="956" y="5545"/>
                </a:cubicBezTo>
                <a:cubicBezTo>
                  <a:pt x="956" y="5545"/>
                  <a:pt x="956" y="5534"/>
                  <a:pt x="956" y="5534"/>
                </a:cubicBezTo>
                <a:cubicBezTo>
                  <a:pt x="951" y="5534"/>
                  <a:pt x="951" y="5545"/>
                  <a:pt x="951" y="5545"/>
                </a:cubicBezTo>
                <a:cubicBezTo>
                  <a:pt x="951" y="5545"/>
                  <a:pt x="951" y="5534"/>
                  <a:pt x="951" y="5524"/>
                </a:cubicBezTo>
                <a:cubicBezTo>
                  <a:pt x="956" y="5524"/>
                  <a:pt x="951" y="5534"/>
                  <a:pt x="956" y="5534"/>
                </a:cubicBezTo>
                <a:cubicBezTo>
                  <a:pt x="956" y="5534"/>
                  <a:pt x="956" y="5534"/>
                  <a:pt x="956" y="5534"/>
                </a:cubicBezTo>
                <a:cubicBezTo>
                  <a:pt x="962" y="5534"/>
                  <a:pt x="962" y="5534"/>
                  <a:pt x="968" y="5545"/>
                </a:cubicBezTo>
                <a:cubicBezTo>
                  <a:pt x="968" y="5545"/>
                  <a:pt x="968" y="5545"/>
                  <a:pt x="973" y="5556"/>
                </a:cubicBezTo>
                <a:cubicBezTo>
                  <a:pt x="973" y="5556"/>
                  <a:pt x="979" y="5567"/>
                  <a:pt x="979" y="5567"/>
                </a:cubicBezTo>
                <a:close/>
                <a:moveTo>
                  <a:pt x="1255" y="3772"/>
                </a:moveTo>
                <a:cubicBezTo>
                  <a:pt x="1249" y="3772"/>
                  <a:pt x="1249" y="3772"/>
                  <a:pt x="1249" y="3761"/>
                </a:cubicBezTo>
                <a:cubicBezTo>
                  <a:pt x="1249" y="3761"/>
                  <a:pt x="1249" y="3761"/>
                  <a:pt x="1255" y="3761"/>
                </a:cubicBezTo>
                <a:cubicBezTo>
                  <a:pt x="1255" y="3772"/>
                  <a:pt x="1260" y="3761"/>
                  <a:pt x="1260" y="3772"/>
                </a:cubicBezTo>
                <a:cubicBezTo>
                  <a:pt x="1260" y="3772"/>
                  <a:pt x="1255" y="3772"/>
                  <a:pt x="1255" y="3772"/>
                </a:cubicBezTo>
                <a:close/>
                <a:moveTo>
                  <a:pt x="1266" y="3772"/>
                </a:moveTo>
                <a:cubicBezTo>
                  <a:pt x="1266" y="3772"/>
                  <a:pt x="1260" y="3761"/>
                  <a:pt x="1260" y="3761"/>
                </a:cubicBezTo>
                <a:cubicBezTo>
                  <a:pt x="1260" y="3750"/>
                  <a:pt x="1266" y="3750"/>
                  <a:pt x="1266" y="3750"/>
                </a:cubicBezTo>
                <a:cubicBezTo>
                  <a:pt x="1266" y="3750"/>
                  <a:pt x="1266" y="3750"/>
                  <a:pt x="1266" y="3761"/>
                </a:cubicBezTo>
                <a:cubicBezTo>
                  <a:pt x="1266" y="3761"/>
                  <a:pt x="1266" y="3772"/>
                  <a:pt x="1266" y="3772"/>
                </a:cubicBezTo>
                <a:close/>
                <a:moveTo>
                  <a:pt x="1755" y="6867"/>
                </a:moveTo>
                <a:cubicBezTo>
                  <a:pt x="1755" y="6867"/>
                  <a:pt x="1755" y="6878"/>
                  <a:pt x="1755" y="6878"/>
                </a:cubicBezTo>
                <a:cubicBezTo>
                  <a:pt x="1750" y="6878"/>
                  <a:pt x="1750" y="6867"/>
                  <a:pt x="1750" y="6867"/>
                </a:cubicBezTo>
                <a:cubicBezTo>
                  <a:pt x="1750" y="6867"/>
                  <a:pt x="1744" y="6867"/>
                  <a:pt x="1744" y="6867"/>
                </a:cubicBezTo>
                <a:cubicBezTo>
                  <a:pt x="1739" y="6867"/>
                  <a:pt x="1739" y="6867"/>
                  <a:pt x="1733" y="6878"/>
                </a:cubicBezTo>
                <a:cubicBezTo>
                  <a:pt x="1733" y="6888"/>
                  <a:pt x="1727" y="6878"/>
                  <a:pt x="1727" y="6888"/>
                </a:cubicBezTo>
                <a:cubicBezTo>
                  <a:pt x="1722" y="6899"/>
                  <a:pt x="1727" y="6910"/>
                  <a:pt x="1722" y="6910"/>
                </a:cubicBezTo>
                <a:cubicBezTo>
                  <a:pt x="1722" y="6910"/>
                  <a:pt x="1722" y="6899"/>
                  <a:pt x="1722" y="6899"/>
                </a:cubicBezTo>
                <a:cubicBezTo>
                  <a:pt x="1722" y="6899"/>
                  <a:pt x="1716" y="6899"/>
                  <a:pt x="1716" y="6888"/>
                </a:cubicBezTo>
                <a:cubicBezTo>
                  <a:pt x="1716" y="6888"/>
                  <a:pt x="1716" y="6888"/>
                  <a:pt x="1716" y="6888"/>
                </a:cubicBezTo>
                <a:cubicBezTo>
                  <a:pt x="1722" y="6878"/>
                  <a:pt x="1727" y="6878"/>
                  <a:pt x="1727" y="6867"/>
                </a:cubicBezTo>
                <a:cubicBezTo>
                  <a:pt x="1733" y="6867"/>
                  <a:pt x="1733" y="6867"/>
                  <a:pt x="1733" y="6856"/>
                </a:cubicBezTo>
                <a:cubicBezTo>
                  <a:pt x="1733" y="6856"/>
                  <a:pt x="1733" y="6856"/>
                  <a:pt x="1733" y="6845"/>
                </a:cubicBezTo>
                <a:cubicBezTo>
                  <a:pt x="1739" y="6835"/>
                  <a:pt x="1739" y="6856"/>
                  <a:pt x="1744" y="6856"/>
                </a:cubicBezTo>
                <a:cubicBezTo>
                  <a:pt x="1744" y="6856"/>
                  <a:pt x="1750" y="6856"/>
                  <a:pt x="1755" y="6867"/>
                </a:cubicBezTo>
                <a:cubicBezTo>
                  <a:pt x="1755" y="6867"/>
                  <a:pt x="1761" y="6867"/>
                  <a:pt x="1755" y="6867"/>
                </a:cubicBezTo>
                <a:close/>
                <a:moveTo>
                  <a:pt x="1795" y="7093"/>
                </a:moveTo>
                <a:cubicBezTo>
                  <a:pt x="1795" y="7093"/>
                  <a:pt x="1789" y="7093"/>
                  <a:pt x="1789" y="7093"/>
                </a:cubicBezTo>
                <a:cubicBezTo>
                  <a:pt x="1778" y="7093"/>
                  <a:pt x="1784" y="7071"/>
                  <a:pt x="1789" y="7071"/>
                </a:cubicBezTo>
                <a:cubicBezTo>
                  <a:pt x="1789" y="7071"/>
                  <a:pt x="1789" y="7082"/>
                  <a:pt x="1795" y="7082"/>
                </a:cubicBezTo>
                <a:cubicBezTo>
                  <a:pt x="1795" y="7093"/>
                  <a:pt x="1800" y="7093"/>
                  <a:pt x="1800" y="7093"/>
                </a:cubicBezTo>
                <a:cubicBezTo>
                  <a:pt x="1800" y="7103"/>
                  <a:pt x="1795" y="7093"/>
                  <a:pt x="1795" y="7093"/>
                </a:cubicBezTo>
                <a:close/>
                <a:moveTo>
                  <a:pt x="2020" y="7608"/>
                </a:moveTo>
                <a:cubicBezTo>
                  <a:pt x="2020" y="7598"/>
                  <a:pt x="2020" y="7598"/>
                  <a:pt x="2020" y="7598"/>
                </a:cubicBezTo>
                <a:cubicBezTo>
                  <a:pt x="2020" y="7598"/>
                  <a:pt x="2020" y="7598"/>
                  <a:pt x="2020" y="7598"/>
                </a:cubicBezTo>
                <a:cubicBezTo>
                  <a:pt x="2020" y="7587"/>
                  <a:pt x="2020" y="7587"/>
                  <a:pt x="2020" y="7587"/>
                </a:cubicBezTo>
                <a:cubicBezTo>
                  <a:pt x="2020" y="7587"/>
                  <a:pt x="2020" y="7598"/>
                  <a:pt x="2020" y="7598"/>
                </a:cubicBezTo>
                <a:cubicBezTo>
                  <a:pt x="2020" y="7598"/>
                  <a:pt x="2020" y="7608"/>
                  <a:pt x="2020" y="7608"/>
                </a:cubicBezTo>
                <a:cubicBezTo>
                  <a:pt x="2020" y="7608"/>
                  <a:pt x="2020" y="7608"/>
                  <a:pt x="2020" y="7608"/>
                </a:cubicBezTo>
                <a:cubicBezTo>
                  <a:pt x="2014" y="7619"/>
                  <a:pt x="2014" y="7608"/>
                  <a:pt x="2020" y="7608"/>
                </a:cubicBezTo>
                <a:close/>
                <a:moveTo>
                  <a:pt x="2357" y="4309"/>
                </a:moveTo>
                <a:cubicBezTo>
                  <a:pt x="2352" y="4309"/>
                  <a:pt x="2352" y="4309"/>
                  <a:pt x="2352" y="4320"/>
                </a:cubicBezTo>
                <a:cubicBezTo>
                  <a:pt x="2357" y="4320"/>
                  <a:pt x="2352" y="4331"/>
                  <a:pt x="2352" y="4331"/>
                </a:cubicBezTo>
                <a:cubicBezTo>
                  <a:pt x="2352" y="4341"/>
                  <a:pt x="2346" y="4341"/>
                  <a:pt x="2346" y="4352"/>
                </a:cubicBezTo>
                <a:cubicBezTo>
                  <a:pt x="2346" y="4363"/>
                  <a:pt x="2346" y="4363"/>
                  <a:pt x="2346" y="4363"/>
                </a:cubicBezTo>
                <a:cubicBezTo>
                  <a:pt x="2346" y="4374"/>
                  <a:pt x="2346" y="4374"/>
                  <a:pt x="2341" y="4374"/>
                </a:cubicBezTo>
                <a:cubicBezTo>
                  <a:pt x="2341" y="4374"/>
                  <a:pt x="2335" y="4374"/>
                  <a:pt x="2335" y="4374"/>
                </a:cubicBezTo>
                <a:cubicBezTo>
                  <a:pt x="2335" y="4374"/>
                  <a:pt x="2329" y="4363"/>
                  <a:pt x="2329" y="4374"/>
                </a:cubicBezTo>
                <a:cubicBezTo>
                  <a:pt x="2329" y="4374"/>
                  <a:pt x="2324" y="4374"/>
                  <a:pt x="2324" y="4384"/>
                </a:cubicBezTo>
                <a:cubicBezTo>
                  <a:pt x="2318" y="4384"/>
                  <a:pt x="2324" y="4395"/>
                  <a:pt x="2318" y="4406"/>
                </a:cubicBezTo>
                <a:cubicBezTo>
                  <a:pt x="2318" y="4406"/>
                  <a:pt x="2318" y="4406"/>
                  <a:pt x="2318" y="4417"/>
                </a:cubicBezTo>
                <a:cubicBezTo>
                  <a:pt x="2318" y="4417"/>
                  <a:pt x="2318" y="4417"/>
                  <a:pt x="2324" y="4417"/>
                </a:cubicBezTo>
                <a:cubicBezTo>
                  <a:pt x="2324" y="4417"/>
                  <a:pt x="2324" y="4417"/>
                  <a:pt x="2329" y="4417"/>
                </a:cubicBezTo>
                <a:cubicBezTo>
                  <a:pt x="2329" y="4417"/>
                  <a:pt x="2335" y="4417"/>
                  <a:pt x="2335" y="4417"/>
                </a:cubicBezTo>
                <a:cubicBezTo>
                  <a:pt x="2335" y="4406"/>
                  <a:pt x="2341" y="4406"/>
                  <a:pt x="2341" y="4406"/>
                </a:cubicBezTo>
                <a:cubicBezTo>
                  <a:pt x="2341" y="4417"/>
                  <a:pt x="2341" y="4417"/>
                  <a:pt x="2341" y="4427"/>
                </a:cubicBezTo>
                <a:cubicBezTo>
                  <a:pt x="2341" y="4427"/>
                  <a:pt x="2341" y="4427"/>
                  <a:pt x="2341" y="4438"/>
                </a:cubicBezTo>
                <a:cubicBezTo>
                  <a:pt x="2341" y="4438"/>
                  <a:pt x="2335" y="4438"/>
                  <a:pt x="2335" y="4438"/>
                </a:cubicBezTo>
                <a:cubicBezTo>
                  <a:pt x="2335" y="4438"/>
                  <a:pt x="2329" y="4438"/>
                  <a:pt x="2329" y="4438"/>
                </a:cubicBezTo>
                <a:cubicBezTo>
                  <a:pt x="2324" y="4449"/>
                  <a:pt x="2324" y="4449"/>
                  <a:pt x="2324" y="4449"/>
                </a:cubicBezTo>
                <a:cubicBezTo>
                  <a:pt x="2318" y="4449"/>
                  <a:pt x="2318" y="4449"/>
                  <a:pt x="2312" y="4449"/>
                </a:cubicBezTo>
                <a:cubicBezTo>
                  <a:pt x="2312" y="4449"/>
                  <a:pt x="2312" y="4438"/>
                  <a:pt x="2307" y="4438"/>
                </a:cubicBezTo>
                <a:cubicBezTo>
                  <a:pt x="2307" y="4438"/>
                  <a:pt x="2307" y="4438"/>
                  <a:pt x="2301" y="4438"/>
                </a:cubicBezTo>
                <a:cubicBezTo>
                  <a:pt x="2301" y="4438"/>
                  <a:pt x="2301" y="4449"/>
                  <a:pt x="2296" y="4449"/>
                </a:cubicBezTo>
                <a:cubicBezTo>
                  <a:pt x="2290" y="4460"/>
                  <a:pt x="2284" y="4427"/>
                  <a:pt x="2279" y="4427"/>
                </a:cubicBezTo>
                <a:cubicBezTo>
                  <a:pt x="2267" y="4417"/>
                  <a:pt x="2262" y="4417"/>
                  <a:pt x="2256" y="4417"/>
                </a:cubicBezTo>
                <a:cubicBezTo>
                  <a:pt x="2245" y="4417"/>
                  <a:pt x="2239" y="4417"/>
                  <a:pt x="2228" y="4417"/>
                </a:cubicBezTo>
                <a:cubicBezTo>
                  <a:pt x="2228" y="4417"/>
                  <a:pt x="2217" y="4417"/>
                  <a:pt x="2217" y="4427"/>
                </a:cubicBezTo>
                <a:cubicBezTo>
                  <a:pt x="2217" y="4427"/>
                  <a:pt x="2222" y="4427"/>
                  <a:pt x="2222" y="4438"/>
                </a:cubicBezTo>
                <a:cubicBezTo>
                  <a:pt x="2222" y="4438"/>
                  <a:pt x="2217" y="4438"/>
                  <a:pt x="2217" y="4449"/>
                </a:cubicBezTo>
                <a:cubicBezTo>
                  <a:pt x="2217" y="4449"/>
                  <a:pt x="2211" y="4449"/>
                  <a:pt x="2211" y="4449"/>
                </a:cubicBezTo>
                <a:cubicBezTo>
                  <a:pt x="2211" y="4449"/>
                  <a:pt x="2211" y="4449"/>
                  <a:pt x="2206" y="4449"/>
                </a:cubicBezTo>
                <a:cubicBezTo>
                  <a:pt x="2206" y="4460"/>
                  <a:pt x="2200" y="4460"/>
                  <a:pt x="2200" y="4449"/>
                </a:cubicBezTo>
                <a:cubicBezTo>
                  <a:pt x="2194" y="4460"/>
                  <a:pt x="2200" y="4470"/>
                  <a:pt x="2206" y="4470"/>
                </a:cubicBezTo>
                <a:cubicBezTo>
                  <a:pt x="2206" y="4470"/>
                  <a:pt x="2211" y="4481"/>
                  <a:pt x="2217" y="4481"/>
                </a:cubicBezTo>
                <a:cubicBezTo>
                  <a:pt x="2217" y="4481"/>
                  <a:pt x="2222" y="4481"/>
                  <a:pt x="2222" y="4481"/>
                </a:cubicBezTo>
                <a:cubicBezTo>
                  <a:pt x="2222" y="4492"/>
                  <a:pt x="2228" y="4492"/>
                  <a:pt x="2228" y="4492"/>
                </a:cubicBezTo>
                <a:cubicBezTo>
                  <a:pt x="2228" y="4503"/>
                  <a:pt x="2234" y="4513"/>
                  <a:pt x="2234" y="4513"/>
                </a:cubicBezTo>
                <a:cubicBezTo>
                  <a:pt x="2234" y="4513"/>
                  <a:pt x="2228" y="4513"/>
                  <a:pt x="2222" y="4513"/>
                </a:cubicBezTo>
                <a:cubicBezTo>
                  <a:pt x="2222" y="4513"/>
                  <a:pt x="2217" y="4513"/>
                  <a:pt x="2211" y="4513"/>
                </a:cubicBezTo>
                <a:cubicBezTo>
                  <a:pt x="2211" y="4513"/>
                  <a:pt x="2206" y="4513"/>
                  <a:pt x="2206" y="4513"/>
                </a:cubicBezTo>
                <a:cubicBezTo>
                  <a:pt x="2200" y="4524"/>
                  <a:pt x="2194" y="4535"/>
                  <a:pt x="2189" y="4546"/>
                </a:cubicBezTo>
                <a:cubicBezTo>
                  <a:pt x="2183" y="4556"/>
                  <a:pt x="2172" y="4556"/>
                  <a:pt x="2166" y="4556"/>
                </a:cubicBezTo>
                <a:cubicBezTo>
                  <a:pt x="2161" y="4567"/>
                  <a:pt x="2155" y="4578"/>
                  <a:pt x="2149" y="4589"/>
                </a:cubicBezTo>
                <a:cubicBezTo>
                  <a:pt x="2144" y="4589"/>
                  <a:pt x="2138" y="4610"/>
                  <a:pt x="2127" y="4610"/>
                </a:cubicBezTo>
                <a:cubicBezTo>
                  <a:pt x="2127" y="4621"/>
                  <a:pt x="2121" y="4621"/>
                  <a:pt x="2121" y="4621"/>
                </a:cubicBezTo>
                <a:cubicBezTo>
                  <a:pt x="2121" y="4610"/>
                  <a:pt x="2116" y="4610"/>
                  <a:pt x="2116" y="4610"/>
                </a:cubicBezTo>
                <a:cubicBezTo>
                  <a:pt x="2110" y="4610"/>
                  <a:pt x="2104" y="4610"/>
                  <a:pt x="2110" y="4599"/>
                </a:cubicBezTo>
                <a:cubicBezTo>
                  <a:pt x="2110" y="4589"/>
                  <a:pt x="2110" y="4589"/>
                  <a:pt x="2116" y="4589"/>
                </a:cubicBezTo>
                <a:cubicBezTo>
                  <a:pt x="2116" y="4589"/>
                  <a:pt x="2116" y="4589"/>
                  <a:pt x="2121" y="4589"/>
                </a:cubicBezTo>
                <a:cubicBezTo>
                  <a:pt x="2121" y="4589"/>
                  <a:pt x="2127" y="4589"/>
                  <a:pt x="2127" y="4589"/>
                </a:cubicBezTo>
                <a:cubicBezTo>
                  <a:pt x="2127" y="4578"/>
                  <a:pt x="2132" y="4578"/>
                  <a:pt x="2132" y="4578"/>
                </a:cubicBezTo>
                <a:cubicBezTo>
                  <a:pt x="2138" y="4578"/>
                  <a:pt x="2138" y="4578"/>
                  <a:pt x="2138" y="4567"/>
                </a:cubicBezTo>
                <a:cubicBezTo>
                  <a:pt x="2138" y="4556"/>
                  <a:pt x="2138" y="4556"/>
                  <a:pt x="2144" y="4556"/>
                </a:cubicBezTo>
                <a:cubicBezTo>
                  <a:pt x="2144" y="4546"/>
                  <a:pt x="2149" y="4546"/>
                  <a:pt x="2155" y="4546"/>
                </a:cubicBezTo>
                <a:cubicBezTo>
                  <a:pt x="2161" y="4546"/>
                  <a:pt x="2161" y="4535"/>
                  <a:pt x="2166" y="4535"/>
                </a:cubicBezTo>
                <a:cubicBezTo>
                  <a:pt x="2166" y="4524"/>
                  <a:pt x="2172" y="4513"/>
                  <a:pt x="2177" y="4503"/>
                </a:cubicBezTo>
                <a:cubicBezTo>
                  <a:pt x="2177" y="4503"/>
                  <a:pt x="2177" y="4492"/>
                  <a:pt x="2177" y="4481"/>
                </a:cubicBezTo>
                <a:cubicBezTo>
                  <a:pt x="2177" y="4481"/>
                  <a:pt x="2177" y="4470"/>
                  <a:pt x="2177" y="4470"/>
                </a:cubicBezTo>
                <a:cubicBezTo>
                  <a:pt x="2177" y="4460"/>
                  <a:pt x="2177" y="4460"/>
                  <a:pt x="2172" y="4460"/>
                </a:cubicBezTo>
                <a:cubicBezTo>
                  <a:pt x="2172" y="4460"/>
                  <a:pt x="2166" y="4460"/>
                  <a:pt x="2166" y="4460"/>
                </a:cubicBezTo>
                <a:cubicBezTo>
                  <a:pt x="2155" y="4460"/>
                  <a:pt x="2149" y="4460"/>
                  <a:pt x="2144" y="4460"/>
                </a:cubicBezTo>
                <a:cubicBezTo>
                  <a:pt x="2138" y="4460"/>
                  <a:pt x="2138" y="4470"/>
                  <a:pt x="2132" y="4481"/>
                </a:cubicBezTo>
                <a:cubicBezTo>
                  <a:pt x="2127" y="4481"/>
                  <a:pt x="2121" y="4492"/>
                  <a:pt x="2116" y="4492"/>
                </a:cubicBezTo>
                <a:cubicBezTo>
                  <a:pt x="2110" y="4503"/>
                  <a:pt x="2110" y="4492"/>
                  <a:pt x="2104" y="4503"/>
                </a:cubicBezTo>
                <a:cubicBezTo>
                  <a:pt x="2104" y="4503"/>
                  <a:pt x="2104" y="4513"/>
                  <a:pt x="2104" y="4513"/>
                </a:cubicBezTo>
                <a:cubicBezTo>
                  <a:pt x="2104" y="4524"/>
                  <a:pt x="2104" y="4524"/>
                  <a:pt x="2099" y="4524"/>
                </a:cubicBezTo>
                <a:cubicBezTo>
                  <a:pt x="2099" y="4524"/>
                  <a:pt x="2099" y="4524"/>
                  <a:pt x="2099" y="4535"/>
                </a:cubicBezTo>
                <a:cubicBezTo>
                  <a:pt x="2099" y="4535"/>
                  <a:pt x="2099" y="4535"/>
                  <a:pt x="2099" y="4546"/>
                </a:cubicBezTo>
                <a:cubicBezTo>
                  <a:pt x="2099" y="4556"/>
                  <a:pt x="2093" y="4556"/>
                  <a:pt x="2087" y="4556"/>
                </a:cubicBezTo>
                <a:cubicBezTo>
                  <a:pt x="2087" y="4567"/>
                  <a:pt x="2082" y="4578"/>
                  <a:pt x="2076" y="4578"/>
                </a:cubicBezTo>
                <a:cubicBezTo>
                  <a:pt x="2065" y="4589"/>
                  <a:pt x="2059" y="4578"/>
                  <a:pt x="2048" y="4578"/>
                </a:cubicBezTo>
                <a:cubicBezTo>
                  <a:pt x="2042" y="4578"/>
                  <a:pt x="2037" y="4578"/>
                  <a:pt x="2026" y="4578"/>
                </a:cubicBezTo>
                <a:cubicBezTo>
                  <a:pt x="2020" y="4567"/>
                  <a:pt x="2014" y="4567"/>
                  <a:pt x="2009" y="4567"/>
                </a:cubicBezTo>
                <a:cubicBezTo>
                  <a:pt x="2003" y="4567"/>
                  <a:pt x="1997" y="4567"/>
                  <a:pt x="1992" y="4567"/>
                </a:cubicBezTo>
                <a:cubicBezTo>
                  <a:pt x="1992" y="4556"/>
                  <a:pt x="1986" y="4556"/>
                  <a:pt x="1981" y="4556"/>
                </a:cubicBezTo>
                <a:cubicBezTo>
                  <a:pt x="1981" y="4556"/>
                  <a:pt x="1975" y="4546"/>
                  <a:pt x="1975" y="4546"/>
                </a:cubicBezTo>
                <a:cubicBezTo>
                  <a:pt x="1975" y="4535"/>
                  <a:pt x="1981" y="4546"/>
                  <a:pt x="1981" y="4546"/>
                </a:cubicBezTo>
                <a:cubicBezTo>
                  <a:pt x="1986" y="4546"/>
                  <a:pt x="1992" y="4535"/>
                  <a:pt x="1997" y="4535"/>
                </a:cubicBezTo>
                <a:cubicBezTo>
                  <a:pt x="2003" y="4535"/>
                  <a:pt x="2003" y="4535"/>
                  <a:pt x="2009" y="4535"/>
                </a:cubicBezTo>
                <a:cubicBezTo>
                  <a:pt x="2014" y="4535"/>
                  <a:pt x="2014" y="4524"/>
                  <a:pt x="2020" y="4524"/>
                </a:cubicBezTo>
                <a:cubicBezTo>
                  <a:pt x="2026" y="4513"/>
                  <a:pt x="2031" y="4513"/>
                  <a:pt x="2026" y="4503"/>
                </a:cubicBezTo>
                <a:cubicBezTo>
                  <a:pt x="2020" y="4492"/>
                  <a:pt x="2014" y="4492"/>
                  <a:pt x="2020" y="4481"/>
                </a:cubicBezTo>
                <a:cubicBezTo>
                  <a:pt x="2020" y="4470"/>
                  <a:pt x="2020" y="4470"/>
                  <a:pt x="2026" y="4470"/>
                </a:cubicBezTo>
                <a:cubicBezTo>
                  <a:pt x="2026" y="4470"/>
                  <a:pt x="2026" y="4470"/>
                  <a:pt x="2031" y="4460"/>
                </a:cubicBezTo>
                <a:cubicBezTo>
                  <a:pt x="2037" y="4449"/>
                  <a:pt x="2048" y="4460"/>
                  <a:pt x="2054" y="4460"/>
                </a:cubicBezTo>
                <a:cubicBezTo>
                  <a:pt x="2054" y="4449"/>
                  <a:pt x="2054" y="4449"/>
                  <a:pt x="2054" y="4449"/>
                </a:cubicBezTo>
                <a:cubicBezTo>
                  <a:pt x="2054" y="4449"/>
                  <a:pt x="2054" y="4449"/>
                  <a:pt x="2054" y="4449"/>
                </a:cubicBezTo>
                <a:cubicBezTo>
                  <a:pt x="2059" y="4438"/>
                  <a:pt x="2059" y="4438"/>
                  <a:pt x="2059" y="4438"/>
                </a:cubicBezTo>
                <a:cubicBezTo>
                  <a:pt x="2054" y="4427"/>
                  <a:pt x="2054" y="4427"/>
                  <a:pt x="2054" y="4427"/>
                </a:cubicBezTo>
                <a:cubicBezTo>
                  <a:pt x="2054" y="4417"/>
                  <a:pt x="2054" y="4417"/>
                  <a:pt x="2048" y="4417"/>
                </a:cubicBezTo>
                <a:cubicBezTo>
                  <a:pt x="2048" y="4406"/>
                  <a:pt x="2042" y="4406"/>
                  <a:pt x="2037" y="4395"/>
                </a:cubicBezTo>
                <a:cubicBezTo>
                  <a:pt x="2031" y="4395"/>
                  <a:pt x="2026" y="4395"/>
                  <a:pt x="2026" y="4384"/>
                </a:cubicBezTo>
                <a:cubicBezTo>
                  <a:pt x="2031" y="4384"/>
                  <a:pt x="2031" y="4384"/>
                  <a:pt x="2037" y="4384"/>
                </a:cubicBezTo>
                <a:cubicBezTo>
                  <a:pt x="2037" y="4384"/>
                  <a:pt x="2037" y="4384"/>
                  <a:pt x="2042" y="4384"/>
                </a:cubicBezTo>
                <a:cubicBezTo>
                  <a:pt x="2042" y="4374"/>
                  <a:pt x="2048" y="4374"/>
                  <a:pt x="2054" y="4374"/>
                </a:cubicBezTo>
                <a:cubicBezTo>
                  <a:pt x="2059" y="4384"/>
                  <a:pt x="2065" y="4384"/>
                  <a:pt x="2071" y="4384"/>
                </a:cubicBezTo>
                <a:cubicBezTo>
                  <a:pt x="2071" y="4384"/>
                  <a:pt x="2076" y="4384"/>
                  <a:pt x="2082" y="4395"/>
                </a:cubicBezTo>
                <a:cubicBezTo>
                  <a:pt x="2082" y="4395"/>
                  <a:pt x="2087" y="4395"/>
                  <a:pt x="2087" y="4395"/>
                </a:cubicBezTo>
                <a:cubicBezTo>
                  <a:pt x="2087" y="4395"/>
                  <a:pt x="2087" y="4395"/>
                  <a:pt x="2093" y="4395"/>
                </a:cubicBezTo>
                <a:cubicBezTo>
                  <a:pt x="2099" y="4406"/>
                  <a:pt x="2110" y="4395"/>
                  <a:pt x="2116" y="4384"/>
                </a:cubicBezTo>
                <a:cubicBezTo>
                  <a:pt x="2121" y="4384"/>
                  <a:pt x="2127" y="4374"/>
                  <a:pt x="2121" y="4363"/>
                </a:cubicBezTo>
                <a:cubicBezTo>
                  <a:pt x="2121" y="4363"/>
                  <a:pt x="2116" y="4363"/>
                  <a:pt x="2116" y="4363"/>
                </a:cubicBezTo>
                <a:cubicBezTo>
                  <a:pt x="2116" y="4363"/>
                  <a:pt x="2110" y="4363"/>
                  <a:pt x="2110" y="4352"/>
                </a:cubicBezTo>
                <a:cubicBezTo>
                  <a:pt x="2104" y="4341"/>
                  <a:pt x="2099" y="4341"/>
                  <a:pt x="2093" y="4341"/>
                </a:cubicBezTo>
                <a:cubicBezTo>
                  <a:pt x="2093" y="4341"/>
                  <a:pt x="2087" y="4331"/>
                  <a:pt x="2087" y="4331"/>
                </a:cubicBezTo>
                <a:cubicBezTo>
                  <a:pt x="2082" y="4331"/>
                  <a:pt x="2082" y="4331"/>
                  <a:pt x="2076" y="4320"/>
                </a:cubicBezTo>
                <a:cubicBezTo>
                  <a:pt x="2071" y="4320"/>
                  <a:pt x="2065" y="4320"/>
                  <a:pt x="2059" y="4320"/>
                </a:cubicBezTo>
                <a:cubicBezTo>
                  <a:pt x="2054" y="4320"/>
                  <a:pt x="2048" y="4320"/>
                  <a:pt x="2042" y="4320"/>
                </a:cubicBezTo>
                <a:cubicBezTo>
                  <a:pt x="2031" y="4320"/>
                  <a:pt x="2026" y="4320"/>
                  <a:pt x="2020" y="4320"/>
                </a:cubicBezTo>
                <a:cubicBezTo>
                  <a:pt x="2014" y="4320"/>
                  <a:pt x="2014" y="4320"/>
                  <a:pt x="2014" y="4320"/>
                </a:cubicBezTo>
                <a:cubicBezTo>
                  <a:pt x="2009" y="4320"/>
                  <a:pt x="2009" y="4320"/>
                  <a:pt x="2003" y="4320"/>
                </a:cubicBezTo>
                <a:cubicBezTo>
                  <a:pt x="2003" y="4331"/>
                  <a:pt x="2003" y="4331"/>
                  <a:pt x="2009" y="4331"/>
                </a:cubicBezTo>
                <a:cubicBezTo>
                  <a:pt x="2009" y="4331"/>
                  <a:pt x="2014" y="4331"/>
                  <a:pt x="2014" y="4341"/>
                </a:cubicBezTo>
                <a:cubicBezTo>
                  <a:pt x="2014" y="4341"/>
                  <a:pt x="2014" y="4352"/>
                  <a:pt x="2009" y="4352"/>
                </a:cubicBezTo>
                <a:cubicBezTo>
                  <a:pt x="2009" y="4352"/>
                  <a:pt x="2009" y="4352"/>
                  <a:pt x="2003" y="4352"/>
                </a:cubicBezTo>
                <a:cubicBezTo>
                  <a:pt x="2003" y="4352"/>
                  <a:pt x="1997" y="4352"/>
                  <a:pt x="1992" y="4352"/>
                </a:cubicBezTo>
                <a:cubicBezTo>
                  <a:pt x="1992" y="4341"/>
                  <a:pt x="1986" y="4341"/>
                  <a:pt x="1981" y="4341"/>
                </a:cubicBezTo>
                <a:cubicBezTo>
                  <a:pt x="1975" y="4341"/>
                  <a:pt x="1969" y="4352"/>
                  <a:pt x="1964" y="4352"/>
                </a:cubicBezTo>
                <a:cubicBezTo>
                  <a:pt x="1964" y="4352"/>
                  <a:pt x="1958" y="4352"/>
                  <a:pt x="1952" y="4352"/>
                </a:cubicBezTo>
                <a:cubicBezTo>
                  <a:pt x="1952" y="4352"/>
                  <a:pt x="1947" y="4341"/>
                  <a:pt x="1947" y="4341"/>
                </a:cubicBezTo>
                <a:cubicBezTo>
                  <a:pt x="1941" y="4341"/>
                  <a:pt x="1936" y="4341"/>
                  <a:pt x="1930" y="4341"/>
                </a:cubicBezTo>
                <a:cubicBezTo>
                  <a:pt x="1924" y="4341"/>
                  <a:pt x="1919" y="4341"/>
                  <a:pt x="1913" y="4341"/>
                </a:cubicBezTo>
                <a:cubicBezTo>
                  <a:pt x="1913" y="4341"/>
                  <a:pt x="1907" y="4341"/>
                  <a:pt x="1907" y="4341"/>
                </a:cubicBezTo>
                <a:cubicBezTo>
                  <a:pt x="1907" y="4352"/>
                  <a:pt x="1907" y="4352"/>
                  <a:pt x="1907" y="4352"/>
                </a:cubicBezTo>
                <a:cubicBezTo>
                  <a:pt x="1907" y="4363"/>
                  <a:pt x="1907" y="4363"/>
                  <a:pt x="1902" y="4363"/>
                </a:cubicBezTo>
                <a:cubicBezTo>
                  <a:pt x="1902" y="4363"/>
                  <a:pt x="1896" y="4374"/>
                  <a:pt x="1896" y="4374"/>
                </a:cubicBezTo>
                <a:cubicBezTo>
                  <a:pt x="1896" y="4384"/>
                  <a:pt x="1896" y="4384"/>
                  <a:pt x="1890" y="4395"/>
                </a:cubicBezTo>
                <a:cubicBezTo>
                  <a:pt x="1890" y="4395"/>
                  <a:pt x="1890" y="4384"/>
                  <a:pt x="1890" y="4384"/>
                </a:cubicBezTo>
                <a:cubicBezTo>
                  <a:pt x="1885" y="4384"/>
                  <a:pt x="1885" y="4384"/>
                  <a:pt x="1885" y="4374"/>
                </a:cubicBezTo>
                <a:cubicBezTo>
                  <a:pt x="1885" y="4374"/>
                  <a:pt x="1885" y="4374"/>
                  <a:pt x="1879" y="4363"/>
                </a:cubicBezTo>
                <a:cubicBezTo>
                  <a:pt x="1879" y="4363"/>
                  <a:pt x="1879" y="4363"/>
                  <a:pt x="1879" y="4352"/>
                </a:cubicBezTo>
                <a:cubicBezTo>
                  <a:pt x="1874" y="4352"/>
                  <a:pt x="1874" y="4341"/>
                  <a:pt x="1879" y="4331"/>
                </a:cubicBezTo>
                <a:cubicBezTo>
                  <a:pt x="1879" y="4331"/>
                  <a:pt x="1879" y="4320"/>
                  <a:pt x="1885" y="4320"/>
                </a:cubicBezTo>
                <a:cubicBezTo>
                  <a:pt x="1885" y="4320"/>
                  <a:pt x="1885" y="4331"/>
                  <a:pt x="1890" y="4331"/>
                </a:cubicBezTo>
                <a:cubicBezTo>
                  <a:pt x="1896" y="4331"/>
                  <a:pt x="1896" y="4320"/>
                  <a:pt x="1902" y="4320"/>
                </a:cubicBezTo>
                <a:cubicBezTo>
                  <a:pt x="1902" y="4320"/>
                  <a:pt x="1907" y="4320"/>
                  <a:pt x="1907" y="4320"/>
                </a:cubicBezTo>
                <a:cubicBezTo>
                  <a:pt x="1907" y="4331"/>
                  <a:pt x="1913" y="4331"/>
                  <a:pt x="1913" y="4320"/>
                </a:cubicBezTo>
                <a:cubicBezTo>
                  <a:pt x="1919" y="4320"/>
                  <a:pt x="1919" y="4320"/>
                  <a:pt x="1924" y="4309"/>
                </a:cubicBezTo>
                <a:cubicBezTo>
                  <a:pt x="1930" y="4309"/>
                  <a:pt x="1930" y="4309"/>
                  <a:pt x="1936" y="4309"/>
                </a:cubicBezTo>
                <a:cubicBezTo>
                  <a:pt x="1936" y="4309"/>
                  <a:pt x="1936" y="4309"/>
                  <a:pt x="1941" y="4309"/>
                </a:cubicBezTo>
                <a:cubicBezTo>
                  <a:pt x="1941" y="4320"/>
                  <a:pt x="1941" y="4320"/>
                  <a:pt x="1947" y="4320"/>
                </a:cubicBezTo>
                <a:cubicBezTo>
                  <a:pt x="1952" y="4309"/>
                  <a:pt x="1952" y="4309"/>
                  <a:pt x="1958" y="4309"/>
                </a:cubicBezTo>
                <a:cubicBezTo>
                  <a:pt x="1958" y="4299"/>
                  <a:pt x="1964" y="4299"/>
                  <a:pt x="1969" y="4299"/>
                </a:cubicBezTo>
                <a:cubicBezTo>
                  <a:pt x="1969" y="4299"/>
                  <a:pt x="1975" y="4299"/>
                  <a:pt x="1981" y="4299"/>
                </a:cubicBezTo>
                <a:cubicBezTo>
                  <a:pt x="1986" y="4288"/>
                  <a:pt x="1992" y="4288"/>
                  <a:pt x="1997" y="4277"/>
                </a:cubicBezTo>
                <a:cubicBezTo>
                  <a:pt x="2003" y="4277"/>
                  <a:pt x="2009" y="4288"/>
                  <a:pt x="2014" y="4277"/>
                </a:cubicBezTo>
                <a:cubicBezTo>
                  <a:pt x="2014" y="4277"/>
                  <a:pt x="2014" y="4266"/>
                  <a:pt x="2020" y="4266"/>
                </a:cubicBezTo>
                <a:cubicBezTo>
                  <a:pt x="2020" y="4266"/>
                  <a:pt x="2026" y="4266"/>
                  <a:pt x="2026" y="4266"/>
                </a:cubicBezTo>
                <a:cubicBezTo>
                  <a:pt x="2031" y="4266"/>
                  <a:pt x="2031" y="4266"/>
                  <a:pt x="2037" y="4266"/>
                </a:cubicBezTo>
                <a:cubicBezTo>
                  <a:pt x="2037" y="4266"/>
                  <a:pt x="2037" y="4266"/>
                  <a:pt x="2042" y="4266"/>
                </a:cubicBezTo>
                <a:cubicBezTo>
                  <a:pt x="2042" y="4266"/>
                  <a:pt x="2048" y="4266"/>
                  <a:pt x="2048" y="4266"/>
                </a:cubicBezTo>
                <a:cubicBezTo>
                  <a:pt x="2054" y="4266"/>
                  <a:pt x="2054" y="4266"/>
                  <a:pt x="2059" y="4266"/>
                </a:cubicBezTo>
                <a:cubicBezTo>
                  <a:pt x="2059" y="4256"/>
                  <a:pt x="2059" y="4256"/>
                  <a:pt x="2065" y="4256"/>
                </a:cubicBezTo>
                <a:cubicBezTo>
                  <a:pt x="2071" y="4256"/>
                  <a:pt x="2071" y="4256"/>
                  <a:pt x="2076" y="4256"/>
                </a:cubicBezTo>
                <a:cubicBezTo>
                  <a:pt x="2082" y="4256"/>
                  <a:pt x="2087" y="4245"/>
                  <a:pt x="2099" y="4245"/>
                </a:cubicBezTo>
                <a:cubicBezTo>
                  <a:pt x="2099" y="4245"/>
                  <a:pt x="2104" y="4245"/>
                  <a:pt x="2104" y="4234"/>
                </a:cubicBezTo>
                <a:cubicBezTo>
                  <a:pt x="2110" y="4234"/>
                  <a:pt x="2110" y="4223"/>
                  <a:pt x="2116" y="4223"/>
                </a:cubicBezTo>
                <a:cubicBezTo>
                  <a:pt x="2121" y="4223"/>
                  <a:pt x="2121" y="4223"/>
                  <a:pt x="2121" y="4223"/>
                </a:cubicBezTo>
                <a:cubicBezTo>
                  <a:pt x="2127" y="4202"/>
                  <a:pt x="2132" y="4202"/>
                  <a:pt x="2138" y="4213"/>
                </a:cubicBezTo>
                <a:cubicBezTo>
                  <a:pt x="2138" y="4213"/>
                  <a:pt x="2144" y="4213"/>
                  <a:pt x="2144" y="4213"/>
                </a:cubicBezTo>
                <a:cubicBezTo>
                  <a:pt x="2149" y="4202"/>
                  <a:pt x="2149" y="4202"/>
                  <a:pt x="2149" y="4202"/>
                </a:cubicBezTo>
                <a:cubicBezTo>
                  <a:pt x="2155" y="4191"/>
                  <a:pt x="2161" y="4202"/>
                  <a:pt x="2166" y="4191"/>
                </a:cubicBezTo>
                <a:cubicBezTo>
                  <a:pt x="2166" y="4191"/>
                  <a:pt x="2172" y="4191"/>
                  <a:pt x="2172" y="4191"/>
                </a:cubicBezTo>
                <a:cubicBezTo>
                  <a:pt x="2172" y="4180"/>
                  <a:pt x="2177" y="4180"/>
                  <a:pt x="2177" y="4180"/>
                </a:cubicBezTo>
                <a:cubicBezTo>
                  <a:pt x="2183" y="4180"/>
                  <a:pt x="2189" y="4180"/>
                  <a:pt x="2194" y="4180"/>
                </a:cubicBezTo>
                <a:cubicBezTo>
                  <a:pt x="2194" y="4180"/>
                  <a:pt x="2200" y="4170"/>
                  <a:pt x="2206" y="4170"/>
                </a:cubicBezTo>
                <a:cubicBezTo>
                  <a:pt x="2206" y="4170"/>
                  <a:pt x="2206" y="4180"/>
                  <a:pt x="2211" y="4180"/>
                </a:cubicBezTo>
                <a:cubicBezTo>
                  <a:pt x="2211" y="4180"/>
                  <a:pt x="2211" y="4180"/>
                  <a:pt x="2217" y="4180"/>
                </a:cubicBezTo>
                <a:cubicBezTo>
                  <a:pt x="2217" y="4180"/>
                  <a:pt x="2222" y="4180"/>
                  <a:pt x="2222" y="4180"/>
                </a:cubicBezTo>
                <a:cubicBezTo>
                  <a:pt x="2222" y="4180"/>
                  <a:pt x="2228" y="4191"/>
                  <a:pt x="2228" y="4191"/>
                </a:cubicBezTo>
                <a:cubicBezTo>
                  <a:pt x="2234" y="4191"/>
                  <a:pt x="2239" y="4191"/>
                  <a:pt x="2245" y="4191"/>
                </a:cubicBezTo>
                <a:cubicBezTo>
                  <a:pt x="2245" y="4191"/>
                  <a:pt x="2251" y="4191"/>
                  <a:pt x="2251" y="4191"/>
                </a:cubicBezTo>
                <a:cubicBezTo>
                  <a:pt x="2251" y="4191"/>
                  <a:pt x="2256" y="4191"/>
                  <a:pt x="2256" y="4191"/>
                </a:cubicBezTo>
                <a:cubicBezTo>
                  <a:pt x="2262" y="4202"/>
                  <a:pt x="2262" y="4202"/>
                  <a:pt x="2256" y="4202"/>
                </a:cubicBezTo>
                <a:cubicBezTo>
                  <a:pt x="2256" y="4202"/>
                  <a:pt x="2256" y="4202"/>
                  <a:pt x="2256" y="4202"/>
                </a:cubicBezTo>
                <a:cubicBezTo>
                  <a:pt x="2251" y="4202"/>
                  <a:pt x="2256" y="4202"/>
                  <a:pt x="2251" y="4202"/>
                </a:cubicBezTo>
                <a:cubicBezTo>
                  <a:pt x="2251" y="4213"/>
                  <a:pt x="2245" y="4213"/>
                  <a:pt x="2245" y="4213"/>
                </a:cubicBezTo>
                <a:cubicBezTo>
                  <a:pt x="2239" y="4213"/>
                  <a:pt x="2239" y="4223"/>
                  <a:pt x="2234" y="4223"/>
                </a:cubicBezTo>
                <a:cubicBezTo>
                  <a:pt x="2228" y="4234"/>
                  <a:pt x="2222" y="4223"/>
                  <a:pt x="2217" y="4234"/>
                </a:cubicBezTo>
                <a:cubicBezTo>
                  <a:pt x="2217" y="4234"/>
                  <a:pt x="2217" y="4234"/>
                  <a:pt x="2211" y="4234"/>
                </a:cubicBezTo>
                <a:cubicBezTo>
                  <a:pt x="2211" y="4234"/>
                  <a:pt x="2211" y="4234"/>
                  <a:pt x="2206" y="4245"/>
                </a:cubicBezTo>
                <a:cubicBezTo>
                  <a:pt x="2200" y="4245"/>
                  <a:pt x="2200" y="4245"/>
                  <a:pt x="2194" y="4245"/>
                </a:cubicBezTo>
                <a:cubicBezTo>
                  <a:pt x="2194" y="4256"/>
                  <a:pt x="2189" y="4266"/>
                  <a:pt x="2183" y="4266"/>
                </a:cubicBezTo>
                <a:cubicBezTo>
                  <a:pt x="2183" y="4277"/>
                  <a:pt x="2177" y="4277"/>
                  <a:pt x="2177" y="4288"/>
                </a:cubicBezTo>
                <a:cubicBezTo>
                  <a:pt x="2177" y="4288"/>
                  <a:pt x="2183" y="4288"/>
                  <a:pt x="2177" y="4299"/>
                </a:cubicBezTo>
                <a:cubicBezTo>
                  <a:pt x="2177" y="4299"/>
                  <a:pt x="2177" y="4299"/>
                  <a:pt x="2177" y="4299"/>
                </a:cubicBezTo>
                <a:cubicBezTo>
                  <a:pt x="2172" y="4309"/>
                  <a:pt x="2183" y="4299"/>
                  <a:pt x="2183" y="4299"/>
                </a:cubicBezTo>
                <a:cubicBezTo>
                  <a:pt x="2189" y="4299"/>
                  <a:pt x="2194" y="4299"/>
                  <a:pt x="2200" y="4299"/>
                </a:cubicBezTo>
                <a:cubicBezTo>
                  <a:pt x="2200" y="4299"/>
                  <a:pt x="2206" y="4299"/>
                  <a:pt x="2206" y="4309"/>
                </a:cubicBezTo>
                <a:cubicBezTo>
                  <a:pt x="2206" y="4309"/>
                  <a:pt x="2206" y="4309"/>
                  <a:pt x="2206" y="4309"/>
                </a:cubicBezTo>
                <a:cubicBezTo>
                  <a:pt x="2211" y="4309"/>
                  <a:pt x="2217" y="4309"/>
                  <a:pt x="2217" y="4309"/>
                </a:cubicBezTo>
                <a:cubicBezTo>
                  <a:pt x="2222" y="4309"/>
                  <a:pt x="2222" y="4320"/>
                  <a:pt x="2222" y="4320"/>
                </a:cubicBezTo>
                <a:cubicBezTo>
                  <a:pt x="2228" y="4320"/>
                  <a:pt x="2239" y="4309"/>
                  <a:pt x="2245" y="4309"/>
                </a:cubicBezTo>
                <a:cubicBezTo>
                  <a:pt x="2251" y="4309"/>
                  <a:pt x="2256" y="4309"/>
                  <a:pt x="2256" y="4309"/>
                </a:cubicBezTo>
                <a:cubicBezTo>
                  <a:pt x="2267" y="4320"/>
                  <a:pt x="2279" y="4320"/>
                  <a:pt x="2290" y="4309"/>
                </a:cubicBezTo>
                <a:cubicBezTo>
                  <a:pt x="2296" y="4309"/>
                  <a:pt x="2307" y="4309"/>
                  <a:pt x="2312" y="4299"/>
                </a:cubicBezTo>
                <a:cubicBezTo>
                  <a:pt x="2312" y="4299"/>
                  <a:pt x="2324" y="4288"/>
                  <a:pt x="2324" y="4288"/>
                </a:cubicBezTo>
                <a:cubicBezTo>
                  <a:pt x="2318" y="4277"/>
                  <a:pt x="2318" y="4277"/>
                  <a:pt x="2318" y="4277"/>
                </a:cubicBezTo>
                <a:cubicBezTo>
                  <a:pt x="2318" y="4277"/>
                  <a:pt x="2318" y="4277"/>
                  <a:pt x="2324" y="4266"/>
                </a:cubicBezTo>
                <a:cubicBezTo>
                  <a:pt x="2324" y="4266"/>
                  <a:pt x="2329" y="4266"/>
                  <a:pt x="2329" y="4266"/>
                </a:cubicBezTo>
                <a:cubicBezTo>
                  <a:pt x="2335" y="4256"/>
                  <a:pt x="2341" y="4245"/>
                  <a:pt x="2341" y="4245"/>
                </a:cubicBezTo>
                <a:cubicBezTo>
                  <a:pt x="2346" y="4245"/>
                  <a:pt x="2346" y="4245"/>
                  <a:pt x="2352" y="4245"/>
                </a:cubicBezTo>
                <a:cubicBezTo>
                  <a:pt x="2352" y="4245"/>
                  <a:pt x="2352" y="4245"/>
                  <a:pt x="2357" y="4245"/>
                </a:cubicBezTo>
                <a:cubicBezTo>
                  <a:pt x="2357" y="4245"/>
                  <a:pt x="2357" y="4245"/>
                  <a:pt x="2357" y="4245"/>
                </a:cubicBezTo>
                <a:cubicBezTo>
                  <a:pt x="2357" y="4256"/>
                  <a:pt x="2352" y="4256"/>
                  <a:pt x="2352" y="4256"/>
                </a:cubicBezTo>
                <a:cubicBezTo>
                  <a:pt x="2346" y="4266"/>
                  <a:pt x="2346" y="4277"/>
                  <a:pt x="2346" y="4277"/>
                </a:cubicBezTo>
                <a:cubicBezTo>
                  <a:pt x="2341" y="4288"/>
                  <a:pt x="2335" y="4288"/>
                  <a:pt x="2335" y="4299"/>
                </a:cubicBezTo>
                <a:cubicBezTo>
                  <a:pt x="2335" y="4299"/>
                  <a:pt x="2341" y="4299"/>
                  <a:pt x="2341" y="4299"/>
                </a:cubicBezTo>
                <a:cubicBezTo>
                  <a:pt x="2341" y="4299"/>
                  <a:pt x="2341" y="4299"/>
                  <a:pt x="2341" y="4299"/>
                </a:cubicBezTo>
                <a:cubicBezTo>
                  <a:pt x="2341" y="4299"/>
                  <a:pt x="2346" y="4299"/>
                  <a:pt x="2346" y="4288"/>
                </a:cubicBezTo>
                <a:cubicBezTo>
                  <a:pt x="2346" y="4288"/>
                  <a:pt x="2352" y="4288"/>
                  <a:pt x="2352" y="4288"/>
                </a:cubicBezTo>
                <a:cubicBezTo>
                  <a:pt x="2352" y="4288"/>
                  <a:pt x="2352" y="4288"/>
                  <a:pt x="2357" y="4288"/>
                </a:cubicBezTo>
                <a:cubicBezTo>
                  <a:pt x="2357" y="4288"/>
                  <a:pt x="2357" y="4288"/>
                  <a:pt x="2357" y="4288"/>
                </a:cubicBezTo>
                <a:cubicBezTo>
                  <a:pt x="2363" y="4288"/>
                  <a:pt x="2357" y="4299"/>
                  <a:pt x="2357" y="4309"/>
                </a:cubicBezTo>
                <a:close/>
                <a:moveTo>
                  <a:pt x="2847" y="5040"/>
                </a:moveTo>
                <a:cubicBezTo>
                  <a:pt x="2841" y="5040"/>
                  <a:pt x="2841" y="5040"/>
                  <a:pt x="2836" y="5040"/>
                </a:cubicBezTo>
                <a:cubicBezTo>
                  <a:pt x="2836" y="5051"/>
                  <a:pt x="2836" y="5040"/>
                  <a:pt x="2830" y="5051"/>
                </a:cubicBezTo>
                <a:cubicBezTo>
                  <a:pt x="2824" y="5051"/>
                  <a:pt x="2824" y="5051"/>
                  <a:pt x="2819" y="5051"/>
                </a:cubicBezTo>
                <a:cubicBezTo>
                  <a:pt x="2819" y="5051"/>
                  <a:pt x="2813" y="5051"/>
                  <a:pt x="2813" y="5051"/>
                </a:cubicBezTo>
                <a:cubicBezTo>
                  <a:pt x="2813" y="5061"/>
                  <a:pt x="2808" y="5061"/>
                  <a:pt x="2808" y="5061"/>
                </a:cubicBezTo>
                <a:cubicBezTo>
                  <a:pt x="2802" y="5061"/>
                  <a:pt x="2802" y="5051"/>
                  <a:pt x="2802" y="5051"/>
                </a:cubicBezTo>
                <a:cubicBezTo>
                  <a:pt x="2796" y="5051"/>
                  <a:pt x="2796" y="5051"/>
                  <a:pt x="2796" y="5061"/>
                </a:cubicBezTo>
                <a:cubicBezTo>
                  <a:pt x="2796" y="5061"/>
                  <a:pt x="2796" y="5061"/>
                  <a:pt x="2802" y="5061"/>
                </a:cubicBezTo>
                <a:cubicBezTo>
                  <a:pt x="2802" y="5061"/>
                  <a:pt x="2802" y="5072"/>
                  <a:pt x="2808" y="5072"/>
                </a:cubicBezTo>
                <a:cubicBezTo>
                  <a:pt x="2813" y="5072"/>
                  <a:pt x="2813" y="5061"/>
                  <a:pt x="2819" y="5061"/>
                </a:cubicBezTo>
                <a:cubicBezTo>
                  <a:pt x="2819" y="5072"/>
                  <a:pt x="2813" y="5072"/>
                  <a:pt x="2813" y="5072"/>
                </a:cubicBezTo>
                <a:cubicBezTo>
                  <a:pt x="2813" y="5072"/>
                  <a:pt x="2813" y="5083"/>
                  <a:pt x="2819" y="5072"/>
                </a:cubicBezTo>
                <a:cubicBezTo>
                  <a:pt x="2819" y="5072"/>
                  <a:pt x="2819" y="5061"/>
                  <a:pt x="2824" y="5061"/>
                </a:cubicBezTo>
                <a:cubicBezTo>
                  <a:pt x="2824" y="5061"/>
                  <a:pt x="2824" y="5061"/>
                  <a:pt x="2824" y="5061"/>
                </a:cubicBezTo>
                <a:cubicBezTo>
                  <a:pt x="2830" y="5061"/>
                  <a:pt x="2830" y="5061"/>
                  <a:pt x="2830" y="5061"/>
                </a:cubicBezTo>
                <a:cubicBezTo>
                  <a:pt x="2830" y="5072"/>
                  <a:pt x="2830" y="5072"/>
                  <a:pt x="2836" y="5072"/>
                </a:cubicBezTo>
                <a:cubicBezTo>
                  <a:pt x="2836" y="5061"/>
                  <a:pt x="2841" y="5061"/>
                  <a:pt x="2847" y="5061"/>
                </a:cubicBezTo>
                <a:cubicBezTo>
                  <a:pt x="2853" y="5051"/>
                  <a:pt x="2847" y="5061"/>
                  <a:pt x="2841" y="5072"/>
                </a:cubicBezTo>
                <a:cubicBezTo>
                  <a:pt x="2841" y="5072"/>
                  <a:pt x="2836" y="5072"/>
                  <a:pt x="2836" y="5083"/>
                </a:cubicBezTo>
                <a:cubicBezTo>
                  <a:pt x="2830" y="5083"/>
                  <a:pt x="2830" y="5083"/>
                  <a:pt x="2830" y="5083"/>
                </a:cubicBezTo>
                <a:cubicBezTo>
                  <a:pt x="2824" y="5083"/>
                  <a:pt x="2824" y="5083"/>
                  <a:pt x="2824" y="5094"/>
                </a:cubicBezTo>
                <a:cubicBezTo>
                  <a:pt x="2819" y="5094"/>
                  <a:pt x="2819" y="5094"/>
                  <a:pt x="2813" y="5094"/>
                </a:cubicBezTo>
                <a:cubicBezTo>
                  <a:pt x="2808" y="5094"/>
                  <a:pt x="2808" y="5094"/>
                  <a:pt x="2808" y="5094"/>
                </a:cubicBezTo>
                <a:cubicBezTo>
                  <a:pt x="2802" y="5094"/>
                  <a:pt x="2802" y="5094"/>
                  <a:pt x="2796" y="5083"/>
                </a:cubicBezTo>
                <a:cubicBezTo>
                  <a:pt x="2796" y="5083"/>
                  <a:pt x="2791" y="5083"/>
                  <a:pt x="2785" y="5083"/>
                </a:cubicBezTo>
                <a:cubicBezTo>
                  <a:pt x="2774" y="5083"/>
                  <a:pt x="2768" y="5104"/>
                  <a:pt x="2763" y="5115"/>
                </a:cubicBezTo>
                <a:cubicBezTo>
                  <a:pt x="2757" y="5126"/>
                  <a:pt x="2746" y="5137"/>
                  <a:pt x="2740" y="5147"/>
                </a:cubicBezTo>
                <a:cubicBezTo>
                  <a:pt x="2740" y="5147"/>
                  <a:pt x="2729" y="5158"/>
                  <a:pt x="2740" y="5158"/>
                </a:cubicBezTo>
                <a:cubicBezTo>
                  <a:pt x="2740" y="5158"/>
                  <a:pt x="2746" y="5147"/>
                  <a:pt x="2746" y="5147"/>
                </a:cubicBezTo>
                <a:cubicBezTo>
                  <a:pt x="2746" y="5147"/>
                  <a:pt x="2746" y="5158"/>
                  <a:pt x="2746" y="5158"/>
                </a:cubicBezTo>
                <a:cubicBezTo>
                  <a:pt x="2746" y="5158"/>
                  <a:pt x="2740" y="5169"/>
                  <a:pt x="2740" y="5169"/>
                </a:cubicBezTo>
                <a:cubicBezTo>
                  <a:pt x="2734" y="5180"/>
                  <a:pt x="2734" y="5180"/>
                  <a:pt x="2729" y="5180"/>
                </a:cubicBezTo>
                <a:cubicBezTo>
                  <a:pt x="2723" y="5190"/>
                  <a:pt x="2723" y="5190"/>
                  <a:pt x="2718" y="5201"/>
                </a:cubicBezTo>
                <a:cubicBezTo>
                  <a:pt x="2712" y="5212"/>
                  <a:pt x="2712" y="5212"/>
                  <a:pt x="2706" y="5223"/>
                </a:cubicBezTo>
                <a:cubicBezTo>
                  <a:pt x="2701" y="5223"/>
                  <a:pt x="2701" y="5233"/>
                  <a:pt x="2695" y="5233"/>
                </a:cubicBezTo>
                <a:cubicBezTo>
                  <a:pt x="2684" y="5266"/>
                  <a:pt x="2656" y="5255"/>
                  <a:pt x="2639" y="5255"/>
                </a:cubicBezTo>
                <a:cubicBezTo>
                  <a:pt x="2628" y="5266"/>
                  <a:pt x="2622" y="5276"/>
                  <a:pt x="2616" y="5287"/>
                </a:cubicBezTo>
                <a:cubicBezTo>
                  <a:pt x="2616" y="5298"/>
                  <a:pt x="2611" y="5298"/>
                  <a:pt x="2605" y="5309"/>
                </a:cubicBezTo>
                <a:cubicBezTo>
                  <a:pt x="2605" y="5309"/>
                  <a:pt x="2605" y="5319"/>
                  <a:pt x="2605" y="5319"/>
                </a:cubicBezTo>
                <a:cubicBezTo>
                  <a:pt x="2605" y="5319"/>
                  <a:pt x="2611" y="5319"/>
                  <a:pt x="2611" y="5319"/>
                </a:cubicBezTo>
                <a:cubicBezTo>
                  <a:pt x="2611" y="5330"/>
                  <a:pt x="2611" y="5330"/>
                  <a:pt x="2605" y="5341"/>
                </a:cubicBezTo>
                <a:cubicBezTo>
                  <a:pt x="2605" y="5341"/>
                  <a:pt x="2605" y="5341"/>
                  <a:pt x="2605" y="5352"/>
                </a:cubicBezTo>
                <a:cubicBezTo>
                  <a:pt x="2599" y="5352"/>
                  <a:pt x="2594" y="5352"/>
                  <a:pt x="2588" y="5352"/>
                </a:cubicBezTo>
                <a:cubicBezTo>
                  <a:pt x="2583" y="5352"/>
                  <a:pt x="2577" y="5352"/>
                  <a:pt x="2566" y="5352"/>
                </a:cubicBezTo>
                <a:cubicBezTo>
                  <a:pt x="2566" y="5362"/>
                  <a:pt x="2560" y="5362"/>
                  <a:pt x="2554" y="5362"/>
                </a:cubicBezTo>
                <a:cubicBezTo>
                  <a:pt x="2543" y="5362"/>
                  <a:pt x="2532" y="5362"/>
                  <a:pt x="2521" y="5373"/>
                </a:cubicBezTo>
                <a:cubicBezTo>
                  <a:pt x="2509" y="5373"/>
                  <a:pt x="2498" y="5384"/>
                  <a:pt x="2487" y="5373"/>
                </a:cubicBezTo>
                <a:cubicBezTo>
                  <a:pt x="2481" y="5373"/>
                  <a:pt x="2476" y="5373"/>
                  <a:pt x="2470" y="5373"/>
                </a:cubicBezTo>
                <a:cubicBezTo>
                  <a:pt x="2464" y="5373"/>
                  <a:pt x="2459" y="5373"/>
                  <a:pt x="2459" y="5373"/>
                </a:cubicBezTo>
                <a:cubicBezTo>
                  <a:pt x="2448" y="5362"/>
                  <a:pt x="2442" y="5362"/>
                  <a:pt x="2431" y="5352"/>
                </a:cubicBezTo>
                <a:cubicBezTo>
                  <a:pt x="2425" y="5352"/>
                  <a:pt x="2419" y="5341"/>
                  <a:pt x="2414" y="5341"/>
                </a:cubicBezTo>
                <a:cubicBezTo>
                  <a:pt x="2408" y="5341"/>
                  <a:pt x="2403" y="5341"/>
                  <a:pt x="2397" y="5341"/>
                </a:cubicBezTo>
                <a:cubicBezTo>
                  <a:pt x="2391" y="5341"/>
                  <a:pt x="2386" y="5341"/>
                  <a:pt x="2380" y="5341"/>
                </a:cubicBezTo>
                <a:cubicBezTo>
                  <a:pt x="2380" y="5330"/>
                  <a:pt x="2374" y="5330"/>
                  <a:pt x="2374" y="5319"/>
                </a:cubicBezTo>
                <a:cubicBezTo>
                  <a:pt x="2369" y="5319"/>
                  <a:pt x="2369" y="5309"/>
                  <a:pt x="2363" y="5309"/>
                </a:cubicBezTo>
                <a:cubicBezTo>
                  <a:pt x="2363" y="5298"/>
                  <a:pt x="2363" y="5298"/>
                  <a:pt x="2369" y="5298"/>
                </a:cubicBezTo>
                <a:cubicBezTo>
                  <a:pt x="2369" y="5298"/>
                  <a:pt x="2369" y="5298"/>
                  <a:pt x="2369" y="5298"/>
                </a:cubicBezTo>
                <a:cubicBezTo>
                  <a:pt x="2374" y="5309"/>
                  <a:pt x="2380" y="5298"/>
                  <a:pt x="2386" y="5298"/>
                </a:cubicBezTo>
                <a:cubicBezTo>
                  <a:pt x="2391" y="5298"/>
                  <a:pt x="2397" y="5309"/>
                  <a:pt x="2403" y="5309"/>
                </a:cubicBezTo>
                <a:cubicBezTo>
                  <a:pt x="2403" y="5309"/>
                  <a:pt x="2414" y="5319"/>
                  <a:pt x="2414" y="5309"/>
                </a:cubicBezTo>
                <a:cubicBezTo>
                  <a:pt x="2414" y="5298"/>
                  <a:pt x="2408" y="5298"/>
                  <a:pt x="2408" y="5298"/>
                </a:cubicBezTo>
                <a:cubicBezTo>
                  <a:pt x="2414" y="5287"/>
                  <a:pt x="2414" y="5287"/>
                  <a:pt x="2414" y="5287"/>
                </a:cubicBezTo>
                <a:cubicBezTo>
                  <a:pt x="2419" y="5287"/>
                  <a:pt x="2425" y="5287"/>
                  <a:pt x="2431" y="5287"/>
                </a:cubicBezTo>
                <a:cubicBezTo>
                  <a:pt x="2431" y="5287"/>
                  <a:pt x="2436" y="5298"/>
                  <a:pt x="2436" y="5298"/>
                </a:cubicBezTo>
                <a:cubicBezTo>
                  <a:pt x="2436" y="5298"/>
                  <a:pt x="2442" y="5298"/>
                  <a:pt x="2442" y="5298"/>
                </a:cubicBezTo>
                <a:cubicBezTo>
                  <a:pt x="2448" y="5298"/>
                  <a:pt x="2448" y="5298"/>
                  <a:pt x="2453" y="5298"/>
                </a:cubicBezTo>
                <a:cubicBezTo>
                  <a:pt x="2453" y="5309"/>
                  <a:pt x="2453" y="5309"/>
                  <a:pt x="2459" y="5309"/>
                </a:cubicBezTo>
                <a:cubicBezTo>
                  <a:pt x="2464" y="5309"/>
                  <a:pt x="2464" y="5309"/>
                  <a:pt x="2470" y="5298"/>
                </a:cubicBezTo>
                <a:cubicBezTo>
                  <a:pt x="2470" y="5298"/>
                  <a:pt x="2470" y="5287"/>
                  <a:pt x="2470" y="5287"/>
                </a:cubicBezTo>
                <a:cubicBezTo>
                  <a:pt x="2464" y="5287"/>
                  <a:pt x="2453" y="5276"/>
                  <a:pt x="2464" y="5276"/>
                </a:cubicBezTo>
                <a:cubicBezTo>
                  <a:pt x="2464" y="5266"/>
                  <a:pt x="2476" y="5276"/>
                  <a:pt x="2476" y="5266"/>
                </a:cubicBezTo>
                <a:cubicBezTo>
                  <a:pt x="2476" y="5266"/>
                  <a:pt x="2470" y="5255"/>
                  <a:pt x="2476" y="5244"/>
                </a:cubicBezTo>
                <a:cubicBezTo>
                  <a:pt x="2476" y="5244"/>
                  <a:pt x="2481" y="5244"/>
                  <a:pt x="2487" y="5233"/>
                </a:cubicBezTo>
                <a:cubicBezTo>
                  <a:pt x="2487" y="5233"/>
                  <a:pt x="2487" y="5233"/>
                  <a:pt x="2487" y="5223"/>
                </a:cubicBezTo>
                <a:cubicBezTo>
                  <a:pt x="2487" y="5223"/>
                  <a:pt x="2487" y="5223"/>
                  <a:pt x="2493" y="5223"/>
                </a:cubicBezTo>
                <a:cubicBezTo>
                  <a:pt x="2493" y="5212"/>
                  <a:pt x="2487" y="5212"/>
                  <a:pt x="2493" y="5212"/>
                </a:cubicBezTo>
                <a:cubicBezTo>
                  <a:pt x="2493" y="5190"/>
                  <a:pt x="2509" y="5212"/>
                  <a:pt x="2515" y="5212"/>
                </a:cubicBezTo>
                <a:cubicBezTo>
                  <a:pt x="2521" y="5212"/>
                  <a:pt x="2521" y="5212"/>
                  <a:pt x="2521" y="5212"/>
                </a:cubicBezTo>
                <a:cubicBezTo>
                  <a:pt x="2526" y="5212"/>
                  <a:pt x="2526" y="5212"/>
                  <a:pt x="2532" y="5212"/>
                </a:cubicBezTo>
                <a:cubicBezTo>
                  <a:pt x="2532" y="5212"/>
                  <a:pt x="2532" y="5201"/>
                  <a:pt x="2532" y="5201"/>
                </a:cubicBezTo>
                <a:cubicBezTo>
                  <a:pt x="2538" y="5201"/>
                  <a:pt x="2543" y="5201"/>
                  <a:pt x="2543" y="5201"/>
                </a:cubicBezTo>
                <a:cubicBezTo>
                  <a:pt x="2543" y="5190"/>
                  <a:pt x="2549" y="5180"/>
                  <a:pt x="2543" y="5169"/>
                </a:cubicBezTo>
                <a:cubicBezTo>
                  <a:pt x="2543" y="5169"/>
                  <a:pt x="2543" y="5169"/>
                  <a:pt x="2538" y="5169"/>
                </a:cubicBezTo>
                <a:cubicBezTo>
                  <a:pt x="2538" y="5169"/>
                  <a:pt x="2538" y="5158"/>
                  <a:pt x="2538" y="5158"/>
                </a:cubicBezTo>
                <a:cubicBezTo>
                  <a:pt x="2532" y="5147"/>
                  <a:pt x="2526" y="5147"/>
                  <a:pt x="2521" y="5147"/>
                </a:cubicBezTo>
                <a:cubicBezTo>
                  <a:pt x="2521" y="5147"/>
                  <a:pt x="2521" y="5126"/>
                  <a:pt x="2521" y="5126"/>
                </a:cubicBezTo>
                <a:cubicBezTo>
                  <a:pt x="2515" y="5115"/>
                  <a:pt x="2515" y="5115"/>
                  <a:pt x="2509" y="5115"/>
                </a:cubicBezTo>
                <a:cubicBezTo>
                  <a:pt x="2509" y="5115"/>
                  <a:pt x="2504" y="5115"/>
                  <a:pt x="2504" y="5115"/>
                </a:cubicBezTo>
                <a:cubicBezTo>
                  <a:pt x="2504" y="5115"/>
                  <a:pt x="2509" y="5104"/>
                  <a:pt x="2509" y="5104"/>
                </a:cubicBezTo>
                <a:cubicBezTo>
                  <a:pt x="2509" y="5094"/>
                  <a:pt x="2509" y="5094"/>
                  <a:pt x="2504" y="5094"/>
                </a:cubicBezTo>
                <a:cubicBezTo>
                  <a:pt x="2504" y="5094"/>
                  <a:pt x="2509" y="5083"/>
                  <a:pt x="2509" y="5072"/>
                </a:cubicBezTo>
                <a:cubicBezTo>
                  <a:pt x="2509" y="5061"/>
                  <a:pt x="2498" y="5072"/>
                  <a:pt x="2498" y="5072"/>
                </a:cubicBezTo>
                <a:cubicBezTo>
                  <a:pt x="2493" y="5072"/>
                  <a:pt x="2487" y="5072"/>
                  <a:pt x="2481" y="5072"/>
                </a:cubicBezTo>
                <a:cubicBezTo>
                  <a:pt x="2476" y="5072"/>
                  <a:pt x="2476" y="5061"/>
                  <a:pt x="2476" y="5051"/>
                </a:cubicBezTo>
                <a:cubicBezTo>
                  <a:pt x="2476" y="5040"/>
                  <a:pt x="2470" y="5040"/>
                  <a:pt x="2464" y="5040"/>
                </a:cubicBezTo>
                <a:cubicBezTo>
                  <a:pt x="2464" y="5029"/>
                  <a:pt x="2453" y="5029"/>
                  <a:pt x="2459" y="5019"/>
                </a:cubicBezTo>
                <a:cubicBezTo>
                  <a:pt x="2459" y="5008"/>
                  <a:pt x="2464" y="5019"/>
                  <a:pt x="2464" y="5019"/>
                </a:cubicBezTo>
                <a:cubicBezTo>
                  <a:pt x="2470" y="5029"/>
                  <a:pt x="2470" y="5029"/>
                  <a:pt x="2476" y="5029"/>
                </a:cubicBezTo>
                <a:cubicBezTo>
                  <a:pt x="2476" y="5029"/>
                  <a:pt x="2476" y="5029"/>
                  <a:pt x="2481" y="5040"/>
                </a:cubicBezTo>
                <a:cubicBezTo>
                  <a:pt x="2481" y="5040"/>
                  <a:pt x="2487" y="5040"/>
                  <a:pt x="2493" y="5040"/>
                </a:cubicBezTo>
                <a:cubicBezTo>
                  <a:pt x="2498" y="5040"/>
                  <a:pt x="2504" y="5040"/>
                  <a:pt x="2504" y="5051"/>
                </a:cubicBezTo>
                <a:cubicBezTo>
                  <a:pt x="2509" y="5061"/>
                  <a:pt x="2509" y="5061"/>
                  <a:pt x="2515" y="5061"/>
                </a:cubicBezTo>
                <a:cubicBezTo>
                  <a:pt x="2521" y="5072"/>
                  <a:pt x="2532" y="5072"/>
                  <a:pt x="2538" y="5083"/>
                </a:cubicBezTo>
                <a:cubicBezTo>
                  <a:pt x="2543" y="5094"/>
                  <a:pt x="2549" y="5094"/>
                  <a:pt x="2554" y="5094"/>
                </a:cubicBezTo>
                <a:cubicBezTo>
                  <a:pt x="2554" y="5094"/>
                  <a:pt x="2560" y="5094"/>
                  <a:pt x="2560" y="5094"/>
                </a:cubicBezTo>
                <a:cubicBezTo>
                  <a:pt x="2560" y="5094"/>
                  <a:pt x="2566" y="5094"/>
                  <a:pt x="2566" y="5083"/>
                </a:cubicBezTo>
                <a:cubicBezTo>
                  <a:pt x="2571" y="5083"/>
                  <a:pt x="2571" y="5094"/>
                  <a:pt x="2571" y="5094"/>
                </a:cubicBezTo>
                <a:cubicBezTo>
                  <a:pt x="2577" y="5104"/>
                  <a:pt x="2583" y="5104"/>
                  <a:pt x="2583" y="5115"/>
                </a:cubicBezTo>
                <a:cubicBezTo>
                  <a:pt x="2588" y="5115"/>
                  <a:pt x="2588" y="5126"/>
                  <a:pt x="2594" y="5126"/>
                </a:cubicBezTo>
                <a:cubicBezTo>
                  <a:pt x="2594" y="5137"/>
                  <a:pt x="2599" y="5137"/>
                  <a:pt x="2605" y="5137"/>
                </a:cubicBezTo>
                <a:cubicBezTo>
                  <a:pt x="2611" y="5147"/>
                  <a:pt x="2611" y="5158"/>
                  <a:pt x="2616" y="5158"/>
                </a:cubicBezTo>
                <a:cubicBezTo>
                  <a:pt x="2622" y="5158"/>
                  <a:pt x="2628" y="5158"/>
                  <a:pt x="2628" y="5158"/>
                </a:cubicBezTo>
                <a:cubicBezTo>
                  <a:pt x="2633" y="5169"/>
                  <a:pt x="2633" y="5169"/>
                  <a:pt x="2639" y="5169"/>
                </a:cubicBezTo>
                <a:cubicBezTo>
                  <a:pt x="2639" y="5158"/>
                  <a:pt x="2644" y="5158"/>
                  <a:pt x="2644" y="5158"/>
                </a:cubicBezTo>
                <a:cubicBezTo>
                  <a:pt x="2650" y="5158"/>
                  <a:pt x="2650" y="5158"/>
                  <a:pt x="2650" y="5158"/>
                </a:cubicBezTo>
                <a:cubicBezTo>
                  <a:pt x="2656" y="5158"/>
                  <a:pt x="2656" y="5147"/>
                  <a:pt x="2656" y="5147"/>
                </a:cubicBezTo>
                <a:cubicBezTo>
                  <a:pt x="2661" y="5147"/>
                  <a:pt x="2661" y="5158"/>
                  <a:pt x="2667" y="5158"/>
                </a:cubicBezTo>
                <a:cubicBezTo>
                  <a:pt x="2673" y="5158"/>
                  <a:pt x="2673" y="5147"/>
                  <a:pt x="2678" y="5147"/>
                </a:cubicBezTo>
                <a:cubicBezTo>
                  <a:pt x="2689" y="5147"/>
                  <a:pt x="2695" y="5147"/>
                  <a:pt x="2701" y="5126"/>
                </a:cubicBezTo>
                <a:cubicBezTo>
                  <a:pt x="2712" y="5115"/>
                  <a:pt x="2718" y="5104"/>
                  <a:pt x="2723" y="5094"/>
                </a:cubicBezTo>
                <a:cubicBezTo>
                  <a:pt x="2734" y="5083"/>
                  <a:pt x="2740" y="5094"/>
                  <a:pt x="2751" y="5083"/>
                </a:cubicBezTo>
                <a:cubicBezTo>
                  <a:pt x="2757" y="5072"/>
                  <a:pt x="2763" y="5061"/>
                  <a:pt x="2768" y="5051"/>
                </a:cubicBezTo>
                <a:cubicBezTo>
                  <a:pt x="2774" y="5051"/>
                  <a:pt x="2779" y="5040"/>
                  <a:pt x="2779" y="5040"/>
                </a:cubicBezTo>
                <a:cubicBezTo>
                  <a:pt x="2785" y="5040"/>
                  <a:pt x="2791" y="5040"/>
                  <a:pt x="2796" y="5040"/>
                </a:cubicBezTo>
                <a:cubicBezTo>
                  <a:pt x="2802" y="5040"/>
                  <a:pt x="2808" y="5040"/>
                  <a:pt x="2808" y="5040"/>
                </a:cubicBezTo>
                <a:cubicBezTo>
                  <a:pt x="2813" y="5040"/>
                  <a:pt x="2813" y="5029"/>
                  <a:pt x="2813" y="5019"/>
                </a:cubicBezTo>
                <a:cubicBezTo>
                  <a:pt x="2819" y="5008"/>
                  <a:pt x="2824" y="5008"/>
                  <a:pt x="2824" y="5008"/>
                </a:cubicBezTo>
                <a:cubicBezTo>
                  <a:pt x="2830" y="5008"/>
                  <a:pt x="2836" y="5008"/>
                  <a:pt x="2841" y="5019"/>
                </a:cubicBezTo>
                <a:cubicBezTo>
                  <a:pt x="2841" y="5019"/>
                  <a:pt x="2847" y="5019"/>
                  <a:pt x="2847" y="5019"/>
                </a:cubicBezTo>
                <a:cubicBezTo>
                  <a:pt x="2847" y="5029"/>
                  <a:pt x="2847" y="5019"/>
                  <a:pt x="2847" y="5019"/>
                </a:cubicBezTo>
                <a:cubicBezTo>
                  <a:pt x="2841" y="5019"/>
                  <a:pt x="2836" y="5019"/>
                  <a:pt x="2830" y="5019"/>
                </a:cubicBezTo>
                <a:cubicBezTo>
                  <a:pt x="2830" y="5019"/>
                  <a:pt x="2819" y="5019"/>
                  <a:pt x="2824" y="5029"/>
                </a:cubicBezTo>
                <a:cubicBezTo>
                  <a:pt x="2824" y="5029"/>
                  <a:pt x="2824" y="5029"/>
                  <a:pt x="2824" y="5029"/>
                </a:cubicBezTo>
                <a:cubicBezTo>
                  <a:pt x="2830" y="5040"/>
                  <a:pt x="2830" y="5040"/>
                  <a:pt x="2830" y="5040"/>
                </a:cubicBezTo>
                <a:cubicBezTo>
                  <a:pt x="2836" y="5040"/>
                  <a:pt x="2841" y="5029"/>
                  <a:pt x="2847" y="5029"/>
                </a:cubicBezTo>
                <a:cubicBezTo>
                  <a:pt x="2847" y="5029"/>
                  <a:pt x="2858" y="5029"/>
                  <a:pt x="2858" y="5029"/>
                </a:cubicBezTo>
                <a:cubicBezTo>
                  <a:pt x="2858" y="5040"/>
                  <a:pt x="2847" y="5040"/>
                  <a:pt x="2847" y="5040"/>
                </a:cubicBezTo>
                <a:close/>
                <a:moveTo>
                  <a:pt x="2909" y="5019"/>
                </a:moveTo>
                <a:cubicBezTo>
                  <a:pt x="2903" y="5029"/>
                  <a:pt x="2903" y="5029"/>
                  <a:pt x="2903" y="5029"/>
                </a:cubicBezTo>
                <a:cubicBezTo>
                  <a:pt x="2898" y="5029"/>
                  <a:pt x="2898" y="5040"/>
                  <a:pt x="2898" y="5040"/>
                </a:cubicBezTo>
                <a:cubicBezTo>
                  <a:pt x="2898" y="5040"/>
                  <a:pt x="2892" y="5051"/>
                  <a:pt x="2892" y="5040"/>
                </a:cubicBezTo>
                <a:cubicBezTo>
                  <a:pt x="2892" y="5040"/>
                  <a:pt x="2892" y="5029"/>
                  <a:pt x="2892" y="5029"/>
                </a:cubicBezTo>
                <a:cubicBezTo>
                  <a:pt x="2886" y="5019"/>
                  <a:pt x="2886" y="5019"/>
                  <a:pt x="2881" y="5019"/>
                </a:cubicBezTo>
                <a:cubicBezTo>
                  <a:pt x="2875" y="5019"/>
                  <a:pt x="2869" y="5019"/>
                  <a:pt x="2864" y="5019"/>
                </a:cubicBezTo>
                <a:cubicBezTo>
                  <a:pt x="2858" y="5008"/>
                  <a:pt x="2847" y="5008"/>
                  <a:pt x="2841" y="5008"/>
                </a:cubicBezTo>
                <a:cubicBezTo>
                  <a:pt x="2836" y="5008"/>
                  <a:pt x="2830" y="5008"/>
                  <a:pt x="2824" y="5008"/>
                </a:cubicBezTo>
                <a:cubicBezTo>
                  <a:pt x="2819" y="5008"/>
                  <a:pt x="2819" y="4997"/>
                  <a:pt x="2813" y="4997"/>
                </a:cubicBezTo>
                <a:cubicBezTo>
                  <a:pt x="2808" y="4997"/>
                  <a:pt x="2802" y="4997"/>
                  <a:pt x="2796" y="5008"/>
                </a:cubicBezTo>
                <a:cubicBezTo>
                  <a:pt x="2791" y="5008"/>
                  <a:pt x="2791" y="5019"/>
                  <a:pt x="2785" y="5019"/>
                </a:cubicBezTo>
                <a:cubicBezTo>
                  <a:pt x="2779" y="5019"/>
                  <a:pt x="2768" y="5029"/>
                  <a:pt x="2763" y="5029"/>
                </a:cubicBezTo>
                <a:cubicBezTo>
                  <a:pt x="2763" y="5040"/>
                  <a:pt x="2757" y="5040"/>
                  <a:pt x="2757" y="5040"/>
                </a:cubicBezTo>
                <a:cubicBezTo>
                  <a:pt x="2751" y="5051"/>
                  <a:pt x="2751" y="5051"/>
                  <a:pt x="2746" y="5061"/>
                </a:cubicBezTo>
                <a:cubicBezTo>
                  <a:pt x="2746" y="5061"/>
                  <a:pt x="2740" y="5072"/>
                  <a:pt x="2740" y="5072"/>
                </a:cubicBezTo>
                <a:cubicBezTo>
                  <a:pt x="2740" y="5061"/>
                  <a:pt x="2746" y="5051"/>
                  <a:pt x="2746" y="5051"/>
                </a:cubicBezTo>
                <a:cubicBezTo>
                  <a:pt x="2746" y="5040"/>
                  <a:pt x="2751" y="5040"/>
                  <a:pt x="2751" y="5040"/>
                </a:cubicBezTo>
                <a:cubicBezTo>
                  <a:pt x="2757" y="5029"/>
                  <a:pt x="2763" y="5019"/>
                  <a:pt x="2768" y="5008"/>
                </a:cubicBezTo>
                <a:cubicBezTo>
                  <a:pt x="2774" y="5008"/>
                  <a:pt x="2779" y="4997"/>
                  <a:pt x="2785" y="4997"/>
                </a:cubicBezTo>
                <a:cubicBezTo>
                  <a:pt x="2791" y="4986"/>
                  <a:pt x="2802" y="4986"/>
                  <a:pt x="2808" y="4986"/>
                </a:cubicBezTo>
                <a:cubicBezTo>
                  <a:pt x="2819" y="4986"/>
                  <a:pt x="2830" y="4986"/>
                  <a:pt x="2836" y="4986"/>
                </a:cubicBezTo>
                <a:cubicBezTo>
                  <a:pt x="2847" y="4986"/>
                  <a:pt x="2858" y="4986"/>
                  <a:pt x="2864" y="4997"/>
                </a:cubicBezTo>
                <a:cubicBezTo>
                  <a:pt x="2869" y="4997"/>
                  <a:pt x="2875" y="4997"/>
                  <a:pt x="2881" y="4997"/>
                </a:cubicBezTo>
                <a:cubicBezTo>
                  <a:pt x="2886" y="4997"/>
                  <a:pt x="2892" y="4997"/>
                  <a:pt x="2892" y="4997"/>
                </a:cubicBezTo>
                <a:cubicBezTo>
                  <a:pt x="2898" y="5008"/>
                  <a:pt x="2898" y="5008"/>
                  <a:pt x="2903" y="5008"/>
                </a:cubicBezTo>
                <a:cubicBezTo>
                  <a:pt x="2903" y="5008"/>
                  <a:pt x="2909" y="5008"/>
                  <a:pt x="2909" y="5019"/>
                </a:cubicBezTo>
                <a:cubicBezTo>
                  <a:pt x="2909" y="5019"/>
                  <a:pt x="2909" y="5019"/>
                  <a:pt x="2909" y="5019"/>
                </a:cubicBezTo>
                <a:close/>
                <a:moveTo>
                  <a:pt x="3646" y="10779"/>
                </a:moveTo>
                <a:cubicBezTo>
                  <a:pt x="3646" y="10779"/>
                  <a:pt x="3646" y="10789"/>
                  <a:pt x="3646" y="10800"/>
                </a:cubicBezTo>
                <a:cubicBezTo>
                  <a:pt x="3640" y="10811"/>
                  <a:pt x="3640" y="10832"/>
                  <a:pt x="3640" y="10843"/>
                </a:cubicBezTo>
                <a:cubicBezTo>
                  <a:pt x="3635" y="10875"/>
                  <a:pt x="3635" y="10907"/>
                  <a:pt x="3635" y="10940"/>
                </a:cubicBezTo>
                <a:cubicBezTo>
                  <a:pt x="3629" y="10950"/>
                  <a:pt x="3635" y="10950"/>
                  <a:pt x="3629" y="10950"/>
                </a:cubicBezTo>
                <a:cubicBezTo>
                  <a:pt x="3629" y="10950"/>
                  <a:pt x="3629" y="10940"/>
                  <a:pt x="3629" y="10940"/>
                </a:cubicBezTo>
                <a:cubicBezTo>
                  <a:pt x="3629" y="10940"/>
                  <a:pt x="3629" y="10929"/>
                  <a:pt x="3629" y="10929"/>
                </a:cubicBezTo>
                <a:cubicBezTo>
                  <a:pt x="3623" y="10918"/>
                  <a:pt x="3629" y="10907"/>
                  <a:pt x="3629" y="10907"/>
                </a:cubicBezTo>
                <a:cubicBezTo>
                  <a:pt x="3629" y="10897"/>
                  <a:pt x="3629" y="10886"/>
                  <a:pt x="3629" y="10875"/>
                </a:cubicBezTo>
                <a:cubicBezTo>
                  <a:pt x="3629" y="10875"/>
                  <a:pt x="3629" y="10875"/>
                  <a:pt x="3629" y="10864"/>
                </a:cubicBezTo>
                <a:cubicBezTo>
                  <a:pt x="3629" y="10864"/>
                  <a:pt x="3629" y="10864"/>
                  <a:pt x="3629" y="10854"/>
                </a:cubicBezTo>
                <a:cubicBezTo>
                  <a:pt x="3635" y="10854"/>
                  <a:pt x="3635" y="10843"/>
                  <a:pt x="3635" y="10843"/>
                </a:cubicBezTo>
                <a:cubicBezTo>
                  <a:pt x="3635" y="10843"/>
                  <a:pt x="3635" y="10843"/>
                  <a:pt x="3635" y="10832"/>
                </a:cubicBezTo>
                <a:cubicBezTo>
                  <a:pt x="3635" y="10832"/>
                  <a:pt x="3635" y="10821"/>
                  <a:pt x="3635" y="10821"/>
                </a:cubicBezTo>
                <a:cubicBezTo>
                  <a:pt x="3635" y="10811"/>
                  <a:pt x="3635" y="10811"/>
                  <a:pt x="3635" y="10811"/>
                </a:cubicBezTo>
                <a:cubicBezTo>
                  <a:pt x="3635" y="10811"/>
                  <a:pt x="3635" y="10800"/>
                  <a:pt x="3635" y="10800"/>
                </a:cubicBezTo>
                <a:cubicBezTo>
                  <a:pt x="3635" y="10789"/>
                  <a:pt x="3635" y="10789"/>
                  <a:pt x="3635" y="10789"/>
                </a:cubicBezTo>
                <a:cubicBezTo>
                  <a:pt x="3629" y="10779"/>
                  <a:pt x="3635" y="10779"/>
                  <a:pt x="3635" y="10779"/>
                </a:cubicBezTo>
                <a:cubicBezTo>
                  <a:pt x="3635" y="10768"/>
                  <a:pt x="3635" y="10768"/>
                  <a:pt x="3635" y="10768"/>
                </a:cubicBezTo>
                <a:cubicBezTo>
                  <a:pt x="3640" y="10768"/>
                  <a:pt x="3640" y="10779"/>
                  <a:pt x="3646" y="10779"/>
                </a:cubicBezTo>
                <a:cubicBezTo>
                  <a:pt x="3646" y="10768"/>
                  <a:pt x="3646" y="10746"/>
                  <a:pt x="3652" y="10746"/>
                </a:cubicBezTo>
                <a:cubicBezTo>
                  <a:pt x="3652" y="10757"/>
                  <a:pt x="3652" y="10768"/>
                  <a:pt x="3646" y="10779"/>
                </a:cubicBezTo>
                <a:close/>
                <a:moveTo>
                  <a:pt x="3702" y="10381"/>
                </a:moveTo>
                <a:cubicBezTo>
                  <a:pt x="3697" y="10381"/>
                  <a:pt x="3691" y="10392"/>
                  <a:pt x="3691" y="10392"/>
                </a:cubicBezTo>
                <a:cubicBezTo>
                  <a:pt x="3691" y="10392"/>
                  <a:pt x="3691" y="10402"/>
                  <a:pt x="3685" y="10402"/>
                </a:cubicBezTo>
                <a:cubicBezTo>
                  <a:pt x="3685" y="10402"/>
                  <a:pt x="3685" y="10402"/>
                  <a:pt x="3680" y="10402"/>
                </a:cubicBezTo>
                <a:cubicBezTo>
                  <a:pt x="3680" y="10413"/>
                  <a:pt x="3680" y="10424"/>
                  <a:pt x="3674" y="10424"/>
                </a:cubicBezTo>
                <a:cubicBezTo>
                  <a:pt x="3674" y="10435"/>
                  <a:pt x="3668" y="10445"/>
                  <a:pt x="3663" y="10467"/>
                </a:cubicBezTo>
                <a:cubicBezTo>
                  <a:pt x="3663" y="10478"/>
                  <a:pt x="3657" y="10499"/>
                  <a:pt x="3652" y="10521"/>
                </a:cubicBezTo>
                <a:cubicBezTo>
                  <a:pt x="3652" y="10542"/>
                  <a:pt x="3652" y="10564"/>
                  <a:pt x="3652" y="10574"/>
                </a:cubicBezTo>
                <a:cubicBezTo>
                  <a:pt x="3657" y="10596"/>
                  <a:pt x="3657" y="10607"/>
                  <a:pt x="3663" y="10617"/>
                </a:cubicBezTo>
                <a:cubicBezTo>
                  <a:pt x="3663" y="10628"/>
                  <a:pt x="3663" y="10639"/>
                  <a:pt x="3668" y="10650"/>
                </a:cubicBezTo>
                <a:cubicBezTo>
                  <a:pt x="3668" y="10660"/>
                  <a:pt x="3668" y="10671"/>
                  <a:pt x="3663" y="10682"/>
                </a:cubicBezTo>
                <a:cubicBezTo>
                  <a:pt x="3657" y="10693"/>
                  <a:pt x="3657" y="10660"/>
                  <a:pt x="3657" y="10650"/>
                </a:cubicBezTo>
                <a:cubicBezTo>
                  <a:pt x="3657" y="10639"/>
                  <a:pt x="3652" y="10639"/>
                  <a:pt x="3652" y="10628"/>
                </a:cubicBezTo>
                <a:cubicBezTo>
                  <a:pt x="3652" y="10628"/>
                  <a:pt x="3652" y="10628"/>
                  <a:pt x="3652" y="10617"/>
                </a:cubicBezTo>
                <a:cubicBezTo>
                  <a:pt x="3652" y="10617"/>
                  <a:pt x="3652" y="10617"/>
                  <a:pt x="3652" y="10607"/>
                </a:cubicBezTo>
                <a:cubicBezTo>
                  <a:pt x="3652" y="10607"/>
                  <a:pt x="3646" y="10607"/>
                  <a:pt x="3646" y="10596"/>
                </a:cubicBezTo>
                <a:cubicBezTo>
                  <a:pt x="3646" y="10596"/>
                  <a:pt x="3646" y="10596"/>
                  <a:pt x="3646" y="10585"/>
                </a:cubicBezTo>
                <a:cubicBezTo>
                  <a:pt x="3646" y="10585"/>
                  <a:pt x="3646" y="10585"/>
                  <a:pt x="3646" y="10574"/>
                </a:cubicBezTo>
                <a:cubicBezTo>
                  <a:pt x="3646" y="10574"/>
                  <a:pt x="3646" y="10574"/>
                  <a:pt x="3646" y="10564"/>
                </a:cubicBezTo>
                <a:cubicBezTo>
                  <a:pt x="3646" y="10564"/>
                  <a:pt x="3640" y="10553"/>
                  <a:pt x="3646" y="10553"/>
                </a:cubicBezTo>
                <a:cubicBezTo>
                  <a:pt x="3646" y="10553"/>
                  <a:pt x="3646" y="10553"/>
                  <a:pt x="3646" y="10542"/>
                </a:cubicBezTo>
                <a:cubicBezTo>
                  <a:pt x="3652" y="10542"/>
                  <a:pt x="3652" y="10531"/>
                  <a:pt x="3652" y="10521"/>
                </a:cubicBezTo>
                <a:cubicBezTo>
                  <a:pt x="3652" y="10521"/>
                  <a:pt x="3652" y="10510"/>
                  <a:pt x="3646" y="10510"/>
                </a:cubicBezTo>
                <a:cubicBezTo>
                  <a:pt x="3646" y="10510"/>
                  <a:pt x="3646" y="10510"/>
                  <a:pt x="3640" y="10510"/>
                </a:cubicBezTo>
                <a:cubicBezTo>
                  <a:pt x="3640" y="10510"/>
                  <a:pt x="3640" y="10521"/>
                  <a:pt x="3635" y="10521"/>
                </a:cubicBezTo>
                <a:cubicBezTo>
                  <a:pt x="3635" y="10510"/>
                  <a:pt x="3635" y="10510"/>
                  <a:pt x="3635" y="10510"/>
                </a:cubicBezTo>
                <a:cubicBezTo>
                  <a:pt x="3635" y="10499"/>
                  <a:pt x="3629" y="10510"/>
                  <a:pt x="3629" y="10499"/>
                </a:cubicBezTo>
                <a:cubicBezTo>
                  <a:pt x="3629" y="10499"/>
                  <a:pt x="3629" y="10499"/>
                  <a:pt x="3629" y="10499"/>
                </a:cubicBezTo>
                <a:cubicBezTo>
                  <a:pt x="3629" y="10499"/>
                  <a:pt x="3629" y="10499"/>
                  <a:pt x="3629" y="10488"/>
                </a:cubicBezTo>
                <a:cubicBezTo>
                  <a:pt x="3629" y="10488"/>
                  <a:pt x="3629" y="10478"/>
                  <a:pt x="3629" y="10488"/>
                </a:cubicBezTo>
                <a:cubicBezTo>
                  <a:pt x="3635" y="10488"/>
                  <a:pt x="3635" y="10499"/>
                  <a:pt x="3635" y="10499"/>
                </a:cubicBezTo>
                <a:cubicBezTo>
                  <a:pt x="3635" y="10499"/>
                  <a:pt x="3635" y="10510"/>
                  <a:pt x="3640" y="10510"/>
                </a:cubicBezTo>
                <a:cubicBezTo>
                  <a:pt x="3640" y="10510"/>
                  <a:pt x="3640" y="10510"/>
                  <a:pt x="3646" y="10510"/>
                </a:cubicBezTo>
                <a:cubicBezTo>
                  <a:pt x="3646" y="10510"/>
                  <a:pt x="3646" y="10510"/>
                  <a:pt x="3652" y="10510"/>
                </a:cubicBezTo>
                <a:cubicBezTo>
                  <a:pt x="3652" y="10499"/>
                  <a:pt x="3652" y="10499"/>
                  <a:pt x="3657" y="10488"/>
                </a:cubicBezTo>
                <a:cubicBezTo>
                  <a:pt x="3657" y="10488"/>
                  <a:pt x="3657" y="10478"/>
                  <a:pt x="3657" y="10478"/>
                </a:cubicBezTo>
                <a:cubicBezTo>
                  <a:pt x="3663" y="10467"/>
                  <a:pt x="3663" y="10467"/>
                  <a:pt x="3663" y="10467"/>
                </a:cubicBezTo>
                <a:cubicBezTo>
                  <a:pt x="3663" y="10456"/>
                  <a:pt x="3663" y="10456"/>
                  <a:pt x="3663" y="10456"/>
                </a:cubicBezTo>
                <a:cubicBezTo>
                  <a:pt x="3663" y="10445"/>
                  <a:pt x="3657" y="10445"/>
                  <a:pt x="3657" y="10445"/>
                </a:cubicBezTo>
                <a:cubicBezTo>
                  <a:pt x="3657" y="10445"/>
                  <a:pt x="3657" y="10445"/>
                  <a:pt x="3657" y="10445"/>
                </a:cubicBezTo>
                <a:cubicBezTo>
                  <a:pt x="3657" y="10445"/>
                  <a:pt x="3657" y="10445"/>
                  <a:pt x="3657" y="10445"/>
                </a:cubicBezTo>
                <a:cubicBezTo>
                  <a:pt x="3652" y="10445"/>
                  <a:pt x="3652" y="10445"/>
                  <a:pt x="3652" y="10445"/>
                </a:cubicBezTo>
                <a:cubicBezTo>
                  <a:pt x="3646" y="10435"/>
                  <a:pt x="3652" y="10435"/>
                  <a:pt x="3652" y="10435"/>
                </a:cubicBezTo>
                <a:cubicBezTo>
                  <a:pt x="3657" y="10435"/>
                  <a:pt x="3657" y="10435"/>
                  <a:pt x="3657" y="10435"/>
                </a:cubicBezTo>
                <a:cubicBezTo>
                  <a:pt x="3663" y="10435"/>
                  <a:pt x="3663" y="10435"/>
                  <a:pt x="3663" y="10435"/>
                </a:cubicBezTo>
                <a:cubicBezTo>
                  <a:pt x="3663" y="10435"/>
                  <a:pt x="3663" y="10435"/>
                  <a:pt x="3663" y="10445"/>
                </a:cubicBezTo>
                <a:cubicBezTo>
                  <a:pt x="3668" y="10445"/>
                  <a:pt x="3668" y="10445"/>
                  <a:pt x="3668" y="10445"/>
                </a:cubicBezTo>
                <a:cubicBezTo>
                  <a:pt x="3668" y="10445"/>
                  <a:pt x="3668" y="10435"/>
                  <a:pt x="3668" y="10435"/>
                </a:cubicBezTo>
                <a:cubicBezTo>
                  <a:pt x="3668" y="10435"/>
                  <a:pt x="3668" y="10424"/>
                  <a:pt x="3674" y="10424"/>
                </a:cubicBezTo>
                <a:cubicBezTo>
                  <a:pt x="3674" y="10424"/>
                  <a:pt x="3674" y="10424"/>
                  <a:pt x="3674" y="10413"/>
                </a:cubicBezTo>
                <a:cubicBezTo>
                  <a:pt x="3674" y="10413"/>
                  <a:pt x="3674" y="10413"/>
                  <a:pt x="3674" y="10402"/>
                </a:cubicBezTo>
                <a:cubicBezTo>
                  <a:pt x="3674" y="10402"/>
                  <a:pt x="3680" y="10402"/>
                  <a:pt x="3674" y="10402"/>
                </a:cubicBezTo>
                <a:cubicBezTo>
                  <a:pt x="3674" y="10402"/>
                  <a:pt x="3668" y="10402"/>
                  <a:pt x="3668" y="10402"/>
                </a:cubicBezTo>
                <a:cubicBezTo>
                  <a:pt x="3668" y="10392"/>
                  <a:pt x="3674" y="10392"/>
                  <a:pt x="3674" y="10392"/>
                </a:cubicBezTo>
                <a:cubicBezTo>
                  <a:pt x="3680" y="10392"/>
                  <a:pt x="3680" y="10392"/>
                  <a:pt x="3680" y="10402"/>
                </a:cubicBezTo>
                <a:cubicBezTo>
                  <a:pt x="3680" y="10402"/>
                  <a:pt x="3680" y="10402"/>
                  <a:pt x="3680" y="10402"/>
                </a:cubicBezTo>
                <a:cubicBezTo>
                  <a:pt x="3685" y="10392"/>
                  <a:pt x="3685" y="10392"/>
                  <a:pt x="3685" y="10392"/>
                </a:cubicBezTo>
                <a:cubicBezTo>
                  <a:pt x="3685" y="10381"/>
                  <a:pt x="3685" y="10370"/>
                  <a:pt x="3685" y="10370"/>
                </a:cubicBezTo>
                <a:cubicBezTo>
                  <a:pt x="3685" y="10359"/>
                  <a:pt x="3685" y="10359"/>
                  <a:pt x="3691" y="10359"/>
                </a:cubicBezTo>
                <a:cubicBezTo>
                  <a:pt x="3691" y="10349"/>
                  <a:pt x="3691" y="10359"/>
                  <a:pt x="3691" y="10359"/>
                </a:cubicBezTo>
                <a:cubicBezTo>
                  <a:pt x="3697" y="10370"/>
                  <a:pt x="3702" y="10370"/>
                  <a:pt x="3702" y="10381"/>
                </a:cubicBezTo>
                <a:close/>
                <a:moveTo>
                  <a:pt x="3725" y="10327"/>
                </a:moveTo>
                <a:cubicBezTo>
                  <a:pt x="3730" y="10327"/>
                  <a:pt x="3730" y="10327"/>
                  <a:pt x="3730" y="10338"/>
                </a:cubicBezTo>
                <a:cubicBezTo>
                  <a:pt x="3730" y="10338"/>
                  <a:pt x="3725" y="10338"/>
                  <a:pt x="3730" y="10338"/>
                </a:cubicBezTo>
                <a:cubicBezTo>
                  <a:pt x="3730" y="10349"/>
                  <a:pt x="3730" y="10338"/>
                  <a:pt x="3736" y="10338"/>
                </a:cubicBezTo>
                <a:cubicBezTo>
                  <a:pt x="3736" y="10349"/>
                  <a:pt x="3725" y="10349"/>
                  <a:pt x="3725" y="10349"/>
                </a:cubicBezTo>
                <a:cubicBezTo>
                  <a:pt x="3719" y="10359"/>
                  <a:pt x="3719" y="10359"/>
                  <a:pt x="3713" y="10359"/>
                </a:cubicBezTo>
                <a:cubicBezTo>
                  <a:pt x="3713" y="10349"/>
                  <a:pt x="3708" y="10338"/>
                  <a:pt x="3708" y="10338"/>
                </a:cubicBezTo>
                <a:cubicBezTo>
                  <a:pt x="3708" y="10327"/>
                  <a:pt x="3702" y="10327"/>
                  <a:pt x="3702" y="10316"/>
                </a:cubicBezTo>
                <a:cubicBezTo>
                  <a:pt x="3702" y="10316"/>
                  <a:pt x="3702" y="10316"/>
                  <a:pt x="3702" y="10327"/>
                </a:cubicBezTo>
                <a:cubicBezTo>
                  <a:pt x="3708" y="10327"/>
                  <a:pt x="3708" y="10338"/>
                  <a:pt x="3713" y="10338"/>
                </a:cubicBezTo>
                <a:cubicBezTo>
                  <a:pt x="3713" y="10338"/>
                  <a:pt x="3713" y="10327"/>
                  <a:pt x="3719" y="10327"/>
                </a:cubicBezTo>
                <a:cubicBezTo>
                  <a:pt x="3719" y="10327"/>
                  <a:pt x="3725" y="10338"/>
                  <a:pt x="3725" y="10327"/>
                </a:cubicBezTo>
                <a:cubicBezTo>
                  <a:pt x="3725" y="10327"/>
                  <a:pt x="3725" y="10316"/>
                  <a:pt x="3725" y="10327"/>
                </a:cubicBezTo>
                <a:close/>
                <a:moveTo>
                  <a:pt x="3601" y="3998"/>
                </a:moveTo>
                <a:cubicBezTo>
                  <a:pt x="3607" y="3987"/>
                  <a:pt x="3607" y="3987"/>
                  <a:pt x="3612" y="3987"/>
                </a:cubicBezTo>
                <a:cubicBezTo>
                  <a:pt x="3612" y="3987"/>
                  <a:pt x="3618" y="3976"/>
                  <a:pt x="3618" y="3976"/>
                </a:cubicBezTo>
                <a:cubicBezTo>
                  <a:pt x="3623" y="3976"/>
                  <a:pt x="3635" y="3955"/>
                  <a:pt x="3640" y="3965"/>
                </a:cubicBezTo>
                <a:cubicBezTo>
                  <a:pt x="3646" y="3976"/>
                  <a:pt x="3646" y="3976"/>
                  <a:pt x="3652" y="3987"/>
                </a:cubicBezTo>
                <a:cubicBezTo>
                  <a:pt x="3652" y="3987"/>
                  <a:pt x="3652" y="3987"/>
                  <a:pt x="3652" y="3987"/>
                </a:cubicBezTo>
                <a:cubicBezTo>
                  <a:pt x="3657" y="3987"/>
                  <a:pt x="3657" y="3987"/>
                  <a:pt x="3657" y="3987"/>
                </a:cubicBezTo>
                <a:cubicBezTo>
                  <a:pt x="3663" y="3976"/>
                  <a:pt x="3668" y="3998"/>
                  <a:pt x="3668" y="3998"/>
                </a:cubicBezTo>
                <a:cubicBezTo>
                  <a:pt x="3668" y="4008"/>
                  <a:pt x="3668" y="4008"/>
                  <a:pt x="3668" y="4019"/>
                </a:cubicBezTo>
                <a:cubicBezTo>
                  <a:pt x="3668" y="4019"/>
                  <a:pt x="3663" y="4019"/>
                  <a:pt x="3668" y="4030"/>
                </a:cubicBezTo>
                <a:cubicBezTo>
                  <a:pt x="3668" y="4030"/>
                  <a:pt x="3668" y="4030"/>
                  <a:pt x="3668" y="4041"/>
                </a:cubicBezTo>
                <a:cubicBezTo>
                  <a:pt x="3668" y="4041"/>
                  <a:pt x="3663" y="4041"/>
                  <a:pt x="3663" y="4041"/>
                </a:cubicBezTo>
                <a:cubicBezTo>
                  <a:pt x="3657" y="4041"/>
                  <a:pt x="3652" y="4051"/>
                  <a:pt x="3646" y="4051"/>
                </a:cubicBezTo>
                <a:cubicBezTo>
                  <a:pt x="3646" y="4051"/>
                  <a:pt x="3640" y="4051"/>
                  <a:pt x="3635" y="4041"/>
                </a:cubicBezTo>
                <a:cubicBezTo>
                  <a:pt x="3629" y="4041"/>
                  <a:pt x="3623" y="4030"/>
                  <a:pt x="3618" y="4030"/>
                </a:cubicBezTo>
                <a:cubicBezTo>
                  <a:pt x="3618" y="4019"/>
                  <a:pt x="3612" y="4019"/>
                  <a:pt x="3612" y="4019"/>
                </a:cubicBezTo>
                <a:cubicBezTo>
                  <a:pt x="3607" y="4008"/>
                  <a:pt x="3607" y="4008"/>
                  <a:pt x="3601" y="3998"/>
                </a:cubicBezTo>
                <a:cubicBezTo>
                  <a:pt x="3601" y="3998"/>
                  <a:pt x="3601" y="3998"/>
                  <a:pt x="3601" y="3998"/>
                </a:cubicBezTo>
                <a:close/>
                <a:moveTo>
                  <a:pt x="3618" y="6931"/>
                </a:moveTo>
                <a:cubicBezTo>
                  <a:pt x="3612" y="6921"/>
                  <a:pt x="3612" y="6921"/>
                  <a:pt x="3607" y="6910"/>
                </a:cubicBezTo>
                <a:cubicBezTo>
                  <a:pt x="3607" y="6899"/>
                  <a:pt x="3601" y="6899"/>
                  <a:pt x="3601" y="6888"/>
                </a:cubicBezTo>
                <a:cubicBezTo>
                  <a:pt x="3601" y="6888"/>
                  <a:pt x="3601" y="6878"/>
                  <a:pt x="3595" y="6867"/>
                </a:cubicBezTo>
                <a:cubicBezTo>
                  <a:pt x="3590" y="6867"/>
                  <a:pt x="3590" y="6856"/>
                  <a:pt x="3584" y="6856"/>
                </a:cubicBezTo>
                <a:cubicBezTo>
                  <a:pt x="3584" y="6845"/>
                  <a:pt x="3584" y="6835"/>
                  <a:pt x="3578" y="6835"/>
                </a:cubicBezTo>
                <a:cubicBezTo>
                  <a:pt x="3578" y="6824"/>
                  <a:pt x="3573" y="6813"/>
                  <a:pt x="3567" y="6813"/>
                </a:cubicBezTo>
                <a:cubicBezTo>
                  <a:pt x="3562" y="6802"/>
                  <a:pt x="3562" y="6770"/>
                  <a:pt x="3567" y="6759"/>
                </a:cubicBezTo>
                <a:cubicBezTo>
                  <a:pt x="3567" y="6759"/>
                  <a:pt x="3573" y="6759"/>
                  <a:pt x="3578" y="6749"/>
                </a:cubicBezTo>
                <a:cubicBezTo>
                  <a:pt x="3578" y="6749"/>
                  <a:pt x="3584" y="6759"/>
                  <a:pt x="3584" y="6749"/>
                </a:cubicBezTo>
                <a:cubicBezTo>
                  <a:pt x="3590" y="6749"/>
                  <a:pt x="3584" y="6749"/>
                  <a:pt x="3584" y="6749"/>
                </a:cubicBezTo>
                <a:cubicBezTo>
                  <a:pt x="3578" y="6749"/>
                  <a:pt x="3573" y="6738"/>
                  <a:pt x="3567" y="6738"/>
                </a:cubicBezTo>
                <a:cubicBezTo>
                  <a:pt x="3562" y="6738"/>
                  <a:pt x="3550" y="6759"/>
                  <a:pt x="3545" y="6738"/>
                </a:cubicBezTo>
                <a:cubicBezTo>
                  <a:pt x="3545" y="6727"/>
                  <a:pt x="3545" y="6727"/>
                  <a:pt x="3539" y="6727"/>
                </a:cubicBezTo>
                <a:cubicBezTo>
                  <a:pt x="3539" y="6716"/>
                  <a:pt x="3533" y="6716"/>
                  <a:pt x="3533" y="6706"/>
                </a:cubicBezTo>
                <a:cubicBezTo>
                  <a:pt x="3539" y="6695"/>
                  <a:pt x="3539" y="6673"/>
                  <a:pt x="3545" y="6663"/>
                </a:cubicBezTo>
                <a:cubicBezTo>
                  <a:pt x="3545" y="6652"/>
                  <a:pt x="3545" y="6652"/>
                  <a:pt x="3545" y="6641"/>
                </a:cubicBezTo>
                <a:cubicBezTo>
                  <a:pt x="3545" y="6641"/>
                  <a:pt x="3545" y="6630"/>
                  <a:pt x="3545" y="6630"/>
                </a:cubicBezTo>
                <a:cubicBezTo>
                  <a:pt x="3550" y="6620"/>
                  <a:pt x="3550" y="6620"/>
                  <a:pt x="3550" y="6620"/>
                </a:cubicBezTo>
                <a:cubicBezTo>
                  <a:pt x="3550" y="6609"/>
                  <a:pt x="3556" y="6609"/>
                  <a:pt x="3556" y="6609"/>
                </a:cubicBezTo>
                <a:cubicBezTo>
                  <a:pt x="3556" y="6609"/>
                  <a:pt x="3562" y="6609"/>
                  <a:pt x="3562" y="6609"/>
                </a:cubicBezTo>
                <a:cubicBezTo>
                  <a:pt x="3567" y="6609"/>
                  <a:pt x="3567" y="6609"/>
                  <a:pt x="3567" y="6609"/>
                </a:cubicBezTo>
                <a:cubicBezTo>
                  <a:pt x="3573" y="6620"/>
                  <a:pt x="3578" y="6609"/>
                  <a:pt x="3584" y="6609"/>
                </a:cubicBezTo>
                <a:cubicBezTo>
                  <a:pt x="3584" y="6609"/>
                  <a:pt x="3590" y="6609"/>
                  <a:pt x="3595" y="6609"/>
                </a:cubicBezTo>
                <a:cubicBezTo>
                  <a:pt x="3601" y="6609"/>
                  <a:pt x="3607" y="6620"/>
                  <a:pt x="3607" y="6630"/>
                </a:cubicBezTo>
                <a:cubicBezTo>
                  <a:pt x="3612" y="6630"/>
                  <a:pt x="3612" y="6630"/>
                  <a:pt x="3612" y="6630"/>
                </a:cubicBezTo>
                <a:cubicBezTo>
                  <a:pt x="3612" y="6630"/>
                  <a:pt x="3618" y="6630"/>
                  <a:pt x="3618" y="6630"/>
                </a:cubicBezTo>
                <a:cubicBezTo>
                  <a:pt x="3618" y="6630"/>
                  <a:pt x="3623" y="6641"/>
                  <a:pt x="3623" y="6641"/>
                </a:cubicBezTo>
                <a:cubicBezTo>
                  <a:pt x="3623" y="6630"/>
                  <a:pt x="3623" y="6630"/>
                  <a:pt x="3623" y="6630"/>
                </a:cubicBezTo>
                <a:cubicBezTo>
                  <a:pt x="3618" y="6620"/>
                  <a:pt x="3618" y="6620"/>
                  <a:pt x="3618" y="6620"/>
                </a:cubicBezTo>
                <a:cubicBezTo>
                  <a:pt x="3612" y="6620"/>
                  <a:pt x="3612" y="6609"/>
                  <a:pt x="3607" y="6609"/>
                </a:cubicBezTo>
                <a:cubicBezTo>
                  <a:pt x="3607" y="6609"/>
                  <a:pt x="3601" y="6598"/>
                  <a:pt x="3595" y="6598"/>
                </a:cubicBezTo>
                <a:cubicBezTo>
                  <a:pt x="3595" y="6587"/>
                  <a:pt x="3595" y="6587"/>
                  <a:pt x="3601" y="6577"/>
                </a:cubicBezTo>
                <a:cubicBezTo>
                  <a:pt x="3601" y="6577"/>
                  <a:pt x="3601" y="6566"/>
                  <a:pt x="3601" y="6566"/>
                </a:cubicBezTo>
                <a:cubicBezTo>
                  <a:pt x="3601" y="6566"/>
                  <a:pt x="3601" y="6555"/>
                  <a:pt x="3601" y="6555"/>
                </a:cubicBezTo>
                <a:cubicBezTo>
                  <a:pt x="3607" y="6555"/>
                  <a:pt x="3607" y="6544"/>
                  <a:pt x="3607" y="6544"/>
                </a:cubicBezTo>
                <a:cubicBezTo>
                  <a:pt x="3607" y="6544"/>
                  <a:pt x="3607" y="6544"/>
                  <a:pt x="3612" y="6534"/>
                </a:cubicBezTo>
                <a:cubicBezTo>
                  <a:pt x="3618" y="6534"/>
                  <a:pt x="3607" y="6523"/>
                  <a:pt x="3612" y="6523"/>
                </a:cubicBezTo>
                <a:cubicBezTo>
                  <a:pt x="3618" y="6523"/>
                  <a:pt x="3618" y="6523"/>
                  <a:pt x="3618" y="6534"/>
                </a:cubicBezTo>
                <a:cubicBezTo>
                  <a:pt x="3618" y="6544"/>
                  <a:pt x="3618" y="6534"/>
                  <a:pt x="3623" y="6534"/>
                </a:cubicBezTo>
                <a:cubicBezTo>
                  <a:pt x="3629" y="6534"/>
                  <a:pt x="3623" y="6534"/>
                  <a:pt x="3623" y="6544"/>
                </a:cubicBezTo>
                <a:cubicBezTo>
                  <a:pt x="3618" y="6544"/>
                  <a:pt x="3618" y="6544"/>
                  <a:pt x="3618" y="6544"/>
                </a:cubicBezTo>
                <a:cubicBezTo>
                  <a:pt x="3618" y="6544"/>
                  <a:pt x="3612" y="6544"/>
                  <a:pt x="3612" y="6544"/>
                </a:cubicBezTo>
                <a:cubicBezTo>
                  <a:pt x="3607" y="6555"/>
                  <a:pt x="3607" y="6555"/>
                  <a:pt x="3607" y="6555"/>
                </a:cubicBezTo>
                <a:cubicBezTo>
                  <a:pt x="3601" y="6566"/>
                  <a:pt x="3601" y="6566"/>
                  <a:pt x="3601" y="6577"/>
                </a:cubicBezTo>
                <a:cubicBezTo>
                  <a:pt x="3601" y="6587"/>
                  <a:pt x="3601" y="6598"/>
                  <a:pt x="3607" y="6598"/>
                </a:cubicBezTo>
                <a:cubicBezTo>
                  <a:pt x="3607" y="6598"/>
                  <a:pt x="3612" y="6598"/>
                  <a:pt x="3612" y="6587"/>
                </a:cubicBezTo>
                <a:cubicBezTo>
                  <a:pt x="3612" y="6587"/>
                  <a:pt x="3612" y="6587"/>
                  <a:pt x="3618" y="6587"/>
                </a:cubicBezTo>
                <a:cubicBezTo>
                  <a:pt x="3618" y="6587"/>
                  <a:pt x="3623" y="6577"/>
                  <a:pt x="3623" y="6587"/>
                </a:cubicBezTo>
                <a:cubicBezTo>
                  <a:pt x="3623" y="6587"/>
                  <a:pt x="3618" y="6587"/>
                  <a:pt x="3618" y="6598"/>
                </a:cubicBezTo>
                <a:cubicBezTo>
                  <a:pt x="3612" y="6609"/>
                  <a:pt x="3623" y="6620"/>
                  <a:pt x="3623" y="6630"/>
                </a:cubicBezTo>
                <a:cubicBezTo>
                  <a:pt x="3629" y="6641"/>
                  <a:pt x="3623" y="6652"/>
                  <a:pt x="3629" y="6663"/>
                </a:cubicBezTo>
                <a:cubicBezTo>
                  <a:pt x="3629" y="6663"/>
                  <a:pt x="3629" y="6663"/>
                  <a:pt x="3635" y="6663"/>
                </a:cubicBezTo>
                <a:cubicBezTo>
                  <a:pt x="3635" y="6673"/>
                  <a:pt x="3635" y="6684"/>
                  <a:pt x="3635" y="6684"/>
                </a:cubicBezTo>
                <a:cubicBezTo>
                  <a:pt x="3635" y="6695"/>
                  <a:pt x="3640" y="6695"/>
                  <a:pt x="3640" y="6706"/>
                </a:cubicBezTo>
                <a:cubicBezTo>
                  <a:pt x="3646" y="6706"/>
                  <a:pt x="3646" y="6716"/>
                  <a:pt x="3652" y="6727"/>
                </a:cubicBezTo>
                <a:cubicBezTo>
                  <a:pt x="3652" y="6727"/>
                  <a:pt x="3652" y="6727"/>
                  <a:pt x="3652" y="6738"/>
                </a:cubicBezTo>
                <a:cubicBezTo>
                  <a:pt x="3652" y="6738"/>
                  <a:pt x="3652" y="6738"/>
                  <a:pt x="3652" y="6749"/>
                </a:cubicBezTo>
                <a:cubicBezTo>
                  <a:pt x="3652" y="6759"/>
                  <a:pt x="3652" y="6770"/>
                  <a:pt x="3652" y="6770"/>
                </a:cubicBezTo>
                <a:cubicBezTo>
                  <a:pt x="3652" y="6781"/>
                  <a:pt x="3657" y="6792"/>
                  <a:pt x="3657" y="6792"/>
                </a:cubicBezTo>
                <a:cubicBezTo>
                  <a:pt x="3663" y="6802"/>
                  <a:pt x="3663" y="6802"/>
                  <a:pt x="3668" y="6813"/>
                </a:cubicBezTo>
                <a:cubicBezTo>
                  <a:pt x="3674" y="6835"/>
                  <a:pt x="3674" y="6856"/>
                  <a:pt x="3680" y="6878"/>
                </a:cubicBezTo>
                <a:cubicBezTo>
                  <a:pt x="3680" y="6888"/>
                  <a:pt x="3680" y="6888"/>
                  <a:pt x="3680" y="6899"/>
                </a:cubicBezTo>
                <a:cubicBezTo>
                  <a:pt x="3680" y="6899"/>
                  <a:pt x="3680" y="6910"/>
                  <a:pt x="3685" y="6910"/>
                </a:cubicBezTo>
                <a:cubicBezTo>
                  <a:pt x="3685" y="6910"/>
                  <a:pt x="3685" y="6910"/>
                  <a:pt x="3685" y="6921"/>
                </a:cubicBezTo>
                <a:cubicBezTo>
                  <a:pt x="3685" y="6931"/>
                  <a:pt x="3685" y="6931"/>
                  <a:pt x="3685" y="6931"/>
                </a:cubicBezTo>
                <a:cubicBezTo>
                  <a:pt x="3685" y="6942"/>
                  <a:pt x="3691" y="6942"/>
                  <a:pt x="3691" y="6942"/>
                </a:cubicBezTo>
                <a:cubicBezTo>
                  <a:pt x="3691" y="6942"/>
                  <a:pt x="3697" y="6953"/>
                  <a:pt x="3702" y="6953"/>
                </a:cubicBezTo>
                <a:cubicBezTo>
                  <a:pt x="3702" y="6964"/>
                  <a:pt x="3697" y="6953"/>
                  <a:pt x="3697" y="6953"/>
                </a:cubicBezTo>
                <a:cubicBezTo>
                  <a:pt x="3697" y="6953"/>
                  <a:pt x="3697" y="6964"/>
                  <a:pt x="3697" y="6964"/>
                </a:cubicBezTo>
                <a:cubicBezTo>
                  <a:pt x="3697" y="6974"/>
                  <a:pt x="3702" y="6974"/>
                  <a:pt x="3702" y="6985"/>
                </a:cubicBezTo>
                <a:cubicBezTo>
                  <a:pt x="3708" y="6996"/>
                  <a:pt x="3708" y="7007"/>
                  <a:pt x="3708" y="7007"/>
                </a:cubicBezTo>
                <a:cubicBezTo>
                  <a:pt x="3713" y="7017"/>
                  <a:pt x="3713" y="7017"/>
                  <a:pt x="3719" y="7028"/>
                </a:cubicBezTo>
                <a:cubicBezTo>
                  <a:pt x="3719" y="7028"/>
                  <a:pt x="3725" y="7039"/>
                  <a:pt x="3725" y="7050"/>
                </a:cubicBezTo>
                <a:cubicBezTo>
                  <a:pt x="3725" y="7050"/>
                  <a:pt x="3719" y="7060"/>
                  <a:pt x="3719" y="7060"/>
                </a:cubicBezTo>
                <a:cubicBezTo>
                  <a:pt x="3713" y="7071"/>
                  <a:pt x="3719" y="7071"/>
                  <a:pt x="3719" y="7082"/>
                </a:cubicBezTo>
                <a:cubicBezTo>
                  <a:pt x="3719" y="7093"/>
                  <a:pt x="3719" y="7103"/>
                  <a:pt x="3713" y="7103"/>
                </a:cubicBezTo>
                <a:cubicBezTo>
                  <a:pt x="3713" y="7114"/>
                  <a:pt x="3719" y="7125"/>
                  <a:pt x="3719" y="7136"/>
                </a:cubicBezTo>
                <a:cubicBezTo>
                  <a:pt x="3719" y="7136"/>
                  <a:pt x="3719" y="7146"/>
                  <a:pt x="3719" y="7146"/>
                </a:cubicBezTo>
                <a:cubicBezTo>
                  <a:pt x="3713" y="7136"/>
                  <a:pt x="3713" y="7136"/>
                  <a:pt x="3713" y="7136"/>
                </a:cubicBezTo>
                <a:cubicBezTo>
                  <a:pt x="3713" y="7136"/>
                  <a:pt x="3713" y="7136"/>
                  <a:pt x="3713" y="7136"/>
                </a:cubicBezTo>
                <a:cubicBezTo>
                  <a:pt x="3708" y="7136"/>
                  <a:pt x="3708" y="7125"/>
                  <a:pt x="3708" y="7125"/>
                </a:cubicBezTo>
                <a:cubicBezTo>
                  <a:pt x="3702" y="7125"/>
                  <a:pt x="3708" y="7146"/>
                  <a:pt x="3708" y="7157"/>
                </a:cubicBezTo>
                <a:cubicBezTo>
                  <a:pt x="3708" y="7157"/>
                  <a:pt x="3702" y="7168"/>
                  <a:pt x="3702" y="7168"/>
                </a:cubicBezTo>
                <a:cubicBezTo>
                  <a:pt x="3702" y="7168"/>
                  <a:pt x="3697" y="7179"/>
                  <a:pt x="3697" y="7179"/>
                </a:cubicBezTo>
                <a:cubicBezTo>
                  <a:pt x="3691" y="7179"/>
                  <a:pt x="3685" y="7179"/>
                  <a:pt x="3685" y="7168"/>
                </a:cubicBezTo>
                <a:cubicBezTo>
                  <a:pt x="3680" y="7168"/>
                  <a:pt x="3680" y="7157"/>
                  <a:pt x="3680" y="7146"/>
                </a:cubicBezTo>
                <a:cubicBezTo>
                  <a:pt x="3680" y="7136"/>
                  <a:pt x="3680" y="7125"/>
                  <a:pt x="3680" y="7114"/>
                </a:cubicBezTo>
                <a:cubicBezTo>
                  <a:pt x="3680" y="7103"/>
                  <a:pt x="3685" y="7093"/>
                  <a:pt x="3685" y="7082"/>
                </a:cubicBezTo>
                <a:cubicBezTo>
                  <a:pt x="3685" y="7082"/>
                  <a:pt x="3685" y="7082"/>
                  <a:pt x="3685" y="7071"/>
                </a:cubicBezTo>
                <a:cubicBezTo>
                  <a:pt x="3685" y="7071"/>
                  <a:pt x="3685" y="7071"/>
                  <a:pt x="3685" y="7060"/>
                </a:cubicBezTo>
                <a:cubicBezTo>
                  <a:pt x="3691" y="7060"/>
                  <a:pt x="3691" y="7050"/>
                  <a:pt x="3697" y="7039"/>
                </a:cubicBezTo>
                <a:cubicBezTo>
                  <a:pt x="3697" y="7039"/>
                  <a:pt x="3708" y="7028"/>
                  <a:pt x="3702" y="7017"/>
                </a:cubicBezTo>
                <a:cubicBezTo>
                  <a:pt x="3697" y="7017"/>
                  <a:pt x="3697" y="7028"/>
                  <a:pt x="3697" y="7028"/>
                </a:cubicBezTo>
                <a:cubicBezTo>
                  <a:pt x="3697" y="7028"/>
                  <a:pt x="3691" y="7028"/>
                  <a:pt x="3691" y="7028"/>
                </a:cubicBezTo>
                <a:cubicBezTo>
                  <a:pt x="3691" y="7028"/>
                  <a:pt x="3685" y="7050"/>
                  <a:pt x="3680" y="7050"/>
                </a:cubicBezTo>
                <a:cubicBezTo>
                  <a:pt x="3680" y="7039"/>
                  <a:pt x="3685" y="7028"/>
                  <a:pt x="3685" y="7028"/>
                </a:cubicBezTo>
                <a:cubicBezTo>
                  <a:pt x="3685" y="7017"/>
                  <a:pt x="3685" y="7007"/>
                  <a:pt x="3691" y="6996"/>
                </a:cubicBezTo>
                <a:cubicBezTo>
                  <a:pt x="3691" y="6996"/>
                  <a:pt x="3697" y="6996"/>
                  <a:pt x="3697" y="6996"/>
                </a:cubicBezTo>
                <a:cubicBezTo>
                  <a:pt x="3697" y="6985"/>
                  <a:pt x="3697" y="6985"/>
                  <a:pt x="3697" y="6985"/>
                </a:cubicBezTo>
                <a:cubicBezTo>
                  <a:pt x="3691" y="6974"/>
                  <a:pt x="3674" y="6964"/>
                  <a:pt x="3674" y="6974"/>
                </a:cubicBezTo>
                <a:cubicBezTo>
                  <a:pt x="3668" y="6985"/>
                  <a:pt x="3668" y="6996"/>
                  <a:pt x="3668" y="7007"/>
                </a:cubicBezTo>
                <a:cubicBezTo>
                  <a:pt x="3668" y="7007"/>
                  <a:pt x="3663" y="7007"/>
                  <a:pt x="3663" y="7007"/>
                </a:cubicBezTo>
                <a:cubicBezTo>
                  <a:pt x="3657" y="7007"/>
                  <a:pt x="3663" y="6985"/>
                  <a:pt x="3663" y="6974"/>
                </a:cubicBezTo>
                <a:cubicBezTo>
                  <a:pt x="3663" y="6964"/>
                  <a:pt x="3663" y="6953"/>
                  <a:pt x="3663" y="6942"/>
                </a:cubicBezTo>
                <a:cubicBezTo>
                  <a:pt x="3663" y="6942"/>
                  <a:pt x="3668" y="6942"/>
                  <a:pt x="3663" y="6931"/>
                </a:cubicBezTo>
                <a:cubicBezTo>
                  <a:pt x="3663" y="6931"/>
                  <a:pt x="3663" y="6931"/>
                  <a:pt x="3663" y="6921"/>
                </a:cubicBezTo>
                <a:cubicBezTo>
                  <a:pt x="3657" y="6921"/>
                  <a:pt x="3657" y="6910"/>
                  <a:pt x="3652" y="6910"/>
                </a:cubicBezTo>
                <a:cubicBezTo>
                  <a:pt x="3646" y="6910"/>
                  <a:pt x="3646" y="6931"/>
                  <a:pt x="3640" y="6931"/>
                </a:cubicBezTo>
                <a:cubicBezTo>
                  <a:pt x="3640" y="6921"/>
                  <a:pt x="3640" y="6921"/>
                  <a:pt x="3646" y="6921"/>
                </a:cubicBezTo>
                <a:cubicBezTo>
                  <a:pt x="3646" y="6910"/>
                  <a:pt x="3646" y="6910"/>
                  <a:pt x="3646" y="6910"/>
                </a:cubicBezTo>
                <a:cubicBezTo>
                  <a:pt x="3646" y="6910"/>
                  <a:pt x="3652" y="6899"/>
                  <a:pt x="3652" y="6899"/>
                </a:cubicBezTo>
                <a:cubicBezTo>
                  <a:pt x="3646" y="6888"/>
                  <a:pt x="3640" y="6899"/>
                  <a:pt x="3635" y="6899"/>
                </a:cubicBezTo>
                <a:cubicBezTo>
                  <a:pt x="3635" y="6899"/>
                  <a:pt x="3635" y="6899"/>
                  <a:pt x="3635" y="6888"/>
                </a:cubicBezTo>
                <a:cubicBezTo>
                  <a:pt x="3635" y="6888"/>
                  <a:pt x="3629" y="6899"/>
                  <a:pt x="3629" y="6899"/>
                </a:cubicBezTo>
                <a:cubicBezTo>
                  <a:pt x="3629" y="6910"/>
                  <a:pt x="3629" y="6921"/>
                  <a:pt x="3629" y="6931"/>
                </a:cubicBezTo>
                <a:cubicBezTo>
                  <a:pt x="3623" y="6942"/>
                  <a:pt x="3623" y="6931"/>
                  <a:pt x="3618" y="6931"/>
                </a:cubicBezTo>
                <a:close/>
                <a:moveTo>
                  <a:pt x="3646" y="11284"/>
                </a:moveTo>
                <a:cubicBezTo>
                  <a:pt x="3646" y="11284"/>
                  <a:pt x="3646" y="11273"/>
                  <a:pt x="3646" y="11273"/>
                </a:cubicBezTo>
                <a:cubicBezTo>
                  <a:pt x="3646" y="11262"/>
                  <a:pt x="3640" y="11262"/>
                  <a:pt x="3640" y="11251"/>
                </a:cubicBezTo>
                <a:cubicBezTo>
                  <a:pt x="3635" y="11241"/>
                  <a:pt x="3635" y="11241"/>
                  <a:pt x="3635" y="11230"/>
                </a:cubicBezTo>
                <a:cubicBezTo>
                  <a:pt x="3635" y="11219"/>
                  <a:pt x="3635" y="11219"/>
                  <a:pt x="3635" y="11219"/>
                </a:cubicBezTo>
                <a:cubicBezTo>
                  <a:pt x="3640" y="11230"/>
                  <a:pt x="3646" y="11241"/>
                  <a:pt x="3646" y="11251"/>
                </a:cubicBezTo>
                <a:cubicBezTo>
                  <a:pt x="3652" y="11251"/>
                  <a:pt x="3652" y="11262"/>
                  <a:pt x="3652" y="11262"/>
                </a:cubicBezTo>
                <a:cubicBezTo>
                  <a:pt x="3652" y="11273"/>
                  <a:pt x="3652" y="11284"/>
                  <a:pt x="3646" y="11284"/>
                </a:cubicBezTo>
                <a:close/>
                <a:moveTo>
                  <a:pt x="4451" y="12573"/>
                </a:moveTo>
                <a:cubicBezTo>
                  <a:pt x="4451" y="12573"/>
                  <a:pt x="4445" y="12573"/>
                  <a:pt x="4445" y="12573"/>
                </a:cubicBezTo>
                <a:cubicBezTo>
                  <a:pt x="4445" y="12562"/>
                  <a:pt x="4439" y="12562"/>
                  <a:pt x="4439" y="12562"/>
                </a:cubicBezTo>
                <a:cubicBezTo>
                  <a:pt x="4434" y="12562"/>
                  <a:pt x="4428" y="12562"/>
                  <a:pt x="4428" y="12562"/>
                </a:cubicBezTo>
                <a:cubicBezTo>
                  <a:pt x="4422" y="12552"/>
                  <a:pt x="4422" y="12552"/>
                  <a:pt x="4417" y="12552"/>
                </a:cubicBezTo>
                <a:cubicBezTo>
                  <a:pt x="4411" y="12541"/>
                  <a:pt x="4411" y="12541"/>
                  <a:pt x="4406" y="12541"/>
                </a:cubicBezTo>
                <a:cubicBezTo>
                  <a:pt x="4400" y="12530"/>
                  <a:pt x="4400" y="12530"/>
                  <a:pt x="4400" y="12519"/>
                </a:cubicBezTo>
                <a:cubicBezTo>
                  <a:pt x="4394" y="12509"/>
                  <a:pt x="4394" y="12509"/>
                  <a:pt x="4394" y="12498"/>
                </a:cubicBezTo>
                <a:cubicBezTo>
                  <a:pt x="4394" y="12487"/>
                  <a:pt x="4389" y="12476"/>
                  <a:pt x="4389" y="12476"/>
                </a:cubicBezTo>
                <a:cubicBezTo>
                  <a:pt x="4389" y="12466"/>
                  <a:pt x="4389" y="12455"/>
                  <a:pt x="4394" y="12455"/>
                </a:cubicBezTo>
                <a:cubicBezTo>
                  <a:pt x="4394" y="12444"/>
                  <a:pt x="4394" y="12444"/>
                  <a:pt x="4400" y="12455"/>
                </a:cubicBezTo>
                <a:cubicBezTo>
                  <a:pt x="4400" y="12455"/>
                  <a:pt x="4400" y="12455"/>
                  <a:pt x="4406" y="12455"/>
                </a:cubicBezTo>
                <a:cubicBezTo>
                  <a:pt x="4406" y="12455"/>
                  <a:pt x="4411" y="12455"/>
                  <a:pt x="4411" y="12455"/>
                </a:cubicBezTo>
                <a:cubicBezTo>
                  <a:pt x="4411" y="12466"/>
                  <a:pt x="4417" y="12466"/>
                  <a:pt x="4422" y="12466"/>
                </a:cubicBezTo>
                <a:cubicBezTo>
                  <a:pt x="4422" y="12476"/>
                  <a:pt x="4428" y="12476"/>
                  <a:pt x="4428" y="12487"/>
                </a:cubicBezTo>
                <a:cubicBezTo>
                  <a:pt x="4434" y="12498"/>
                  <a:pt x="4434" y="12498"/>
                  <a:pt x="4439" y="12509"/>
                </a:cubicBezTo>
                <a:cubicBezTo>
                  <a:pt x="4445" y="12509"/>
                  <a:pt x="4445" y="12509"/>
                  <a:pt x="4451" y="12519"/>
                </a:cubicBezTo>
                <a:cubicBezTo>
                  <a:pt x="4451" y="12530"/>
                  <a:pt x="4456" y="12530"/>
                  <a:pt x="4456" y="12541"/>
                </a:cubicBezTo>
                <a:cubicBezTo>
                  <a:pt x="4456" y="12552"/>
                  <a:pt x="4462" y="12552"/>
                  <a:pt x="4462" y="12562"/>
                </a:cubicBezTo>
                <a:cubicBezTo>
                  <a:pt x="4462" y="12573"/>
                  <a:pt x="4456" y="12573"/>
                  <a:pt x="4451" y="12573"/>
                </a:cubicBezTo>
                <a:close/>
                <a:moveTo>
                  <a:pt x="5131" y="12595"/>
                </a:moveTo>
                <a:cubicBezTo>
                  <a:pt x="5131" y="12595"/>
                  <a:pt x="5131" y="12605"/>
                  <a:pt x="5131" y="12605"/>
                </a:cubicBezTo>
                <a:cubicBezTo>
                  <a:pt x="5131" y="12605"/>
                  <a:pt x="5126" y="12605"/>
                  <a:pt x="5120" y="12605"/>
                </a:cubicBezTo>
                <a:cubicBezTo>
                  <a:pt x="5120" y="12616"/>
                  <a:pt x="5114" y="12616"/>
                  <a:pt x="5120" y="12605"/>
                </a:cubicBezTo>
                <a:cubicBezTo>
                  <a:pt x="5120" y="12605"/>
                  <a:pt x="5120" y="12595"/>
                  <a:pt x="5120" y="12595"/>
                </a:cubicBezTo>
                <a:cubicBezTo>
                  <a:pt x="5120" y="12584"/>
                  <a:pt x="5120" y="12584"/>
                  <a:pt x="5120" y="12584"/>
                </a:cubicBezTo>
                <a:cubicBezTo>
                  <a:pt x="5126" y="12595"/>
                  <a:pt x="5131" y="12584"/>
                  <a:pt x="5131" y="12584"/>
                </a:cubicBezTo>
                <a:cubicBezTo>
                  <a:pt x="5131" y="12595"/>
                  <a:pt x="5131" y="12595"/>
                  <a:pt x="5131" y="12595"/>
                </a:cubicBezTo>
                <a:close/>
                <a:moveTo>
                  <a:pt x="5126" y="20504"/>
                </a:moveTo>
                <a:cubicBezTo>
                  <a:pt x="5126" y="20504"/>
                  <a:pt x="5126" y="20493"/>
                  <a:pt x="5126" y="20493"/>
                </a:cubicBezTo>
                <a:cubicBezTo>
                  <a:pt x="5126" y="20493"/>
                  <a:pt x="5120" y="20482"/>
                  <a:pt x="5126" y="20482"/>
                </a:cubicBezTo>
                <a:cubicBezTo>
                  <a:pt x="5126" y="20482"/>
                  <a:pt x="5126" y="20504"/>
                  <a:pt x="5126" y="20504"/>
                </a:cubicBezTo>
                <a:close/>
                <a:moveTo>
                  <a:pt x="5221" y="21095"/>
                </a:moveTo>
                <a:cubicBezTo>
                  <a:pt x="5221" y="21106"/>
                  <a:pt x="5221" y="21106"/>
                  <a:pt x="5221" y="21106"/>
                </a:cubicBezTo>
                <a:cubicBezTo>
                  <a:pt x="5221" y="21106"/>
                  <a:pt x="5221" y="21106"/>
                  <a:pt x="5221" y="21095"/>
                </a:cubicBezTo>
                <a:cubicBezTo>
                  <a:pt x="5221" y="21095"/>
                  <a:pt x="5221" y="21095"/>
                  <a:pt x="5221" y="21095"/>
                </a:cubicBezTo>
                <a:cubicBezTo>
                  <a:pt x="5221" y="21095"/>
                  <a:pt x="5227" y="21084"/>
                  <a:pt x="5227" y="21095"/>
                </a:cubicBezTo>
                <a:cubicBezTo>
                  <a:pt x="5227" y="21095"/>
                  <a:pt x="5227" y="21095"/>
                  <a:pt x="5221" y="21095"/>
                </a:cubicBezTo>
                <a:close/>
                <a:moveTo>
                  <a:pt x="5233" y="20987"/>
                </a:moveTo>
                <a:cubicBezTo>
                  <a:pt x="5227" y="20987"/>
                  <a:pt x="5227" y="20998"/>
                  <a:pt x="5227" y="20998"/>
                </a:cubicBezTo>
                <a:cubicBezTo>
                  <a:pt x="5221" y="20998"/>
                  <a:pt x="5221" y="20987"/>
                  <a:pt x="5221" y="20987"/>
                </a:cubicBezTo>
                <a:cubicBezTo>
                  <a:pt x="5221" y="20987"/>
                  <a:pt x="5216" y="20987"/>
                  <a:pt x="5216" y="20987"/>
                </a:cubicBezTo>
                <a:cubicBezTo>
                  <a:pt x="5216" y="20977"/>
                  <a:pt x="5216" y="20977"/>
                  <a:pt x="5216" y="20977"/>
                </a:cubicBezTo>
                <a:cubicBezTo>
                  <a:pt x="5221" y="20977"/>
                  <a:pt x="5221" y="20966"/>
                  <a:pt x="5216" y="20966"/>
                </a:cubicBezTo>
                <a:cubicBezTo>
                  <a:pt x="5216" y="20966"/>
                  <a:pt x="5216" y="20966"/>
                  <a:pt x="5210" y="20966"/>
                </a:cubicBezTo>
                <a:cubicBezTo>
                  <a:pt x="5210" y="20966"/>
                  <a:pt x="5210" y="20966"/>
                  <a:pt x="5204" y="20977"/>
                </a:cubicBezTo>
                <a:cubicBezTo>
                  <a:pt x="5204" y="20977"/>
                  <a:pt x="5204" y="20987"/>
                  <a:pt x="5204" y="20977"/>
                </a:cubicBezTo>
                <a:cubicBezTo>
                  <a:pt x="5204" y="20977"/>
                  <a:pt x="5199" y="20977"/>
                  <a:pt x="5199" y="20966"/>
                </a:cubicBezTo>
                <a:cubicBezTo>
                  <a:pt x="5199" y="20966"/>
                  <a:pt x="5199" y="20966"/>
                  <a:pt x="5204" y="20966"/>
                </a:cubicBezTo>
                <a:cubicBezTo>
                  <a:pt x="5204" y="20966"/>
                  <a:pt x="5204" y="20966"/>
                  <a:pt x="5204" y="20966"/>
                </a:cubicBezTo>
                <a:cubicBezTo>
                  <a:pt x="5210" y="20966"/>
                  <a:pt x="5210" y="20955"/>
                  <a:pt x="5210" y="20955"/>
                </a:cubicBezTo>
                <a:cubicBezTo>
                  <a:pt x="5210" y="20944"/>
                  <a:pt x="5216" y="20944"/>
                  <a:pt x="5216" y="20944"/>
                </a:cubicBezTo>
                <a:cubicBezTo>
                  <a:pt x="5216" y="20944"/>
                  <a:pt x="5221" y="20944"/>
                  <a:pt x="5221" y="20934"/>
                </a:cubicBezTo>
                <a:cubicBezTo>
                  <a:pt x="5227" y="20934"/>
                  <a:pt x="5221" y="20934"/>
                  <a:pt x="5221" y="20934"/>
                </a:cubicBezTo>
                <a:cubicBezTo>
                  <a:pt x="5216" y="20934"/>
                  <a:pt x="5210" y="20923"/>
                  <a:pt x="5210" y="20923"/>
                </a:cubicBezTo>
                <a:cubicBezTo>
                  <a:pt x="5216" y="20912"/>
                  <a:pt x="5216" y="20923"/>
                  <a:pt x="5216" y="20923"/>
                </a:cubicBezTo>
                <a:cubicBezTo>
                  <a:pt x="5216" y="20923"/>
                  <a:pt x="5216" y="20934"/>
                  <a:pt x="5221" y="20934"/>
                </a:cubicBezTo>
                <a:cubicBezTo>
                  <a:pt x="5221" y="20934"/>
                  <a:pt x="5221" y="20923"/>
                  <a:pt x="5221" y="20923"/>
                </a:cubicBezTo>
                <a:cubicBezTo>
                  <a:pt x="5227" y="20923"/>
                  <a:pt x="5227" y="20923"/>
                  <a:pt x="5227" y="20923"/>
                </a:cubicBezTo>
                <a:cubicBezTo>
                  <a:pt x="5233" y="20923"/>
                  <a:pt x="5233" y="20923"/>
                  <a:pt x="5233" y="20923"/>
                </a:cubicBezTo>
                <a:cubicBezTo>
                  <a:pt x="5233" y="20934"/>
                  <a:pt x="5238" y="20923"/>
                  <a:pt x="5238" y="20934"/>
                </a:cubicBezTo>
                <a:cubicBezTo>
                  <a:pt x="5238" y="20934"/>
                  <a:pt x="5244" y="20934"/>
                  <a:pt x="5244" y="20934"/>
                </a:cubicBezTo>
                <a:cubicBezTo>
                  <a:pt x="5244" y="20923"/>
                  <a:pt x="5244" y="20912"/>
                  <a:pt x="5238" y="20912"/>
                </a:cubicBezTo>
                <a:cubicBezTo>
                  <a:pt x="5238" y="20901"/>
                  <a:pt x="5233" y="20901"/>
                  <a:pt x="5233" y="20891"/>
                </a:cubicBezTo>
                <a:cubicBezTo>
                  <a:pt x="5227" y="20891"/>
                  <a:pt x="5221" y="20891"/>
                  <a:pt x="5221" y="20880"/>
                </a:cubicBezTo>
                <a:cubicBezTo>
                  <a:pt x="5216" y="20880"/>
                  <a:pt x="5216" y="20880"/>
                  <a:pt x="5216" y="20880"/>
                </a:cubicBezTo>
                <a:cubicBezTo>
                  <a:pt x="5210" y="20880"/>
                  <a:pt x="5210" y="20880"/>
                  <a:pt x="5210" y="20880"/>
                </a:cubicBezTo>
                <a:cubicBezTo>
                  <a:pt x="5204" y="20869"/>
                  <a:pt x="5216" y="20880"/>
                  <a:pt x="5216" y="20880"/>
                </a:cubicBezTo>
                <a:cubicBezTo>
                  <a:pt x="5227" y="20891"/>
                  <a:pt x="5233" y="20891"/>
                  <a:pt x="5238" y="20901"/>
                </a:cubicBezTo>
                <a:cubicBezTo>
                  <a:pt x="5244" y="20912"/>
                  <a:pt x="5249" y="20912"/>
                  <a:pt x="5249" y="20923"/>
                </a:cubicBezTo>
                <a:cubicBezTo>
                  <a:pt x="5249" y="20923"/>
                  <a:pt x="5255" y="20934"/>
                  <a:pt x="5249" y="20944"/>
                </a:cubicBezTo>
                <a:cubicBezTo>
                  <a:pt x="5249" y="20944"/>
                  <a:pt x="5244" y="20944"/>
                  <a:pt x="5244" y="20944"/>
                </a:cubicBezTo>
                <a:cubicBezTo>
                  <a:pt x="5238" y="20944"/>
                  <a:pt x="5238" y="20955"/>
                  <a:pt x="5238" y="20955"/>
                </a:cubicBezTo>
                <a:cubicBezTo>
                  <a:pt x="5238" y="20955"/>
                  <a:pt x="5238" y="20966"/>
                  <a:pt x="5233" y="20955"/>
                </a:cubicBezTo>
                <a:cubicBezTo>
                  <a:pt x="5233" y="20955"/>
                  <a:pt x="5238" y="20955"/>
                  <a:pt x="5238" y="20944"/>
                </a:cubicBezTo>
                <a:cubicBezTo>
                  <a:pt x="5233" y="20934"/>
                  <a:pt x="5227" y="20955"/>
                  <a:pt x="5227" y="20955"/>
                </a:cubicBezTo>
                <a:cubicBezTo>
                  <a:pt x="5221" y="20955"/>
                  <a:pt x="5221" y="20955"/>
                  <a:pt x="5221" y="20966"/>
                </a:cubicBezTo>
                <a:cubicBezTo>
                  <a:pt x="5221" y="20966"/>
                  <a:pt x="5221" y="20966"/>
                  <a:pt x="5221" y="20977"/>
                </a:cubicBezTo>
                <a:cubicBezTo>
                  <a:pt x="5221" y="20977"/>
                  <a:pt x="5221" y="20987"/>
                  <a:pt x="5227" y="20987"/>
                </a:cubicBezTo>
                <a:cubicBezTo>
                  <a:pt x="5227" y="20987"/>
                  <a:pt x="5227" y="20977"/>
                  <a:pt x="5227" y="20977"/>
                </a:cubicBezTo>
                <a:cubicBezTo>
                  <a:pt x="5233" y="20977"/>
                  <a:pt x="5233" y="20966"/>
                  <a:pt x="5233" y="20977"/>
                </a:cubicBezTo>
                <a:cubicBezTo>
                  <a:pt x="5233" y="20977"/>
                  <a:pt x="5233" y="20977"/>
                  <a:pt x="5233" y="20987"/>
                </a:cubicBezTo>
                <a:close/>
                <a:moveTo>
                  <a:pt x="5249" y="20998"/>
                </a:moveTo>
                <a:cubicBezTo>
                  <a:pt x="5249" y="20998"/>
                  <a:pt x="5249" y="21009"/>
                  <a:pt x="5249" y="21009"/>
                </a:cubicBezTo>
                <a:cubicBezTo>
                  <a:pt x="5244" y="21009"/>
                  <a:pt x="5244" y="21020"/>
                  <a:pt x="5244" y="21020"/>
                </a:cubicBezTo>
                <a:cubicBezTo>
                  <a:pt x="5244" y="21009"/>
                  <a:pt x="5244" y="21009"/>
                  <a:pt x="5249" y="20998"/>
                </a:cubicBezTo>
                <a:cubicBezTo>
                  <a:pt x="5249" y="20998"/>
                  <a:pt x="5249" y="20987"/>
                  <a:pt x="5249" y="20998"/>
                </a:cubicBezTo>
                <a:close/>
                <a:moveTo>
                  <a:pt x="5266" y="21073"/>
                </a:moveTo>
                <a:cubicBezTo>
                  <a:pt x="5266" y="21073"/>
                  <a:pt x="5261" y="21073"/>
                  <a:pt x="5261" y="21073"/>
                </a:cubicBezTo>
                <a:cubicBezTo>
                  <a:pt x="5261" y="21084"/>
                  <a:pt x="5255" y="21095"/>
                  <a:pt x="5249" y="21095"/>
                </a:cubicBezTo>
                <a:cubicBezTo>
                  <a:pt x="5249" y="21095"/>
                  <a:pt x="5249" y="21084"/>
                  <a:pt x="5249" y="21084"/>
                </a:cubicBezTo>
                <a:cubicBezTo>
                  <a:pt x="5249" y="21084"/>
                  <a:pt x="5249" y="21084"/>
                  <a:pt x="5244" y="21084"/>
                </a:cubicBezTo>
                <a:cubicBezTo>
                  <a:pt x="5244" y="21084"/>
                  <a:pt x="5244" y="21095"/>
                  <a:pt x="5244" y="21095"/>
                </a:cubicBezTo>
                <a:cubicBezTo>
                  <a:pt x="5238" y="21084"/>
                  <a:pt x="5244" y="21084"/>
                  <a:pt x="5244" y="21073"/>
                </a:cubicBezTo>
                <a:cubicBezTo>
                  <a:pt x="5244" y="21073"/>
                  <a:pt x="5244" y="21073"/>
                  <a:pt x="5238" y="21073"/>
                </a:cubicBezTo>
                <a:cubicBezTo>
                  <a:pt x="5238" y="21073"/>
                  <a:pt x="5238" y="21073"/>
                  <a:pt x="5238" y="21063"/>
                </a:cubicBezTo>
                <a:cubicBezTo>
                  <a:pt x="5238" y="21063"/>
                  <a:pt x="5233" y="21063"/>
                  <a:pt x="5233" y="21052"/>
                </a:cubicBezTo>
                <a:cubicBezTo>
                  <a:pt x="5233" y="21052"/>
                  <a:pt x="5238" y="21052"/>
                  <a:pt x="5244" y="21052"/>
                </a:cubicBezTo>
                <a:cubicBezTo>
                  <a:pt x="5244" y="21041"/>
                  <a:pt x="5244" y="21052"/>
                  <a:pt x="5249" y="21041"/>
                </a:cubicBezTo>
                <a:cubicBezTo>
                  <a:pt x="5249" y="21041"/>
                  <a:pt x="5255" y="21041"/>
                  <a:pt x="5255" y="21041"/>
                </a:cubicBezTo>
                <a:cubicBezTo>
                  <a:pt x="5255" y="21052"/>
                  <a:pt x="5255" y="21052"/>
                  <a:pt x="5255" y="21063"/>
                </a:cubicBezTo>
                <a:cubicBezTo>
                  <a:pt x="5255" y="21063"/>
                  <a:pt x="5255" y="21063"/>
                  <a:pt x="5261" y="21063"/>
                </a:cubicBezTo>
                <a:cubicBezTo>
                  <a:pt x="5261" y="21063"/>
                  <a:pt x="5266" y="21063"/>
                  <a:pt x="5266" y="21063"/>
                </a:cubicBezTo>
                <a:cubicBezTo>
                  <a:pt x="5266" y="21063"/>
                  <a:pt x="5272" y="21063"/>
                  <a:pt x="5272" y="21063"/>
                </a:cubicBezTo>
                <a:cubicBezTo>
                  <a:pt x="5272" y="21063"/>
                  <a:pt x="5266" y="21073"/>
                  <a:pt x="5266" y="21073"/>
                </a:cubicBezTo>
                <a:close/>
                <a:moveTo>
                  <a:pt x="5295" y="21063"/>
                </a:moveTo>
                <a:cubicBezTo>
                  <a:pt x="5295" y="21063"/>
                  <a:pt x="5289" y="21063"/>
                  <a:pt x="5289" y="21063"/>
                </a:cubicBezTo>
                <a:cubicBezTo>
                  <a:pt x="5289" y="21063"/>
                  <a:pt x="5295" y="21063"/>
                  <a:pt x="5295" y="21063"/>
                </a:cubicBezTo>
                <a:cubicBezTo>
                  <a:pt x="5300" y="21063"/>
                  <a:pt x="5300" y="21063"/>
                  <a:pt x="5300" y="21063"/>
                </a:cubicBezTo>
                <a:cubicBezTo>
                  <a:pt x="5300" y="21063"/>
                  <a:pt x="5306" y="21063"/>
                  <a:pt x="5306" y="21063"/>
                </a:cubicBezTo>
                <a:cubicBezTo>
                  <a:pt x="5300" y="21063"/>
                  <a:pt x="5300" y="21063"/>
                  <a:pt x="5295" y="21063"/>
                </a:cubicBezTo>
                <a:close/>
                <a:moveTo>
                  <a:pt x="5283" y="21202"/>
                </a:moveTo>
                <a:cubicBezTo>
                  <a:pt x="5283" y="21202"/>
                  <a:pt x="5289" y="21213"/>
                  <a:pt x="5289" y="21213"/>
                </a:cubicBezTo>
                <a:cubicBezTo>
                  <a:pt x="5289" y="21213"/>
                  <a:pt x="5289" y="21202"/>
                  <a:pt x="5295" y="21202"/>
                </a:cubicBezTo>
                <a:cubicBezTo>
                  <a:pt x="5295" y="21202"/>
                  <a:pt x="5295" y="21192"/>
                  <a:pt x="5295" y="21192"/>
                </a:cubicBezTo>
                <a:cubicBezTo>
                  <a:pt x="5306" y="21202"/>
                  <a:pt x="5283" y="21224"/>
                  <a:pt x="5283" y="21202"/>
                </a:cubicBezTo>
                <a:close/>
                <a:moveTo>
                  <a:pt x="6656" y="17774"/>
                </a:moveTo>
                <a:cubicBezTo>
                  <a:pt x="6656" y="17774"/>
                  <a:pt x="6650" y="17774"/>
                  <a:pt x="6650" y="17774"/>
                </a:cubicBezTo>
                <a:cubicBezTo>
                  <a:pt x="6645" y="17774"/>
                  <a:pt x="6645" y="17774"/>
                  <a:pt x="6645" y="17774"/>
                </a:cubicBezTo>
                <a:cubicBezTo>
                  <a:pt x="6645" y="17785"/>
                  <a:pt x="6645" y="17785"/>
                  <a:pt x="6650" y="17785"/>
                </a:cubicBezTo>
                <a:cubicBezTo>
                  <a:pt x="6650" y="17796"/>
                  <a:pt x="6650" y="17807"/>
                  <a:pt x="6650" y="17817"/>
                </a:cubicBezTo>
                <a:cubicBezTo>
                  <a:pt x="6645" y="17828"/>
                  <a:pt x="6645" y="17828"/>
                  <a:pt x="6639" y="17839"/>
                </a:cubicBezTo>
                <a:cubicBezTo>
                  <a:pt x="6639" y="17839"/>
                  <a:pt x="6634" y="17850"/>
                  <a:pt x="6634" y="17850"/>
                </a:cubicBezTo>
                <a:cubicBezTo>
                  <a:pt x="6634" y="17860"/>
                  <a:pt x="6634" y="17871"/>
                  <a:pt x="6628" y="17871"/>
                </a:cubicBezTo>
                <a:cubicBezTo>
                  <a:pt x="6628" y="17871"/>
                  <a:pt x="6622" y="17871"/>
                  <a:pt x="6617" y="17871"/>
                </a:cubicBezTo>
                <a:cubicBezTo>
                  <a:pt x="6617" y="17882"/>
                  <a:pt x="6611" y="17893"/>
                  <a:pt x="6611" y="17903"/>
                </a:cubicBezTo>
                <a:cubicBezTo>
                  <a:pt x="6611" y="17914"/>
                  <a:pt x="6611" y="17914"/>
                  <a:pt x="6611" y="17925"/>
                </a:cubicBezTo>
                <a:cubicBezTo>
                  <a:pt x="6605" y="17936"/>
                  <a:pt x="6600" y="17946"/>
                  <a:pt x="6600" y="17946"/>
                </a:cubicBezTo>
                <a:cubicBezTo>
                  <a:pt x="6594" y="17957"/>
                  <a:pt x="6589" y="17957"/>
                  <a:pt x="6589" y="17968"/>
                </a:cubicBezTo>
                <a:cubicBezTo>
                  <a:pt x="6583" y="17968"/>
                  <a:pt x="6577" y="17979"/>
                  <a:pt x="6572" y="17979"/>
                </a:cubicBezTo>
                <a:cubicBezTo>
                  <a:pt x="6572" y="17979"/>
                  <a:pt x="6566" y="17968"/>
                  <a:pt x="6566" y="17968"/>
                </a:cubicBezTo>
                <a:cubicBezTo>
                  <a:pt x="6560" y="17968"/>
                  <a:pt x="6560" y="17968"/>
                  <a:pt x="6560" y="17968"/>
                </a:cubicBezTo>
                <a:cubicBezTo>
                  <a:pt x="6560" y="17979"/>
                  <a:pt x="6560" y="17979"/>
                  <a:pt x="6560" y="17979"/>
                </a:cubicBezTo>
                <a:cubicBezTo>
                  <a:pt x="6560" y="17989"/>
                  <a:pt x="6560" y="17989"/>
                  <a:pt x="6560" y="17989"/>
                </a:cubicBezTo>
                <a:cubicBezTo>
                  <a:pt x="6560" y="18000"/>
                  <a:pt x="6560" y="18011"/>
                  <a:pt x="6560" y="18000"/>
                </a:cubicBezTo>
                <a:cubicBezTo>
                  <a:pt x="6555" y="18000"/>
                  <a:pt x="6560" y="17989"/>
                  <a:pt x="6560" y="17989"/>
                </a:cubicBezTo>
                <a:cubicBezTo>
                  <a:pt x="6555" y="17979"/>
                  <a:pt x="6555" y="17979"/>
                  <a:pt x="6549" y="17968"/>
                </a:cubicBezTo>
                <a:cubicBezTo>
                  <a:pt x="6549" y="17957"/>
                  <a:pt x="6555" y="17946"/>
                  <a:pt x="6560" y="17946"/>
                </a:cubicBezTo>
                <a:cubicBezTo>
                  <a:pt x="6560" y="17946"/>
                  <a:pt x="6566" y="17946"/>
                  <a:pt x="6566" y="17946"/>
                </a:cubicBezTo>
                <a:cubicBezTo>
                  <a:pt x="6566" y="17946"/>
                  <a:pt x="6566" y="17936"/>
                  <a:pt x="6566" y="17936"/>
                </a:cubicBezTo>
                <a:cubicBezTo>
                  <a:pt x="6566" y="17925"/>
                  <a:pt x="6566" y="17914"/>
                  <a:pt x="6572" y="17903"/>
                </a:cubicBezTo>
                <a:cubicBezTo>
                  <a:pt x="6572" y="17903"/>
                  <a:pt x="6577" y="17893"/>
                  <a:pt x="6583" y="17893"/>
                </a:cubicBezTo>
                <a:cubicBezTo>
                  <a:pt x="6589" y="17882"/>
                  <a:pt x="6594" y="17882"/>
                  <a:pt x="6594" y="17882"/>
                </a:cubicBezTo>
                <a:cubicBezTo>
                  <a:pt x="6600" y="17871"/>
                  <a:pt x="6600" y="17871"/>
                  <a:pt x="6600" y="17871"/>
                </a:cubicBezTo>
                <a:cubicBezTo>
                  <a:pt x="6600" y="17871"/>
                  <a:pt x="6600" y="17860"/>
                  <a:pt x="6600" y="17860"/>
                </a:cubicBezTo>
                <a:cubicBezTo>
                  <a:pt x="6605" y="17850"/>
                  <a:pt x="6605" y="17850"/>
                  <a:pt x="6605" y="17839"/>
                </a:cubicBezTo>
                <a:cubicBezTo>
                  <a:pt x="6605" y="17828"/>
                  <a:pt x="6605" y="17828"/>
                  <a:pt x="6605" y="17817"/>
                </a:cubicBezTo>
                <a:cubicBezTo>
                  <a:pt x="6611" y="17817"/>
                  <a:pt x="6611" y="17817"/>
                  <a:pt x="6611" y="17828"/>
                </a:cubicBezTo>
                <a:cubicBezTo>
                  <a:pt x="6611" y="17828"/>
                  <a:pt x="6611" y="17839"/>
                  <a:pt x="6611" y="17839"/>
                </a:cubicBezTo>
                <a:cubicBezTo>
                  <a:pt x="6617" y="17828"/>
                  <a:pt x="6617" y="17828"/>
                  <a:pt x="6617" y="17817"/>
                </a:cubicBezTo>
                <a:cubicBezTo>
                  <a:pt x="6617" y="17817"/>
                  <a:pt x="6611" y="17807"/>
                  <a:pt x="6611" y="17796"/>
                </a:cubicBezTo>
                <a:cubicBezTo>
                  <a:pt x="6611" y="17785"/>
                  <a:pt x="6617" y="17785"/>
                  <a:pt x="6622" y="17774"/>
                </a:cubicBezTo>
                <a:cubicBezTo>
                  <a:pt x="6628" y="17774"/>
                  <a:pt x="6617" y="17774"/>
                  <a:pt x="6617" y="17764"/>
                </a:cubicBezTo>
                <a:cubicBezTo>
                  <a:pt x="6617" y="17753"/>
                  <a:pt x="6617" y="17753"/>
                  <a:pt x="6622" y="17764"/>
                </a:cubicBezTo>
                <a:cubicBezTo>
                  <a:pt x="6622" y="17764"/>
                  <a:pt x="6622" y="17764"/>
                  <a:pt x="6628" y="17764"/>
                </a:cubicBezTo>
                <a:cubicBezTo>
                  <a:pt x="6628" y="17764"/>
                  <a:pt x="6634" y="17764"/>
                  <a:pt x="6639" y="17764"/>
                </a:cubicBezTo>
                <a:cubicBezTo>
                  <a:pt x="6645" y="17764"/>
                  <a:pt x="6645" y="17764"/>
                  <a:pt x="6650" y="17764"/>
                </a:cubicBezTo>
                <a:cubicBezTo>
                  <a:pt x="6650" y="17764"/>
                  <a:pt x="6650" y="17764"/>
                  <a:pt x="6656" y="17764"/>
                </a:cubicBezTo>
                <a:cubicBezTo>
                  <a:pt x="6656" y="17764"/>
                  <a:pt x="6656" y="17774"/>
                  <a:pt x="6656" y="17774"/>
                </a:cubicBezTo>
                <a:close/>
                <a:moveTo>
                  <a:pt x="5283" y="21331"/>
                </a:moveTo>
                <a:cubicBezTo>
                  <a:pt x="5283" y="21331"/>
                  <a:pt x="5289" y="21331"/>
                  <a:pt x="5289" y="21342"/>
                </a:cubicBezTo>
                <a:cubicBezTo>
                  <a:pt x="5289" y="21342"/>
                  <a:pt x="5295" y="21342"/>
                  <a:pt x="5295" y="21331"/>
                </a:cubicBezTo>
                <a:cubicBezTo>
                  <a:pt x="5300" y="21321"/>
                  <a:pt x="5295" y="21321"/>
                  <a:pt x="5289" y="21321"/>
                </a:cubicBezTo>
                <a:cubicBezTo>
                  <a:pt x="5289" y="21310"/>
                  <a:pt x="5283" y="21299"/>
                  <a:pt x="5289" y="21299"/>
                </a:cubicBezTo>
                <a:cubicBezTo>
                  <a:pt x="5295" y="21299"/>
                  <a:pt x="5295" y="21310"/>
                  <a:pt x="5295" y="21310"/>
                </a:cubicBezTo>
                <a:cubicBezTo>
                  <a:pt x="5295" y="21321"/>
                  <a:pt x="5295" y="21310"/>
                  <a:pt x="5300" y="21321"/>
                </a:cubicBezTo>
                <a:cubicBezTo>
                  <a:pt x="5306" y="21321"/>
                  <a:pt x="5300" y="21331"/>
                  <a:pt x="5311" y="21331"/>
                </a:cubicBezTo>
                <a:cubicBezTo>
                  <a:pt x="5311" y="21321"/>
                  <a:pt x="5317" y="21310"/>
                  <a:pt x="5323" y="21310"/>
                </a:cubicBezTo>
                <a:cubicBezTo>
                  <a:pt x="5328" y="21321"/>
                  <a:pt x="5328" y="21331"/>
                  <a:pt x="5328" y="21331"/>
                </a:cubicBezTo>
                <a:cubicBezTo>
                  <a:pt x="5334" y="21342"/>
                  <a:pt x="5334" y="21353"/>
                  <a:pt x="5334" y="21353"/>
                </a:cubicBezTo>
                <a:cubicBezTo>
                  <a:pt x="5340" y="21364"/>
                  <a:pt x="5340" y="21342"/>
                  <a:pt x="5345" y="21342"/>
                </a:cubicBezTo>
                <a:cubicBezTo>
                  <a:pt x="5345" y="21331"/>
                  <a:pt x="5345" y="21321"/>
                  <a:pt x="5345" y="21310"/>
                </a:cubicBezTo>
                <a:cubicBezTo>
                  <a:pt x="5345" y="21310"/>
                  <a:pt x="5345" y="21299"/>
                  <a:pt x="5340" y="21299"/>
                </a:cubicBezTo>
                <a:cubicBezTo>
                  <a:pt x="5334" y="21299"/>
                  <a:pt x="5334" y="21310"/>
                  <a:pt x="5328" y="21310"/>
                </a:cubicBezTo>
                <a:cubicBezTo>
                  <a:pt x="5328" y="21299"/>
                  <a:pt x="5334" y="21299"/>
                  <a:pt x="5328" y="21288"/>
                </a:cubicBezTo>
                <a:cubicBezTo>
                  <a:pt x="5328" y="21288"/>
                  <a:pt x="5323" y="21288"/>
                  <a:pt x="5317" y="21288"/>
                </a:cubicBezTo>
                <a:cubicBezTo>
                  <a:pt x="5317" y="21288"/>
                  <a:pt x="5311" y="21278"/>
                  <a:pt x="5311" y="21278"/>
                </a:cubicBezTo>
                <a:cubicBezTo>
                  <a:pt x="5306" y="21278"/>
                  <a:pt x="5306" y="21299"/>
                  <a:pt x="5300" y="21299"/>
                </a:cubicBezTo>
                <a:cubicBezTo>
                  <a:pt x="5300" y="21288"/>
                  <a:pt x="5300" y="21288"/>
                  <a:pt x="5306" y="21288"/>
                </a:cubicBezTo>
                <a:cubicBezTo>
                  <a:pt x="5306" y="21278"/>
                  <a:pt x="5306" y="21278"/>
                  <a:pt x="5306" y="21278"/>
                </a:cubicBezTo>
                <a:cubicBezTo>
                  <a:pt x="5306" y="21267"/>
                  <a:pt x="5300" y="21267"/>
                  <a:pt x="5300" y="21267"/>
                </a:cubicBezTo>
                <a:cubicBezTo>
                  <a:pt x="5295" y="21278"/>
                  <a:pt x="5295" y="21278"/>
                  <a:pt x="5295" y="21278"/>
                </a:cubicBezTo>
                <a:cubicBezTo>
                  <a:pt x="5289" y="21278"/>
                  <a:pt x="5295" y="21267"/>
                  <a:pt x="5289" y="21267"/>
                </a:cubicBezTo>
                <a:cubicBezTo>
                  <a:pt x="5289" y="21267"/>
                  <a:pt x="5289" y="21267"/>
                  <a:pt x="5289" y="21267"/>
                </a:cubicBezTo>
                <a:cubicBezTo>
                  <a:pt x="5283" y="21267"/>
                  <a:pt x="5283" y="21267"/>
                  <a:pt x="5283" y="21267"/>
                </a:cubicBezTo>
                <a:cubicBezTo>
                  <a:pt x="5278" y="21278"/>
                  <a:pt x="5278" y="21278"/>
                  <a:pt x="5278" y="21278"/>
                </a:cubicBezTo>
                <a:cubicBezTo>
                  <a:pt x="5272" y="21278"/>
                  <a:pt x="5266" y="21267"/>
                  <a:pt x="5266" y="21278"/>
                </a:cubicBezTo>
                <a:cubicBezTo>
                  <a:pt x="5266" y="21288"/>
                  <a:pt x="5272" y="21288"/>
                  <a:pt x="5272" y="21299"/>
                </a:cubicBezTo>
                <a:cubicBezTo>
                  <a:pt x="5272" y="21310"/>
                  <a:pt x="5278" y="21310"/>
                  <a:pt x="5283" y="21321"/>
                </a:cubicBezTo>
                <a:cubicBezTo>
                  <a:pt x="5283" y="21321"/>
                  <a:pt x="5283" y="21321"/>
                  <a:pt x="5283" y="21331"/>
                </a:cubicBezTo>
                <a:close/>
                <a:moveTo>
                  <a:pt x="4417" y="12519"/>
                </a:moveTo>
                <a:cubicBezTo>
                  <a:pt x="4411" y="12519"/>
                  <a:pt x="4411" y="12509"/>
                  <a:pt x="4406" y="12509"/>
                </a:cubicBezTo>
                <a:cubicBezTo>
                  <a:pt x="4406" y="12509"/>
                  <a:pt x="4406" y="12519"/>
                  <a:pt x="4411" y="12519"/>
                </a:cubicBezTo>
                <a:cubicBezTo>
                  <a:pt x="4411" y="12519"/>
                  <a:pt x="4411" y="12519"/>
                  <a:pt x="4411" y="12530"/>
                </a:cubicBezTo>
                <a:cubicBezTo>
                  <a:pt x="4417" y="12530"/>
                  <a:pt x="4417" y="12530"/>
                  <a:pt x="4417" y="12530"/>
                </a:cubicBezTo>
                <a:cubicBezTo>
                  <a:pt x="4417" y="12541"/>
                  <a:pt x="4417" y="12530"/>
                  <a:pt x="4417" y="12530"/>
                </a:cubicBezTo>
                <a:cubicBezTo>
                  <a:pt x="4417" y="12530"/>
                  <a:pt x="4417" y="12519"/>
                  <a:pt x="4417" y="12519"/>
                </a:cubicBezTo>
                <a:close/>
                <a:moveTo>
                  <a:pt x="5148" y="20923"/>
                </a:moveTo>
                <a:cubicBezTo>
                  <a:pt x="5154" y="20923"/>
                  <a:pt x="5154" y="20923"/>
                  <a:pt x="5159" y="20923"/>
                </a:cubicBezTo>
                <a:cubicBezTo>
                  <a:pt x="5159" y="20923"/>
                  <a:pt x="5154" y="20912"/>
                  <a:pt x="5154" y="20912"/>
                </a:cubicBezTo>
                <a:cubicBezTo>
                  <a:pt x="5154" y="20912"/>
                  <a:pt x="5154" y="20901"/>
                  <a:pt x="5154" y="20901"/>
                </a:cubicBezTo>
                <a:cubicBezTo>
                  <a:pt x="5154" y="20891"/>
                  <a:pt x="5143" y="20880"/>
                  <a:pt x="5143" y="20891"/>
                </a:cubicBezTo>
                <a:cubicBezTo>
                  <a:pt x="5143" y="20901"/>
                  <a:pt x="5143" y="20901"/>
                  <a:pt x="5143" y="20901"/>
                </a:cubicBezTo>
                <a:cubicBezTo>
                  <a:pt x="5137" y="20901"/>
                  <a:pt x="5137" y="20901"/>
                  <a:pt x="5137" y="20901"/>
                </a:cubicBezTo>
                <a:cubicBezTo>
                  <a:pt x="5137" y="20901"/>
                  <a:pt x="5137" y="20912"/>
                  <a:pt x="5137" y="20912"/>
                </a:cubicBezTo>
                <a:cubicBezTo>
                  <a:pt x="5143" y="20912"/>
                  <a:pt x="5143" y="20912"/>
                  <a:pt x="5148" y="20912"/>
                </a:cubicBezTo>
                <a:cubicBezTo>
                  <a:pt x="5148" y="20912"/>
                  <a:pt x="5148" y="20923"/>
                  <a:pt x="5148" y="20923"/>
                </a:cubicBezTo>
                <a:close/>
                <a:moveTo>
                  <a:pt x="4411" y="7909"/>
                </a:moveTo>
                <a:cubicBezTo>
                  <a:pt x="4411" y="7909"/>
                  <a:pt x="4411" y="7909"/>
                  <a:pt x="4411" y="7909"/>
                </a:cubicBezTo>
                <a:cubicBezTo>
                  <a:pt x="4411" y="7909"/>
                  <a:pt x="4411" y="7920"/>
                  <a:pt x="4406" y="7920"/>
                </a:cubicBezTo>
                <a:cubicBezTo>
                  <a:pt x="4406" y="7920"/>
                  <a:pt x="4406" y="7931"/>
                  <a:pt x="4411" y="7920"/>
                </a:cubicBezTo>
                <a:cubicBezTo>
                  <a:pt x="4411" y="7920"/>
                  <a:pt x="4417" y="7920"/>
                  <a:pt x="4417" y="7909"/>
                </a:cubicBezTo>
                <a:cubicBezTo>
                  <a:pt x="4417" y="7909"/>
                  <a:pt x="4417" y="7899"/>
                  <a:pt x="4411" y="7909"/>
                </a:cubicBezTo>
                <a:close/>
                <a:moveTo>
                  <a:pt x="5131" y="20171"/>
                </a:moveTo>
                <a:cubicBezTo>
                  <a:pt x="5131" y="20171"/>
                  <a:pt x="5126" y="20181"/>
                  <a:pt x="5126" y="20181"/>
                </a:cubicBezTo>
                <a:cubicBezTo>
                  <a:pt x="5131" y="20181"/>
                  <a:pt x="5131" y="20181"/>
                  <a:pt x="5131" y="20181"/>
                </a:cubicBezTo>
                <a:cubicBezTo>
                  <a:pt x="5137" y="20181"/>
                  <a:pt x="5137" y="20171"/>
                  <a:pt x="5131" y="20171"/>
                </a:cubicBezTo>
                <a:close/>
                <a:moveTo>
                  <a:pt x="5593" y="21460"/>
                </a:moveTo>
                <a:cubicBezTo>
                  <a:pt x="5587" y="21460"/>
                  <a:pt x="5581" y="21450"/>
                  <a:pt x="5576" y="21450"/>
                </a:cubicBezTo>
                <a:cubicBezTo>
                  <a:pt x="5576" y="21450"/>
                  <a:pt x="5570" y="21450"/>
                  <a:pt x="5570" y="21439"/>
                </a:cubicBezTo>
                <a:cubicBezTo>
                  <a:pt x="5565" y="21439"/>
                  <a:pt x="5559" y="21439"/>
                  <a:pt x="5553" y="21439"/>
                </a:cubicBezTo>
                <a:cubicBezTo>
                  <a:pt x="5542" y="21450"/>
                  <a:pt x="5536" y="21439"/>
                  <a:pt x="5525" y="21439"/>
                </a:cubicBezTo>
                <a:cubicBezTo>
                  <a:pt x="5525" y="21439"/>
                  <a:pt x="5514" y="21439"/>
                  <a:pt x="5520" y="21450"/>
                </a:cubicBezTo>
                <a:cubicBezTo>
                  <a:pt x="5525" y="21460"/>
                  <a:pt x="5525" y="21460"/>
                  <a:pt x="5525" y="21471"/>
                </a:cubicBezTo>
                <a:cubicBezTo>
                  <a:pt x="5525" y="21482"/>
                  <a:pt x="5525" y="21493"/>
                  <a:pt x="5531" y="21493"/>
                </a:cubicBezTo>
                <a:cubicBezTo>
                  <a:pt x="5536" y="21493"/>
                  <a:pt x="5542" y="21493"/>
                  <a:pt x="5548" y="21493"/>
                </a:cubicBezTo>
                <a:cubicBezTo>
                  <a:pt x="5548" y="21493"/>
                  <a:pt x="5548" y="21503"/>
                  <a:pt x="5548" y="21503"/>
                </a:cubicBezTo>
                <a:cubicBezTo>
                  <a:pt x="5553" y="21503"/>
                  <a:pt x="5553" y="21503"/>
                  <a:pt x="5553" y="21503"/>
                </a:cubicBezTo>
                <a:cubicBezTo>
                  <a:pt x="5559" y="21503"/>
                  <a:pt x="5559" y="21503"/>
                  <a:pt x="5565" y="21503"/>
                </a:cubicBezTo>
                <a:cubicBezTo>
                  <a:pt x="5565" y="21493"/>
                  <a:pt x="5565" y="21493"/>
                  <a:pt x="5565" y="21493"/>
                </a:cubicBezTo>
                <a:cubicBezTo>
                  <a:pt x="5570" y="21482"/>
                  <a:pt x="5576" y="21493"/>
                  <a:pt x="5576" y="21503"/>
                </a:cubicBezTo>
                <a:cubicBezTo>
                  <a:pt x="5576" y="21514"/>
                  <a:pt x="5576" y="21514"/>
                  <a:pt x="5581" y="21514"/>
                </a:cubicBezTo>
                <a:cubicBezTo>
                  <a:pt x="5587" y="21514"/>
                  <a:pt x="5587" y="21503"/>
                  <a:pt x="5587" y="21503"/>
                </a:cubicBezTo>
                <a:cubicBezTo>
                  <a:pt x="5593" y="21503"/>
                  <a:pt x="5593" y="21503"/>
                  <a:pt x="5593" y="21503"/>
                </a:cubicBezTo>
                <a:cubicBezTo>
                  <a:pt x="5598" y="21493"/>
                  <a:pt x="5598" y="21482"/>
                  <a:pt x="5598" y="21482"/>
                </a:cubicBezTo>
                <a:cubicBezTo>
                  <a:pt x="5598" y="21471"/>
                  <a:pt x="5593" y="21471"/>
                  <a:pt x="5593" y="21460"/>
                </a:cubicBezTo>
                <a:close/>
                <a:moveTo>
                  <a:pt x="5581" y="21568"/>
                </a:moveTo>
                <a:cubicBezTo>
                  <a:pt x="5581" y="21568"/>
                  <a:pt x="5581" y="21557"/>
                  <a:pt x="5576" y="21557"/>
                </a:cubicBezTo>
                <a:cubicBezTo>
                  <a:pt x="5576" y="21557"/>
                  <a:pt x="5576" y="21557"/>
                  <a:pt x="5576" y="21568"/>
                </a:cubicBezTo>
                <a:cubicBezTo>
                  <a:pt x="5576" y="21568"/>
                  <a:pt x="5576" y="21568"/>
                  <a:pt x="5576" y="21568"/>
                </a:cubicBezTo>
                <a:cubicBezTo>
                  <a:pt x="5576" y="21579"/>
                  <a:pt x="5570" y="21568"/>
                  <a:pt x="5570" y="21568"/>
                </a:cubicBezTo>
                <a:cubicBezTo>
                  <a:pt x="5565" y="21568"/>
                  <a:pt x="5565" y="21579"/>
                  <a:pt x="5570" y="21589"/>
                </a:cubicBezTo>
                <a:cubicBezTo>
                  <a:pt x="5570" y="21589"/>
                  <a:pt x="5576" y="21579"/>
                  <a:pt x="5581" y="21589"/>
                </a:cubicBezTo>
                <a:cubicBezTo>
                  <a:pt x="5581" y="21589"/>
                  <a:pt x="5581" y="21600"/>
                  <a:pt x="5587" y="21589"/>
                </a:cubicBezTo>
                <a:cubicBezTo>
                  <a:pt x="5587" y="21589"/>
                  <a:pt x="5587" y="21579"/>
                  <a:pt x="5587" y="21579"/>
                </a:cubicBezTo>
                <a:cubicBezTo>
                  <a:pt x="5581" y="21579"/>
                  <a:pt x="5581" y="21568"/>
                  <a:pt x="5581" y="21568"/>
                </a:cubicBezTo>
                <a:close/>
                <a:moveTo>
                  <a:pt x="5604" y="21503"/>
                </a:moveTo>
                <a:cubicBezTo>
                  <a:pt x="5598" y="21503"/>
                  <a:pt x="5598" y="21514"/>
                  <a:pt x="5604" y="21514"/>
                </a:cubicBezTo>
                <a:cubicBezTo>
                  <a:pt x="5610" y="21503"/>
                  <a:pt x="5610" y="21493"/>
                  <a:pt x="5604" y="21503"/>
                </a:cubicBezTo>
                <a:close/>
                <a:moveTo>
                  <a:pt x="5390" y="21460"/>
                </a:moveTo>
                <a:cubicBezTo>
                  <a:pt x="5385" y="21460"/>
                  <a:pt x="5379" y="21471"/>
                  <a:pt x="5379" y="21460"/>
                </a:cubicBezTo>
                <a:cubicBezTo>
                  <a:pt x="5379" y="21450"/>
                  <a:pt x="5390" y="21450"/>
                  <a:pt x="5379" y="21450"/>
                </a:cubicBezTo>
                <a:cubicBezTo>
                  <a:pt x="5373" y="21439"/>
                  <a:pt x="5373" y="21450"/>
                  <a:pt x="5368" y="21450"/>
                </a:cubicBezTo>
                <a:cubicBezTo>
                  <a:pt x="5362" y="21450"/>
                  <a:pt x="5356" y="21450"/>
                  <a:pt x="5356" y="21450"/>
                </a:cubicBezTo>
                <a:cubicBezTo>
                  <a:pt x="5351" y="21439"/>
                  <a:pt x="5351" y="21439"/>
                  <a:pt x="5345" y="21439"/>
                </a:cubicBezTo>
                <a:cubicBezTo>
                  <a:pt x="5345" y="21439"/>
                  <a:pt x="5340" y="21439"/>
                  <a:pt x="5340" y="21428"/>
                </a:cubicBezTo>
                <a:cubicBezTo>
                  <a:pt x="5334" y="21428"/>
                  <a:pt x="5334" y="21428"/>
                  <a:pt x="5334" y="21428"/>
                </a:cubicBezTo>
                <a:cubicBezTo>
                  <a:pt x="5328" y="21428"/>
                  <a:pt x="5323" y="21428"/>
                  <a:pt x="5323" y="21439"/>
                </a:cubicBezTo>
                <a:cubicBezTo>
                  <a:pt x="5323" y="21439"/>
                  <a:pt x="5323" y="21460"/>
                  <a:pt x="5328" y="21450"/>
                </a:cubicBezTo>
                <a:cubicBezTo>
                  <a:pt x="5328" y="21450"/>
                  <a:pt x="5328" y="21439"/>
                  <a:pt x="5328" y="21439"/>
                </a:cubicBezTo>
                <a:cubicBezTo>
                  <a:pt x="5334" y="21439"/>
                  <a:pt x="5334" y="21439"/>
                  <a:pt x="5340" y="21439"/>
                </a:cubicBezTo>
                <a:cubicBezTo>
                  <a:pt x="5340" y="21450"/>
                  <a:pt x="5345" y="21450"/>
                  <a:pt x="5345" y="21450"/>
                </a:cubicBezTo>
                <a:cubicBezTo>
                  <a:pt x="5351" y="21450"/>
                  <a:pt x="5351" y="21460"/>
                  <a:pt x="5356" y="21460"/>
                </a:cubicBezTo>
                <a:cubicBezTo>
                  <a:pt x="5356" y="21460"/>
                  <a:pt x="5356" y="21460"/>
                  <a:pt x="5362" y="21460"/>
                </a:cubicBezTo>
                <a:cubicBezTo>
                  <a:pt x="5362" y="21471"/>
                  <a:pt x="5362" y="21471"/>
                  <a:pt x="5368" y="21471"/>
                </a:cubicBezTo>
                <a:cubicBezTo>
                  <a:pt x="5368" y="21471"/>
                  <a:pt x="5373" y="21471"/>
                  <a:pt x="5379" y="21482"/>
                </a:cubicBezTo>
                <a:cubicBezTo>
                  <a:pt x="5385" y="21482"/>
                  <a:pt x="5385" y="21493"/>
                  <a:pt x="5390" y="21482"/>
                </a:cubicBezTo>
                <a:cubicBezTo>
                  <a:pt x="5390" y="21482"/>
                  <a:pt x="5390" y="21482"/>
                  <a:pt x="5390" y="21471"/>
                </a:cubicBezTo>
                <a:cubicBezTo>
                  <a:pt x="5396" y="21471"/>
                  <a:pt x="5390" y="21460"/>
                  <a:pt x="5390" y="21460"/>
                </a:cubicBezTo>
                <a:close/>
                <a:moveTo>
                  <a:pt x="6195" y="20901"/>
                </a:moveTo>
                <a:cubicBezTo>
                  <a:pt x="6195" y="20901"/>
                  <a:pt x="6189" y="20891"/>
                  <a:pt x="6189" y="20891"/>
                </a:cubicBezTo>
                <a:cubicBezTo>
                  <a:pt x="6189" y="20891"/>
                  <a:pt x="6189" y="20891"/>
                  <a:pt x="6183" y="20891"/>
                </a:cubicBezTo>
                <a:cubicBezTo>
                  <a:pt x="6183" y="20891"/>
                  <a:pt x="6172" y="20891"/>
                  <a:pt x="6172" y="20880"/>
                </a:cubicBezTo>
                <a:cubicBezTo>
                  <a:pt x="6172" y="20880"/>
                  <a:pt x="6172" y="20880"/>
                  <a:pt x="6172" y="20880"/>
                </a:cubicBezTo>
                <a:cubicBezTo>
                  <a:pt x="6178" y="20869"/>
                  <a:pt x="6178" y="20880"/>
                  <a:pt x="6178" y="20880"/>
                </a:cubicBezTo>
                <a:cubicBezTo>
                  <a:pt x="6183" y="20880"/>
                  <a:pt x="6183" y="20880"/>
                  <a:pt x="6189" y="20880"/>
                </a:cubicBezTo>
                <a:cubicBezTo>
                  <a:pt x="6189" y="20880"/>
                  <a:pt x="6189" y="20880"/>
                  <a:pt x="6195" y="20880"/>
                </a:cubicBezTo>
                <a:cubicBezTo>
                  <a:pt x="6200" y="20880"/>
                  <a:pt x="6195" y="20869"/>
                  <a:pt x="6189" y="20869"/>
                </a:cubicBezTo>
                <a:cubicBezTo>
                  <a:pt x="6189" y="20859"/>
                  <a:pt x="6183" y="20848"/>
                  <a:pt x="6183" y="20848"/>
                </a:cubicBezTo>
                <a:cubicBezTo>
                  <a:pt x="6178" y="20848"/>
                  <a:pt x="6178" y="20848"/>
                  <a:pt x="6172" y="20859"/>
                </a:cubicBezTo>
                <a:cubicBezTo>
                  <a:pt x="6172" y="20859"/>
                  <a:pt x="6172" y="20859"/>
                  <a:pt x="6172" y="20859"/>
                </a:cubicBezTo>
                <a:cubicBezTo>
                  <a:pt x="6167" y="20859"/>
                  <a:pt x="6167" y="20859"/>
                  <a:pt x="6161" y="20859"/>
                </a:cubicBezTo>
                <a:cubicBezTo>
                  <a:pt x="6161" y="20869"/>
                  <a:pt x="6161" y="20869"/>
                  <a:pt x="6167" y="20869"/>
                </a:cubicBezTo>
                <a:cubicBezTo>
                  <a:pt x="6167" y="20880"/>
                  <a:pt x="6167" y="20880"/>
                  <a:pt x="6167" y="20880"/>
                </a:cubicBezTo>
                <a:cubicBezTo>
                  <a:pt x="6167" y="20880"/>
                  <a:pt x="6167" y="20891"/>
                  <a:pt x="6167" y="20891"/>
                </a:cubicBezTo>
                <a:cubicBezTo>
                  <a:pt x="6167" y="20891"/>
                  <a:pt x="6167" y="20880"/>
                  <a:pt x="6161" y="20880"/>
                </a:cubicBezTo>
                <a:cubicBezTo>
                  <a:pt x="6161" y="20880"/>
                  <a:pt x="6161" y="20880"/>
                  <a:pt x="6155" y="20880"/>
                </a:cubicBezTo>
                <a:cubicBezTo>
                  <a:pt x="6155" y="20880"/>
                  <a:pt x="6155" y="20880"/>
                  <a:pt x="6155" y="20869"/>
                </a:cubicBezTo>
                <a:cubicBezTo>
                  <a:pt x="6150" y="20869"/>
                  <a:pt x="6144" y="20869"/>
                  <a:pt x="6150" y="20859"/>
                </a:cubicBezTo>
                <a:cubicBezTo>
                  <a:pt x="6150" y="20859"/>
                  <a:pt x="6155" y="20869"/>
                  <a:pt x="6155" y="20869"/>
                </a:cubicBezTo>
                <a:cubicBezTo>
                  <a:pt x="6161" y="20859"/>
                  <a:pt x="6155" y="20848"/>
                  <a:pt x="6155" y="20848"/>
                </a:cubicBezTo>
                <a:cubicBezTo>
                  <a:pt x="6155" y="20848"/>
                  <a:pt x="6150" y="20848"/>
                  <a:pt x="6150" y="20848"/>
                </a:cubicBezTo>
                <a:cubicBezTo>
                  <a:pt x="6144" y="20848"/>
                  <a:pt x="6138" y="20848"/>
                  <a:pt x="6133" y="20848"/>
                </a:cubicBezTo>
                <a:cubicBezTo>
                  <a:pt x="6127" y="20837"/>
                  <a:pt x="6122" y="20826"/>
                  <a:pt x="6122" y="20837"/>
                </a:cubicBezTo>
                <a:cubicBezTo>
                  <a:pt x="6116" y="20837"/>
                  <a:pt x="6122" y="20837"/>
                  <a:pt x="6122" y="20837"/>
                </a:cubicBezTo>
                <a:cubicBezTo>
                  <a:pt x="6122" y="20848"/>
                  <a:pt x="6127" y="20848"/>
                  <a:pt x="6127" y="20848"/>
                </a:cubicBezTo>
                <a:cubicBezTo>
                  <a:pt x="6127" y="20859"/>
                  <a:pt x="6116" y="20859"/>
                  <a:pt x="6116" y="20859"/>
                </a:cubicBezTo>
                <a:cubicBezTo>
                  <a:pt x="6110" y="20859"/>
                  <a:pt x="6110" y="20859"/>
                  <a:pt x="6110" y="20869"/>
                </a:cubicBezTo>
                <a:cubicBezTo>
                  <a:pt x="6110" y="20869"/>
                  <a:pt x="6116" y="20869"/>
                  <a:pt x="6116" y="20869"/>
                </a:cubicBezTo>
                <a:cubicBezTo>
                  <a:pt x="6116" y="20880"/>
                  <a:pt x="6116" y="20880"/>
                  <a:pt x="6116" y="20880"/>
                </a:cubicBezTo>
                <a:cubicBezTo>
                  <a:pt x="6110" y="20880"/>
                  <a:pt x="6110" y="20869"/>
                  <a:pt x="6110" y="20880"/>
                </a:cubicBezTo>
                <a:cubicBezTo>
                  <a:pt x="6105" y="20880"/>
                  <a:pt x="6110" y="20891"/>
                  <a:pt x="6110" y="20891"/>
                </a:cubicBezTo>
                <a:cubicBezTo>
                  <a:pt x="6110" y="20891"/>
                  <a:pt x="6110" y="20891"/>
                  <a:pt x="6116" y="20891"/>
                </a:cubicBezTo>
                <a:cubicBezTo>
                  <a:pt x="6116" y="20901"/>
                  <a:pt x="6116" y="20912"/>
                  <a:pt x="6116" y="20912"/>
                </a:cubicBezTo>
                <a:cubicBezTo>
                  <a:pt x="6110" y="20912"/>
                  <a:pt x="6110" y="20901"/>
                  <a:pt x="6110" y="20901"/>
                </a:cubicBezTo>
                <a:cubicBezTo>
                  <a:pt x="6105" y="20901"/>
                  <a:pt x="6105" y="20912"/>
                  <a:pt x="6099" y="20912"/>
                </a:cubicBezTo>
                <a:cubicBezTo>
                  <a:pt x="6099" y="20912"/>
                  <a:pt x="6093" y="20923"/>
                  <a:pt x="6088" y="20934"/>
                </a:cubicBezTo>
                <a:cubicBezTo>
                  <a:pt x="6088" y="20944"/>
                  <a:pt x="6082" y="20944"/>
                  <a:pt x="6077" y="20955"/>
                </a:cubicBezTo>
                <a:cubicBezTo>
                  <a:pt x="6071" y="20966"/>
                  <a:pt x="6071" y="20977"/>
                  <a:pt x="6077" y="20987"/>
                </a:cubicBezTo>
                <a:cubicBezTo>
                  <a:pt x="6077" y="20987"/>
                  <a:pt x="6082" y="20998"/>
                  <a:pt x="6088" y="20998"/>
                </a:cubicBezTo>
                <a:cubicBezTo>
                  <a:pt x="6088" y="20998"/>
                  <a:pt x="6093" y="21020"/>
                  <a:pt x="6093" y="21020"/>
                </a:cubicBezTo>
                <a:cubicBezTo>
                  <a:pt x="6099" y="21009"/>
                  <a:pt x="6093" y="20998"/>
                  <a:pt x="6093" y="20987"/>
                </a:cubicBezTo>
                <a:cubicBezTo>
                  <a:pt x="6088" y="20987"/>
                  <a:pt x="6088" y="20977"/>
                  <a:pt x="6088" y="20977"/>
                </a:cubicBezTo>
                <a:cubicBezTo>
                  <a:pt x="6088" y="20977"/>
                  <a:pt x="6093" y="20977"/>
                  <a:pt x="6093" y="20977"/>
                </a:cubicBezTo>
                <a:cubicBezTo>
                  <a:pt x="6093" y="20977"/>
                  <a:pt x="6093" y="20987"/>
                  <a:pt x="6099" y="20987"/>
                </a:cubicBezTo>
                <a:cubicBezTo>
                  <a:pt x="6099" y="20987"/>
                  <a:pt x="6105" y="20987"/>
                  <a:pt x="6105" y="20987"/>
                </a:cubicBezTo>
                <a:cubicBezTo>
                  <a:pt x="6105" y="20987"/>
                  <a:pt x="6110" y="20987"/>
                  <a:pt x="6110" y="20987"/>
                </a:cubicBezTo>
                <a:cubicBezTo>
                  <a:pt x="6110" y="20998"/>
                  <a:pt x="6116" y="20987"/>
                  <a:pt x="6116" y="20987"/>
                </a:cubicBezTo>
                <a:cubicBezTo>
                  <a:pt x="6110" y="20977"/>
                  <a:pt x="6110" y="20977"/>
                  <a:pt x="6110" y="20977"/>
                </a:cubicBezTo>
                <a:cubicBezTo>
                  <a:pt x="6105" y="20977"/>
                  <a:pt x="6105" y="20966"/>
                  <a:pt x="6105" y="20966"/>
                </a:cubicBezTo>
                <a:cubicBezTo>
                  <a:pt x="6105" y="20966"/>
                  <a:pt x="6099" y="20966"/>
                  <a:pt x="6105" y="20955"/>
                </a:cubicBezTo>
                <a:cubicBezTo>
                  <a:pt x="6105" y="20955"/>
                  <a:pt x="6105" y="20955"/>
                  <a:pt x="6110" y="20955"/>
                </a:cubicBezTo>
                <a:cubicBezTo>
                  <a:pt x="6110" y="20955"/>
                  <a:pt x="6110" y="20955"/>
                  <a:pt x="6116" y="20966"/>
                </a:cubicBezTo>
                <a:cubicBezTo>
                  <a:pt x="6116" y="20966"/>
                  <a:pt x="6116" y="20966"/>
                  <a:pt x="6122" y="20966"/>
                </a:cubicBezTo>
                <a:cubicBezTo>
                  <a:pt x="6122" y="20977"/>
                  <a:pt x="6122" y="20977"/>
                  <a:pt x="6127" y="20977"/>
                </a:cubicBezTo>
                <a:cubicBezTo>
                  <a:pt x="6127" y="20966"/>
                  <a:pt x="6127" y="20966"/>
                  <a:pt x="6127" y="20966"/>
                </a:cubicBezTo>
                <a:cubicBezTo>
                  <a:pt x="6127" y="20966"/>
                  <a:pt x="6133" y="20966"/>
                  <a:pt x="6133" y="20966"/>
                </a:cubicBezTo>
                <a:cubicBezTo>
                  <a:pt x="6133" y="20966"/>
                  <a:pt x="6133" y="20977"/>
                  <a:pt x="6138" y="20977"/>
                </a:cubicBezTo>
                <a:cubicBezTo>
                  <a:pt x="6138" y="20977"/>
                  <a:pt x="6138" y="20966"/>
                  <a:pt x="6138" y="20966"/>
                </a:cubicBezTo>
                <a:cubicBezTo>
                  <a:pt x="6138" y="20966"/>
                  <a:pt x="6138" y="20966"/>
                  <a:pt x="6138" y="20955"/>
                </a:cubicBezTo>
                <a:cubicBezTo>
                  <a:pt x="6138" y="20955"/>
                  <a:pt x="6138" y="20955"/>
                  <a:pt x="6138" y="20955"/>
                </a:cubicBezTo>
                <a:cubicBezTo>
                  <a:pt x="6133" y="20944"/>
                  <a:pt x="6133" y="20944"/>
                  <a:pt x="6133" y="20944"/>
                </a:cubicBezTo>
                <a:cubicBezTo>
                  <a:pt x="6127" y="20944"/>
                  <a:pt x="6127" y="20944"/>
                  <a:pt x="6127" y="20934"/>
                </a:cubicBezTo>
                <a:cubicBezTo>
                  <a:pt x="6127" y="20934"/>
                  <a:pt x="6122" y="20934"/>
                  <a:pt x="6122" y="20934"/>
                </a:cubicBezTo>
                <a:cubicBezTo>
                  <a:pt x="6122" y="20934"/>
                  <a:pt x="6122" y="20923"/>
                  <a:pt x="6122" y="20923"/>
                </a:cubicBezTo>
                <a:cubicBezTo>
                  <a:pt x="6127" y="20923"/>
                  <a:pt x="6127" y="20934"/>
                  <a:pt x="6133" y="20934"/>
                </a:cubicBezTo>
                <a:cubicBezTo>
                  <a:pt x="6138" y="20944"/>
                  <a:pt x="6138" y="20944"/>
                  <a:pt x="6144" y="20934"/>
                </a:cubicBezTo>
                <a:cubicBezTo>
                  <a:pt x="6150" y="20934"/>
                  <a:pt x="6155" y="20934"/>
                  <a:pt x="6155" y="20934"/>
                </a:cubicBezTo>
                <a:cubicBezTo>
                  <a:pt x="6167" y="20934"/>
                  <a:pt x="6167" y="20934"/>
                  <a:pt x="6167" y="20923"/>
                </a:cubicBezTo>
                <a:cubicBezTo>
                  <a:pt x="6172" y="20923"/>
                  <a:pt x="6172" y="20923"/>
                  <a:pt x="6172" y="20912"/>
                </a:cubicBezTo>
                <a:cubicBezTo>
                  <a:pt x="6178" y="20912"/>
                  <a:pt x="6178" y="20912"/>
                  <a:pt x="6183" y="20912"/>
                </a:cubicBezTo>
                <a:cubicBezTo>
                  <a:pt x="6183" y="20912"/>
                  <a:pt x="6189" y="20912"/>
                  <a:pt x="6189" y="20912"/>
                </a:cubicBezTo>
                <a:cubicBezTo>
                  <a:pt x="6189" y="20912"/>
                  <a:pt x="6195" y="20912"/>
                  <a:pt x="6195" y="20912"/>
                </a:cubicBezTo>
                <a:cubicBezTo>
                  <a:pt x="6200" y="20912"/>
                  <a:pt x="6200" y="20901"/>
                  <a:pt x="6195" y="20901"/>
                </a:cubicBezTo>
                <a:cubicBezTo>
                  <a:pt x="6195" y="20901"/>
                  <a:pt x="6195" y="20901"/>
                  <a:pt x="6195" y="20901"/>
                </a:cubicBezTo>
                <a:close/>
                <a:moveTo>
                  <a:pt x="5114" y="19805"/>
                </a:moveTo>
                <a:cubicBezTo>
                  <a:pt x="5114" y="19805"/>
                  <a:pt x="5120" y="19805"/>
                  <a:pt x="5120" y="19805"/>
                </a:cubicBezTo>
                <a:cubicBezTo>
                  <a:pt x="5120" y="19816"/>
                  <a:pt x="5120" y="19816"/>
                  <a:pt x="5120" y="19827"/>
                </a:cubicBezTo>
                <a:cubicBezTo>
                  <a:pt x="5126" y="19827"/>
                  <a:pt x="5126" y="19827"/>
                  <a:pt x="5126" y="19838"/>
                </a:cubicBezTo>
                <a:cubicBezTo>
                  <a:pt x="5131" y="19838"/>
                  <a:pt x="5131" y="19838"/>
                  <a:pt x="5131" y="19827"/>
                </a:cubicBezTo>
                <a:cubicBezTo>
                  <a:pt x="5131" y="19827"/>
                  <a:pt x="5126" y="19816"/>
                  <a:pt x="5126" y="19816"/>
                </a:cubicBezTo>
                <a:cubicBezTo>
                  <a:pt x="5126" y="19816"/>
                  <a:pt x="5126" y="19805"/>
                  <a:pt x="5126" y="19805"/>
                </a:cubicBezTo>
                <a:cubicBezTo>
                  <a:pt x="5120" y="19805"/>
                  <a:pt x="5120" y="19795"/>
                  <a:pt x="5120" y="19795"/>
                </a:cubicBezTo>
                <a:cubicBezTo>
                  <a:pt x="5114" y="19795"/>
                  <a:pt x="5109" y="19795"/>
                  <a:pt x="5114" y="19805"/>
                </a:cubicBezTo>
                <a:close/>
                <a:moveTo>
                  <a:pt x="5998" y="20944"/>
                </a:moveTo>
                <a:cubicBezTo>
                  <a:pt x="5998" y="20944"/>
                  <a:pt x="5992" y="20934"/>
                  <a:pt x="5998" y="20934"/>
                </a:cubicBezTo>
                <a:cubicBezTo>
                  <a:pt x="5998" y="20923"/>
                  <a:pt x="5998" y="20923"/>
                  <a:pt x="5998" y="20923"/>
                </a:cubicBezTo>
                <a:cubicBezTo>
                  <a:pt x="5992" y="20912"/>
                  <a:pt x="5987" y="20923"/>
                  <a:pt x="5987" y="20923"/>
                </a:cubicBezTo>
                <a:cubicBezTo>
                  <a:pt x="5987" y="20923"/>
                  <a:pt x="5981" y="20923"/>
                  <a:pt x="5981" y="20923"/>
                </a:cubicBezTo>
                <a:cubicBezTo>
                  <a:pt x="5975" y="20934"/>
                  <a:pt x="5981" y="20934"/>
                  <a:pt x="5981" y="20934"/>
                </a:cubicBezTo>
                <a:cubicBezTo>
                  <a:pt x="5987" y="20934"/>
                  <a:pt x="5987" y="20944"/>
                  <a:pt x="5987" y="20944"/>
                </a:cubicBezTo>
                <a:cubicBezTo>
                  <a:pt x="5987" y="20955"/>
                  <a:pt x="5998" y="20955"/>
                  <a:pt x="5998" y="20944"/>
                </a:cubicBezTo>
                <a:close/>
                <a:moveTo>
                  <a:pt x="6082" y="20891"/>
                </a:moveTo>
                <a:cubicBezTo>
                  <a:pt x="6088" y="20891"/>
                  <a:pt x="6093" y="20901"/>
                  <a:pt x="6093" y="20891"/>
                </a:cubicBezTo>
                <a:cubicBezTo>
                  <a:pt x="6093" y="20880"/>
                  <a:pt x="6093" y="20880"/>
                  <a:pt x="6093" y="20880"/>
                </a:cubicBezTo>
                <a:cubicBezTo>
                  <a:pt x="6099" y="20869"/>
                  <a:pt x="6099" y="20869"/>
                  <a:pt x="6099" y="20869"/>
                </a:cubicBezTo>
                <a:cubicBezTo>
                  <a:pt x="6105" y="20869"/>
                  <a:pt x="6105" y="20859"/>
                  <a:pt x="6105" y="20859"/>
                </a:cubicBezTo>
                <a:cubicBezTo>
                  <a:pt x="6099" y="20859"/>
                  <a:pt x="6099" y="20859"/>
                  <a:pt x="6099" y="20848"/>
                </a:cubicBezTo>
                <a:cubicBezTo>
                  <a:pt x="6093" y="20848"/>
                  <a:pt x="6093" y="20848"/>
                  <a:pt x="6093" y="20848"/>
                </a:cubicBezTo>
                <a:cubicBezTo>
                  <a:pt x="6088" y="20848"/>
                  <a:pt x="6088" y="20848"/>
                  <a:pt x="6088" y="20848"/>
                </a:cubicBezTo>
                <a:cubicBezTo>
                  <a:pt x="6082" y="20859"/>
                  <a:pt x="6077" y="20859"/>
                  <a:pt x="6077" y="20859"/>
                </a:cubicBezTo>
                <a:cubicBezTo>
                  <a:pt x="6071" y="20859"/>
                  <a:pt x="6071" y="20859"/>
                  <a:pt x="6065" y="20859"/>
                </a:cubicBezTo>
                <a:cubicBezTo>
                  <a:pt x="6065" y="20859"/>
                  <a:pt x="6065" y="20859"/>
                  <a:pt x="6065" y="20859"/>
                </a:cubicBezTo>
                <a:cubicBezTo>
                  <a:pt x="6060" y="20848"/>
                  <a:pt x="6060" y="20848"/>
                  <a:pt x="6060" y="20859"/>
                </a:cubicBezTo>
                <a:cubicBezTo>
                  <a:pt x="6054" y="20859"/>
                  <a:pt x="6054" y="20859"/>
                  <a:pt x="6048" y="20859"/>
                </a:cubicBezTo>
                <a:cubicBezTo>
                  <a:pt x="6043" y="20859"/>
                  <a:pt x="6037" y="20880"/>
                  <a:pt x="6032" y="20869"/>
                </a:cubicBezTo>
                <a:cubicBezTo>
                  <a:pt x="6026" y="20859"/>
                  <a:pt x="6020" y="20859"/>
                  <a:pt x="6020" y="20848"/>
                </a:cubicBezTo>
                <a:cubicBezTo>
                  <a:pt x="6015" y="20848"/>
                  <a:pt x="6015" y="20848"/>
                  <a:pt x="6015" y="20848"/>
                </a:cubicBezTo>
                <a:cubicBezTo>
                  <a:pt x="6009" y="20848"/>
                  <a:pt x="6009" y="20848"/>
                  <a:pt x="6009" y="20859"/>
                </a:cubicBezTo>
                <a:cubicBezTo>
                  <a:pt x="6009" y="20859"/>
                  <a:pt x="6015" y="20859"/>
                  <a:pt x="6015" y="20859"/>
                </a:cubicBezTo>
                <a:cubicBezTo>
                  <a:pt x="6015" y="20859"/>
                  <a:pt x="6020" y="20859"/>
                  <a:pt x="6020" y="20869"/>
                </a:cubicBezTo>
                <a:cubicBezTo>
                  <a:pt x="6020" y="20869"/>
                  <a:pt x="6020" y="20869"/>
                  <a:pt x="6020" y="20880"/>
                </a:cubicBezTo>
                <a:cubicBezTo>
                  <a:pt x="6020" y="20880"/>
                  <a:pt x="6026" y="20880"/>
                  <a:pt x="6026" y="20880"/>
                </a:cubicBezTo>
                <a:cubicBezTo>
                  <a:pt x="6026" y="20880"/>
                  <a:pt x="6026" y="20891"/>
                  <a:pt x="6032" y="20891"/>
                </a:cubicBezTo>
                <a:cubicBezTo>
                  <a:pt x="6032" y="20891"/>
                  <a:pt x="6032" y="20891"/>
                  <a:pt x="6037" y="20891"/>
                </a:cubicBezTo>
                <a:cubicBezTo>
                  <a:pt x="6037" y="20901"/>
                  <a:pt x="6037" y="20901"/>
                  <a:pt x="6037" y="20901"/>
                </a:cubicBezTo>
                <a:cubicBezTo>
                  <a:pt x="6032" y="20901"/>
                  <a:pt x="6032" y="20901"/>
                  <a:pt x="6026" y="20901"/>
                </a:cubicBezTo>
                <a:cubicBezTo>
                  <a:pt x="6026" y="20901"/>
                  <a:pt x="6026" y="20901"/>
                  <a:pt x="6020" y="20901"/>
                </a:cubicBezTo>
                <a:cubicBezTo>
                  <a:pt x="6020" y="20912"/>
                  <a:pt x="6020" y="20901"/>
                  <a:pt x="6015" y="20901"/>
                </a:cubicBezTo>
                <a:cubicBezTo>
                  <a:pt x="6015" y="20901"/>
                  <a:pt x="6009" y="20901"/>
                  <a:pt x="6015" y="20912"/>
                </a:cubicBezTo>
                <a:cubicBezTo>
                  <a:pt x="6015" y="20912"/>
                  <a:pt x="6015" y="20912"/>
                  <a:pt x="6015" y="20912"/>
                </a:cubicBezTo>
                <a:cubicBezTo>
                  <a:pt x="6020" y="20923"/>
                  <a:pt x="6015" y="20923"/>
                  <a:pt x="6020" y="20923"/>
                </a:cubicBezTo>
                <a:cubicBezTo>
                  <a:pt x="6020" y="20923"/>
                  <a:pt x="6020" y="20912"/>
                  <a:pt x="6026" y="20912"/>
                </a:cubicBezTo>
                <a:cubicBezTo>
                  <a:pt x="6026" y="20912"/>
                  <a:pt x="6026" y="20912"/>
                  <a:pt x="6032" y="20912"/>
                </a:cubicBezTo>
                <a:cubicBezTo>
                  <a:pt x="6032" y="20912"/>
                  <a:pt x="6037" y="20912"/>
                  <a:pt x="6037" y="20912"/>
                </a:cubicBezTo>
                <a:cubicBezTo>
                  <a:pt x="6037" y="20923"/>
                  <a:pt x="6032" y="20912"/>
                  <a:pt x="6026" y="20912"/>
                </a:cubicBezTo>
                <a:cubicBezTo>
                  <a:pt x="6026" y="20912"/>
                  <a:pt x="6020" y="20923"/>
                  <a:pt x="6020" y="20923"/>
                </a:cubicBezTo>
                <a:cubicBezTo>
                  <a:pt x="6020" y="20923"/>
                  <a:pt x="6020" y="20934"/>
                  <a:pt x="6020" y="20934"/>
                </a:cubicBezTo>
                <a:cubicBezTo>
                  <a:pt x="6020" y="20934"/>
                  <a:pt x="6020" y="20934"/>
                  <a:pt x="6015" y="20934"/>
                </a:cubicBezTo>
                <a:cubicBezTo>
                  <a:pt x="6015" y="20934"/>
                  <a:pt x="6015" y="20934"/>
                  <a:pt x="6015" y="20944"/>
                </a:cubicBezTo>
                <a:cubicBezTo>
                  <a:pt x="6015" y="20944"/>
                  <a:pt x="6020" y="20944"/>
                  <a:pt x="6020" y="20944"/>
                </a:cubicBezTo>
                <a:cubicBezTo>
                  <a:pt x="6020" y="20944"/>
                  <a:pt x="6015" y="20944"/>
                  <a:pt x="6015" y="20944"/>
                </a:cubicBezTo>
                <a:cubicBezTo>
                  <a:pt x="6015" y="20955"/>
                  <a:pt x="6009" y="20944"/>
                  <a:pt x="6009" y="20944"/>
                </a:cubicBezTo>
                <a:cubicBezTo>
                  <a:pt x="6003" y="20944"/>
                  <a:pt x="6003" y="20944"/>
                  <a:pt x="5998" y="20944"/>
                </a:cubicBezTo>
                <a:cubicBezTo>
                  <a:pt x="5998" y="20955"/>
                  <a:pt x="5998" y="20955"/>
                  <a:pt x="5992" y="20955"/>
                </a:cubicBezTo>
                <a:cubicBezTo>
                  <a:pt x="5987" y="20955"/>
                  <a:pt x="5987" y="20955"/>
                  <a:pt x="5992" y="20966"/>
                </a:cubicBezTo>
                <a:cubicBezTo>
                  <a:pt x="5992" y="20966"/>
                  <a:pt x="5998" y="20977"/>
                  <a:pt x="6003" y="20977"/>
                </a:cubicBezTo>
                <a:cubicBezTo>
                  <a:pt x="6009" y="20987"/>
                  <a:pt x="6009" y="20998"/>
                  <a:pt x="6015" y="20998"/>
                </a:cubicBezTo>
                <a:cubicBezTo>
                  <a:pt x="6020" y="20998"/>
                  <a:pt x="6015" y="20977"/>
                  <a:pt x="6020" y="20987"/>
                </a:cubicBezTo>
                <a:cubicBezTo>
                  <a:pt x="6026" y="20987"/>
                  <a:pt x="6026" y="20987"/>
                  <a:pt x="6026" y="20977"/>
                </a:cubicBezTo>
                <a:cubicBezTo>
                  <a:pt x="6032" y="20977"/>
                  <a:pt x="6032" y="20977"/>
                  <a:pt x="6032" y="20977"/>
                </a:cubicBezTo>
                <a:cubicBezTo>
                  <a:pt x="6037" y="20966"/>
                  <a:pt x="6032" y="20966"/>
                  <a:pt x="6037" y="20955"/>
                </a:cubicBezTo>
                <a:cubicBezTo>
                  <a:pt x="6037" y="20955"/>
                  <a:pt x="6043" y="20955"/>
                  <a:pt x="6043" y="20955"/>
                </a:cubicBezTo>
                <a:cubicBezTo>
                  <a:pt x="6048" y="20955"/>
                  <a:pt x="6048" y="20955"/>
                  <a:pt x="6048" y="20955"/>
                </a:cubicBezTo>
                <a:cubicBezTo>
                  <a:pt x="6054" y="20955"/>
                  <a:pt x="6054" y="20955"/>
                  <a:pt x="6054" y="20955"/>
                </a:cubicBezTo>
                <a:cubicBezTo>
                  <a:pt x="6060" y="20955"/>
                  <a:pt x="6060" y="20944"/>
                  <a:pt x="6065" y="20934"/>
                </a:cubicBezTo>
                <a:cubicBezTo>
                  <a:pt x="6071" y="20934"/>
                  <a:pt x="6071" y="20923"/>
                  <a:pt x="6077" y="20923"/>
                </a:cubicBezTo>
                <a:cubicBezTo>
                  <a:pt x="6077" y="20912"/>
                  <a:pt x="6077" y="20901"/>
                  <a:pt x="6082" y="20891"/>
                </a:cubicBezTo>
                <a:close/>
                <a:moveTo>
                  <a:pt x="5795" y="21417"/>
                </a:moveTo>
                <a:cubicBezTo>
                  <a:pt x="5795" y="21417"/>
                  <a:pt x="5790" y="21417"/>
                  <a:pt x="5790" y="21407"/>
                </a:cubicBezTo>
                <a:cubicBezTo>
                  <a:pt x="5790" y="21407"/>
                  <a:pt x="5784" y="21407"/>
                  <a:pt x="5784" y="21407"/>
                </a:cubicBezTo>
                <a:cubicBezTo>
                  <a:pt x="5778" y="21407"/>
                  <a:pt x="5778" y="21407"/>
                  <a:pt x="5773" y="21407"/>
                </a:cubicBezTo>
                <a:cubicBezTo>
                  <a:pt x="5767" y="21417"/>
                  <a:pt x="5767" y="21417"/>
                  <a:pt x="5762" y="21417"/>
                </a:cubicBezTo>
                <a:cubicBezTo>
                  <a:pt x="5756" y="21417"/>
                  <a:pt x="5750" y="21417"/>
                  <a:pt x="5750" y="21428"/>
                </a:cubicBezTo>
                <a:cubicBezTo>
                  <a:pt x="5745" y="21428"/>
                  <a:pt x="5750" y="21439"/>
                  <a:pt x="5756" y="21450"/>
                </a:cubicBezTo>
                <a:cubicBezTo>
                  <a:pt x="5762" y="21450"/>
                  <a:pt x="5762" y="21439"/>
                  <a:pt x="5767" y="21439"/>
                </a:cubicBezTo>
                <a:cubicBezTo>
                  <a:pt x="5773" y="21439"/>
                  <a:pt x="5778" y="21428"/>
                  <a:pt x="5778" y="21428"/>
                </a:cubicBezTo>
                <a:cubicBezTo>
                  <a:pt x="5784" y="21417"/>
                  <a:pt x="5790" y="21417"/>
                  <a:pt x="5795" y="21417"/>
                </a:cubicBezTo>
                <a:cubicBezTo>
                  <a:pt x="5795" y="21417"/>
                  <a:pt x="5807" y="21417"/>
                  <a:pt x="5801" y="21417"/>
                </a:cubicBezTo>
                <a:cubicBezTo>
                  <a:pt x="5801" y="21407"/>
                  <a:pt x="5795" y="21417"/>
                  <a:pt x="5795" y="21417"/>
                </a:cubicBezTo>
                <a:close/>
                <a:moveTo>
                  <a:pt x="6285" y="7727"/>
                </a:moveTo>
                <a:cubicBezTo>
                  <a:pt x="6290" y="7727"/>
                  <a:pt x="6290" y="7727"/>
                  <a:pt x="6290" y="7727"/>
                </a:cubicBezTo>
                <a:cubicBezTo>
                  <a:pt x="6290" y="7716"/>
                  <a:pt x="6290" y="7716"/>
                  <a:pt x="6290" y="7705"/>
                </a:cubicBezTo>
                <a:cubicBezTo>
                  <a:pt x="6290" y="7705"/>
                  <a:pt x="6290" y="7694"/>
                  <a:pt x="6290" y="7694"/>
                </a:cubicBezTo>
                <a:cubicBezTo>
                  <a:pt x="6285" y="7694"/>
                  <a:pt x="6285" y="7705"/>
                  <a:pt x="6285" y="7705"/>
                </a:cubicBezTo>
                <a:cubicBezTo>
                  <a:pt x="6285" y="7705"/>
                  <a:pt x="6285" y="7716"/>
                  <a:pt x="6285" y="7716"/>
                </a:cubicBezTo>
                <a:cubicBezTo>
                  <a:pt x="6285" y="7727"/>
                  <a:pt x="6285" y="7727"/>
                  <a:pt x="6285" y="7727"/>
                </a:cubicBezTo>
                <a:close/>
                <a:moveTo>
                  <a:pt x="5407" y="12390"/>
                </a:moveTo>
                <a:cubicBezTo>
                  <a:pt x="5407" y="12390"/>
                  <a:pt x="5407" y="12390"/>
                  <a:pt x="5407" y="12390"/>
                </a:cubicBezTo>
                <a:cubicBezTo>
                  <a:pt x="5413" y="12390"/>
                  <a:pt x="5413" y="12401"/>
                  <a:pt x="5413" y="12401"/>
                </a:cubicBezTo>
                <a:cubicBezTo>
                  <a:pt x="5413" y="12401"/>
                  <a:pt x="5418" y="12412"/>
                  <a:pt x="5418" y="12401"/>
                </a:cubicBezTo>
                <a:cubicBezTo>
                  <a:pt x="5418" y="12401"/>
                  <a:pt x="5413" y="12390"/>
                  <a:pt x="5413" y="12390"/>
                </a:cubicBezTo>
                <a:cubicBezTo>
                  <a:pt x="5413" y="12390"/>
                  <a:pt x="5407" y="12380"/>
                  <a:pt x="5407" y="12390"/>
                </a:cubicBezTo>
                <a:close/>
                <a:moveTo>
                  <a:pt x="5176" y="11703"/>
                </a:moveTo>
                <a:cubicBezTo>
                  <a:pt x="5176" y="11703"/>
                  <a:pt x="5182" y="11703"/>
                  <a:pt x="5182" y="11703"/>
                </a:cubicBezTo>
                <a:cubicBezTo>
                  <a:pt x="5182" y="11703"/>
                  <a:pt x="5182" y="11703"/>
                  <a:pt x="5188" y="11703"/>
                </a:cubicBezTo>
                <a:cubicBezTo>
                  <a:pt x="5188" y="11703"/>
                  <a:pt x="5188" y="11692"/>
                  <a:pt x="5188" y="11692"/>
                </a:cubicBezTo>
                <a:cubicBezTo>
                  <a:pt x="5188" y="11692"/>
                  <a:pt x="5182" y="11692"/>
                  <a:pt x="5182" y="11692"/>
                </a:cubicBezTo>
                <a:cubicBezTo>
                  <a:pt x="5182" y="11692"/>
                  <a:pt x="5176" y="11692"/>
                  <a:pt x="5176" y="11703"/>
                </a:cubicBezTo>
                <a:close/>
                <a:moveTo>
                  <a:pt x="5317" y="11767"/>
                </a:moveTo>
                <a:cubicBezTo>
                  <a:pt x="5317" y="11767"/>
                  <a:pt x="5317" y="11767"/>
                  <a:pt x="5317" y="11767"/>
                </a:cubicBezTo>
                <a:cubicBezTo>
                  <a:pt x="5317" y="11767"/>
                  <a:pt x="5317" y="11767"/>
                  <a:pt x="5317" y="11767"/>
                </a:cubicBezTo>
                <a:cubicBezTo>
                  <a:pt x="5317" y="11767"/>
                  <a:pt x="5317" y="11756"/>
                  <a:pt x="5317" y="11756"/>
                </a:cubicBezTo>
                <a:cubicBezTo>
                  <a:pt x="5317" y="11756"/>
                  <a:pt x="5317" y="11767"/>
                  <a:pt x="5317" y="11767"/>
                </a:cubicBezTo>
                <a:close/>
                <a:moveTo>
                  <a:pt x="5548" y="11692"/>
                </a:moveTo>
                <a:cubicBezTo>
                  <a:pt x="5548" y="11692"/>
                  <a:pt x="5548" y="11703"/>
                  <a:pt x="5548" y="11703"/>
                </a:cubicBezTo>
                <a:cubicBezTo>
                  <a:pt x="5553" y="11703"/>
                  <a:pt x="5553" y="11692"/>
                  <a:pt x="5553" y="11692"/>
                </a:cubicBezTo>
                <a:cubicBezTo>
                  <a:pt x="5553" y="11692"/>
                  <a:pt x="5553" y="11681"/>
                  <a:pt x="5553" y="11681"/>
                </a:cubicBezTo>
                <a:cubicBezTo>
                  <a:pt x="5548" y="11681"/>
                  <a:pt x="5548" y="11692"/>
                  <a:pt x="5548" y="11692"/>
                </a:cubicBezTo>
                <a:close/>
                <a:moveTo>
                  <a:pt x="5503" y="11670"/>
                </a:moveTo>
                <a:cubicBezTo>
                  <a:pt x="5503" y="11660"/>
                  <a:pt x="5503" y="11660"/>
                  <a:pt x="5503" y="11660"/>
                </a:cubicBezTo>
                <a:cubicBezTo>
                  <a:pt x="5503" y="11660"/>
                  <a:pt x="5508" y="11660"/>
                  <a:pt x="5508" y="11660"/>
                </a:cubicBezTo>
                <a:cubicBezTo>
                  <a:pt x="5508" y="11660"/>
                  <a:pt x="5508" y="11660"/>
                  <a:pt x="5508" y="11660"/>
                </a:cubicBezTo>
                <a:cubicBezTo>
                  <a:pt x="5514" y="11660"/>
                  <a:pt x="5514" y="11660"/>
                  <a:pt x="5514" y="11660"/>
                </a:cubicBezTo>
                <a:cubicBezTo>
                  <a:pt x="5514" y="11660"/>
                  <a:pt x="5514" y="11649"/>
                  <a:pt x="5514" y="11649"/>
                </a:cubicBezTo>
                <a:cubicBezTo>
                  <a:pt x="5514" y="11649"/>
                  <a:pt x="5514" y="11649"/>
                  <a:pt x="5520" y="11638"/>
                </a:cubicBezTo>
                <a:cubicBezTo>
                  <a:pt x="5520" y="11638"/>
                  <a:pt x="5520" y="11638"/>
                  <a:pt x="5520" y="11627"/>
                </a:cubicBezTo>
                <a:cubicBezTo>
                  <a:pt x="5520" y="11627"/>
                  <a:pt x="5520" y="11627"/>
                  <a:pt x="5520" y="11617"/>
                </a:cubicBezTo>
                <a:cubicBezTo>
                  <a:pt x="5514" y="11617"/>
                  <a:pt x="5514" y="11606"/>
                  <a:pt x="5514" y="11606"/>
                </a:cubicBezTo>
                <a:cubicBezTo>
                  <a:pt x="5508" y="11606"/>
                  <a:pt x="5508" y="11606"/>
                  <a:pt x="5503" y="11595"/>
                </a:cubicBezTo>
                <a:cubicBezTo>
                  <a:pt x="5503" y="11595"/>
                  <a:pt x="5503" y="11595"/>
                  <a:pt x="5497" y="11584"/>
                </a:cubicBezTo>
                <a:cubicBezTo>
                  <a:pt x="5497" y="11584"/>
                  <a:pt x="5497" y="11584"/>
                  <a:pt x="5491" y="11584"/>
                </a:cubicBezTo>
                <a:cubicBezTo>
                  <a:pt x="5491" y="11574"/>
                  <a:pt x="5491" y="11574"/>
                  <a:pt x="5491" y="11574"/>
                </a:cubicBezTo>
                <a:cubicBezTo>
                  <a:pt x="5491" y="11574"/>
                  <a:pt x="5486" y="11574"/>
                  <a:pt x="5486" y="11574"/>
                </a:cubicBezTo>
                <a:cubicBezTo>
                  <a:pt x="5486" y="11574"/>
                  <a:pt x="5486" y="11574"/>
                  <a:pt x="5486" y="11574"/>
                </a:cubicBezTo>
                <a:cubicBezTo>
                  <a:pt x="5480" y="11574"/>
                  <a:pt x="5480" y="11574"/>
                  <a:pt x="5475" y="11574"/>
                </a:cubicBezTo>
                <a:cubicBezTo>
                  <a:pt x="5475" y="11584"/>
                  <a:pt x="5475" y="11584"/>
                  <a:pt x="5469" y="11574"/>
                </a:cubicBezTo>
                <a:cubicBezTo>
                  <a:pt x="5469" y="11574"/>
                  <a:pt x="5469" y="11574"/>
                  <a:pt x="5469" y="11574"/>
                </a:cubicBezTo>
                <a:cubicBezTo>
                  <a:pt x="5469" y="11574"/>
                  <a:pt x="5463" y="11574"/>
                  <a:pt x="5463" y="11574"/>
                </a:cubicBezTo>
                <a:cubicBezTo>
                  <a:pt x="5463" y="11574"/>
                  <a:pt x="5463" y="11574"/>
                  <a:pt x="5463" y="11574"/>
                </a:cubicBezTo>
                <a:cubicBezTo>
                  <a:pt x="5458" y="11574"/>
                  <a:pt x="5458" y="11574"/>
                  <a:pt x="5452" y="11563"/>
                </a:cubicBezTo>
                <a:cubicBezTo>
                  <a:pt x="5452" y="11563"/>
                  <a:pt x="5452" y="11563"/>
                  <a:pt x="5446" y="11563"/>
                </a:cubicBezTo>
                <a:cubicBezTo>
                  <a:pt x="5446" y="11563"/>
                  <a:pt x="5441" y="11563"/>
                  <a:pt x="5441" y="11563"/>
                </a:cubicBezTo>
                <a:cubicBezTo>
                  <a:pt x="5441" y="11563"/>
                  <a:pt x="5435" y="11563"/>
                  <a:pt x="5435" y="11552"/>
                </a:cubicBezTo>
                <a:cubicBezTo>
                  <a:pt x="5441" y="11541"/>
                  <a:pt x="5441" y="11552"/>
                  <a:pt x="5446" y="11552"/>
                </a:cubicBezTo>
                <a:cubicBezTo>
                  <a:pt x="5446" y="11552"/>
                  <a:pt x="5446" y="11552"/>
                  <a:pt x="5446" y="11552"/>
                </a:cubicBezTo>
                <a:cubicBezTo>
                  <a:pt x="5446" y="11552"/>
                  <a:pt x="5452" y="11552"/>
                  <a:pt x="5452" y="11552"/>
                </a:cubicBezTo>
                <a:cubicBezTo>
                  <a:pt x="5452" y="11552"/>
                  <a:pt x="5458" y="11552"/>
                  <a:pt x="5458" y="11552"/>
                </a:cubicBezTo>
                <a:cubicBezTo>
                  <a:pt x="5463" y="11552"/>
                  <a:pt x="5463" y="11552"/>
                  <a:pt x="5463" y="11552"/>
                </a:cubicBezTo>
                <a:cubicBezTo>
                  <a:pt x="5469" y="11541"/>
                  <a:pt x="5463" y="11541"/>
                  <a:pt x="5463" y="11541"/>
                </a:cubicBezTo>
                <a:cubicBezTo>
                  <a:pt x="5463" y="11531"/>
                  <a:pt x="5463" y="11541"/>
                  <a:pt x="5469" y="11541"/>
                </a:cubicBezTo>
                <a:cubicBezTo>
                  <a:pt x="5469" y="11541"/>
                  <a:pt x="5469" y="11541"/>
                  <a:pt x="5469" y="11541"/>
                </a:cubicBezTo>
                <a:cubicBezTo>
                  <a:pt x="5463" y="11531"/>
                  <a:pt x="5463" y="11531"/>
                  <a:pt x="5463" y="11531"/>
                </a:cubicBezTo>
                <a:cubicBezTo>
                  <a:pt x="5463" y="11531"/>
                  <a:pt x="5458" y="11531"/>
                  <a:pt x="5463" y="11531"/>
                </a:cubicBezTo>
                <a:cubicBezTo>
                  <a:pt x="5463" y="11531"/>
                  <a:pt x="5463" y="11531"/>
                  <a:pt x="5463" y="11531"/>
                </a:cubicBezTo>
                <a:cubicBezTo>
                  <a:pt x="5463" y="11531"/>
                  <a:pt x="5463" y="11531"/>
                  <a:pt x="5463" y="11531"/>
                </a:cubicBezTo>
                <a:cubicBezTo>
                  <a:pt x="5463" y="11531"/>
                  <a:pt x="5458" y="11531"/>
                  <a:pt x="5458" y="11531"/>
                </a:cubicBezTo>
                <a:cubicBezTo>
                  <a:pt x="5458" y="11531"/>
                  <a:pt x="5458" y="11541"/>
                  <a:pt x="5458" y="11541"/>
                </a:cubicBezTo>
                <a:cubicBezTo>
                  <a:pt x="5452" y="11541"/>
                  <a:pt x="5452" y="11531"/>
                  <a:pt x="5452" y="11531"/>
                </a:cubicBezTo>
                <a:cubicBezTo>
                  <a:pt x="5452" y="11531"/>
                  <a:pt x="5452" y="11531"/>
                  <a:pt x="5452" y="11531"/>
                </a:cubicBezTo>
                <a:cubicBezTo>
                  <a:pt x="5452" y="11531"/>
                  <a:pt x="5446" y="11531"/>
                  <a:pt x="5446" y="11531"/>
                </a:cubicBezTo>
                <a:cubicBezTo>
                  <a:pt x="5446" y="11531"/>
                  <a:pt x="5441" y="11531"/>
                  <a:pt x="5441" y="11531"/>
                </a:cubicBezTo>
                <a:cubicBezTo>
                  <a:pt x="5441" y="11541"/>
                  <a:pt x="5435" y="11541"/>
                  <a:pt x="5435" y="11541"/>
                </a:cubicBezTo>
                <a:cubicBezTo>
                  <a:pt x="5430" y="11541"/>
                  <a:pt x="5430" y="11541"/>
                  <a:pt x="5424" y="11541"/>
                </a:cubicBezTo>
                <a:cubicBezTo>
                  <a:pt x="5424" y="11531"/>
                  <a:pt x="5424" y="11531"/>
                  <a:pt x="5424" y="11520"/>
                </a:cubicBezTo>
                <a:cubicBezTo>
                  <a:pt x="5424" y="11520"/>
                  <a:pt x="5418" y="11520"/>
                  <a:pt x="5418" y="11509"/>
                </a:cubicBezTo>
                <a:cubicBezTo>
                  <a:pt x="5418" y="11509"/>
                  <a:pt x="5418" y="11499"/>
                  <a:pt x="5418" y="11499"/>
                </a:cubicBezTo>
                <a:cubicBezTo>
                  <a:pt x="5418" y="11488"/>
                  <a:pt x="5418" y="11488"/>
                  <a:pt x="5413" y="11488"/>
                </a:cubicBezTo>
                <a:cubicBezTo>
                  <a:pt x="5413" y="11488"/>
                  <a:pt x="5407" y="11488"/>
                  <a:pt x="5407" y="11499"/>
                </a:cubicBezTo>
                <a:cubicBezTo>
                  <a:pt x="5407" y="11499"/>
                  <a:pt x="5401" y="11499"/>
                  <a:pt x="5401" y="11499"/>
                </a:cubicBezTo>
                <a:cubicBezTo>
                  <a:pt x="5396" y="11499"/>
                  <a:pt x="5396" y="11499"/>
                  <a:pt x="5390" y="11499"/>
                </a:cubicBezTo>
                <a:cubicBezTo>
                  <a:pt x="5390" y="11488"/>
                  <a:pt x="5390" y="11488"/>
                  <a:pt x="5390" y="11488"/>
                </a:cubicBezTo>
                <a:cubicBezTo>
                  <a:pt x="5390" y="11488"/>
                  <a:pt x="5390" y="11477"/>
                  <a:pt x="5385" y="11477"/>
                </a:cubicBezTo>
                <a:cubicBezTo>
                  <a:pt x="5385" y="11477"/>
                  <a:pt x="5379" y="11477"/>
                  <a:pt x="5379" y="11477"/>
                </a:cubicBezTo>
                <a:cubicBezTo>
                  <a:pt x="5373" y="11477"/>
                  <a:pt x="5373" y="11477"/>
                  <a:pt x="5368" y="11477"/>
                </a:cubicBezTo>
                <a:cubicBezTo>
                  <a:pt x="5368" y="11477"/>
                  <a:pt x="5368" y="11466"/>
                  <a:pt x="5368" y="11466"/>
                </a:cubicBezTo>
                <a:cubicBezTo>
                  <a:pt x="5362" y="11466"/>
                  <a:pt x="5362" y="11466"/>
                  <a:pt x="5362" y="11466"/>
                </a:cubicBezTo>
                <a:cubicBezTo>
                  <a:pt x="5362" y="11466"/>
                  <a:pt x="5362" y="11456"/>
                  <a:pt x="5356" y="11456"/>
                </a:cubicBezTo>
                <a:cubicBezTo>
                  <a:pt x="5356" y="11456"/>
                  <a:pt x="5356" y="11466"/>
                  <a:pt x="5351" y="11466"/>
                </a:cubicBezTo>
                <a:cubicBezTo>
                  <a:pt x="5351" y="11466"/>
                  <a:pt x="5351" y="11456"/>
                  <a:pt x="5351" y="11456"/>
                </a:cubicBezTo>
                <a:cubicBezTo>
                  <a:pt x="5345" y="11456"/>
                  <a:pt x="5345" y="11466"/>
                  <a:pt x="5340" y="11466"/>
                </a:cubicBezTo>
                <a:cubicBezTo>
                  <a:pt x="5340" y="11466"/>
                  <a:pt x="5340" y="11466"/>
                  <a:pt x="5340" y="11466"/>
                </a:cubicBezTo>
                <a:cubicBezTo>
                  <a:pt x="5334" y="11466"/>
                  <a:pt x="5334" y="11466"/>
                  <a:pt x="5334" y="11466"/>
                </a:cubicBezTo>
                <a:cubicBezTo>
                  <a:pt x="5334" y="11466"/>
                  <a:pt x="5334" y="11466"/>
                  <a:pt x="5334" y="11466"/>
                </a:cubicBezTo>
                <a:cubicBezTo>
                  <a:pt x="5328" y="11477"/>
                  <a:pt x="5323" y="11466"/>
                  <a:pt x="5317" y="11466"/>
                </a:cubicBezTo>
                <a:cubicBezTo>
                  <a:pt x="5311" y="11456"/>
                  <a:pt x="5306" y="11466"/>
                  <a:pt x="5306" y="11466"/>
                </a:cubicBezTo>
                <a:cubicBezTo>
                  <a:pt x="5300" y="11477"/>
                  <a:pt x="5300" y="11477"/>
                  <a:pt x="5300" y="11477"/>
                </a:cubicBezTo>
                <a:cubicBezTo>
                  <a:pt x="5300" y="11477"/>
                  <a:pt x="5300" y="11488"/>
                  <a:pt x="5300" y="11488"/>
                </a:cubicBezTo>
                <a:cubicBezTo>
                  <a:pt x="5300" y="11488"/>
                  <a:pt x="5300" y="11488"/>
                  <a:pt x="5300" y="11488"/>
                </a:cubicBezTo>
                <a:cubicBezTo>
                  <a:pt x="5295" y="11488"/>
                  <a:pt x="5295" y="11499"/>
                  <a:pt x="5295" y="11499"/>
                </a:cubicBezTo>
                <a:cubicBezTo>
                  <a:pt x="5295" y="11499"/>
                  <a:pt x="5295" y="11488"/>
                  <a:pt x="5295" y="11488"/>
                </a:cubicBezTo>
                <a:cubicBezTo>
                  <a:pt x="5289" y="11477"/>
                  <a:pt x="5283" y="11499"/>
                  <a:pt x="5283" y="11488"/>
                </a:cubicBezTo>
                <a:cubicBezTo>
                  <a:pt x="5283" y="11488"/>
                  <a:pt x="5283" y="11477"/>
                  <a:pt x="5278" y="11477"/>
                </a:cubicBezTo>
                <a:cubicBezTo>
                  <a:pt x="5278" y="11477"/>
                  <a:pt x="5278" y="11488"/>
                  <a:pt x="5278" y="11488"/>
                </a:cubicBezTo>
                <a:cubicBezTo>
                  <a:pt x="5278" y="11488"/>
                  <a:pt x="5278" y="11477"/>
                  <a:pt x="5272" y="11477"/>
                </a:cubicBezTo>
                <a:cubicBezTo>
                  <a:pt x="5272" y="11477"/>
                  <a:pt x="5272" y="11477"/>
                  <a:pt x="5266" y="11477"/>
                </a:cubicBezTo>
                <a:cubicBezTo>
                  <a:pt x="5266" y="11477"/>
                  <a:pt x="5266" y="11477"/>
                  <a:pt x="5266" y="11488"/>
                </a:cubicBezTo>
                <a:cubicBezTo>
                  <a:pt x="5266" y="11488"/>
                  <a:pt x="5266" y="11477"/>
                  <a:pt x="5261" y="11477"/>
                </a:cubicBezTo>
                <a:cubicBezTo>
                  <a:pt x="5261" y="11477"/>
                  <a:pt x="5261" y="11477"/>
                  <a:pt x="5261" y="11477"/>
                </a:cubicBezTo>
                <a:cubicBezTo>
                  <a:pt x="5261" y="11477"/>
                  <a:pt x="5255" y="11466"/>
                  <a:pt x="5255" y="11466"/>
                </a:cubicBezTo>
                <a:cubicBezTo>
                  <a:pt x="5255" y="11466"/>
                  <a:pt x="5255" y="11466"/>
                  <a:pt x="5249" y="11466"/>
                </a:cubicBezTo>
                <a:cubicBezTo>
                  <a:pt x="5249" y="11466"/>
                  <a:pt x="5249" y="11466"/>
                  <a:pt x="5249" y="11466"/>
                </a:cubicBezTo>
                <a:cubicBezTo>
                  <a:pt x="5244" y="11466"/>
                  <a:pt x="5244" y="11456"/>
                  <a:pt x="5238" y="11456"/>
                </a:cubicBezTo>
                <a:cubicBezTo>
                  <a:pt x="5238" y="11456"/>
                  <a:pt x="5233" y="11456"/>
                  <a:pt x="5233" y="11456"/>
                </a:cubicBezTo>
                <a:cubicBezTo>
                  <a:pt x="5227" y="11456"/>
                  <a:pt x="5227" y="11456"/>
                  <a:pt x="5221" y="11456"/>
                </a:cubicBezTo>
                <a:cubicBezTo>
                  <a:pt x="5221" y="11466"/>
                  <a:pt x="5216" y="11456"/>
                  <a:pt x="5216" y="11456"/>
                </a:cubicBezTo>
                <a:cubicBezTo>
                  <a:pt x="5210" y="11456"/>
                  <a:pt x="5210" y="11466"/>
                  <a:pt x="5204" y="11466"/>
                </a:cubicBezTo>
                <a:cubicBezTo>
                  <a:pt x="5199" y="11466"/>
                  <a:pt x="5193" y="11477"/>
                  <a:pt x="5193" y="11488"/>
                </a:cubicBezTo>
                <a:cubicBezTo>
                  <a:pt x="5193" y="11488"/>
                  <a:pt x="5193" y="11499"/>
                  <a:pt x="5199" y="11499"/>
                </a:cubicBezTo>
                <a:cubicBezTo>
                  <a:pt x="5199" y="11499"/>
                  <a:pt x="5199" y="11499"/>
                  <a:pt x="5199" y="11499"/>
                </a:cubicBezTo>
                <a:cubicBezTo>
                  <a:pt x="5204" y="11499"/>
                  <a:pt x="5204" y="11499"/>
                  <a:pt x="5204" y="11499"/>
                </a:cubicBezTo>
                <a:cubicBezTo>
                  <a:pt x="5210" y="11499"/>
                  <a:pt x="5210" y="11499"/>
                  <a:pt x="5210" y="11499"/>
                </a:cubicBezTo>
                <a:cubicBezTo>
                  <a:pt x="5216" y="11499"/>
                  <a:pt x="5216" y="11499"/>
                  <a:pt x="5221" y="11499"/>
                </a:cubicBezTo>
                <a:cubicBezTo>
                  <a:pt x="5221" y="11499"/>
                  <a:pt x="5227" y="11509"/>
                  <a:pt x="5227" y="11509"/>
                </a:cubicBezTo>
                <a:cubicBezTo>
                  <a:pt x="5227" y="11509"/>
                  <a:pt x="5233" y="11509"/>
                  <a:pt x="5233" y="11520"/>
                </a:cubicBezTo>
                <a:cubicBezTo>
                  <a:pt x="5238" y="11520"/>
                  <a:pt x="5238" y="11520"/>
                  <a:pt x="5238" y="11520"/>
                </a:cubicBezTo>
                <a:cubicBezTo>
                  <a:pt x="5238" y="11520"/>
                  <a:pt x="5238" y="11520"/>
                  <a:pt x="5238" y="11520"/>
                </a:cubicBezTo>
                <a:cubicBezTo>
                  <a:pt x="5244" y="11531"/>
                  <a:pt x="5238" y="11531"/>
                  <a:pt x="5238" y="11531"/>
                </a:cubicBezTo>
                <a:cubicBezTo>
                  <a:pt x="5238" y="11541"/>
                  <a:pt x="5238" y="11541"/>
                  <a:pt x="5238" y="11541"/>
                </a:cubicBezTo>
                <a:cubicBezTo>
                  <a:pt x="5238" y="11541"/>
                  <a:pt x="5238" y="11541"/>
                  <a:pt x="5238" y="11541"/>
                </a:cubicBezTo>
                <a:cubicBezTo>
                  <a:pt x="5233" y="11552"/>
                  <a:pt x="5233" y="11552"/>
                  <a:pt x="5233" y="11563"/>
                </a:cubicBezTo>
                <a:cubicBezTo>
                  <a:pt x="5233" y="11563"/>
                  <a:pt x="5233" y="11574"/>
                  <a:pt x="5233" y="11574"/>
                </a:cubicBezTo>
                <a:cubicBezTo>
                  <a:pt x="5233" y="11574"/>
                  <a:pt x="5238" y="11574"/>
                  <a:pt x="5238" y="11574"/>
                </a:cubicBezTo>
                <a:cubicBezTo>
                  <a:pt x="5238" y="11584"/>
                  <a:pt x="5238" y="11584"/>
                  <a:pt x="5238" y="11584"/>
                </a:cubicBezTo>
                <a:cubicBezTo>
                  <a:pt x="5244" y="11584"/>
                  <a:pt x="5244" y="11584"/>
                  <a:pt x="5244" y="11595"/>
                </a:cubicBezTo>
                <a:cubicBezTo>
                  <a:pt x="5249" y="11595"/>
                  <a:pt x="5249" y="11606"/>
                  <a:pt x="5249" y="11606"/>
                </a:cubicBezTo>
                <a:cubicBezTo>
                  <a:pt x="5255" y="11606"/>
                  <a:pt x="5255" y="11606"/>
                  <a:pt x="5255" y="11606"/>
                </a:cubicBezTo>
                <a:cubicBezTo>
                  <a:pt x="5255" y="11617"/>
                  <a:pt x="5261" y="11617"/>
                  <a:pt x="5261" y="11617"/>
                </a:cubicBezTo>
                <a:cubicBezTo>
                  <a:pt x="5266" y="11617"/>
                  <a:pt x="5266" y="11627"/>
                  <a:pt x="5266" y="11627"/>
                </a:cubicBezTo>
                <a:cubicBezTo>
                  <a:pt x="5266" y="11638"/>
                  <a:pt x="5261" y="11638"/>
                  <a:pt x="5261" y="11638"/>
                </a:cubicBezTo>
                <a:cubicBezTo>
                  <a:pt x="5261" y="11638"/>
                  <a:pt x="5255" y="11638"/>
                  <a:pt x="5255" y="11638"/>
                </a:cubicBezTo>
                <a:cubicBezTo>
                  <a:pt x="5255" y="11638"/>
                  <a:pt x="5255" y="11638"/>
                  <a:pt x="5249" y="11638"/>
                </a:cubicBezTo>
                <a:cubicBezTo>
                  <a:pt x="5249" y="11638"/>
                  <a:pt x="5249" y="11638"/>
                  <a:pt x="5249" y="11638"/>
                </a:cubicBezTo>
                <a:cubicBezTo>
                  <a:pt x="5249" y="11638"/>
                  <a:pt x="5244" y="11638"/>
                  <a:pt x="5244" y="11638"/>
                </a:cubicBezTo>
                <a:cubicBezTo>
                  <a:pt x="5244" y="11638"/>
                  <a:pt x="5244" y="11649"/>
                  <a:pt x="5238" y="11649"/>
                </a:cubicBezTo>
                <a:cubicBezTo>
                  <a:pt x="5238" y="11660"/>
                  <a:pt x="5238" y="11660"/>
                  <a:pt x="5233" y="11649"/>
                </a:cubicBezTo>
                <a:cubicBezTo>
                  <a:pt x="5233" y="11649"/>
                  <a:pt x="5227" y="11649"/>
                  <a:pt x="5227" y="11649"/>
                </a:cubicBezTo>
                <a:cubicBezTo>
                  <a:pt x="5221" y="11649"/>
                  <a:pt x="5221" y="11649"/>
                  <a:pt x="5216" y="11649"/>
                </a:cubicBezTo>
                <a:cubicBezTo>
                  <a:pt x="5216" y="11649"/>
                  <a:pt x="5216" y="11649"/>
                  <a:pt x="5210" y="11649"/>
                </a:cubicBezTo>
                <a:cubicBezTo>
                  <a:pt x="5210" y="11649"/>
                  <a:pt x="5204" y="11649"/>
                  <a:pt x="5204" y="11649"/>
                </a:cubicBezTo>
                <a:cubicBezTo>
                  <a:pt x="5199" y="11649"/>
                  <a:pt x="5199" y="11638"/>
                  <a:pt x="5193" y="11638"/>
                </a:cubicBezTo>
                <a:cubicBezTo>
                  <a:pt x="5193" y="11638"/>
                  <a:pt x="5188" y="11649"/>
                  <a:pt x="5182" y="11649"/>
                </a:cubicBezTo>
                <a:cubicBezTo>
                  <a:pt x="5182" y="11649"/>
                  <a:pt x="5176" y="11649"/>
                  <a:pt x="5176" y="11638"/>
                </a:cubicBezTo>
                <a:cubicBezTo>
                  <a:pt x="5176" y="11638"/>
                  <a:pt x="5176" y="11638"/>
                  <a:pt x="5182" y="11638"/>
                </a:cubicBezTo>
                <a:cubicBezTo>
                  <a:pt x="5182" y="11638"/>
                  <a:pt x="5182" y="11638"/>
                  <a:pt x="5182" y="11638"/>
                </a:cubicBezTo>
                <a:cubicBezTo>
                  <a:pt x="5182" y="11638"/>
                  <a:pt x="5188" y="11638"/>
                  <a:pt x="5188" y="11638"/>
                </a:cubicBezTo>
                <a:cubicBezTo>
                  <a:pt x="5188" y="11627"/>
                  <a:pt x="5182" y="11638"/>
                  <a:pt x="5182" y="11638"/>
                </a:cubicBezTo>
                <a:cubicBezTo>
                  <a:pt x="5176" y="11638"/>
                  <a:pt x="5176" y="11638"/>
                  <a:pt x="5176" y="11638"/>
                </a:cubicBezTo>
                <a:cubicBezTo>
                  <a:pt x="5176" y="11638"/>
                  <a:pt x="5176" y="11638"/>
                  <a:pt x="5171" y="11638"/>
                </a:cubicBezTo>
                <a:cubicBezTo>
                  <a:pt x="5171" y="11638"/>
                  <a:pt x="5171" y="11638"/>
                  <a:pt x="5171" y="11638"/>
                </a:cubicBezTo>
                <a:cubicBezTo>
                  <a:pt x="5171" y="11638"/>
                  <a:pt x="5165" y="11627"/>
                  <a:pt x="5165" y="11627"/>
                </a:cubicBezTo>
                <a:cubicBezTo>
                  <a:pt x="5165" y="11627"/>
                  <a:pt x="5159" y="11627"/>
                  <a:pt x="5159" y="11627"/>
                </a:cubicBezTo>
                <a:cubicBezTo>
                  <a:pt x="5154" y="11627"/>
                  <a:pt x="5154" y="11627"/>
                  <a:pt x="5154" y="11627"/>
                </a:cubicBezTo>
                <a:cubicBezTo>
                  <a:pt x="5154" y="11627"/>
                  <a:pt x="5154" y="11627"/>
                  <a:pt x="5154" y="11627"/>
                </a:cubicBezTo>
                <a:cubicBezTo>
                  <a:pt x="5148" y="11627"/>
                  <a:pt x="5148" y="11627"/>
                  <a:pt x="5143" y="11627"/>
                </a:cubicBezTo>
                <a:cubicBezTo>
                  <a:pt x="5143" y="11627"/>
                  <a:pt x="5143" y="11627"/>
                  <a:pt x="5137" y="11627"/>
                </a:cubicBezTo>
                <a:cubicBezTo>
                  <a:pt x="5137" y="11627"/>
                  <a:pt x="5131" y="11627"/>
                  <a:pt x="5131" y="11638"/>
                </a:cubicBezTo>
                <a:cubicBezTo>
                  <a:pt x="5126" y="11638"/>
                  <a:pt x="5126" y="11649"/>
                  <a:pt x="5126" y="11649"/>
                </a:cubicBezTo>
                <a:cubicBezTo>
                  <a:pt x="5126" y="11660"/>
                  <a:pt x="5126" y="11660"/>
                  <a:pt x="5131" y="11660"/>
                </a:cubicBezTo>
                <a:cubicBezTo>
                  <a:pt x="5131" y="11670"/>
                  <a:pt x="5137" y="11670"/>
                  <a:pt x="5137" y="11670"/>
                </a:cubicBezTo>
                <a:cubicBezTo>
                  <a:pt x="5137" y="11670"/>
                  <a:pt x="5143" y="11670"/>
                  <a:pt x="5143" y="11670"/>
                </a:cubicBezTo>
                <a:cubicBezTo>
                  <a:pt x="5148" y="11670"/>
                  <a:pt x="5148" y="11670"/>
                  <a:pt x="5154" y="11681"/>
                </a:cubicBezTo>
                <a:cubicBezTo>
                  <a:pt x="5154" y="11681"/>
                  <a:pt x="5154" y="11681"/>
                  <a:pt x="5159" y="11692"/>
                </a:cubicBezTo>
                <a:cubicBezTo>
                  <a:pt x="5159" y="11692"/>
                  <a:pt x="5159" y="11692"/>
                  <a:pt x="5159" y="11692"/>
                </a:cubicBezTo>
                <a:cubicBezTo>
                  <a:pt x="5159" y="11692"/>
                  <a:pt x="5165" y="11703"/>
                  <a:pt x="5165" y="11703"/>
                </a:cubicBezTo>
                <a:cubicBezTo>
                  <a:pt x="5165" y="11703"/>
                  <a:pt x="5165" y="11713"/>
                  <a:pt x="5171" y="11713"/>
                </a:cubicBezTo>
                <a:cubicBezTo>
                  <a:pt x="5171" y="11713"/>
                  <a:pt x="5176" y="11703"/>
                  <a:pt x="5171" y="11703"/>
                </a:cubicBezTo>
                <a:cubicBezTo>
                  <a:pt x="5171" y="11703"/>
                  <a:pt x="5171" y="11692"/>
                  <a:pt x="5171" y="11692"/>
                </a:cubicBezTo>
                <a:cubicBezTo>
                  <a:pt x="5171" y="11692"/>
                  <a:pt x="5176" y="11681"/>
                  <a:pt x="5176" y="11681"/>
                </a:cubicBezTo>
                <a:cubicBezTo>
                  <a:pt x="5176" y="11681"/>
                  <a:pt x="5176" y="11681"/>
                  <a:pt x="5182" y="11681"/>
                </a:cubicBezTo>
                <a:cubicBezTo>
                  <a:pt x="5182" y="11681"/>
                  <a:pt x="5182" y="11681"/>
                  <a:pt x="5182" y="11681"/>
                </a:cubicBezTo>
                <a:cubicBezTo>
                  <a:pt x="5188" y="11681"/>
                  <a:pt x="5188" y="11681"/>
                  <a:pt x="5188" y="11681"/>
                </a:cubicBezTo>
                <a:cubicBezTo>
                  <a:pt x="5188" y="11681"/>
                  <a:pt x="5193" y="11681"/>
                  <a:pt x="5193" y="11681"/>
                </a:cubicBezTo>
                <a:cubicBezTo>
                  <a:pt x="5193" y="11681"/>
                  <a:pt x="5193" y="11681"/>
                  <a:pt x="5193" y="11681"/>
                </a:cubicBezTo>
                <a:cubicBezTo>
                  <a:pt x="5199" y="11681"/>
                  <a:pt x="5199" y="11681"/>
                  <a:pt x="5199" y="11681"/>
                </a:cubicBezTo>
                <a:cubicBezTo>
                  <a:pt x="5204" y="11681"/>
                  <a:pt x="5204" y="11681"/>
                  <a:pt x="5210" y="11681"/>
                </a:cubicBezTo>
                <a:cubicBezTo>
                  <a:pt x="5210" y="11681"/>
                  <a:pt x="5216" y="11681"/>
                  <a:pt x="5216" y="11681"/>
                </a:cubicBezTo>
                <a:cubicBezTo>
                  <a:pt x="5221" y="11681"/>
                  <a:pt x="5221" y="11681"/>
                  <a:pt x="5227" y="11692"/>
                </a:cubicBezTo>
                <a:cubicBezTo>
                  <a:pt x="5227" y="11692"/>
                  <a:pt x="5233" y="11692"/>
                  <a:pt x="5233" y="11692"/>
                </a:cubicBezTo>
                <a:cubicBezTo>
                  <a:pt x="5238" y="11692"/>
                  <a:pt x="5238" y="11692"/>
                  <a:pt x="5238" y="11692"/>
                </a:cubicBezTo>
                <a:cubicBezTo>
                  <a:pt x="5244" y="11692"/>
                  <a:pt x="5249" y="11692"/>
                  <a:pt x="5249" y="11681"/>
                </a:cubicBezTo>
                <a:cubicBezTo>
                  <a:pt x="5255" y="11681"/>
                  <a:pt x="5255" y="11681"/>
                  <a:pt x="5255" y="11681"/>
                </a:cubicBezTo>
                <a:cubicBezTo>
                  <a:pt x="5255" y="11681"/>
                  <a:pt x="5261" y="11681"/>
                  <a:pt x="5261" y="11681"/>
                </a:cubicBezTo>
                <a:cubicBezTo>
                  <a:pt x="5266" y="11681"/>
                  <a:pt x="5272" y="11681"/>
                  <a:pt x="5278" y="11681"/>
                </a:cubicBezTo>
                <a:cubicBezTo>
                  <a:pt x="5283" y="11681"/>
                  <a:pt x="5283" y="11681"/>
                  <a:pt x="5289" y="11681"/>
                </a:cubicBezTo>
                <a:cubicBezTo>
                  <a:pt x="5289" y="11681"/>
                  <a:pt x="5295" y="11692"/>
                  <a:pt x="5295" y="11692"/>
                </a:cubicBezTo>
                <a:cubicBezTo>
                  <a:pt x="5300" y="11692"/>
                  <a:pt x="5300" y="11703"/>
                  <a:pt x="5300" y="11703"/>
                </a:cubicBezTo>
                <a:cubicBezTo>
                  <a:pt x="5306" y="11713"/>
                  <a:pt x="5311" y="11713"/>
                  <a:pt x="5311" y="11713"/>
                </a:cubicBezTo>
                <a:cubicBezTo>
                  <a:pt x="5311" y="11724"/>
                  <a:pt x="5306" y="11724"/>
                  <a:pt x="5311" y="11724"/>
                </a:cubicBezTo>
                <a:cubicBezTo>
                  <a:pt x="5311" y="11724"/>
                  <a:pt x="5311" y="11724"/>
                  <a:pt x="5311" y="11735"/>
                </a:cubicBezTo>
                <a:cubicBezTo>
                  <a:pt x="5311" y="11735"/>
                  <a:pt x="5306" y="11746"/>
                  <a:pt x="5311" y="11746"/>
                </a:cubicBezTo>
                <a:cubicBezTo>
                  <a:pt x="5317" y="11746"/>
                  <a:pt x="5317" y="11746"/>
                  <a:pt x="5317" y="11746"/>
                </a:cubicBezTo>
                <a:cubicBezTo>
                  <a:pt x="5323" y="11746"/>
                  <a:pt x="5323" y="11756"/>
                  <a:pt x="5323" y="11756"/>
                </a:cubicBezTo>
                <a:cubicBezTo>
                  <a:pt x="5328" y="11767"/>
                  <a:pt x="5328" y="11735"/>
                  <a:pt x="5328" y="11735"/>
                </a:cubicBezTo>
                <a:cubicBezTo>
                  <a:pt x="5334" y="11724"/>
                  <a:pt x="5334" y="11724"/>
                  <a:pt x="5340" y="11713"/>
                </a:cubicBezTo>
                <a:cubicBezTo>
                  <a:pt x="5340" y="11713"/>
                  <a:pt x="5340" y="11713"/>
                  <a:pt x="5340" y="11713"/>
                </a:cubicBezTo>
                <a:cubicBezTo>
                  <a:pt x="5340" y="11713"/>
                  <a:pt x="5340" y="11703"/>
                  <a:pt x="5340" y="11703"/>
                </a:cubicBezTo>
                <a:cubicBezTo>
                  <a:pt x="5340" y="11703"/>
                  <a:pt x="5345" y="11703"/>
                  <a:pt x="5345" y="11703"/>
                </a:cubicBezTo>
                <a:cubicBezTo>
                  <a:pt x="5345" y="11692"/>
                  <a:pt x="5345" y="11692"/>
                  <a:pt x="5345" y="11692"/>
                </a:cubicBezTo>
                <a:cubicBezTo>
                  <a:pt x="5345" y="11681"/>
                  <a:pt x="5345" y="11681"/>
                  <a:pt x="5345" y="11681"/>
                </a:cubicBezTo>
                <a:cubicBezTo>
                  <a:pt x="5345" y="11670"/>
                  <a:pt x="5345" y="11670"/>
                  <a:pt x="5345" y="11670"/>
                </a:cubicBezTo>
                <a:cubicBezTo>
                  <a:pt x="5351" y="11670"/>
                  <a:pt x="5351" y="11681"/>
                  <a:pt x="5351" y="11681"/>
                </a:cubicBezTo>
                <a:cubicBezTo>
                  <a:pt x="5356" y="11681"/>
                  <a:pt x="5356" y="11670"/>
                  <a:pt x="5356" y="11670"/>
                </a:cubicBezTo>
                <a:cubicBezTo>
                  <a:pt x="5362" y="11660"/>
                  <a:pt x="5362" y="11660"/>
                  <a:pt x="5368" y="11660"/>
                </a:cubicBezTo>
                <a:cubicBezTo>
                  <a:pt x="5368" y="11660"/>
                  <a:pt x="5368" y="11660"/>
                  <a:pt x="5368" y="11660"/>
                </a:cubicBezTo>
                <a:cubicBezTo>
                  <a:pt x="5373" y="11649"/>
                  <a:pt x="5373" y="11660"/>
                  <a:pt x="5379" y="11660"/>
                </a:cubicBezTo>
                <a:cubicBezTo>
                  <a:pt x="5379" y="11660"/>
                  <a:pt x="5379" y="11660"/>
                  <a:pt x="5379" y="11670"/>
                </a:cubicBezTo>
                <a:cubicBezTo>
                  <a:pt x="5379" y="11670"/>
                  <a:pt x="5373" y="11670"/>
                  <a:pt x="5379" y="11670"/>
                </a:cubicBezTo>
                <a:cubicBezTo>
                  <a:pt x="5379" y="11670"/>
                  <a:pt x="5379" y="11670"/>
                  <a:pt x="5379" y="11681"/>
                </a:cubicBezTo>
                <a:cubicBezTo>
                  <a:pt x="5379" y="11681"/>
                  <a:pt x="5379" y="11681"/>
                  <a:pt x="5379" y="11681"/>
                </a:cubicBezTo>
                <a:cubicBezTo>
                  <a:pt x="5385" y="11692"/>
                  <a:pt x="5385" y="11681"/>
                  <a:pt x="5390" y="11681"/>
                </a:cubicBezTo>
                <a:cubicBezTo>
                  <a:pt x="5390" y="11681"/>
                  <a:pt x="5396" y="11681"/>
                  <a:pt x="5396" y="11681"/>
                </a:cubicBezTo>
                <a:cubicBezTo>
                  <a:pt x="5401" y="11681"/>
                  <a:pt x="5401" y="11681"/>
                  <a:pt x="5407" y="11681"/>
                </a:cubicBezTo>
                <a:cubicBezTo>
                  <a:pt x="5407" y="11670"/>
                  <a:pt x="5407" y="11670"/>
                  <a:pt x="5407" y="11660"/>
                </a:cubicBezTo>
                <a:cubicBezTo>
                  <a:pt x="5413" y="11660"/>
                  <a:pt x="5413" y="11660"/>
                  <a:pt x="5413" y="11649"/>
                </a:cubicBezTo>
                <a:cubicBezTo>
                  <a:pt x="5418" y="11649"/>
                  <a:pt x="5418" y="11649"/>
                  <a:pt x="5424" y="11649"/>
                </a:cubicBezTo>
                <a:cubicBezTo>
                  <a:pt x="5424" y="11649"/>
                  <a:pt x="5424" y="11649"/>
                  <a:pt x="5424" y="11649"/>
                </a:cubicBezTo>
                <a:cubicBezTo>
                  <a:pt x="5424" y="11649"/>
                  <a:pt x="5430" y="11649"/>
                  <a:pt x="5430" y="11649"/>
                </a:cubicBezTo>
                <a:cubicBezTo>
                  <a:pt x="5430" y="11649"/>
                  <a:pt x="5430" y="11649"/>
                  <a:pt x="5435" y="11649"/>
                </a:cubicBezTo>
                <a:cubicBezTo>
                  <a:pt x="5435" y="11649"/>
                  <a:pt x="5435" y="11649"/>
                  <a:pt x="5435" y="11649"/>
                </a:cubicBezTo>
                <a:cubicBezTo>
                  <a:pt x="5441" y="11660"/>
                  <a:pt x="5441" y="11649"/>
                  <a:pt x="5441" y="11649"/>
                </a:cubicBezTo>
                <a:cubicBezTo>
                  <a:pt x="5441" y="11649"/>
                  <a:pt x="5441" y="11649"/>
                  <a:pt x="5446" y="11660"/>
                </a:cubicBezTo>
                <a:cubicBezTo>
                  <a:pt x="5446" y="11660"/>
                  <a:pt x="5446" y="11649"/>
                  <a:pt x="5446" y="11649"/>
                </a:cubicBezTo>
                <a:cubicBezTo>
                  <a:pt x="5452" y="11649"/>
                  <a:pt x="5452" y="11649"/>
                  <a:pt x="5458" y="11649"/>
                </a:cubicBezTo>
                <a:cubicBezTo>
                  <a:pt x="5458" y="11649"/>
                  <a:pt x="5463" y="11649"/>
                  <a:pt x="5463" y="11649"/>
                </a:cubicBezTo>
                <a:cubicBezTo>
                  <a:pt x="5469" y="11649"/>
                  <a:pt x="5469" y="11660"/>
                  <a:pt x="5469" y="11660"/>
                </a:cubicBezTo>
                <a:cubicBezTo>
                  <a:pt x="5469" y="11660"/>
                  <a:pt x="5475" y="11660"/>
                  <a:pt x="5475" y="11660"/>
                </a:cubicBezTo>
                <a:cubicBezTo>
                  <a:pt x="5475" y="11660"/>
                  <a:pt x="5475" y="11660"/>
                  <a:pt x="5475" y="11660"/>
                </a:cubicBezTo>
                <a:cubicBezTo>
                  <a:pt x="5480" y="11660"/>
                  <a:pt x="5480" y="11660"/>
                  <a:pt x="5480" y="11660"/>
                </a:cubicBezTo>
                <a:cubicBezTo>
                  <a:pt x="5480" y="11649"/>
                  <a:pt x="5486" y="11649"/>
                  <a:pt x="5486" y="11660"/>
                </a:cubicBezTo>
                <a:cubicBezTo>
                  <a:pt x="5491" y="11660"/>
                  <a:pt x="5491" y="11660"/>
                  <a:pt x="5491" y="11670"/>
                </a:cubicBezTo>
                <a:cubicBezTo>
                  <a:pt x="5491" y="11670"/>
                  <a:pt x="5497" y="11681"/>
                  <a:pt x="5497" y="11681"/>
                </a:cubicBezTo>
                <a:cubicBezTo>
                  <a:pt x="5497" y="11681"/>
                  <a:pt x="5491" y="11681"/>
                  <a:pt x="5491" y="11681"/>
                </a:cubicBezTo>
                <a:cubicBezTo>
                  <a:pt x="5491" y="11681"/>
                  <a:pt x="5497" y="11681"/>
                  <a:pt x="5497" y="11681"/>
                </a:cubicBezTo>
                <a:cubicBezTo>
                  <a:pt x="5497" y="11692"/>
                  <a:pt x="5497" y="11692"/>
                  <a:pt x="5497" y="11692"/>
                </a:cubicBezTo>
                <a:cubicBezTo>
                  <a:pt x="5497" y="11692"/>
                  <a:pt x="5503" y="11692"/>
                  <a:pt x="5503" y="11692"/>
                </a:cubicBezTo>
                <a:cubicBezTo>
                  <a:pt x="5508" y="11692"/>
                  <a:pt x="5508" y="11692"/>
                  <a:pt x="5503" y="11681"/>
                </a:cubicBezTo>
                <a:cubicBezTo>
                  <a:pt x="5503" y="11681"/>
                  <a:pt x="5503" y="11692"/>
                  <a:pt x="5503" y="11681"/>
                </a:cubicBezTo>
                <a:cubicBezTo>
                  <a:pt x="5497" y="11681"/>
                  <a:pt x="5497" y="11681"/>
                  <a:pt x="5497" y="11681"/>
                </a:cubicBezTo>
                <a:cubicBezTo>
                  <a:pt x="5503" y="11670"/>
                  <a:pt x="5503" y="11670"/>
                  <a:pt x="5503" y="11670"/>
                </a:cubicBezTo>
                <a:close/>
                <a:moveTo>
                  <a:pt x="5480" y="12433"/>
                </a:moveTo>
                <a:cubicBezTo>
                  <a:pt x="5475" y="12423"/>
                  <a:pt x="5475" y="12423"/>
                  <a:pt x="5475" y="12423"/>
                </a:cubicBezTo>
                <a:cubicBezTo>
                  <a:pt x="5469" y="12412"/>
                  <a:pt x="5463" y="12412"/>
                  <a:pt x="5469" y="12423"/>
                </a:cubicBezTo>
                <a:cubicBezTo>
                  <a:pt x="5469" y="12423"/>
                  <a:pt x="5475" y="12433"/>
                  <a:pt x="5480" y="12433"/>
                </a:cubicBezTo>
                <a:cubicBezTo>
                  <a:pt x="5480" y="12433"/>
                  <a:pt x="5480" y="12444"/>
                  <a:pt x="5486" y="12444"/>
                </a:cubicBezTo>
                <a:cubicBezTo>
                  <a:pt x="5486" y="12444"/>
                  <a:pt x="5486" y="12455"/>
                  <a:pt x="5486" y="12455"/>
                </a:cubicBezTo>
                <a:cubicBezTo>
                  <a:pt x="5491" y="12444"/>
                  <a:pt x="5480" y="12433"/>
                  <a:pt x="5480" y="12433"/>
                </a:cubicBezTo>
                <a:close/>
                <a:moveTo>
                  <a:pt x="4951" y="11713"/>
                </a:moveTo>
                <a:cubicBezTo>
                  <a:pt x="4957" y="11713"/>
                  <a:pt x="4957" y="11724"/>
                  <a:pt x="4957" y="11724"/>
                </a:cubicBezTo>
                <a:cubicBezTo>
                  <a:pt x="4957" y="11735"/>
                  <a:pt x="4963" y="11724"/>
                  <a:pt x="4963" y="11724"/>
                </a:cubicBezTo>
                <a:cubicBezTo>
                  <a:pt x="4963" y="11724"/>
                  <a:pt x="4968" y="11724"/>
                  <a:pt x="4968" y="11724"/>
                </a:cubicBezTo>
                <a:cubicBezTo>
                  <a:pt x="4968" y="11724"/>
                  <a:pt x="4968" y="11724"/>
                  <a:pt x="4968" y="11713"/>
                </a:cubicBezTo>
                <a:cubicBezTo>
                  <a:pt x="4974" y="11713"/>
                  <a:pt x="4979" y="11713"/>
                  <a:pt x="4979" y="11713"/>
                </a:cubicBezTo>
                <a:cubicBezTo>
                  <a:pt x="4985" y="11713"/>
                  <a:pt x="4985" y="11724"/>
                  <a:pt x="4991" y="11724"/>
                </a:cubicBezTo>
                <a:cubicBezTo>
                  <a:pt x="4991" y="11724"/>
                  <a:pt x="4996" y="11724"/>
                  <a:pt x="5002" y="11724"/>
                </a:cubicBezTo>
                <a:cubicBezTo>
                  <a:pt x="5002" y="11724"/>
                  <a:pt x="5013" y="11724"/>
                  <a:pt x="5013" y="11713"/>
                </a:cubicBezTo>
                <a:cubicBezTo>
                  <a:pt x="5008" y="11713"/>
                  <a:pt x="5008" y="11713"/>
                  <a:pt x="5008" y="11703"/>
                </a:cubicBezTo>
                <a:cubicBezTo>
                  <a:pt x="5008" y="11703"/>
                  <a:pt x="5008" y="11703"/>
                  <a:pt x="5008" y="11703"/>
                </a:cubicBezTo>
                <a:cubicBezTo>
                  <a:pt x="5008" y="11692"/>
                  <a:pt x="5002" y="11692"/>
                  <a:pt x="5002" y="11692"/>
                </a:cubicBezTo>
                <a:cubicBezTo>
                  <a:pt x="5002" y="11692"/>
                  <a:pt x="5002" y="11692"/>
                  <a:pt x="5002" y="11692"/>
                </a:cubicBezTo>
                <a:cubicBezTo>
                  <a:pt x="5002" y="11681"/>
                  <a:pt x="4996" y="11681"/>
                  <a:pt x="4996" y="11681"/>
                </a:cubicBezTo>
                <a:cubicBezTo>
                  <a:pt x="4991" y="11681"/>
                  <a:pt x="4991" y="11681"/>
                  <a:pt x="4985" y="11681"/>
                </a:cubicBezTo>
                <a:cubicBezTo>
                  <a:pt x="4985" y="11681"/>
                  <a:pt x="4985" y="11670"/>
                  <a:pt x="4979" y="11670"/>
                </a:cubicBezTo>
                <a:cubicBezTo>
                  <a:pt x="4979" y="11670"/>
                  <a:pt x="4979" y="11670"/>
                  <a:pt x="4974" y="11670"/>
                </a:cubicBezTo>
                <a:cubicBezTo>
                  <a:pt x="4974" y="11670"/>
                  <a:pt x="4974" y="11670"/>
                  <a:pt x="4974" y="11670"/>
                </a:cubicBezTo>
                <a:cubicBezTo>
                  <a:pt x="4974" y="11660"/>
                  <a:pt x="4968" y="11660"/>
                  <a:pt x="4968" y="11660"/>
                </a:cubicBezTo>
                <a:cubicBezTo>
                  <a:pt x="4968" y="11649"/>
                  <a:pt x="4963" y="11649"/>
                  <a:pt x="4963" y="11649"/>
                </a:cubicBezTo>
                <a:cubicBezTo>
                  <a:pt x="4957" y="11649"/>
                  <a:pt x="4957" y="11649"/>
                  <a:pt x="4951" y="11649"/>
                </a:cubicBezTo>
                <a:cubicBezTo>
                  <a:pt x="4951" y="11649"/>
                  <a:pt x="4951" y="11649"/>
                  <a:pt x="4946" y="11649"/>
                </a:cubicBezTo>
                <a:cubicBezTo>
                  <a:pt x="4946" y="11649"/>
                  <a:pt x="4940" y="11638"/>
                  <a:pt x="4940" y="11649"/>
                </a:cubicBezTo>
                <a:cubicBezTo>
                  <a:pt x="4934" y="11649"/>
                  <a:pt x="4934" y="11649"/>
                  <a:pt x="4929" y="11649"/>
                </a:cubicBezTo>
                <a:cubicBezTo>
                  <a:pt x="4929" y="11638"/>
                  <a:pt x="4929" y="11638"/>
                  <a:pt x="4923" y="11638"/>
                </a:cubicBezTo>
                <a:cubicBezTo>
                  <a:pt x="4918" y="11649"/>
                  <a:pt x="4918" y="11638"/>
                  <a:pt x="4918" y="11638"/>
                </a:cubicBezTo>
                <a:cubicBezTo>
                  <a:pt x="4912" y="11638"/>
                  <a:pt x="4912" y="11638"/>
                  <a:pt x="4906" y="11638"/>
                </a:cubicBezTo>
                <a:cubicBezTo>
                  <a:pt x="4906" y="11638"/>
                  <a:pt x="4901" y="11638"/>
                  <a:pt x="4901" y="11638"/>
                </a:cubicBezTo>
                <a:cubicBezTo>
                  <a:pt x="4895" y="11660"/>
                  <a:pt x="4878" y="11638"/>
                  <a:pt x="4878" y="11660"/>
                </a:cubicBezTo>
                <a:cubicBezTo>
                  <a:pt x="4878" y="11660"/>
                  <a:pt x="4878" y="11660"/>
                  <a:pt x="4873" y="11660"/>
                </a:cubicBezTo>
                <a:cubicBezTo>
                  <a:pt x="4873" y="11660"/>
                  <a:pt x="4873" y="11660"/>
                  <a:pt x="4873" y="11660"/>
                </a:cubicBezTo>
                <a:cubicBezTo>
                  <a:pt x="4873" y="11670"/>
                  <a:pt x="4873" y="11670"/>
                  <a:pt x="4873" y="11670"/>
                </a:cubicBezTo>
                <a:cubicBezTo>
                  <a:pt x="4878" y="11681"/>
                  <a:pt x="4878" y="11681"/>
                  <a:pt x="4884" y="11681"/>
                </a:cubicBezTo>
                <a:cubicBezTo>
                  <a:pt x="4884" y="11681"/>
                  <a:pt x="4889" y="11681"/>
                  <a:pt x="4889" y="11681"/>
                </a:cubicBezTo>
                <a:cubicBezTo>
                  <a:pt x="4895" y="11681"/>
                  <a:pt x="4889" y="11681"/>
                  <a:pt x="4895" y="11692"/>
                </a:cubicBezTo>
                <a:cubicBezTo>
                  <a:pt x="4895" y="11692"/>
                  <a:pt x="4895" y="11692"/>
                  <a:pt x="4895" y="11692"/>
                </a:cubicBezTo>
                <a:cubicBezTo>
                  <a:pt x="4895" y="11692"/>
                  <a:pt x="4895" y="11692"/>
                  <a:pt x="4901" y="11703"/>
                </a:cubicBezTo>
                <a:cubicBezTo>
                  <a:pt x="4901" y="11703"/>
                  <a:pt x="4901" y="11703"/>
                  <a:pt x="4906" y="11703"/>
                </a:cubicBezTo>
                <a:cubicBezTo>
                  <a:pt x="4906" y="11703"/>
                  <a:pt x="4906" y="11703"/>
                  <a:pt x="4906" y="11713"/>
                </a:cubicBezTo>
                <a:cubicBezTo>
                  <a:pt x="4906" y="11713"/>
                  <a:pt x="4906" y="11713"/>
                  <a:pt x="4906" y="11713"/>
                </a:cubicBezTo>
                <a:cubicBezTo>
                  <a:pt x="4912" y="11713"/>
                  <a:pt x="4906" y="11724"/>
                  <a:pt x="4912" y="11724"/>
                </a:cubicBezTo>
                <a:cubicBezTo>
                  <a:pt x="4912" y="11724"/>
                  <a:pt x="4912" y="11724"/>
                  <a:pt x="4912" y="11724"/>
                </a:cubicBezTo>
                <a:cubicBezTo>
                  <a:pt x="4918" y="11724"/>
                  <a:pt x="4918" y="11724"/>
                  <a:pt x="4918" y="11724"/>
                </a:cubicBezTo>
                <a:cubicBezTo>
                  <a:pt x="4923" y="11724"/>
                  <a:pt x="4929" y="11724"/>
                  <a:pt x="4929" y="11724"/>
                </a:cubicBezTo>
                <a:cubicBezTo>
                  <a:pt x="4929" y="11724"/>
                  <a:pt x="4934" y="11724"/>
                  <a:pt x="4934" y="11724"/>
                </a:cubicBezTo>
                <a:cubicBezTo>
                  <a:pt x="4934" y="11724"/>
                  <a:pt x="4940" y="11735"/>
                  <a:pt x="4940" y="11735"/>
                </a:cubicBezTo>
                <a:cubicBezTo>
                  <a:pt x="4940" y="11735"/>
                  <a:pt x="4946" y="11746"/>
                  <a:pt x="4946" y="11746"/>
                </a:cubicBezTo>
                <a:cubicBezTo>
                  <a:pt x="4946" y="11746"/>
                  <a:pt x="4957" y="11746"/>
                  <a:pt x="4951" y="11735"/>
                </a:cubicBezTo>
                <a:cubicBezTo>
                  <a:pt x="4951" y="11735"/>
                  <a:pt x="4951" y="11735"/>
                  <a:pt x="4946" y="11735"/>
                </a:cubicBezTo>
                <a:cubicBezTo>
                  <a:pt x="4946" y="11735"/>
                  <a:pt x="4946" y="11735"/>
                  <a:pt x="4951" y="11735"/>
                </a:cubicBezTo>
                <a:cubicBezTo>
                  <a:pt x="4951" y="11724"/>
                  <a:pt x="4951" y="11713"/>
                  <a:pt x="4951" y="11713"/>
                </a:cubicBezTo>
                <a:close/>
                <a:moveTo>
                  <a:pt x="4766" y="11499"/>
                </a:moveTo>
                <a:cubicBezTo>
                  <a:pt x="4766" y="11499"/>
                  <a:pt x="4760" y="11509"/>
                  <a:pt x="4760" y="11509"/>
                </a:cubicBezTo>
                <a:cubicBezTo>
                  <a:pt x="4766" y="11509"/>
                  <a:pt x="4766" y="11509"/>
                  <a:pt x="4766" y="11499"/>
                </a:cubicBezTo>
                <a:cubicBezTo>
                  <a:pt x="4766" y="11499"/>
                  <a:pt x="4771" y="11499"/>
                  <a:pt x="4771" y="11499"/>
                </a:cubicBezTo>
                <a:cubicBezTo>
                  <a:pt x="4771" y="11499"/>
                  <a:pt x="4766" y="11499"/>
                  <a:pt x="4766" y="11499"/>
                </a:cubicBezTo>
                <a:close/>
                <a:moveTo>
                  <a:pt x="4681" y="11552"/>
                </a:moveTo>
                <a:cubicBezTo>
                  <a:pt x="4681" y="11552"/>
                  <a:pt x="4687" y="11541"/>
                  <a:pt x="4687" y="11541"/>
                </a:cubicBezTo>
                <a:cubicBezTo>
                  <a:pt x="4692" y="11541"/>
                  <a:pt x="4692" y="11541"/>
                  <a:pt x="4692" y="11541"/>
                </a:cubicBezTo>
                <a:cubicBezTo>
                  <a:pt x="4698" y="11541"/>
                  <a:pt x="4698" y="11541"/>
                  <a:pt x="4698" y="11541"/>
                </a:cubicBezTo>
                <a:cubicBezTo>
                  <a:pt x="4698" y="11541"/>
                  <a:pt x="4698" y="11541"/>
                  <a:pt x="4698" y="11541"/>
                </a:cubicBezTo>
                <a:cubicBezTo>
                  <a:pt x="4692" y="11531"/>
                  <a:pt x="4692" y="11541"/>
                  <a:pt x="4687" y="11541"/>
                </a:cubicBezTo>
                <a:cubicBezTo>
                  <a:pt x="4687" y="11541"/>
                  <a:pt x="4687" y="11541"/>
                  <a:pt x="4687" y="11531"/>
                </a:cubicBezTo>
                <a:cubicBezTo>
                  <a:pt x="4687" y="11531"/>
                  <a:pt x="4687" y="11541"/>
                  <a:pt x="4681" y="11541"/>
                </a:cubicBezTo>
                <a:cubicBezTo>
                  <a:pt x="4681" y="11541"/>
                  <a:pt x="4681" y="11531"/>
                  <a:pt x="4681" y="11531"/>
                </a:cubicBezTo>
                <a:cubicBezTo>
                  <a:pt x="4676" y="11531"/>
                  <a:pt x="4676" y="11531"/>
                  <a:pt x="4676" y="11531"/>
                </a:cubicBezTo>
                <a:cubicBezTo>
                  <a:pt x="4676" y="11531"/>
                  <a:pt x="4676" y="11541"/>
                  <a:pt x="4676" y="11541"/>
                </a:cubicBezTo>
                <a:cubicBezTo>
                  <a:pt x="4676" y="11541"/>
                  <a:pt x="4681" y="11541"/>
                  <a:pt x="4681" y="11541"/>
                </a:cubicBezTo>
                <a:cubicBezTo>
                  <a:pt x="4681" y="11541"/>
                  <a:pt x="4676" y="11552"/>
                  <a:pt x="4681" y="11552"/>
                </a:cubicBezTo>
                <a:close/>
                <a:moveTo>
                  <a:pt x="5030" y="11466"/>
                </a:moveTo>
                <a:cubicBezTo>
                  <a:pt x="5030" y="11466"/>
                  <a:pt x="5036" y="11456"/>
                  <a:pt x="5036" y="11456"/>
                </a:cubicBezTo>
                <a:cubicBezTo>
                  <a:pt x="5041" y="11466"/>
                  <a:pt x="5041" y="11466"/>
                  <a:pt x="5041" y="11466"/>
                </a:cubicBezTo>
                <a:cubicBezTo>
                  <a:pt x="5047" y="11466"/>
                  <a:pt x="5047" y="11466"/>
                  <a:pt x="5047" y="11466"/>
                </a:cubicBezTo>
                <a:cubicBezTo>
                  <a:pt x="5053" y="11466"/>
                  <a:pt x="5053" y="11466"/>
                  <a:pt x="5053" y="11477"/>
                </a:cubicBezTo>
                <a:cubicBezTo>
                  <a:pt x="5058" y="11477"/>
                  <a:pt x="5058" y="11477"/>
                  <a:pt x="5058" y="11477"/>
                </a:cubicBezTo>
                <a:cubicBezTo>
                  <a:pt x="5064" y="11466"/>
                  <a:pt x="5069" y="11477"/>
                  <a:pt x="5075" y="11466"/>
                </a:cubicBezTo>
                <a:cubicBezTo>
                  <a:pt x="5075" y="11466"/>
                  <a:pt x="5075" y="11466"/>
                  <a:pt x="5081" y="11466"/>
                </a:cubicBezTo>
                <a:cubicBezTo>
                  <a:pt x="5081" y="11466"/>
                  <a:pt x="5081" y="11466"/>
                  <a:pt x="5081" y="11466"/>
                </a:cubicBezTo>
                <a:cubicBezTo>
                  <a:pt x="5086" y="11466"/>
                  <a:pt x="5086" y="11466"/>
                  <a:pt x="5086" y="11466"/>
                </a:cubicBezTo>
                <a:cubicBezTo>
                  <a:pt x="5092" y="11466"/>
                  <a:pt x="5092" y="11466"/>
                  <a:pt x="5092" y="11456"/>
                </a:cubicBezTo>
                <a:cubicBezTo>
                  <a:pt x="5098" y="11456"/>
                  <a:pt x="5098" y="11456"/>
                  <a:pt x="5098" y="11456"/>
                </a:cubicBezTo>
                <a:cubicBezTo>
                  <a:pt x="5103" y="11445"/>
                  <a:pt x="5103" y="11456"/>
                  <a:pt x="5103" y="11445"/>
                </a:cubicBezTo>
                <a:cubicBezTo>
                  <a:pt x="5109" y="11445"/>
                  <a:pt x="5109" y="11445"/>
                  <a:pt x="5109" y="11445"/>
                </a:cubicBezTo>
                <a:cubicBezTo>
                  <a:pt x="5114" y="11445"/>
                  <a:pt x="5120" y="11445"/>
                  <a:pt x="5120" y="11445"/>
                </a:cubicBezTo>
                <a:cubicBezTo>
                  <a:pt x="5126" y="11445"/>
                  <a:pt x="5131" y="11445"/>
                  <a:pt x="5131" y="11445"/>
                </a:cubicBezTo>
                <a:cubicBezTo>
                  <a:pt x="5137" y="11445"/>
                  <a:pt x="5137" y="11445"/>
                  <a:pt x="5137" y="11445"/>
                </a:cubicBezTo>
                <a:cubicBezTo>
                  <a:pt x="5143" y="11445"/>
                  <a:pt x="5143" y="11445"/>
                  <a:pt x="5143" y="11434"/>
                </a:cubicBezTo>
                <a:cubicBezTo>
                  <a:pt x="5143" y="11434"/>
                  <a:pt x="5148" y="11423"/>
                  <a:pt x="5148" y="11423"/>
                </a:cubicBezTo>
                <a:cubicBezTo>
                  <a:pt x="5148" y="11413"/>
                  <a:pt x="5143" y="11413"/>
                  <a:pt x="5143" y="11413"/>
                </a:cubicBezTo>
                <a:cubicBezTo>
                  <a:pt x="5143" y="11413"/>
                  <a:pt x="5143" y="11413"/>
                  <a:pt x="5137" y="11413"/>
                </a:cubicBezTo>
                <a:cubicBezTo>
                  <a:pt x="5137" y="11413"/>
                  <a:pt x="5131" y="11413"/>
                  <a:pt x="5131" y="11413"/>
                </a:cubicBezTo>
                <a:cubicBezTo>
                  <a:pt x="5131" y="11413"/>
                  <a:pt x="5131" y="11402"/>
                  <a:pt x="5131" y="11402"/>
                </a:cubicBezTo>
                <a:cubicBezTo>
                  <a:pt x="5126" y="11402"/>
                  <a:pt x="5126" y="11402"/>
                  <a:pt x="5126" y="11402"/>
                </a:cubicBezTo>
                <a:cubicBezTo>
                  <a:pt x="5126" y="11402"/>
                  <a:pt x="5120" y="11402"/>
                  <a:pt x="5120" y="11402"/>
                </a:cubicBezTo>
                <a:cubicBezTo>
                  <a:pt x="5120" y="11402"/>
                  <a:pt x="5120" y="11391"/>
                  <a:pt x="5120" y="11391"/>
                </a:cubicBezTo>
                <a:cubicBezTo>
                  <a:pt x="5114" y="11380"/>
                  <a:pt x="5109" y="11391"/>
                  <a:pt x="5109" y="11380"/>
                </a:cubicBezTo>
                <a:cubicBezTo>
                  <a:pt x="5109" y="11380"/>
                  <a:pt x="5109" y="11370"/>
                  <a:pt x="5103" y="11370"/>
                </a:cubicBezTo>
                <a:cubicBezTo>
                  <a:pt x="5103" y="11370"/>
                  <a:pt x="5103" y="11370"/>
                  <a:pt x="5098" y="11370"/>
                </a:cubicBezTo>
                <a:cubicBezTo>
                  <a:pt x="5098" y="11370"/>
                  <a:pt x="5098" y="11370"/>
                  <a:pt x="5098" y="11370"/>
                </a:cubicBezTo>
                <a:cubicBezTo>
                  <a:pt x="5098" y="11370"/>
                  <a:pt x="5092" y="11370"/>
                  <a:pt x="5092" y="11370"/>
                </a:cubicBezTo>
                <a:cubicBezTo>
                  <a:pt x="5092" y="11370"/>
                  <a:pt x="5092" y="11359"/>
                  <a:pt x="5092" y="11359"/>
                </a:cubicBezTo>
                <a:cubicBezTo>
                  <a:pt x="5092" y="11359"/>
                  <a:pt x="5092" y="11359"/>
                  <a:pt x="5092" y="11359"/>
                </a:cubicBezTo>
                <a:cubicBezTo>
                  <a:pt x="5086" y="11359"/>
                  <a:pt x="5086" y="11370"/>
                  <a:pt x="5086" y="11370"/>
                </a:cubicBezTo>
                <a:cubicBezTo>
                  <a:pt x="5081" y="11370"/>
                  <a:pt x="5081" y="11370"/>
                  <a:pt x="5081" y="11370"/>
                </a:cubicBezTo>
                <a:cubicBezTo>
                  <a:pt x="5081" y="11359"/>
                  <a:pt x="5075" y="11359"/>
                  <a:pt x="5075" y="11359"/>
                </a:cubicBezTo>
                <a:cubicBezTo>
                  <a:pt x="5075" y="11359"/>
                  <a:pt x="5075" y="11370"/>
                  <a:pt x="5069" y="11370"/>
                </a:cubicBezTo>
                <a:cubicBezTo>
                  <a:pt x="5069" y="11370"/>
                  <a:pt x="5069" y="11370"/>
                  <a:pt x="5069" y="11359"/>
                </a:cubicBezTo>
                <a:cubicBezTo>
                  <a:pt x="5064" y="11359"/>
                  <a:pt x="5064" y="11359"/>
                  <a:pt x="5064" y="11359"/>
                </a:cubicBezTo>
                <a:cubicBezTo>
                  <a:pt x="5064" y="11359"/>
                  <a:pt x="5058" y="11370"/>
                  <a:pt x="5058" y="11359"/>
                </a:cubicBezTo>
                <a:cubicBezTo>
                  <a:pt x="5058" y="11359"/>
                  <a:pt x="5058" y="11359"/>
                  <a:pt x="5058" y="11359"/>
                </a:cubicBezTo>
                <a:cubicBezTo>
                  <a:pt x="5058" y="11359"/>
                  <a:pt x="5058" y="11348"/>
                  <a:pt x="5058" y="11348"/>
                </a:cubicBezTo>
                <a:cubicBezTo>
                  <a:pt x="5053" y="11348"/>
                  <a:pt x="5053" y="11348"/>
                  <a:pt x="5053" y="11348"/>
                </a:cubicBezTo>
                <a:cubicBezTo>
                  <a:pt x="5053" y="11348"/>
                  <a:pt x="5053" y="11348"/>
                  <a:pt x="5053" y="11348"/>
                </a:cubicBezTo>
                <a:cubicBezTo>
                  <a:pt x="5053" y="11359"/>
                  <a:pt x="5053" y="11359"/>
                  <a:pt x="5053" y="11359"/>
                </a:cubicBezTo>
                <a:cubicBezTo>
                  <a:pt x="5053" y="11359"/>
                  <a:pt x="5053" y="11370"/>
                  <a:pt x="5053" y="11370"/>
                </a:cubicBezTo>
                <a:cubicBezTo>
                  <a:pt x="5053" y="11370"/>
                  <a:pt x="5053" y="11370"/>
                  <a:pt x="5053" y="11359"/>
                </a:cubicBezTo>
                <a:cubicBezTo>
                  <a:pt x="5053" y="11359"/>
                  <a:pt x="5053" y="11359"/>
                  <a:pt x="5047" y="11359"/>
                </a:cubicBezTo>
                <a:cubicBezTo>
                  <a:pt x="5047" y="11359"/>
                  <a:pt x="5047" y="11370"/>
                  <a:pt x="5047" y="11370"/>
                </a:cubicBezTo>
                <a:cubicBezTo>
                  <a:pt x="5041" y="11370"/>
                  <a:pt x="5041" y="11359"/>
                  <a:pt x="5041" y="11359"/>
                </a:cubicBezTo>
                <a:cubicBezTo>
                  <a:pt x="5041" y="11359"/>
                  <a:pt x="5041" y="11359"/>
                  <a:pt x="5041" y="11348"/>
                </a:cubicBezTo>
                <a:cubicBezTo>
                  <a:pt x="5041" y="11348"/>
                  <a:pt x="5047" y="11348"/>
                  <a:pt x="5041" y="11348"/>
                </a:cubicBezTo>
                <a:cubicBezTo>
                  <a:pt x="5041" y="11348"/>
                  <a:pt x="5041" y="11337"/>
                  <a:pt x="5041" y="11337"/>
                </a:cubicBezTo>
                <a:cubicBezTo>
                  <a:pt x="5041" y="11337"/>
                  <a:pt x="5047" y="11337"/>
                  <a:pt x="5047" y="11337"/>
                </a:cubicBezTo>
                <a:cubicBezTo>
                  <a:pt x="5047" y="11337"/>
                  <a:pt x="5047" y="11348"/>
                  <a:pt x="5047" y="11348"/>
                </a:cubicBezTo>
                <a:cubicBezTo>
                  <a:pt x="5047" y="11348"/>
                  <a:pt x="5053" y="11348"/>
                  <a:pt x="5053" y="11348"/>
                </a:cubicBezTo>
                <a:cubicBezTo>
                  <a:pt x="5053" y="11348"/>
                  <a:pt x="5047" y="11337"/>
                  <a:pt x="5047" y="11337"/>
                </a:cubicBezTo>
                <a:cubicBezTo>
                  <a:pt x="5047" y="11337"/>
                  <a:pt x="5053" y="11337"/>
                  <a:pt x="5053" y="11327"/>
                </a:cubicBezTo>
                <a:cubicBezTo>
                  <a:pt x="5053" y="11327"/>
                  <a:pt x="5053" y="11327"/>
                  <a:pt x="5053" y="11316"/>
                </a:cubicBezTo>
                <a:cubicBezTo>
                  <a:pt x="5047" y="11316"/>
                  <a:pt x="5047" y="11316"/>
                  <a:pt x="5041" y="11316"/>
                </a:cubicBezTo>
                <a:cubicBezTo>
                  <a:pt x="5041" y="11316"/>
                  <a:pt x="5041" y="11316"/>
                  <a:pt x="5041" y="11316"/>
                </a:cubicBezTo>
                <a:cubicBezTo>
                  <a:pt x="5041" y="11316"/>
                  <a:pt x="5041" y="11316"/>
                  <a:pt x="5036" y="11316"/>
                </a:cubicBezTo>
                <a:cubicBezTo>
                  <a:pt x="5036" y="11316"/>
                  <a:pt x="5036" y="11316"/>
                  <a:pt x="5036" y="11316"/>
                </a:cubicBezTo>
                <a:cubicBezTo>
                  <a:pt x="5030" y="11316"/>
                  <a:pt x="5030" y="11316"/>
                  <a:pt x="5030" y="11316"/>
                </a:cubicBezTo>
                <a:cubicBezTo>
                  <a:pt x="5030" y="11316"/>
                  <a:pt x="5030" y="11327"/>
                  <a:pt x="5024" y="11316"/>
                </a:cubicBezTo>
                <a:cubicBezTo>
                  <a:pt x="5024" y="11316"/>
                  <a:pt x="5024" y="11316"/>
                  <a:pt x="5024" y="11316"/>
                </a:cubicBezTo>
                <a:cubicBezTo>
                  <a:pt x="5019" y="11316"/>
                  <a:pt x="5019" y="11316"/>
                  <a:pt x="5019" y="11316"/>
                </a:cubicBezTo>
                <a:cubicBezTo>
                  <a:pt x="5013" y="11316"/>
                  <a:pt x="5013" y="11305"/>
                  <a:pt x="5013" y="11305"/>
                </a:cubicBezTo>
                <a:cubicBezTo>
                  <a:pt x="5013" y="11305"/>
                  <a:pt x="5008" y="11305"/>
                  <a:pt x="5008" y="11305"/>
                </a:cubicBezTo>
                <a:cubicBezTo>
                  <a:pt x="5008" y="11294"/>
                  <a:pt x="5002" y="11294"/>
                  <a:pt x="4996" y="11294"/>
                </a:cubicBezTo>
                <a:cubicBezTo>
                  <a:pt x="4996" y="11294"/>
                  <a:pt x="4996" y="11294"/>
                  <a:pt x="4991" y="11294"/>
                </a:cubicBezTo>
                <a:cubicBezTo>
                  <a:pt x="4991" y="11294"/>
                  <a:pt x="4991" y="11284"/>
                  <a:pt x="4991" y="11294"/>
                </a:cubicBezTo>
                <a:cubicBezTo>
                  <a:pt x="4991" y="11294"/>
                  <a:pt x="4991" y="11294"/>
                  <a:pt x="4991" y="11294"/>
                </a:cubicBezTo>
                <a:cubicBezTo>
                  <a:pt x="4991" y="11294"/>
                  <a:pt x="4991" y="11294"/>
                  <a:pt x="4991" y="11294"/>
                </a:cubicBezTo>
                <a:cubicBezTo>
                  <a:pt x="4991" y="11294"/>
                  <a:pt x="4991" y="11294"/>
                  <a:pt x="4991" y="11294"/>
                </a:cubicBezTo>
                <a:cubicBezTo>
                  <a:pt x="4996" y="11305"/>
                  <a:pt x="4996" y="11305"/>
                  <a:pt x="4996" y="11305"/>
                </a:cubicBezTo>
                <a:cubicBezTo>
                  <a:pt x="4991" y="11305"/>
                  <a:pt x="4991" y="11305"/>
                  <a:pt x="4991" y="11305"/>
                </a:cubicBezTo>
                <a:cubicBezTo>
                  <a:pt x="4991" y="11305"/>
                  <a:pt x="4985" y="11305"/>
                  <a:pt x="4985" y="11305"/>
                </a:cubicBezTo>
                <a:cubicBezTo>
                  <a:pt x="4985" y="11305"/>
                  <a:pt x="4985" y="11294"/>
                  <a:pt x="4985" y="11294"/>
                </a:cubicBezTo>
                <a:cubicBezTo>
                  <a:pt x="4985" y="11294"/>
                  <a:pt x="4979" y="11294"/>
                  <a:pt x="4979" y="11294"/>
                </a:cubicBezTo>
                <a:cubicBezTo>
                  <a:pt x="4979" y="11294"/>
                  <a:pt x="4985" y="11294"/>
                  <a:pt x="4985" y="11294"/>
                </a:cubicBezTo>
                <a:cubicBezTo>
                  <a:pt x="4985" y="11284"/>
                  <a:pt x="4985" y="11284"/>
                  <a:pt x="4979" y="11284"/>
                </a:cubicBezTo>
                <a:cubicBezTo>
                  <a:pt x="4979" y="11284"/>
                  <a:pt x="4974" y="11284"/>
                  <a:pt x="4974" y="11284"/>
                </a:cubicBezTo>
                <a:cubicBezTo>
                  <a:pt x="4974" y="11284"/>
                  <a:pt x="4968" y="11273"/>
                  <a:pt x="4968" y="11273"/>
                </a:cubicBezTo>
                <a:cubicBezTo>
                  <a:pt x="4968" y="11273"/>
                  <a:pt x="4968" y="11273"/>
                  <a:pt x="4963" y="11273"/>
                </a:cubicBezTo>
                <a:cubicBezTo>
                  <a:pt x="4963" y="11273"/>
                  <a:pt x="4963" y="11273"/>
                  <a:pt x="4963" y="11273"/>
                </a:cubicBezTo>
                <a:cubicBezTo>
                  <a:pt x="4963" y="11262"/>
                  <a:pt x="4963" y="11262"/>
                  <a:pt x="4963" y="11262"/>
                </a:cubicBezTo>
                <a:cubicBezTo>
                  <a:pt x="4957" y="11262"/>
                  <a:pt x="4957" y="11262"/>
                  <a:pt x="4957" y="11251"/>
                </a:cubicBezTo>
                <a:cubicBezTo>
                  <a:pt x="4957" y="11251"/>
                  <a:pt x="4957" y="11251"/>
                  <a:pt x="4951" y="11251"/>
                </a:cubicBezTo>
                <a:cubicBezTo>
                  <a:pt x="4951" y="11251"/>
                  <a:pt x="4957" y="11262"/>
                  <a:pt x="4951" y="11273"/>
                </a:cubicBezTo>
                <a:cubicBezTo>
                  <a:pt x="4946" y="11273"/>
                  <a:pt x="4946" y="11273"/>
                  <a:pt x="4940" y="11262"/>
                </a:cubicBezTo>
                <a:cubicBezTo>
                  <a:pt x="4940" y="11262"/>
                  <a:pt x="4940" y="11262"/>
                  <a:pt x="4940" y="11251"/>
                </a:cubicBezTo>
                <a:cubicBezTo>
                  <a:pt x="4940" y="11251"/>
                  <a:pt x="4940" y="11251"/>
                  <a:pt x="4934" y="11251"/>
                </a:cubicBezTo>
                <a:cubicBezTo>
                  <a:pt x="4934" y="11251"/>
                  <a:pt x="4934" y="11241"/>
                  <a:pt x="4934" y="11241"/>
                </a:cubicBezTo>
                <a:cubicBezTo>
                  <a:pt x="4934" y="11241"/>
                  <a:pt x="4929" y="11241"/>
                  <a:pt x="4929" y="11230"/>
                </a:cubicBezTo>
                <a:cubicBezTo>
                  <a:pt x="4934" y="11230"/>
                  <a:pt x="4934" y="11241"/>
                  <a:pt x="4940" y="11241"/>
                </a:cubicBezTo>
                <a:cubicBezTo>
                  <a:pt x="4940" y="11251"/>
                  <a:pt x="4940" y="11251"/>
                  <a:pt x="4940" y="11251"/>
                </a:cubicBezTo>
                <a:cubicBezTo>
                  <a:pt x="4940" y="11251"/>
                  <a:pt x="4940" y="11251"/>
                  <a:pt x="4940" y="11251"/>
                </a:cubicBezTo>
                <a:cubicBezTo>
                  <a:pt x="4946" y="11251"/>
                  <a:pt x="4940" y="11262"/>
                  <a:pt x="4946" y="11262"/>
                </a:cubicBezTo>
                <a:cubicBezTo>
                  <a:pt x="4946" y="11262"/>
                  <a:pt x="4946" y="11251"/>
                  <a:pt x="4946" y="11251"/>
                </a:cubicBezTo>
                <a:cubicBezTo>
                  <a:pt x="4951" y="11251"/>
                  <a:pt x="4951" y="11251"/>
                  <a:pt x="4951" y="11251"/>
                </a:cubicBezTo>
                <a:cubicBezTo>
                  <a:pt x="4957" y="11251"/>
                  <a:pt x="4946" y="11241"/>
                  <a:pt x="4946" y="11241"/>
                </a:cubicBezTo>
                <a:cubicBezTo>
                  <a:pt x="4946" y="11241"/>
                  <a:pt x="4946" y="11241"/>
                  <a:pt x="4940" y="11241"/>
                </a:cubicBezTo>
                <a:cubicBezTo>
                  <a:pt x="4940" y="11241"/>
                  <a:pt x="4940" y="11230"/>
                  <a:pt x="4940" y="11230"/>
                </a:cubicBezTo>
                <a:cubicBezTo>
                  <a:pt x="4934" y="11230"/>
                  <a:pt x="4934" y="11230"/>
                  <a:pt x="4929" y="11219"/>
                </a:cubicBezTo>
                <a:cubicBezTo>
                  <a:pt x="4929" y="11219"/>
                  <a:pt x="4929" y="11208"/>
                  <a:pt x="4929" y="11208"/>
                </a:cubicBezTo>
                <a:cubicBezTo>
                  <a:pt x="4923" y="11208"/>
                  <a:pt x="4923" y="11208"/>
                  <a:pt x="4923" y="11208"/>
                </a:cubicBezTo>
                <a:cubicBezTo>
                  <a:pt x="4918" y="11208"/>
                  <a:pt x="4918" y="11208"/>
                  <a:pt x="4918" y="11198"/>
                </a:cubicBezTo>
                <a:cubicBezTo>
                  <a:pt x="4918" y="11198"/>
                  <a:pt x="4923" y="11198"/>
                  <a:pt x="4923" y="11198"/>
                </a:cubicBezTo>
                <a:cubicBezTo>
                  <a:pt x="4923" y="11198"/>
                  <a:pt x="4923" y="11198"/>
                  <a:pt x="4923" y="11198"/>
                </a:cubicBezTo>
                <a:cubicBezTo>
                  <a:pt x="4923" y="11187"/>
                  <a:pt x="4923" y="11187"/>
                  <a:pt x="4923" y="11187"/>
                </a:cubicBezTo>
                <a:cubicBezTo>
                  <a:pt x="4918" y="11187"/>
                  <a:pt x="4918" y="11187"/>
                  <a:pt x="4918" y="11187"/>
                </a:cubicBezTo>
                <a:cubicBezTo>
                  <a:pt x="4918" y="11187"/>
                  <a:pt x="4912" y="11176"/>
                  <a:pt x="4918" y="11187"/>
                </a:cubicBezTo>
                <a:cubicBezTo>
                  <a:pt x="4918" y="11187"/>
                  <a:pt x="4918" y="11187"/>
                  <a:pt x="4918" y="11198"/>
                </a:cubicBezTo>
                <a:cubicBezTo>
                  <a:pt x="4912" y="11198"/>
                  <a:pt x="4912" y="11187"/>
                  <a:pt x="4912" y="11187"/>
                </a:cubicBezTo>
                <a:cubicBezTo>
                  <a:pt x="4912" y="11187"/>
                  <a:pt x="4906" y="11187"/>
                  <a:pt x="4906" y="11187"/>
                </a:cubicBezTo>
                <a:cubicBezTo>
                  <a:pt x="4906" y="11187"/>
                  <a:pt x="4906" y="11176"/>
                  <a:pt x="4906" y="11176"/>
                </a:cubicBezTo>
                <a:cubicBezTo>
                  <a:pt x="4906" y="11176"/>
                  <a:pt x="4901" y="11176"/>
                  <a:pt x="4901" y="11176"/>
                </a:cubicBezTo>
                <a:cubicBezTo>
                  <a:pt x="4901" y="11165"/>
                  <a:pt x="4901" y="11165"/>
                  <a:pt x="4901" y="11165"/>
                </a:cubicBezTo>
                <a:cubicBezTo>
                  <a:pt x="4895" y="11165"/>
                  <a:pt x="4895" y="11165"/>
                  <a:pt x="4895" y="11165"/>
                </a:cubicBezTo>
                <a:cubicBezTo>
                  <a:pt x="4889" y="11155"/>
                  <a:pt x="4889" y="11155"/>
                  <a:pt x="4889" y="11155"/>
                </a:cubicBezTo>
                <a:cubicBezTo>
                  <a:pt x="4889" y="11155"/>
                  <a:pt x="4889" y="11155"/>
                  <a:pt x="4889" y="11144"/>
                </a:cubicBezTo>
                <a:cubicBezTo>
                  <a:pt x="4889" y="11144"/>
                  <a:pt x="4889" y="11133"/>
                  <a:pt x="4884" y="11144"/>
                </a:cubicBezTo>
                <a:cubicBezTo>
                  <a:pt x="4884" y="11144"/>
                  <a:pt x="4878" y="11144"/>
                  <a:pt x="4878" y="11144"/>
                </a:cubicBezTo>
                <a:cubicBezTo>
                  <a:pt x="4878" y="11144"/>
                  <a:pt x="4873" y="11144"/>
                  <a:pt x="4873" y="11133"/>
                </a:cubicBezTo>
                <a:cubicBezTo>
                  <a:pt x="4873" y="11133"/>
                  <a:pt x="4873" y="11133"/>
                  <a:pt x="4873" y="11133"/>
                </a:cubicBezTo>
                <a:cubicBezTo>
                  <a:pt x="4867" y="11133"/>
                  <a:pt x="4867" y="11133"/>
                  <a:pt x="4867" y="11133"/>
                </a:cubicBezTo>
                <a:cubicBezTo>
                  <a:pt x="4867" y="11133"/>
                  <a:pt x="4861" y="11133"/>
                  <a:pt x="4861" y="11133"/>
                </a:cubicBezTo>
                <a:cubicBezTo>
                  <a:pt x="4861" y="11133"/>
                  <a:pt x="4861" y="11133"/>
                  <a:pt x="4856" y="11133"/>
                </a:cubicBezTo>
                <a:cubicBezTo>
                  <a:pt x="4856" y="11133"/>
                  <a:pt x="4856" y="11133"/>
                  <a:pt x="4850" y="11133"/>
                </a:cubicBezTo>
                <a:cubicBezTo>
                  <a:pt x="4850" y="11133"/>
                  <a:pt x="4856" y="11133"/>
                  <a:pt x="4856" y="11133"/>
                </a:cubicBezTo>
                <a:cubicBezTo>
                  <a:pt x="4856" y="11133"/>
                  <a:pt x="4856" y="11144"/>
                  <a:pt x="4861" y="11144"/>
                </a:cubicBezTo>
                <a:cubicBezTo>
                  <a:pt x="4861" y="11144"/>
                  <a:pt x="4861" y="11144"/>
                  <a:pt x="4861" y="11144"/>
                </a:cubicBezTo>
                <a:cubicBezTo>
                  <a:pt x="4861" y="11144"/>
                  <a:pt x="4861" y="11144"/>
                  <a:pt x="4867" y="11144"/>
                </a:cubicBezTo>
                <a:cubicBezTo>
                  <a:pt x="4867" y="11144"/>
                  <a:pt x="4867" y="11133"/>
                  <a:pt x="4867" y="11144"/>
                </a:cubicBezTo>
                <a:cubicBezTo>
                  <a:pt x="4873" y="11144"/>
                  <a:pt x="4867" y="11144"/>
                  <a:pt x="4873" y="11144"/>
                </a:cubicBezTo>
                <a:cubicBezTo>
                  <a:pt x="4873" y="11144"/>
                  <a:pt x="4873" y="11144"/>
                  <a:pt x="4878" y="11144"/>
                </a:cubicBezTo>
                <a:cubicBezTo>
                  <a:pt x="4878" y="11144"/>
                  <a:pt x="4878" y="11155"/>
                  <a:pt x="4878" y="11155"/>
                </a:cubicBezTo>
                <a:cubicBezTo>
                  <a:pt x="4878" y="11155"/>
                  <a:pt x="4884" y="11155"/>
                  <a:pt x="4884" y="11165"/>
                </a:cubicBezTo>
                <a:cubicBezTo>
                  <a:pt x="4884" y="11165"/>
                  <a:pt x="4884" y="11165"/>
                  <a:pt x="4889" y="11165"/>
                </a:cubicBezTo>
                <a:cubicBezTo>
                  <a:pt x="4889" y="11165"/>
                  <a:pt x="4889" y="11165"/>
                  <a:pt x="4889" y="11165"/>
                </a:cubicBezTo>
                <a:cubicBezTo>
                  <a:pt x="4895" y="11165"/>
                  <a:pt x="4895" y="11165"/>
                  <a:pt x="4895" y="11165"/>
                </a:cubicBezTo>
                <a:cubicBezTo>
                  <a:pt x="4901" y="11176"/>
                  <a:pt x="4895" y="11176"/>
                  <a:pt x="4895" y="11176"/>
                </a:cubicBezTo>
                <a:cubicBezTo>
                  <a:pt x="4895" y="11176"/>
                  <a:pt x="4889" y="11165"/>
                  <a:pt x="4889" y="11176"/>
                </a:cubicBezTo>
                <a:cubicBezTo>
                  <a:pt x="4889" y="11176"/>
                  <a:pt x="4895" y="11176"/>
                  <a:pt x="4895" y="11176"/>
                </a:cubicBezTo>
                <a:cubicBezTo>
                  <a:pt x="4895" y="11176"/>
                  <a:pt x="4895" y="11176"/>
                  <a:pt x="4895" y="11187"/>
                </a:cubicBezTo>
                <a:cubicBezTo>
                  <a:pt x="4895" y="11187"/>
                  <a:pt x="4895" y="11187"/>
                  <a:pt x="4895" y="11187"/>
                </a:cubicBezTo>
                <a:cubicBezTo>
                  <a:pt x="4901" y="11187"/>
                  <a:pt x="4901" y="11187"/>
                  <a:pt x="4901" y="11187"/>
                </a:cubicBezTo>
                <a:cubicBezTo>
                  <a:pt x="4906" y="11187"/>
                  <a:pt x="4906" y="11187"/>
                  <a:pt x="4901" y="11187"/>
                </a:cubicBezTo>
                <a:cubicBezTo>
                  <a:pt x="4901" y="11187"/>
                  <a:pt x="4901" y="11187"/>
                  <a:pt x="4901" y="11198"/>
                </a:cubicBezTo>
                <a:cubicBezTo>
                  <a:pt x="4901" y="11198"/>
                  <a:pt x="4901" y="11198"/>
                  <a:pt x="4906" y="11198"/>
                </a:cubicBezTo>
                <a:cubicBezTo>
                  <a:pt x="4906" y="11198"/>
                  <a:pt x="4906" y="11198"/>
                  <a:pt x="4906" y="11198"/>
                </a:cubicBezTo>
                <a:cubicBezTo>
                  <a:pt x="4906" y="11198"/>
                  <a:pt x="4906" y="11198"/>
                  <a:pt x="4912" y="11198"/>
                </a:cubicBezTo>
                <a:cubicBezTo>
                  <a:pt x="4912" y="11208"/>
                  <a:pt x="4912" y="11208"/>
                  <a:pt x="4912" y="11208"/>
                </a:cubicBezTo>
                <a:cubicBezTo>
                  <a:pt x="4912" y="11208"/>
                  <a:pt x="4918" y="11208"/>
                  <a:pt x="4918" y="11208"/>
                </a:cubicBezTo>
                <a:cubicBezTo>
                  <a:pt x="4918" y="11208"/>
                  <a:pt x="4923" y="11219"/>
                  <a:pt x="4923" y="11219"/>
                </a:cubicBezTo>
                <a:cubicBezTo>
                  <a:pt x="4923" y="11219"/>
                  <a:pt x="4923" y="11219"/>
                  <a:pt x="4929" y="11230"/>
                </a:cubicBezTo>
                <a:cubicBezTo>
                  <a:pt x="4929" y="11230"/>
                  <a:pt x="4929" y="11230"/>
                  <a:pt x="4929" y="11230"/>
                </a:cubicBezTo>
                <a:cubicBezTo>
                  <a:pt x="4929" y="11241"/>
                  <a:pt x="4929" y="11230"/>
                  <a:pt x="4923" y="11230"/>
                </a:cubicBezTo>
                <a:cubicBezTo>
                  <a:pt x="4923" y="11230"/>
                  <a:pt x="4918" y="11230"/>
                  <a:pt x="4912" y="11230"/>
                </a:cubicBezTo>
                <a:cubicBezTo>
                  <a:pt x="4912" y="11219"/>
                  <a:pt x="4912" y="11219"/>
                  <a:pt x="4912" y="11219"/>
                </a:cubicBezTo>
                <a:cubicBezTo>
                  <a:pt x="4906" y="11219"/>
                  <a:pt x="4906" y="11219"/>
                  <a:pt x="4906" y="11208"/>
                </a:cubicBezTo>
                <a:cubicBezTo>
                  <a:pt x="4906" y="11198"/>
                  <a:pt x="4906" y="11219"/>
                  <a:pt x="4901" y="11219"/>
                </a:cubicBezTo>
                <a:cubicBezTo>
                  <a:pt x="4901" y="11219"/>
                  <a:pt x="4901" y="11208"/>
                  <a:pt x="4901" y="11208"/>
                </a:cubicBezTo>
                <a:cubicBezTo>
                  <a:pt x="4901" y="11208"/>
                  <a:pt x="4895" y="11208"/>
                  <a:pt x="4895" y="11208"/>
                </a:cubicBezTo>
                <a:cubicBezTo>
                  <a:pt x="4895" y="11198"/>
                  <a:pt x="4895" y="11198"/>
                  <a:pt x="4895" y="11198"/>
                </a:cubicBezTo>
                <a:cubicBezTo>
                  <a:pt x="4895" y="11187"/>
                  <a:pt x="4889" y="11187"/>
                  <a:pt x="4889" y="11187"/>
                </a:cubicBezTo>
                <a:cubicBezTo>
                  <a:pt x="4884" y="11187"/>
                  <a:pt x="4884" y="11187"/>
                  <a:pt x="4884" y="11187"/>
                </a:cubicBezTo>
                <a:cubicBezTo>
                  <a:pt x="4884" y="11187"/>
                  <a:pt x="4878" y="11187"/>
                  <a:pt x="4878" y="11187"/>
                </a:cubicBezTo>
                <a:cubicBezTo>
                  <a:pt x="4878" y="11176"/>
                  <a:pt x="4873" y="11176"/>
                  <a:pt x="4873" y="11176"/>
                </a:cubicBezTo>
                <a:cubicBezTo>
                  <a:pt x="4867" y="11165"/>
                  <a:pt x="4867" y="11176"/>
                  <a:pt x="4861" y="11165"/>
                </a:cubicBezTo>
                <a:cubicBezTo>
                  <a:pt x="4861" y="11165"/>
                  <a:pt x="4861" y="11165"/>
                  <a:pt x="4861" y="11165"/>
                </a:cubicBezTo>
                <a:cubicBezTo>
                  <a:pt x="4861" y="11165"/>
                  <a:pt x="4856" y="11165"/>
                  <a:pt x="4856" y="11155"/>
                </a:cubicBezTo>
                <a:cubicBezTo>
                  <a:pt x="4856" y="11155"/>
                  <a:pt x="4850" y="11144"/>
                  <a:pt x="4850" y="11155"/>
                </a:cubicBezTo>
                <a:cubicBezTo>
                  <a:pt x="4850" y="11155"/>
                  <a:pt x="4850" y="11155"/>
                  <a:pt x="4850" y="11165"/>
                </a:cubicBezTo>
                <a:cubicBezTo>
                  <a:pt x="4844" y="11165"/>
                  <a:pt x="4850" y="11155"/>
                  <a:pt x="4844" y="11155"/>
                </a:cubicBezTo>
                <a:cubicBezTo>
                  <a:pt x="4844" y="11144"/>
                  <a:pt x="4839" y="11155"/>
                  <a:pt x="4833" y="11155"/>
                </a:cubicBezTo>
                <a:cubicBezTo>
                  <a:pt x="4833" y="11155"/>
                  <a:pt x="4828" y="11155"/>
                  <a:pt x="4822" y="11155"/>
                </a:cubicBezTo>
                <a:cubicBezTo>
                  <a:pt x="4816" y="11155"/>
                  <a:pt x="4816" y="11155"/>
                  <a:pt x="4811" y="11144"/>
                </a:cubicBezTo>
                <a:cubicBezTo>
                  <a:pt x="4811" y="11144"/>
                  <a:pt x="4811" y="11144"/>
                  <a:pt x="4805" y="11144"/>
                </a:cubicBezTo>
                <a:cubicBezTo>
                  <a:pt x="4805" y="11133"/>
                  <a:pt x="4805" y="11133"/>
                  <a:pt x="4805" y="11133"/>
                </a:cubicBezTo>
                <a:cubicBezTo>
                  <a:pt x="4799" y="11133"/>
                  <a:pt x="4799" y="11122"/>
                  <a:pt x="4794" y="11122"/>
                </a:cubicBezTo>
                <a:cubicBezTo>
                  <a:pt x="4794" y="11122"/>
                  <a:pt x="4794" y="11112"/>
                  <a:pt x="4794" y="11112"/>
                </a:cubicBezTo>
                <a:cubicBezTo>
                  <a:pt x="4794" y="11101"/>
                  <a:pt x="4794" y="11101"/>
                  <a:pt x="4788" y="11101"/>
                </a:cubicBezTo>
                <a:cubicBezTo>
                  <a:pt x="4788" y="11101"/>
                  <a:pt x="4788" y="11101"/>
                  <a:pt x="4782" y="11101"/>
                </a:cubicBezTo>
                <a:cubicBezTo>
                  <a:pt x="4782" y="11101"/>
                  <a:pt x="4777" y="11101"/>
                  <a:pt x="4777" y="11090"/>
                </a:cubicBezTo>
                <a:cubicBezTo>
                  <a:pt x="4777" y="11090"/>
                  <a:pt x="4777" y="11090"/>
                  <a:pt x="4777" y="11090"/>
                </a:cubicBezTo>
                <a:cubicBezTo>
                  <a:pt x="4777" y="11090"/>
                  <a:pt x="4771" y="11090"/>
                  <a:pt x="4771" y="11090"/>
                </a:cubicBezTo>
                <a:cubicBezTo>
                  <a:pt x="4771" y="11090"/>
                  <a:pt x="4771" y="11079"/>
                  <a:pt x="4771" y="11079"/>
                </a:cubicBezTo>
                <a:cubicBezTo>
                  <a:pt x="4766" y="11079"/>
                  <a:pt x="4766" y="11079"/>
                  <a:pt x="4766" y="11079"/>
                </a:cubicBezTo>
                <a:cubicBezTo>
                  <a:pt x="4760" y="11079"/>
                  <a:pt x="4754" y="11079"/>
                  <a:pt x="4749" y="11079"/>
                </a:cubicBezTo>
                <a:cubicBezTo>
                  <a:pt x="4749" y="11079"/>
                  <a:pt x="4743" y="11079"/>
                  <a:pt x="4749" y="11079"/>
                </a:cubicBezTo>
                <a:cubicBezTo>
                  <a:pt x="4749" y="11079"/>
                  <a:pt x="4754" y="11079"/>
                  <a:pt x="4749" y="11069"/>
                </a:cubicBezTo>
                <a:cubicBezTo>
                  <a:pt x="4749" y="11069"/>
                  <a:pt x="4743" y="11079"/>
                  <a:pt x="4743" y="11079"/>
                </a:cubicBezTo>
                <a:cubicBezTo>
                  <a:pt x="4743" y="11079"/>
                  <a:pt x="4743" y="11079"/>
                  <a:pt x="4737" y="11079"/>
                </a:cubicBezTo>
                <a:cubicBezTo>
                  <a:pt x="4737" y="11069"/>
                  <a:pt x="4737" y="11069"/>
                  <a:pt x="4732" y="11069"/>
                </a:cubicBezTo>
                <a:cubicBezTo>
                  <a:pt x="4732" y="11058"/>
                  <a:pt x="4726" y="11058"/>
                  <a:pt x="4726" y="11058"/>
                </a:cubicBezTo>
                <a:cubicBezTo>
                  <a:pt x="4726" y="11058"/>
                  <a:pt x="4726" y="11058"/>
                  <a:pt x="4721" y="11058"/>
                </a:cubicBezTo>
                <a:cubicBezTo>
                  <a:pt x="4721" y="11058"/>
                  <a:pt x="4715" y="11058"/>
                  <a:pt x="4715" y="11058"/>
                </a:cubicBezTo>
                <a:cubicBezTo>
                  <a:pt x="4715" y="11058"/>
                  <a:pt x="4715" y="11069"/>
                  <a:pt x="4709" y="11069"/>
                </a:cubicBezTo>
                <a:cubicBezTo>
                  <a:pt x="4709" y="11069"/>
                  <a:pt x="4704" y="11069"/>
                  <a:pt x="4709" y="11058"/>
                </a:cubicBezTo>
                <a:cubicBezTo>
                  <a:pt x="4709" y="11058"/>
                  <a:pt x="4709" y="11058"/>
                  <a:pt x="4709" y="11058"/>
                </a:cubicBezTo>
                <a:cubicBezTo>
                  <a:pt x="4709" y="11058"/>
                  <a:pt x="4709" y="11058"/>
                  <a:pt x="4709" y="11058"/>
                </a:cubicBezTo>
                <a:cubicBezTo>
                  <a:pt x="4704" y="11058"/>
                  <a:pt x="4704" y="11058"/>
                  <a:pt x="4704" y="11058"/>
                </a:cubicBezTo>
                <a:cubicBezTo>
                  <a:pt x="4704" y="11058"/>
                  <a:pt x="4698" y="11069"/>
                  <a:pt x="4698" y="11069"/>
                </a:cubicBezTo>
                <a:cubicBezTo>
                  <a:pt x="4692" y="11069"/>
                  <a:pt x="4692" y="11058"/>
                  <a:pt x="4692" y="11058"/>
                </a:cubicBezTo>
                <a:cubicBezTo>
                  <a:pt x="4687" y="11058"/>
                  <a:pt x="4687" y="11058"/>
                  <a:pt x="4687" y="11058"/>
                </a:cubicBezTo>
                <a:cubicBezTo>
                  <a:pt x="4692" y="11047"/>
                  <a:pt x="4692" y="11047"/>
                  <a:pt x="4692" y="11047"/>
                </a:cubicBezTo>
                <a:cubicBezTo>
                  <a:pt x="4692" y="11047"/>
                  <a:pt x="4687" y="11047"/>
                  <a:pt x="4687" y="11047"/>
                </a:cubicBezTo>
                <a:cubicBezTo>
                  <a:pt x="4687" y="11047"/>
                  <a:pt x="4681" y="11058"/>
                  <a:pt x="4681" y="11058"/>
                </a:cubicBezTo>
                <a:cubicBezTo>
                  <a:pt x="4681" y="11058"/>
                  <a:pt x="4676" y="11069"/>
                  <a:pt x="4670" y="11069"/>
                </a:cubicBezTo>
                <a:cubicBezTo>
                  <a:pt x="4670" y="11058"/>
                  <a:pt x="4670" y="11058"/>
                  <a:pt x="4670" y="11058"/>
                </a:cubicBezTo>
                <a:cubicBezTo>
                  <a:pt x="4670" y="11047"/>
                  <a:pt x="4664" y="11047"/>
                  <a:pt x="4664" y="11047"/>
                </a:cubicBezTo>
                <a:cubicBezTo>
                  <a:pt x="4659" y="11047"/>
                  <a:pt x="4653" y="11047"/>
                  <a:pt x="4653" y="11047"/>
                </a:cubicBezTo>
                <a:cubicBezTo>
                  <a:pt x="4647" y="11047"/>
                  <a:pt x="4647" y="11047"/>
                  <a:pt x="4647" y="11047"/>
                </a:cubicBezTo>
                <a:cubicBezTo>
                  <a:pt x="4642" y="11047"/>
                  <a:pt x="4642" y="11047"/>
                  <a:pt x="4642" y="11047"/>
                </a:cubicBezTo>
                <a:cubicBezTo>
                  <a:pt x="4636" y="11047"/>
                  <a:pt x="4631" y="11047"/>
                  <a:pt x="4631" y="11047"/>
                </a:cubicBezTo>
                <a:cubicBezTo>
                  <a:pt x="4625" y="11047"/>
                  <a:pt x="4619" y="11047"/>
                  <a:pt x="4619" y="11047"/>
                </a:cubicBezTo>
                <a:cubicBezTo>
                  <a:pt x="4614" y="11047"/>
                  <a:pt x="4614" y="11047"/>
                  <a:pt x="4614" y="11047"/>
                </a:cubicBezTo>
                <a:cubicBezTo>
                  <a:pt x="4614" y="11058"/>
                  <a:pt x="4608" y="11058"/>
                  <a:pt x="4608" y="11058"/>
                </a:cubicBezTo>
                <a:cubicBezTo>
                  <a:pt x="4608" y="11058"/>
                  <a:pt x="4608" y="11069"/>
                  <a:pt x="4602" y="11069"/>
                </a:cubicBezTo>
                <a:cubicBezTo>
                  <a:pt x="4602" y="11069"/>
                  <a:pt x="4597" y="11069"/>
                  <a:pt x="4591" y="11069"/>
                </a:cubicBezTo>
                <a:cubicBezTo>
                  <a:pt x="4591" y="11069"/>
                  <a:pt x="4591" y="11069"/>
                  <a:pt x="4591" y="11069"/>
                </a:cubicBezTo>
                <a:cubicBezTo>
                  <a:pt x="4591" y="11069"/>
                  <a:pt x="4591" y="11069"/>
                  <a:pt x="4591" y="11069"/>
                </a:cubicBezTo>
                <a:cubicBezTo>
                  <a:pt x="4591" y="11069"/>
                  <a:pt x="4586" y="11069"/>
                  <a:pt x="4586" y="11069"/>
                </a:cubicBezTo>
                <a:cubicBezTo>
                  <a:pt x="4586" y="11069"/>
                  <a:pt x="4586" y="11069"/>
                  <a:pt x="4580" y="11069"/>
                </a:cubicBezTo>
                <a:cubicBezTo>
                  <a:pt x="4580" y="11069"/>
                  <a:pt x="4580" y="11079"/>
                  <a:pt x="4574" y="11079"/>
                </a:cubicBezTo>
                <a:cubicBezTo>
                  <a:pt x="4574" y="11069"/>
                  <a:pt x="4574" y="11069"/>
                  <a:pt x="4574" y="11069"/>
                </a:cubicBezTo>
                <a:cubicBezTo>
                  <a:pt x="4574" y="11069"/>
                  <a:pt x="4574" y="11069"/>
                  <a:pt x="4574" y="11069"/>
                </a:cubicBezTo>
                <a:cubicBezTo>
                  <a:pt x="4569" y="11069"/>
                  <a:pt x="4569" y="11069"/>
                  <a:pt x="4569" y="11069"/>
                </a:cubicBezTo>
                <a:cubicBezTo>
                  <a:pt x="4569" y="11069"/>
                  <a:pt x="4563" y="11079"/>
                  <a:pt x="4563" y="11079"/>
                </a:cubicBezTo>
                <a:cubicBezTo>
                  <a:pt x="4563" y="11069"/>
                  <a:pt x="4563" y="11069"/>
                  <a:pt x="4563" y="11069"/>
                </a:cubicBezTo>
                <a:cubicBezTo>
                  <a:pt x="4563" y="11069"/>
                  <a:pt x="4557" y="11069"/>
                  <a:pt x="4557" y="11069"/>
                </a:cubicBezTo>
                <a:cubicBezTo>
                  <a:pt x="4557" y="11069"/>
                  <a:pt x="4557" y="11069"/>
                  <a:pt x="4557" y="11079"/>
                </a:cubicBezTo>
                <a:cubicBezTo>
                  <a:pt x="4557" y="11079"/>
                  <a:pt x="4557" y="11069"/>
                  <a:pt x="4557" y="11069"/>
                </a:cubicBezTo>
                <a:cubicBezTo>
                  <a:pt x="4552" y="11079"/>
                  <a:pt x="4552" y="11079"/>
                  <a:pt x="4552" y="11079"/>
                </a:cubicBezTo>
                <a:cubicBezTo>
                  <a:pt x="4546" y="11079"/>
                  <a:pt x="4546" y="11090"/>
                  <a:pt x="4546" y="11079"/>
                </a:cubicBezTo>
                <a:cubicBezTo>
                  <a:pt x="4541" y="11079"/>
                  <a:pt x="4541" y="11079"/>
                  <a:pt x="4541" y="11079"/>
                </a:cubicBezTo>
                <a:cubicBezTo>
                  <a:pt x="4541" y="11079"/>
                  <a:pt x="4541" y="11090"/>
                  <a:pt x="4541" y="11090"/>
                </a:cubicBezTo>
                <a:cubicBezTo>
                  <a:pt x="4541" y="11090"/>
                  <a:pt x="4541" y="11090"/>
                  <a:pt x="4541" y="11090"/>
                </a:cubicBezTo>
                <a:cubicBezTo>
                  <a:pt x="4535" y="11090"/>
                  <a:pt x="4535" y="11090"/>
                  <a:pt x="4535" y="11090"/>
                </a:cubicBezTo>
                <a:cubicBezTo>
                  <a:pt x="4529" y="11101"/>
                  <a:pt x="4529" y="11101"/>
                  <a:pt x="4529" y="11101"/>
                </a:cubicBezTo>
                <a:cubicBezTo>
                  <a:pt x="4524" y="11101"/>
                  <a:pt x="4524" y="11090"/>
                  <a:pt x="4524" y="11101"/>
                </a:cubicBezTo>
                <a:cubicBezTo>
                  <a:pt x="4524" y="11101"/>
                  <a:pt x="4524" y="11101"/>
                  <a:pt x="4518" y="11101"/>
                </a:cubicBezTo>
                <a:cubicBezTo>
                  <a:pt x="4518" y="11101"/>
                  <a:pt x="4518" y="11101"/>
                  <a:pt x="4518" y="11101"/>
                </a:cubicBezTo>
                <a:cubicBezTo>
                  <a:pt x="4518" y="11101"/>
                  <a:pt x="4518" y="11112"/>
                  <a:pt x="4518" y="11112"/>
                </a:cubicBezTo>
                <a:cubicBezTo>
                  <a:pt x="4512" y="11112"/>
                  <a:pt x="4512" y="11112"/>
                  <a:pt x="4512" y="11112"/>
                </a:cubicBezTo>
                <a:cubicBezTo>
                  <a:pt x="4507" y="11112"/>
                  <a:pt x="4507" y="11112"/>
                  <a:pt x="4507" y="11112"/>
                </a:cubicBezTo>
                <a:cubicBezTo>
                  <a:pt x="4507" y="11122"/>
                  <a:pt x="4507" y="11122"/>
                  <a:pt x="4501" y="11122"/>
                </a:cubicBezTo>
                <a:cubicBezTo>
                  <a:pt x="4501" y="11122"/>
                  <a:pt x="4501" y="11133"/>
                  <a:pt x="4496" y="11133"/>
                </a:cubicBezTo>
                <a:cubicBezTo>
                  <a:pt x="4496" y="11144"/>
                  <a:pt x="4490" y="11144"/>
                  <a:pt x="4490" y="11144"/>
                </a:cubicBezTo>
                <a:cubicBezTo>
                  <a:pt x="4490" y="11155"/>
                  <a:pt x="4490" y="11155"/>
                  <a:pt x="4484" y="11155"/>
                </a:cubicBezTo>
                <a:cubicBezTo>
                  <a:pt x="4484" y="11165"/>
                  <a:pt x="4484" y="11165"/>
                  <a:pt x="4484" y="11165"/>
                </a:cubicBezTo>
                <a:cubicBezTo>
                  <a:pt x="4484" y="11165"/>
                  <a:pt x="4484" y="11176"/>
                  <a:pt x="4484" y="11176"/>
                </a:cubicBezTo>
                <a:cubicBezTo>
                  <a:pt x="4484" y="11176"/>
                  <a:pt x="4490" y="11176"/>
                  <a:pt x="4490" y="11187"/>
                </a:cubicBezTo>
                <a:cubicBezTo>
                  <a:pt x="4490" y="11187"/>
                  <a:pt x="4490" y="11187"/>
                  <a:pt x="4490" y="11187"/>
                </a:cubicBezTo>
                <a:cubicBezTo>
                  <a:pt x="4490" y="11198"/>
                  <a:pt x="4496" y="11198"/>
                  <a:pt x="4496" y="11198"/>
                </a:cubicBezTo>
                <a:cubicBezTo>
                  <a:pt x="4496" y="11198"/>
                  <a:pt x="4490" y="11198"/>
                  <a:pt x="4490" y="11198"/>
                </a:cubicBezTo>
                <a:cubicBezTo>
                  <a:pt x="4490" y="11198"/>
                  <a:pt x="4490" y="11198"/>
                  <a:pt x="4484" y="11198"/>
                </a:cubicBezTo>
                <a:cubicBezTo>
                  <a:pt x="4484" y="11198"/>
                  <a:pt x="4484" y="11198"/>
                  <a:pt x="4479" y="11198"/>
                </a:cubicBezTo>
                <a:cubicBezTo>
                  <a:pt x="4479" y="11198"/>
                  <a:pt x="4479" y="11198"/>
                  <a:pt x="4479" y="11198"/>
                </a:cubicBezTo>
                <a:cubicBezTo>
                  <a:pt x="4479" y="11198"/>
                  <a:pt x="4479" y="11198"/>
                  <a:pt x="4479" y="11198"/>
                </a:cubicBezTo>
                <a:cubicBezTo>
                  <a:pt x="4473" y="11198"/>
                  <a:pt x="4473" y="11198"/>
                  <a:pt x="4467" y="11208"/>
                </a:cubicBezTo>
                <a:cubicBezTo>
                  <a:pt x="4467" y="11208"/>
                  <a:pt x="4462" y="11208"/>
                  <a:pt x="4462" y="11208"/>
                </a:cubicBezTo>
                <a:cubicBezTo>
                  <a:pt x="4462" y="11208"/>
                  <a:pt x="4462" y="11208"/>
                  <a:pt x="4456" y="11219"/>
                </a:cubicBezTo>
                <a:cubicBezTo>
                  <a:pt x="4456" y="11219"/>
                  <a:pt x="4456" y="11208"/>
                  <a:pt x="4456" y="11208"/>
                </a:cubicBezTo>
                <a:cubicBezTo>
                  <a:pt x="4451" y="11208"/>
                  <a:pt x="4451" y="11219"/>
                  <a:pt x="4451" y="11219"/>
                </a:cubicBezTo>
                <a:cubicBezTo>
                  <a:pt x="4456" y="11230"/>
                  <a:pt x="4462" y="11219"/>
                  <a:pt x="4467" y="11208"/>
                </a:cubicBezTo>
                <a:cubicBezTo>
                  <a:pt x="4473" y="11208"/>
                  <a:pt x="4473" y="11208"/>
                  <a:pt x="4473" y="11208"/>
                </a:cubicBezTo>
                <a:cubicBezTo>
                  <a:pt x="4479" y="11208"/>
                  <a:pt x="4484" y="11208"/>
                  <a:pt x="4484" y="11219"/>
                </a:cubicBezTo>
                <a:cubicBezTo>
                  <a:pt x="4479" y="11219"/>
                  <a:pt x="4479" y="11219"/>
                  <a:pt x="4479" y="11230"/>
                </a:cubicBezTo>
                <a:cubicBezTo>
                  <a:pt x="4479" y="11230"/>
                  <a:pt x="4484" y="11230"/>
                  <a:pt x="4484" y="11230"/>
                </a:cubicBezTo>
                <a:cubicBezTo>
                  <a:pt x="4490" y="11230"/>
                  <a:pt x="4490" y="11219"/>
                  <a:pt x="4490" y="11219"/>
                </a:cubicBezTo>
                <a:cubicBezTo>
                  <a:pt x="4490" y="11219"/>
                  <a:pt x="4490" y="11219"/>
                  <a:pt x="4496" y="11219"/>
                </a:cubicBezTo>
                <a:cubicBezTo>
                  <a:pt x="4496" y="11219"/>
                  <a:pt x="4496" y="11208"/>
                  <a:pt x="4501" y="11208"/>
                </a:cubicBezTo>
                <a:cubicBezTo>
                  <a:pt x="4501" y="11208"/>
                  <a:pt x="4501" y="11208"/>
                  <a:pt x="4507" y="11208"/>
                </a:cubicBezTo>
                <a:cubicBezTo>
                  <a:pt x="4507" y="11208"/>
                  <a:pt x="4507" y="11208"/>
                  <a:pt x="4507" y="11208"/>
                </a:cubicBezTo>
                <a:cubicBezTo>
                  <a:pt x="4512" y="11208"/>
                  <a:pt x="4512" y="11208"/>
                  <a:pt x="4512" y="11198"/>
                </a:cubicBezTo>
                <a:cubicBezTo>
                  <a:pt x="4512" y="11198"/>
                  <a:pt x="4512" y="11198"/>
                  <a:pt x="4512" y="11198"/>
                </a:cubicBezTo>
                <a:cubicBezTo>
                  <a:pt x="4512" y="11198"/>
                  <a:pt x="4512" y="11198"/>
                  <a:pt x="4512" y="11187"/>
                </a:cubicBezTo>
                <a:cubicBezTo>
                  <a:pt x="4512" y="11187"/>
                  <a:pt x="4512" y="11187"/>
                  <a:pt x="4512" y="11187"/>
                </a:cubicBezTo>
                <a:cubicBezTo>
                  <a:pt x="4512" y="11176"/>
                  <a:pt x="4518" y="11176"/>
                  <a:pt x="4524" y="11176"/>
                </a:cubicBezTo>
                <a:cubicBezTo>
                  <a:pt x="4524" y="11176"/>
                  <a:pt x="4535" y="11187"/>
                  <a:pt x="4535" y="11176"/>
                </a:cubicBezTo>
                <a:cubicBezTo>
                  <a:pt x="4535" y="11176"/>
                  <a:pt x="4535" y="11176"/>
                  <a:pt x="4535" y="11176"/>
                </a:cubicBezTo>
                <a:cubicBezTo>
                  <a:pt x="4541" y="11165"/>
                  <a:pt x="4541" y="11176"/>
                  <a:pt x="4541" y="11176"/>
                </a:cubicBezTo>
                <a:cubicBezTo>
                  <a:pt x="4546" y="11187"/>
                  <a:pt x="4546" y="11176"/>
                  <a:pt x="4552" y="11176"/>
                </a:cubicBezTo>
                <a:cubicBezTo>
                  <a:pt x="4552" y="11176"/>
                  <a:pt x="4552" y="11176"/>
                  <a:pt x="4552" y="11176"/>
                </a:cubicBezTo>
                <a:cubicBezTo>
                  <a:pt x="4557" y="11165"/>
                  <a:pt x="4557" y="11155"/>
                  <a:pt x="4557" y="11155"/>
                </a:cubicBezTo>
                <a:cubicBezTo>
                  <a:pt x="4563" y="11155"/>
                  <a:pt x="4563" y="11165"/>
                  <a:pt x="4563" y="11155"/>
                </a:cubicBezTo>
                <a:cubicBezTo>
                  <a:pt x="4569" y="11155"/>
                  <a:pt x="4569" y="11144"/>
                  <a:pt x="4574" y="11133"/>
                </a:cubicBezTo>
                <a:cubicBezTo>
                  <a:pt x="4574" y="11133"/>
                  <a:pt x="4574" y="11133"/>
                  <a:pt x="4574" y="11133"/>
                </a:cubicBezTo>
                <a:cubicBezTo>
                  <a:pt x="4574" y="11133"/>
                  <a:pt x="4574" y="11133"/>
                  <a:pt x="4574" y="11133"/>
                </a:cubicBezTo>
                <a:cubicBezTo>
                  <a:pt x="4580" y="11133"/>
                  <a:pt x="4580" y="11133"/>
                  <a:pt x="4580" y="11133"/>
                </a:cubicBezTo>
                <a:cubicBezTo>
                  <a:pt x="4586" y="11133"/>
                  <a:pt x="4591" y="11122"/>
                  <a:pt x="4591" y="11112"/>
                </a:cubicBezTo>
                <a:cubicBezTo>
                  <a:pt x="4591" y="11112"/>
                  <a:pt x="4591" y="11112"/>
                  <a:pt x="4597" y="11112"/>
                </a:cubicBezTo>
                <a:cubicBezTo>
                  <a:pt x="4597" y="11112"/>
                  <a:pt x="4597" y="11112"/>
                  <a:pt x="4602" y="11112"/>
                </a:cubicBezTo>
                <a:cubicBezTo>
                  <a:pt x="4608" y="11112"/>
                  <a:pt x="4614" y="11112"/>
                  <a:pt x="4625" y="11112"/>
                </a:cubicBezTo>
                <a:cubicBezTo>
                  <a:pt x="4631" y="11112"/>
                  <a:pt x="4631" y="11112"/>
                  <a:pt x="4636" y="11112"/>
                </a:cubicBezTo>
                <a:cubicBezTo>
                  <a:pt x="4642" y="11112"/>
                  <a:pt x="4647" y="11112"/>
                  <a:pt x="4647" y="11112"/>
                </a:cubicBezTo>
                <a:cubicBezTo>
                  <a:pt x="4653" y="11112"/>
                  <a:pt x="4653" y="11112"/>
                  <a:pt x="4653" y="11122"/>
                </a:cubicBezTo>
                <a:cubicBezTo>
                  <a:pt x="4659" y="11122"/>
                  <a:pt x="4659" y="11122"/>
                  <a:pt x="4659" y="11122"/>
                </a:cubicBezTo>
                <a:cubicBezTo>
                  <a:pt x="4659" y="11122"/>
                  <a:pt x="4664" y="11133"/>
                  <a:pt x="4664" y="11133"/>
                </a:cubicBezTo>
                <a:cubicBezTo>
                  <a:pt x="4659" y="11144"/>
                  <a:pt x="4659" y="11144"/>
                  <a:pt x="4653" y="11144"/>
                </a:cubicBezTo>
                <a:cubicBezTo>
                  <a:pt x="4653" y="11144"/>
                  <a:pt x="4653" y="11144"/>
                  <a:pt x="4647" y="11144"/>
                </a:cubicBezTo>
                <a:cubicBezTo>
                  <a:pt x="4647" y="11144"/>
                  <a:pt x="4647" y="11144"/>
                  <a:pt x="4642" y="11144"/>
                </a:cubicBezTo>
                <a:cubicBezTo>
                  <a:pt x="4642" y="11144"/>
                  <a:pt x="4642" y="11144"/>
                  <a:pt x="4636" y="11144"/>
                </a:cubicBezTo>
                <a:cubicBezTo>
                  <a:pt x="4636" y="11144"/>
                  <a:pt x="4636" y="11144"/>
                  <a:pt x="4631" y="11144"/>
                </a:cubicBezTo>
                <a:cubicBezTo>
                  <a:pt x="4625" y="11144"/>
                  <a:pt x="4631" y="11155"/>
                  <a:pt x="4636" y="11155"/>
                </a:cubicBezTo>
                <a:cubicBezTo>
                  <a:pt x="4636" y="11155"/>
                  <a:pt x="4636" y="11155"/>
                  <a:pt x="4636" y="11165"/>
                </a:cubicBezTo>
                <a:cubicBezTo>
                  <a:pt x="4642" y="11165"/>
                  <a:pt x="4642" y="11165"/>
                  <a:pt x="4642" y="11165"/>
                </a:cubicBezTo>
                <a:cubicBezTo>
                  <a:pt x="4642" y="11165"/>
                  <a:pt x="4642" y="11165"/>
                  <a:pt x="4647" y="11165"/>
                </a:cubicBezTo>
                <a:cubicBezTo>
                  <a:pt x="4647" y="11165"/>
                  <a:pt x="4647" y="11176"/>
                  <a:pt x="4653" y="11187"/>
                </a:cubicBezTo>
                <a:cubicBezTo>
                  <a:pt x="4653" y="11187"/>
                  <a:pt x="4659" y="11176"/>
                  <a:pt x="4659" y="11176"/>
                </a:cubicBezTo>
                <a:cubicBezTo>
                  <a:pt x="4659" y="11176"/>
                  <a:pt x="4659" y="11176"/>
                  <a:pt x="4664" y="11176"/>
                </a:cubicBezTo>
                <a:cubicBezTo>
                  <a:pt x="4664" y="11176"/>
                  <a:pt x="4670" y="11176"/>
                  <a:pt x="4676" y="11176"/>
                </a:cubicBezTo>
                <a:cubicBezTo>
                  <a:pt x="4676" y="11176"/>
                  <a:pt x="4676" y="11176"/>
                  <a:pt x="4676" y="11187"/>
                </a:cubicBezTo>
                <a:cubicBezTo>
                  <a:pt x="4681" y="11187"/>
                  <a:pt x="4681" y="11187"/>
                  <a:pt x="4681" y="11187"/>
                </a:cubicBezTo>
                <a:cubicBezTo>
                  <a:pt x="4681" y="11198"/>
                  <a:pt x="4676" y="11198"/>
                  <a:pt x="4676" y="11198"/>
                </a:cubicBezTo>
                <a:cubicBezTo>
                  <a:pt x="4676" y="11198"/>
                  <a:pt x="4676" y="11198"/>
                  <a:pt x="4681" y="11198"/>
                </a:cubicBezTo>
                <a:cubicBezTo>
                  <a:pt x="4681" y="11198"/>
                  <a:pt x="4681" y="11198"/>
                  <a:pt x="4681" y="11198"/>
                </a:cubicBezTo>
                <a:cubicBezTo>
                  <a:pt x="4681" y="11198"/>
                  <a:pt x="4687" y="11187"/>
                  <a:pt x="4687" y="11187"/>
                </a:cubicBezTo>
                <a:cubicBezTo>
                  <a:pt x="4692" y="11187"/>
                  <a:pt x="4687" y="11198"/>
                  <a:pt x="4687" y="11198"/>
                </a:cubicBezTo>
                <a:cubicBezTo>
                  <a:pt x="4692" y="11198"/>
                  <a:pt x="4698" y="11198"/>
                  <a:pt x="4692" y="11208"/>
                </a:cubicBezTo>
                <a:cubicBezTo>
                  <a:pt x="4692" y="11208"/>
                  <a:pt x="4692" y="11208"/>
                  <a:pt x="4692" y="11208"/>
                </a:cubicBezTo>
                <a:cubicBezTo>
                  <a:pt x="4698" y="11208"/>
                  <a:pt x="4692" y="11198"/>
                  <a:pt x="4692" y="11198"/>
                </a:cubicBezTo>
                <a:cubicBezTo>
                  <a:pt x="4692" y="11198"/>
                  <a:pt x="4692" y="11198"/>
                  <a:pt x="4692" y="11187"/>
                </a:cubicBezTo>
                <a:cubicBezTo>
                  <a:pt x="4692" y="11187"/>
                  <a:pt x="4692" y="11187"/>
                  <a:pt x="4692" y="11187"/>
                </a:cubicBezTo>
                <a:cubicBezTo>
                  <a:pt x="4692" y="11187"/>
                  <a:pt x="4687" y="11176"/>
                  <a:pt x="4692" y="11165"/>
                </a:cubicBezTo>
                <a:cubicBezTo>
                  <a:pt x="4692" y="11165"/>
                  <a:pt x="4698" y="11176"/>
                  <a:pt x="4698" y="11187"/>
                </a:cubicBezTo>
                <a:cubicBezTo>
                  <a:pt x="4698" y="11187"/>
                  <a:pt x="4698" y="11198"/>
                  <a:pt x="4704" y="11198"/>
                </a:cubicBezTo>
                <a:cubicBezTo>
                  <a:pt x="4709" y="11198"/>
                  <a:pt x="4709" y="11198"/>
                  <a:pt x="4715" y="11198"/>
                </a:cubicBezTo>
                <a:cubicBezTo>
                  <a:pt x="4721" y="11198"/>
                  <a:pt x="4721" y="11198"/>
                  <a:pt x="4726" y="11198"/>
                </a:cubicBezTo>
                <a:cubicBezTo>
                  <a:pt x="4726" y="11198"/>
                  <a:pt x="4726" y="11198"/>
                  <a:pt x="4732" y="11198"/>
                </a:cubicBezTo>
                <a:cubicBezTo>
                  <a:pt x="4732" y="11198"/>
                  <a:pt x="4732" y="11198"/>
                  <a:pt x="4732" y="11198"/>
                </a:cubicBezTo>
                <a:cubicBezTo>
                  <a:pt x="4737" y="11198"/>
                  <a:pt x="4737" y="11198"/>
                  <a:pt x="4737" y="11187"/>
                </a:cubicBezTo>
                <a:cubicBezTo>
                  <a:pt x="4737" y="11187"/>
                  <a:pt x="4737" y="11198"/>
                  <a:pt x="4743" y="11198"/>
                </a:cubicBezTo>
                <a:cubicBezTo>
                  <a:pt x="4743" y="11198"/>
                  <a:pt x="4743" y="11208"/>
                  <a:pt x="4743" y="11208"/>
                </a:cubicBezTo>
                <a:cubicBezTo>
                  <a:pt x="4749" y="11208"/>
                  <a:pt x="4749" y="11208"/>
                  <a:pt x="4749" y="11219"/>
                </a:cubicBezTo>
                <a:cubicBezTo>
                  <a:pt x="4754" y="11219"/>
                  <a:pt x="4754" y="11219"/>
                  <a:pt x="4754" y="11230"/>
                </a:cubicBezTo>
                <a:cubicBezTo>
                  <a:pt x="4760" y="11230"/>
                  <a:pt x="4760" y="11230"/>
                  <a:pt x="4760" y="11230"/>
                </a:cubicBezTo>
                <a:cubicBezTo>
                  <a:pt x="4760" y="11230"/>
                  <a:pt x="4766" y="11230"/>
                  <a:pt x="4766" y="11230"/>
                </a:cubicBezTo>
                <a:cubicBezTo>
                  <a:pt x="4766" y="11230"/>
                  <a:pt x="4766" y="11230"/>
                  <a:pt x="4771" y="11241"/>
                </a:cubicBezTo>
                <a:cubicBezTo>
                  <a:pt x="4771" y="11241"/>
                  <a:pt x="4771" y="11241"/>
                  <a:pt x="4771" y="11241"/>
                </a:cubicBezTo>
                <a:cubicBezTo>
                  <a:pt x="4777" y="11241"/>
                  <a:pt x="4777" y="11241"/>
                  <a:pt x="4777" y="11241"/>
                </a:cubicBezTo>
                <a:cubicBezTo>
                  <a:pt x="4782" y="11241"/>
                  <a:pt x="4777" y="11241"/>
                  <a:pt x="4782" y="11241"/>
                </a:cubicBezTo>
                <a:cubicBezTo>
                  <a:pt x="4782" y="11241"/>
                  <a:pt x="4782" y="11241"/>
                  <a:pt x="4782" y="11241"/>
                </a:cubicBezTo>
                <a:cubicBezTo>
                  <a:pt x="4788" y="11241"/>
                  <a:pt x="4788" y="11241"/>
                  <a:pt x="4788" y="11241"/>
                </a:cubicBezTo>
                <a:cubicBezTo>
                  <a:pt x="4794" y="11241"/>
                  <a:pt x="4794" y="11251"/>
                  <a:pt x="4794" y="11251"/>
                </a:cubicBezTo>
                <a:cubicBezTo>
                  <a:pt x="4794" y="11251"/>
                  <a:pt x="4799" y="11251"/>
                  <a:pt x="4799" y="11251"/>
                </a:cubicBezTo>
                <a:cubicBezTo>
                  <a:pt x="4799" y="11251"/>
                  <a:pt x="4799" y="11251"/>
                  <a:pt x="4805" y="11251"/>
                </a:cubicBezTo>
                <a:cubicBezTo>
                  <a:pt x="4805" y="11251"/>
                  <a:pt x="4805" y="11251"/>
                  <a:pt x="4811" y="11251"/>
                </a:cubicBezTo>
                <a:cubicBezTo>
                  <a:pt x="4811" y="11251"/>
                  <a:pt x="4811" y="11251"/>
                  <a:pt x="4816" y="11262"/>
                </a:cubicBezTo>
                <a:cubicBezTo>
                  <a:pt x="4816" y="11262"/>
                  <a:pt x="4822" y="11262"/>
                  <a:pt x="4822" y="11262"/>
                </a:cubicBezTo>
                <a:cubicBezTo>
                  <a:pt x="4828" y="11262"/>
                  <a:pt x="4828" y="11251"/>
                  <a:pt x="4828" y="11251"/>
                </a:cubicBezTo>
                <a:cubicBezTo>
                  <a:pt x="4833" y="11251"/>
                  <a:pt x="4833" y="11251"/>
                  <a:pt x="4839" y="11251"/>
                </a:cubicBezTo>
                <a:cubicBezTo>
                  <a:pt x="4839" y="11251"/>
                  <a:pt x="4844" y="11251"/>
                  <a:pt x="4844" y="11251"/>
                </a:cubicBezTo>
                <a:cubicBezTo>
                  <a:pt x="4850" y="11251"/>
                  <a:pt x="4850" y="11251"/>
                  <a:pt x="4850" y="11251"/>
                </a:cubicBezTo>
                <a:cubicBezTo>
                  <a:pt x="4850" y="11262"/>
                  <a:pt x="4844" y="11251"/>
                  <a:pt x="4850" y="11262"/>
                </a:cubicBezTo>
                <a:cubicBezTo>
                  <a:pt x="4850" y="11262"/>
                  <a:pt x="4856" y="11262"/>
                  <a:pt x="4856" y="11262"/>
                </a:cubicBezTo>
                <a:cubicBezTo>
                  <a:pt x="4856" y="11262"/>
                  <a:pt x="4861" y="11273"/>
                  <a:pt x="4861" y="11284"/>
                </a:cubicBezTo>
                <a:cubicBezTo>
                  <a:pt x="4861" y="11284"/>
                  <a:pt x="4861" y="11294"/>
                  <a:pt x="4861" y="11305"/>
                </a:cubicBezTo>
                <a:cubicBezTo>
                  <a:pt x="4861" y="11305"/>
                  <a:pt x="4867" y="11305"/>
                  <a:pt x="4867" y="11316"/>
                </a:cubicBezTo>
                <a:cubicBezTo>
                  <a:pt x="4867" y="11316"/>
                  <a:pt x="4867" y="11316"/>
                  <a:pt x="4867" y="11327"/>
                </a:cubicBezTo>
                <a:cubicBezTo>
                  <a:pt x="4867" y="11327"/>
                  <a:pt x="4873" y="11327"/>
                  <a:pt x="4873" y="11337"/>
                </a:cubicBezTo>
                <a:cubicBezTo>
                  <a:pt x="4878" y="11337"/>
                  <a:pt x="4884" y="11348"/>
                  <a:pt x="4889" y="11359"/>
                </a:cubicBezTo>
                <a:cubicBezTo>
                  <a:pt x="4895" y="11370"/>
                  <a:pt x="4895" y="11370"/>
                  <a:pt x="4901" y="11370"/>
                </a:cubicBezTo>
                <a:cubicBezTo>
                  <a:pt x="4901" y="11370"/>
                  <a:pt x="4901" y="11370"/>
                  <a:pt x="4906" y="11370"/>
                </a:cubicBezTo>
                <a:cubicBezTo>
                  <a:pt x="4906" y="11359"/>
                  <a:pt x="4906" y="11370"/>
                  <a:pt x="4912" y="11370"/>
                </a:cubicBezTo>
                <a:cubicBezTo>
                  <a:pt x="4912" y="11370"/>
                  <a:pt x="4912" y="11370"/>
                  <a:pt x="4918" y="11370"/>
                </a:cubicBezTo>
                <a:cubicBezTo>
                  <a:pt x="4918" y="11370"/>
                  <a:pt x="4923" y="11370"/>
                  <a:pt x="4923" y="11370"/>
                </a:cubicBezTo>
                <a:cubicBezTo>
                  <a:pt x="4923" y="11370"/>
                  <a:pt x="4923" y="11370"/>
                  <a:pt x="4929" y="11370"/>
                </a:cubicBezTo>
                <a:cubicBezTo>
                  <a:pt x="4929" y="11370"/>
                  <a:pt x="4934" y="11370"/>
                  <a:pt x="4940" y="11370"/>
                </a:cubicBezTo>
                <a:cubicBezTo>
                  <a:pt x="4940" y="11370"/>
                  <a:pt x="4940" y="11370"/>
                  <a:pt x="4946" y="11380"/>
                </a:cubicBezTo>
                <a:cubicBezTo>
                  <a:pt x="4946" y="11380"/>
                  <a:pt x="4946" y="11380"/>
                  <a:pt x="4951" y="11380"/>
                </a:cubicBezTo>
                <a:cubicBezTo>
                  <a:pt x="4951" y="11380"/>
                  <a:pt x="4946" y="11380"/>
                  <a:pt x="4946" y="11391"/>
                </a:cubicBezTo>
                <a:cubicBezTo>
                  <a:pt x="4946" y="11391"/>
                  <a:pt x="4951" y="11391"/>
                  <a:pt x="4951" y="11391"/>
                </a:cubicBezTo>
                <a:cubicBezTo>
                  <a:pt x="4951" y="11391"/>
                  <a:pt x="4957" y="11391"/>
                  <a:pt x="4957" y="11391"/>
                </a:cubicBezTo>
                <a:cubicBezTo>
                  <a:pt x="4957" y="11391"/>
                  <a:pt x="4957" y="11391"/>
                  <a:pt x="4957" y="11391"/>
                </a:cubicBezTo>
                <a:cubicBezTo>
                  <a:pt x="4957" y="11391"/>
                  <a:pt x="4957" y="11391"/>
                  <a:pt x="4957" y="11402"/>
                </a:cubicBezTo>
                <a:cubicBezTo>
                  <a:pt x="4957" y="11402"/>
                  <a:pt x="4957" y="11402"/>
                  <a:pt x="4957" y="11413"/>
                </a:cubicBezTo>
                <a:cubicBezTo>
                  <a:pt x="4951" y="11413"/>
                  <a:pt x="4951" y="11413"/>
                  <a:pt x="4951" y="11423"/>
                </a:cubicBezTo>
                <a:cubicBezTo>
                  <a:pt x="4951" y="11423"/>
                  <a:pt x="4951" y="11423"/>
                  <a:pt x="4946" y="11423"/>
                </a:cubicBezTo>
                <a:cubicBezTo>
                  <a:pt x="4946" y="11423"/>
                  <a:pt x="4946" y="11423"/>
                  <a:pt x="4946" y="11423"/>
                </a:cubicBezTo>
                <a:cubicBezTo>
                  <a:pt x="4940" y="11434"/>
                  <a:pt x="4940" y="11434"/>
                  <a:pt x="4940" y="11434"/>
                </a:cubicBezTo>
                <a:cubicBezTo>
                  <a:pt x="4934" y="11434"/>
                  <a:pt x="4934" y="11434"/>
                  <a:pt x="4929" y="11445"/>
                </a:cubicBezTo>
                <a:cubicBezTo>
                  <a:pt x="4929" y="11445"/>
                  <a:pt x="4923" y="11456"/>
                  <a:pt x="4918" y="11456"/>
                </a:cubicBezTo>
                <a:cubicBezTo>
                  <a:pt x="4918" y="11456"/>
                  <a:pt x="4918" y="11466"/>
                  <a:pt x="4918" y="11466"/>
                </a:cubicBezTo>
                <a:cubicBezTo>
                  <a:pt x="4918" y="11466"/>
                  <a:pt x="4918" y="11466"/>
                  <a:pt x="4912" y="11477"/>
                </a:cubicBezTo>
                <a:cubicBezTo>
                  <a:pt x="4912" y="11477"/>
                  <a:pt x="4912" y="11477"/>
                  <a:pt x="4918" y="11488"/>
                </a:cubicBezTo>
                <a:cubicBezTo>
                  <a:pt x="4918" y="11488"/>
                  <a:pt x="4918" y="11477"/>
                  <a:pt x="4923" y="11477"/>
                </a:cubicBezTo>
                <a:cubicBezTo>
                  <a:pt x="4923" y="11477"/>
                  <a:pt x="4923" y="11477"/>
                  <a:pt x="4923" y="11477"/>
                </a:cubicBezTo>
                <a:cubicBezTo>
                  <a:pt x="4929" y="11477"/>
                  <a:pt x="4934" y="11488"/>
                  <a:pt x="4940" y="11477"/>
                </a:cubicBezTo>
                <a:cubicBezTo>
                  <a:pt x="4940" y="11477"/>
                  <a:pt x="4940" y="11477"/>
                  <a:pt x="4940" y="11477"/>
                </a:cubicBezTo>
                <a:cubicBezTo>
                  <a:pt x="4946" y="11477"/>
                  <a:pt x="4946" y="11477"/>
                  <a:pt x="4946" y="11477"/>
                </a:cubicBezTo>
                <a:cubicBezTo>
                  <a:pt x="4946" y="11477"/>
                  <a:pt x="4946" y="11477"/>
                  <a:pt x="4946" y="11466"/>
                </a:cubicBezTo>
                <a:cubicBezTo>
                  <a:pt x="4951" y="11466"/>
                  <a:pt x="4951" y="11466"/>
                  <a:pt x="4951" y="11466"/>
                </a:cubicBezTo>
                <a:cubicBezTo>
                  <a:pt x="4951" y="11477"/>
                  <a:pt x="4951" y="11477"/>
                  <a:pt x="4951" y="11477"/>
                </a:cubicBezTo>
                <a:cubicBezTo>
                  <a:pt x="4957" y="11477"/>
                  <a:pt x="4957" y="11477"/>
                  <a:pt x="4957" y="11477"/>
                </a:cubicBezTo>
                <a:cubicBezTo>
                  <a:pt x="4957" y="11477"/>
                  <a:pt x="4963" y="11477"/>
                  <a:pt x="4963" y="11477"/>
                </a:cubicBezTo>
                <a:cubicBezTo>
                  <a:pt x="4968" y="11477"/>
                  <a:pt x="4968" y="11477"/>
                  <a:pt x="4968" y="11466"/>
                </a:cubicBezTo>
                <a:cubicBezTo>
                  <a:pt x="4974" y="11466"/>
                  <a:pt x="4979" y="11466"/>
                  <a:pt x="4979" y="11466"/>
                </a:cubicBezTo>
                <a:cubicBezTo>
                  <a:pt x="4991" y="11466"/>
                  <a:pt x="4996" y="11466"/>
                  <a:pt x="5008" y="11456"/>
                </a:cubicBezTo>
                <a:cubicBezTo>
                  <a:pt x="5008" y="11456"/>
                  <a:pt x="5013" y="11456"/>
                  <a:pt x="5019" y="11456"/>
                </a:cubicBezTo>
                <a:cubicBezTo>
                  <a:pt x="5019" y="11466"/>
                  <a:pt x="5024" y="11466"/>
                  <a:pt x="5030" y="11466"/>
                </a:cubicBezTo>
                <a:close/>
                <a:moveTo>
                  <a:pt x="4782" y="11499"/>
                </a:moveTo>
                <a:cubicBezTo>
                  <a:pt x="4782" y="11499"/>
                  <a:pt x="4782" y="11499"/>
                  <a:pt x="4782" y="11499"/>
                </a:cubicBezTo>
                <a:cubicBezTo>
                  <a:pt x="4782" y="11499"/>
                  <a:pt x="4777" y="11499"/>
                  <a:pt x="4777" y="11499"/>
                </a:cubicBezTo>
                <a:cubicBezTo>
                  <a:pt x="4777" y="11509"/>
                  <a:pt x="4782" y="11499"/>
                  <a:pt x="4782" y="11499"/>
                </a:cubicBezTo>
                <a:cubicBezTo>
                  <a:pt x="4782" y="11499"/>
                  <a:pt x="4782" y="11499"/>
                  <a:pt x="4782" y="11499"/>
                </a:cubicBezTo>
                <a:cubicBezTo>
                  <a:pt x="4782" y="11499"/>
                  <a:pt x="4782" y="11499"/>
                  <a:pt x="4788" y="11499"/>
                </a:cubicBezTo>
                <a:cubicBezTo>
                  <a:pt x="4788" y="11499"/>
                  <a:pt x="4788" y="11488"/>
                  <a:pt x="4782" y="11499"/>
                </a:cubicBezTo>
                <a:close/>
                <a:moveTo>
                  <a:pt x="5767" y="11638"/>
                </a:moveTo>
                <a:cubicBezTo>
                  <a:pt x="5762" y="11638"/>
                  <a:pt x="5762" y="11649"/>
                  <a:pt x="5762" y="11649"/>
                </a:cubicBezTo>
                <a:cubicBezTo>
                  <a:pt x="5767" y="11649"/>
                  <a:pt x="5767" y="11649"/>
                  <a:pt x="5767" y="11649"/>
                </a:cubicBezTo>
                <a:cubicBezTo>
                  <a:pt x="5767" y="11638"/>
                  <a:pt x="5773" y="11649"/>
                  <a:pt x="5773" y="11638"/>
                </a:cubicBezTo>
                <a:cubicBezTo>
                  <a:pt x="5773" y="11638"/>
                  <a:pt x="5767" y="11638"/>
                  <a:pt x="5767" y="11638"/>
                </a:cubicBezTo>
                <a:close/>
                <a:moveTo>
                  <a:pt x="5733" y="11660"/>
                </a:moveTo>
                <a:cubicBezTo>
                  <a:pt x="5728" y="11649"/>
                  <a:pt x="5722" y="11660"/>
                  <a:pt x="5728" y="11660"/>
                </a:cubicBezTo>
                <a:cubicBezTo>
                  <a:pt x="5728" y="11660"/>
                  <a:pt x="5733" y="11660"/>
                  <a:pt x="5733" y="11660"/>
                </a:cubicBezTo>
                <a:cubicBezTo>
                  <a:pt x="5733" y="11670"/>
                  <a:pt x="5733" y="11670"/>
                  <a:pt x="5733" y="11670"/>
                </a:cubicBezTo>
                <a:cubicBezTo>
                  <a:pt x="5739" y="11670"/>
                  <a:pt x="5733" y="11660"/>
                  <a:pt x="5733" y="11660"/>
                </a:cubicBezTo>
                <a:close/>
                <a:moveTo>
                  <a:pt x="5767" y="11606"/>
                </a:moveTo>
                <a:cubicBezTo>
                  <a:pt x="5767" y="11606"/>
                  <a:pt x="5767" y="11606"/>
                  <a:pt x="5762" y="11606"/>
                </a:cubicBezTo>
                <a:cubicBezTo>
                  <a:pt x="5762" y="11606"/>
                  <a:pt x="5762" y="11617"/>
                  <a:pt x="5762" y="11617"/>
                </a:cubicBezTo>
                <a:cubicBezTo>
                  <a:pt x="5762" y="11617"/>
                  <a:pt x="5767" y="11606"/>
                  <a:pt x="5767" y="11606"/>
                </a:cubicBezTo>
                <a:cubicBezTo>
                  <a:pt x="5767" y="11617"/>
                  <a:pt x="5767" y="11617"/>
                  <a:pt x="5773" y="11617"/>
                </a:cubicBezTo>
                <a:cubicBezTo>
                  <a:pt x="5773" y="11606"/>
                  <a:pt x="5767" y="11606"/>
                  <a:pt x="5767" y="11606"/>
                </a:cubicBezTo>
                <a:close/>
                <a:moveTo>
                  <a:pt x="5756" y="11660"/>
                </a:moveTo>
                <a:cubicBezTo>
                  <a:pt x="5750" y="11660"/>
                  <a:pt x="5750" y="11660"/>
                  <a:pt x="5750" y="11660"/>
                </a:cubicBezTo>
                <a:cubicBezTo>
                  <a:pt x="5756" y="11660"/>
                  <a:pt x="5756" y="11660"/>
                  <a:pt x="5756" y="11660"/>
                </a:cubicBezTo>
                <a:close/>
                <a:moveTo>
                  <a:pt x="5615" y="8060"/>
                </a:moveTo>
                <a:cubicBezTo>
                  <a:pt x="5615" y="8060"/>
                  <a:pt x="5621" y="8060"/>
                  <a:pt x="5621" y="8060"/>
                </a:cubicBezTo>
                <a:cubicBezTo>
                  <a:pt x="5621" y="8049"/>
                  <a:pt x="5615" y="8060"/>
                  <a:pt x="5615" y="8060"/>
                </a:cubicBezTo>
                <a:cubicBezTo>
                  <a:pt x="5610" y="8060"/>
                  <a:pt x="5610" y="8070"/>
                  <a:pt x="5610" y="8070"/>
                </a:cubicBezTo>
                <a:cubicBezTo>
                  <a:pt x="5615" y="8070"/>
                  <a:pt x="5615" y="8060"/>
                  <a:pt x="5615" y="8060"/>
                </a:cubicBezTo>
                <a:close/>
                <a:moveTo>
                  <a:pt x="4676" y="11241"/>
                </a:moveTo>
                <a:cubicBezTo>
                  <a:pt x="4676" y="11241"/>
                  <a:pt x="4676" y="11251"/>
                  <a:pt x="4676" y="11251"/>
                </a:cubicBezTo>
                <a:cubicBezTo>
                  <a:pt x="4670" y="11251"/>
                  <a:pt x="4670" y="11251"/>
                  <a:pt x="4670" y="11251"/>
                </a:cubicBezTo>
                <a:cubicBezTo>
                  <a:pt x="4664" y="11251"/>
                  <a:pt x="4659" y="11251"/>
                  <a:pt x="4659" y="11262"/>
                </a:cubicBezTo>
                <a:cubicBezTo>
                  <a:pt x="4659" y="11262"/>
                  <a:pt x="4664" y="11262"/>
                  <a:pt x="4670" y="11262"/>
                </a:cubicBezTo>
                <a:cubicBezTo>
                  <a:pt x="4670" y="11251"/>
                  <a:pt x="4670" y="11251"/>
                  <a:pt x="4676" y="11251"/>
                </a:cubicBezTo>
                <a:cubicBezTo>
                  <a:pt x="4676" y="11251"/>
                  <a:pt x="4681" y="11251"/>
                  <a:pt x="4676" y="11241"/>
                </a:cubicBezTo>
                <a:close/>
                <a:moveTo>
                  <a:pt x="5739" y="11746"/>
                </a:moveTo>
                <a:cubicBezTo>
                  <a:pt x="5739" y="11746"/>
                  <a:pt x="5745" y="11746"/>
                  <a:pt x="5745" y="11746"/>
                </a:cubicBezTo>
                <a:cubicBezTo>
                  <a:pt x="5745" y="11746"/>
                  <a:pt x="5750" y="11746"/>
                  <a:pt x="5750" y="11746"/>
                </a:cubicBezTo>
                <a:cubicBezTo>
                  <a:pt x="5750" y="11746"/>
                  <a:pt x="5756" y="11746"/>
                  <a:pt x="5756" y="11735"/>
                </a:cubicBezTo>
                <a:cubicBezTo>
                  <a:pt x="5750" y="11735"/>
                  <a:pt x="5750" y="11735"/>
                  <a:pt x="5750" y="11735"/>
                </a:cubicBezTo>
                <a:cubicBezTo>
                  <a:pt x="5750" y="11735"/>
                  <a:pt x="5750" y="11735"/>
                  <a:pt x="5750" y="11735"/>
                </a:cubicBezTo>
                <a:cubicBezTo>
                  <a:pt x="5745" y="11735"/>
                  <a:pt x="5745" y="11735"/>
                  <a:pt x="5745" y="11735"/>
                </a:cubicBezTo>
                <a:cubicBezTo>
                  <a:pt x="5745" y="11735"/>
                  <a:pt x="5739" y="11735"/>
                  <a:pt x="5739" y="11735"/>
                </a:cubicBezTo>
                <a:cubicBezTo>
                  <a:pt x="5733" y="11735"/>
                  <a:pt x="5733" y="11746"/>
                  <a:pt x="5739" y="11746"/>
                </a:cubicBezTo>
                <a:cubicBezTo>
                  <a:pt x="5739" y="11746"/>
                  <a:pt x="5739" y="11746"/>
                  <a:pt x="5739" y="11746"/>
                </a:cubicBezTo>
                <a:close/>
                <a:moveTo>
                  <a:pt x="5750" y="9833"/>
                </a:moveTo>
                <a:cubicBezTo>
                  <a:pt x="5756" y="9822"/>
                  <a:pt x="5756" y="9822"/>
                  <a:pt x="5750" y="9811"/>
                </a:cubicBezTo>
                <a:cubicBezTo>
                  <a:pt x="5750" y="9811"/>
                  <a:pt x="5745" y="9822"/>
                  <a:pt x="5745" y="9822"/>
                </a:cubicBezTo>
                <a:cubicBezTo>
                  <a:pt x="5739" y="9833"/>
                  <a:pt x="5739" y="9844"/>
                  <a:pt x="5745" y="9844"/>
                </a:cubicBezTo>
                <a:cubicBezTo>
                  <a:pt x="5745" y="9844"/>
                  <a:pt x="5750" y="9844"/>
                  <a:pt x="5750" y="9833"/>
                </a:cubicBezTo>
                <a:close/>
                <a:moveTo>
                  <a:pt x="5705" y="12595"/>
                </a:moveTo>
                <a:cubicBezTo>
                  <a:pt x="5711" y="12605"/>
                  <a:pt x="5711" y="12605"/>
                  <a:pt x="5716" y="12595"/>
                </a:cubicBezTo>
                <a:cubicBezTo>
                  <a:pt x="5716" y="12595"/>
                  <a:pt x="5716" y="12595"/>
                  <a:pt x="5716" y="12584"/>
                </a:cubicBezTo>
                <a:cubicBezTo>
                  <a:pt x="5711" y="12584"/>
                  <a:pt x="5700" y="12595"/>
                  <a:pt x="5705" y="12595"/>
                </a:cubicBezTo>
                <a:close/>
                <a:moveTo>
                  <a:pt x="5593" y="11724"/>
                </a:moveTo>
                <a:cubicBezTo>
                  <a:pt x="5598" y="11713"/>
                  <a:pt x="5598" y="11724"/>
                  <a:pt x="5604" y="11724"/>
                </a:cubicBezTo>
                <a:cubicBezTo>
                  <a:pt x="5604" y="11724"/>
                  <a:pt x="5610" y="11724"/>
                  <a:pt x="5610" y="11724"/>
                </a:cubicBezTo>
                <a:cubicBezTo>
                  <a:pt x="5610" y="11724"/>
                  <a:pt x="5610" y="11713"/>
                  <a:pt x="5610" y="11713"/>
                </a:cubicBezTo>
                <a:cubicBezTo>
                  <a:pt x="5615" y="11713"/>
                  <a:pt x="5621" y="11713"/>
                  <a:pt x="5621" y="11713"/>
                </a:cubicBezTo>
                <a:cubicBezTo>
                  <a:pt x="5621" y="11713"/>
                  <a:pt x="5626" y="11724"/>
                  <a:pt x="5626" y="11713"/>
                </a:cubicBezTo>
                <a:cubicBezTo>
                  <a:pt x="5626" y="11713"/>
                  <a:pt x="5632" y="11713"/>
                  <a:pt x="5632" y="11713"/>
                </a:cubicBezTo>
                <a:cubicBezTo>
                  <a:pt x="5632" y="11713"/>
                  <a:pt x="5638" y="11724"/>
                  <a:pt x="5638" y="11724"/>
                </a:cubicBezTo>
                <a:cubicBezTo>
                  <a:pt x="5638" y="11713"/>
                  <a:pt x="5638" y="11713"/>
                  <a:pt x="5643" y="11713"/>
                </a:cubicBezTo>
                <a:cubicBezTo>
                  <a:pt x="5643" y="11713"/>
                  <a:pt x="5649" y="11713"/>
                  <a:pt x="5649" y="11724"/>
                </a:cubicBezTo>
                <a:cubicBezTo>
                  <a:pt x="5655" y="11724"/>
                  <a:pt x="5655" y="11713"/>
                  <a:pt x="5660" y="11713"/>
                </a:cubicBezTo>
                <a:cubicBezTo>
                  <a:pt x="5660" y="11713"/>
                  <a:pt x="5666" y="11713"/>
                  <a:pt x="5666" y="11713"/>
                </a:cubicBezTo>
                <a:cubicBezTo>
                  <a:pt x="5666" y="11713"/>
                  <a:pt x="5666" y="11713"/>
                  <a:pt x="5666" y="11713"/>
                </a:cubicBezTo>
                <a:cubicBezTo>
                  <a:pt x="5671" y="11713"/>
                  <a:pt x="5671" y="11713"/>
                  <a:pt x="5671" y="11713"/>
                </a:cubicBezTo>
                <a:cubicBezTo>
                  <a:pt x="5671" y="11713"/>
                  <a:pt x="5677" y="11703"/>
                  <a:pt x="5677" y="11692"/>
                </a:cubicBezTo>
                <a:cubicBezTo>
                  <a:pt x="5677" y="11692"/>
                  <a:pt x="5683" y="11692"/>
                  <a:pt x="5683" y="11681"/>
                </a:cubicBezTo>
                <a:cubicBezTo>
                  <a:pt x="5688" y="11681"/>
                  <a:pt x="5688" y="11681"/>
                  <a:pt x="5688" y="11670"/>
                </a:cubicBezTo>
                <a:cubicBezTo>
                  <a:pt x="5688" y="11670"/>
                  <a:pt x="5683" y="11670"/>
                  <a:pt x="5683" y="11670"/>
                </a:cubicBezTo>
                <a:cubicBezTo>
                  <a:pt x="5688" y="11670"/>
                  <a:pt x="5688" y="11670"/>
                  <a:pt x="5688" y="11660"/>
                </a:cubicBezTo>
                <a:cubicBezTo>
                  <a:pt x="5688" y="11660"/>
                  <a:pt x="5688" y="11660"/>
                  <a:pt x="5683" y="11660"/>
                </a:cubicBezTo>
                <a:cubicBezTo>
                  <a:pt x="5683" y="11660"/>
                  <a:pt x="5683" y="11670"/>
                  <a:pt x="5683" y="11670"/>
                </a:cubicBezTo>
                <a:cubicBezTo>
                  <a:pt x="5683" y="11660"/>
                  <a:pt x="5683" y="11660"/>
                  <a:pt x="5683" y="11660"/>
                </a:cubicBezTo>
                <a:cubicBezTo>
                  <a:pt x="5677" y="11660"/>
                  <a:pt x="5677" y="11660"/>
                  <a:pt x="5677" y="11660"/>
                </a:cubicBezTo>
                <a:cubicBezTo>
                  <a:pt x="5671" y="11660"/>
                  <a:pt x="5671" y="11649"/>
                  <a:pt x="5666" y="11649"/>
                </a:cubicBezTo>
                <a:cubicBezTo>
                  <a:pt x="5666" y="11649"/>
                  <a:pt x="5660" y="11649"/>
                  <a:pt x="5655" y="11649"/>
                </a:cubicBezTo>
                <a:cubicBezTo>
                  <a:pt x="5655" y="11660"/>
                  <a:pt x="5649" y="11649"/>
                  <a:pt x="5643" y="11649"/>
                </a:cubicBezTo>
                <a:cubicBezTo>
                  <a:pt x="5643" y="11649"/>
                  <a:pt x="5643" y="11649"/>
                  <a:pt x="5638" y="11649"/>
                </a:cubicBezTo>
                <a:cubicBezTo>
                  <a:pt x="5638" y="11649"/>
                  <a:pt x="5638" y="11649"/>
                  <a:pt x="5632" y="11649"/>
                </a:cubicBezTo>
                <a:cubicBezTo>
                  <a:pt x="5632" y="11649"/>
                  <a:pt x="5626" y="11649"/>
                  <a:pt x="5621" y="11649"/>
                </a:cubicBezTo>
                <a:cubicBezTo>
                  <a:pt x="5621" y="11649"/>
                  <a:pt x="5621" y="11649"/>
                  <a:pt x="5615" y="11649"/>
                </a:cubicBezTo>
                <a:cubicBezTo>
                  <a:pt x="5615" y="11649"/>
                  <a:pt x="5615" y="11649"/>
                  <a:pt x="5615" y="11649"/>
                </a:cubicBezTo>
                <a:cubicBezTo>
                  <a:pt x="5610" y="11649"/>
                  <a:pt x="5604" y="11649"/>
                  <a:pt x="5604" y="11649"/>
                </a:cubicBezTo>
                <a:cubicBezTo>
                  <a:pt x="5598" y="11649"/>
                  <a:pt x="5593" y="11649"/>
                  <a:pt x="5593" y="11649"/>
                </a:cubicBezTo>
                <a:cubicBezTo>
                  <a:pt x="5587" y="11660"/>
                  <a:pt x="5587" y="11660"/>
                  <a:pt x="5587" y="11660"/>
                </a:cubicBezTo>
                <a:cubicBezTo>
                  <a:pt x="5587" y="11660"/>
                  <a:pt x="5587" y="11660"/>
                  <a:pt x="5581" y="11670"/>
                </a:cubicBezTo>
                <a:cubicBezTo>
                  <a:pt x="5581" y="11670"/>
                  <a:pt x="5587" y="11681"/>
                  <a:pt x="5587" y="11681"/>
                </a:cubicBezTo>
                <a:cubicBezTo>
                  <a:pt x="5593" y="11692"/>
                  <a:pt x="5587" y="11692"/>
                  <a:pt x="5587" y="11703"/>
                </a:cubicBezTo>
                <a:cubicBezTo>
                  <a:pt x="5587" y="11703"/>
                  <a:pt x="5587" y="11703"/>
                  <a:pt x="5587" y="11713"/>
                </a:cubicBezTo>
                <a:cubicBezTo>
                  <a:pt x="5587" y="11713"/>
                  <a:pt x="5587" y="11713"/>
                  <a:pt x="5587" y="11713"/>
                </a:cubicBezTo>
                <a:cubicBezTo>
                  <a:pt x="5581" y="11724"/>
                  <a:pt x="5593" y="11724"/>
                  <a:pt x="5593" y="11724"/>
                </a:cubicBezTo>
                <a:close/>
                <a:moveTo>
                  <a:pt x="5700" y="11692"/>
                </a:moveTo>
                <a:cubicBezTo>
                  <a:pt x="5700" y="11681"/>
                  <a:pt x="5688" y="11692"/>
                  <a:pt x="5688" y="11703"/>
                </a:cubicBezTo>
                <a:cubicBezTo>
                  <a:pt x="5694" y="11703"/>
                  <a:pt x="5694" y="11703"/>
                  <a:pt x="5694" y="11692"/>
                </a:cubicBezTo>
                <a:cubicBezTo>
                  <a:pt x="5700" y="11692"/>
                  <a:pt x="5700" y="11692"/>
                  <a:pt x="5700" y="11692"/>
                </a:cubicBezTo>
                <a:cubicBezTo>
                  <a:pt x="5705" y="11692"/>
                  <a:pt x="5705" y="11692"/>
                  <a:pt x="5705" y="11692"/>
                </a:cubicBezTo>
                <a:cubicBezTo>
                  <a:pt x="5705" y="11692"/>
                  <a:pt x="5705" y="11692"/>
                  <a:pt x="5705" y="11692"/>
                </a:cubicBezTo>
                <a:cubicBezTo>
                  <a:pt x="5705" y="11692"/>
                  <a:pt x="5705" y="11692"/>
                  <a:pt x="5705" y="11692"/>
                </a:cubicBezTo>
                <a:cubicBezTo>
                  <a:pt x="5705" y="11692"/>
                  <a:pt x="5700" y="11692"/>
                  <a:pt x="5700" y="11692"/>
                </a:cubicBezTo>
                <a:close/>
                <a:moveTo>
                  <a:pt x="5705" y="11660"/>
                </a:moveTo>
                <a:cubicBezTo>
                  <a:pt x="5705" y="11660"/>
                  <a:pt x="5705" y="11670"/>
                  <a:pt x="5705" y="11670"/>
                </a:cubicBezTo>
                <a:cubicBezTo>
                  <a:pt x="5711" y="11670"/>
                  <a:pt x="5711" y="11660"/>
                  <a:pt x="5705" y="11660"/>
                </a:cubicBezTo>
                <a:close/>
                <a:moveTo>
                  <a:pt x="5756" y="11638"/>
                </a:moveTo>
                <a:cubicBezTo>
                  <a:pt x="5756" y="11638"/>
                  <a:pt x="5756" y="11649"/>
                  <a:pt x="5756" y="11649"/>
                </a:cubicBezTo>
                <a:cubicBezTo>
                  <a:pt x="5756" y="11649"/>
                  <a:pt x="5750" y="11649"/>
                  <a:pt x="5750" y="11649"/>
                </a:cubicBezTo>
                <a:cubicBezTo>
                  <a:pt x="5750" y="11649"/>
                  <a:pt x="5750" y="11649"/>
                  <a:pt x="5745" y="11649"/>
                </a:cubicBezTo>
                <a:cubicBezTo>
                  <a:pt x="5745" y="11660"/>
                  <a:pt x="5739" y="11660"/>
                  <a:pt x="5739" y="11660"/>
                </a:cubicBezTo>
                <a:cubicBezTo>
                  <a:pt x="5739" y="11660"/>
                  <a:pt x="5739" y="11670"/>
                  <a:pt x="5745" y="11670"/>
                </a:cubicBezTo>
                <a:cubicBezTo>
                  <a:pt x="5745" y="11660"/>
                  <a:pt x="5745" y="11660"/>
                  <a:pt x="5750" y="11660"/>
                </a:cubicBezTo>
                <a:cubicBezTo>
                  <a:pt x="5750" y="11660"/>
                  <a:pt x="5750" y="11649"/>
                  <a:pt x="5750" y="11649"/>
                </a:cubicBezTo>
                <a:cubicBezTo>
                  <a:pt x="5756" y="11649"/>
                  <a:pt x="5756" y="11649"/>
                  <a:pt x="5756" y="11649"/>
                </a:cubicBezTo>
                <a:cubicBezTo>
                  <a:pt x="5756" y="11649"/>
                  <a:pt x="5756" y="11638"/>
                  <a:pt x="5756" y="11638"/>
                </a:cubicBezTo>
                <a:close/>
                <a:moveTo>
                  <a:pt x="4743" y="10789"/>
                </a:moveTo>
                <a:cubicBezTo>
                  <a:pt x="4737" y="10789"/>
                  <a:pt x="4732" y="10811"/>
                  <a:pt x="4732" y="10811"/>
                </a:cubicBezTo>
                <a:cubicBezTo>
                  <a:pt x="4732" y="10811"/>
                  <a:pt x="4737" y="10811"/>
                  <a:pt x="4737" y="10811"/>
                </a:cubicBezTo>
                <a:cubicBezTo>
                  <a:pt x="4737" y="10800"/>
                  <a:pt x="4743" y="10800"/>
                  <a:pt x="4743" y="10789"/>
                </a:cubicBezTo>
                <a:close/>
                <a:moveTo>
                  <a:pt x="4732" y="11047"/>
                </a:moveTo>
                <a:cubicBezTo>
                  <a:pt x="4732" y="11047"/>
                  <a:pt x="4732" y="11047"/>
                  <a:pt x="4732" y="11047"/>
                </a:cubicBezTo>
                <a:cubicBezTo>
                  <a:pt x="4737" y="11047"/>
                  <a:pt x="4737" y="11047"/>
                  <a:pt x="4737" y="11058"/>
                </a:cubicBezTo>
                <a:cubicBezTo>
                  <a:pt x="4737" y="11058"/>
                  <a:pt x="4737" y="11047"/>
                  <a:pt x="4737" y="11047"/>
                </a:cubicBezTo>
                <a:cubicBezTo>
                  <a:pt x="4737" y="11047"/>
                  <a:pt x="4737" y="11047"/>
                  <a:pt x="4737" y="11047"/>
                </a:cubicBezTo>
                <a:cubicBezTo>
                  <a:pt x="4732" y="11047"/>
                  <a:pt x="4732" y="11047"/>
                  <a:pt x="4732" y="11047"/>
                </a:cubicBezTo>
                <a:close/>
                <a:moveTo>
                  <a:pt x="4709" y="10832"/>
                </a:moveTo>
                <a:cubicBezTo>
                  <a:pt x="4709" y="10843"/>
                  <a:pt x="4704" y="10843"/>
                  <a:pt x="4704" y="10843"/>
                </a:cubicBezTo>
                <a:cubicBezTo>
                  <a:pt x="4704" y="10843"/>
                  <a:pt x="4698" y="10843"/>
                  <a:pt x="4698" y="10843"/>
                </a:cubicBezTo>
                <a:cubicBezTo>
                  <a:pt x="4698" y="10854"/>
                  <a:pt x="4709" y="10843"/>
                  <a:pt x="4709" y="10832"/>
                </a:cubicBezTo>
                <a:close/>
                <a:moveTo>
                  <a:pt x="5114" y="19967"/>
                </a:moveTo>
                <a:cubicBezTo>
                  <a:pt x="5114" y="19967"/>
                  <a:pt x="5114" y="19967"/>
                  <a:pt x="5114" y="19967"/>
                </a:cubicBezTo>
                <a:cubicBezTo>
                  <a:pt x="5114" y="19967"/>
                  <a:pt x="5114" y="19956"/>
                  <a:pt x="5114" y="19956"/>
                </a:cubicBezTo>
                <a:cubicBezTo>
                  <a:pt x="5114" y="19956"/>
                  <a:pt x="5120" y="19956"/>
                  <a:pt x="5120" y="19956"/>
                </a:cubicBezTo>
                <a:cubicBezTo>
                  <a:pt x="5120" y="19945"/>
                  <a:pt x="5120" y="19945"/>
                  <a:pt x="5120" y="19945"/>
                </a:cubicBezTo>
                <a:cubicBezTo>
                  <a:pt x="5114" y="19945"/>
                  <a:pt x="5114" y="19956"/>
                  <a:pt x="5114" y="19956"/>
                </a:cubicBezTo>
                <a:cubicBezTo>
                  <a:pt x="5114" y="19956"/>
                  <a:pt x="5114" y="19967"/>
                  <a:pt x="5114" y="19967"/>
                </a:cubicBezTo>
                <a:close/>
                <a:moveTo>
                  <a:pt x="4726" y="10821"/>
                </a:moveTo>
                <a:cubicBezTo>
                  <a:pt x="4726" y="10821"/>
                  <a:pt x="4715" y="10832"/>
                  <a:pt x="4715" y="10832"/>
                </a:cubicBezTo>
                <a:cubicBezTo>
                  <a:pt x="4721" y="10832"/>
                  <a:pt x="4721" y="10832"/>
                  <a:pt x="4721" y="10821"/>
                </a:cubicBezTo>
                <a:cubicBezTo>
                  <a:pt x="4721" y="10821"/>
                  <a:pt x="4726" y="10821"/>
                  <a:pt x="4726" y="10821"/>
                </a:cubicBezTo>
                <a:close/>
                <a:moveTo>
                  <a:pt x="4692" y="10854"/>
                </a:moveTo>
                <a:cubicBezTo>
                  <a:pt x="4687" y="10854"/>
                  <a:pt x="4687" y="10854"/>
                  <a:pt x="4687" y="10854"/>
                </a:cubicBezTo>
                <a:cubicBezTo>
                  <a:pt x="4687" y="10843"/>
                  <a:pt x="4681" y="10854"/>
                  <a:pt x="4687" y="10854"/>
                </a:cubicBezTo>
                <a:cubicBezTo>
                  <a:pt x="4687" y="10854"/>
                  <a:pt x="4692" y="10854"/>
                  <a:pt x="4692" y="10854"/>
                </a:cubicBezTo>
                <a:close/>
                <a:moveTo>
                  <a:pt x="4822" y="11133"/>
                </a:moveTo>
                <a:cubicBezTo>
                  <a:pt x="4822" y="11133"/>
                  <a:pt x="4828" y="11133"/>
                  <a:pt x="4828" y="11133"/>
                </a:cubicBezTo>
                <a:cubicBezTo>
                  <a:pt x="4828" y="11133"/>
                  <a:pt x="4822" y="11122"/>
                  <a:pt x="4822" y="11122"/>
                </a:cubicBezTo>
                <a:cubicBezTo>
                  <a:pt x="4822" y="11112"/>
                  <a:pt x="4822" y="11112"/>
                  <a:pt x="4822" y="11122"/>
                </a:cubicBezTo>
                <a:cubicBezTo>
                  <a:pt x="4822" y="11122"/>
                  <a:pt x="4822" y="11122"/>
                  <a:pt x="4822" y="11122"/>
                </a:cubicBezTo>
                <a:cubicBezTo>
                  <a:pt x="4822" y="11122"/>
                  <a:pt x="4816" y="11122"/>
                  <a:pt x="4816" y="11122"/>
                </a:cubicBezTo>
                <a:cubicBezTo>
                  <a:pt x="4816" y="11122"/>
                  <a:pt x="4816" y="11122"/>
                  <a:pt x="4816" y="11122"/>
                </a:cubicBezTo>
                <a:cubicBezTo>
                  <a:pt x="4822" y="11133"/>
                  <a:pt x="4822" y="11122"/>
                  <a:pt x="4822" y="11122"/>
                </a:cubicBezTo>
                <a:cubicBezTo>
                  <a:pt x="4822" y="11133"/>
                  <a:pt x="4822" y="11133"/>
                  <a:pt x="4822" y="11133"/>
                </a:cubicBezTo>
                <a:close/>
                <a:moveTo>
                  <a:pt x="4749" y="10768"/>
                </a:moveTo>
                <a:cubicBezTo>
                  <a:pt x="4749" y="10768"/>
                  <a:pt x="4743" y="10779"/>
                  <a:pt x="4743" y="10779"/>
                </a:cubicBezTo>
                <a:cubicBezTo>
                  <a:pt x="4743" y="10789"/>
                  <a:pt x="4749" y="10779"/>
                  <a:pt x="4749" y="10779"/>
                </a:cubicBezTo>
                <a:cubicBezTo>
                  <a:pt x="4749" y="10779"/>
                  <a:pt x="4754" y="10768"/>
                  <a:pt x="4754" y="10768"/>
                </a:cubicBezTo>
                <a:cubicBezTo>
                  <a:pt x="4754" y="10757"/>
                  <a:pt x="4749" y="10768"/>
                  <a:pt x="4749" y="10768"/>
                </a:cubicBezTo>
                <a:close/>
                <a:moveTo>
                  <a:pt x="4760" y="11069"/>
                </a:moveTo>
                <a:cubicBezTo>
                  <a:pt x="4760" y="11069"/>
                  <a:pt x="4766" y="11069"/>
                  <a:pt x="4766" y="11069"/>
                </a:cubicBezTo>
                <a:cubicBezTo>
                  <a:pt x="4766" y="11069"/>
                  <a:pt x="4766" y="11069"/>
                  <a:pt x="4766" y="11069"/>
                </a:cubicBezTo>
                <a:cubicBezTo>
                  <a:pt x="4766" y="11069"/>
                  <a:pt x="4760" y="11069"/>
                  <a:pt x="4760" y="11069"/>
                </a:cubicBezTo>
                <a:cubicBezTo>
                  <a:pt x="4760" y="11069"/>
                  <a:pt x="4760" y="11069"/>
                  <a:pt x="4760" y="11069"/>
                </a:cubicBezTo>
                <a:close/>
                <a:moveTo>
                  <a:pt x="4777" y="11069"/>
                </a:moveTo>
                <a:cubicBezTo>
                  <a:pt x="4777" y="11079"/>
                  <a:pt x="4777" y="11079"/>
                  <a:pt x="4777" y="11079"/>
                </a:cubicBezTo>
                <a:cubicBezTo>
                  <a:pt x="4782" y="11079"/>
                  <a:pt x="4782" y="11090"/>
                  <a:pt x="4782" y="11090"/>
                </a:cubicBezTo>
                <a:cubicBezTo>
                  <a:pt x="4788" y="11090"/>
                  <a:pt x="4782" y="11079"/>
                  <a:pt x="4782" y="11079"/>
                </a:cubicBezTo>
                <a:cubicBezTo>
                  <a:pt x="4777" y="11079"/>
                  <a:pt x="4777" y="11069"/>
                  <a:pt x="4777" y="11069"/>
                </a:cubicBezTo>
                <a:close/>
                <a:moveTo>
                  <a:pt x="4799" y="11101"/>
                </a:moveTo>
                <a:cubicBezTo>
                  <a:pt x="4799" y="11101"/>
                  <a:pt x="4799" y="11112"/>
                  <a:pt x="4799" y="11112"/>
                </a:cubicBezTo>
                <a:cubicBezTo>
                  <a:pt x="4799" y="11112"/>
                  <a:pt x="4805" y="11112"/>
                  <a:pt x="4805" y="11112"/>
                </a:cubicBezTo>
                <a:cubicBezTo>
                  <a:pt x="4805" y="11112"/>
                  <a:pt x="4805" y="11112"/>
                  <a:pt x="4805" y="11122"/>
                </a:cubicBezTo>
                <a:cubicBezTo>
                  <a:pt x="4811" y="11122"/>
                  <a:pt x="4811" y="11112"/>
                  <a:pt x="4811" y="11112"/>
                </a:cubicBezTo>
                <a:cubicBezTo>
                  <a:pt x="4805" y="11112"/>
                  <a:pt x="4805" y="11112"/>
                  <a:pt x="4799" y="11112"/>
                </a:cubicBezTo>
                <a:cubicBezTo>
                  <a:pt x="4799" y="11101"/>
                  <a:pt x="4799" y="11101"/>
                  <a:pt x="4799" y="11101"/>
                </a:cubicBezTo>
                <a:close/>
                <a:moveTo>
                  <a:pt x="4619" y="11133"/>
                </a:moveTo>
                <a:cubicBezTo>
                  <a:pt x="4614" y="11133"/>
                  <a:pt x="4614" y="11144"/>
                  <a:pt x="4614" y="11144"/>
                </a:cubicBezTo>
                <a:cubicBezTo>
                  <a:pt x="4619" y="11144"/>
                  <a:pt x="4619" y="11133"/>
                  <a:pt x="4619" y="11133"/>
                </a:cubicBezTo>
                <a:close/>
                <a:moveTo>
                  <a:pt x="4563" y="11230"/>
                </a:moveTo>
                <a:cubicBezTo>
                  <a:pt x="4563" y="11230"/>
                  <a:pt x="4563" y="11230"/>
                  <a:pt x="4563" y="11230"/>
                </a:cubicBezTo>
                <a:cubicBezTo>
                  <a:pt x="4563" y="11230"/>
                  <a:pt x="4563" y="11230"/>
                  <a:pt x="4563" y="11230"/>
                </a:cubicBezTo>
                <a:close/>
                <a:moveTo>
                  <a:pt x="4670" y="10864"/>
                </a:moveTo>
                <a:cubicBezTo>
                  <a:pt x="4670" y="10864"/>
                  <a:pt x="4676" y="10864"/>
                  <a:pt x="4676" y="10854"/>
                </a:cubicBezTo>
                <a:cubicBezTo>
                  <a:pt x="4670" y="10854"/>
                  <a:pt x="4670" y="10854"/>
                  <a:pt x="4670" y="10854"/>
                </a:cubicBezTo>
                <a:cubicBezTo>
                  <a:pt x="4664" y="10854"/>
                  <a:pt x="4659" y="10864"/>
                  <a:pt x="4659" y="10864"/>
                </a:cubicBezTo>
                <a:cubicBezTo>
                  <a:pt x="4664" y="10864"/>
                  <a:pt x="4664" y="10864"/>
                  <a:pt x="4670" y="10864"/>
                </a:cubicBezTo>
                <a:close/>
                <a:moveTo>
                  <a:pt x="4546" y="11208"/>
                </a:moveTo>
                <a:cubicBezTo>
                  <a:pt x="4546" y="11208"/>
                  <a:pt x="4552" y="11208"/>
                  <a:pt x="4552" y="11208"/>
                </a:cubicBezTo>
                <a:cubicBezTo>
                  <a:pt x="4552" y="11208"/>
                  <a:pt x="4552" y="11208"/>
                  <a:pt x="4552" y="11208"/>
                </a:cubicBezTo>
                <a:cubicBezTo>
                  <a:pt x="4552" y="11208"/>
                  <a:pt x="4546" y="11208"/>
                  <a:pt x="4546" y="11208"/>
                </a:cubicBezTo>
                <a:close/>
                <a:moveTo>
                  <a:pt x="4636" y="11251"/>
                </a:moveTo>
                <a:cubicBezTo>
                  <a:pt x="4636" y="11251"/>
                  <a:pt x="4631" y="11262"/>
                  <a:pt x="4631" y="11262"/>
                </a:cubicBezTo>
                <a:cubicBezTo>
                  <a:pt x="4636" y="11262"/>
                  <a:pt x="4636" y="11262"/>
                  <a:pt x="4642" y="11251"/>
                </a:cubicBezTo>
                <a:cubicBezTo>
                  <a:pt x="4642" y="11251"/>
                  <a:pt x="4653" y="11251"/>
                  <a:pt x="4647" y="11251"/>
                </a:cubicBezTo>
                <a:cubicBezTo>
                  <a:pt x="4647" y="11251"/>
                  <a:pt x="4647" y="11251"/>
                  <a:pt x="4647" y="11251"/>
                </a:cubicBezTo>
                <a:cubicBezTo>
                  <a:pt x="4642" y="11251"/>
                  <a:pt x="4642" y="11251"/>
                  <a:pt x="4636" y="11251"/>
                </a:cubicBezTo>
                <a:close/>
                <a:moveTo>
                  <a:pt x="4614" y="11262"/>
                </a:moveTo>
                <a:cubicBezTo>
                  <a:pt x="4608" y="11262"/>
                  <a:pt x="4608" y="11262"/>
                  <a:pt x="4614" y="11262"/>
                </a:cubicBezTo>
                <a:cubicBezTo>
                  <a:pt x="4614" y="11262"/>
                  <a:pt x="4614" y="11262"/>
                  <a:pt x="4614" y="11262"/>
                </a:cubicBezTo>
                <a:cubicBezTo>
                  <a:pt x="4619" y="11262"/>
                  <a:pt x="4619" y="11262"/>
                  <a:pt x="4619" y="11262"/>
                </a:cubicBezTo>
                <a:cubicBezTo>
                  <a:pt x="4619" y="11262"/>
                  <a:pt x="4619" y="11262"/>
                  <a:pt x="4625" y="11262"/>
                </a:cubicBezTo>
                <a:cubicBezTo>
                  <a:pt x="4625" y="11251"/>
                  <a:pt x="4619" y="11262"/>
                  <a:pt x="4614" y="11262"/>
                </a:cubicBezTo>
                <a:cubicBezTo>
                  <a:pt x="4614" y="11262"/>
                  <a:pt x="4614" y="11251"/>
                  <a:pt x="4614" y="11262"/>
                </a:cubicBezTo>
                <a:close/>
                <a:moveTo>
                  <a:pt x="4602" y="11241"/>
                </a:moveTo>
                <a:cubicBezTo>
                  <a:pt x="4602" y="11230"/>
                  <a:pt x="4602" y="11241"/>
                  <a:pt x="4602" y="11230"/>
                </a:cubicBezTo>
                <a:cubicBezTo>
                  <a:pt x="4597" y="11230"/>
                  <a:pt x="4597" y="11230"/>
                  <a:pt x="4597" y="11230"/>
                </a:cubicBezTo>
                <a:cubicBezTo>
                  <a:pt x="4597" y="11219"/>
                  <a:pt x="4597" y="11219"/>
                  <a:pt x="4597" y="11219"/>
                </a:cubicBezTo>
                <a:cubicBezTo>
                  <a:pt x="4591" y="11219"/>
                  <a:pt x="4591" y="11219"/>
                  <a:pt x="4591" y="11208"/>
                </a:cubicBezTo>
                <a:cubicBezTo>
                  <a:pt x="4586" y="11208"/>
                  <a:pt x="4580" y="11208"/>
                  <a:pt x="4580" y="11208"/>
                </a:cubicBezTo>
                <a:cubicBezTo>
                  <a:pt x="4574" y="11208"/>
                  <a:pt x="4574" y="11219"/>
                  <a:pt x="4574" y="11219"/>
                </a:cubicBezTo>
                <a:cubicBezTo>
                  <a:pt x="4574" y="11219"/>
                  <a:pt x="4574" y="11219"/>
                  <a:pt x="4569" y="11230"/>
                </a:cubicBezTo>
                <a:cubicBezTo>
                  <a:pt x="4569" y="11230"/>
                  <a:pt x="4569" y="11230"/>
                  <a:pt x="4574" y="11241"/>
                </a:cubicBezTo>
                <a:cubicBezTo>
                  <a:pt x="4574" y="11241"/>
                  <a:pt x="4574" y="11241"/>
                  <a:pt x="4574" y="11241"/>
                </a:cubicBezTo>
                <a:cubicBezTo>
                  <a:pt x="4574" y="11251"/>
                  <a:pt x="4574" y="11251"/>
                  <a:pt x="4574" y="11251"/>
                </a:cubicBezTo>
                <a:cubicBezTo>
                  <a:pt x="4574" y="11251"/>
                  <a:pt x="4580" y="11251"/>
                  <a:pt x="4580" y="11251"/>
                </a:cubicBezTo>
                <a:cubicBezTo>
                  <a:pt x="4580" y="11262"/>
                  <a:pt x="4580" y="11251"/>
                  <a:pt x="4574" y="11262"/>
                </a:cubicBezTo>
                <a:cubicBezTo>
                  <a:pt x="4574" y="11262"/>
                  <a:pt x="4574" y="11262"/>
                  <a:pt x="4574" y="11262"/>
                </a:cubicBezTo>
                <a:cubicBezTo>
                  <a:pt x="4569" y="11262"/>
                  <a:pt x="4569" y="11251"/>
                  <a:pt x="4563" y="11251"/>
                </a:cubicBezTo>
                <a:cubicBezTo>
                  <a:pt x="4563" y="11251"/>
                  <a:pt x="4569" y="11262"/>
                  <a:pt x="4569" y="11262"/>
                </a:cubicBezTo>
                <a:cubicBezTo>
                  <a:pt x="4569" y="11262"/>
                  <a:pt x="4569" y="11262"/>
                  <a:pt x="4569" y="11273"/>
                </a:cubicBezTo>
                <a:cubicBezTo>
                  <a:pt x="4574" y="11273"/>
                  <a:pt x="4574" y="11273"/>
                  <a:pt x="4574" y="11273"/>
                </a:cubicBezTo>
                <a:cubicBezTo>
                  <a:pt x="4580" y="11273"/>
                  <a:pt x="4580" y="11273"/>
                  <a:pt x="4580" y="11273"/>
                </a:cubicBezTo>
                <a:cubicBezTo>
                  <a:pt x="4586" y="11273"/>
                  <a:pt x="4591" y="11273"/>
                  <a:pt x="4591" y="11273"/>
                </a:cubicBezTo>
                <a:cubicBezTo>
                  <a:pt x="4597" y="11262"/>
                  <a:pt x="4608" y="11262"/>
                  <a:pt x="4602" y="11251"/>
                </a:cubicBezTo>
                <a:cubicBezTo>
                  <a:pt x="4602" y="11251"/>
                  <a:pt x="4602" y="11251"/>
                  <a:pt x="4602" y="11241"/>
                </a:cubicBezTo>
                <a:cubicBezTo>
                  <a:pt x="4602" y="11241"/>
                  <a:pt x="4608" y="11241"/>
                  <a:pt x="4602" y="11241"/>
                </a:cubicBezTo>
                <a:close/>
                <a:moveTo>
                  <a:pt x="4636" y="10875"/>
                </a:moveTo>
                <a:cubicBezTo>
                  <a:pt x="4636" y="10875"/>
                  <a:pt x="4647" y="10875"/>
                  <a:pt x="4647" y="10864"/>
                </a:cubicBezTo>
                <a:cubicBezTo>
                  <a:pt x="4647" y="10864"/>
                  <a:pt x="4642" y="10864"/>
                  <a:pt x="4636" y="10864"/>
                </a:cubicBezTo>
                <a:cubicBezTo>
                  <a:pt x="4636" y="10864"/>
                  <a:pt x="4631" y="10875"/>
                  <a:pt x="4636" y="10875"/>
                </a:cubicBezTo>
                <a:close/>
                <a:moveTo>
                  <a:pt x="4631" y="10617"/>
                </a:moveTo>
                <a:cubicBezTo>
                  <a:pt x="4631" y="10617"/>
                  <a:pt x="4631" y="10617"/>
                  <a:pt x="4631" y="10617"/>
                </a:cubicBezTo>
                <a:cubicBezTo>
                  <a:pt x="4631" y="10617"/>
                  <a:pt x="4631" y="10628"/>
                  <a:pt x="4636" y="10628"/>
                </a:cubicBezTo>
                <a:cubicBezTo>
                  <a:pt x="4636" y="10628"/>
                  <a:pt x="4636" y="10628"/>
                  <a:pt x="4636" y="10628"/>
                </a:cubicBezTo>
                <a:cubicBezTo>
                  <a:pt x="4636" y="10628"/>
                  <a:pt x="4636" y="10617"/>
                  <a:pt x="4636" y="10617"/>
                </a:cubicBezTo>
                <a:cubicBezTo>
                  <a:pt x="4636" y="10607"/>
                  <a:pt x="4625" y="10617"/>
                  <a:pt x="4631" y="10617"/>
                </a:cubicBezTo>
                <a:close/>
                <a:moveTo>
                  <a:pt x="4535" y="11208"/>
                </a:moveTo>
                <a:cubicBezTo>
                  <a:pt x="4535" y="11208"/>
                  <a:pt x="4546" y="11198"/>
                  <a:pt x="4535" y="11208"/>
                </a:cubicBezTo>
                <a:cubicBezTo>
                  <a:pt x="4535" y="11208"/>
                  <a:pt x="4535" y="11208"/>
                  <a:pt x="4535" y="11208"/>
                </a:cubicBezTo>
                <a:close/>
                <a:moveTo>
                  <a:pt x="4625" y="10875"/>
                </a:moveTo>
                <a:cubicBezTo>
                  <a:pt x="4619" y="10875"/>
                  <a:pt x="4619" y="10875"/>
                  <a:pt x="4614" y="10875"/>
                </a:cubicBezTo>
                <a:cubicBezTo>
                  <a:pt x="4614" y="10875"/>
                  <a:pt x="4608" y="10875"/>
                  <a:pt x="4608" y="10875"/>
                </a:cubicBezTo>
                <a:cubicBezTo>
                  <a:pt x="4608" y="10886"/>
                  <a:pt x="4625" y="10875"/>
                  <a:pt x="4625" y="10875"/>
                </a:cubicBezTo>
                <a:close/>
                <a:moveTo>
                  <a:pt x="4467" y="10187"/>
                </a:moveTo>
                <a:cubicBezTo>
                  <a:pt x="4467" y="10177"/>
                  <a:pt x="4467" y="10177"/>
                  <a:pt x="4462" y="10177"/>
                </a:cubicBezTo>
                <a:cubicBezTo>
                  <a:pt x="4462" y="10187"/>
                  <a:pt x="4462" y="10187"/>
                  <a:pt x="4456" y="10187"/>
                </a:cubicBezTo>
                <a:cubicBezTo>
                  <a:pt x="4456" y="10187"/>
                  <a:pt x="4445" y="10187"/>
                  <a:pt x="4445" y="10198"/>
                </a:cubicBezTo>
                <a:cubicBezTo>
                  <a:pt x="4445" y="10209"/>
                  <a:pt x="4456" y="10198"/>
                  <a:pt x="4456" y="10198"/>
                </a:cubicBezTo>
                <a:cubicBezTo>
                  <a:pt x="4456" y="10187"/>
                  <a:pt x="4462" y="10187"/>
                  <a:pt x="4467" y="10187"/>
                </a:cubicBezTo>
                <a:close/>
                <a:moveTo>
                  <a:pt x="4799" y="10961"/>
                </a:moveTo>
                <a:cubicBezTo>
                  <a:pt x="4799" y="10950"/>
                  <a:pt x="4794" y="10950"/>
                  <a:pt x="4794" y="10940"/>
                </a:cubicBezTo>
                <a:cubicBezTo>
                  <a:pt x="4794" y="10940"/>
                  <a:pt x="4794" y="10940"/>
                  <a:pt x="4794" y="10929"/>
                </a:cubicBezTo>
                <a:cubicBezTo>
                  <a:pt x="4794" y="10929"/>
                  <a:pt x="4788" y="10918"/>
                  <a:pt x="4788" y="10907"/>
                </a:cubicBezTo>
                <a:cubicBezTo>
                  <a:pt x="4782" y="10907"/>
                  <a:pt x="4782" y="10907"/>
                  <a:pt x="4777" y="10907"/>
                </a:cubicBezTo>
                <a:cubicBezTo>
                  <a:pt x="4771" y="10907"/>
                  <a:pt x="4766" y="10918"/>
                  <a:pt x="4760" y="10918"/>
                </a:cubicBezTo>
                <a:cubicBezTo>
                  <a:pt x="4754" y="10918"/>
                  <a:pt x="4754" y="10918"/>
                  <a:pt x="4749" y="10918"/>
                </a:cubicBezTo>
                <a:cubicBezTo>
                  <a:pt x="4749" y="10929"/>
                  <a:pt x="4749" y="10929"/>
                  <a:pt x="4754" y="10918"/>
                </a:cubicBezTo>
                <a:cubicBezTo>
                  <a:pt x="4754" y="10918"/>
                  <a:pt x="4760" y="10918"/>
                  <a:pt x="4760" y="10918"/>
                </a:cubicBezTo>
                <a:cubicBezTo>
                  <a:pt x="4766" y="10918"/>
                  <a:pt x="4771" y="10918"/>
                  <a:pt x="4777" y="10918"/>
                </a:cubicBezTo>
                <a:cubicBezTo>
                  <a:pt x="4777" y="10907"/>
                  <a:pt x="4782" y="10907"/>
                  <a:pt x="4782" y="10918"/>
                </a:cubicBezTo>
                <a:cubicBezTo>
                  <a:pt x="4788" y="10918"/>
                  <a:pt x="4788" y="10929"/>
                  <a:pt x="4788" y="10929"/>
                </a:cubicBezTo>
                <a:cubicBezTo>
                  <a:pt x="4794" y="10940"/>
                  <a:pt x="4794" y="10950"/>
                  <a:pt x="4794" y="10950"/>
                </a:cubicBezTo>
                <a:cubicBezTo>
                  <a:pt x="4794" y="10961"/>
                  <a:pt x="4794" y="10961"/>
                  <a:pt x="4794" y="10961"/>
                </a:cubicBezTo>
                <a:cubicBezTo>
                  <a:pt x="4799" y="10972"/>
                  <a:pt x="4799" y="10972"/>
                  <a:pt x="4805" y="10983"/>
                </a:cubicBezTo>
                <a:cubicBezTo>
                  <a:pt x="4805" y="10983"/>
                  <a:pt x="4805" y="10993"/>
                  <a:pt x="4805" y="10993"/>
                </a:cubicBezTo>
                <a:cubicBezTo>
                  <a:pt x="4811" y="10993"/>
                  <a:pt x="4805" y="10983"/>
                  <a:pt x="4805" y="10972"/>
                </a:cubicBezTo>
                <a:cubicBezTo>
                  <a:pt x="4799" y="10972"/>
                  <a:pt x="4799" y="10961"/>
                  <a:pt x="4799" y="10961"/>
                </a:cubicBezTo>
                <a:close/>
                <a:moveTo>
                  <a:pt x="6380" y="3439"/>
                </a:moveTo>
                <a:cubicBezTo>
                  <a:pt x="6380" y="3439"/>
                  <a:pt x="6375" y="3417"/>
                  <a:pt x="6375" y="3439"/>
                </a:cubicBezTo>
                <a:cubicBezTo>
                  <a:pt x="6375" y="3439"/>
                  <a:pt x="6375" y="3439"/>
                  <a:pt x="6375" y="3439"/>
                </a:cubicBezTo>
                <a:cubicBezTo>
                  <a:pt x="6375" y="3450"/>
                  <a:pt x="6375" y="3450"/>
                  <a:pt x="6380" y="3450"/>
                </a:cubicBezTo>
                <a:cubicBezTo>
                  <a:pt x="6380" y="3450"/>
                  <a:pt x="6380" y="3450"/>
                  <a:pt x="6380" y="3460"/>
                </a:cubicBezTo>
                <a:cubicBezTo>
                  <a:pt x="6380" y="3460"/>
                  <a:pt x="6386" y="3450"/>
                  <a:pt x="6386" y="3450"/>
                </a:cubicBezTo>
                <a:cubicBezTo>
                  <a:pt x="6386" y="3450"/>
                  <a:pt x="6392" y="3460"/>
                  <a:pt x="6392" y="3460"/>
                </a:cubicBezTo>
                <a:cubicBezTo>
                  <a:pt x="6397" y="3450"/>
                  <a:pt x="6386" y="3439"/>
                  <a:pt x="6380" y="3439"/>
                </a:cubicBezTo>
                <a:close/>
                <a:moveTo>
                  <a:pt x="6397" y="7307"/>
                </a:moveTo>
                <a:cubicBezTo>
                  <a:pt x="6392" y="7307"/>
                  <a:pt x="6397" y="7307"/>
                  <a:pt x="6397" y="7307"/>
                </a:cubicBezTo>
                <a:cubicBezTo>
                  <a:pt x="6397" y="7307"/>
                  <a:pt x="6397" y="7307"/>
                  <a:pt x="6403" y="7307"/>
                </a:cubicBezTo>
                <a:cubicBezTo>
                  <a:pt x="6403" y="7307"/>
                  <a:pt x="6403" y="7307"/>
                  <a:pt x="6403" y="7307"/>
                </a:cubicBezTo>
                <a:cubicBezTo>
                  <a:pt x="6403" y="7297"/>
                  <a:pt x="6397" y="7297"/>
                  <a:pt x="6397" y="7307"/>
                </a:cubicBezTo>
                <a:close/>
                <a:moveTo>
                  <a:pt x="6431" y="7608"/>
                </a:moveTo>
                <a:cubicBezTo>
                  <a:pt x="6425" y="7608"/>
                  <a:pt x="6425" y="7619"/>
                  <a:pt x="6425" y="7619"/>
                </a:cubicBezTo>
                <a:cubicBezTo>
                  <a:pt x="6425" y="7619"/>
                  <a:pt x="6420" y="7630"/>
                  <a:pt x="6425" y="7630"/>
                </a:cubicBezTo>
                <a:cubicBezTo>
                  <a:pt x="6425" y="7630"/>
                  <a:pt x="6431" y="7619"/>
                  <a:pt x="6431" y="7608"/>
                </a:cubicBezTo>
                <a:close/>
                <a:moveTo>
                  <a:pt x="6566" y="3579"/>
                </a:moveTo>
                <a:cubicBezTo>
                  <a:pt x="6560" y="3568"/>
                  <a:pt x="6555" y="3568"/>
                  <a:pt x="6549" y="3568"/>
                </a:cubicBezTo>
                <a:cubicBezTo>
                  <a:pt x="6549" y="3568"/>
                  <a:pt x="6544" y="3568"/>
                  <a:pt x="6538" y="3568"/>
                </a:cubicBezTo>
                <a:cubicBezTo>
                  <a:pt x="6532" y="3557"/>
                  <a:pt x="6527" y="3557"/>
                  <a:pt x="6521" y="3557"/>
                </a:cubicBezTo>
                <a:cubicBezTo>
                  <a:pt x="6515" y="3557"/>
                  <a:pt x="6515" y="3546"/>
                  <a:pt x="6510" y="3536"/>
                </a:cubicBezTo>
                <a:cubicBezTo>
                  <a:pt x="6510" y="3536"/>
                  <a:pt x="6504" y="3536"/>
                  <a:pt x="6504" y="3525"/>
                </a:cubicBezTo>
                <a:cubicBezTo>
                  <a:pt x="6499" y="3525"/>
                  <a:pt x="6499" y="3514"/>
                  <a:pt x="6499" y="3514"/>
                </a:cubicBezTo>
                <a:cubicBezTo>
                  <a:pt x="6493" y="3503"/>
                  <a:pt x="6487" y="3493"/>
                  <a:pt x="6482" y="3493"/>
                </a:cubicBezTo>
                <a:cubicBezTo>
                  <a:pt x="6470" y="3482"/>
                  <a:pt x="6459" y="3482"/>
                  <a:pt x="6454" y="3471"/>
                </a:cubicBezTo>
                <a:cubicBezTo>
                  <a:pt x="6442" y="3471"/>
                  <a:pt x="6431" y="3471"/>
                  <a:pt x="6420" y="3471"/>
                </a:cubicBezTo>
                <a:cubicBezTo>
                  <a:pt x="6409" y="3471"/>
                  <a:pt x="6403" y="3471"/>
                  <a:pt x="6392" y="3471"/>
                </a:cubicBezTo>
                <a:cubicBezTo>
                  <a:pt x="6392" y="3482"/>
                  <a:pt x="6386" y="3482"/>
                  <a:pt x="6386" y="3493"/>
                </a:cubicBezTo>
                <a:cubicBezTo>
                  <a:pt x="6386" y="3503"/>
                  <a:pt x="6380" y="3514"/>
                  <a:pt x="6386" y="3514"/>
                </a:cubicBezTo>
                <a:cubicBezTo>
                  <a:pt x="6386" y="3525"/>
                  <a:pt x="6392" y="3525"/>
                  <a:pt x="6392" y="3525"/>
                </a:cubicBezTo>
                <a:cubicBezTo>
                  <a:pt x="6392" y="3525"/>
                  <a:pt x="6392" y="3536"/>
                  <a:pt x="6392" y="3536"/>
                </a:cubicBezTo>
                <a:cubicBezTo>
                  <a:pt x="6397" y="3536"/>
                  <a:pt x="6403" y="3546"/>
                  <a:pt x="6403" y="3546"/>
                </a:cubicBezTo>
                <a:cubicBezTo>
                  <a:pt x="6397" y="3546"/>
                  <a:pt x="6397" y="3546"/>
                  <a:pt x="6397" y="3546"/>
                </a:cubicBezTo>
                <a:cubicBezTo>
                  <a:pt x="6392" y="3546"/>
                  <a:pt x="6386" y="3546"/>
                  <a:pt x="6386" y="3546"/>
                </a:cubicBezTo>
                <a:cubicBezTo>
                  <a:pt x="6380" y="3557"/>
                  <a:pt x="6386" y="3568"/>
                  <a:pt x="6386" y="3579"/>
                </a:cubicBezTo>
                <a:cubicBezTo>
                  <a:pt x="6386" y="3579"/>
                  <a:pt x="6392" y="3579"/>
                  <a:pt x="6392" y="3579"/>
                </a:cubicBezTo>
                <a:cubicBezTo>
                  <a:pt x="6392" y="3589"/>
                  <a:pt x="6392" y="3589"/>
                  <a:pt x="6397" y="3589"/>
                </a:cubicBezTo>
                <a:cubicBezTo>
                  <a:pt x="6397" y="3600"/>
                  <a:pt x="6409" y="3600"/>
                  <a:pt x="6409" y="3600"/>
                </a:cubicBezTo>
                <a:cubicBezTo>
                  <a:pt x="6403" y="3600"/>
                  <a:pt x="6397" y="3600"/>
                  <a:pt x="6397" y="3600"/>
                </a:cubicBezTo>
                <a:cubicBezTo>
                  <a:pt x="6392" y="3600"/>
                  <a:pt x="6392" y="3600"/>
                  <a:pt x="6386" y="3600"/>
                </a:cubicBezTo>
                <a:cubicBezTo>
                  <a:pt x="6386" y="3600"/>
                  <a:pt x="6380" y="3600"/>
                  <a:pt x="6380" y="3600"/>
                </a:cubicBezTo>
                <a:cubicBezTo>
                  <a:pt x="6375" y="3600"/>
                  <a:pt x="6380" y="3600"/>
                  <a:pt x="6380" y="3611"/>
                </a:cubicBezTo>
                <a:cubicBezTo>
                  <a:pt x="6380" y="3611"/>
                  <a:pt x="6386" y="3611"/>
                  <a:pt x="6392" y="3621"/>
                </a:cubicBezTo>
                <a:cubicBezTo>
                  <a:pt x="6397" y="3621"/>
                  <a:pt x="6397" y="3621"/>
                  <a:pt x="6403" y="3621"/>
                </a:cubicBezTo>
                <a:cubicBezTo>
                  <a:pt x="6409" y="3621"/>
                  <a:pt x="6414" y="3621"/>
                  <a:pt x="6414" y="3632"/>
                </a:cubicBezTo>
                <a:cubicBezTo>
                  <a:pt x="6425" y="3632"/>
                  <a:pt x="6437" y="3632"/>
                  <a:pt x="6442" y="3643"/>
                </a:cubicBezTo>
                <a:cubicBezTo>
                  <a:pt x="6442" y="3643"/>
                  <a:pt x="6442" y="3654"/>
                  <a:pt x="6442" y="3654"/>
                </a:cubicBezTo>
                <a:cubicBezTo>
                  <a:pt x="6442" y="3654"/>
                  <a:pt x="6448" y="3654"/>
                  <a:pt x="6448" y="3654"/>
                </a:cubicBezTo>
                <a:cubicBezTo>
                  <a:pt x="6454" y="3654"/>
                  <a:pt x="6459" y="3654"/>
                  <a:pt x="6465" y="3654"/>
                </a:cubicBezTo>
                <a:cubicBezTo>
                  <a:pt x="6470" y="3654"/>
                  <a:pt x="6465" y="3664"/>
                  <a:pt x="6459" y="3664"/>
                </a:cubicBezTo>
                <a:cubicBezTo>
                  <a:pt x="6459" y="3664"/>
                  <a:pt x="6454" y="3664"/>
                  <a:pt x="6454" y="3664"/>
                </a:cubicBezTo>
                <a:cubicBezTo>
                  <a:pt x="6448" y="3664"/>
                  <a:pt x="6442" y="3664"/>
                  <a:pt x="6437" y="3664"/>
                </a:cubicBezTo>
                <a:cubicBezTo>
                  <a:pt x="6437" y="3664"/>
                  <a:pt x="6431" y="3664"/>
                  <a:pt x="6431" y="3664"/>
                </a:cubicBezTo>
                <a:cubicBezTo>
                  <a:pt x="6431" y="3664"/>
                  <a:pt x="6425" y="3664"/>
                  <a:pt x="6425" y="3664"/>
                </a:cubicBezTo>
                <a:cubicBezTo>
                  <a:pt x="6420" y="3664"/>
                  <a:pt x="6420" y="3664"/>
                  <a:pt x="6420" y="3675"/>
                </a:cubicBezTo>
                <a:cubicBezTo>
                  <a:pt x="6420" y="3675"/>
                  <a:pt x="6425" y="3675"/>
                  <a:pt x="6425" y="3675"/>
                </a:cubicBezTo>
                <a:cubicBezTo>
                  <a:pt x="6431" y="3686"/>
                  <a:pt x="6437" y="3686"/>
                  <a:pt x="6437" y="3686"/>
                </a:cubicBezTo>
                <a:cubicBezTo>
                  <a:pt x="6442" y="3686"/>
                  <a:pt x="6448" y="3697"/>
                  <a:pt x="6454" y="3697"/>
                </a:cubicBezTo>
                <a:cubicBezTo>
                  <a:pt x="6459" y="3707"/>
                  <a:pt x="6470" y="3697"/>
                  <a:pt x="6482" y="3697"/>
                </a:cubicBezTo>
                <a:cubicBezTo>
                  <a:pt x="6493" y="3686"/>
                  <a:pt x="6504" y="3686"/>
                  <a:pt x="6515" y="3675"/>
                </a:cubicBezTo>
                <a:cubicBezTo>
                  <a:pt x="6521" y="3675"/>
                  <a:pt x="6527" y="3664"/>
                  <a:pt x="6532" y="3664"/>
                </a:cubicBezTo>
                <a:cubicBezTo>
                  <a:pt x="6538" y="3664"/>
                  <a:pt x="6538" y="3664"/>
                  <a:pt x="6544" y="3654"/>
                </a:cubicBezTo>
                <a:cubicBezTo>
                  <a:pt x="6544" y="3654"/>
                  <a:pt x="6549" y="3654"/>
                  <a:pt x="6549" y="3654"/>
                </a:cubicBezTo>
                <a:cubicBezTo>
                  <a:pt x="6555" y="3654"/>
                  <a:pt x="6577" y="3621"/>
                  <a:pt x="6572" y="3611"/>
                </a:cubicBezTo>
                <a:cubicBezTo>
                  <a:pt x="6572" y="3611"/>
                  <a:pt x="6566" y="3611"/>
                  <a:pt x="6566" y="3611"/>
                </a:cubicBezTo>
                <a:cubicBezTo>
                  <a:pt x="6566" y="3600"/>
                  <a:pt x="6566" y="3600"/>
                  <a:pt x="6566" y="3600"/>
                </a:cubicBezTo>
                <a:cubicBezTo>
                  <a:pt x="6572" y="3589"/>
                  <a:pt x="6572" y="3579"/>
                  <a:pt x="6566" y="3579"/>
                </a:cubicBezTo>
                <a:close/>
                <a:moveTo>
                  <a:pt x="4850" y="10607"/>
                </a:moveTo>
                <a:cubicBezTo>
                  <a:pt x="4850" y="10607"/>
                  <a:pt x="4844" y="10607"/>
                  <a:pt x="4844" y="10596"/>
                </a:cubicBezTo>
                <a:cubicBezTo>
                  <a:pt x="4844" y="10596"/>
                  <a:pt x="4844" y="10596"/>
                  <a:pt x="4839" y="10585"/>
                </a:cubicBezTo>
                <a:cubicBezTo>
                  <a:pt x="4839" y="10585"/>
                  <a:pt x="4833" y="10585"/>
                  <a:pt x="4839" y="10596"/>
                </a:cubicBezTo>
                <a:cubicBezTo>
                  <a:pt x="4839" y="10596"/>
                  <a:pt x="4844" y="10596"/>
                  <a:pt x="4850" y="10607"/>
                </a:cubicBezTo>
                <a:cubicBezTo>
                  <a:pt x="4850" y="10607"/>
                  <a:pt x="4850" y="10617"/>
                  <a:pt x="4856" y="10617"/>
                </a:cubicBezTo>
                <a:cubicBezTo>
                  <a:pt x="4856" y="10617"/>
                  <a:pt x="4861" y="10607"/>
                  <a:pt x="4861" y="10607"/>
                </a:cubicBezTo>
                <a:cubicBezTo>
                  <a:pt x="4861" y="10607"/>
                  <a:pt x="4861" y="10607"/>
                  <a:pt x="4867" y="10607"/>
                </a:cubicBezTo>
                <a:cubicBezTo>
                  <a:pt x="4867" y="10607"/>
                  <a:pt x="4873" y="10596"/>
                  <a:pt x="4878" y="10596"/>
                </a:cubicBezTo>
                <a:cubicBezTo>
                  <a:pt x="4884" y="10596"/>
                  <a:pt x="4889" y="10596"/>
                  <a:pt x="4895" y="10596"/>
                </a:cubicBezTo>
                <a:cubicBezTo>
                  <a:pt x="4895" y="10596"/>
                  <a:pt x="4901" y="10596"/>
                  <a:pt x="4901" y="10596"/>
                </a:cubicBezTo>
                <a:cubicBezTo>
                  <a:pt x="4906" y="10596"/>
                  <a:pt x="4906" y="10607"/>
                  <a:pt x="4906" y="10607"/>
                </a:cubicBezTo>
                <a:cubicBezTo>
                  <a:pt x="4906" y="10607"/>
                  <a:pt x="4906" y="10596"/>
                  <a:pt x="4906" y="10596"/>
                </a:cubicBezTo>
                <a:cubicBezTo>
                  <a:pt x="4901" y="10585"/>
                  <a:pt x="4906" y="10574"/>
                  <a:pt x="4901" y="10574"/>
                </a:cubicBezTo>
                <a:cubicBezTo>
                  <a:pt x="4901" y="10574"/>
                  <a:pt x="4901" y="10585"/>
                  <a:pt x="4901" y="10585"/>
                </a:cubicBezTo>
                <a:cubicBezTo>
                  <a:pt x="4895" y="10585"/>
                  <a:pt x="4895" y="10585"/>
                  <a:pt x="4895" y="10585"/>
                </a:cubicBezTo>
                <a:cubicBezTo>
                  <a:pt x="4889" y="10585"/>
                  <a:pt x="4889" y="10585"/>
                  <a:pt x="4884" y="10585"/>
                </a:cubicBezTo>
                <a:cubicBezTo>
                  <a:pt x="4884" y="10585"/>
                  <a:pt x="4884" y="10585"/>
                  <a:pt x="4878" y="10574"/>
                </a:cubicBezTo>
                <a:cubicBezTo>
                  <a:pt x="4878" y="10574"/>
                  <a:pt x="4878" y="10585"/>
                  <a:pt x="4878" y="10585"/>
                </a:cubicBezTo>
                <a:cubicBezTo>
                  <a:pt x="4878" y="10596"/>
                  <a:pt x="4873" y="10585"/>
                  <a:pt x="4873" y="10585"/>
                </a:cubicBezTo>
                <a:cubicBezTo>
                  <a:pt x="4873" y="10585"/>
                  <a:pt x="4873" y="10585"/>
                  <a:pt x="4867" y="10585"/>
                </a:cubicBezTo>
                <a:cubicBezTo>
                  <a:pt x="4867" y="10585"/>
                  <a:pt x="4867" y="10574"/>
                  <a:pt x="4867" y="10574"/>
                </a:cubicBezTo>
                <a:cubicBezTo>
                  <a:pt x="4867" y="10574"/>
                  <a:pt x="4867" y="10585"/>
                  <a:pt x="4861" y="10585"/>
                </a:cubicBezTo>
                <a:cubicBezTo>
                  <a:pt x="4861" y="10574"/>
                  <a:pt x="4861" y="10574"/>
                  <a:pt x="4861" y="10574"/>
                </a:cubicBezTo>
                <a:cubicBezTo>
                  <a:pt x="4861" y="10564"/>
                  <a:pt x="4861" y="10585"/>
                  <a:pt x="4861" y="10585"/>
                </a:cubicBezTo>
                <a:cubicBezTo>
                  <a:pt x="4861" y="10585"/>
                  <a:pt x="4861" y="10585"/>
                  <a:pt x="4861" y="10585"/>
                </a:cubicBezTo>
                <a:cubicBezTo>
                  <a:pt x="4861" y="10596"/>
                  <a:pt x="4856" y="10607"/>
                  <a:pt x="4850" y="10607"/>
                </a:cubicBezTo>
                <a:close/>
                <a:moveTo>
                  <a:pt x="6431" y="7286"/>
                </a:moveTo>
                <a:cubicBezTo>
                  <a:pt x="6431" y="7286"/>
                  <a:pt x="6431" y="7275"/>
                  <a:pt x="6425" y="7275"/>
                </a:cubicBezTo>
                <a:cubicBezTo>
                  <a:pt x="6425" y="7286"/>
                  <a:pt x="6425" y="7286"/>
                  <a:pt x="6425" y="7286"/>
                </a:cubicBezTo>
                <a:cubicBezTo>
                  <a:pt x="6425" y="7286"/>
                  <a:pt x="6420" y="7286"/>
                  <a:pt x="6420" y="7286"/>
                </a:cubicBezTo>
                <a:cubicBezTo>
                  <a:pt x="6420" y="7286"/>
                  <a:pt x="6420" y="7297"/>
                  <a:pt x="6420" y="7297"/>
                </a:cubicBezTo>
                <a:cubicBezTo>
                  <a:pt x="6420" y="7307"/>
                  <a:pt x="6420" y="7307"/>
                  <a:pt x="6420" y="7307"/>
                </a:cubicBezTo>
                <a:cubicBezTo>
                  <a:pt x="6425" y="7307"/>
                  <a:pt x="6425" y="7307"/>
                  <a:pt x="6425" y="7307"/>
                </a:cubicBezTo>
                <a:cubicBezTo>
                  <a:pt x="6431" y="7297"/>
                  <a:pt x="6442" y="7297"/>
                  <a:pt x="6437" y="7297"/>
                </a:cubicBezTo>
                <a:cubicBezTo>
                  <a:pt x="6437" y="7286"/>
                  <a:pt x="6431" y="7286"/>
                  <a:pt x="6431" y="7286"/>
                </a:cubicBezTo>
                <a:close/>
                <a:moveTo>
                  <a:pt x="5756" y="7576"/>
                </a:moveTo>
                <a:cubicBezTo>
                  <a:pt x="5750" y="7576"/>
                  <a:pt x="5750" y="7587"/>
                  <a:pt x="5750" y="7587"/>
                </a:cubicBezTo>
                <a:cubicBezTo>
                  <a:pt x="5756" y="7598"/>
                  <a:pt x="5756" y="7587"/>
                  <a:pt x="5756" y="7587"/>
                </a:cubicBezTo>
                <a:cubicBezTo>
                  <a:pt x="5762" y="7576"/>
                  <a:pt x="5762" y="7587"/>
                  <a:pt x="5762" y="7576"/>
                </a:cubicBezTo>
                <a:cubicBezTo>
                  <a:pt x="5762" y="7576"/>
                  <a:pt x="5767" y="7576"/>
                  <a:pt x="5762" y="7565"/>
                </a:cubicBezTo>
                <a:cubicBezTo>
                  <a:pt x="5762" y="7565"/>
                  <a:pt x="5762" y="7576"/>
                  <a:pt x="5762" y="7576"/>
                </a:cubicBezTo>
                <a:cubicBezTo>
                  <a:pt x="5756" y="7576"/>
                  <a:pt x="5756" y="7576"/>
                  <a:pt x="5756" y="7576"/>
                </a:cubicBezTo>
                <a:close/>
                <a:moveTo>
                  <a:pt x="5998" y="12208"/>
                </a:moveTo>
                <a:cubicBezTo>
                  <a:pt x="5998" y="12197"/>
                  <a:pt x="5998" y="12197"/>
                  <a:pt x="5998" y="12197"/>
                </a:cubicBezTo>
                <a:cubicBezTo>
                  <a:pt x="5992" y="12186"/>
                  <a:pt x="5992" y="12197"/>
                  <a:pt x="5992" y="12197"/>
                </a:cubicBezTo>
                <a:cubicBezTo>
                  <a:pt x="5992" y="12208"/>
                  <a:pt x="5992" y="12208"/>
                  <a:pt x="5987" y="12219"/>
                </a:cubicBezTo>
                <a:cubicBezTo>
                  <a:pt x="5987" y="12219"/>
                  <a:pt x="5987" y="12219"/>
                  <a:pt x="5987" y="12229"/>
                </a:cubicBezTo>
                <a:cubicBezTo>
                  <a:pt x="5987" y="12229"/>
                  <a:pt x="5987" y="12229"/>
                  <a:pt x="5987" y="12240"/>
                </a:cubicBezTo>
                <a:cubicBezTo>
                  <a:pt x="5992" y="12240"/>
                  <a:pt x="5992" y="12240"/>
                  <a:pt x="5992" y="12240"/>
                </a:cubicBezTo>
                <a:cubicBezTo>
                  <a:pt x="5998" y="12240"/>
                  <a:pt x="5992" y="12240"/>
                  <a:pt x="5998" y="12251"/>
                </a:cubicBezTo>
                <a:cubicBezTo>
                  <a:pt x="5998" y="12251"/>
                  <a:pt x="5998" y="12240"/>
                  <a:pt x="5998" y="12240"/>
                </a:cubicBezTo>
                <a:cubicBezTo>
                  <a:pt x="5998" y="12229"/>
                  <a:pt x="5998" y="12229"/>
                  <a:pt x="5998" y="12229"/>
                </a:cubicBezTo>
                <a:cubicBezTo>
                  <a:pt x="5998" y="12219"/>
                  <a:pt x="5998" y="12219"/>
                  <a:pt x="5998" y="12219"/>
                </a:cubicBezTo>
                <a:cubicBezTo>
                  <a:pt x="6003" y="12208"/>
                  <a:pt x="5998" y="12208"/>
                  <a:pt x="5998" y="12208"/>
                </a:cubicBezTo>
                <a:close/>
                <a:moveTo>
                  <a:pt x="6077" y="12326"/>
                </a:moveTo>
                <a:cubicBezTo>
                  <a:pt x="6077" y="12326"/>
                  <a:pt x="6077" y="12326"/>
                  <a:pt x="6082" y="12326"/>
                </a:cubicBezTo>
                <a:cubicBezTo>
                  <a:pt x="6082" y="12326"/>
                  <a:pt x="6082" y="12326"/>
                  <a:pt x="6082" y="12326"/>
                </a:cubicBezTo>
                <a:cubicBezTo>
                  <a:pt x="6082" y="12337"/>
                  <a:pt x="6082" y="12337"/>
                  <a:pt x="6088" y="12326"/>
                </a:cubicBezTo>
                <a:cubicBezTo>
                  <a:pt x="6088" y="12326"/>
                  <a:pt x="6088" y="12326"/>
                  <a:pt x="6088" y="12326"/>
                </a:cubicBezTo>
                <a:cubicBezTo>
                  <a:pt x="6088" y="12315"/>
                  <a:pt x="6088" y="12315"/>
                  <a:pt x="6088" y="12315"/>
                </a:cubicBezTo>
                <a:cubicBezTo>
                  <a:pt x="6082" y="12304"/>
                  <a:pt x="6082" y="12304"/>
                  <a:pt x="6082" y="12294"/>
                </a:cubicBezTo>
                <a:cubicBezTo>
                  <a:pt x="6077" y="12294"/>
                  <a:pt x="6077" y="12294"/>
                  <a:pt x="6077" y="12304"/>
                </a:cubicBezTo>
                <a:cubicBezTo>
                  <a:pt x="6077" y="12304"/>
                  <a:pt x="6077" y="12304"/>
                  <a:pt x="6077" y="12315"/>
                </a:cubicBezTo>
                <a:cubicBezTo>
                  <a:pt x="6077" y="12315"/>
                  <a:pt x="6077" y="12315"/>
                  <a:pt x="6077" y="12326"/>
                </a:cubicBezTo>
                <a:close/>
                <a:moveTo>
                  <a:pt x="5897" y="7823"/>
                </a:moveTo>
                <a:cubicBezTo>
                  <a:pt x="5902" y="7823"/>
                  <a:pt x="5902" y="7823"/>
                  <a:pt x="5908" y="7823"/>
                </a:cubicBezTo>
                <a:cubicBezTo>
                  <a:pt x="5908" y="7813"/>
                  <a:pt x="5908" y="7813"/>
                  <a:pt x="5908" y="7813"/>
                </a:cubicBezTo>
                <a:cubicBezTo>
                  <a:pt x="5913" y="7813"/>
                  <a:pt x="5913" y="7802"/>
                  <a:pt x="5919" y="7802"/>
                </a:cubicBezTo>
                <a:cubicBezTo>
                  <a:pt x="5919" y="7802"/>
                  <a:pt x="5925" y="7802"/>
                  <a:pt x="5925" y="7802"/>
                </a:cubicBezTo>
                <a:cubicBezTo>
                  <a:pt x="5925" y="7791"/>
                  <a:pt x="5919" y="7791"/>
                  <a:pt x="5919" y="7791"/>
                </a:cubicBezTo>
                <a:cubicBezTo>
                  <a:pt x="5913" y="7791"/>
                  <a:pt x="5908" y="7791"/>
                  <a:pt x="5908" y="7791"/>
                </a:cubicBezTo>
                <a:cubicBezTo>
                  <a:pt x="5891" y="7791"/>
                  <a:pt x="5880" y="7791"/>
                  <a:pt x="5863" y="7791"/>
                </a:cubicBezTo>
                <a:cubicBezTo>
                  <a:pt x="5852" y="7791"/>
                  <a:pt x="5840" y="7791"/>
                  <a:pt x="5835" y="7791"/>
                </a:cubicBezTo>
                <a:cubicBezTo>
                  <a:pt x="5829" y="7791"/>
                  <a:pt x="5823" y="7791"/>
                  <a:pt x="5818" y="7791"/>
                </a:cubicBezTo>
                <a:cubicBezTo>
                  <a:pt x="5812" y="7791"/>
                  <a:pt x="5812" y="7791"/>
                  <a:pt x="5807" y="7791"/>
                </a:cubicBezTo>
                <a:cubicBezTo>
                  <a:pt x="5807" y="7791"/>
                  <a:pt x="5801" y="7791"/>
                  <a:pt x="5801" y="7791"/>
                </a:cubicBezTo>
                <a:cubicBezTo>
                  <a:pt x="5801" y="7780"/>
                  <a:pt x="5801" y="7780"/>
                  <a:pt x="5807" y="7780"/>
                </a:cubicBezTo>
                <a:cubicBezTo>
                  <a:pt x="5807" y="7780"/>
                  <a:pt x="5807" y="7770"/>
                  <a:pt x="5801" y="7770"/>
                </a:cubicBezTo>
                <a:cubicBezTo>
                  <a:pt x="5801" y="7770"/>
                  <a:pt x="5801" y="7759"/>
                  <a:pt x="5795" y="7759"/>
                </a:cubicBezTo>
                <a:cubicBezTo>
                  <a:pt x="5795" y="7759"/>
                  <a:pt x="5795" y="7748"/>
                  <a:pt x="5790" y="7748"/>
                </a:cubicBezTo>
                <a:cubicBezTo>
                  <a:pt x="5790" y="7737"/>
                  <a:pt x="5795" y="7737"/>
                  <a:pt x="5795" y="7737"/>
                </a:cubicBezTo>
                <a:cubicBezTo>
                  <a:pt x="5795" y="7727"/>
                  <a:pt x="5795" y="7716"/>
                  <a:pt x="5795" y="7716"/>
                </a:cubicBezTo>
                <a:cubicBezTo>
                  <a:pt x="5795" y="7705"/>
                  <a:pt x="5790" y="7705"/>
                  <a:pt x="5790" y="7716"/>
                </a:cubicBezTo>
                <a:cubicBezTo>
                  <a:pt x="5784" y="7727"/>
                  <a:pt x="5784" y="7727"/>
                  <a:pt x="5778" y="7737"/>
                </a:cubicBezTo>
                <a:cubicBezTo>
                  <a:pt x="5778" y="7737"/>
                  <a:pt x="5778" y="7737"/>
                  <a:pt x="5773" y="7737"/>
                </a:cubicBezTo>
                <a:cubicBezTo>
                  <a:pt x="5773" y="7748"/>
                  <a:pt x="5773" y="7748"/>
                  <a:pt x="5773" y="7748"/>
                </a:cubicBezTo>
                <a:cubicBezTo>
                  <a:pt x="5773" y="7759"/>
                  <a:pt x="5767" y="7770"/>
                  <a:pt x="5773" y="7770"/>
                </a:cubicBezTo>
                <a:cubicBezTo>
                  <a:pt x="5773" y="7770"/>
                  <a:pt x="5773" y="7770"/>
                  <a:pt x="5773" y="7770"/>
                </a:cubicBezTo>
                <a:cubicBezTo>
                  <a:pt x="5778" y="7770"/>
                  <a:pt x="5778" y="7770"/>
                  <a:pt x="5778" y="7770"/>
                </a:cubicBezTo>
                <a:cubicBezTo>
                  <a:pt x="5784" y="7770"/>
                  <a:pt x="5790" y="7770"/>
                  <a:pt x="5790" y="7780"/>
                </a:cubicBezTo>
                <a:cubicBezTo>
                  <a:pt x="5790" y="7780"/>
                  <a:pt x="5790" y="7791"/>
                  <a:pt x="5790" y="7791"/>
                </a:cubicBezTo>
                <a:cubicBezTo>
                  <a:pt x="5790" y="7791"/>
                  <a:pt x="5790" y="7802"/>
                  <a:pt x="5790" y="7802"/>
                </a:cubicBezTo>
                <a:cubicBezTo>
                  <a:pt x="5795" y="7813"/>
                  <a:pt x="5790" y="7813"/>
                  <a:pt x="5795" y="7813"/>
                </a:cubicBezTo>
                <a:cubicBezTo>
                  <a:pt x="5801" y="7802"/>
                  <a:pt x="5807" y="7802"/>
                  <a:pt x="5807" y="7813"/>
                </a:cubicBezTo>
                <a:cubicBezTo>
                  <a:pt x="5807" y="7823"/>
                  <a:pt x="5807" y="7823"/>
                  <a:pt x="5812" y="7823"/>
                </a:cubicBezTo>
                <a:cubicBezTo>
                  <a:pt x="5812" y="7823"/>
                  <a:pt x="5812" y="7823"/>
                  <a:pt x="5818" y="7834"/>
                </a:cubicBezTo>
                <a:cubicBezTo>
                  <a:pt x="5818" y="7834"/>
                  <a:pt x="5818" y="7834"/>
                  <a:pt x="5823" y="7834"/>
                </a:cubicBezTo>
                <a:cubicBezTo>
                  <a:pt x="5823" y="7834"/>
                  <a:pt x="5829" y="7834"/>
                  <a:pt x="5835" y="7845"/>
                </a:cubicBezTo>
                <a:cubicBezTo>
                  <a:pt x="5835" y="7845"/>
                  <a:pt x="5835" y="7845"/>
                  <a:pt x="5840" y="7845"/>
                </a:cubicBezTo>
                <a:cubicBezTo>
                  <a:pt x="5846" y="7856"/>
                  <a:pt x="5840" y="7834"/>
                  <a:pt x="5846" y="7834"/>
                </a:cubicBezTo>
                <a:cubicBezTo>
                  <a:pt x="5852" y="7834"/>
                  <a:pt x="5857" y="7834"/>
                  <a:pt x="5857" y="7834"/>
                </a:cubicBezTo>
                <a:cubicBezTo>
                  <a:pt x="5863" y="7845"/>
                  <a:pt x="5857" y="7856"/>
                  <a:pt x="5863" y="7866"/>
                </a:cubicBezTo>
                <a:cubicBezTo>
                  <a:pt x="5868" y="7866"/>
                  <a:pt x="5868" y="7866"/>
                  <a:pt x="5874" y="7877"/>
                </a:cubicBezTo>
                <a:cubicBezTo>
                  <a:pt x="5880" y="7877"/>
                  <a:pt x="5885" y="7877"/>
                  <a:pt x="5885" y="7877"/>
                </a:cubicBezTo>
                <a:cubicBezTo>
                  <a:pt x="5891" y="7877"/>
                  <a:pt x="5891" y="7877"/>
                  <a:pt x="5891" y="7866"/>
                </a:cubicBezTo>
                <a:cubicBezTo>
                  <a:pt x="5897" y="7866"/>
                  <a:pt x="5891" y="7866"/>
                  <a:pt x="5891" y="7866"/>
                </a:cubicBezTo>
                <a:cubicBezTo>
                  <a:pt x="5891" y="7866"/>
                  <a:pt x="5891" y="7856"/>
                  <a:pt x="5891" y="7856"/>
                </a:cubicBezTo>
                <a:cubicBezTo>
                  <a:pt x="5891" y="7845"/>
                  <a:pt x="5885" y="7856"/>
                  <a:pt x="5891" y="7845"/>
                </a:cubicBezTo>
                <a:cubicBezTo>
                  <a:pt x="5891" y="7834"/>
                  <a:pt x="5897" y="7823"/>
                  <a:pt x="5897" y="7823"/>
                </a:cubicBezTo>
                <a:close/>
                <a:moveTo>
                  <a:pt x="5942" y="7641"/>
                </a:moveTo>
                <a:cubicBezTo>
                  <a:pt x="5947" y="7641"/>
                  <a:pt x="5947" y="7630"/>
                  <a:pt x="5947" y="7630"/>
                </a:cubicBezTo>
                <a:cubicBezTo>
                  <a:pt x="5953" y="7619"/>
                  <a:pt x="5947" y="7619"/>
                  <a:pt x="5947" y="7619"/>
                </a:cubicBezTo>
                <a:cubicBezTo>
                  <a:pt x="5942" y="7619"/>
                  <a:pt x="5942" y="7630"/>
                  <a:pt x="5942" y="7630"/>
                </a:cubicBezTo>
                <a:cubicBezTo>
                  <a:pt x="5942" y="7630"/>
                  <a:pt x="5936" y="7641"/>
                  <a:pt x="5936" y="7641"/>
                </a:cubicBezTo>
                <a:cubicBezTo>
                  <a:pt x="5930" y="7651"/>
                  <a:pt x="5930" y="7651"/>
                  <a:pt x="5925" y="7662"/>
                </a:cubicBezTo>
                <a:cubicBezTo>
                  <a:pt x="5925" y="7662"/>
                  <a:pt x="5925" y="7684"/>
                  <a:pt x="5930" y="7684"/>
                </a:cubicBezTo>
                <a:cubicBezTo>
                  <a:pt x="5930" y="7684"/>
                  <a:pt x="5930" y="7684"/>
                  <a:pt x="5930" y="7684"/>
                </a:cubicBezTo>
                <a:cubicBezTo>
                  <a:pt x="5930" y="7684"/>
                  <a:pt x="5936" y="7684"/>
                  <a:pt x="5936" y="7684"/>
                </a:cubicBezTo>
                <a:cubicBezTo>
                  <a:pt x="5936" y="7673"/>
                  <a:pt x="5936" y="7673"/>
                  <a:pt x="5936" y="7673"/>
                </a:cubicBezTo>
                <a:cubicBezTo>
                  <a:pt x="5936" y="7662"/>
                  <a:pt x="5930" y="7662"/>
                  <a:pt x="5936" y="7651"/>
                </a:cubicBezTo>
                <a:cubicBezTo>
                  <a:pt x="5936" y="7651"/>
                  <a:pt x="5942" y="7651"/>
                  <a:pt x="5942" y="7641"/>
                </a:cubicBezTo>
                <a:close/>
                <a:moveTo>
                  <a:pt x="5942" y="7372"/>
                </a:moveTo>
                <a:cubicBezTo>
                  <a:pt x="5942" y="7361"/>
                  <a:pt x="5936" y="7361"/>
                  <a:pt x="5936" y="7350"/>
                </a:cubicBezTo>
                <a:cubicBezTo>
                  <a:pt x="5930" y="7350"/>
                  <a:pt x="5930" y="7340"/>
                  <a:pt x="5925" y="7340"/>
                </a:cubicBezTo>
                <a:cubicBezTo>
                  <a:pt x="5913" y="7340"/>
                  <a:pt x="5908" y="7329"/>
                  <a:pt x="5897" y="7318"/>
                </a:cubicBezTo>
                <a:cubicBezTo>
                  <a:pt x="5897" y="7318"/>
                  <a:pt x="5891" y="7307"/>
                  <a:pt x="5885" y="7307"/>
                </a:cubicBezTo>
                <a:cubicBezTo>
                  <a:pt x="5885" y="7297"/>
                  <a:pt x="5880" y="7297"/>
                  <a:pt x="5874" y="7297"/>
                </a:cubicBezTo>
                <a:cubicBezTo>
                  <a:pt x="5863" y="7297"/>
                  <a:pt x="5857" y="7275"/>
                  <a:pt x="5846" y="7275"/>
                </a:cubicBezTo>
                <a:cubicBezTo>
                  <a:pt x="5840" y="7275"/>
                  <a:pt x="5829" y="7264"/>
                  <a:pt x="5823" y="7264"/>
                </a:cubicBezTo>
                <a:cubicBezTo>
                  <a:pt x="5812" y="7254"/>
                  <a:pt x="5801" y="7254"/>
                  <a:pt x="5795" y="7254"/>
                </a:cubicBezTo>
                <a:cubicBezTo>
                  <a:pt x="5790" y="7254"/>
                  <a:pt x="5784" y="7254"/>
                  <a:pt x="5778" y="7264"/>
                </a:cubicBezTo>
                <a:cubicBezTo>
                  <a:pt x="5773" y="7264"/>
                  <a:pt x="5773" y="7264"/>
                  <a:pt x="5767" y="7264"/>
                </a:cubicBezTo>
                <a:cubicBezTo>
                  <a:pt x="5767" y="7264"/>
                  <a:pt x="5762" y="7254"/>
                  <a:pt x="5762" y="7264"/>
                </a:cubicBezTo>
                <a:cubicBezTo>
                  <a:pt x="5756" y="7264"/>
                  <a:pt x="5773" y="7275"/>
                  <a:pt x="5773" y="7275"/>
                </a:cubicBezTo>
                <a:cubicBezTo>
                  <a:pt x="5778" y="7275"/>
                  <a:pt x="5784" y="7275"/>
                  <a:pt x="5790" y="7286"/>
                </a:cubicBezTo>
                <a:cubicBezTo>
                  <a:pt x="5790" y="7286"/>
                  <a:pt x="5790" y="7286"/>
                  <a:pt x="5795" y="7286"/>
                </a:cubicBezTo>
                <a:cubicBezTo>
                  <a:pt x="5795" y="7286"/>
                  <a:pt x="5801" y="7286"/>
                  <a:pt x="5801" y="7297"/>
                </a:cubicBezTo>
                <a:cubicBezTo>
                  <a:pt x="5807" y="7297"/>
                  <a:pt x="5807" y="7297"/>
                  <a:pt x="5812" y="7307"/>
                </a:cubicBezTo>
                <a:cubicBezTo>
                  <a:pt x="5812" y="7307"/>
                  <a:pt x="5818" y="7318"/>
                  <a:pt x="5818" y="7318"/>
                </a:cubicBezTo>
                <a:cubicBezTo>
                  <a:pt x="5823" y="7329"/>
                  <a:pt x="5818" y="7340"/>
                  <a:pt x="5823" y="7340"/>
                </a:cubicBezTo>
                <a:cubicBezTo>
                  <a:pt x="5829" y="7350"/>
                  <a:pt x="5835" y="7350"/>
                  <a:pt x="5840" y="7350"/>
                </a:cubicBezTo>
                <a:cubicBezTo>
                  <a:pt x="5840" y="7350"/>
                  <a:pt x="5846" y="7350"/>
                  <a:pt x="5852" y="7361"/>
                </a:cubicBezTo>
                <a:cubicBezTo>
                  <a:pt x="5857" y="7361"/>
                  <a:pt x="5857" y="7372"/>
                  <a:pt x="5863" y="7372"/>
                </a:cubicBezTo>
                <a:cubicBezTo>
                  <a:pt x="5868" y="7372"/>
                  <a:pt x="5874" y="7372"/>
                  <a:pt x="5880" y="7372"/>
                </a:cubicBezTo>
                <a:cubicBezTo>
                  <a:pt x="5885" y="7372"/>
                  <a:pt x="5891" y="7383"/>
                  <a:pt x="5891" y="7383"/>
                </a:cubicBezTo>
                <a:cubicBezTo>
                  <a:pt x="5897" y="7383"/>
                  <a:pt x="5902" y="7383"/>
                  <a:pt x="5908" y="7383"/>
                </a:cubicBezTo>
                <a:cubicBezTo>
                  <a:pt x="5913" y="7383"/>
                  <a:pt x="5919" y="7393"/>
                  <a:pt x="5925" y="7393"/>
                </a:cubicBezTo>
                <a:cubicBezTo>
                  <a:pt x="5925" y="7393"/>
                  <a:pt x="5930" y="7383"/>
                  <a:pt x="5936" y="7383"/>
                </a:cubicBezTo>
                <a:cubicBezTo>
                  <a:pt x="5942" y="7383"/>
                  <a:pt x="5947" y="7383"/>
                  <a:pt x="5942" y="7372"/>
                </a:cubicBezTo>
                <a:close/>
                <a:moveTo>
                  <a:pt x="2661" y="10327"/>
                </a:moveTo>
                <a:cubicBezTo>
                  <a:pt x="2661" y="10327"/>
                  <a:pt x="2661" y="10338"/>
                  <a:pt x="2667" y="10338"/>
                </a:cubicBezTo>
                <a:cubicBezTo>
                  <a:pt x="2667" y="10327"/>
                  <a:pt x="2667" y="10327"/>
                  <a:pt x="2661" y="10327"/>
                </a:cubicBezTo>
                <a:cubicBezTo>
                  <a:pt x="2661" y="10327"/>
                  <a:pt x="2661" y="10316"/>
                  <a:pt x="2661" y="10327"/>
                </a:cubicBezTo>
                <a:close/>
                <a:moveTo>
                  <a:pt x="2622" y="10220"/>
                </a:moveTo>
                <a:cubicBezTo>
                  <a:pt x="2622" y="10220"/>
                  <a:pt x="2622" y="10209"/>
                  <a:pt x="2622" y="10209"/>
                </a:cubicBezTo>
                <a:cubicBezTo>
                  <a:pt x="2622" y="10209"/>
                  <a:pt x="2622" y="10209"/>
                  <a:pt x="2616" y="10209"/>
                </a:cubicBezTo>
                <a:cubicBezTo>
                  <a:pt x="2616" y="10209"/>
                  <a:pt x="2616" y="10198"/>
                  <a:pt x="2616" y="10198"/>
                </a:cubicBezTo>
                <a:cubicBezTo>
                  <a:pt x="2616" y="10198"/>
                  <a:pt x="2616" y="10198"/>
                  <a:pt x="2616" y="10209"/>
                </a:cubicBezTo>
                <a:cubicBezTo>
                  <a:pt x="2616" y="10209"/>
                  <a:pt x="2616" y="10220"/>
                  <a:pt x="2616" y="10220"/>
                </a:cubicBezTo>
                <a:cubicBezTo>
                  <a:pt x="2616" y="10230"/>
                  <a:pt x="2616" y="10230"/>
                  <a:pt x="2616" y="10241"/>
                </a:cubicBezTo>
                <a:cubicBezTo>
                  <a:pt x="2616" y="10241"/>
                  <a:pt x="2622" y="10241"/>
                  <a:pt x="2622" y="10241"/>
                </a:cubicBezTo>
                <a:cubicBezTo>
                  <a:pt x="2622" y="10252"/>
                  <a:pt x="2622" y="10252"/>
                  <a:pt x="2628" y="10252"/>
                </a:cubicBezTo>
                <a:cubicBezTo>
                  <a:pt x="2628" y="10263"/>
                  <a:pt x="2633" y="10263"/>
                  <a:pt x="2633" y="10273"/>
                </a:cubicBezTo>
                <a:cubicBezTo>
                  <a:pt x="2639" y="10273"/>
                  <a:pt x="2639" y="10295"/>
                  <a:pt x="2644" y="10284"/>
                </a:cubicBezTo>
                <a:cubicBezTo>
                  <a:pt x="2644" y="10273"/>
                  <a:pt x="2639" y="10263"/>
                  <a:pt x="2639" y="10252"/>
                </a:cubicBezTo>
                <a:cubicBezTo>
                  <a:pt x="2639" y="10241"/>
                  <a:pt x="2639" y="10241"/>
                  <a:pt x="2633" y="10241"/>
                </a:cubicBezTo>
                <a:cubicBezTo>
                  <a:pt x="2633" y="10241"/>
                  <a:pt x="2628" y="10241"/>
                  <a:pt x="2628" y="10241"/>
                </a:cubicBezTo>
                <a:cubicBezTo>
                  <a:pt x="2628" y="10230"/>
                  <a:pt x="2628" y="10230"/>
                  <a:pt x="2628" y="10230"/>
                </a:cubicBezTo>
                <a:cubicBezTo>
                  <a:pt x="2628" y="10220"/>
                  <a:pt x="2628" y="10220"/>
                  <a:pt x="2622" y="10220"/>
                </a:cubicBezTo>
                <a:close/>
                <a:moveTo>
                  <a:pt x="2802" y="10800"/>
                </a:moveTo>
                <a:cubicBezTo>
                  <a:pt x="2796" y="10800"/>
                  <a:pt x="2802" y="10811"/>
                  <a:pt x="2802" y="10811"/>
                </a:cubicBezTo>
                <a:cubicBezTo>
                  <a:pt x="2802" y="10811"/>
                  <a:pt x="2802" y="10811"/>
                  <a:pt x="2802" y="10821"/>
                </a:cubicBezTo>
                <a:cubicBezTo>
                  <a:pt x="2802" y="10821"/>
                  <a:pt x="2802" y="10821"/>
                  <a:pt x="2802" y="10832"/>
                </a:cubicBezTo>
                <a:cubicBezTo>
                  <a:pt x="2808" y="10832"/>
                  <a:pt x="2808" y="10832"/>
                  <a:pt x="2808" y="10821"/>
                </a:cubicBezTo>
                <a:cubicBezTo>
                  <a:pt x="2808" y="10821"/>
                  <a:pt x="2808" y="10811"/>
                  <a:pt x="2802" y="10811"/>
                </a:cubicBezTo>
                <a:cubicBezTo>
                  <a:pt x="2802" y="10800"/>
                  <a:pt x="2802" y="10789"/>
                  <a:pt x="2802" y="10800"/>
                </a:cubicBezTo>
                <a:close/>
                <a:moveTo>
                  <a:pt x="2853" y="10897"/>
                </a:moveTo>
                <a:cubicBezTo>
                  <a:pt x="2847" y="10897"/>
                  <a:pt x="2853" y="10907"/>
                  <a:pt x="2853" y="10907"/>
                </a:cubicBezTo>
                <a:cubicBezTo>
                  <a:pt x="2858" y="10918"/>
                  <a:pt x="2858" y="10918"/>
                  <a:pt x="2858" y="10907"/>
                </a:cubicBezTo>
                <a:cubicBezTo>
                  <a:pt x="2858" y="10907"/>
                  <a:pt x="2858" y="10897"/>
                  <a:pt x="2853" y="10897"/>
                </a:cubicBezTo>
                <a:cubicBezTo>
                  <a:pt x="2853" y="10897"/>
                  <a:pt x="2853" y="10897"/>
                  <a:pt x="2853" y="10897"/>
                </a:cubicBezTo>
                <a:close/>
                <a:moveTo>
                  <a:pt x="2819" y="10875"/>
                </a:moveTo>
                <a:cubicBezTo>
                  <a:pt x="2819" y="10875"/>
                  <a:pt x="2819" y="10886"/>
                  <a:pt x="2824" y="10875"/>
                </a:cubicBezTo>
                <a:cubicBezTo>
                  <a:pt x="2824" y="10875"/>
                  <a:pt x="2824" y="10875"/>
                  <a:pt x="2819" y="10875"/>
                </a:cubicBezTo>
                <a:close/>
                <a:moveTo>
                  <a:pt x="4794" y="6921"/>
                </a:moveTo>
                <a:cubicBezTo>
                  <a:pt x="4799" y="6921"/>
                  <a:pt x="4799" y="6921"/>
                  <a:pt x="4799" y="6931"/>
                </a:cubicBezTo>
                <a:cubicBezTo>
                  <a:pt x="4799" y="6931"/>
                  <a:pt x="4805" y="6931"/>
                  <a:pt x="4805" y="6931"/>
                </a:cubicBezTo>
                <a:cubicBezTo>
                  <a:pt x="4805" y="6921"/>
                  <a:pt x="4805" y="6921"/>
                  <a:pt x="4811" y="6910"/>
                </a:cubicBezTo>
                <a:cubicBezTo>
                  <a:pt x="4811" y="6910"/>
                  <a:pt x="4816" y="6910"/>
                  <a:pt x="4816" y="6910"/>
                </a:cubicBezTo>
                <a:cubicBezTo>
                  <a:pt x="4816" y="6899"/>
                  <a:pt x="4816" y="6899"/>
                  <a:pt x="4811" y="6899"/>
                </a:cubicBezTo>
                <a:cubicBezTo>
                  <a:pt x="4811" y="6899"/>
                  <a:pt x="4811" y="6899"/>
                  <a:pt x="4805" y="6910"/>
                </a:cubicBezTo>
                <a:cubicBezTo>
                  <a:pt x="4805" y="6910"/>
                  <a:pt x="4788" y="6910"/>
                  <a:pt x="4788" y="6921"/>
                </a:cubicBezTo>
                <a:cubicBezTo>
                  <a:pt x="4788" y="6921"/>
                  <a:pt x="4794" y="6921"/>
                  <a:pt x="4794" y="6921"/>
                </a:cubicBezTo>
                <a:close/>
                <a:moveTo>
                  <a:pt x="6341" y="6985"/>
                </a:moveTo>
                <a:cubicBezTo>
                  <a:pt x="6341" y="6974"/>
                  <a:pt x="6335" y="6985"/>
                  <a:pt x="6335" y="6985"/>
                </a:cubicBezTo>
                <a:cubicBezTo>
                  <a:pt x="6335" y="6985"/>
                  <a:pt x="6330" y="6985"/>
                  <a:pt x="6330" y="6985"/>
                </a:cubicBezTo>
                <a:cubicBezTo>
                  <a:pt x="6330" y="6985"/>
                  <a:pt x="6324" y="6985"/>
                  <a:pt x="6324" y="6996"/>
                </a:cubicBezTo>
                <a:cubicBezTo>
                  <a:pt x="6324" y="6996"/>
                  <a:pt x="6330" y="6996"/>
                  <a:pt x="6330" y="6996"/>
                </a:cubicBezTo>
                <a:cubicBezTo>
                  <a:pt x="6324" y="6996"/>
                  <a:pt x="6324" y="6996"/>
                  <a:pt x="6324" y="6996"/>
                </a:cubicBezTo>
                <a:cubicBezTo>
                  <a:pt x="6324" y="6996"/>
                  <a:pt x="6319" y="6996"/>
                  <a:pt x="6319" y="6996"/>
                </a:cubicBezTo>
                <a:cubicBezTo>
                  <a:pt x="6319" y="6996"/>
                  <a:pt x="6319" y="6985"/>
                  <a:pt x="6313" y="6985"/>
                </a:cubicBezTo>
                <a:cubicBezTo>
                  <a:pt x="6313" y="6974"/>
                  <a:pt x="6307" y="6985"/>
                  <a:pt x="6307" y="6985"/>
                </a:cubicBezTo>
                <a:cubicBezTo>
                  <a:pt x="6302" y="6996"/>
                  <a:pt x="6302" y="6996"/>
                  <a:pt x="6296" y="6996"/>
                </a:cubicBezTo>
                <a:cubicBezTo>
                  <a:pt x="6296" y="6996"/>
                  <a:pt x="6296" y="6996"/>
                  <a:pt x="6290" y="7007"/>
                </a:cubicBezTo>
                <a:cubicBezTo>
                  <a:pt x="6290" y="7007"/>
                  <a:pt x="6285" y="7017"/>
                  <a:pt x="6279" y="7017"/>
                </a:cubicBezTo>
                <a:cubicBezTo>
                  <a:pt x="6274" y="7017"/>
                  <a:pt x="6274" y="7017"/>
                  <a:pt x="6268" y="7017"/>
                </a:cubicBezTo>
                <a:cubicBezTo>
                  <a:pt x="6268" y="7017"/>
                  <a:pt x="6262" y="7028"/>
                  <a:pt x="6257" y="7039"/>
                </a:cubicBezTo>
                <a:cubicBezTo>
                  <a:pt x="6257" y="7050"/>
                  <a:pt x="6257" y="7050"/>
                  <a:pt x="6251" y="7060"/>
                </a:cubicBezTo>
                <a:cubicBezTo>
                  <a:pt x="6251" y="7071"/>
                  <a:pt x="6245" y="7071"/>
                  <a:pt x="6245" y="7071"/>
                </a:cubicBezTo>
                <a:cubicBezTo>
                  <a:pt x="6240" y="7071"/>
                  <a:pt x="6240" y="7071"/>
                  <a:pt x="6240" y="7082"/>
                </a:cubicBezTo>
                <a:cubicBezTo>
                  <a:pt x="6240" y="7082"/>
                  <a:pt x="6245" y="7082"/>
                  <a:pt x="6245" y="7082"/>
                </a:cubicBezTo>
                <a:cubicBezTo>
                  <a:pt x="6245" y="7093"/>
                  <a:pt x="6245" y="7103"/>
                  <a:pt x="6240" y="7103"/>
                </a:cubicBezTo>
                <a:cubicBezTo>
                  <a:pt x="6240" y="7114"/>
                  <a:pt x="6234" y="7125"/>
                  <a:pt x="6228" y="7125"/>
                </a:cubicBezTo>
                <a:cubicBezTo>
                  <a:pt x="6228" y="7125"/>
                  <a:pt x="6223" y="7125"/>
                  <a:pt x="6223" y="7125"/>
                </a:cubicBezTo>
                <a:cubicBezTo>
                  <a:pt x="6223" y="7125"/>
                  <a:pt x="6223" y="7136"/>
                  <a:pt x="6223" y="7136"/>
                </a:cubicBezTo>
                <a:cubicBezTo>
                  <a:pt x="6223" y="7136"/>
                  <a:pt x="6228" y="7136"/>
                  <a:pt x="6228" y="7136"/>
                </a:cubicBezTo>
                <a:cubicBezTo>
                  <a:pt x="6228" y="7146"/>
                  <a:pt x="6228" y="7146"/>
                  <a:pt x="6228" y="7146"/>
                </a:cubicBezTo>
                <a:cubicBezTo>
                  <a:pt x="6223" y="7146"/>
                  <a:pt x="6223" y="7146"/>
                  <a:pt x="6223" y="7146"/>
                </a:cubicBezTo>
                <a:cubicBezTo>
                  <a:pt x="6217" y="7157"/>
                  <a:pt x="6212" y="7168"/>
                  <a:pt x="6212" y="7179"/>
                </a:cubicBezTo>
                <a:cubicBezTo>
                  <a:pt x="6212" y="7189"/>
                  <a:pt x="6212" y="7189"/>
                  <a:pt x="6206" y="7200"/>
                </a:cubicBezTo>
                <a:cubicBezTo>
                  <a:pt x="6200" y="7221"/>
                  <a:pt x="6195" y="7243"/>
                  <a:pt x="6189" y="7275"/>
                </a:cubicBezTo>
                <a:cubicBezTo>
                  <a:pt x="6183" y="7275"/>
                  <a:pt x="6183" y="7286"/>
                  <a:pt x="6183" y="7297"/>
                </a:cubicBezTo>
                <a:cubicBezTo>
                  <a:pt x="6183" y="7307"/>
                  <a:pt x="6178" y="7307"/>
                  <a:pt x="6178" y="7318"/>
                </a:cubicBezTo>
                <a:cubicBezTo>
                  <a:pt x="6172" y="7329"/>
                  <a:pt x="6155" y="7340"/>
                  <a:pt x="6167" y="7350"/>
                </a:cubicBezTo>
                <a:cubicBezTo>
                  <a:pt x="6167" y="7350"/>
                  <a:pt x="6172" y="7350"/>
                  <a:pt x="6172" y="7361"/>
                </a:cubicBezTo>
                <a:cubicBezTo>
                  <a:pt x="6172" y="7361"/>
                  <a:pt x="6172" y="7361"/>
                  <a:pt x="6178" y="7372"/>
                </a:cubicBezTo>
                <a:cubicBezTo>
                  <a:pt x="6178" y="7372"/>
                  <a:pt x="6178" y="7372"/>
                  <a:pt x="6183" y="7372"/>
                </a:cubicBezTo>
                <a:cubicBezTo>
                  <a:pt x="6183" y="7372"/>
                  <a:pt x="6183" y="7372"/>
                  <a:pt x="6189" y="7372"/>
                </a:cubicBezTo>
                <a:cubicBezTo>
                  <a:pt x="6189" y="7383"/>
                  <a:pt x="6183" y="7372"/>
                  <a:pt x="6183" y="7372"/>
                </a:cubicBezTo>
                <a:cubicBezTo>
                  <a:pt x="6178" y="7372"/>
                  <a:pt x="6172" y="7372"/>
                  <a:pt x="6172" y="7372"/>
                </a:cubicBezTo>
                <a:cubicBezTo>
                  <a:pt x="6167" y="7372"/>
                  <a:pt x="6172" y="7383"/>
                  <a:pt x="6172" y="7393"/>
                </a:cubicBezTo>
                <a:cubicBezTo>
                  <a:pt x="6172" y="7393"/>
                  <a:pt x="6172" y="7393"/>
                  <a:pt x="6172" y="7393"/>
                </a:cubicBezTo>
                <a:cubicBezTo>
                  <a:pt x="6178" y="7404"/>
                  <a:pt x="6172" y="7404"/>
                  <a:pt x="6172" y="7393"/>
                </a:cubicBezTo>
                <a:cubicBezTo>
                  <a:pt x="6167" y="7393"/>
                  <a:pt x="6167" y="7393"/>
                  <a:pt x="6161" y="7393"/>
                </a:cubicBezTo>
                <a:cubicBezTo>
                  <a:pt x="6161" y="7383"/>
                  <a:pt x="6155" y="7372"/>
                  <a:pt x="6155" y="7383"/>
                </a:cubicBezTo>
                <a:cubicBezTo>
                  <a:pt x="6155" y="7383"/>
                  <a:pt x="6155" y="7393"/>
                  <a:pt x="6155" y="7393"/>
                </a:cubicBezTo>
                <a:cubicBezTo>
                  <a:pt x="6150" y="7393"/>
                  <a:pt x="6150" y="7393"/>
                  <a:pt x="6150" y="7393"/>
                </a:cubicBezTo>
                <a:cubicBezTo>
                  <a:pt x="6144" y="7404"/>
                  <a:pt x="6144" y="7415"/>
                  <a:pt x="6144" y="7415"/>
                </a:cubicBezTo>
                <a:cubicBezTo>
                  <a:pt x="6144" y="7426"/>
                  <a:pt x="6144" y="7436"/>
                  <a:pt x="6138" y="7436"/>
                </a:cubicBezTo>
                <a:cubicBezTo>
                  <a:pt x="6133" y="7447"/>
                  <a:pt x="6138" y="7458"/>
                  <a:pt x="6133" y="7469"/>
                </a:cubicBezTo>
                <a:cubicBezTo>
                  <a:pt x="6133" y="7469"/>
                  <a:pt x="6133" y="7469"/>
                  <a:pt x="6127" y="7469"/>
                </a:cubicBezTo>
                <a:cubicBezTo>
                  <a:pt x="6127" y="7469"/>
                  <a:pt x="6122" y="7469"/>
                  <a:pt x="6122" y="7469"/>
                </a:cubicBezTo>
                <a:cubicBezTo>
                  <a:pt x="6116" y="7469"/>
                  <a:pt x="6122" y="7458"/>
                  <a:pt x="6122" y="7458"/>
                </a:cubicBezTo>
                <a:cubicBezTo>
                  <a:pt x="6127" y="7447"/>
                  <a:pt x="6127" y="7447"/>
                  <a:pt x="6127" y="7447"/>
                </a:cubicBezTo>
                <a:cubicBezTo>
                  <a:pt x="6127" y="7447"/>
                  <a:pt x="6133" y="7436"/>
                  <a:pt x="6133" y="7436"/>
                </a:cubicBezTo>
                <a:cubicBezTo>
                  <a:pt x="6133" y="7436"/>
                  <a:pt x="6122" y="7447"/>
                  <a:pt x="6122" y="7447"/>
                </a:cubicBezTo>
                <a:cubicBezTo>
                  <a:pt x="6122" y="7447"/>
                  <a:pt x="6116" y="7447"/>
                  <a:pt x="6116" y="7458"/>
                </a:cubicBezTo>
                <a:cubicBezTo>
                  <a:pt x="6110" y="7458"/>
                  <a:pt x="6110" y="7458"/>
                  <a:pt x="6105" y="7469"/>
                </a:cubicBezTo>
                <a:cubicBezTo>
                  <a:pt x="6105" y="7469"/>
                  <a:pt x="6099" y="7479"/>
                  <a:pt x="6099" y="7479"/>
                </a:cubicBezTo>
                <a:cubicBezTo>
                  <a:pt x="6105" y="7490"/>
                  <a:pt x="6105" y="7479"/>
                  <a:pt x="6110" y="7479"/>
                </a:cubicBezTo>
                <a:cubicBezTo>
                  <a:pt x="6116" y="7469"/>
                  <a:pt x="6122" y="7479"/>
                  <a:pt x="6127" y="7479"/>
                </a:cubicBezTo>
                <a:cubicBezTo>
                  <a:pt x="6133" y="7479"/>
                  <a:pt x="6144" y="7469"/>
                  <a:pt x="6150" y="7479"/>
                </a:cubicBezTo>
                <a:cubicBezTo>
                  <a:pt x="6155" y="7479"/>
                  <a:pt x="6155" y="7479"/>
                  <a:pt x="6155" y="7479"/>
                </a:cubicBezTo>
                <a:cubicBezTo>
                  <a:pt x="6150" y="7479"/>
                  <a:pt x="6150" y="7479"/>
                  <a:pt x="6150" y="7479"/>
                </a:cubicBezTo>
                <a:cubicBezTo>
                  <a:pt x="6144" y="7490"/>
                  <a:pt x="6144" y="7490"/>
                  <a:pt x="6144" y="7490"/>
                </a:cubicBezTo>
                <a:cubicBezTo>
                  <a:pt x="6138" y="7501"/>
                  <a:pt x="6138" y="7501"/>
                  <a:pt x="6133" y="7501"/>
                </a:cubicBezTo>
                <a:cubicBezTo>
                  <a:pt x="6133" y="7512"/>
                  <a:pt x="6127" y="7512"/>
                  <a:pt x="6127" y="7522"/>
                </a:cubicBezTo>
                <a:cubicBezTo>
                  <a:pt x="6127" y="7522"/>
                  <a:pt x="6122" y="7533"/>
                  <a:pt x="6122" y="7533"/>
                </a:cubicBezTo>
                <a:cubicBezTo>
                  <a:pt x="6116" y="7544"/>
                  <a:pt x="6110" y="7544"/>
                  <a:pt x="6110" y="7544"/>
                </a:cubicBezTo>
                <a:cubicBezTo>
                  <a:pt x="6105" y="7555"/>
                  <a:pt x="6105" y="7555"/>
                  <a:pt x="6099" y="7555"/>
                </a:cubicBezTo>
                <a:cubicBezTo>
                  <a:pt x="6093" y="7565"/>
                  <a:pt x="6088" y="7565"/>
                  <a:pt x="6088" y="7576"/>
                </a:cubicBezTo>
                <a:cubicBezTo>
                  <a:pt x="6088" y="7576"/>
                  <a:pt x="6093" y="7576"/>
                  <a:pt x="6093" y="7587"/>
                </a:cubicBezTo>
                <a:cubicBezTo>
                  <a:pt x="6093" y="7587"/>
                  <a:pt x="6093" y="7587"/>
                  <a:pt x="6093" y="7598"/>
                </a:cubicBezTo>
                <a:cubicBezTo>
                  <a:pt x="6099" y="7608"/>
                  <a:pt x="6093" y="7608"/>
                  <a:pt x="6099" y="7619"/>
                </a:cubicBezTo>
                <a:cubicBezTo>
                  <a:pt x="6105" y="7619"/>
                  <a:pt x="6110" y="7630"/>
                  <a:pt x="6110" y="7630"/>
                </a:cubicBezTo>
                <a:cubicBezTo>
                  <a:pt x="6116" y="7630"/>
                  <a:pt x="6122" y="7619"/>
                  <a:pt x="6122" y="7619"/>
                </a:cubicBezTo>
                <a:cubicBezTo>
                  <a:pt x="6127" y="7619"/>
                  <a:pt x="6127" y="7619"/>
                  <a:pt x="6133" y="7619"/>
                </a:cubicBezTo>
                <a:cubicBezTo>
                  <a:pt x="6138" y="7619"/>
                  <a:pt x="6144" y="7608"/>
                  <a:pt x="6155" y="7619"/>
                </a:cubicBezTo>
                <a:cubicBezTo>
                  <a:pt x="6155" y="7619"/>
                  <a:pt x="6167" y="7619"/>
                  <a:pt x="6167" y="7608"/>
                </a:cubicBezTo>
                <a:cubicBezTo>
                  <a:pt x="6161" y="7608"/>
                  <a:pt x="6161" y="7608"/>
                  <a:pt x="6161" y="7608"/>
                </a:cubicBezTo>
                <a:cubicBezTo>
                  <a:pt x="6167" y="7608"/>
                  <a:pt x="6167" y="7608"/>
                  <a:pt x="6172" y="7608"/>
                </a:cubicBezTo>
                <a:cubicBezTo>
                  <a:pt x="6172" y="7608"/>
                  <a:pt x="6178" y="7608"/>
                  <a:pt x="6183" y="7608"/>
                </a:cubicBezTo>
                <a:cubicBezTo>
                  <a:pt x="6189" y="7608"/>
                  <a:pt x="6195" y="7608"/>
                  <a:pt x="6195" y="7608"/>
                </a:cubicBezTo>
                <a:cubicBezTo>
                  <a:pt x="6200" y="7608"/>
                  <a:pt x="6206" y="7619"/>
                  <a:pt x="6212" y="7619"/>
                </a:cubicBezTo>
                <a:cubicBezTo>
                  <a:pt x="6212" y="7619"/>
                  <a:pt x="6217" y="7619"/>
                  <a:pt x="6217" y="7619"/>
                </a:cubicBezTo>
                <a:cubicBezTo>
                  <a:pt x="6228" y="7619"/>
                  <a:pt x="6240" y="7608"/>
                  <a:pt x="6245" y="7619"/>
                </a:cubicBezTo>
                <a:cubicBezTo>
                  <a:pt x="6251" y="7630"/>
                  <a:pt x="6251" y="7630"/>
                  <a:pt x="6257" y="7630"/>
                </a:cubicBezTo>
                <a:cubicBezTo>
                  <a:pt x="6262" y="7630"/>
                  <a:pt x="6262" y="7630"/>
                  <a:pt x="6262" y="7619"/>
                </a:cubicBezTo>
                <a:cubicBezTo>
                  <a:pt x="6262" y="7619"/>
                  <a:pt x="6262" y="7619"/>
                  <a:pt x="6268" y="7619"/>
                </a:cubicBezTo>
                <a:cubicBezTo>
                  <a:pt x="6268" y="7619"/>
                  <a:pt x="6268" y="7619"/>
                  <a:pt x="6274" y="7619"/>
                </a:cubicBezTo>
                <a:cubicBezTo>
                  <a:pt x="6274" y="7619"/>
                  <a:pt x="6279" y="7619"/>
                  <a:pt x="6279" y="7619"/>
                </a:cubicBezTo>
                <a:cubicBezTo>
                  <a:pt x="6285" y="7619"/>
                  <a:pt x="6285" y="7619"/>
                  <a:pt x="6290" y="7619"/>
                </a:cubicBezTo>
                <a:cubicBezTo>
                  <a:pt x="6290" y="7608"/>
                  <a:pt x="6290" y="7598"/>
                  <a:pt x="6290" y="7598"/>
                </a:cubicBezTo>
                <a:cubicBezTo>
                  <a:pt x="6296" y="7598"/>
                  <a:pt x="6296" y="7608"/>
                  <a:pt x="6302" y="7608"/>
                </a:cubicBezTo>
                <a:cubicBezTo>
                  <a:pt x="6302" y="7598"/>
                  <a:pt x="6302" y="7587"/>
                  <a:pt x="6302" y="7587"/>
                </a:cubicBezTo>
                <a:cubicBezTo>
                  <a:pt x="6307" y="7598"/>
                  <a:pt x="6307" y="7598"/>
                  <a:pt x="6307" y="7598"/>
                </a:cubicBezTo>
                <a:cubicBezTo>
                  <a:pt x="6313" y="7598"/>
                  <a:pt x="6313" y="7598"/>
                  <a:pt x="6319" y="7598"/>
                </a:cubicBezTo>
                <a:cubicBezTo>
                  <a:pt x="6319" y="7598"/>
                  <a:pt x="6319" y="7608"/>
                  <a:pt x="6319" y="7608"/>
                </a:cubicBezTo>
                <a:cubicBezTo>
                  <a:pt x="6313" y="7619"/>
                  <a:pt x="6324" y="7608"/>
                  <a:pt x="6324" y="7619"/>
                </a:cubicBezTo>
                <a:cubicBezTo>
                  <a:pt x="6324" y="7619"/>
                  <a:pt x="6313" y="7619"/>
                  <a:pt x="6313" y="7630"/>
                </a:cubicBezTo>
                <a:cubicBezTo>
                  <a:pt x="6307" y="7630"/>
                  <a:pt x="6307" y="7630"/>
                  <a:pt x="6307" y="7630"/>
                </a:cubicBezTo>
                <a:cubicBezTo>
                  <a:pt x="6302" y="7630"/>
                  <a:pt x="6302" y="7630"/>
                  <a:pt x="6302" y="7641"/>
                </a:cubicBezTo>
                <a:cubicBezTo>
                  <a:pt x="6296" y="7651"/>
                  <a:pt x="6307" y="7630"/>
                  <a:pt x="6307" y="7630"/>
                </a:cubicBezTo>
                <a:cubicBezTo>
                  <a:pt x="6313" y="7630"/>
                  <a:pt x="6319" y="7630"/>
                  <a:pt x="6319" y="7630"/>
                </a:cubicBezTo>
                <a:cubicBezTo>
                  <a:pt x="6324" y="7630"/>
                  <a:pt x="6313" y="7641"/>
                  <a:pt x="6319" y="7641"/>
                </a:cubicBezTo>
                <a:cubicBezTo>
                  <a:pt x="6319" y="7651"/>
                  <a:pt x="6319" y="7641"/>
                  <a:pt x="6324" y="7641"/>
                </a:cubicBezTo>
                <a:cubicBezTo>
                  <a:pt x="6324" y="7641"/>
                  <a:pt x="6324" y="7641"/>
                  <a:pt x="6330" y="7641"/>
                </a:cubicBezTo>
                <a:cubicBezTo>
                  <a:pt x="6330" y="7641"/>
                  <a:pt x="6330" y="7641"/>
                  <a:pt x="6335" y="7641"/>
                </a:cubicBezTo>
                <a:cubicBezTo>
                  <a:pt x="6341" y="7630"/>
                  <a:pt x="6335" y="7641"/>
                  <a:pt x="6341" y="7641"/>
                </a:cubicBezTo>
                <a:cubicBezTo>
                  <a:pt x="6341" y="7641"/>
                  <a:pt x="6341" y="7641"/>
                  <a:pt x="6347" y="7641"/>
                </a:cubicBezTo>
                <a:cubicBezTo>
                  <a:pt x="6347" y="7641"/>
                  <a:pt x="6347" y="7641"/>
                  <a:pt x="6347" y="7630"/>
                </a:cubicBezTo>
                <a:cubicBezTo>
                  <a:pt x="6347" y="7630"/>
                  <a:pt x="6347" y="7630"/>
                  <a:pt x="6347" y="7619"/>
                </a:cubicBezTo>
                <a:cubicBezTo>
                  <a:pt x="6347" y="7619"/>
                  <a:pt x="6347" y="7619"/>
                  <a:pt x="6347" y="7608"/>
                </a:cubicBezTo>
                <a:cubicBezTo>
                  <a:pt x="6347" y="7608"/>
                  <a:pt x="6347" y="7598"/>
                  <a:pt x="6347" y="7598"/>
                </a:cubicBezTo>
                <a:cubicBezTo>
                  <a:pt x="6352" y="7608"/>
                  <a:pt x="6352" y="7608"/>
                  <a:pt x="6352" y="7608"/>
                </a:cubicBezTo>
                <a:cubicBezTo>
                  <a:pt x="6352" y="7619"/>
                  <a:pt x="6358" y="7608"/>
                  <a:pt x="6364" y="7608"/>
                </a:cubicBezTo>
                <a:cubicBezTo>
                  <a:pt x="6364" y="7619"/>
                  <a:pt x="6369" y="7630"/>
                  <a:pt x="6369" y="7619"/>
                </a:cubicBezTo>
                <a:cubicBezTo>
                  <a:pt x="6369" y="7619"/>
                  <a:pt x="6369" y="7598"/>
                  <a:pt x="6375" y="7598"/>
                </a:cubicBezTo>
                <a:cubicBezTo>
                  <a:pt x="6375" y="7608"/>
                  <a:pt x="6375" y="7630"/>
                  <a:pt x="6380" y="7619"/>
                </a:cubicBezTo>
                <a:cubicBezTo>
                  <a:pt x="6380" y="7619"/>
                  <a:pt x="6380" y="7619"/>
                  <a:pt x="6380" y="7619"/>
                </a:cubicBezTo>
                <a:cubicBezTo>
                  <a:pt x="6386" y="7608"/>
                  <a:pt x="6386" y="7619"/>
                  <a:pt x="6386" y="7619"/>
                </a:cubicBezTo>
                <a:cubicBezTo>
                  <a:pt x="6386" y="7619"/>
                  <a:pt x="6386" y="7630"/>
                  <a:pt x="6380" y="7630"/>
                </a:cubicBezTo>
                <a:cubicBezTo>
                  <a:pt x="6380" y="7630"/>
                  <a:pt x="6375" y="7630"/>
                  <a:pt x="6369" y="7630"/>
                </a:cubicBezTo>
                <a:cubicBezTo>
                  <a:pt x="6369" y="7641"/>
                  <a:pt x="6369" y="7641"/>
                  <a:pt x="6364" y="7641"/>
                </a:cubicBezTo>
                <a:cubicBezTo>
                  <a:pt x="6358" y="7651"/>
                  <a:pt x="6358" y="7651"/>
                  <a:pt x="6352" y="7662"/>
                </a:cubicBezTo>
                <a:cubicBezTo>
                  <a:pt x="6347" y="7673"/>
                  <a:pt x="6335" y="7673"/>
                  <a:pt x="6330" y="7684"/>
                </a:cubicBezTo>
                <a:cubicBezTo>
                  <a:pt x="6330" y="7694"/>
                  <a:pt x="6319" y="7694"/>
                  <a:pt x="6319" y="7705"/>
                </a:cubicBezTo>
                <a:cubicBezTo>
                  <a:pt x="6319" y="7716"/>
                  <a:pt x="6319" y="7716"/>
                  <a:pt x="6313" y="7716"/>
                </a:cubicBezTo>
                <a:cubicBezTo>
                  <a:pt x="6313" y="7727"/>
                  <a:pt x="6313" y="7727"/>
                  <a:pt x="6319" y="7737"/>
                </a:cubicBezTo>
                <a:cubicBezTo>
                  <a:pt x="6319" y="7737"/>
                  <a:pt x="6319" y="7737"/>
                  <a:pt x="6324" y="7737"/>
                </a:cubicBezTo>
                <a:cubicBezTo>
                  <a:pt x="6324" y="7737"/>
                  <a:pt x="6330" y="7737"/>
                  <a:pt x="6330" y="7737"/>
                </a:cubicBezTo>
                <a:cubicBezTo>
                  <a:pt x="6335" y="7737"/>
                  <a:pt x="6335" y="7727"/>
                  <a:pt x="6341" y="7727"/>
                </a:cubicBezTo>
                <a:cubicBezTo>
                  <a:pt x="6341" y="7727"/>
                  <a:pt x="6347" y="7737"/>
                  <a:pt x="6347" y="7737"/>
                </a:cubicBezTo>
                <a:cubicBezTo>
                  <a:pt x="6352" y="7737"/>
                  <a:pt x="6352" y="7727"/>
                  <a:pt x="6352" y="7727"/>
                </a:cubicBezTo>
                <a:cubicBezTo>
                  <a:pt x="6358" y="7727"/>
                  <a:pt x="6358" y="7716"/>
                  <a:pt x="6358" y="7716"/>
                </a:cubicBezTo>
                <a:cubicBezTo>
                  <a:pt x="6358" y="7705"/>
                  <a:pt x="6364" y="7705"/>
                  <a:pt x="6369" y="7705"/>
                </a:cubicBezTo>
                <a:cubicBezTo>
                  <a:pt x="6369" y="7694"/>
                  <a:pt x="6369" y="7694"/>
                  <a:pt x="6369" y="7684"/>
                </a:cubicBezTo>
                <a:cubicBezTo>
                  <a:pt x="6375" y="7684"/>
                  <a:pt x="6375" y="7673"/>
                  <a:pt x="6375" y="7673"/>
                </a:cubicBezTo>
                <a:cubicBezTo>
                  <a:pt x="6375" y="7673"/>
                  <a:pt x="6375" y="7673"/>
                  <a:pt x="6380" y="7662"/>
                </a:cubicBezTo>
                <a:cubicBezTo>
                  <a:pt x="6380" y="7662"/>
                  <a:pt x="6380" y="7662"/>
                  <a:pt x="6380" y="7651"/>
                </a:cubicBezTo>
                <a:cubicBezTo>
                  <a:pt x="6386" y="7651"/>
                  <a:pt x="6386" y="7651"/>
                  <a:pt x="6386" y="7662"/>
                </a:cubicBezTo>
                <a:cubicBezTo>
                  <a:pt x="6392" y="7662"/>
                  <a:pt x="6392" y="7662"/>
                  <a:pt x="6392" y="7662"/>
                </a:cubicBezTo>
                <a:cubicBezTo>
                  <a:pt x="6397" y="7662"/>
                  <a:pt x="6397" y="7651"/>
                  <a:pt x="6397" y="7651"/>
                </a:cubicBezTo>
                <a:cubicBezTo>
                  <a:pt x="6403" y="7651"/>
                  <a:pt x="6409" y="7651"/>
                  <a:pt x="6409" y="7651"/>
                </a:cubicBezTo>
                <a:cubicBezTo>
                  <a:pt x="6414" y="7641"/>
                  <a:pt x="6414" y="7630"/>
                  <a:pt x="6414" y="7619"/>
                </a:cubicBezTo>
                <a:cubicBezTo>
                  <a:pt x="6414" y="7619"/>
                  <a:pt x="6420" y="7608"/>
                  <a:pt x="6420" y="7608"/>
                </a:cubicBezTo>
                <a:cubicBezTo>
                  <a:pt x="6425" y="7598"/>
                  <a:pt x="6425" y="7587"/>
                  <a:pt x="6425" y="7587"/>
                </a:cubicBezTo>
                <a:cubicBezTo>
                  <a:pt x="6431" y="7576"/>
                  <a:pt x="6437" y="7587"/>
                  <a:pt x="6437" y="7598"/>
                </a:cubicBezTo>
                <a:cubicBezTo>
                  <a:pt x="6437" y="7608"/>
                  <a:pt x="6437" y="7608"/>
                  <a:pt x="6442" y="7619"/>
                </a:cubicBezTo>
                <a:cubicBezTo>
                  <a:pt x="6442" y="7630"/>
                  <a:pt x="6442" y="7630"/>
                  <a:pt x="6442" y="7641"/>
                </a:cubicBezTo>
                <a:cubicBezTo>
                  <a:pt x="6442" y="7641"/>
                  <a:pt x="6442" y="7651"/>
                  <a:pt x="6442" y="7662"/>
                </a:cubicBezTo>
                <a:cubicBezTo>
                  <a:pt x="6442" y="7673"/>
                  <a:pt x="6437" y="7673"/>
                  <a:pt x="6437" y="7673"/>
                </a:cubicBezTo>
                <a:cubicBezTo>
                  <a:pt x="6431" y="7684"/>
                  <a:pt x="6437" y="7684"/>
                  <a:pt x="6431" y="7694"/>
                </a:cubicBezTo>
                <a:cubicBezTo>
                  <a:pt x="6431" y="7705"/>
                  <a:pt x="6425" y="7716"/>
                  <a:pt x="6425" y="7716"/>
                </a:cubicBezTo>
                <a:cubicBezTo>
                  <a:pt x="6425" y="7727"/>
                  <a:pt x="6425" y="7737"/>
                  <a:pt x="6431" y="7748"/>
                </a:cubicBezTo>
                <a:cubicBezTo>
                  <a:pt x="6431" y="7748"/>
                  <a:pt x="6437" y="7737"/>
                  <a:pt x="6442" y="7737"/>
                </a:cubicBezTo>
                <a:cubicBezTo>
                  <a:pt x="6442" y="7727"/>
                  <a:pt x="6448" y="7727"/>
                  <a:pt x="6454" y="7716"/>
                </a:cubicBezTo>
                <a:cubicBezTo>
                  <a:pt x="6454" y="7716"/>
                  <a:pt x="6465" y="7673"/>
                  <a:pt x="6465" y="7694"/>
                </a:cubicBezTo>
                <a:cubicBezTo>
                  <a:pt x="6470" y="7694"/>
                  <a:pt x="6465" y="7705"/>
                  <a:pt x="6459" y="7705"/>
                </a:cubicBezTo>
                <a:cubicBezTo>
                  <a:pt x="6459" y="7716"/>
                  <a:pt x="6465" y="7716"/>
                  <a:pt x="6465" y="7727"/>
                </a:cubicBezTo>
                <a:cubicBezTo>
                  <a:pt x="6459" y="7727"/>
                  <a:pt x="6459" y="7737"/>
                  <a:pt x="6459" y="7737"/>
                </a:cubicBezTo>
                <a:cubicBezTo>
                  <a:pt x="6459" y="7737"/>
                  <a:pt x="6465" y="7737"/>
                  <a:pt x="6465" y="7737"/>
                </a:cubicBezTo>
                <a:cubicBezTo>
                  <a:pt x="6465" y="7748"/>
                  <a:pt x="6465" y="7748"/>
                  <a:pt x="6465" y="7748"/>
                </a:cubicBezTo>
                <a:cubicBezTo>
                  <a:pt x="6459" y="7748"/>
                  <a:pt x="6459" y="7759"/>
                  <a:pt x="6459" y="7759"/>
                </a:cubicBezTo>
                <a:cubicBezTo>
                  <a:pt x="6465" y="7770"/>
                  <a:pt x="6465" y="7770"/>
                  <a:pt x="6465" y="7770"/>
                </a:cubicBezTo>
                <a:cubicBezTo>
                  <a:pt x="6465" y="7770"/>
                  <a:pt x="6470" y="7770"/>
                  <a:pt x="6470" y="7770"/>
                </a:cubicBezTo>
                <a:cubicBezTo>
                  <a:pt x="6470" y="7770"/>
                  <a:pt x="6476" y="7759"/>
                  <a:pt x="6476" y="7759"/>
                </a:cubicBezTo>
                <a:cubicBezTo>
                  <a:pt x="6476" y="7759"/>
                  <a:pt x="6476" y="7748"/>
                  <a:pt x="6482" y="7759"/>
                </a:cubicBezTo>
                <a:cubicBezTo>
                  <a:pt x="6482" y="7759"/>
                  <a:pt x="6482" y="7759"/>
                  <a:pt x="6482" y="7759"/>
                </a:cubicBezTo>
                <a:cubicBezTo>
                  <a:pt x="6482" y="7759"/>
                  <a:pt x="6482" y="7759"/>
                  <a:pt x="6482" y="7759"/>
                </a:cubicBezTo>
                <a:cubicBezTo>
                  <a:pt x="6487" y="7759"/>
                  <a:pt x="6487" y="7770"/>
                  <a:pt x="6487" y="7770"/>
                </a:cubicBezTo>
                <a:cubicBezTo>
                  <a:pt x="6487" y="7770"/>
                  <a:pt x="6493" y="7770"/>
                  <a:pt x="6493" y="7770"/>
                </a:cubicBezTo>
                <a:cubicBezTo>
                  <a:pt x="6499" y="7770"/>
                  <a:pt x="6499" y="7759"/>
                  <a:pt x="6499" y="7759"/>
                </a:cubicBezTo>
                <a:cubicBezTo>
                  <a:pt x="6499" y="7759"/>
                  <a:pt x="6499" y="7748"/>
                  <a:pt x="6499" y="7748"/>
                </a:cubicBezTo>
                <a:cubicBezTo>
                  <a:pt x="6504" y="7737"/>
                  <a:pt x="6504" y="7737"/>
                  <a:pt x="6510" y="7716"/>
                </a:cubicBezTo>
                <a:cubicBezTo>
                  <a:pt x="6510" y="7716"/>
                  <a:pt x="6510" y="7705"/>
                  <a:pt x="6510" y="7705"/>
                </a:cubicBezTo>
                <a:cubicBezTo>
                  <a:pt x="6510" y="7694"/>
                  <a:pt x="6510" y="7694"/>
                  <a:pt x="6510" y="7684"/>
                </a:cubicBezTo>
                <a:cubicBezTo>
                  <a:pt x="6515" y="7684"/>
                  <a:pt x="6515" y="7673"/>
                  <a:pt x="6515" y="7673"/>
                </a:cubicBezTo>
                <a:cubicBezTo>
                  <a:pt x="6521" y="7662"/>
                  <a:pt x="6521" y="7651"/>
                  <a:pt x="6521" y="7651"/>
                </a:cubicBezTo>
                <a:cubicBezTo>
                  <a:pt x="6527" y="7641"/>
                  <a:pt x="6527" y="7630"/>
                  <a:pt x="6521" y="7630"/>
                </a:cubicBezTo>
                <a:cubicBezTo>
                  <a:pt x="6521" y="7619"/>
                  <a:pt x="6521" y="7619"/>
                  <a:pt x="6521" y="7619"/>
                </a:cubicBezTo>
                <a:cubicBezTo>
                  <a:pt x="6515" y="7619"/>
                  <a:pt x="6515" y="7619"/>
                  <a:pt x="6515" y="7608"/>
                </a:cubicBezTo>
                <a:cubicBezTo>
                  <a:pt x="6515" y="7608"/>
                  <a:pt x="6510" y="7598"/>
                  <a:pt x="6510" y="7608"/>
                </a:cubicBezTo>
                <a:cubicBezTo>
                  <a:pt x="6510" y="7608"/>
                  <a:pt x="6510" y="7619"/>
                  <a:pt x="6510" y="7619"/>
                </a:cubicBezTo>
                <a:cubicBezTo>
                  <a:pt x="6510" y="7630"/>
                  <a:pt x="6504" y="7630"/>
                  <a:pt x="6504" y="7630"/>
                </a:cubicBezTo>
                <a:cubicBezTo>
                  <a:pt x="6499" y="7630"/>
                  <a:pt x="6499" y="7641"/>
                  <a:pt x="6493" y="7641"/>
                </a:cubicBezTo>
                <a:cubicBezTo>
                  <a:pt x="6487" y="7641"/>
                  <a:pt x="6487" y="7641"/>
                  <a:pt x="6487" y="7641"/>
                </a:cubicBezTo>
                <a:cubicBezTo>
                  <a:pt x="6487" y="7630"/>
                  <a:pt x="6487" y="7630"/>
                  <a:pt x="6487" y="7619"/>
                </a:cubicBezTo>
                <a:cubicBezTo>
                  <a:pt x="6487" y="7619"/>
                  <a:pt x="6487" y="7619"/>
                  <a:pt x="6487" y="7608"/>
                </a:cubicBezTo>
                <a:cubicBezTo>
                  <a:pt x="6487" y="7598"/>
                  <a:pt x="6493" y="7598"/>
                  <a:pt x="6499" y="7587"/>
                </a:cubicBezTo>
                <a:cubicBezTo>
                  <a:pt x="6499" y="7576"/>
                  <a:pt x="6499" y="7565"/>
                  <a:pt x="6499" y="7565"/>
                </a:cubicBezTo>
                <a:cubicBezTo>
                  <a:pt x="6504" y="7555"/>
                  <a:pt x="6504" y="7555"/>
                  <a:pt x="6504" y="7555"/>
                </a:cubicBezTo>
                <a:cubicBezTo>
                  <a:pt x="6504" y="7555"/>
                  <a:pt x="6504" y="7555"/>
                  <a:pt x="6504" y="7544"/>
                </a:cubicBezTo>
                <a:cubicBezTo>
                  <a:pt x="6504" y="7544"/>
                  <a:pt x="6515" y="7533"/>
                  <a:pt x="6510" y="7533"/>
                </a:cubicBezTo>
                <a:cubicBezTo>
                  <a:pt x="6510" y="7533"/>
                  <a:pt x="6504" y="7544"/>
                  <a:pt x="6504" y="7544"/>
                </a:cubicBezTo>
                <a:cubicBezTo>
                  <a:pt x="6499" y="7544"/>
                  <a:pt x="6499" y="7544"/>
                  <a:pt x="6499" y="7544"/>
                </a:cubicBezTo>
                <a:cubicBezTo>
                  <a:pt x="6493" y="7544"/>
                  <a:pt x="6487" y="7555"/>
                  <a:pt x="6482" y="7555"/>
                </a:cubicBezTo>
                <a:cubicBezTo>
                  <a:pt x="6482" y="7565"/>
                  <a:pt x="6476" y="7565"/>
                  <a:pt x="6476" y="7565"/>
                </a:cubicBezTo>
                <a:cubicBezTo>
                  <a:pt x="6476" y="7576"/>
                  <a:pt x="6476" y="7576"/>
                  <a:pt x="6476" y="7587"/>
                </a:cubicBezTo>
                <a:cubicBezTo>
                  <a:pt x="6470" y="7587"/>
                  <a:pt x="6470" y="7587"/>
                  <a:pt x="6470" y="7598"/>
                </a:cubicBezTo>
                <a:cubicBezTo>
                  <a:pt x="6470" y="7608"/>
                  <a:pt x="6465" y="7641"/>
                  <a:pt x="6459" y="7619"/>
                </a:cubicBezTo>
                <a:cubicBezTo>
                  <a:pt x="6454" y="7619"/>
                  <a:pt x="6454" y="7619"/>
                  <a:pt x="6454" y="7619"/>
                </a:cubicBezTo>
                <a:cubicBezTo>
                  <a:pt x="6454" y="7608"/>
                  <a:pt x="6448" y="7608"/>
                  <a:pt x="6448" y="7608"/>
                </a:cubicBezTo>
                <a:cubicBezTo>
                  <a:pt x="6448" y="7598"/>
                  <a:pt x="6448" y="7598"/>
                  <a:pt x="6454" y="7587"/>
                </a:cubicBezTo>
                <a:cubicBezTo>
                  <a:pt x="6454" y="7576"/>
                  <a:pt x="6454" y="7576"/>
                  <a:pt x="6459" y="7565"/>
                </a:cubicBezTo>
                <a:cubicBezTo>
                  <a:pt x="6459" y="7565"/>
                  <a:pt x="6459" y="7565"/>
                  <a:pt x="6459" y="7555"/>
                </a:cubicBezTo>
                <a:cubicBezTo>
                  <a:pt x="6459" y="7555"/>
                  <a:pt x="6459" y="7555"/>
                  <a:pt x="6459" y="7544"/>
                </a:cubicBezTo>
                <a:cubicBezTo>
                  <a:pt x="6459" y="7544"/>
                  <a:pt x="6459" y="7544"/>
                  <a:pt x="6459" y="7533"/>
                </a:cubicBezTo>
                <a:cubicBezTo>
                  <a:pt x="6459" y="7533"/>
                  <a:pt x="6454" y="7533"/>
                  <a:pt x="6454" y="7533"/>
                </a:cubicBezTo>
                <a:cubicBezTo>
                  <a:pt x="6454" y="7533"/>
                  <a:pt x="6448" y="7533"/>
                  <a:pt x="6448" y="7544"/>
                </a:cubicBezTo>
                <a:cubicBezTo>
                  <a:pt x="6448" y="7544"/>
                  <a:pt x="6454" y="7544"/>
                  <a:pt x="6454" y="7544"/>
                </a:cubicBezTo>
                <a:cubicBezTo>
                  <a:pt x="6448" y="7555"/>
                  <a:pt x="6448" y="7555"/>
                  <a:pt x="6448" y="7544"/>
                </a:cubicBezTo>
                <a:cubicBezTo>
                  <a:pt x="6448" y="7544"/>
                  <a:pt x="6448" y="7544"/>
                  <a:pt x="6448" y="7544"/>
                </a:cubicBezTo>
                <a:cubicBezTo>
                  <a:pt x="6448" y="7533"/>
                  <a:pt x="6448" y="7533"/>
                  <a:pt x="6448" y="7533"/>
                </a:cubicBezTo>
                <a:cubicBezTo>
                  <a:pt x="6448" y="7533"/>
                  <a:pt x="6448" y="7533"/>
                  <a:pt x="6454" y="7533"/>
                </a:cubicBezTo>
                <a:cubicBezTo>
                  <a:pt x="6454" y="7533"/>
                  <a:pt x="6454" y="7533"/>
                  <a:pt x="6454" y="7533"/>
                </a:cubicBezTo>
                <a:cubicBezTo>
                  <a:pt x="6459" y="7533"/>
                  <a:pt x="6459" y="7544"/>
                  <a:pt x="6465" y="7544"/>
                </a:cubicBezTo>
                <a:cubicBezTo>
                  <a:pt x="6465" y="7533"/>
                  <a:pt x="6459" y="7533"/>
                  <a:pt x="6465" y="7533"/>
                </a:cubicBezTo>
                <a:cubicBezTo>
                  <a:pt x="6465" y="7522"/>
                  <a:pt x="6465" y="7522"/>
                  <a:pt x="6470" y="7522"/>
                </a:cubicBezTo>
                <a:cubicBezTo>
                  <a:pt x="6470" y="7522"/>
                  <a:pt x="6470" y="7522"/>
                  <a:pt x="6470" y="7522"/>
                </a:cubicBezTo>
                <a:cubicBezTo>
                  <a:pt x="6470" y="7512"/>
                  <a:pt x="6476" y="7512"/>
                  <a:pt x="6476" y="7512"/>
                </a:cubicBezTo>
                <a:cubicBezTo>
                  <a:pt x="6482" y="7512"/>
                  <a:pt x="6476" y="7501"/>
                  <a:pt x="6482" y="7490"/>
                </a:cubicBezTo>
                <a:cubicBezTo>
                  <a:pt x="6487" y="7490"/>
                  <a:pt x="6487" y="7512"/>
                  <a:pt x="6493" y="7501"/>
                </a:cubicBezTo>
                <a:cubicBezTo>
                  <a:pt x="6493" y="7501"/>
                  <a:pt x="6493" y="7490"/>
                  <a:pt x="6493" y="7490"/>
                </a:cubicBezTo>
                <a:cubicBezTo>
                  <a:pt x="6493" y="7490"/>
                  <a:pt x="6499" y="7479"/>
                  <a:pt x="6499" y="7479"/>
                </a:cubicBezTo>
                <a:cubicBezTo>
                  <a:pt x="6499" y="7479"/>
                  <a:pt x="6504" y="7458"/>
                  <a:pt x="6499" y="7458"/>
                </a:cubicBezTo>
                <a:cubicBezTo>
                  <a:pt x="6493" y="7447"/>
                  <a:pt x="6493" y="7469"/>
                  <a:pt x="6487" y="7469"/>
                </a:cubicBezTo>
                <a:cubicBezTo>
                  <a:pt x="6487" y="7469"/>
                  <a:pt x="6487" y="7469"/>
                  <a:pt x="6487" y="7469"/>
                </a:cubicBezTo>
                <a:cubicBezTo>
                  <a:pt x="6487" y="7469"/>
                  <a:pt x="6482" y="7479"/>
                  <a:pt x="6482" y="7479"/>
                </a:cubicBezTo>
                <a:cubicBezTo>
                  <a:pt x="6482" y="7479"/>
                  <a:pt x="6482" y="7479"/>
                  <a:pt x="6476" y="7469"/>
                </a:cubicBezTo>
                <a:cubicBezTo>
                  <a:pt x="6476" y="7469"/>
                  <a:pt x="6482" y="7469"/>
                  <a:pt x="6476" y="7458"/>
                </a:cubicBezTo>
                <a:cubicBezTo>
                  <a:pt x="6476" y="7458"/>
                  <a:pt x="6476" y="7458"/>
                  <a:pt x="6470" y="7458"/>
                </a:cubicBezTo>
                <a:cubicBezTo>
                  <a:pt x="6470" y="7458"/>
                  <a:pt x="6470" y="7469"/>
                  <a:pt x="6470" y="7469"/>
                </a:cubicBezTo>
                <a:cubicBezTo>
                  <a:pt x="6470" y="7479"/>
                  <a:pt x="6470" y="7490"/>
                  <a:pt x="6459" y="7490"/>
                </a:cubicBezTo>
                <a:cubicBezTo>
                  <a:pt x="6459" y="7490"/>
                  <a:pt x="6459" y="7479"/>
                  <a:pt x="6459" y="7479"/>
                </a:cubicBezTo>
                <a:cubicBezTo>
                  <a:pt x="6459" y="7479"/>
                  <a:pt x="6454" y="7479"/>
                  <a:pt x="6454" y="7479"/>
                </a:cubicBezTo>
                <a:cubicBezTo>
                  <a:pt x="6454" y="7479"/>
                  <a:pt x="6448" y="7479"/>
                  <a:pt x="6448" y="7479"/>
                </a:cubicBezTo>
                <a:cubicBezTo>
                  <a:pt x="6454" y="7469"/>
                  <a:pt x="6454" y="7469"/>
                  <a:pt x="6454" y="7469"/>
                </a:cubicBezTo>
                <a:cubicBezTo>
                  <a:pt x="6454" y="7469"/>
                  <a:pt x="6454" y="7469"/>
                  <a:pt x="6454" y="7469"/>
                </a:cubicBezTo>
                <a:cubicBezTo>
                  <a:pt x="6454" y="7469"/>
                  <a:pt x="6454" y="7469"/>
                  <a:pt x="6454" y="7458"/>
                </a:cubicBezTo>
                <a:cubicBezTo>
                  <a:pt x="6454" y="7458"/>
                  <a:pt x="6454" y="7458"/>
                  <a:pt x="6454" y="7458"/>
                </a:cubicBezTo>
                <a:cubicBezTo>
                  <a:pt x="6454" y="7458"/>
                  <a:pt x="6459" y="7458"/>
                  <a:pt x="6459" y="7458"/>
                </a:cubicBezTo>
                <a:cubicBezTo>
                  <a:pt x="6465" y="7447"/>
                  <a:pt x="6459" y="7447"/>
                  <a:pt x="6459" y="7447"/>
                </a:cubicBezTo>
                <a:cubicBezTo>
                  <a:pt x="6459" y="7447"/>
                  <a:pt x="6454" y="7447"/>
                  <a:pt x="6454" y="7447"/>
                </a:cubicBezTo>
                <a:cubicBezTo>
                  <a:pt x="6448" y="7447"/>
                  <a:pt x="6448" y="7447"/>
                  <a:pt x="6448" y="7447"/>
                </a:cubicBezTo>
                <a:cubicBezTo>
                  <a:pt x="6442" y="7458"/>
                  <a:pt x="6448" y="7458"/>
                  <a:pt x="6442" y="7458"/>
                </a:cubicBezTo>
                <a:cubicBezTo>
                  <a:pt x="6442" y="7458"/>
                  <a:pt x="6437" y="7458"/>
                  <a:pt x="6437" y="7458"/>
                </a:cubicBezTo>
                <a:cubicBezTo>
                  <a:pt x="6437" y="7447"/>
                  <a:pt x="6442" y="7447"/>
                  <a:pt x="6448" y="7436"/>
                </a:cubicBezTo>
                <a:cubicBezTo>
                  <a:pt x="6448" y="7436"/>
                  <a:pt x="6448" y="7436"/>
                  <a:pt x="6448" y="7436"/>
                </a:cubicBezTo>
                <a:cubicBezTo>
                  <a:pt x="6448" y="7436"/>
                  <a:pt x="6448" y="7436"/>
                  <a:pt x="6448" y="7426"/>
                </a:cubicBezTo>
                <a:cubicBezTo>
                  <a:pt x="6454" y="7426"/>
                  <a:pt x="6448" y="7426"/>
                  <a:pt x="6448" y="7426"/>
                </a:cubicBezTo>
                <a:cubicBezTo>
                  <a:pt x="6442" y="7426"/>
                  <a:pt x="6442" y="7436"/>
                  <a:pt x="6442" y="7436"/>
                </a:cubicBezTo>
                <a:cubicBezTo>
                  <a:pt x="6442" y="7436"/>
                  <a:pt x="6437" y="7436"/>
                  <a:pt x="6437" y="7436"/>
                </a:cubicBezTo>
                <a:cubicBezTo>
                  <a:pt x="6431" y="7426"/>
                  <a:pt x="6437" y="7426"/>
                  <a:pt x="6442" y="7426"/>
                </a:cubicBezTo>
                <a:cubicBezTo>
                  <a:pt x="6442" y="7426"/>
                  <a:pt x="6448" y="7415"/>
                  <a:pt x="6448" y="7404"/>
                </a:cubicBezTo>
                <a:cubicBezTo>
                  <a:pt x="6448" y="7404"/>
                  <a:pt x="6454" y="7404"/>
                  <a:pt x="6459" y="7393"/>
                </a:cubicBezTo>
                <a:cubicBezTo>
                  <a:pt x="6459" y="7393"/>
                  <a:pt x="6465" y="7393"/>
                  <a:pt x="6465" y="7393"/>
                </a:cubicBezTo>
                <a:cubicBezTo>
                  <a:pt x="6465" y="7383"/>
                  <a:pt x="6465" y="7383"/>
                  <a:pt x="6465" y="7372"/>
                </a:cubicBezTo>
                <a:cubicBezTo>
                  <a:pt x="6470" y="7372"/>
                  <a:pt x="6476" y="7361"/>
                  <a:pt x="6470" y="7361"/>
                </a:cubicBezTo>
                <a:cubicBezTo>
                  <a:pt x="6470" y="7350"/>
                  <a:pt x="6465" y="7350"/>
                  <a:pt x="6465" y="7350"/>
                </a:cubicBezTo>
                <a:cubicBezTo>
                  <a:pt x="6459" y="7350"/>
                  <a:pt x="6459" y="7350"/>
                  <a:pt x="6459" y="7340"/>
                </a:cubicBezTo>
                <a:cubicBezTo>
                  <a:pt x="6459" y="7340"/>
                  <a:pt x="6454" y="7340"/>
                  <a:pt x="6454" y="7340"/>
                </a:cubicBezTo>
                <a:cubicBezTo>
                  <a:pt x="6448" y="7329"/>
                  <a:pt x="6442" y="7329"/>
                  <a:pt x="6437" y="7329"/>
                </a:cubicBezTo>
                <a:cubicBezTo>
                  <a:pt x="6437" y="7329"/>
                  <a:pt x="6431" y="7329"/>
                  <a:pt x="6431" y="7329"/>
                </a:cubicBezTo>
                <a:cubicBezTo>
                  <a:pt x="6425" y="7329"/>
                  <a:pt x="6431" y="7340"/>
                  <a:pt x="6425" y="7340"/>
                </a:cubicBezTo>
                <a:cubicBezTo>
                  <a:pt x="6420" y="7350"/>
                  <a:pt x="6420" y="7329"/>
                  <a:pt x="6414" y="7340"/>
                </a:cubicBezTo>
                <a:cubicBezTo>
                  <a:pt x="6409" y="7340"/>
                  <a:pt x="6409" y="7340"/>
                  <a:pt x="6409" y="7340"/>
                </a:cubicBezTo>
                <a:cubicBezTo>
                  <a:pt x="6403" y="7350"/>
                  <a:pt x="6409" y="7329"/>
                  <a:pt x="6409" y="7329"/>
                </a:cubicBezTo>
                <a:cubicBezTo>
                  <a:pt x="6409" y="7318"/>
                  <a:pt x="6409" y="7318"/>
                  <a:pt x="6403" y="7318"/>
                </a:cubicBezTo>
                <a:cubicBezTo>
                  <a:pt x="6403" y="7318"/>
                  <a:pt x="6403" y="7318"/>
                  <a:pt x="6397" y="7318"/>
                </a:cubicBezTo>
                <a:cubicBezTo>
                  <a:pt x="6397" y="7318"/>
                  <a:pt x="6397" y="7329"/>
                  <a:pt x="6397" y="7329"/>
                </a:cubicBezTo>
                <a:cubicBezTo>
                  <a:pt x="6397" y="7340"/>
                  <a:pt x="6386" y="7350"/>
                  <a:pt x="6380" y="7350"/>
                </a:cubicBezTo>
                <a:cubicBezTo>
                  <a:pt x="6380" y="7350"/>
                  <a:pt x="6380" y="7350"/>
                  <a:pt x="6375" y="7350"/>
                </a:cubicBezTo>
                <a:cubicBezTo>
                  <a:pt x="6369" y="7350"/>
                  <a:pt x="6369" y="7361"/>
                  <a:pt x="6364" y="7361"/>
                </a:cubicBezTo>
                <a:cubicBezTo>
                  <a:pt x="6364" y="7361"/>
                  <a:pt x="6364" y="7361"/>
                  <a:pt x="6358" y="7361"/>
                </a:cubicBezTo>
                <a:cubicBezTo>
                  <a:pt x="6358" y="7361"/>
                  <a:pt x="6358" y="7350"/>
                  <a:pt x="6358" y="7350"/>
                </a:cubicBezTo>
                <a:cubicBezTo>
                  <a:pt x="6358" y="7340"/>
                  <a:pt x="6358" y="7340"/>
                  <a:pt x="6364" y="7340"/>
                </a:cubicBezTo>
                <a:cubicBezTo>
                  <a:pt x="6364" y="7340"/>
                  <a:pt x="6364" y="7329"/>
                  <a:pt x="6364" y="7329"/>
                </a:cubicBezTo>
                <a:cubicBezTo>
                  <a:pt x="6364" y="7318"/>
                  <a:pt x="6358" y="7307"/>
                  <a:pt x="6352" y="7318"/>
                </a:cubicBezTo>
                <a:cubicBezTo>
                  <a:pt x="6352" y="7318"/>
                  <a:pt x="6352" y="7318"/>
                  <a:pt x="6352" y="7329"/>
                </a:cubicBezTo>
                <a:cubicBezTo>
                  <a:pt x="6352" y="7329"/>
                  <a:pt x="6352" y="7329"/>
                  <a:pt x="6352" y="7329"/>
                </a:cubicBezTo>
                <a:cubicBezTo>
                  <a:pt x="6352" y="7340"/>
                  <a:pt x="6352" y="7340"/>
                  <a:pt x="6352" y="7340"/>
                </a:cubicBezTo>
                <a:cubicBezTo>
                  <a:pt x="6352" y="7340"/>
                  <a:pt x="6347" y="7350"/>
                  <a:pt x="6347" y="7340"/>
                </a:cubicBezTo>
                <a:cubicBezTo>
                  <a:pt x="6347" y="7340"/>
                  <a:pt x="6347" y="7340"/>
                  <a:pt x="6347" y="7340"/>
                </a:cubicBezTo>
                <a:cubicBezTo>
                  <a:pt x="6347" y="7329"/>
                  <a:pt x="6347" y="7329"/>
                  <a:pt x="6347" y="7329"/>
                </a:cubicBezTo>
                <a:cubicBezTo>
                  <a:pt x="6347" y="7329"/>
                  <a:pt x="6347" y="7329"/>
                  <a:pt x="6341" y="7329"/>
                </a:cubicBezTo>
                <a:cubicBezTo>
                  <a:pt x="6341" y="7318"/>
                  <a:pt x="6341" y="7329"/>
                  <a:pt x="6341" y="7329"/>
                </a:cubicBezTo>
                <a:cubicBezTo>
                  <a:pt x="6341" y="7340"/>
                  <a:pt x="6335" y="7340"/>
                  <a:pt x="6335" y="7340"/>
                </a:cubicBezTo>
                <a:cubicBezTo>
                  <a:pt x="6330" y="7340"/>
                  <a:pt x="6330" y="7340"/>
                  <a:pt x="6330" y="7340"/>
                </a:cubicBezTo>
                <a:cubicBezTo>
                  <a:pt x="6324" y="7329"/>
                  <a:pt x="6324" y="7329"/>
                  <a:pt x="6324" y="7329"/>
                </a:cubicBezTo>
                <a:cubicBezTo>
                  <a:pt x="6324" y="7329"/>
                  <a:pt x="6319" y="7329"/>
                  <a:pt x="6319" y="7318"/>
                </a:cubicBezTo>
                <a:cubicBezTo>
                  <a:pt x="6319" y="7318"/>
                  <a:pt x="6313" y="7318"/>
                  <a:pt x="6313" y="7318"/>
                </a:cubicBezTo>
                <a:cubicBezTo>
                  <a:pt x="6313" y="7307"/>
                  <a:pt x="6313" y="7307"/>
                  <a:pt x="6319" y="7307"/>
                </a:cubicBezTo>
                <a:cubicBezTo>
                  <a:pt x="6319" y="7307"/>
                  <a:pt x="6319" y="7297"/>
                  <a:pt x="6313" y="7297"/>
                </a:cubicBezTo>
                <a:cubicBezTo>
                  <a:pt x="6313" y="7286"/>
                  <a:pt x="6313" y="7286"/>
                  <a:pt x="6313" y="7286"/>
                </a:cubicBezTo>
                <a:cubicBezTo>
                  <a:pt x="6307" y="7297"/>
                  <a:pt x="6307" y="7297"/>
                  <a:pt x="6307" y="7297"/>
                </a:cubicBezTo>
                <a:cubicBezTo>
                  <a:pt x="6302" y="7297"/>
                  <a:pt x="6302" y="7297"/>
                  <a:pt x="6307" y="7286"/>
                </a:cubicBezTo>
                <a:cubicBezTo>
                  <a:pt x="6307" y="7286"/>
                  <a:pt x="6307" y="7286"/>
                  <a:pt x="6313" y="7286"/>
                </a:cubicBezTo>
                <a:cubicBezTo>
                  <a:pt x="6313" y="7275"/>
                  <a:pt x="6313" y="7275"/>
                  <a:pt x="6319" y="7275"/>
                </a:cubicBezTo>
                <a:cubicBezTo>
                  <a:pt x="6319" y="7275"/>
                  <a:pt x="6319" y="7275"/>
                  <a:pt x="6324" y="7275"/>
                </a:cubicBezTo>
                <a:cubicBezTo>
                  <a:pt x="6324" y="7275"/>
                  <a:pt x="6324" y="7275"/>
                  <a:pt x="6330" y="7264"/>
                </a:cubicBezTo>
                <a:cubicBezTo>
                  <a:pt x="6330" y="7264"/>
                  <a:pt x="6330" y="7264"/>
                  <a:pt x="6335" y="7264"/>
                </a:cubicBezTo>
                <a:cubicBezTo>
                  <a:pt x="6335" y="7254"/>
                  <a:pt x="6335" y="7254"/>
                  <a:pt x="6335" y="7254"/>
                </a:cubicBezTo>
                <a:cubicBezTo>
                  <a:pt x="6341" y="7254"/>
                  <a:pt x="6347" y="7254"/>
                  <a:pt x="6347" y="7243"/>
                </a:cubicBezTo>
                <a:cubicBezTo>
                  <a:pt x="6347" y="7243"/>
                  <a:pt x="6335" y="7243"/>
                  <a:pt x="6330" y="7243"/>
                </a:cubicBezTo>
                <a:cubicBezTo>
                  <a:pt x="6330" y="7243"/>
                  <a:pt x="6330" y="7243"/>
                  <a:pt x="6324" y="7254"/>
                </a:cubicBezTo>
                <a:cubicBezTo>
                  <a:pt x="6324" y="7254"/>
                  <a:pt x="6319" y="7254"/>
                  <a:pt x="6319" y="7254"/>
                </a:cubicBezTo>
                <a:cubicBezTo>
                  <a:pt x="6319" y="7243"/>
                  <a:pt x="6319" y="7243"/>
                  <a:pt x="6319" y="7232"/>
                </a:cubicBezTo>
                <a:cubicBezTo>
                  <a:pt x="6313" y="7232"/>
                  <a:pt x="6313" y="7232"/>
                  <a:pt x="6307" y="7232"/>
                </a:cubicBezTo>
                <a:cubicBezTo>
                  <a:pt x="6307" y="7243"/>
                  <a:pt x="6307" y="7243"/>
                  <a:pt x="6307" y="7243"/>
                </a:cubicBezTo>
                <a:cubicBezTo>
                  <a:pt x="6307" y="7243"/>
                  <a:pt x="6307" y="7243"/>
                  <a:pt x="6302" y="7243"/>
                </a:cubicBezTo>
                <a:cubicBezTo>
                  <a:pt x="6302" y="7243"/>
                  <a:pt x="6302" y="7243"/>
                  <a:pt x="6302" y="7243"/>
                </a:cubicBezTo>
                <a:cubicBezTo>
                  <a:pt x="6296" y="7243"/>
                  <a:pt x="6296" y="7254"/>
                  <a:pt x="6296" y="7243"/>
                </a:cubicBezTo>
                <a:cubicBezTo>
                  <a:pt x="6296" y="7243"/>
                  <a:pt x="6296" y="7232"/>
                  <a:pt x="6296" y="7232"/>
                </a:cubicBezTo>
                <a:cubicBezTo>
                  <a:pt x="6296" y="7232"/>
                  <a:pt x="6296" y="7221"/>
                  <a:pt x="6296" y="7221"/>
                </a:cubicBezTo>
                <a:cubicBezTo>
                  <a:pt x="6296" y="7211"/>
                  <a:pt x="6290" y="7221"/>
                  <a:pt x="6290" y="7221"/>
                </a:cubicBezTo>
                <a:cubicBezTo>
                  <a:pt x="6290" y="7232"/>
                  <a:pt x="6290" y="7232"/>
                  <a:pt x="6290" y="7243"/>
                </a:cubicBezTo>
                <a:cubicBezTo>
                  <a:pt x="6285" y="7243"/>
                  <a:pt x="6285" y="7243"/>
                  <a:pt x="6285" y="7243"/>
                </a:cubicBezTo>
                <a:cubicBezTo>
                  <a:pt x="6285" y="7254"/>
                  <a:pt x="6285" y="7264"/>
                  <a:pt x="6279" y="7264"/>
                </a:cubicBezTo>
                <a:cubicBezTo>
                  <a:pt x="6279" y="7264"/>
                  <a:pt x="6274" y="7264"/>
                  <a:pt x="6274" y="7275"/>
                </a:cubicBezTo>
                <a:cubicBezTo>
                  <a:pt x="6268" y="7275"/>
                  <a:pt x="6268" y="7286"/>
                  <a:pt x="6268" y="7286"/>
                </a:cubicBezTo>
                <a:cubicBezTo>
                  <a:pt x="6262" y="7297"/>
                  <a:pt x="6262" y="7297"/>
                  <a:pt x="6257" y="7307"/>
                </a:cubicBezTo>
                <a:cubicBezTo>
                  <a:pt x="6257" y="7307"/>
                  <a:pt x="6257" y="7318"/>
                  <a:pt x="6257" y="7307"/>
                </a:cubicBezTo>
                <a:cubicBezTo>
                  <a:pt x="6257" y="7297"/>
                  <a:pt x="6257" y="7297"/>
                  <a:pt x="6257" y="7286"/>
                </a:cubicBezTo>
                <a:cubicBezTo>
                  <a:pt x="6257" y="7286"/>
                  <a:pt x="6251" y="7275"/>
                  <a:pt x="6251" y="7275"/>
                </a:cubicBezTo>
                <a:cubicBezTo>
                  <a:pt x="6251" y="7264"/>
                  <a:pt x="6257" y="7254"/>
                  <a:pt x="6262" y="7243"/>
                </a:cubicBezTo>
                <a:cubicBezTo>
                  <a:pt x="6262" y="7232"/>
                  <a:pt x="6262" y="7221"/>
                  <a:pt x="6268" y="7211"/>
                </a:cubicBezTo>
                <a:cubicBezTo>
                  <a:pt x="6268" y="7211"/>
                  <a:pt x="6274" y="7200"/>
                  <a:pt x="6274" y="7189"/>
                </a:cubicBezTo>
                <a:cubicBezTo>
                  <a:pt x="6279" y="7179"/>
                  <a:pt x="6285" y="7168"/>
                  <a:pt x="6296" y="7157"/>
                </a:cubicBezTo>
                <a:cubicBezTo>
                  <a:pt x="6296" y="7146"/>
                  <a:pt x="6302" y="7146"/>
                  <a:pt x="6302" y="7136"/>
                </a:cubicBezTo>
                <a:cubicBezTo>
                  <a:pt x="6302" y="7125"/>
                  <a:pt x="6307" y="7114"/>
                  <a:pt x="6307" y="7114"/>
                </a:cubicBezTo>
                <a:cubicBezTo>
                  <a:pt x="6313" y="7103"/>
                  <a:pt x="6319" y="7103"/>
                  <a:pt x="6319" y="7093"/>
                </a:cubicBezTo>
                <a:cubicBezTo>
                  <a:pt x="6319" y="7082"/>
                  <a:pt x="6319" y="7082"/>
                  <a:pt x="6319" y="7082"/>
                </a:cubicBezTo>
                <a:cubicBezTo>
                  <a:pt x="6319" y="7071"/>
                  <a:pt x="6319" y="7060"/>
                  <a:pt x="6324" y="7060"/>
                </a:cubicBezTo>
                <a:cubicBezTo>
                  <a:pt x="6324" y="7060"/>
                  <a:pt x="6324" y="7039"/>
                  <a:pt x="6319" y="7039"/>
                </a:cubicBezTo>
                <a:cubicBezTo>
                  <a:pt x="6319" y="7039"/>
                  <a:pt x="6319" y="7050"/>
                  <a:pt x="6319" y="7050"/>
                </a:cubicBezTo>
                <a:cubicBezTo>
                  <a:pt x="6313" y="7050"/>
                  <a:pt x="6313" y="7050"/>
                  <a:pt x="6307" y="7050"/>
                </a:cubicBezTo>
                <a:cubicBezTo>
                  <a:pt x="6307" y="7050"/>
                  <a:pt x="6307" y="7050"/>
                  <a:pt x="6307" y="7039"/>
                </a:cubicBezTo>
                <a:cubicBezTo>
                  <a:pt x="6307" y="7039"/>
                  <a:pt x="6302" y="7028"/>
                  <a:pt x="6302" y="7028"/>
                </a:cubicBezTo>
                <a:cubicBezTo>
                  <a:pt x="6302" y="7017"/>
                  <a:pt x="6313" y="7028"/>
                  <a:pt x="6313" y="7028"/>
                </a:cubicBezTo>
                <a:cubicBezTo>
                  <a:pt x="6319" y="7028"/>
                  <a:pt x="6319" y="7028"/>
                  <a:pt x="6324" y="7028"/>
                </a:cubicBezTo>
                <a:cubicBezTo>
                  <a:pt x="6324" y="7028"/>
                  <a:pt x="6324" y="7028"/>
                  <a:pt x="6330" y="7028"/>
                </a:cubicBezTo>
                <a:cubicBezTo>
                  <a:pt x="6330" y="7028"/>
                  <a:pt x="6335" y="7039"/>
                  <a:pt x="6341" y="7017"/>
                </a:cubicBezTo>
                <a:cubicBezTo>
                  <a:pt x="6341" y="7017"/>
                  <a:pt x="6341" y="7017"/>
                  <a:pt x="6341" y="7007"/>
                </a:cubicBezTo>
                <a:cubicBezTo>
                  <a:pt x="6341" y="7007"/>
                  <a:pt x="6347" y="7007"/>
                  <a:pt x="6347" y="6996"/>
                </a:cubicBezTo>
                <a:cubicBezTo>
                  <a:pt x="6347" y="6996"/>
                  <a:pt x="6347" y="6985"/>
                  <a:pt x="6341" y="6985"/>
                </a:cubicBezTo>
                <a:close/>
                <a:moveTo>
                  <a:pt x="1997" y="7469"/>
                </a:moveTo>
                <a:cubicBezTo>
                  <a:pt x="1997" y="7469"/>
                  <a:pt x="1997" y="7479"/>
                  <a:pt x="1997" y="7479"/>
                </a:cubicBezTo>
                <a:cubicBezTo>
                  <a:pt x="1997" y="7479"/>
                  <a:pt x="2003" y="7479"/>
                  <a:pt x="2003" y="7479"/>
                </a:cubicBezTo>
                <a:cubicBezTo>
                  <a:pt x="2003" y="7479"/>
                  <a:pt x="2003" y="7479"/>
                  <a:pt x="2009" y="7490"/>
                </a:cubicBezTo>
                <a:cubicBezTo>
                  <a:pt x="2009" y="7490"/>
                  <a:pt x="2009" y="7490"/>
                  <a:pt x="2009" y="7490"/>
                </a:cubicBezTo>
                <a:cubicBezTo>
                  <a:pt x="2014" y="7490"/>
                  <a:pt x="2014" y="7479"/>
                  <a:pt x="2009" y="7479"/>
                </a:cubicBezTo>
                <a:cubicBezTo>
                  <a:pt x="2009" y="7479"/>
                  <a:pt x="2009" y="7479"/>
                  <a:pt x="2009" y="7469"/>
                </a:cubicBezTo>
                <a:cubicBezTo>
                  <a:pt x="2003" y="7469"/>
                  <a:pt x="2003" y="7458"/>
                  <a:pt x="1997" y="7469"/>
                </a:cubicBezTo>
                <a:close/>
                <a:moveTo>
                  <a:pt x="2965" y="4041"/>
                </a:moveTo>
                <a:cubicBezTo>
                  <a:pt x="2960" y="4041"/>
                  <a:pt x="2960" y="4051"/>
                  <a:pt x="2965" y="4062"/>
                </a:cubicBezTo>
                <a:cubicBezTo>
                  <a:pt x="2965" y="4062"/>
                  <a:pt x="2965" y="4084"/>
                  <a:pt x="2971" y="4073"/>
                </a:cubicBezTo>
                <a:cubicBezTo>
                  <a:pt x="2971" y="4073"/>
                  <a:pt x="2971" y="4073"/>
                  <a:pt x="2976" y="4062"/>
                </a:cubicBezTo>
                <a:cubicBezTo>
                  <a:pt x="2976" y="4062"/>
                  <a:pt x="2976" y="4062"/>
                  <a:pt x="2976" y="4051"/>
                </a:cubicBezTo>
                <a:cubicBezTo>
                  <a:pt x="2976" y="4041"/>
                  <a:pt x="2976" y="4030"/>
                  <a:pt x="2965" y="4041"/>
                </a:cubicBezTo>
                <a:close/>
                <a:moveTo>
                  <a:pt x="2976" y="4084"/>
                </a:moveTo>
                <a:cubicBezTo>
                  <a:pt x="2971" y="4084"/>
                  <a:pt x="2971" y="4084"/>
                  <a:pt x="2971" y="4084"/>
                </a:cubicBezTo>
                <a:cubicBezTo>
                  <a:pt x="2965" y="4084"/>
                  <a:pt x="2965" y="4084"/>
                  <a:pt x="2965" y="4094"/>
                </a:cubicBezTo>
                <a:cubicBezTo>
                  <a:pt x="2965" y="4094"/>
                  <a:pt x="2971" y="4094"/>
                  <a:pt x="2971" y="4094"/>
                </a:cubicBezTo>
                <a:cubicBezTo>
                  <a:pt x="2971" y="4105"/>
                  <a:pt x="2976" y="4116"/>
                  <a:pt x="2976" y="4105"/>
                </a:cubicBezTo>
                <a:cubicBezTo>
                  <a:pt x="2982" y="4105"/>
                  <a:pt x="2976" y="4105"/>
                  <a:pt x="2976" y="4094"/>
                </a:cubicBezTo>
                <a:cubicBezTo>
                  <a:pt x="2976" y="4094"/>
                  <a:pt x="2982" y="4094"/>
                  <a:pt x="2982" y="4084"/>
                </a:cubicBezTo>
                <a:cubicBezTo>
                  <a:pt x="2982" y="4084"/>
                  <a:pt x="2976" y="4073"/>
                  <a:pt x="2976" y="4084"/>
                </a:cubicBezTo>
                <a:close/>
                <a:moveTo>
                  <a:pt x="2020" y="7458"/>
                </a:moveTo>
                <a:cubicBezTo>
                  <a:pt x="2020" y="7458"/>
                  <a:pt x="2020" y="7458"/>
                  <a:pt x="2020" y="7458"/>
                </a:cubicBezTo>
                <a:cubicBezTo>
                  <a:pt x="2026" y="7458"/>
                  <a:pt x="2026" y="7458"/>
                  <a:pt x="2026" y="7458"/>
                </a:cubicBezTo>
                <a:cubicBezTo>
                  <a:pt x="2020" y="7447"/>
                  <a:pt x="2020" y="7458"/>
                  <a:pt x="2020" y="7447"/>
                </a:cubicBezTo>
                <a:cubicBezTo>
                  <a:pt x="2020" y="7447"/>
                  <a:pt x="2020" y="7436"/>
                  <a:pt x="2014" y="7447"/>
                </a:cubicBezTo>
                <a:cubicBezTo>
                  <a:pt x="2014" y="7447"/>
                  <a:pt x="2014" y="7458"/>
                  <a:pt x="2009" y="7458"/>
                </a:cubicBezTo>
                <a:cubicBezTo>
                  <a:pt x="2009" y="7458"/>
                  <a:pt x="2009" y="7469"/>
                  <a:pt x="2009" y="7469"/>
                </a:cubicBezTo>
                <a:cubicBezTo>
                  <a:pt x="2014" y="7469"/>
                  <a:pt x="2014" y="7469"/>
                  <a:pt x="2020" y="7458"/>
                </a:cubicBezTo>
                <a:close/>
                <a:moveTo>
                  <a:pt x="5942" y="11821"/>
                </a:moveTo>
                <a:cubicBezTo>
                  <a:pt x="5942" y="11821"/>
                  <a:pt x="5942" y="11821"/>
                  <a:pt x="5936" y="11821"/>
                </a:cubicBezTo>
                <a:cubicBezTo>
                  <a:pt x="5936" y="11821"/>
                  <a:pt x="5936" y="11821"/>
                  <a:pt x="5936" y="11810"/>
                </a:cubicBezTo>
                <a:cubicBezTo>
                  <a:pt x="5936" y="11810"/>
                  <a:pt x="5930" y="11810"/>
                  <a:pt x="5930" y="11810"/>
                </a:cubicBezTo>
                <a:cubicBezTo>
                  <a:pt x="5930" y="11821"/>
                  <a:pt x="5936" y="11821"/>
                  <a:pt x="5930" y="11821"/>
                </a:cubicBezTo>
                <a:cubicBezTo>
                  <a:pt x="5930" y="11832"/>
                  <a:pt x="5930" y="11832"/>
                  <a:pt x="5936" y="11832"/>
                </a:cubicBezTo>
                <a:cubicBezTo>
                  <a:pt x="5936" y="11832"/>
                  <a:pt x="5936" y="11832"/>
                  <a:pt x="5942" y="11832"/>
                </a:cubicBezTo>
                <a:cubicBezTo>
                  <a:pt x="5942" y="11832"/>
                  <a:pt x="5942" y="11832"/>
                  <a:pt x="5942" y="11832"/>
                </a:cubicBezTo>
                <a:cubicBezTo>
                  <a:pt x="5947" y="11821"/>
                  <a:pt x="5947" y="11821"/>
                  <a:pt x="5942" y="11821"/>
                </a:cubicBezTo>
                <a:close/>
                <a:moveTo>
                  <a:pt x="5913" y="11875"/>
                </a:moveTo>
                <a:cubicBezTo>
                  <a:pt x="5913" y="11875"/>
                  <a:pt x="5913" y="11875"/>
                  <a:pt x="5913" y="11864"/>
                </a:cubicBezTo>
                <a:cubicBezTo>
                  <a:pt x="5913" y="11864"/>
                  <a:pt x="5913" y="11875"/>
                  <a:pt x="5913" y="11875"/>
                </a:cubicBezTo>
                <a:close/>
                <a:moveTo>
                  <a:pt x="5885" y="11810"/>
                </a:moveTo>
                <a:cubicBezTo>
                  <a:pt x="5885" y="11810"/>
                  <a:pt x="5885" y="11810"/>
                  <a:pt x="5885" y="11810"/>
                </a:cubicBezTo>
                <a:cubicBezTo>
                  <a:pt x="5885" y="11821"/>
                  <a:pt x="5885" y="11821"/>
                  <a:pt x="5885" y="11821"/>
                </a:cubicBezTo>
                <a:cubicBezTo>
                  <a:pt x="5885" y="11821"/>
                  <a:pt x="5885" y="11832"/>
                  <a:pt x="5885" y="11832"/>
                </a:cubicBezTo>
                <a:cubicBezTo>
                  <a:pt x="5885" y="11832"/>
                  <a:pt x="5891" y="11832"/>
                  <a:pt x="5891" y="11832"/>
                </a:cubicBezTo>
                <a:cubicBezTo>
                  <a:pt x="5891" y="11821"/>
                  <a:pt x="5891" y="11821"/>
                  <a:pt x="5891" y="11821"/>
                </a:cubicBezTo>
                <a:cubicBezTo>
                  <a:pt x="5891" y="11821"/>
                  <a:pt x="5891" y="11810"/>
                  <a:pt x="5885" y="11810"/>
                </a:cubicBezTo>
                <a:close/>
                <a:moveTo>
                  <a:pt x="6003" y="12562"/>
                </a:moveTo>
                <a:cubicBezTo>
                  <a:pt x="6009" y="12562"/>
                  <a:pt x="6009" y="12562"/>
                  <a:pt x="6009" y="12562"/>
                </a:cubicBezTo>
                <a:cubicBezTo>
                  <a:pt x="6015" y="12562"/>
                  <a:pt x="6015" y="12552"/>
                  <a:pt x="6015" y="12552"/>
                </a:cubicBezTo>
                <a:cubicBezTo>
                  <a:pt x="6015" y="12552"/>
                  <a:pt x="6020" y="12552"/>
                  <a:pt x="6020" y="12552"/>
                </a:cubicBezTo>
                <a:cubicBezTo>
                  <a:pt x="6020" y="12541"/>
                  <a:pt x="6020" y="12530"/>
                  <a:pt x="6015" y="12541"/>
                </a:cubicBezTo>
                <a:cubicBezTo>
                  <a:pt x="6015" y="12541"/>
                  <a:pt x="6015" y="12541"/>
                  <a:pt x="6009" y="12541"/>
                </a:cubicBezTo>
                <a:cubicBezTo>
                  <a:pt x="6009" y="12552"/>
                  <a:pt x="6009" y="12552"/>
                  <a:pt x="6003" y="12552"/>
                </a:cubicBezTo>
                <a:cubicBezTo>
                  <a:pt x="6003" y="12562"/>
                  <a:pt x="5998" y="12562"/>
                  <a:pt x="5998" y="12573"/>
                </a:cubicBezTo>
                <a:cubicBezTo>
                  <a:pt x="6003" y="12573"/>
                  <a:pt x="6003" y="12562"/>
                  <a:pt x="6003" y="12562"/>
                </a:cubicBezTo>
                <a:close/>
                <a:moveTo>
                  <a:pt x="5975" y="12369"/>
                </a:moveTo>
                <a:cubicBezTo>
                  <a:pt x="5975" y="12369"/>
                  <a:pt x="5970" y="12380"/>
                  <a:pt x="5970" y="12380"/>
                </a:cubicBezTo>
                <a:cubicBezTo>
                  <a:pt x="5975" y="12390"/>
                  <a:pt x="5975" y="12390"/>
                  <a:pt x="5975" y="12390"/>
                </a:cubicBezTo>
                <a:cubicBezTo>
                  <a:pt x="5975" y="12390"/>
                  <a:pt x="5975" y="12380"/>
                  <a:pt x="5975" y="12380"/>
                </a:cubicBezTo>
                <a:cubicBezTo>
                  <a:pt x="5975" y="12380"/>
                  <a:pt x="5975" y="12369"/>
                  <a:pt x="5975" y="12369"/>
                </a:cubicBezTo>
                <a:close/>
                <a:moveTo>
                  <a:pt x="5880" y="11810"/>
                </a:moveTo>
                <a:cubicBezTo>
                  <a:pt x="5880" y="11810"/>
                  <a:pt x="5880" y="11799"/>
                  <a:pt x="5880" y="11799"/>
                </a:cubicBezTo>
                <a:cubicBezTo>
                  <a:pt x="5874" y="11799"/>
                  <a:pt x="5880" y="11810"/>
                  <a:pt x="5880" y="11810"/>
                </a:cubicBezTo>
                <a:close/>
                <a:moveTo>
                  <a:pt x="5970" y="12412"/>
                </a:moveTo>
                <a:cubicBezTo>
                  <a:pt x="5970" y="12412"/>
                  <a:pt x="5970" y="12412"/>
                  <a:pt x="5970" y="12412"/>
                </a:cubicBezTo>
                <a:cubicBezTo>
                  <a:pt x="5970" y="12401"/>
                  <a:pt x="5975" y="12401"/>
                  <a:pt x="5975" y="12401"/>
                </a:cubicBezTo>
                <a:cubicBezTo>
                  <a:pt x="5975" y="12401"/>
                  <a:pt x="5975" y="12390"/>
                  <a:pt x="5975" y="12390"/>
                </a:cubicBezTo>
                <a:cubicBezTo>
                  <a:pt x="5970" y="12390"/>
                  <a:pt x="5970" y="12401"/>
                  <a:pt x="5970" y="12401"/>
                </a:cubicBezTo>
                <a:cubicBezTo>
                  <a:pt x="5970" y="12401"/>
                  <a:pt x="5970" y="12401"/>
                  <a:pt x="5970" y="12401"/>
                </a:cubicBezTo>
                <a:cubicBezTo>
                  <a:pt x="5964" y="12401"/>
                  <a:pt x="5964" y="12412"/>
                  <a:pt x="5970" y="12412"/>
                </a:cubicBezTo>
                <a:close/>
                <a:moveTo>
                  <a:pt x="5863" y="11767"/>
                </a:moveTo>
                <a:cubicBezTo>
                  <a:pt x="5857" y="11767"/>
                  <a:pt x="5857" y="11778"/>
                  <a:pt x="5857" y="11778"/>
                </a:cubicBezTo>
                <a:cubicBezTo>
                  <a:pt x="5863" y="11789"/>
                  <a:pt x="5863" y="11778"/>
                  <a:pt x="5863" y="11767"/>
                </a:cubicBezTo>
                <a:close/>
                <a:moveTo>
                  <a:pt x="5852" y="11703"/>
                </a:moveTo>
                <a:cubicBezTo>
                  <a:pt x="5852" y="11703"/>
                  <a:pt x="5846" y="11703"/>
                  <a:pt x="5846" y="11703"/>
                </a:cubicBezTo>
                <a:cubicBezTo>
                  <a:pt x="5846" y="11703"/>
                  <a:pt x="5852" y="11703"/>
                  <a:pt x="5852" y="11703"/>
                </a:cubicBezTo>
                <a:cubicBezTo>
                  <a:pt x="5852" y="11703"/>
                  <a:pt x="5852" y="11713"/>
                  <a:pt x="5852" y="11713"/>
                </a:cubicBezTo>
                <a:cubicBezTo>
                  <a:pt x="5857" y="11703"/>
                  <a:pt x="5857" y="11703"/>
                  <a:pt x="5857" y="11692"/>
                </a:cubicBezTo>
                <a:cubicBezTo>
                  <a:pt x="5857" y="11692"/>
                  <a:pt x="5852" y="11703"/>
                  <a:pt x="5852" y="11703"/>
                </a:cubicBezTo>
                <a:close/>
                <a:moveTo>
                  <a:pt x="5868" y="11789"/>
                </a:moveTo>
                <a:cubicBezTo>
                  <a:pt x="5874" y="11799"/>
                  <a:pt x="5874" y="11799"/>
                  <a:pt x="5874" y="11799"/>
                </a:cubicBezTo>
                <a:cubicBezTo>
                  <a:pt x="5874" y="11799"/>
                  <a:pt x="5874" y="11799"/>
                  <a:pt x="5874" y="11799"/>
                </a:cubicBezTo>
                <a:cubicBezTo>
                  <a:pt x="5880" y="11789"/>
                  <a:pt x="5868" y="11778"/>
                  <a:pt x="5868" y="11789"/>
                </a:cubicBezTo>
                <a:cubicBezTo>
                  <a:pt x="5868" y="11789"/>
                  <a:pt x="5868" y="11789"/>
                  <a:pt x="5868" y="11789"/>
                </a:cubicBezTo>
                <a:close/>
                <a:moveTo>
                  <a:pt x="5863" y="11724"/>
                </a:moveTo>
                <a:cubicBezTo>
                  <a:pt x="5868" y="11724"/>
                  <a:pt x="5868" y="11724"/>
                  <a:pt x="5868" y="11724"/>
                </a:cubicBezTo>
                <a:cubicBezTo>
                  <a:pt x="5868" y="11713"/>
                  <a:pt x="5863" y="11713"/>
                  <a:pt x="5863" y="11724"/>
                </a:cubicBezTo>
                <a:close/>
                <a:moveTo>
                  <a:pt x="5846" y="11692"/>
                </a:moveTo>
                <a:cubicBezTo>
                  <a:pt x="5846" y="11692"/>
                  <a:pt x="5846" y="11692"/>
                  <a:pt x="5846" y="11692"/>
                </a:cubicBezTo>
                <a:cubicBezTo>
                  <a:pt x="5852" y="11692"/>
                  <a:pt x="5852" y="11692"/>
                  <a:pt x="5852" y="11692"/>
                </a:cubicBezTo>
                <a:cubicBezTo>
                  <a:pt x="5857" y="11681"/>
                  <a:pt x="5857" y="11681"/>
                  <a:pt x="5857" y="11670"/>
                </a:cubicBezTo>
                <a:cubicBezTo>
                  <a:pt x="5857" y="11670"/>
                  <a:pt x="5846" y="11681"/>
                  <a:pt x="5846" y="11692"/>
                </a:cubicBezTo>
                <a:close/>
                <a:moveTo>
                  <a:pt x="5942" y="12433"/>
                </a:moveTo>
                <a:cubicBezTo>
                  <a:pt x="5942" y="12444"/>
                  <a:pt x="5942" y="12444"/>
                  <a:pt x="5942" y="12455"/>
                </a:cubicBezTo>
                <a:cubicBezTo>
                  <a:pt x="5942" y="12455"/>
                  <a:pt x="5936" y="12455"/>
                  <a:pt x="5936" y="12455"/>
                </a:cubicBezTo>
                <a:cubicBezTo>
                  <a:pt x="5942" y="12455"/>
                  <a:pt x="5942" y="12455"/>
                  <a:pt x="5942" y="12455"/>
                </a:cubicBezTo>
                <a:cubicBezTo>
                  <a:pt x="5947" y="12455"/>
                  <a:pt x="5947" y="12455"/>
                  <a:pt x="5947" y="12455"/>
                </a:cubicBezTo>
                <a:cubicBezTo>
                  <a:pt x="5947" y="12444"/>
                  <a:pt x="5947" y="12444"/>
                  <a:pt x="5947" y="12433"/>
                </a:cubicBezTo>
                <a:cubicBezTo>
                  <a:pt x="5947" y="12433"/>
                  <a:pt x="5953" y="12433"/>
                  <a:pt x="5947" y="12433"/>
                </a:cubicBezTo>
                <a:cubicBezTo>
                  <a:pt x="5947" y="12423"/>
                  <a:pt x="5942" y="12433"/>
                  <a:pt x="5942" y="12433"/>
                </a:cubicBezTo>
                <a:close/>
                <a:moveTo>
                  <a:pt x="5086" y="20321"/>
                </a:moveTo>
                <a:cubicBezTo>
                  <a:pt x="5086" y="20321"/>
                  <a:pt x="5098" y="20332"/>
                  <a:pt x="5098" y="20321"/>
                </a:cubicBezTo>
                <a:cubicBezTo>
                  <a:pt x="5098" y="20321"/>
                  <a:pt x="5103" y="20300"/>
                  <a:pt x="5098" y="20300"/>
                </a:cubicBezTo>
                <a:cubicBezTo>
                  <a:pt x="5098" y="20289"/>
                  <a:pt x="5092" y="20300"/>
                  <a:pt x="5092" y="20300"/>
                </a:cubicBezTo>
                <a:cubicBezTo>
                  <a:pt x="5092" y="20310"/>
                  <a:pt x="5092" y="20310"/>
                  <a:pt x="5086" y="20310"/>
                </a:cubicBezTo>
                <a:cubicBezTo>
                  <a:pt x="5081" y="20310"/>
                  <a:pt x="5069" y="20310"/>
                  <a:pt x="5075" y="20321"/>
                </a:cubicBezTo>
                <a:cubicBezTo>
                  <a:pt x="5075" y="20332"/>
                  <a:pt x="5081" y="20321"/>
                  <a:pt x="5086" y="20321"/>
                </a:cubicBezTo>
                <a:close/>
                <a:moveTo>
                  <a:pt x="5801" y="12562"/>
                </a:moveTo>
                <a:cubicBezTo>
                  <a:pt x="5795" y="12562"/>
                  <a:pt x="5795" y="12573"/>
                  <a:pt x="5795" y="12573"/>
                </a:cubicBezTo>
                <a:cubicBezTo>
                  <a:pt x="5790" y="12573"/>
                  <a:pt x="5790" y="12573"/>
                  <a:pt x="5790" y="12573"/>
                </a:cubicBezTo>
                <a:cubicBezTo>
                  <a:pt x="5790" y="12573"/>
                  <a:pt x="5790" y="12584"/>
                  <a:pt x="5790" y="12584"/>
                </a:cubicBezTo>
                <a:cubicBezTo>
                  <a:pt x="5784" y="12584"/>
                  <a:pt x="5784" y="12573"/>
                  <a:pt x="5784" y="12573"/>
                </a:cubicBezTo>
                <a:cubicBezTo>
                  <a:pt x="5778" y="12573"/>
                  <a:pt x="5773" y="12573"/>
                  <a:pt x="5773" y="12573"/>
                </a:cubicBezTo>
                <a:cubicBezTo>
                  <a:pt x="5773" y="12573"/>
                  <a:pt x="5778" y="12584"/>
                  <a:pt x="5778" y="12584"/>
                </a:cubicBezTo>
                <a:cubicBezTo>
                  <a:pt x="5784" y="12595"/>
                  <a:pt x="5784" y="12595"/>
                  <a:pt x="5784" y="12595"/>
                </a:cubicBezTo>
                <a:cubicBezTo>
                  <a:pt x="5790" y="12595"/>
                  <a:pt x="5790" y="12605"/>
                  <a:pt x="5795" y="12605"/>
                </a:cubicBezTo>
                <a:cubicBezTo>
                  <a:pt x="5795" y="12616"/>
                  <a:pt x="5795" y="12605"/>
                  <a:pt x="5801" y="12605"/>
                </a:cubicBezTo>
                <a:cubicBezTo>
                  <a:pt x="5801" y="12595"/>
                  <a:pt x="5801" y="12595"/>
                  <a:pt x="5801" y="12595"/>
                </a:cubicBezTo>
                <a:cubicBezTo>
                  <a:pt x="5807" y="12595"/>
                  <a:pt x="5807" y="12595"/>
                  <a:pt x="5807" y="12584"/>
                </a:cubicBezTo>
                <a:cubicBezTo>
                  <a:pt x="5807" y="12584"/>
                  <a:pt x="5807" y="12584"/>
                  <a:pt x="5807" y="12573"/>
                </a:cubicBezTo>
                <a:cubicBezTo>
                  <a:pt x="5807" y="12573"/>
                  <a:pt x="5807" y="12562"/>
                  <a:pt x="5801" y="12562"/>
                </a:cubicBezTo>
                <a:close/>
                <a:moveTo>
                  <a:pt x="5930" y="11735"/>
                </a:moveTo>
                <a:cubicBezTo>
                  <a:pt x="5930" y="11735"/>
                  <a:pt x="5930" y="11746"/>
                  <a:pt x="5930" y="11756"/>
                </a:cubicBezTo>
                <a:cubicBezTo>
                  <a:pt x="5930" y="11756"/>
                  <a:pt x="5936" y="11756"/>
                  <a:pt x="5936" y="11756"/>
                </a:cubicBezTo>
                <a:cubicBezTo>
                  <a:pt x="5936" y="11756"/>
                  <a:pt x="5942" y="11767"/>
                  <a:pt x="5942" y="11756"/>
                </a:cubicBezTo>
                <a:cubicBezTo>
                  <a:pt x="5942" y="11756"/>
                  <a:pt x="5936" y="11746"/>
                  <a:pt x="5936" y="11746"/>
                </a:cubicBezTo>
                <a:cubicBezTo>
                  <a:pt x="5936" y="11746"/>
                  <a:pt x="5936" y="11735"/>
                  <a:pt x="5930" y="11735"/>
                </a:cubicBezTo>
                <a:close/>
                <a:moveTo>
                  <a:pt x="5992" y="12616"/>
                </a:moveTo>
                <a:cubicBezTo>
                  <a:pt x="5992" y="12616"/>
                  <a:pt x="5992" y="12605"/>
                  <a:pt x="5992" y="12605"/>
                </a:cubicBezTo>
                <a:cubicBezTo>
                  <a:pt x="5992" y="12605"/>
                  <a:pt x="5987" y="12605"/>
                  <a:pt x="5987" y="12605"/>
                </a:cubicBezTo>
                <a:cubicBezTo>
                  <a:pt x="5981" y="12605"/>
                  <a:pt x="5975" y="12605"/>
                  <a:pt x="5970" y="12605"/>
                </a:cubicBezTo>
                <a:cubicBezTo>
                  <a:pt x="5964" y="12605"/>
                  <a:pt x="5958" y="12616"/>
                  <a:pt x="5958" y="12616"/>
                </a:cubicBezTo>
                <a:cubicBezTo>
                  <a:pt x="5953" y="12616"/>
                  <a:pt x="5947" y="12605"/>
                  <a:pt x="5947" y="12616"/>
                </a:cubicBezTo>
                <a:cubicBezTo>
                  <a:pt x="5953" y="12627"/>
                  <a:pt x="5953" y="12627"/>
                  <a:pt x="5953" y="12638"/>
                </a:cubicBezTo>
                <a:cubicBezTo>
                  <a:pt x="5958" y="12638"/>
                  <a:pt x="5958" y="12638"/>
                  <a:pt x="5958" y="12648"/>
                </a:cubicBezTo>
                <a:cubicBezTo>
                  <a:pt x="5958" y="12659"/>
                  <a:pt x="5958" y="12670"/>
                  <a:pt x="5958" y="12670"/>
                </a:cubicBezTo>
                <a:cubicBezTo>
                  <a:pt x="5953" y="12681"/>
                  <a:pt x="5953" y="12681"/>
                  <a:pt x="5953" y="12681"/>
                </a:cubicBezTo>
                <a:cubicBezTo>
                  <a:pt x="5947" y="12681"/>
                  <a:pt x="5947" y="12681"/>
                  <a:pt x="5947" y="12681"/>
                </a:cubicBezTo>
                <a:cubicBezTo>
                  <a:pt x="5942" y="12691"/>
                  <a:pt x="5942" y="12691"/>
                  <a:pt x="5936" y="12691"/>
                </a:cubicBezTo>
                <a:cubicBezTo>
                  <a:pt x="5930" y="12691"/>
                  <a:pt x="5930" y="12691"/>
                  <a:pt x="5930" y="12702"/>
                </a:cubicBezTo>
                <a:cubicBezTo>
                  <a:pt x="5930" y="12702"/>
                  <a:pt x="5936" y="12702"/>
                  <a:pt x="5936" y="12702"/>
                </a:cubicBezTo>
                <a:cubicBezTo>
                  <a:pt x="5942" y="12702"/>
                  <a:pt x="5947" y="12702"/>
                  <a:pt x="5953" y="12702"/>
                </a:cubicBezTo>
                <a:cubicBezTo>
                  <a:pt x="5958" y="12702"/>
                  <a:pt x="5964" y="12702"/>
                  <a:pt x="5970" y="12702"/>
                </a:cubicBezTo>
                <a:cubicBezTo>
                  <a:pt x="5975" y="12702"/>
                  <a:pt x="5975" y="12702"/>
                  <a:pt x="5981" y="12691"/>
                </a:cubicBezTo>
                <a:cubicBezTo>
                  <a:pt x="5987" y="12691"/>
                  <a:pt x="5987" y="12681"/>
                  <a:pt x="5987" y="12670"/>
                </a:cubicBezTo>
                <a:cubicBezTo>
                  <a:pt x="5987" y="12670"/>
                  <a:pt x="5987" y="12659"/>
                  <a:pt x="5987" y="12659"/>
                </a:cubicBezTo>
                <a:cubicBezTo>
                  <a:pt x="5987" y="12659"/>
                  <a:pt x="5987" y="12648"/>
                  <a:pt x="5987" y="12648"/>
                </a:cubicBezTo>
                <a:cubicBezTo>
                  <a:pt x="5987" y="12638"/>
                  <a:pt x="5987" y="12627"/>
                  <a:pt x="5992" y="12616"/>
                </a:cubicBezTo>
                <a:close/>
                <a:moveTo>
                  <a:pt x="5953" y="11939"/>
                </a:moveTo>
                <a:cubicBezTo>
                  <a:pt x="5953" y="11939"/>
                  <a:pt x="5953" y="11939"/>
                  <a:pt x="5947" y="11928"/>
                </a:cubicBezTo>
                <a:cubicBezTo>
                  <a:pt x="5947" y="11928"/>
                  <a:pt x="5947" y="11928"/>
                  <a:pt x="5947" y="11918"/>
                </a:cubicBezTo>
                <a:cubicBezTo>
                  <a:pt x="5947" y="11918"/>
                  <a:pt x="5947" y="11918"/>
                  <a:pt x="5947" y="11918"/>
                </a:cubicBezTo>
                <a:cubicBezTo>
                  <a:pt x="5942" y="11907"/>
                  <a:pt x="5936" y="11907"/>
                  <a:pt x="5936" y="11918"/>
                </a:cubicBezTo>
                <a:cubicBezTo>
                  <a:pt x="5936" y="11928"/>
                  <a:pt x="5936" y="11928"/>
                  <a:pt x="5936" y="11928"/>
                </a:cubicBezTo>
                <a:cubicBezTo>
                  <a:pt x="5942" y="11939"/>
                  <a:pt x="5942" y="11939"/>
                  <a:pt x="5936" y="11950"/>
                </a:cubicBezTo>
                <a:cubicBezTo>
                  <a:pt x="5936" y="11950"/>
                  <a:pt x="5942" y="11961"/>
                  <a:pt x="5942" y="11961"/>
                </a:cubicBezTo>
                <a:cubicBezTo>
                  <a:pt x="5942" y="11961"/>
                  <a:pt x="5942" y="11971"/>
                  <a:pt x="5942" y="11971"/>
                </a:cubicBezTo>
                <a:cubicBezTo>
                  <a:pt x="5947" y="11971"/>
                  <a:pt x="5947" y="11961"/>
                  <a:pt x="5947" y="11961"/>
                </a:cubicBezTo>
                <a:cubicBezTo>
                  <a:pt x="5947" y="11961"/>
                  <a:pt x="5953" y="11961"/>
                  <a:pt x="5953" y="11950"/>
                </a:cubicBezTo>
                <a:cubicBezTo>
                  <a:pt x="5953" y="11950"/>
                  <a:pt x="5953" y="11950"/>
                  <a:pt x="5953" y="11939"/>
                </a:cubicBezTo>
                <a:close/>
                <a:moveTo>
                  <a:pt x="5975" y="11971"/>
                </a:moveTo>
                <a:cubicBezTo>
                  <a:pt x="5975" y="11971"/>
                  <a:pt x="5975" y="11971"/>
                  <a:pt x="5975" y="11971"/>
                </a:cubicBezTo>
                <a:cubicBezTo>
                  <a:pt x="5975" y="11971"/>
                  <a:pt x="5975" y="11971"/>
                  <a:pt x="5975" y="11971"/>
                </a:cubicBezTo>
                <a:cubicBezTo>
                  <a:pt x="5975" y="11961"/>
                  <a:pt x="5975" y="11961"/>
                  <a:pt x="5975" y="11961"/>
                </a:cubicBezTo>
                <a:cubicBezTo>
                  <a:pt x="5970" y="11961"/>
                  <a:pt x="5970" y="11950"/>
                  <a:pt x="5970" y="11961"/>
                </a:cubicBezTo>
                <a:cubicBezTo>
                  <a:pt x="5970" y="11961"/>
                  <a:pt x="5964" y="11971"/>
                  <a:pt x="5964" y="11971"/>
                </a:cubicBezTo>
                <a:cubicBezTo>
                  <a:pt x="5964" y="11971"/>
                  <a:pt x="5970" y="11971"/>
                  <a:pt x="5970" y="11971"/>
                </a:cubicBezTo>
                <a:cubicBezTo>
                  <a:pt x="5970" y="11971"/>
                  <a:pt x="5975" y="11982"/>
                  <a:pt x="5975" y="11971"/>
                </a:cubicBezTo>
                <a:close/>
                <a:moveTo>
                  <a:pt x="5975" y="12337"/>
                </a:moveTo>
                <a:cubicBezTo>
                  <a:pt x="5981" y="12347"/>
                  <a:pt x="5981" y="12337"/>
                  <a:pt x="5981" y="12337"/>
                </a:cubicBezTo>
                <a:cubicBezTo>
                  <a:pt x="5975" y="12326"/>
                  <a:pt x="5975" y="12337"/>
                  <a:pt x="5975" y="12337"/>
                </a:cubicBezTo>
                <a:close/>
                <a:moveTo>
                  <a:pt x="5975" y="12100"/>
                </a:moveTo>
                <a:cubicBezTo>
                  <a:pt x="5975" y="12111"/>
                  <a:pt x="5981" y="12111"/>
                  <a:pt x="5981" y="12122"/>
                </a:cubicBezTo>
                <a:cubicBezTo>
                  <a:pt x="5981" y="12122"/>
                  <a:pt x="5981" y="12122"/>
                  <a:pt x="5981" y="12133"/>
                </a:cubicBezTo>
                <a:cubicBezTo>
                  <a:pt x="5981" y="12133"/>
                  <a:pt x="5987" y="12133"/>
                  <a:pt x="5987" y="12133"/>
                </a:cubicBezTo>
                <a:cubicBezTo>
                  <a:pt x="5987" y="12143"/>
                  <a:pt x="5987" y="12143"/>
                  <a:pt x="5987" y="12143"/>
                </a:cubicBezTo>
                <a:cubicBezTo>
                  <a:pt x="5987" y="12154"/>
                  <a:pt x="5987" y="12143"/>
                  <a:pt x="5992" y="12143"/>
                </a:cubicBezTo>
                <a:cubicBezTo>
                  <a:pt x="5992" y="12143"/>
                  <a:pt x="5992" y="12143"/>
                  <a:pt x="5998" y="12154"/>
                </a:cubicBezTo>
                <a:cubicBezTo>
                  <a:pt x="5998" y="12154"/>
                  <a:pt x="5998" y="12154"/>
                  <a:pt x="5998" y="12154"/>
                </a:cubicBezTo>
                <a:cubicBezTo>
                  <a:pt x="6003" y="12154"/>
                  <a:pt x="6003" y="12143"/>
                  <a:pt x="6003" y="12133"/>
                </a:cubicBezTo>
                <a:cubicBezTo>
                  <a:pt x="5998" y="12133"/>
                  <a:pt x="5998" y="12122"/>
                  <a:pt x="5992" y="12122"/>
                </a:cubicBezTo>
                <a:cubicBezTo>
                  <a:pt x="5992" y="12111"/>
                  <a:pt x="5998" y="12111"/>
                  <a:pt x="5998" y="12111"/>
                </a:cubicBezTo>
                <a:cubicBezTo>
                  <a:pt x="5998" y="12100"/>
                  <a:pt x="5992" y="12111"/>
                  <a:pt x="5992" y="12100"/>
                </a:cubicBezTo>
                <a:cubicBezTo>
                  <a:pt x="5987" y="12100"/>
                  <a:pt x="5987" y="12100"/>
                  <a:pt x="5981" y="12090"/>
                </a:cubicBezTo>
                <a:cubicBezTo>
                  <a:pt x="5981" y="12090"/>
                  <a:pt x="5975" y="12100"/>
                  <a:pt x="5975" y="12100"/>
                </a:cubicBezTo>
                <a:close/>
                <a:moveTo>
                  <a:pt x="5964" y="12014"/>
                </a:moveTo>
                <a:cubicBezTo>
                  <a:pt x="5958" y="12014"/>
                  <a:pt x="5958" y="12004"/>
                  <a:pt x="5958" y="12004"/>
                </a:cubicBezTo>
                <a:cubicBezTo>
                  <a:pt x="5958" y="12004"/>
                  <a:pt x="5958" y="12014"/>
                  <a:pt x="5958" y="12014"/>
                </a:cubicBezTo>
                <a:cubicBezTo>
                  <a:pt x="5958" y="12014"/>
                  <a:pt x="5958" y="12025"/>
                  <a:pt x="5958" y="12025"/>
                </a:cubicBezTo>
                <a:cubicBezTo>
                  <a:pt x="5958" y="12036"/>
                  <a:pt x="5958" y="12036"/>
                  <a:pt x="5958" y="12036"/>
                </a:cubicBezTo>
                <a:cubicBezTo>
                  <a:pt x="5958" y="12036"/>
                  <a:pt x="5958" y="12036"/>
                  <a:pt x="5958" y="12047"/>
                </a:cubicBezTo>
                <a:cubicBezTo>
                  <a:pt x="5958" y="12047"/>
                  <a:pt x="5964" y="12047"/>
                  <a:pt x="5964" y="12057"/>
                </a:cubicBezTo>
                <a:cubicBezTo>
                  <a:pt x="5964" y="12057"/>
                  <a:pt x="5964" y="12068"/>
                  <a:pt x="5964" y="12068"/>
                </a:cubicBezTo>
                <a:cubicBezTo>
                  <a:pt x="5970" y="12068"/>
                  <a:pt x="5970" y="12068"/>
                  <a:pt x="5970" y="12068"/>
                </a:cubicBezTo>
                <a:cubicBezTo>
                  <a:pt x="5970" y="12057"/>
                  <a:pt x="5970" y="12057"/>
                  <a:pt x="5970" y="12057"/>
                </a:cubicBezTo>
                <a:cubicBezTo>
                  <a:pt x="5970" y="12047"/>
                  <a:pt x="5970" y="12047"/>
                  <a:pt x="5970" y="12047"/>
                </a:cubicBezTo>
                <a:cubicBezTo>
                  <a:pt x="5970" y="12036"/>
                  <a:pt x="5970" y="12036"/>
                  <a:pt x="5970" y="12025"/>
                </a:cubicBezTo>
                <a:cubicBezTo>
                  <a:pt x="5970" y="12025"/>
                  <a:pt x="5970" y="12025"/>
                  <a:pt x="5964" y="12014"/>
                </a:cubicBezTo>
                <a:cubicBezTo>
                  <a:pt x="5964" y="12014"/>
                  <a:pt x="5964" y="12014"/>
                  <a:pt x="5964" y="12014"/>
                </a:cubicBezTo>
                <a:close/>
                <a:moveTo>
                  <a:pt x="5992" y="11907"/>
                </a:moveTo>
                <a:cubicBezTo>
                  <a:pt x="5992" y="11907"/>
                  <a:pt x="5987" y="11907"/>
                  <a:pt x="5987" y="11907"/>
                </a:cubicBezTo>
                <a:cubicBezTo>
                  <a:pt x="5987" y="11907"/>
                  <a:pt x="5987" y="11918"/>
                  <a:pt x="5987" y="11918"/>
                </a:cubicBezTo>
                <a:cubicBezTo>
                  <a:pt x="5992" y="11907"/>
                  <a:pt x="5992" y="11907"/>
                  <a:pt x="5992" y="11907"/>
                </a:cubicBezTo>
                <a:close/>
                <a:moveTo>
                  <a:pt x="5987" y="12326"/>
                </a:moveTo>
                <a:cubicBezTo>
                  <a:pt x="5987" y="12315"/>
                  <a:pt x="5987" y="12315"/>
                  <a:pt x="5987" y="12304"/>
                </a:cubicBezTo>
                <a:cubicBezTo>
                  <a:pt x="5987" y="12304"/>
                  <a:pt x="5987" y="12294"/>
                  <a:pt x="5987" y="12283"/>
                </a:cubicBezTo>
                <a:cubicBezTo>
                  <a:pt x="5981" y="12283"/>
                  <a:pt x="5975" y="12304"/>
                  <a:pt x="5975" y="12315"/>
                </a:cubicBezTo>
                <a:cubicBezTo>
                  <a:pt x="5975" y="12315"/>
                  <a:pt x="5975" y="12315"/>
                  <a:pt x="5975" y="12315"/>
                </a:cubicBezTo>
                <a:cubicBezTo>
                  <a:pt x="5981" y="12315"/>
                  <a:pt x="5981" y="12315"/>
                  <a:pt x="5981" y="12326"/>
                </a:cubicBezTo>
                <a:cubicBezTo>
                  <a:pt x="5981" y="12326"/>
                  <a:pt x="5981" y="12326"/>
                  <a:pt x="5987" y="12326"/>
                </a:cubicBezTo>
                <a:close/>
                <a:moveTo>
                  <a:pt x="6335" y="7114"/>
                </a:moveTo>
                <a:cubicBezTo>
                  <a:pt x="6330" y="7125"/>
                  <a:pt x="6335" y="7125"/>
                  <a:pt x="6335" y="7125"/>
                </a:cubicBezTo>
                <a:cubicBezTo>
                  <a:pt x="6341" y="7125"/>
                  <a:pt x="6341" y="7125"/>
                  <a:pt x="6341" y="7114"/>
                </a:cubicBezTo>
                <a:cubicBezTo>
                  <a:pt x="6347" y="7114"/>
                  <a:pt x="6335" y="7114"/>
                  <a:pt x="6335" y="7114"/>
                </a:cubicBezTo>
                <a:close/>
                <a:moveTo>
                  <a:pt x="9559" y="6308"/>
                </a:moveTo>
                <a:cubicBezTo>
                  <a:pt x="9559" y="6308"/>
                  <a:pt x="9559" y="6319"/>
                  <a:pt x="9559" y="6330"/>
                </a:cubicBezTo>
                <a:cubicBezTo>
                  <a:pt x="9559" y="6330"/>
                  <a:pt x="9565" y="6340"/>
                  <a:pt x="9565" y="6340"/>
                </a:cubicBezTo>
                <a:cubicBezTo>
                  <a:pt x="9571" y="6340"/>
                  <a:pt x="9571" y="6351"/>
                  <a:pt x="9576" y="6340"/>
                </a:cubicBezTo>
                <a:cubicBezTo>
                  <a:pt x="9576" y="6340"/>
                  <a:pt x="9576" y="6330"/>
                  <a:pt x="9576" y="6330"/>
                </a:cubicBezTo>
                <a:cubicBezTo>
                  <a:pt x="9576" y="6330"/>
                  <a:pt x="9576" y="6319"/>
                  <a:pt x="9576" y="6319"/>
                </a:cubicBezTo>
                <a:cubicBezTo>
                  <a:pt x="9571" y="6319"/>
                  <a:pt x="9571" y="6319"/>
                  <a:pt x="9571" y="6308"/>
                </a:cubicBezTo>
                <a:cubicBezTo>
                  <a:pt x="9571" y="6308"/>
                  <a:pt x="9571" y="6308"/>
                  <a:pt x="9571" y="6308"/>
                </a:cubicBezTo>
                <a:cubicBezTo>
                  <a:pt x="9571" y="6287"/>
                  <a:pt x="9559" y="6287"/>
                  <a:pt x="9559" y="6308"/>
                </a:cubicBezTo>
                <a:close/>
                <a:moveTo>
                  <a:pt x="9616" y="6716"/>
                </a:moveTo>
                <a:cubicBezTo>
                  <a:pt x="9616" y="6716"/>
                  <a:pt x="9616" y="6716"/>
                  <a:pt x="9616" y="6716"/>
                </a:cubicBezTo>
                <a:cubicBezTo>
                  <a:pt x="9621" y="6727"/>
                  <a:pt x="9616" y="6727"/>
                  <a:pt x="9621" y="6727"/>
                </a:cubicBezTo>
                <a:cubicBezTo>
                  <a:pt x="9621" y="6727"/>
                  <a:pt x="9627" y="6716"/>
                  <a:pt x="9627" y="6716"/>
                </a:cubicBezTo>
                <a:cubicBezTo>
                  <a:pt x="9633" y="6716"/>
                  <a:pt x="9638" y="6716"/>
                  <a:pt x="9638" y="6706"/>
                </a:cubicBezTo>
                <a:cubicBezTo>
                  <a:pt x="9644" y="6706"/>
                  <a:pt x="9638" y="6695"/>
                  <a:pt x="9633" y="6695"/>
                </a:cubicBezTo>
                <a:cubicBezTo>
                  <a:pt x="9627" y="6695"/>
                  <a:pt x="9627" y="6695"/>
                  <a:pt x="9627" y="6684"/>
                </a:cubicBezTo>
                <a:cubicBezTo>
                  <a:pt x="9627" y="6684"/>
                  <a:pt x="9621" y="6673"/>
                  <a:pt x="9616" y="6684"/>
                </a:cubicBezTo>
                <a:cubicBezTo>
                  <a:pt x="9616" y="6684"/>
                  <a:pt x="9616" y="6684"/>
                  <a:pt x="9610" y="6684"/>
                </a:cubicBezTo>
                <a:cubicBezTo>
                  <a:pt x="9610" y="6684"/>
                  <a:pt x="9610" y="6684"/>
                  <a:pt x="9610" y="6695"/>
                </a:cubicBezTo>
                <a:cubicBezTo>
                  <a:pt x="9610" y="6706"/>
                  <a:pt x="9610" y="6706"/>
                  <a:pt x="9616" y="6716"/>
                </a:cubicBezTo>
                <a:close/>
                <a:moveTo>
                  <a:pt x="9739" y="7329"/>
                </a:moveTo>
                <a:cubicBezTo>
                  <a:pt x="9739" y="7329"/>
                  <a:pt x="9745" y="7318"/>
                  <a:pt x="9739" y="7318"/>
                </a:cubicBezTo>
                <a:cubicBezTo>
                  <a:pt x="9739" y="7318"/>
                  <a:pt x="9734" y="7329"/>
                  <a:pt x="9739" y="7329"/>
                </a:cubicBezTo>
                <a:close/>
                <a:moveTo>
                  <a:pt x="9531" y="5996"/>
                </a:moveTo>
                <a:cubicBezTo>
                  <a:pt x="9531" y="5996"/>
                  <a:pt x="9531" y="5996"/>
                  <a:pt x="9537" y="5996"/>
                </a:cubicBezTo>
                <a:cubicBezTo>
                  <a:pt x="9537" y="6007"/>
                  <a:pt x="9537" y="5996"/>
                  <a:pt x="9542" y="5996"/>
                </a:cubicBezTo>
                <a:cubicBezTo>
                  <a:pt x="9542" y="6007"/>
                  <a:pt x="9537" y="6007"/>
                  <a:pt x="9531" y="6018"/>
                </a:cubicBezTo>
                <a:cubicBezTo>
                  <a:pt x="9531" y="6018"/>
                  <a:pt x="9531" y="6018"/>
                  <a:pt x="9531" y="6018"/>
                </a:cubicBezTo>
                <a:cubicBezTo>
                  <a:pt x="9537" y="6018"/>
                  <a:pt x="9537" y="6018"/>
                  <a:pt x="9537" y="6018"/>
                </a:cubicBezTo>
                <a:cubicBezTo>
                  <a:pt x="9537" y="6018"/>
                  <a:pt x="9537" y="6018"/>
                  <a:pt x="9537" y="6029"/>
                </a:cubicBezTo>
                <a:cubicBezTo>
                  <a:pt x="9537" y="6029"/>
                  <a:pt x="9542" y="6029"/>
                  <a:pt x="9542" y="6029"/>
                </a:cubicBezTo>
                <a:cubicBezTo>
                  <a:pt x="9542" y="6029"/>
                  <a:pt x="9542" y="6029"/>
                  <a:pt x="9542" y="6029"/>
                </a:cubicBezTo>
                <a:cubicBezTo>
                  <a:pt x="9537" y="6029"/>
                  <a:pt x="9537" y="6029"/>
                  <a:pt x="9537" y="6029"/>
                </a:cubicBezTo>
                <a:cubicBezTo>
                  <a:pt x="9537" y="6029"/>
                  <a:pt x="9531" y="6029"/>
                  <a:pt x="9531" y="6039"/>
                </a:cubicBezTo>
                <a:cubicBezTo>
                  <a:pt x="9526" y="6050"/>
                  <a:pt x="9537" y="6039"/>
                  <a:pt x="9537" y="6050"/>
                </a:cubicBezTo>
                <a:cubicBezTo>
                  <a:pt x="9537" y="6050"/>
                  <a:pt x="9537" y="6050"/>
                  <a:pt x="9537" y="6050"/>
                </a:cubicBezTo>
                <a:cubicBezTo>
                  <a:pt x="9531" y="6050"/>
                  <a:pt x="9537" y="6061"/>
                  <a:pt x="9537" y="6061"/>
                </a:cubicBezTo>
                <a:cubicBezTo>
                  <a:pt x="9531" y="6072"/>
                  <a:pt x="9531" y="6061"/>
                  <a:pt x="9531" y="6061"/>
                </a:cubicBezTo>
                <a:cubicBezTo>
                  <a:pt x="9526" y="6072"/>
                  <a:pt x="9531" y="6072"/>
                  <a:pt x="9531" y="6072"/>
                </a:cubicBezTo>
                <a:cubicBezTo>
                  <a:pt x="9531" y="6082"/>
                  <a:pt x="9526" y="6072"/>
                  <a:pt x="9520" y="6072"/>
                </a:cubicBezTo>
                <a:cubicBezTo>
                  <a:pt x="9520" y="6082"/>
                  <a:pt x="9520" y="6082"/>
                  <a:pt x="9520" y="6082"/>
                </a:cubicBezTo>
                <a:cubicBezTo>
                  <a:pt x="9526" y="6093"/>
                  <a:pt x="9526" y="6093"/>
                  <a:pt x="9526" y="6093"/>
                </a:cubicBezTo>
                <a:cubicBezTo>
                  <a:pt x="9526" y="6093"/>
                  <a:pt x="9520" y="6093"/>
                  <a:pt x="9520" y="6093"/>
                </a:cubicBezTo>
                <a:cubicBezTo>
                  <a:pt x="9514" y="6104"/>
                  <a:pt x="9520" y="6104"/>
                  <a:pt x="9520" y="6104"/>
                </a:cubicBezTo>
                <a:cubicBezTo>
                  <a:pt x="9526" y="6104"/>
                  <a:pt x="9526" y="6115"/>
                  <a:pt x="9520" y="6115"/>
                </a:cubicBezTo>
                <a:cubicBezTo>
                  <a:pt x="9520" y="6115"/>
                  <a:pt x="9520" y="6115"/>
                  <a:pt x="9520" y="6115"/>
                </a:cubicBezTo>
                <a:cubicBezTo>
                  <a:pt x="9520" y="6115"/>
                  <a:pt x="9514" y="6115"/>
                  <a:pt x="9514" y="6115"/>
                </a:cubicBezTo>
                <a:cubicBezTo>
                  <a:pt x="9514" y="6115"/>
                  <a:pt x="9509" y="6115"/>
                  <a:pt x="9509" y="6115"/>
                </a:cubicBezTo>
                <a:cubicBezTo>
                  <a:pt x="9509" y="6115"/>
                  <a:pt x="9497" y="6125"/>
                  <a:pt x="9503" y="6125"/>
                </a:cubicBezTo>
                <a:cubicBezTo>
                  <a:pt x="9509" y="6125"/>
                  <a:pt x="9514" y="6125"/>
                  <a:pt x="9514" y="6125"/>
                </a:cubicBezTo>
                <a:cubicBezTo>
                  <a:pt x="9514" y="6125"/>
                  <a:pt x="9520" y="6125"/>
                  <a:pt x="9520" y="6125"/>
                </a:cubicBezTo>
                <a:cubicBezTo>
                  <a:pt x="9520" y="6125"/>
                  <a:pt x="9514" y="6125"/>
                  <a:pt x="9520" y="6136"/>
                </a:cubicBezTo>
                <a:cubicBezTo>
                  <a:pt x="9520" y="6136"/>
                  <a:pt x="9520" y="6136"/>
                  <a:pt x="9520" y="6147"/>
                </a:cubicBezTo>
                <a:cubicBezTo>
                  <a:pt x="9526" y="6147"/>
                  <a:pt x="9526" y="6158"/>
                  <a:pt x="9531" y="6147"/>
                </a:cubicBezTo>
                <a:cubicBezTo>
                  <a:pt x="9537" y="6147"/>
                  <a:pt x="9537" y="6158"/>
                  <a:pt x="9542" y="6158"/>
                </a:cubicBezTo>
                <a:cubicBezTo>
                  <a:pt x="9542" y="6158"/>
                  <a:pt x="9542" y="6147"/>
                  <a:pt x="9548" y="6147"/>
                </a:cubicBezTo>
                <a:cubicBezTo>
                  <a:pt x="9548" y="6147"/>
                  <a:pt x="9548" y="6147"/>
                  <a:pt x="9548" y="6147"/>
                </a:cubicBezTo>
                <a:cubicBezTo>
                  <a:pt x="9554" y="6147"/>
                  <a:pt x="9554" y="6136"/>
                  <a:pt x="9554" y="6136"/>
                </a:cubicBezTo>
                <a:cubicBezTo>
                  <a:pt x="9559" y="6125"/>
                  <a:pt x="9559" y="6125"/>
                  <a:pt x="9565" y="6125"/>
                </a:cubicBezTo>
                <a:cubicBezTo>
                  <a:pt x="9565" y="6125"/>
                  <a:pt x="9565" y="6115"/>
                  <a:pt x="9571" y="6115"/>
                </a:cubicBezTo>
                <a:cubicBezTo>
                  <a:pt x="9571" y="6115"/>
                  <a:pt x="9565" y="6104"/>
                  <a:pt x="9571" y="6104"/>
                </a:cubicBezTo>
                <a:cubicBezTo>
                  <a:pt x="9571" y="6104"/>
                  <a:pt x="9571" y="6104"/>
                  <a:pt x="9571" y="6115"/>
                </a:cubicBezTo>
                <a:cubicBezTo>
                  <a:pt x="9571" y="6115"/>
                  <a:pt x="9571" y="6115"/>
                  <a:pt x="9571" y="6125"/>
                </a:cubicBezTo>
                <a:cubicBezTo>
                  <a:pt x="9571" y="6125"/>
                  <a:pt x="9576" y="6115"/>
                  <a:pt x="9576" y="6125"/>
                </a:cubicBezTo>
                <a:cubicBezTo>
                  <a:pt x="9576" y="6125"/>
                  <a:pt x="9571" y="6125"/>
                  <a:pt x="9571" y="6125"/>
                </a:cubicBezTo>
                <a:cubicBezTo>
                  <a:pt x="9565" y="6125"/>
                  <a:pt x="9565" y="6136"/>
                  <a:pt x="9559" y="6136"/>
                </a:cubicBezTo>
                <a:cubicBezTo>
                  <a:pt x="9554" y="6147"/>
                  <a:pt x="9554" y="6147"/>
                  <a:pt x="9554" y="6158"/>
                </a:cubicBezTo>
                <a:cubicBezTo>
                  <a:pt x="9554" y="6158"/>
                  <a:pt x="9554" y="6158"/>
                  <a:pt x="9548" y="6168"/>
                </a:cubicBezTo>
                <a:cubicBezTo>
                  <a:pt x="9548" y="6168"/>
                  <a:pt x="9548" y="6179"/>
                  <a:pt x="9548" y="6190"/>
                </a:cubicBezTo>
                <a:cubicBezTo>
                  <a:pt x="9548" y="6190"/>
                  <a:pt x="9548" y="6190"/>
                  <a:pt x="9548" y="6201"/>
                </a:cubicBezTo>
                <a:cubicBezTo>
                  <a:pt x="9542" y="6211"/>
                  <a:pt x="9548" y="6211"/>
                  <a:pt x="9548" y="6222"/>
                </a:cubicBezTo>
                <a:cubicBezTo>
                  <a:pt x="9542" y="6233"/>
                  <a:pt x="9542" y="6233"/>
                  <a:pt x="9542" y="6233"/>
                </a:cubicBezTo>
                <a:cubicBezTo>
                  <a:pt x="9537" y="6233"/>
                  <a:pt x="9542" y="6244"/>
                  <a:pt x="9542" y="6244"/>
                </a:cubicBezTo>
                <a:cubicBezTo>
                  <a:pt x="9542" y="6244"/>
                  <a:pt x="9537" y="6244"/>
                  <a:pt x="9537" y="6254"/>
                </a:cubicBezTo>
                <a:cubicBezTo>
                  <a:pt x="9537" y="6254"/>
                  <a:pt x="9537" y="6254"/>
                  <a:pt x="9537" y="6254"/>
                </a:cubicBezTo>
                <a:cubicBezTo>
                  <a:pt x="9542" y="6265"/>
                  <a:pt x="9531" y="6276"/>
                  <a:pt x="9537" y="6287"/>
                </a:cubicBezTo>
                <a:cubicBezTo>
                  <a:pt x="9542" y="6287"/>
                  <a:pt x="9548" y="6276"/>
                  <a:pt x="9548" y="6276"/>
                </a:cubicBezTo>
                <a:cubicBezTo>
                  <a:pt x="9548" y="6287"/>
                  <a:pt x="9548" y="6287"/>
                  <a:pt x="9542" y="6287"/>
                </a:cubicBezTo>
                <a:cubicBezTo>
                  <a:pt x="9542" y="6297"/>
                  <a:pt x="9537" y="6297"/>
                  <a:pt x="9537" y="6308"/>
                </a:cubicBezTo>
                <a:cubicBezTo>
                  <a:pt x="9531" y="6319"/>
                  <a:pt x="9537" y="6330"/>
                  <a:pt x="9537" y="6330"/>
                </a:cubicBezTo>
                <a:cubicBezTo>
                  <a:pt x="9537" y="6340"/>
                  <a:pt x="9531" y="6340"/>
                  <a:pt x="9531" y="6351"/>
                </a:cubicBezTo>
                <a:cubicBezTo>
                  <a:pt x="9526" y="6362"/>
                  <a:pt x="9531" y="6362"/>
                  <a:pt x="9537" y="6362"/>
                </a:cubicBezTo>
                <a:cubicBezTo>
                  <a:pt x="9542" y="6362"/>
                  <a:pt x="9548" y="6373"/>
                  <a:pt x="9548" y="6351"/>
                </a:cubicBezTo>
                <a:cubicBezTo>
                  <a:pt x="9548" y="6351"/>
                  <a:pt x="9542" y="6340"/>
                  <a:pt x="9548" y="6330"/>
                </a:cubicBezTo>
                <a:cubicBezTo>
                  <a:pt x="9548" y="6330"/>
                  <a:pt x="9548" y="6330"/>
                  <a:pt x="9548" y="6319"/>
                </a:cubicBezTo>
                <a:cubicBezTo>
                  <a:pt x="9554" y="6319"/>
                  <a:pt x="9548" y="6319"/>
                  <a:pt x="9548" y="6308"/>
                </a:cubicBezTo>
                <a:cubicBezTo>
                  <a:pt x="9548" y="6308"/>
                  <a:pt x="9548" y="6297"/>
                  <a:pt x="9554" y="6297"/>
                </a:cubicBezTo>
                <a:cubicBezTo>
                  <a:pt x="9554" y="6287"/>
                  <a:pt x="9559" y="6287"/>
                  <a:pt x="9559" y="6287"/>
                </a:cubicBezTo>
                <a:cubicBezTo>
                  <a:pt x="9565" y="6276"/>
                  <a:pt x="9559" y="6276"/>
                  <a:pt x="9559" y="6276"/>
                </a:cubicBezTo>
                <a:cubicBezTo>
                  <a:pt x="9559" y="6265"/>
                  <a:pt x="9559" y="6265"/>
                  <a:pt x="9559" y="6265"/>
                </a:cubicBezTo>
                <a:cubicBezTo>
                  <a:pt x="9554" y="6254"/>
                  <a:pt x="9554" y="6254"/>
                  <a:pt x="9554" y="6254"/>
                </a:cubicBezTo>
                <a:cubicBezTo>
                  <a:pt x="9554" y="6244"/>
                  <a:pt x="9559" y="6244"/>
                  <a:pt x="9559" y="6233"/>
                </a:cubicBezTo>
                <a:cubicBezTo>
                  <a:pt x="9565" y="6233"/>
                  <a:pt x="9565" y="6222"/>
                  <a:pt x="9571" y="6222"/>
                </a:cubicBezTo>
                <a:cubicBezTo>
                  <a:pt x="9571" y="6222"/>
                  <a:pt x="9565" y="6222"/>
                  <a:pt x="9565" y="6233"/>
                </a:cubicBezTo>
                <a:cubicBezTo>
                  <a:pt x="9565" y="6233"/>
                  <a:pt x="9565" y="6233"/>
                  <a:pt x="9565" y="6233"/>
                </a:cubicBezTo>
                <a:cubicBezTo>
                  <a:pt x="9565" y="6244"/>
                  <a:pt x="9559" y="6244"/>
                  <a:pt x="9559" y="6244"/>
                </a:cubicBezTo>
                <a:cubicBezTo>
                  <a:pt x="9559" y="6254"/>
                  <a:pt x="9559" y="6254"/>
                  <a:pt x="9559" y="6254"/>
                </a:cubicBezTo>
                <a:cubicBezTo>
                  <a:pt x="9559" y="6254"/>
                  <a:pt x="9559" y="6254"/>
                  <a:pt x="9565" y="6265"/>
                </a:cubicBezTo>
                <a:cubicBezTo>
                  <a:pt x="9565" y="6265"/>
                  <a:pt x="9565" y="6265"/>
                  <a:pt x="9565" y="6265"/>
                </a:cubicBezTo>
                <a:cubicBezTo>
                  <a:pt x="9565" y="6276"/>
                  <a:pt x="9565" y="6276"/>
                  <a:pt x="9565" y="6265"/>
                </a:cubicBezTo>
                <a:cubicBezTo>
                  <a:pt x="9571" y="6265"/>
                  <a:pt x="9565" y="6254"/>
                  <a:pt x="9571" y="6254"/>
                </a:cubicBezTo>
                <a:cubicBezTo>
                  <a:pt x="9571" y="6254"/>
                  <a:pt x="9576" y="6254"/>
                  <a:pt x="9576" y="6265"/>
                </a:cubicBezTo>
                <a:cubicBezTo>
                  <a:pt x="9576" y="6265"/>
                  <a:pt x="9576" y="6265"/>
                  <a:pt x="9576" y="6265"/>
                </a:cubicBezTo>
                <a:cubicBezTo>
                  <a:pt x="9582" y="6276"/>
                  <a:pt x="9582" y="6265"/>
                  <a:pt x="9582" y="6265"/>
                </a:cubicBezTo>
                <a:cubicBezTo>
                  <a:pt x="9582" y="6265"/>
                  <a:pt x="9587" y="6265"/>
                  <a:pt x="9587" y="6265"/>
                </a:cubicBezTo>
                <a:cubicBezTo>
                  <a:pt x="9587" y="6254"/>
                  <a:pt x="9587" y="6244"/>
                  <a:pt x="9587" y="6233"/>
                </a:cubicBezTo>
                <a:cubicBezTo>
                  <a:pt x="9587" y="6233"/>
                  <a:pt x="9593" y="6233"/>
                  <a:pt x="9593" y="6222"/>
                </a:cubicBezTo>
                <a:cubicBezTo>
                  <a:pt x="9593" y="6222"/>
                  <a:pt x="9593" y="6211"/>
                  <a:pt x="9593" y="6211"/>
                </a:cubicBezTo>
                <a:cubicBezTo>
                  <a:pt x="9599" y="6211"/>
                  <a:pt x="9599" y="6233"/>
                  <a:pt x="9599" y="6233"/>
                </a:cubicBezTo>
                <a:cubicBezTo>
                  <a:pt x="9599" y="6244"/>
                  <a:pt x="9604" y="6254"/>
                  <a:pt x="9604" y="6254"/>
                </a:cubicBezTo>
                <a:cubicBezTo>
                  <a:pt x="9604" y="6254"/>
                  <a:pt x="9599" y="6254"/>
                  <a:pt x="9599" y="6254"/>
                </a:cubicBezTo>
                <a:cubicBezTo>
                  <a:pt x="9599" y="6254"/>
                  <a:pt x="9593" y="6254"/>
                  <a:pt x="9593" y="6254"/>
                </a:cubicBezTo>
                <a:cubicBezTo>
                  <a:pt x="9587" y="6254"/>
                  <a:pt x="9593" y="6265"/>
                  <a:pt x="9593" y="6265"/>
                </a:cubicBezTo>
                <a:cubicBezTo>
                  <a:pt x="9593" y="6276"/>
                  <a:pt x="9593" y="6287"/>
                  <a:pt x="9587" y="6287"/>
                </a:cubicBezTo>
                <a:cubicBezTo>
                  <a:pt x="9587" y="6297"/>
                  <a:pt x="9587" y="6297"/>
                  <a:pt x="9593" y="6308"/>
                </a:cubicBezTo>
                <a:cubicBezTo>
                  <a:pt x="9593" y="6308"/>
                  <a:pt x="9593" y="6308"/>
                  <a:pt x="9593" y="6308"/>
                </a:cubicBezTo>
                <a:cubicBezTo>
                  <a:pt x="9599" y="6308"/>
                  <a:pt x="9599" y="6308"/>
                  <a:pt x="9599" y="6308"/>
                </a:cubicBezTo>
                <a:cubicBezTo>
                  <a:pt x="9604" y="6319"/>
                  <a:pt x="9604" y="6330"/>
                  <a:pt x="9604" y="6330"/>
                </a:cubicBezTo>
                <a:cubicBezTo>
                  <a:pt x="9599" y="6340"/>
                  <a:pt x="9604" y="6351"/>
                  <a:pt x="9599" y="6362"/>
                </a:cubicBezTo>
                <a:cubicBezTo>
                  <a:pt x="9599" y="6362"/>
                  <a:pt x="9593" y="6373"/>
                  <a:pt x="9593" y="6373"/>
                </a:cubicBezTo>
                <a:cubicBezTo>
                  <a:pt x="9587" y="6383"/>
                  <a:pt x="9582" y="6394"/>
                  <a:pt x="9582" y="6405"/>
                </a:cubicBezTo>
                <a:cubicBezTo>
                  <a:pt x="9582" y="6405"/>
                  <a:pt x="9582" y="6426"/>
                  <a:pt x="9576" y="6426"/>
                </a:cubicBezTo>
                <a:cubicBezTo>
                  <a:pt x="9576" y="6426"/>
                  <a:pt x="9571" y="6416"/>
                  <a:pt x="9571" y="6426"/>
                </a:cubicBezTo>
                <a:cubicBezTo>
                  <a:pt x="9565" y="6437"/>
                  <a:pt x="9571" y="6437"/>
                  <a:pt x="9576" y="6448"/>
                </a:cubicBezTo>
                <a:cubicBezTo>
                  <a:pt x="9576" y="6448"/>
                  <a:pt x="9582" y="6459"/>
                  <a:pt x="9582" y="6459"/>
                </a:cubicBezTo>
                <a:cubicBezTo>
                  <a:pt x="9582" y="6469"/>
                  <a:pt x="9582" y="6480"/>
                  <a:pt x="9587" y="6480"/>
                </a:cubicBezTo>
                <a:cubicBezTo>
                  <a:pt x="9593" y="6480"/>
                  <a:pt x="9587" y="6469"/>
                  <a:pt x="9587" y="6459"/>
                </a:cubicBezTo>
                <a:cubicBezTo>
                  <a:pt x="9582" y="6448"/>
                  <a:pt x="9593" y="6437"/>
                  <a:pt x="9599" y="6448"/>
                </a:cubicBezTo>
                <a:cubicBezTo>
                  <a:pt x="9599" y="6448"/>
                  <a:pt x="9604" y="6448"/>
                  <a:pt x="9604" y="6459"/>
                </a:cubicBezTo>
                <a:cubicBezTo>
                  <a:pt x="9604" y="6459"/>
                  <a:pt x="9604" y="6459"/>
                  <a:pt x="9610" y="6459"/>
                </a:cubicBezTo>
                <a:cubicBezTo>
                  <a:pt x="9610" y="6469"/>
                  <a:pt x="9616" y="6469"/>
                  <a:pt x="9616" y="6469"/>
                </a:cubicBezTo>
                <a:cubicBezTo>
                  <a:pt x="9621" y="6469"/>
                  <a:pt x="9621" y="6469"/>
                  <a:pt x="9621" y="6469"/>
                </a:cubicBezTo>
                <a:cubicBezTo>
                  <a:pt x="9621" y="6459"/>
                  <a:pt x="9621" y="6459"/>
                  <a:pt x="9621" y="6459"/>
                </a:cubicBezTo>
                <a:cubicBezTo>
                  <a:pt x="9627" y="6448"/>
                  <a:pt x="9616" y="6448"/>
                  <a:pt x="9616" y="6448"/>
                </a:cubicBezTo>
                <a:cubicBezTo>
                  <a:pt x="9616" y="6437"/>
                  <a:pt x="9616" y="6437"/>
                  <a:pt x="9616" y="6437"/>
                </a:cubicBezTo>
                <a:cubicBezTo>
                  <a:pt x="9621" y="6426"/>
                  <a:pt x="9621" y="6437"/>
                  <a:pt x="9621" y="6437"/>
                </a:cubicBezTo>
                <a:cubicBezTo>
                  <a:pt x="9627" y="6437"/>
                  <a:pt x="9627" y="6437"/>
                  <a:pt x="9633" y="6448"/>
                </a:cubicBezTo>
                <a:cubicBezTo>
                  <a:pt x="9633" y="6448"/>
                  <a:pt x="9633" y="6459"/>
                  <a:pt x="9638" y="6459"/>
                </a:cubicBezTo>
                <a:cubicBezTo>
                  <a:pt x="9638" y="6459"/>
                  <a:pt x="9638" y="6448"/>
                  <a:pt x="9644" y="6459"/>
                </a:cubicBezTo>
                <a:cubicBezTo>
                  <a:pt x="9644" y="6459"/>
                  <a:pt x="9644" y="6459"/>
                  <a:pt x="9649" y="6459"/>
                </a:cubicBezTo>
                <a:cubicBezTo>
                  <a:pt x="9649" y="6459"/>
                  <a:pt x="9649" y="6448"/>
                  <a:pt x="9649" y="6448"/>
                </a:cubicBezTo>
                <a:cubicBezTo>
                  <a:pt x="9655" y="6448"/>
                  <a:pt x="9655" y="6448"/>
                  <a:pt x="9661" y="6448"/>
                </a:cubicBezTo>
                <a:cubicBezTo>
                  <a:pt x="9661" y="6437"/>
                  <a:pt x="9661" y="6437"/>
                  <a:pt x="9661" y="6437"/>
                </a:cubicBezTo>
                <a:cubicBezTo>
                  <a:pt x="9666" y="6426"/>
                  <a:pt x="9666" y="6426"/>
                  <a:pt x="9666" y="6426"/>
                </a:cubicBezTo>
                <a:cubicBezTo>
                  <a:pt x="9672" y="6426"/>
                  <a:pt x="9672" y="6426"/>
                  <a:pt x="9672" y="6426"/>
                </a:cubicBezTo>
                <a:cubicBezTo>
                  <a:pt x="9672" y="6416"/>
                  <a:pt x="9678" y="6416"/>
                  <a:pt x="9683" y="6416"/>
                </a:cubicBezTo>
                <a:cubicBezTo>
                  <a:pt x="9683" y="6416"/>
                  <a:pt x="9700" y="6416"/>
                  <a:pt x="9700" y="6416"/>
                </a:cubicBezTo>
                <a:cubicBezTo>
                  <a:pt x="9694" y="6426"/>
                  <a:pt x="9694" y="6426"/>
                  <a:pt x="9694" y="6426"/>
                </a:cubicBezTo>
                <a:cubicBezTo>
                  <a:pt x="9689" y="6426"/>
                  <a:pt x="9689" y="6426"/>
                  <a:pt x="9689" y="6426"/>
                </a:cubicBezTo>
                <a:cubicBezTo>
                  <a:pt x="9689" y="6426"/>
                  <a:pt x="9689" y="6426"/>
                  <a:pt x="9689" y="6426"/>
                </a:cubicBezTo>
                <a:cubicBezTo>
                  <a:pt x="9683" y="6426"/>
                  <a:pt x="9689" y="6426"/>
                  <a:pt x="9683" y="6437"/>
                </a:cubicBezTo>
                <a:cubicBezTo>
                  <a:pt x="9683" y="6437"/>
                  <a:pt x="9683" y="6448"/>
                  <a:pt x="9678" y="6448"/>
                </a:cubicBezTo>
                <a:cubicBezTo>
                  <a:pt x="9678" y="6459"/>
                  <a:pt x="9678" y="6469"/>
                  <a:pt x="9672" y="6469"/>
                </a:cubicBezTo>
                <a:cubicBezTo>
                  <a:pt x="9672" y="6480"/>
                  <a:pt x="9666" y="6480"/>
                  <a:pt x="9666" y="6491"/>
                </a:cubicBezTo>
                <a:cubicBezTo>
                  <a:pt x="9666" y="6501"/>
                  <a:pt x="9672" y="6512"/>
                  <a:pt x="9672" y="6512"/>
                </a:cubicBezTo>
                <a:cubicBezTo>
                  <a:pt x="9678" y="6523"/>
                  <a:pt x="9678" y="6534"/>
                  <a:pt x="9683" y="6544"/>
                </a:cubicBezTo>
                <a:cubicBezTo>
                  <a:pt x="9683" y="6544"/>
                  <a:pt x="9683" y="6544"/>
                  <a:pt x="9689" y="6544"/>
                </a:cubicBezTo>
                <a:cubicBezTo>
                  <a:pt x="9689" y="6544"/>
                  <a:pt x="9689" y="6555"/>
                  <a:pt x="9689" y="6555"/>
                </a:cubicBezTo>
                <a:cubicBezTo>
                  <a:pt x="9689" y="6555"/>
                  <a:pt x="9689" y="6555"/>
                  <a:pt x="9694" y="6555"/>
                </a:cubicBezTo>
                <a:cubicBezTo>
                  <a:pt x="9694" y="6555"/>
                  <a:pt x="9694" y="6555"/>
                  <a:pt x="9694" y="6566"/>
                </a:cubicBezTo>
                <a:cubicBezTo>
                  <a:pt x="9694" y="6577"/>
                  <a:pt x="9700" y="6577"/>
                  <a:pt x="9700" y="6566"/>
                </a:cubicBezTo>
                <a:cubicBezTo>
                  <a:pt x="9706" y="6566"/>
                  <a:pt x="9706" y="6566"/>
                  <a:pt x="9706" y="6555"/>
                </a:cubicBezTo>
                <a:cubicBezTo>
                  <a:pt x="9706" y="6555"/>
                  <a:pt x="9706" y="6555"/>
                  <a:pt x="9706" y="6555"/>
                </a:cubicBezTo>
                <a:cubicBezTo>
                  <a:pt x="9711" y="6555"/>
                  <a:pt x="9711" y="6544"/>
                  <a:pt x="9711" y="6544"/>
                </a:cubicBezTo>
                <a:cubicBezTo>
                  <a:pt x="9711" y="6544"/>
                  <a:pt x="9711" y="6555"/>
                  <a:pt x="9711" y="6555"/>
                </a:cubicBezTo>
                <a:cubicBezTo>
                  <a:pt x="9717" y="6555"/>
                  <a:pt x="9711" y="6566"/>
                  <a:pt x="9711" y="6566"/>
                </a:cubicBezTo>
                <a:cubicBezTo>
                  <a:pt x="9711" y="6566"/>
                  <a:pt x="9706" y="6566"/>
                  <a:pt x="9706" y="6577"/>
                </a:cubicBezTo>
                <a:cubicBezTo>
                  <a:pt x="9706" y="6577"/>
                  <a:pt x="9711" y="6577"/>
                  <a:pt x="9711" y="6577"/>
                </a:cubicBezTo>
                <a:cubicBezTo>
                  <a:pt x="9711" y="6587"/>
                  <a:pt x="9711" y="6587"/>
                  <a:pt x="9706" y="6587"/>
                </a:cubicBezTo>
                <a:cubicBezTo>
                  <a:pt x="9706" y="6587"/>
                  <a:pt x="9706" y="6587"/>
                  <a:pt x="9706" y="6598"/>
                </a:cubicBezTo>
                <a:cubicBezTo>
                  <a:pt x="9706" y="6598"/>
                  <a:pt x="9700" y="6609"/>
                  <a:pt x="9706" y="6609"/>
                </a:cubicBezTo>
                <a:cubicBezTo>
                  <a:pt x="9706" y="6620"/>
                  <a:pt x="9711" y="6620"/>
                  <a:pt x="9711" y="6630"/>
                </a:cubicBezTo>
                <a:cubicBezTo>
                  <a:pt x="9711" y="6641"/>
                  <a:pt x="9706" y="6641"/>
                  <a:pt x="9700" y="6652"/>
                </a:cubicBezTo>
                <a:cubicBezTo>
                  <a:pt x="9694" y="6663"/>
                  <a:pt x="9706" y="6684"/>
                  <a:pt x="9711" y="6695"/>
                </a:cubicBezTo>
                <a:cubicBezTo>
                  <a:pt x="9711" y="6695"/>
                  <a:pt x="9717" y="6695"/>
                  <a:pt x="9717" y="6695"/>
                </a:cubicBezTo>
                <a:cubicBezTo>
                  <a:pt x="9717" y="6706"/>
                  <a:pt x="9711" y="6695"/>
                  <a:pt x="9711" y="6695"/>
                </a:cubicBezTo>
                <a:cubicBezTo>
                  <a:pt x="9706" y="6695"/>
                  <a:pt x="9706" y="6695"/>
                  <a:pt x="9700" y="6684"/>
                </a:cubicBezTo>
                <a:cubicBezTo>
                  <a:pt x="9700" y="6684"/>
                  <a:pt x="9694" y="6684"/>
                  <a:pt x="9694" y="6684"/>
                </a:cubicBezTo>
                <a:cubicBezTo>
                  <a:pt x="9694" y="6695"/>
                  <a:pt x="9700" y="6695"/>
                  <a:pt x="9700" y="6695"/>
                </a:cubicBezTo>
                <a:cubicBezTo>
                  <a:pt x="9700" y="6706"/>
                  <a:pt x="9700" y="6706"/>
                  <a:pt x="9694" y="6706"/>
                </a:cubicBezTo>
                <a:cubicBezTo>
                  <a:pt x="9694" y="6706"/>
                  <a:pt x="9694" y="6706"/>
                  <a:pt x="9689" y="6706"/>
                </a:cubicBezTo>
                <a:cubicBezTo>
                  <a:pt x="9689" y="6706"/>
                  <a:pt x="9683" y="6695"/>
                  <a:pt x="9678" y="6695"/>
                </a:cubicBezTo>
                <a:cubicBezTo>
                  <a:pt x="9672" y="6695"/>
                  <a:pt x="9672" y="6706"/>
                  <a:pt x="9666" y="6706"/>
                </a:cubicBezTo>
                <a:cubicBezTo>
                  <a:pt x="9666" y="6706"/>
                  <a:pt x="9661" y="6706"/>
                  <a:pt x="9661" y="6706"/>
                </a:cubicBezTo>
                <a:cubicBezTo>
                  <a:pt x="9661" y="6706"/>
                  <a:pt x="9655" y="6695"/>
                  <a:pt x="9655" y="6695"/>
                </a:cubicBezTo>
                <a:cubicBezTo>
                  <a:pt x="9649" y="6695"/>
                  <a:pt x="9649" y="6706"/>
                  <a:pt x="9649" y="6706"/>
                </a:cubicBezTo>
                <a:cubicBezTo>
                  <a:pt x="9649" y="6706"/>
                  <a:pt x="9644" y="6706"/>
                  <a:pt x="9644" y="6706"/>
                </a:cubicBezTo>
                <a:cubicBezTo>
                  <a:pt x="9638" y="6716"/>
                  <a:pt x="9638" y="6716"/>
                  <a:pt x="9633" y="6716"/>
                </a:cubicBezTo>
                <a:cubicBezTo>
                  <a:pt x="9627" y="6727"/>
                  <a:pt x="9627" y="6727"/>
                  <a:pt x="9627" y="6738"/>
                </a:cubicBezTo>
                <a:cubicBezTo>
                  <a:pt x="9621" y="6749"/>
                  <a:pt x="9616" y="6759"/>
                  <a:pt x="9610" y="6770"/>
                </a:cubicBezTo>
                <a:cubicBezTo>
                  <a:pt x="9610" y="6770"/>
                  <a:pt x="9610" y="6770"/>
                  <a:pt x="9610" y="6770"/>
                </a:cubicBezTo>
                <a:cubicBezTo>
                  <a:pt x="9604" y="6770"/>
                  <a:pt x="9604" y="6770"/>
                  <a:pt x="9604" y="6770"/>
                </a:cubicBezTo>
                <a:cubicBezTo>
                  <a:pt x="9599" y="6770"/>
                  <a:pt x="9599" y="6781"/>
                  <a:pt x="9599" y="6781"/>
                </a:cubicBezTo>
                <a:cubicBezTo>
                  <a:pt x="9593" y="6792"/>
                  <a:pt x="9599" y="6792"/>
                  <a:pt x="9604" y="6792"/>
                </a:cubicBezTo>
                <a:cubicBezTo>
                  <a:pt x="9610" y="6792"/>
                  <a:pt x="9610" y="6781"/>
                  <a:pt x="9610" y="6781"/>
                </a:cubicBezTo>
                <a:cubicBezTo>
                  <a:pt x="9610" y="6781"/>
                  <a:pt x="9616" y="6781"/>
                  <a:pt x="9616" y="6770"/>
                </a:cubicBezTo>
                <a:cubicBezTo>
                  <a:pt x="9621" y="6770"/>
                  <a:pt x="9621" y="6770"/>
                  <a:pt x="9627" y="6770"/>
                </a:cubicBezTo>
                <a:cubicBezTo>
                  <a:pt x="9633" y="6770"/>
                  <a:pt x="9633" y="6770"/>
                  <a:pt x="9633" y="6770"/>
                </a:cubicBezTo>
                <a:cubicBezTo>
                  <a:pt x="9633" y="6759"/>
                  <a:pt x="9638" y="6759"/>
                  <a:pt x="9638" y="6759"/>
                </a:cubicBezTo>
                <a:cubicBezTo>
                  <a:pt x="9638" y="6770"/>
                  <a:pt x="9633" y="6781"/>
                  <a:pt x="9638" y="6792"/>
                </a:cubicBezTo>
                <a:cubicBezTo>
                  <a:pt x="9638" y="6792"/>
                  <a:pt x="9638" y="6792"/>
                  <a:pt x="9638" y="6792"/>
                </a:cubicBezTo>
                <a:cubicBezTo>
                  <a:pt x="9644" y="6802"/>
                  <a:pt x="9633" y="6824"/>
                  <a:pt x="9638" y="6824"/>
                </a:cubicBezTo>
                <a:cubicBezTo>
                  <a:pt x="9644" y="6824"/>
                  <a:pt x="9644" y="6813"/>
                  <a:pt x="9644" y="6824"/>
                </a:cubicBezTo>
                <a:cubicBezTo>
                  <a:pt x="9644" y="6824"/>
                  <a:pt x="9644" y="6835"/>
                  <a:pt x="9644" y="6835"/>
                </a:cubicBezTo>
                <a:cubicBezTo>
                  <a:pt x="9644" y="6845"/>
                  <a:pt x="9644" y="6845"/>
                  <a:pt x="9644" y="6856"/>
                </a:cubicBezTo>
                <a:cubicBezTo>
                  <a:pt x="9638" y="6867"/>
                  <a:pt x="9633" y="6867"/>
                  <a:pt x="9627" y="6878"/>
                </a:cubicBezTo>
                <a:cubicBezTo>
                  <a:pt x="9627" y="6878"/>
                  <a:pt x="9621" y="6888"/>
                  <a:pt x="9621" y="6888"/>
                </a:cubicBezTo>
                <a:cubicBezTo>
                  <a:pt x="9616" y="6888"/>
                  <a:pt x="9616" y="6888"/>
                  <a:pt x="9610" y="6888"/>
                </a:cubicBezTo>
                <a:cubicBezTo>
                  <a:pt x="9604" y="6888"/>
                  <a:pt x="9604" y="6899"/>
                  <a:pt x="9599" y="6899"/>
                </a:cubicBezTo>
                <a:cubicBezTo>
                  <a:pt x="9593" y="6910"/>
                  <a:pt x="9593" y="6910"/>
                  <a:pt x="9587" y="6910"/>
                </a:cubicBezTo>
                <a:cubicBezTo>
                  <a:pt x="9582" y="6910"/>
                  <a:pt x="9582" y="6910"/>
                  <a:pt x="9582" y="6910"/>
                </a:cubicBezTo>
                <a:cubicBezTo>
                  <a:pt x="9576" y="6910"/>
                  <a:pt x="9576" y="6921"/>
                  <a:pt x="9576" y="6921"/>
                </a:cubicBezTo>
                <a:cubicBezTo>
                  <a:pt x="9571" y="6931"/>
                  <a:pt x="9565" y="6921"/>
                  <a:pt x="9559" y="6921"/>
                </a:cubicBezTo>
                <a:cubicBezTo>
                  <a:pt x="9559" y="6921"/>
                  <a:pt x="9559" y="6931"/>
                  <a:pt x="9559" y="6931"/>
                </a:cubicBezTo>
                <a:cubicBezTo>
                  <a:pt x="9559" y="6931"/>
                  <a:pt x="9559" y="6931"/>
                  <a:pt x="9559" y="6931"/>
                </a:cubicBezTo>
                <a:cubicBezTo>
                  <a:pt x="9565" y="6942"/>
                  <a:pt x="9565" y="6942"/>
                  <a:pt x="9565" y="6942"/>
                </a:cubicBezTo>
                <a:cubicBezTo>
                  <a:pt x="9565" y="6942"/>
                  <a:pt x="9565" y="6942"/>
                  <a:pt x="9571" y="6942"/>
                </a:cubicBezTo>
                <a:cubicBezTo>
                  <a:pt x="9571" y="6942"/>
                  <a:pt x="9576" y="6953"/>
                  <a:pt x="9571" y="6953"/>
                </a:cubicBezTo>
                <a:cubicBezTo>
                  <a:pt x="9571" y="6964"/>
                  <a:pt x="9565" y="6964"/>
                  <a:pt x="9565" y="6964"/>
                </a:cubicBezTo>
                <a:cubicBezTo>
                  <a:pt x="9565" y="6974"/>
                  <a:pt x="9571" y="6964"/>
                  <a:pt x="9571" y="6964"/>
                </a:cubicBezTo>
                <a:cubicBezTo>
                  <a:pt x="9576" y="6964"/>
                  <a:pt x="9576" y="6964"/>
                  <a:pt x="9576" y="6964"/>
                </a:cubicBezTo>
                <a:cubicBezTo>
                  <a:pt x="9582" y="6964"/>
                  <a:pt x="9582" y="6953"/>
                  <a:pt x="9582" y="6953"/>
                </a:cubicBezTo>
                <a:cubicBezTo>
                  <a:pt x="9582" y="6953"/>
                  <a:pt x="9582" y="6953"/>
                  <a:pt x="9582" y="6953"/>
                </a:cubicBezTo>
                <a:cubicBezTo>
                  <a:pt x="9587" y="6953"/>
                  <a:pt x="9587" y="6953"/>
                  <a:pt x="9593" y="6953"/>
                </a:cubicBezTo>
                <a:cubicBezTo>
                  <a:pt x="9593" y="6964"/>
                  <a:pt x="9582" y="6974"/>
                  <a:pt x="9582" y="6974"/>
                </a:cubicBezTo>
                <a:cubicBezTo>
                  <a:pt x="9576" y="6974"/>
                  <a:pt x="9576" y="6964"/>
                  <a:pt x="9576" y="6974"/>
                </a:cubicBezTo>
                <a:cubicBezTo>
                  <a:pt x="9576" y="6985"/>
                  <a:pt x="9576" y="6985"/>
                  <a:pt x="9582" y="6985"/>
                </a:cubicBezTo>
                <a:cubicBezTo>
                  <a:pt x="9587" y="6985"/>
                  <a:pt x="9587" y="6985"/>
                  <a:pt x="9593" y="6974"/>
                </a:cubicBezTo>
                <a:cubicBezTo>
                  <a:pt x="9599" y="6964"/>
                  <a:pt x="9604" y="6964"/>
                  <a:pt x="9610" y="6964"/>
                </a:cubicBezTo>
                <a:cubicBezTo>
                  <a:pt x="9616" y="6964"/>
                  <a:pt x="9610" y="6953"/>
                  <a:pt x="9616" y="6953"/>
                </a:cubicBezTo>
                <a:cubicBezTo>
                  <a:pt x="9616" y="6942"/>
                  <a:pt x="9621" y="6953"/>
                  <a:pt x="9621" y="6953"/>
                </a:cubicBezTo>
                <a:cubicBezTo>
                  <a:pt x="9627" y="6953"/>
                  <a:pt x="9627" y="6953"/>
                  <a:pt x="9627" y="6964"/>
                </a:cubicBezTo>
                <a:cubicBezTo>
                  <a:pt x="9627" y="6964"/>
                  <a:pt x="9627" y="6964"/>
                  <a:pt x="9633" y="6964"/>
                </a:cubicBezTo>
                <a:cubicBezTo>
                  <a:pt x="9633" y="6964"/>
                  <a:pt x="9633" y="6964"/>
                  <a:pt x="9633" y="6964"/>
                </a:cubicBezTo>
                <a:cubicBezTo>
                  <a:pt x="9638" y="6974"/>
                  <a:pt x="9633" y="6974"/>
                  <a:pt x="9627" y="6974"/>
                </a:cubicBezTo>
                <a:cubicBezTo>
                  <a:pt x="9627" y="6974"/>
                  <a:pt x="9627" y="6974"/>
                  <a:pt x="9627" y="6985"/>
                </a:cubicBezTo>
                <a:cubicBezTo>
                  <a:pt x="9627" y="6985"/>
                  <a:pt x="9627" y="6985"/>
                  <a:pt x="9627" y="6985"/>
                </a:cubicBezTo>
                <a:cubicBezTo>
                  <a:pt x="9633" y="6996"/>
                  <a:pt x="9638" y="6985"/>
                  <a:pt x="9638" y="6985"/>
                </a:cubicBezTo>
                <a:cubicBezTo>
                  <a:pt x="9644" y="6985"/>
                  <a:pt x="9644" y="6985"/>
                  <a:pt x="9649" y="6985"/>
                </a:cubicBezTo>
                <a:cubicBezTo>
                  <a:pt x="9649" y="6985"/>
                  <a:pt x="9649" y="6985"/>
                  <a:pt x="9655" y="6985"/>
                </a:cubicBezTo>
                <a:cubicBezTo>
                  <a:pt x="9661" y="6974"/>
                  <a:pt x="9661" y="6985"/>
                  <a:pt x="9666" y="6985"/>
                </a:cubicBezTo>
                <a:cubicBezTo>
                  <a:pt x="9666" y="6996"/>
                  <a:pt x="9666" y="6996"/>
                  <a:pt x="9672" y="7007"/>
                </a:cubicBezTo>
                <a:cubicBezTo>
                  <a:pt x="9672" y="7007"/>
                  <a:pt x="9678" y="7017"/>
                  <a:pt x="9678" y="7017"/>
                </a:cubicBezTo>
                <a:cubicBezTo>
                  <a:pt x="9678" y="7017"/>
                  <a:pt x="9683" y="7007"/>
                  <a:pt x="9683" y="7007"/>
                </a:cubicBezTo>
                <a:cubicBezTo>
                  <a:pt x="9689" y="7007"/>
                  <a:pt x="9694" y="7007"/>
                  <a:pt x="9694" y="7007"/>
                </a:cubicBezTo>
                <a:cubicBezTo>
                  <a:pt x="9700" y="7007"/>
                  <a:pt x="9700" y="6996"/>
                  <a:pt x="9706" y="6996"/>
                </a:cubicBezTo>
                <a:cubicBezTo>
                  <a:pt x="9706" y="6985"/>
                  <a:pt x="9711" y="6985"/>
                  <a:pt x="9717" y="6985"/>
                </a:cubicBezTo>
                <a:cubicBezTo>
                  <a:pt x="9717" y="6985"/>
                  <a:pt x="9717" y="6985"/>
                  <a:pt x="9723" y="6985"/>
                </a:cubicBezTo>
                <a:cubicBezTo>
                  <a:pt x="9723" y="6985"/>
                  <a:pt x="9728" y="6985"/>
                  <a:pt x="9728" y="6985"/>
                </a:cubicBezTo>
                <a:cubicBezTo>
                  <a:pt x="9739" y="6974"/>
                  <a:pt x="9739" y="6964"/>
                  <a:pt x="9745" y="6964"/>
                </a:cubicBezTo>
                <a:cubicBezTo>
                  <a:pt x="9745" y="6964"/>
                  <a:pt x="9739" y="6974"/>
                  <a:pt x="9734" y="6974"/>
                </a:cubicBezTo>
                <a:cubicBezTo>
                  <a:pt x="9734" y="6985"/>
                  <a:pt x="9734" y="6985"/>
                  <a:pt x="9728" y="6985"/>
                </a:cubicBezTo>
                <a:cubicBezTo>
                  <a:pt x="9728" y="6996"/>
                  <a:pt x="9723" y="6996"/>
                  <a:pt x="9723" y="7007"/>
                </a:cubicBezTo>
                <a:cubicBezTo>
                  <a:pt x="9717" y="7017"/>
                  <a:pt x="9711" y="7017"/>
                  <a:pt x="9711" y="7039"/>
                </a:cubicBezTo>
                <a:cubicBezTo>
                  <a:pt x="9711" y="7050"/>
                  <a:pt x="9706" y="7050"/>
                  <a:pt x="9700" y="7050"/>
                </a:cubicBezTo>
                <a:cubicBezTo>
                  <a:pt x="9694" y="7050"/>
                  <a:pt x="9689" y="7050"/>
                  <a:pt x="9683" y="7039"/>
                </a:cubicBezTo>
                <a:cubicBezTo>
                  <a:pt x="9683" y="7039"/>
                  <a:pt x="9678" y="7039"/>
                  <a:pt x="9672" y="7039"/>
                </a:cubicBezTo>
                <a:cubicBezTo>
                  <a:pt x="9672" y="7039"/>
                  <a:pt x="9672" y="7039"/>
                  <a:pt x="9672" y="7039"/>
                </a:cubicBezTo>
                <a:cubicBezTo>
                  <a:pt x="9666" y="7039"/>
                  <a:pt x="9666" y="7039"/>
                  <a:pt x="9666" y="7039"/>
                </a:cubicBezTo>
                <a:cubicBezTo>
                  <a:pt x="9661" y="7039"/>
                  <a:pt x="9661" y="7039"/>
                  <a:pt x="9661" y="7039"/>
                </a:cubicBezTo>
                <a:cubicBezTo>
                  <a:pt x="9655" y="7039"/>
                  <a:pt x="9649" y="7050"/>
                  <a:pt x="9644" y="7050"/>
                </a:cubicBezTo>
                <a:cubicBezTo>
                  <a:pt x="9638" y="7039"/>
                  <a:pt x="9633" y="7039"/>
                  <a:pt x="9633" y="7050"/>
                </a:cubicBezTo>
                <a:cubicBezTo>
                  <a:pt x="9633" y="7060"/>
                  <a:pt x="9633" y="7060"/>
                  <a:pt x="9627" y="7071"/>
                </a:cubicBezTo>
                <a:cubicBezTo>
                  <a:pt x="9621" y="7071"/>
                  <a:pt x="9621" y="7071"/>
                  <a:pt x="9616" y="7071"/>
                </a:cubicBezTo>
                <a:cubicBezTo>
                  <a:pt x="9616" y="7071"/>
                  <a:pt x="9616" y="7071"/>
                  <a:pt x="9616" y="7082"/>
                </a:cubicBezTo>
                <a:cubicBezTo>
                  <a:pt x="9610" y="7082"/>
                  <a:pt x="9616" y="7093"/>
                  <a:pt x="9610" y="7103"/>
                </a:cubicBezTo>
                <a:cubicBezTo>
                  <a:pt x="9610" y="7114"/>
                  <a:pt x="9610" y="7114"/>
                  <a:pt x="9610" y="7114"/>
                </a:cubicBezTo>
                <a:cubicBezTo>
                  <a:pt x="9604" y="7125"/>
                  <a:pt x="9604" y="7125"/>
                  <a:pt x="9604" y="7125"/>
                </a:cubicBezTo>
                <a:cubicBezTo>
                  <a:pt x="9604" y="7136"/>
                  <a:pt x="9599" y="7136"/>
                  <a:pt x="9599" y="7146"/>
                </a:cubicBezTo>
                <a:cubicBezTo>
                  <a:pt x="9599" y="7146"/>
                  <a:pt x="9599" y="7146"/>
                  <a:pt x="9593" y="7146"/>
                </a:cubicBezTo>
                <a:cubicBezTo>
                  <a:pt x="9593" y="7146"/>
                  <a:pt x="9593" y="7146"/>
                  <a:pt x="9593" y="7146"/>
                </a:cubicBezTo>
                <a:cubicBezTo>
                  <a:pt x="9587" y="7146"/>
                  <a:pt x="9587" y="7146"/>
                  <a:pt x="9587" y="7157"/>
                </a:cubicBezTo>
                <a:cubicBezTo>
                  <a:pt x="9587" y="7157"/>
                  <a:pt x="9587" y="7157"/>
                  <a:pt x="9587" y="7168"/>
                </a:cubicBezTo>
                <a:cubicBezTo>
                  <a:pt x="9582" y="7168"/>
                  <a:pt x="9582" y="7168"/>
                  <a:pt x="9582" y="7168"/>
                </a:cubicBezTo>
                <a:cubicBezTo>
                  <a:pt x="9576" y="7168"/>
                  <a:pt x="9571" y="7179"/>
                  <a:pt x="9571" y="7179"/>
                </a:cubicBezTo>
                <a:cubicBezTo>
                  <a:pt x="9565" y="7189"/>
                  <a:pt x="9565" y="7189"/>
                  <a:pt x="9559" y="7200"/>
                </a:cubicBezTo>
                <a:cubicBezTo>
                  <a:pt x="9554" y="7200"/>
                  <a:pt x="9554" y="7200"/>
                  <a:pt x="9548" y="7200"/>
                </a:cubicBezTo>
                <a:cubicBezTo>
                  <a:pt x="9548" y="7211"/>
                  <a:pt x="9548" y="7211"/>
                  <a:pt x="9542" y="7221"/>
                </a:cubicBezTo>
                <a:cubicBezTo>
                  <a:pt x="9542" y="7221"/>
                  <a:pt x="9531" y="7221"/>
                  <a:pt x="9531" y="7232"/>
                </a:cubicBezTo>
                <a:cubicBezTo>
                  <a:pt x="9531" y="7232"/>
                  <a:pt x="9542" y="7232"/>
                  <a:pt x="9548" y="7232"/>
                </a:cubicBezTo>
                <a:cubicBezTo>
                  <a:pt x="9548" y="7232"/>
                  <a:pt x="9554" y="7232"/>
                  <a:pt x="9554" y="7232"/>
                </a:cubicBezTo>
                <a:cubicBezTo>
                  <a:pt x="9559" y="7232"/>
                  <a:pt x="9565" y="7232"/>
                  <a:pt x="9565" y="7243"/>
                </a:cubicBezTo>
                <a:cubicBezTo>
                  <a:pt x="9565" y="7243"/>
                  <a:pt x="9565" y="7254"/>
                  <a:pt x="9571" y="7254"/>
                </a:cubicBezTo>
                <a:cubicBezTo>
                  <a:pt x="9571" y="7254"/>
                  <a:pt x="9571" y="7254"/>
                  <a:pt x="9571" y="7243"/>
                </a:cubicBezTo>
                <a:cubicBezTo>
                  <a:pt x="9571" y="7243"/>
                  <a:pt x="9576" y="7232"/>
                  <a:pt x="9576" y="7232"/>
                </a:cubicBezTo>
                <a:cubicBezTo>
                  <a:pt x="9576" y="7221"/>
                  <a:pt x="9582" y="7211"/>
                  <a:pt x="9587" y="7211"/>
                </a:cubicBezTo>
                <a:cubicBezTo>
                  <a:pt x="9587" y="7211"/>
                  <a:pt x="9587" y="7211"/>
                  <a:pt x="9593" y="7211"/>
                </a:cubicBezTo>
                <a:cubicBezTo>
                  <a:pt x="9593" y="7211"/>
                  <a:pt x="9599" y="7211"/>
                  <a:pt x="9599" y="7200"/>
                </a:cubicBezTo>
                <a:cubicBezTo>
                  <a:pt x="9599" y="7200"/>
                  <a:pt x="9599" y="7200"/>
                  <a:pt x="9604" y="7200"/>
                </a:cubicBezTo>
                <a:cubicBezTo>
                  <a:pt x="9610" y="7189"/>
                  <a:pt x="9610" y="7200"/>
                  <a:pt x="9616" y="7200"/>
                </a:cubicBezTo>
                <a:cubicBezTo>
                  <a:pt x="9616" y="7189"/>
                  <a:pt x="9621" y="7189"/>
                  <a:pt x="9621" y="7189"/>
                </a:cubicBezTo>
                <a:cubicBezTo>
                  <a:pt x="9627" y="7189"/>
                  <a:pt x="9633" y="7200"/>
                  <a:pt x="9633" y="7189"/>
                </a:cubicBezTo>
                <a:cubicBezTo>
                  <a:pt x="9638" y="7189"/>
                  <a:pt x="9633" y="7189"/>
                  <a:pt x="9633" y="7179"/>
                </a:cubicBezTo>
                <a:cubicBezTo>
                  <a:pt x="9633" y="7179"/>
                  <a:pt x="9638" y="7179"/>
                  <a:pt x="9638" y="7179"/>
                </a:cubicBezTo>
                <a:cubicBezTo>
                  <a:pt x="9638" y="7189"/>
                  <a:pt x="9638" y="7189"/>
                  <a:pt x="9638" y="7189"/>
                </a:cubicBezTo>
                <a:cubicBezTo>
                  <a:pt x="9644" y="7189"/>
                  <a:pt x="9644" y="7189"/>
                  <a:pt x="9649" y="7189"/>
                </a:cubicBezTo>
                <a:cubicBezTo>
                  <a:pt x="9649" y="7189"/>
                  <a:pt x="9649" y="7200"/>
                  <a:pt x="9649" y="7200"/>
                </a:cubicBezTo>
                <a:cubicBezTo>
                  <a:pt x="9655" y="7200"/>
                  <a:pt x="9655" y="7211"/>
                  <a:pt x="9655" y="7211"/>
                </a:cubicBezTo>
                <a:cubicBezTo>
                  <a:pt x="9655" y="7211"/>
                  <a:pt x="9661" y="7211"/>
                  <a:pt x="9661" y="7211"/>
                </a:cubicBezTo>
                <a:cubicBezTo>
                  <a:pt x="9661" y="7211"/>
                  <a:pt x="9666" y="7221"/>
                  <a:pt x="9666" y="7211"/>
                </a:cubicBezTo>
                <a:cubicBezTo>
                  <a:pt x="9666" y="7211"/>
                  <a:pt x="9666" y="7200"/>
                  <a:pt x="9666" y="7189"/>
                </a:cubicBezTo>
                <a:cubicBezTo>
                  <a:pt x="9672" y="7189"/>
                  <a:pt x="9672" y="7189"/>
                  <a:pt x="9672" y="7179"/>
                </a:cubicBezTo>
                <a:cubicBezTo>
                  <a:pt x="9672" y="7179"/>
                  <a:pt x="9672" y="7179"/>
                  <a:pt x="9678" y="7168"/>
                </a:cubicBezTo>
                <a:cubicBezTo>
                  <a:pt x="9678" y="7168"/>
                  <a:pt x="9683" y="7157"/>
                  <a:pt x="9683" y="7146"/>
                </a:cubicBezTo>
                <a:cubicBezTo>
                  <a:pt x="9683" y="7146"/>
                  <a:pt x="9678" y="7146"/>
                  <a:pt x="9678" y="7136"/>
                </a:cubicBezTo>
                <a:cubicBezTo>
                  <a:pt x="9678" y="7136"/>
                  <a:pt x="9678" y="7125"/>
                  <a:pt x="9683" y="7125"/>
                </a:cubicBezTo>
                <a:cubicBezTo>
                  <a:pt x="9689" y="7125"/>
                  <a:pt x="9689" y="7136"/>
                  <a:pt x="9694" y="7136"/>
                </a:cubicBezTo>
                <a:cubicBezTo>
                  <a:pt x="9700" y="7136"/>
                  <a:pt x="9706" y="7125"/>
                  <a:pt x="9711" y="7125"/>
                </a:cubicBezTo>
                <a:cubicBezTo>
                  <a:pt x="9717" y="7125"/>
                  <a:pt x="9717" y="7136"/>
                  <a:pt x="9723" y="7136"/>
                </a:cubicBezTo>
                <a:cubicBezTo>
                  <a:pt x="9728" y="7136"/>
                  <a:pt x="9728" y="7136"/>
                  <a:pt x="9728" y="7136"/>
                </a:cubicBezTo>
                <a:cubicBezTo>
                  <a:pt x="9739" y="7136"/>
                  <a:pt x="9739" y="7146"/>
                  <a:pt x="9739" y="7157"/>
                </a:cubicBezTo>
                <a:cubicBezTo>
                  <a:pt x="9739" y="7157"/>
                  <a:pt x="9745" y="7157"/>
                  <a:pt x="9745" y="7157"/>
                </a:cubicBezTo>
                <a:cubicBezTo>
                  <a:pt x="9745" y="7168"/>
                  <a:pt x="9745" y="7157"/>
                  <a:pt x="9745" y="7157"/>
                </a:cubicBezTo>
                <a:cubicBezTo>
                  <a:pt x="9745" y="7146"/>
                  <a:pt x="9751" y="7146"/>
                  <a:pt x="9751" y="7146"/>
                </a:cubicBezTo>
                <a:cubicBezTo>
                  <a:pt x="9756" y="7146"/>
                  <a:pt x="9762" y="7146"/>
                  <a:pt x="9768" y="7146"/>
                </a:cubicBezTo>
                <a:cubicBezTo>
                  <a:pt x="9768" y="7146"/>
                  <a:pt x="9773" y="7146"/>
                  <a:pt x="9773" y="7146"/>
                </a:cubicBezTo>
                <a:cubicBezTo>
                  <a:pt x="9779" y="7146"/>
                  <a:pt x="9779" y="7146"/>
                  <a:pt x="9779" y="7146"/>
                </a:cubicBezTo>
                <a:cubicBezTo>
                  <a:pt x="9779" y="7136"/>
                  <a:pt x="9779" y="7136"/>
                  <a:pt x="9779" y="7136"/>
                </a:cubicBezTo>
                <a:cubicBezTo>
                  <a:pt x="9773" y="7136"/>
                  <a:pt x="9773" y="7125"/>
                  <a:pt x="9773" y="7125"/>
                </a:cubicBezTo>
                <a:cubicBezTo>
                  <a:pt x="9768" y="7114"/>
                  <a:pt x="9779" y="7125"/>
                  <a:pt x="9779" y="7125"/>
                </a:cubicBezTo>
                <a:cubicBezTo>
                  <a:pt x="9784" y="7125"/>
                  <a:pt x="9784" y="7125"/>
                  <a:pt x="9784" y="7125"/>
                </a:cubicBezTo>
                <a:cubicBezTo>
                  <a:pt x="9790" y="7125"/>
                  <a:pt x="9796" y="7136"/>
                  <a:pt x="9801" y="7125"/>
                </a:cubicBezTo>
                <a:cubicBezTo>
                  <a:pt x="9801" y="7125"/>
                  <a:pt x="9801" y="7114"/>
                  <a:pt x="9801" y="7114"/>
                </a:cubicBezTo>
                <a:cubicBezTo>
                  <a:pt x="9801" y="7114"/>
                  <a:pt x="9807" y="7114"/>
                  <a:pt x="9807" y="7114"/>
                </a:cubicBezTo>
                <a:cubicBezTo>
                  <a:pt x="9807" y="7103"/>
                  <a:pt x="9807" y="7103"/>
                  <a:pt x="9813" y="7093"/>
                </a:cubicBezTo>
                <a:cubicBezTo>
                  <a:pt x="9813" y="7093"/>
                  <a:pt x="9818" y="7093"/>
                  <a:pt x="9818" y="7103"/>
                </a:cubicBezTo>
                <a:cubicBezTo>
                  <a:pt x="9824" y="7103"/>
                  <a:pt x="9829" y="7103"/>
                  <a:pt x="9829" y="7103"/>
                </a:cubicBezTo>
                <a:cubicBezTo>
                  <a:pt x="9829" y="7114"/>
                  <a:pt x="9829" y="7114"/>
                  <a:pt x="9835" y="7114"/>
                </a:cubicBezTo>
                <a:cubicBezTo>
                  <a:pt x="9835" y="7114"/>
                  <a:pt x="9835" y="7103"/>
                  <a:pt x="9835" y="7103"/>
                </a:cubicBezTo>
                <a:cubicBezTo>
                  <a:pt x="9841" y="7103"/>
                  <a:pt x="9841" y="7114"/>
                  <a:pt x="9846" y="7114"/>
                </a:cubicBezTo>
                <a:cubicBezTo>
                  <a:pt x="9846" y="7114"/>
                  <a:pt x="9846" y="7114"/>
                  <a:pt x="9846" y="7114"/>
                </a:cubicBezTo>
                <a:cubicBezTo>
                  <a:pt x="9846" y="7125"/>
                  <a:pt x="9846" y="7125"/>
                  <a:pt x="9852" y="7125"/>
                </a:cubicBezTo>
                <a:cubicBezTo>
                  <a:pt x="9852" y="7125"/>
                  <a:pt x="9852" y="7125"/>
                  <a:pt x="9858" y="7125"/>
                </a:cubicBezTo>
                <a:cubicBezTo>
                  <a:pt x="9858" y="7125"/>
                  <a:pt x="9858" y="7114"/>
                  <a:pt x="9863" y="7114"/>
                </a:cubicBezTo>
                <a:cubicBezTo>
                  <a:pt x="9863" y="7114"/>
                  <a:pt x="9869" y="7114"/>
                  <a:pt x="9869" y="7114"/>
                </a:cubicBezTo>
                <a:cubicBezTo>
                  <a:pt x="9874" y="7114"/>
                  <a:pt x="9874" y="7114"/>
                  <a:pt x="9874" y="7114"/>
                </a:cubicBezTo>
                <a:cubicBezTo>
                  <a:pt x="9880" y="7103"/>
                  <a:pt x="9891" y="7103"/>
                  <a:pt x="9897" y="7114"/>
                </a:cubicBezTo>
                <a:cubicBezTo>
                  <a:pt x="9903" y="7114"/>
                  <a:pt x="9903" y="7114"/>
                  <a:pt x="9908" y="7114"/>
                </a:cubicBezTo>
                <a:cubicBezTo>
                  <a:pt x="9908" y="7114"/>
                  <a:pt x="9914" y="7125"/>
                  <a:pt x="9914" y="7125"/>
                </a:cubicBezTo>
                <a:cubicBezTo>
                  <a:pt x="9919" y="7125"/>
                  <a:pt x="9925" y="7114"/>
                  <a:pt x="9931" y="7114"/>
                </a:cubicBezTo>
                <a:cubicBezTo>
                  <a:pt x="9936" y="7114"/>
                  <a:pt x="9936" y="7114"/>
                  <a:pt x="9942" y="7103"/>
                </a:cubicBezTo>
                <a:cubicBezTo>
                  <a:pt x="9948" y="7103"/>
                  <a:pt x="9953" y="7093"/>
                  <a:pt x="9959" y="7093"/>
                </a:cubicBezTo>
                <a:cubicBezTo>
                  <a:pt x="9959" y="7093"/>
                  <a:pt x="9964" y="7093"/>
                  <a:pt x="9970" y="7082"/>
                </a:cubicBezTo>
                <a:cubicBezTo>
                  <a:pt x="9970" y="7082"/>
                  <a:pt x="9976" y="7071"/>
                  <a:pt x="9981" y="7071"/>
                </a:cubicBezTo>
                <a:cubicBezTo>
                  <a:pt x="9981" y="7060"/>
                  <a:pt x="9987" y="7060"/>
                  <a:pt x="9987" y="7060"/>
                </a:cubicBezTo>
                <a:cubicBezTo>
                  <a:pt x="9993" y="7050"/>
                  <a:pt x="9987" y="7039"/>
                  <a:pt x="9993" y="7028"/>
                </a:cubicBezTo>
                <a:cubicBezTo>
                  <a:pt x="9993" y="7028"/>
                  <a:pt x="9993" y="7028"/>
                  <a:pt x="9998" y="7017"/>
                </a:cubicBezTo>
                <a:cubicBezTo>
                  <a:pt x="9998" y="7007"/>
                  <a:pt x="9993" y="7017"/>
                  <a:pt x="9993" y="7017"/>
                </a:cubicBezTo>
                <a:cubicBezTo>
                  <a:pt x="9987" y="7017"/>
                  <a:pt x="9987" y="7017"/>
                  <a:pt x="9987" y="7017"/>
                </a:cubicBezTo>
                <a:cubicBezTo>
                  <a:pt x="9987" y="7017"/>
                  <a:pt x="9981" y="7017"/>
                  <a:pt x="9981" y="7017"/>
                </a:cubicBezTo>
                <a:cubicBezTo>
                  <a:pt x="9981" y="7017"/>
                  <a:pt x="9976" y="7017"/>
                  <a:pt x="9976" y="7017"/>
                </a:cubicBezTo>
                <a:cubicBezTo>
                  <a:pt x="9976" y="7017"/>
                  <a:pt x="9970" y="7007"/>
                  <a:pt x="9970" y="7007"/>
                </a:cubicBezTo>
                <a:cubicBezTo>
                  <a:pt x="9964" y="7007"/>
                  <a:pt x="9964" y="7007"/>
                  <a:pt x="9959" y="7007"/>
                </a:cubicBezTo>
                <a:cubicBezTo>
                  <a:pt x="9953" y="7017"/>
                  <a:pt x="9948" y="7007"/>
                  <a:pt x="9942" y="7007"/>
                </a:cubicBezTo>
                <a:cubicBezTo>
                  <a:pt x="9942" y="7007"/>
                  <a:pt x="9936" y="7017"/>
                  <a:pt x="9931" y="7007"/>
                </a:cubicBezTo>
                <a:cubicBezTo>
                  <a:pt x="9931" y="7007"/>
                  <a:pt x="9931" y="7007"/>
                  <a:pt x="9936" y="7007"/>
                </a:cubicBezTo>
                <a:cubicBezTo>
                  <a:pt x="9936" y="7007"/>
                  <a:pt x="9936" y="6996"/>
                  <a:pt x="9942" y="6996"/>
                </a:cubicBezTo>
                <a:cubicBezTo>
                  <a:pt x="9942" y="6985"/>
                  <a:pt x="9948" y="7007"/>
                  <a:pt x="9953" y="6996"/>
                </a:cubicBezTo>
                <a:cubicBezTo>
                  <a:pt x="9953" y="6996"/>
                  <a:pt x="9953" y="6996"/>
                  <a:pt x="9959" y="6985"/>
                </a:cubicBezTo>
                <a:cubicBezTo>
                  <a:pt x="9959" y="6985"/>
                  <a:pt x="9959" y="6985"/>
                  <a:pt x="9959" y="6985"/>
                </a:cubicBezTo>
                <a:cubicBezTo>
                  <a:pt x="9964" y="6974"/>
                  <a:pt x="9964" y="6974"/>
                  <a:pt x="9959" y="6974"/>
                </a:cubicBezTo>
                <a:cubicBezTo>
                  <a:pt x="9959" y="6974"/>
                  <a:pt x="9959" y="6974"/>
                  <a:pt x="9953" y="6974"/>
                </a:cubicBezTo>
                <a:cubicBezTo>
                  <a:pt x="9953" y="6974"/>
                  <a:pt x="9948" y="6974"/>
                  <a:pt x="9953" y="6974"/>
                </a:cubicBezTo>
                <a:cubicBezTo>
                  <a:pt x="9953" y="6964"/>
                  <a:pt x="9953" y="6964"/>
                  <a:pt x="9959" y="6964"/>
                </a:cubicBezTo>
                <a:cubicBezTo>
                  <a:pt x="9959" y="6964"/>
                  <a:pt x="9953" y="6964"/>
                  <a:pt x="9959" y="6953"/>
                </a:cubicBezTo>
                <a:cubicBezTo>
                  <a:pt x="9959" y="6953"/>
                  <a:pt x="9959" y="6953"/>
                  <a:pt x="9959" y="6953"/>
                </a:cubicBezTo>
                <a:cubicBezTo>
                  <a:pt x="9959" y="6953"/>
                  <a:pt x="9964" y="6953"/>
                  <a:pt x="9964" y="6953"/>
                </a:cubicBezTo>
                <a:cubicBezTo>
                  <a:pt x="9970" y="6953"/>
                  <a:pt x="9970" y="6953"/>
                  <a:pt x="9970" y="6953"/>
                </a:cubicBezTo>
                <a:cubicBezTo>
                  <a:pt x="9976" y="6953"/>
                  <a:pt x="9976" y="6964"/>
                  <a:pt x="9981" y="6953"/>
                </a:cubicBezTo>
                <a:cubicBezTo>
                  <a:pt x="9981" y="6953"/>
                  <a:pt x="9981" y="6942"/>
                  <a:pt x="9981" y="6942"/>
                </a:cubicBezTo>
                <a:cubicBezTo>
                  <a:pt x="9981" y="6942"/>
                  <a:pt x="9976" y="6931"/>
                  <a:pt x="9976" y="6931"/>
                </a:cubicBezTo>
                <a:cubicBezTo>
                  <a:pt x="9976" y="6931"/>
                  <a:pt x="9970" y="6931"/>
                  <a:pt x="9976" y="6921"/>
                </a:cubicBezTo>
                <a:cubicBezTo>
                  <a:pt x="9976" y="6921"/>
                  <a:pt x="9981" y="6931"/>
                  <a:pt x="9981" y="6931"/>
                </a:cubicBezTo>
                <a:cubicBezTo>
                  <a:pt x="9987" y="6931"/>
                  <a:pt x="9987" y="6921"/>
                  <a:pt x="9993" y="6921"/>
                </a:cubicBezTo>
                <a:cubicBezTo>
                  <a:pt x="9993" y="6910"/>
                  <a:pt x="9998" y="6910"/>
                  <a:pt x="9998" y="6910"/>
                </a:cubicBezTo>
                <a:cubicBezTo>
                  <a:pt x="10004" y="6910"/>
                  <a:pt x="10009" y="6899"/>
                  <a:pt x="10009" y="6888"/>
                </a:cubicBezTo>
                <a:cubicBezTo>
                  <a:pt x="10009" y="6878"/>
                  <a:pt x="10009" y="6878"/>
                  <a:pt x="10009" y="6878"/>
                </a:cubicBezTo>
                <a:cubicBezTo>
                  <a:pt x="10009" y="6867"/>
                  <a:pt x="10015" y="6856"/>
                  <a:pt x="10015" y="6845"/>
                </a:cubicBezTo>
                <a:cubicBezTo>
                  <a:pt x="10015" y="6845"/>
                  <a:pt x="10015" y="6845"/>
                  <a:pt x="10015" y="6835"/>
                </a:cubicBezTo>
                <a:cubicBezTo>
                  <a:pt x="10015" y="6835"/>
                  <a:pt x="10015" y="6835"/>
                  <a:pt x="10015" y="6824"/>
                </a:cubicBezTo>
                <a:cubicBezTo>
                  <a:pt x="10015" y="6813"/>
                  <a:pt x="10015" y="6813"/>
                  <a:pt x="10009" y="6802"/>
                </a:cubicBezTo>
                <a:cubicBezTo>
                  <a:pt x="10009" y="6792"/>
                  <a:pt x="9998" y="6781"/>
                  <a:pt x="9993" y="6770"/>
                </a:cubicBezTo>
                <a:cubicBezTo>
                  <a:pt x="9987" y="6770"/>
                  <a:pt x="9981" y="6770"/>
                  <a:pt x="9981" y="6759"/>
                </a:cubicBezTo>
                <a:cubicBezTo>
                  <a:pt x="9976" y="6759"/>
                  <a:pt x="9970" y="6759"/>
                  <a:pt x="9970" y="6759"/>
                </a:cubicBezTo>
                <a:cubicBezTo>
                  <a:pt x="9964" y="6759"/>
                  <a:pt x="9959" y="6759"/>
                  <a:pt x="9959" y="6759"/>
                </a:cubicBezTo>
                <a:cubicBezTo>
                  <a:pt x="9953" y="6759"/>
                  <a:pt x="9948" y="6749"/>
                  <a:pt x="9948" y="6749"/>
                </a:cubicBezTo>
                <a:cubicBezTo>
                  <a:pt x="9942" y="6759"/>
                  <a:pt x="9942" y="6759"/>
                  <a:pt x="9936" y="6770"/>
                </a:cubicBezTo>
                <a:cubicBezTo>
                  <a:pt x="9931" y="6770"/>
                  <a:pt x="9931" y="6770"/>
                  <a:pt x="9925" y="6781"/>
                </a:cubicBezTo>
                <a:cubicBezTo>
                  <a:pt x="9925" y="6781"/>
                  <a:pt x="9919" y="6792"/>
                  <a:pt x="9919" y="6792"/>
                </a:cubicBezTo>
                <a:cubicBezTo>
                  <a:pt x="9919" y="6781"/>
                  <a:pt x="9914" y="6770"/>
                  <a:pt x="9908" y="6770"/>
                </a:cubicBezTo>
                <a:cubicBezTo>
                  <a:pt x="9908" y="6770"/>
                  <a:pt x="9897" y="6770"/>
                  <a:pt x="9903" y="6770"/>
                </a:cubicBezTo>
                <a:cubicBezTo>
                  <a:pt x="9908" y="6770"/>
                  <a:pt x="9908" y="6759"/>
                  <a:pt x="9914" y="6749"/>
                </a:cubicBezTo>
                <a:cubicBezTo>
                  <a:pt x="9925" y="6738"/>
                  <a:pt x="9925" y="6727"/>
                  <a:pt x="9919" y="6706"/>
                </a:cubicBezTo>
                <a:cubicBezTo>
                  <a:pt x="9919" y="6695"/>
                  <a:pt x="9914" y="6695"/>
                  <a:pt x="9908" y="6684"/>
                </a:cubicBezTo>
                <a:cubicBezTo>
                  <a:pt x="9908" y="6684"/>
                  <a:pt x="9903" y="6673"/>
                  <a:pt x="9903" y="6673"/>
                </a:cubicBezTo>
                <a:cubicBezTo>
                  <a:pt x="9897" y="6663"/>
                  <a:pt x="9891" y="6663"/>
                  <a:pt x="9891" y="6652"/>
                </a:cubicBezTo>
                <a:cubicBezTo>
                  <a:pt x="9891" y="6652"/>
                  <a:pt x="9886" y="6641"/>
                  <a:pt x="9886" y="6641"/>
                </a:cubicBezTo>
                <a:cubicBezTo>
                  <a:pt x="9886" y="6641"/>
                  <a:pt x="9880" y="6641"/>
                  <a:pt x="9880" y="6630"/>
                </a:cubicBezTo>
                <a:cubicBezTo>
                  <a:pt x="9880" y="6630"/>
                  <a:pt x="9869" y="6630"/>
                  <a:pt x="9874" y="6630"/>
                </a:cubicBezTo>
                <a:cubicBezTo>
                  <a:pt x="9874" y="6630"/>
                  <a:pt x="9880" y="6630"/>
                  <a:pt x="9880" y="6630"/>
                </a:cubicBezTo>
                <a:cubicBezTo>
                  <a:pt x="9886" y="6630"/>
                  <a:pt x="9891" y="6641"/>
                  <a:pt x="9891" y="6641"/>
                </a:cubicBezTo>
                <a:cubicBezTo>
                  <a:pt x="9897" y="6641"/>
                  <a:pt x="9897" y="6641"/>
                  <a:pt x="9897" y="6641"/>
                </a:cubicBezTo>
                <a:cubicBezTo>
                  <a:pt x="9903" y="6641"/>
                  <a:pt x="9903" y="6652"/>
                  <a:pt x="9903" y="6652"/>
                </a:cubicBezTo>
                <a:cubicBezTo>
                  <a:pt x="9908" y="6663"/>
                  <a:pt x="9908" y="6652"/>
                  <a:pt x="9908" y="6641"/>
                </a:cubicBezTo>
                <a:cubicBezTo>
                  <a:pt x="9903" y="6630"/>
                  <a:pt x="9903" y="6630"/>
                  <a:pt x="9903" y="6620"/>
                </a:cubicBezTo>
                <a:cubicBezTo>
                  <a:pt x="9903" y="6609"/>
                  <a:pt x="9903" y="6598"/>
                  <a:pt x="9897" y="6598"/>
                </a:cubicBezTo>
                <a:cubicBezTo>
                  <a:pt x="9897" y="6587"/>
                  <a:pt x="9891" y="6577"/>
                  <a:pt x="9891" y="6566"/>
                </a:cubicBezTo>
                <a:cubicBezTo>
                  <a:pt x="9891" y="6566"/>
                  <a:pt x="9891" y="6566"/>
                  <a:pt x="9891" y="6555"/>
                </a:cubicBezTo>
                <a:cubicBezTo>
                  <a:pt x="9886" y="6555"/>
                  <a:pt x="9886" y="6555"/>
                  <a:pt x="9880" y="6544"/>
                </a:cubicBezTo>
                <a:cubicBezTo>
                  <a:pt x="9874" y="6534"/>
                  <a:pt x="9874" y="6534"/>
                  <a:pt x="9869" y="6523"/>
                </a:cubicBezTo>
                <a:cubicBezTo>
                  <a:pt x="9869" y="6512"/>
                  <a:pt x="9863" y="6512"/>
                  <a:pt x="9858" y="6501"/>
                </a:cubicBezTo>
                <a:cubicBezTo>
                  <a:pt x="9858" y="6501"/>
                  <a:pt x="9858" y="6501"/>
                  <a:pt x="9858" y="6491"/>
                </a:cubicBezTo>
                <a:cubicBezTo>
                  <a:pt x="9858" y="6491"/>
                  <a:pt x="9852" y="6491"/>
                  <a:pt x="9852" y="6491"/>
                </a:cubicBezTo>
                <a:cubicBezTo>
                  <a:pt x="9846" y="6491"/>
                  <a:pt x="9846" y="6491"/>
                  <a:pt x="9846" y="6480"/>
                </a:cubicBezTo>
                <a:cubicBezTo>
                  <a:pt x="9841" y="6480"/>
                  <a:pt x="9841" y="6480"/>
                  <a:pt x="9841" y="6480"/>
                </a:cubicBezTo>
                <a:cubicBezTo>
                  <a:pt x="9835" y="6480"/>
                  <a:pt x="9835" y="6480"/>
                  <a:pt x="9829" y="6480"/>
                </a:cubicBezTo>
                <a:cubicBezTo>
                  <a:pt x="9824" y="6469"/>
                  <a:pt x="9824" y="6469"/>
                  <a:pt x="9818" y="6469"/>
                </a:cubicBezTo>
                <a:cubicBezTo>
                  <a:pt x="9818" y="6459"/>
                  <a:pt x="9813" y="6448"/>
                  <a:pt x="9813" y="6437"/>
                </a:cubicBezTo>
                <a:cubicBezTo>
                  <a:pt x="9813" y="6437"/>
                  <a:pt x="9813" y="6426"/>
                  <a:pt x="9807" y="6426"/>
                </a:cubicBezTo>
                <a:cubicBezTo>
                  <a:pt x="9807" y="6416"/>
                  <a:pt x="9807" y="6405"/>
                  <a:pt x="9807" y="6405"/>
                </a:cubicBezTo>
                <a:cubicBezTo>
                  <a:pt x="9807" y="6394"/>
                  <a:pt x="9801" y="6383"/>
                  <a:pt x="9801" y="6373"/>
                </a:cubicBezTo>
                <a:cubicBezTo>
                  <a:pt x="9801" y="6362"/>
                  <a:pt x="9801" y="6351"/>
                  <a:pt x="9801" y="6340"/>
                </a:cubicBezTo>
                <a:cubicBezTo>
                  <a:pt x="9796" y="6330"/>
                  <a:pt x="9790" y="6308"/>
                  <a:pt x="9784" y="6297"/>
                </a:cubicBezTo>
                <a:cubicBezTo>
                  <a:pt x="9779" y="6297"/>
                  <a:pt x="9779" y="6287"/>
                  <a:pt x="9773" y="6287"/>
                </a:cubicBezTo>
                <a:cubicBezTo>
                  <a:pt x="9768" y="6276"/>
                  <a:pt x="9768" y="6276"/>
                  <a:pt x="9762" y="6276"/>
                </a:cubicBezTo>
                <a:cubicBezTo>
                  <a:pt x="9756" y="6276"/>
                  <a:pt x="9751" y="6265"/>
                  <a:pt x="9745" y="6254"/>
                </a:cubicBezTo>
                <a:cubicBezTo>
                  <a:pt x="9739" y="6244"/>
                  <a:pt x="9734" y="6254"/>
                  <a:pt x="9723" y="6244"/>
                </a:cubicBezTo>
                <a:cubicBezTo>
                  <a:pt x="9723" y="6244"/>
                  <a:pt x="9723" y="6244"/>
                  <a:pt x="9717" y="6244"/>
                </a:cubicBezTo>
                <a:cubicBezTo>
                  <a:pt x="9711" y="6244"/>
                  <a:pt x="9706" y="6244"/>
                  <a:pt x="9700" y="6244"/>
                </a:cubicBezTo>
                <a:cubicBezTo>
                  <a:pt x="9700" y="6244"/>
                  <a:pt x="9694" y="6244"/>
                  <a:pt x="9694" y="6244"/>
                </a:cubicBezTo>
                <a:cubicBezTo>
                  <a:pt x="9689" y="6244"/>
                  <a:pt x="9689" y="6244"/>
                  <a:pt x="9689" y="6244"/>
                </a:cubicBezTo>
                <a:cubicBezTo>
                  <a:pt x="9683" y="6244"/>
                  <a:pt x="9683" y="6244"/>
                  <a:pt x="9683" y="6244"/>
                </a:cubicBezTo>
                <a:cubicBezTo>
                  <a:pt x="9678" y="6244"/>
                  <a:pt x="9678" y="6233"/>
                  <a:pt x="9683" y="6233"/>
                </a:cubicBezTo>
                <a:cubicBezTo>
                  <a:pt x="9683" y="6244"/>
                  <a:pt x="9689" y="6244"/>
                  <a:pt x="9694" y="6233"/>
                </a:cubicBezTo>
                <a:cubicBezTo>
                  <a:pt x="9694" y="6233"/>
                  <a:pt x="9700" y="6233"/>
                  <a:pt x="9706" y="6222"/>
                </a:cubicBezTo>
                <a:cubicBezTo>
                  <a:pt x="9711" y="6222"/>
                  <a:pt x="9706" y="6211"/>
                  <a:pt x="9711" y="6211"/>
                </a:cubicBezTo>
                <a:cubicBezTo>
                  <a:pt x="9717" y="6211"/>
                  <a:pt x="9723" y="6222"/>
                  <a:pt x="9728" y="6211"/>
                </a:cubicBezTo>
                <a:cubicBezTo>
                  <a:pt x="9728" y="6211"/>
                  <a:pt x="9728" y="6201"/>
                  <a:pt x="9728" y="6201"/>
                </a:cubicBezTo>
                <a:cubicBezTo>
                  <a:pt x="9728" y="6201"/>
                  <a:pt x="9728" y="6201"/>
                  <a:pt x="9728" y="6201"/>
                </a:cubicBezTo>
                <a:cubicBezTo>
                  <a:pt x="9728" y="6190"/>
                  <a:pt x="9728" y="6190"/>
                  <a:pt x="9723" y="6179"/>
                </a:cubicBezTo>
                <a:cubicBezTo>
                  <a:pt x="9723" y="6179"/>
                  <a:pt x="9723" y="6168"/>
                  <a:pt x="9723" y="6168"/>
                </a:cubicBezTo>
                <a:cubicBezTo>
                  <a:pt x="9717" y="6168"/>
                  <a:pt x="9711" y="6179"/>
                  <a:pt x="9711" y="6168"/>
                </a:cubicBezTo>
                <a:cubicBezTo>
                  <a:pt x="9711" y="6168"/>
                  <a:pt x="9717" y="6168"/>
                  <a:pt x="9723" y="6168"/>
                </a:cubicBezTo>
                <a:cubicBezTo>
                  <a:pt x="9723" y="6168"/>
                  <a:pt x="9723" y="6168"/>
                  <a:pt x="9728" y="6158"/>
                </a:cubicBezTo>
                <a:cubicBezTo>
                  <a:pt x="9728" y="6158"/>
                  <a:pt x="9734" y="6158"/>
                  <a:pt x="9734" y="6147"/>
                </a:cubicBezTo>
                <a:cubicBezTo>
                  <a:pt x="9734" y="6147"/>
                  <a:pt x="9734" y="6147"/>
                  <a:pt x="9739" y="6136"/>
                </a:cubicBezTo>
                <a:cubicBezTo>
                  <a:pt x="9739" y="6125"/>
                  <a:pt x="9745" y="6125"/>
                  <a:pt x="9745" y="6115"/>
                </a:cubicBezTo>
                <a:cubicBezTo>
                  <a:pt x="9751" y="6115"/>
                  <a:pt x="9756" y="6104"/>
                  <a:pt x="9756" y="6093"/>
                </a:cubicBezTo>
                <a:cubicBezTo>
                  <a:pt x="9762" y="6082"/>
                  <a:pt x="9762" y="6072"/>
                  <a:pt x="9762" y="6072"/>
                </a:cubicBezTo>
                <a:cubicBezTo>
                  <a:pt x="9768" y="6061"/>
                  <a:pt x="9768" y="6061"/>
                  <a:pt x="9773" y="6050"/>
                </a:cubicBezTo>
                <a:cubicBezTo>
                  <a:pt x="9773" y="6039"/>
                  <a:pt x="9773" y="6029"/>
                  <a:pt x="9773" y="6029"/>
                </a:cubicBezTo>
                <a:cubicBezTo>
                  <a:pt x="9773" y="6018"/>
                  <a:pt x="9779" y="6018"/>
                  <a:pt x="9779" y="6018"/>
                </a:cubicBezTo>
                <a:cubicBezTo>
                  <a:pt x="9779" y="6007"/>
                  <a:pt x="9779" y="6007"/>
                  <a:pt x="9779" y="5996"/>
                </a:cubicBezTo>
                <a:cubicBezTo>
                  <a:pt x="9779" y="5996"/>
                  <a:pt x="9784" y="5996"/>
                  <a:pt x="9784" y="5996"/>
                </a:cubicBezTo>
                <a:cubicBezTo>
                  <a:pt x="9784" y="5986"/>
                  <a:pt x="9790" y="5975"/>
                  <a:pt x="9784" y="5964"/>
                </a:cubicBezTo>
                <a:cubicBezTo>
                  <a:pt x="9784" y="5964"/>
                  <a:pt x="9779" y="5964"/>
                  <a:pt x="9773" y="5964"/>
                </a:cubicBezTo>
                <a:cubicBezTo>
                  <a:pt x="9768" y="5964"/>
                  <a:pt x="9768" y="5964"/>
                  <a:pt x="9762" y="5964"/>
                </a:cubicBezTo>
                <a:cubicBezTo>
                  <a:pt x="9762" y="5964"/>
                  <a:pt x="9756" y="5964"/>
                  <a:pt x="9756" y="5964"/>
                </a:cubicBezTo>
                <a:cubicBezTo>
                  <a:pt x="9751" y="5964"/>
                  <a:pt x="9751" y="5964"/>
                  <a:pt x="9751" y="5953"/>
                </a:cubicBezTo>
                <a:cubicBezTo>
                  <a:pt x="9745" y="5953"/>
                  <a:pt x="9739" y="5964"/>
                  <a:pt x="9734" y="5953"/>
                </a:cubicBezTo>
                <a:cubicBezTo>
                  <a:pt x="9728" y="5953"/>
                  <a:pt x="9728" y="5953"/>
                  <a:pt x="9717" y="5953"/>
                </a:cubicBezTo>
                <a:cubicBezTo>
                  <a:pt x="9711" y="5953"/>
                  <a:pt x="9706" y="5943"/>
                  <a:pt x="9694" y="5943"/>
                </a:cubicBezTo>
                <a:cubicBezTo>
                  <a:pt x="9689" y="5943"/>
                  <a:pt x="9683" y="5943"/>
                  <a:pt x="9683" y="5953"/>
                </a:cubicBezTo>
                <a:cubicBezTo>
                  <a:pt x="9678" y="5953"/>
                  <a:pt x="9672" y="5953"/>
                  <a:pt x="9666" y="5953"/>
                </a:cubicBezTo>
                <a:cubicBezTo>
                  <a:pt x="9661" y="5953"/>
                  <a:pt x="9661" y="5964"/>
                  <a:pt x="9655" y="5964"/>
                </a:cubicBezTo>
                <a:cubicBezTo>
                  <a:pt x="9649" y="5964"/>
                  <a:pt x="9649" y="5964"/>
                  <a:pt x="9649" y="5964"/>
                </a:cubicBezTo>
                <a:cubicBezTo>
                  <a:pt x="9644" y="5964"/>
                  <a:pt x="9644" y="5964"/>
                  <a:pt x="9644" y="5975"/>
                </a:cubicBezTo>
                <a:cubicBezTo>
                  <a:pt x="9644" y="5975"/>
                  <a:pt x="9638" y="5975"/>
                  <a:pt x="9638" y="5975"/>
                </a:cubicBezTo>
                <a:cubicBezTo>
                  <a:pt x="9633" y="5975"/>
                  <a:pt x="9633" y="5975"/>
                  <a:pt x="9633" y="5986"/>
                </a:cubicBezTo>
                <a:cubicBezTo>
                  <a:pt x="9627" y="5986"/>
                  <a:pt x="9627" y="5986"/>
                  <a:pt x="9627" y="5975"/>
                </a:cubicBezTo>
                <a:cubicBezTo>
                  <a:pt x="9627" y="5975"/>
                  <a:pt x="9627" y="5975"/>
                  <a:pt x="9627" y="5964"/>
                </a:cubicBezTo>
                <a:cubicBezTo>
                  <a:pt x="9633" y="5964"/>
                  <a:pt x="9633" y="5964"/>
                  <a:pt x="9633" y="5964"/>
                </a:cubicBezTo>
                <a:cubicBezTo>
                  <a:pt x="9633" y="5964"/>
                  <a:pt x="9627" y="5964"/>
                  <a:pt x="9627" y="5953"/>
                </a:cubicBezTo>
                <a:cubicBezTo>
                  <a:pt x="9633" y="5953"/>
                  <a:pt x="9633" y="5953"/>
                  <a:pt x="9633" y="5953"/>
                </a:cubicBezTo>
                <a:cubicBezTo>
                  <a:pt x="9633" y="5953"/>
                  <a:pt x="9633" y="5953"/>
                  <a:pt x="9638" y="5953"/>
                </a:cubicBezTo>
                <a:cubicBezTo>
                  <a:pt x="9638" y="5943"/>
                  <a:pt x="9638" y="5943"/>
                  <a:pt x="9644" y="5943"/>
                </a:cubicBezTo>
                <a:cubicBezTo>
                  <a:pt x="9649" y="5953"/>
                  <a:pt x="9649" y="5943"/>
                  <a:pt x="9649" y="5932"/>
                </a:cubicBezTo>
                <a:cubicBezTo>
                  <a:pt x="9649" y="5932"/>
                  <a:pt x="9655" y="5932"/>
                  <a:pt x="9655" y="5921"/>
                </a:cubicBezTo>
                <a:cubicBezTo>
                  <a:pt x="9655" y="5921"/>
                  <a:pt x="9649" y="5932"/>
                  <a:pt x="9649" y="5932"/>
                </a:cubicBezTo>
                <a:cubicBezTo>
                  <a:pt x="9644" y="5932"/>
                  <a:pt x="9644" y="5921"/>
                  <a:pt x="9644" y="5921"/>
                </a:cubicBezTo>
                <a:cubicBezTo>
                  <a:pt x="9638" y="5921"/>
                  <a:pt x="9638" y="5932"/>
                  <a:pt x="9638" y="5921"/>
                </a:cubicBezTo>
                <a:cubicBezTo>
                  <a:pt x="9638" y="5921"/>
                  <a:pt x="9638" y="5921"/>
                  <a:pt x="9644" y="5921"/>
                </a:cubicBezTo>
                <a:cubicBezTo>
                  <a:pt x="9644" y="5910"/>
                  <a:pt x="9644" y="5910"/>
                  <a:pt x="9638" y="5910"/>
                </a:cubicBezTo>
                <a:cubicBezTo>
                  <a:pt x="9638" y="5910"/>
                  <a:pt x="9638" y="5910"/>
                  <a:pt x="9638" y="5910"/>
                </a:cubicBezTo>
                <a:cubicBezTo>
                  <a:pt x="9644" y="5910"/>
                  <a:pt x="9644" y="5900"/>
                  <a:pt x="9649" y="5900"/>
                </a:cubicBezTo>
                <a:cubicBezTo>
                  <a:pt x="9649" y="5889"/>
                  <a:pt x="9655" y="5889"/>
                  <a:pt x="9661" y="5889"/>
                </a:cubicBezTo>
                <a:cubicBezTo>
                  <a:pt x="9666" y="5878"/>
                  <a:pt x="9666" y="5878"/>
                  <a:pt x="9672" y="5867"/>
                </a:cubicBezTo>
                <a:cubicBezTo>
                  <a:pt x="9672" y="5867"/>
                  <a:pt x="9678" y="5867"/>
                  <a:pt x="9678" y="5867"/>
                </a:cubicBezTo>
                <a:cubicBezTo>
                  <a:pt x="9678" y="5857"/>
                  <a:pt x="9678" y="5857"/>
                  <a:pt x="9683" y="5857"/>
                </a:cubicBezTo>
                <a:cubicBezTo>
                  <a:pt x="9683" y="5846"/>
                  <a:pt x="9689" y="5846"/>
                  <a:pt x="9694" y="5846"/>
                </a:cubicBezTo>
                <a:cubicBezTo>
                  <a:pt x="9694" y="5835"/>
                  <a:pt x="9694" y="5824"/>
                  <a:pt x="9700" y="5824"/>
                </a:cubicBezTo>
                <a:cubicBezTo>
                  <a:pt x="9700" y="5814"/>
                  <a:pt x="9706" y="5814"/>
                  <a:pt x="9706" y="5803"/>
                </a:cubicBezTo>
                <a:cubicBezTo>
                  <a:pt x="9706" y="5803"/>
                  <a:pt x="9706" y="5803"/>
                  <a:pt x="9706" y="5803"/>
                </a:cubicBezTo>
                <a:cubicBezTo>
                  <a:pt x="9706" y="5792"/>
                  <a:pt x="9706" y="5792"/>
                  <a:pt x="9706" y="5792"/>
                </a:cubicBezTo>
                <a:cubicBezTo>
                  <a:pt x="9711" y="5792"/>
                  <a:pt x="9711" y="5781"/>
                  <a:pt x="9706" y="5781"/>
                </a:cubicBezTo>
                <a:cubicBezTo>
                  <a:pt x="9706" y="5781"/>
                  <a:pt x="9706" y="5781"/>
                  <a:pt x="9700" y="5781"/>
                </a:cubicBezTo>
                <a:cubicBezTo>
                  <a:pt x="9700" y="5781"/>
                  <a:pt x="9700" y="5781"/>
                  <a:pt x="9694" y="5781"/>
                </a:cubicBezTo>
                <a:cubicBezTo>
                  <a:pt x="9694" y="5781"/>
                  <a:pt x="9694" y="5781"/>
                  <a:pt x="9689" y="5781"/>
                </a:cubicBezTo>
                <a:cubicBezTo>
                  <a:pt x="9689" y="5771"/>
                  <a:pt x="9689" y="5771"/>
                  <a:pt x="9683" y="5771"/>
                </a:cubicBezTo>
                <a:cubicBezTo>
                  <a:pt x="9683" y="5771"/>
                  <a:pt x="9678" y="5792"/>
                  <a:pt x="9678" y="5781"/>
                </a:cubicBezTo>
                <a:cubicBezTo>
                  <a:pt x="9672" y="5781"/>
                  <a:pt x="9672" y="5781"/>
                  <a:pt x="9666" y="5781"/>
                </a:cubicBezTo>
                <a:cubicBezTo>
                  <a:pt x="9666" y="5781"/>
                  <a:pt x="9661" y="5792"/>
                  <a:pt x="9661" y="5792"/>
                </a:cubicBezTo>
                <a:cubicBezTo>
                  <a:pt x="9655" y="5792"/>
                  <a:pt x="9655" y="5792"/>
                  <a:pt x="9649" y="5792"/>
                </a:cubicBezTo>
                <a:cubicBezTo>
                  <a:pt x="9649" y="5792"/>
                  <a:pt x="9644" y="5792"/>
                  <a:pt x="9644" y="5792"/>
                </a:cubicBezTo>
                <a:cubicBezTo>
                  <a:pt x="9638" y="5792"/>
                  <a:pt x="9638" y="5792"/>
                  <a:pt x="9633" y="5803"/>
                </a:cubicBezTo>
                <a:cubicBezTo>
                  <a:pt x="9633" y="5803"/>
                  <a:pt x="9633" y="5803"/>
                  <a:pt x="9633" y="5803"/>
                </a:cubicBezTo>
                <a:cubicBezTo>
                  <a:pt x="9627" y="5792"/>
                  <a:pt x="9627" y="5803"/>
                  <a:pt x="9627" y="5803"/>
                </a:cubicBezTo>
                <a:cubicBezTo>
                  <a:pt x="9621" y="5803"/>
                  <a:pt x="9621" y="5814"/>
                  <a:pt x="9616" y="5803"/>
                </a:cubicBezTo>
                <a:cubicBezTo>
                  <a:pt x="9616" y="5803"/>
                  <a:pt x="9616" y="5803"/>
                  <a:pt x="9616" y="5803"/>
                </a:cubicBezTo>
                <a:cubicBezTo>
                  <a:pt x="9616" y="5792"/>
                  <a:pt x="9616" y="5803"/>
                  <a:pt x="9616" y="5792"/>
                </a:cubicBezTo>
                <a:cubicBezTo>
                  <a:pt x="9616" y="5792"/>
                  <a:pt x="9610" y="5792"/>
                  <a:pt x="9604" y="5792"/>
                </a:cubicBezTo>
                <a:cubicBezTo>
                  <a:pt x="9604" y="5803"/>
                  <a:pt x="9604" y="5803"/>
                  <a:pt x="9599" y="5803"/>
                </a:cubicBezTo>
                <a:cubicBezTo>
                  <a:pt x="9599" y="5814"/>
                  <a:pt x="9599" y="5803"/>
                  <a:pt x="9599" y="5803"/>
                </a:cubicBezTo>
                <a:cubicBezTo>
                  <a:pt x="9593" y="5803"/>
                  <a:pt x="9599" y="5781"/>
                  <a:pt x="9593" y="5781"/>
                </a:cubicBezTo>
                <a:cubicBezTo>
                  <a:pt x="9593" y="5792"/>
                  <a:pt x="9587" y="5792"/>
                  <a:pt x="9587" y="5792"/>
                </a:cubicBezTo>
                <a:cubicBezTo>
                  <a:pt x="9587" y="5792"/>
                  <a:pt x="9587" y="5781"/>
                  <a:pt x="9582" y="5781"/>
                </a:cubicBezTo>
                <a:cubicBezTo>
                  <a:pt x="9582" y="5781"/>
                  <a:pt x="9576" y="5781"/>
                  <a:pt x="9576" y="5792"/>
                </a:cubicBezTo>
                <a:cubicBezTo>
                  <a:pt x="9576" y="5792"/>
                  <a:pt x="9576" y="5792"/>
                  <a:pt x="9571" y="5792"/>
                </a:cubicBezTo>
                <a:cubicBezTo>
                  <a:pt x="9571" y="5803"/>
                  <a:pt x="9571" y="5803"/>
                  <a:pt x="9571" y="5803"/>
                </a:cubicBezTo>
                <a:cubicBezTo>
                  <a:pt x="9571" y="5814"/>
                  <a:pt x="9571" y="5814"/>
                  <a:pt x="9571" y="5814"/>
                </a:cubicBezTo>
                <a:cubicBezTo>
                  <a:pt x="9571" y="5824"/>
                  <a:pt x="9571" y="5824"/>
                  <a:pt x="9571" y="5835"/>
                </a:cubicBezTo>
                <a:cubicBezTo>
                  <a:pt x="9571" y="5835"/>
                  <a:pt x="9582" y="5846"/>
                  <a:pt x="9576" y="5846"/>
                </a:cubicBezTo>
                <a:cubicBezTo>
                  <a:pt x="9571" y="5857"/>
                  <a:pt x="9571" y="5846"/>
                  <a:pt x="9565" y="5846"/>
                </a:cubicBezTo>
                <a:cubicBezTo>
                  <a:pt x="9565" y="5846"/>
                  <a:pt x="9565" y="5857"/>
                  <a:pt x="9559" y="5846"/>
                </a:cubicBezTo>
                <a:cubicBezTo>
                  <a:pt x="9559" y="5846"/>
                  <a:pt x="9554" y="5846"/>
                  <a:pt x="9554" y="5846"/>
                </a:cubicBezTo>
                <a:cubicBezTo>
                  <a:pt x="9554" y="5857"/>
                  <a:pt x="9554" y="5857"/>
                  <a:pt x="9559" y="5857"/>
                </a:cubicBezTo>
                <a:cubicBezTo>
                  <a:pt x="9559" y="5867"/>
                  <a:pt x="9559" y="5857"/>
                  <a:pt x="9565" y="5867"/>
                </a:cubicBezTo>
                <a:cubicBezTo>
                  <a:pt x="9565" y="5867"/>
                  <a:pt x="9559" y="5878"/>
                  <a:pt x="9554" y="5878"/>
                </a:cubicBezTo>
                <a:cubicBezTo>
                  <a:pt x="9554" y="5878"/>
                  <a:pt x="9554" y="5878"/>
                  <a:pt x="9548" y="5878"/>
                </a:cubicBezTo>
                <a:cubicBezTo>
                  <a:pt x="9548" y="5878"/>
                  <a:pt x="9548" y="5878"/>
                  <a:pt x="9548" y="5889"/>
                </a:cubicBezTo>
                <a:cubicBezTo>
                  <a:pt x="9554" y="5889"/>
                  <a:pt x="9554" y="5889"/>
                  <a:pt x="9554" y="5889"/>
                </a:cubicBezTo>
                <a:cubicBezTo>
                  <a:pt x="9559" y="5900"/>
                  <a:pt x="9554" y="5900"/>
                  <a:pt x="9559" y="5900"/>
                </a:cubicBezTo>
                <a:cubicBezTo>
                  <a:pt x="9559" y="5900"/>
                  <a:pt x="9571" y="5910"/>
                  <a:pt x="9565" y="5910"/>
                </a:cubicBezTo>
                <a:cubicBezTo>
                  <a:pt x="9565" y="5921"/>
                  <a:pt x="9559" y="5900"/>
                  <a:pt x="9559" y="5910"/>
                </a:cubicBezTo>
                <a:cubicBezTo>
                  <a:pt x="9559" y="5910"/>
                  <a:pt x="9554" y="5910"/>
                  <a:pt x="9554" y="5921"/>
                </a:cubicBezTo>
                <a:cubicBezTo>
                  <a:pt x="9548" y="5921"/>
                  <a:pt x="9548" y="5921"/>
                  <a:pt x="9542" y="5921"/>
                </a:cubicBezTo>
                <a:cubicBezTo>
                  <a:pt x="9542" y="5910"/>
                  <a:pt x="9542" y="5910"/>
                  <a:pt x="9542" y="5910"/>
                </a:cubicBezTo>
                <a:cubicBezTo>
                  <a:pt x="9537" y="5900"/>
                  <a:pt x="9542" y="5910"/>
                  <a:pt x="9542" y="5910"/>
                </a:cubicBezTo>
                <a:cubicBezTo>
                  <a:pt x="9537" y="5921"/>
                  <a:pt x="9537" y="5921"/>
                  <a:pt x="9537" y="5921"/>
                </a:cubicBezTo>
                <a:cubicBezTo>
                  <a:pt x="9531" y="5921"/>
                  <a:pt x="9531" y="5910"/>
                  <a:pt x="9531" y="5921"/>
                </a:cubicBezTo>
                <a:cubicBezTo>
                  <a:pt x="9526" y="5921"/>
                  <a:pt x="9531" y="5932"/>
                  <a:pt x="9531" y="5943"/>
                </a:cubicBezTo>
                <a:cubicBezTo>
                  <a:pt x="9526" y="5943"/>
                  <a:pt x="9526" y="5953"/>
                  <a:pt x="9531" y="5953"/>
                </a:cubicBezTo>
                <a:cubicBezTo>
                  <a:pt x="9531" y="5953"/>
                  <a:pt x="9537" y="5953"/>
                  <a:pt x="9537" y="5953"/>
                </a:cubicBezTo>
                <a:cubicBezTo>
                  <a:pt x="9537" y="5953"/>
                  <a:pt x="9537" y="5964"/>
                  <a:pt x="9537" y="5964"/>
                </a:cubicBezTo>
                <a:cubicBezTo>
                  <a:pt x="9537" y="5975"/>
                  <a:pt x="9542" y="5964"/>
                  <a:pt x="9542" y="5975"/>
                </a:cubicBezTo>
                <a:cubicBezTo>
                  <a:pt x="9548" y="5975"/>
                  <a:pt x="9542" y="5986"/>
                  <a:pt x="9542" y="5986"/>
                </a:cubicBezTo>
                <a:cubicBezTo>
                  <a:pt x="9537" y="5986"/>
                  <a:pt x="9537" y="5975"/>
                  <a:pt x="9537" y="5975"/>
                </a:cubicBezTo>
                <a:cubicBezTo>
                  <a:pt x="9537" y="5975"/>
                  <a:pt x="9531" y="5975"/>
                  <a:pt x="9531" y="5975"/>
                </a:cubicBezTo>
                <a:cubicBezTo>
                  <a:pt x="9531" y="5964"/>
                  <a:pt x="9531" y="5964"/>
                  <a:pt x="9526" y="5964"/>
                </a:cubicBezTo>
                <a:cubicBezTo>
                  <a:pt x="9526" y="5964"/>
                  <a:pt x="9526" y="5975"/>
                  <a:pt x="9526" y="5986"/>
                </a:cubicBezTo>
                <a:cubicBezTo>
                  <a:pt x="9526" y="5986"/>
                  <a:pt x="9531" y="5986"/>
                  <a:pt x="9531" y="5996"/>
                </a:cubicBezTo>
                <a:close/>
                <a:moveTo>
                  <a:pt x="9824" y="7125"/>
                </a:moveTo>
                <a:cubicBezTo>
                  <a:pt x="9824" y="7125"/>
                  <a:pt x="9824" y="7125"/>
                  <a:pt x="9824" y="7125"/>
                </a:cubicBezTo>
                <a:cubicBezTo>
                  <a:pt x="9818" y="7125"/>
                  <a:pt x="9824" y="7114"/>
                  <a:pt x="9818" y="7114"/>
                </a:cubicBezTo>
                <a:cubicBezTo>
                  <a:pt x="9818" y="7114"/>
                  <a:pt x="9818" y="7125"/>
                  <a:pt x="9813" y="7125"/>
                </a:cubicBezTo>
                <a:cubicBezTo>
                  <a:pt x="9813" y="7125"/>
                  <a:pt x="9807" y="7125"/>
                  <a:pt x="9801" y="7136"/>
                </a:cubicBezTo>
                <a:cubicBezTo>
                  <a:pt x="9801" y="7136"/>
                  <a:pt x="9807" y="7136"/>
                  <a:pt x="9807" y="7146"/>
                </a:cubicBezTo>
                <a:cubicBezTo>
                  <a:pt x="9813" y="7146"/>
                  <a:pt x="9813" y="7146"/>
                  <a:pt x="9813" y="7146"/>
                </a:cubicBezTo>
                <a:cubicBezTo>
                  <a:pt x="9813" y="7146"/>
                  <a:pt x="9813" y="7157"/>
                  <a:pt x="9818" y="7157"/>
                </a:cubicBezTo>
                <a:cubicBezTo>
                  <a:pt x="9818" y="7157"/>
                  <a:pt x="9818" y="7157"/>
                  <a:pt x="9818" y="7157"/>
                </a:cubicBezTo>
                <a:cubicBezTo>
                  <a:pt x="9824" y="7146"/>
                  <a:pt x="9829" y="7157"/>
                  <a:pt x="9829" y="7146"/>
                </a:cubicBezTo>
                <a:cubicBezTo>
                  <a:pt x="9829" y="7146"/>
                  <a:pt x="9829" y="7136"/>
                  <a:pt x="9829" y="7136"/>
                </a:cubicBezTo>
                <a:cubicBezTo>
                  <a:pt x="9829" y="7136"/>
                  <a:pt x="9829" y="7136"/>
                  <a:pt x="9829" y="7136"/>
                </a:cubicBezTo>
                <a:cubicBezTo>
                  <a:pt x="9835" y="7136"/>
                  <a:pt x="9835" y="7136"/>
                  <a:pt x="9835" y="7136"/>
                </a:cubicBezTo>
                <a:cubicBezTo>
                  <a:pt x="9835" y="7125"/>
                  <a:pt x="9829" y="7125"/>
                  <a:pt x="9829" y="7125"/>
                </a:cubicBezTo>
                <a:cubicBezTo>
                  <a:pt x="9829" y="7125"/>
                  <a:pt x="9829" y="7125"/>
                  <a:pt x="9824" y="7125"/>
                </a:cubicBezTo>
                <a:close/>
                <a:moveTo>
                  <a:pt x="9520" y="6276"/>
                </a:moveTo>
                <a:cubicBezTo>
                  <a:pt x="9526" y="6265"/>
                  <a:pt x="9526" y="6254"/>
                  <a:pt x="9531" y="6244"/>
                </a:cubicBezTo>
                <a:cubicBezTo>
                  <a:pt x="9531" y="6244"/>
                  <a:pt x="9537" y="6233"/>
                  <a:pt x="9537" y="6222"/>
                </a:cubicBezTo>
                <a:cubicBezTo>
                  <a:pt x="9531" y="6222"/>
                  <a:pt x="9531" y="6233"/>
                  <a:pt x="9526" y="6233"/>
                </a:cubicBezTo>
                <a:cubicBezTo>
                  <a:pt x="9526" y="6233"/>
                  <a:pt x="9520" y="6233"/>
                  <a:pt x="9520" y="6233"/>
                </a:cubicBezTo>
                <a:cubicBezTo>
                  <a:pt x="9520" y="6244"/>
                  <a:pt x="9526" y="6244"/>
                  <a:pt x="9520" y="6244"/>
                </a:cubicBezTo>
                <a:cubicBezTo>
                  <a:pt x="9520" y="6254"/>
                  <a:pt x="9509" y="6244"/>
                  <a:pt x="9509" y="6254"/>
                </a:cubicBezTo>
                <a:cubicBezTo>
                  <a:pt x="9509" y="6265"/>
                  <a:pt x="9514" y="6265"/>
                  <a:pt x="9514" y="6265"/>
                </a:cubicBezTo>
                <a:cubicBezTo>
                  <a:pt x="9520" y="6265"/>
                  <a:pt x="9520" y="6287"/>
                  <a:pt x="9520" y="6276"/>
                </a:cubicBezTo>
                <a:close/>
                <a:moveTo>
                  <a:pt x="9576" y="6297"/>
                </a:moveTo>
                <a:cubicBezTo>
                  <a:pt x="9576" y="6287"/>
                  <a:pt x="9576" y="6276"/>
                  <a:pt x="9571" y="6265"/>
                </a:cubicBezTo>
                <a:cubicBezTo>
                  <a:pt x="9571" y="6265"/>
                  <a:pt x="9571" y="6276"/>
                  <a:pt x="9576" y="6276"/>
                </a:cubicBezTo>
                <a:cubicBezTo>
                  <a:pt x="9576" y="6287"/>
                  <a:pt x="9576" y="6297"/>
                  <a:pt x="9576" y="6297"/>
                </a:cubicBezTo>
                <a:close/>
                <a:moveTo>
                  <a:pt x="9492" y="6061"/>
                </a:moveTo>
                <a:cubicBezTo>
                  <a:pt x="9492" y="6061"/>
                  <a:pt x="9492" y="6061"/>
                  <a:pt x="9486" y="6061"/>
                </a:cubicBezTo>
                <a:cubicBezTo>
                  <a:pt x="9486" y="6072"/>
                  <a:pt x="9486" y="6072"/>
                  <a:pt x="9492" y="6072"/>
                </a:cubicBezTo>
                <a:cubicBezTo>
                  <a:pt x="9492" y="6072"/>
                  <a:pt x="9492" y="6072"/>
                  <a:pt x="9492" y="6082"/>
                </a:cubicBezTo>
                <a:cubicBezTo>
                  <a:pt x="9492" y="6082"/>
                  <a:pt x="9492" y="6082"/>
                  <a:pt x="9497" y="6082"/>
                </a:cubicBezTo>
                <a:cubicBezTo>
                  <a:pt x="9497" y="6082"/>
                  <a:pt x="9497" y="6082"/>
                  <a:pt x="9497" y="6072"/>
                </a:cubicBezTo>
                <a:cubicBezTo>
                  <a:pt x="9503" y="6072"/>
                  <a:pt x="9503" y="6061"/>
                  <a:pt x="9497" y="6061"/>
                </a:cubicBezTo>
                <a:cubicBezTo>
                  <a:pt x="9497" y="6061"/>
                  <a:pt x="9497" y="6061"/>
                  <a:pt x="9492" y="6061"/>
                </a:cubicBezTo>
                <a:close/>
                <a:moveTo>
                  <a:pt x="9503" y="6244"/>
                </a:moveTo>
                <a:cubicBezTo>
                  <a:pt x="9509" y="6244"/>
                  <a:pt x="9509" y="6233"/>
                  <a:pt x="9509" y="6233"/>
                </a:cubicBezTo>
                <a:cubicBezTo>
                  <a:pt x="9509" y="6233"/>
                  <a:pt x="9514" y="6222"/>
                  <a:pt x="9509" y="6222"/>
                </a:cubicBezTo>
                <a:cubicBezTo>
                  <a:pt x="9503" y="6233"/>
                  <a:pt x="9503" y="6244"/>
                  <a:pt x="9503" y="6244"/>
                </a:cubicBezTo>
                <a:close/>
                <a:moveTo>
                  <a:pt x="9537" y="6179"/>
                </a:moveTo>
                <a:cubicBezTo>
                  <a:pt x="9537" y="6190"/>
                  <a:pt x="9537" y="6190"/>
                  <a:pt x="9537" y="6179"/>
                </a:cubicBezTo>
                <a:cubicBezTo>
                  <a:pt x="9537" y="6179"/>
                  <a:pt x="9537" y="6179"/>
                  <a:pt x="9537" y="6168"/>
                </a:cubicBezTo>
                <a:cubicBezTo>
                  <a:pt x="9537" y="6168"/>
                  <a:pt x="9537" y="6168"/>
                  <a:pt x="9537" y="6168"/>
                </a:cubicBezTo>
                <a:cubicBezTo>
                  <a:pt x="9531" y="6158"/>
                  <a:pt x="9531" y="6168"/>
                  <a:pt x="9531" y="6158"/>
                </a:cubicBezTo>
                <a:cubicBezTo>
                  <a:pt x="9526" y="6158"/>
                  <a:pt x="9526" y="6158"/>
                  <a:pt x="9526" y="6158"/>
                </a:cubicBezTo>
                <a:cubicBezTo>
                  <a:pt x="9520" y="6158"/>
                  <a:pt x="9520" y="6147"/>
                  <a:pt x="9514" y="6136"/>
                </a:cubicBezTo>
                <a:cubicBezTo>
                  <a:pt x="9514" y="6136"/>
                  <a:pt x="9514" y="6136"/>
                  <a:pt x="9514" y="6125"/>
                </a:cubicBezTo>
                <a:cubicBezTo>
                  <a:pt x="9509" y="6125"/>
                  <a:pt x="9503" y="6136"/>
                  <a:pt x="9503" y="6136"/>
                </a:cubicBezTo>
                <a:cubicBezTo>
                  <a:pt x="9497" y="6136"/>
                  <a:pt x="9497" y="6136"/>
                  <a:pt x="9497" y="6136"/>
                </a:cubicBezTo>
                <a:cubicBezTo>
                  <a:pt x="9497" y="6136"/>
                  <a:pt x="9497" y="6147"/>
                  <a:pt x="9497" y="6147"/>
                </a:cubicBezTo>
                <a:cubicBezTo>
                  <a:pt x="9497" y="6147"/>
                  <a:pt x="9497" y="6147"/>
                  <a:pt x="9503" y="6147"/>
                </a:cubicBezTo>
                <a:cubicBezTo>
                  <a:pt x="9503" y="6158"/>
                  <a:pt x="9503" y="6158"/>
                  <a:pt x="9509" y="6158"/>
                </a:cubicBezTo>
                <a:cubicBezTo>
                  <a:pt x="9509" y="6158"/>
                  <a:pt x="9514" y="6158"/>
                  <a:pt x="9514" y="6158"/>
                </a:cubicBezTo>
                <a:cubicBezTo>
                  <a:pt x="9520" y="6168"/>
                  <a:pt x="9509" y="6179"/>
                  <a:pt x="9520" y="6179"/>
                </a:cubicBezTo>
                <a:cubicBezTo>
                  <a:pt x="9520" y="6179"/>
                  <a:pt x="9514" y="6179"/>
                  <a:pt x="9514" y="6179"/>
                </a:cubicBezTo>
                <a:cubicBezTo>
                  <a:pt x="9509" y="6179"/>
                  <a:pt x="9509" y="6190"/>
                  <a:pt x="9509" y="6190"/>
                </a:cubicBezTo>
                <a:cubicBezTo>
                  <a:pt x="9503" y="6190"/>
                  <a:pt x="9503" y="6190"/>
                  <a:pt x="9503" y="6190"/>
                </a:cubicBezTo>
                <a:cubicBezTo>
                  <a:pt x="9503" y="6190"/>
                  <a:pt x="9497" y="6190"/>
                  <a:pt x="9497" y="6190"/>
                </a:cubicBezTo>
                <a:cubicBezTo>
                  <a:pt x="9497" y="6190"/>
                  <a:pt x="9497" y="6190"/>
                  <a:pt x="9497" y="6201"/>
                </a:cubicBezTo>
                <a:cubicBezTo>
                  <a:pt x="9503" y="6201"/>
                  <a:pt x="9503" y="6190"/>
                  <a:pt x="9509" y="6190"/>
                </a:cubicBezTo>
                <a:cubicBezTo>
                  <a:pt x="9514" y="6190"/>
                  <a:pt x="9514" y="6190"/>
                  <a:pt x="9514" y="6190"/>
                </a:cubicBezTo>
                <a:cubicBezTo>
                  <a:pt x="9520" y="6190"/>
                  <a:pt x="9520" y="6190"/>
                  <a:pt x="9520" y="6190"/>
                </a:cubicBezTo>
                <a:cubicBezTo>
                  <a:pt x="9526" y="6190"/>
                  <a:pt x="9526" y="6190"/>
                  <a:pt x="9526" y="6190"/>
                </a:cubicBezTo>
                <a:cubicBezTo>
                  <a:pt x="9531" y="6190"/>
                  <a:pt x="9531" y="6190"/>
                  <a:pt x="9531" y="6190"/>
                </a:cubicBezTo>
                <a:cubicBezTo>
                  <a:pt x="9531" y="6190"/>
                  <a:pt x="9531" y="6179"/>
                  <a:pt x="9537" y="6179"/>
                </a:cubicBezTo>
                <a:close/>
                <a:moveTo>
                  <a:pt x="9621" y="6523"/>
                </a:moveTo>
                <a:cubicBezTo>
                  <a:pt x="9621" y="6523"/>
                  <a:pt x="9621" y="6501"/>
                  <a:pt x="9616" y="6512"/>
                </a:cubicBezTo>
                <a:cubicBezTo>
                  <a:pt x="9616" y="6523"/>
                  <a:pt x="9616" y="6523"/>
                  <a:pt x="9616" y="6523"/>
                </a:cubicBezTo>
                <a:cubicBezTo>
                  <a:pt x="9616" y="6523"/>
                  <a:pt x="9610" y="6534"/>
                  <a:pt x="9610" y="6534"/>
                </a:cubicBezTo>
                <a:cubicBezTo>
                  <a:pt x="9610" y="6534"/>
                  <a:pt x="9610" y="6534"/>
                  <a:pt x="9604" y="6544"/>
                </a:cubicBezTo>
                <a:cubicBezTo>
                  <a:pt x="9604" y="6544"/>
                  <a:pt x="9604" y="6544"/>
                  <a:pt x="9599" y="6544"/>
                </a:cubicBezTo>
                <a:cubicBezTo>
                  <a:pt x="9599" y="6555"/>
                  <a:pt x="9593" y="6566"/>
                  <a:pt x="9599" y="6577"/>
                </a:cubicBezTo>
                <a:cubicBezTo>
                  <a:pt x="9599" y="6577"/>
                  <a:pt x="9604" y="6577"/>
                  <a:pt x="9604" y="6577"/>
                </a:cubicBezTo>
                <a:cubicBezTo>
                  <a:pt x="9610" y="6566"/>
                  <a:pt x="9610" y="6566"/>
                  <a:pt x="9616" y="6555"/>
                </a:cubicBezTo>
                <a:cubicBezTo>
                  <a:pt x="9616" y="6555"/>
                  <a:pt x="9616" y="6555"/>
                  <a:pt x="9621" y="6555"/>
                </a:cubicBezTo>
                <a:cubicBezTo>
                  <a:pt x="9621" y="6555"/>
                  <a:pt x="9621" y="6555"/>
                  <a:pt x="9621" y="6544"/>
                </a:cubicBezTo>
                <a:cubicBezTo>
                  <a:pt x="9621" y="6544"/>
                  <a:pt x="9627" y="6534"/>
                  <a:pt x="9627" y="6534"/>
                </a:cubicBezTo>
                <a:cubicBezTo>
                  <a:pt x="9627" y="6534"/>
                  <a:pt x="9621" y="6534"/>
                  <a:pt x="9621" y="6523"/>
                </a:cubicBezTo>
                <a:close/>
                <a:moveTo>
                  <a:pt x="9503" y="6308"/>
                </a:moveTo>
                <a:cubicBezTo>
                  <a:pt x="9497" y="6308"/>
                  <a:pt x="9497" y="6308"/>
                  <a:pt x="9497" y="6319"/>
                </a:cubicBezTo>
                <a:cubicBezTo>
                  <a:pt x="9503" y="6330"/>
                  <a:pt x="9509" y="6308"/>
                  <a:pt x="9509" y="6308"/>
                </a:cubicBezTo>
                <a:cubicBezTo>
                  <a:pt x="9509" y="6308"/>
                  <a:pt x="9514" y="6308"/>
                  <a:pt x="9514" y="6297"/>
                </a:cubicBezTo>
                <a:cubicBezTo>
                  <a:pt x="9514" y="6287"/>
                  <a:pt x="9514" y="6287"/>
                  <a:pt x="9514" y="6276"/>
                </a:cubicBezTo>
                <a:cubicBezTo>
                  <a:pt x="9514" y="6276"/>
                  <a:pt x="9514" y="6276"/>
                  <a:pt x="9509" y="6276"/>
                </a:cubicBezTo>
                <a:cubicBezTo>
                  <a:pt x="9509" y="6265"/>
                  <a:pt x="9509" y="6254"/>
                  <a:pt x="9509" y="6254"/>
                </a:cubicBezTo>
                <a:cubicBezTo>
                  <a:pt x="9503" y="6265"/>
                  <a:pt x="9503" y="6265"/>
                  <a:pt x="9503" y="6265"/>
                </a:cubicBezTo>
                <a:cubicBezTo>
                  <a:pt x="9497" y="6265"/>
                  <a:pt x="9497" y="6265"/>
                  <a:pt x="9497" y="6265"/>
                </a:cubicBezTo>
                <a:cubicBezTo>
                  <a:pt x="9497" y="6265"/>
                  <a:pt x="9492" y="6265"/>
                  <a:pt x="9492" y="6265"/>
                </a:cubicBezTo>
                <a:cubicBezTo>
                  <a:pt x="9492" y="6265"/>
                  <a:pt x="9486" y="6287"/>
                  <a:pt x="9486" y="6287"/>
                </a:cubicBezTo>
                <a:cubicBezTo>
                  <a:pt x="9492" y="6287"/>
                  <a:pt x="9492" y="6287"/>
                  <a:pt x="9492" y="6287"/>
                </a:cubicBezTo>
                <a:cubicBezTo>
                  <a:pt x="9492" y="6287"/>
                  <a:pt x="9492" y="6287"/>
                  <a:pt x="9497" y="6287"/>
                </a:cubicBezTo>
                <a:cubicBezTo>
                  <a:pt x="9497" y="6287"/>
                  <a:pt x="9497" y="6287"/>
                  <a:pt x="9497" y="6287"/>
                </a:cubicBezTo>
                <a:cubicBezTo>
                  <a:pt x="9497" y="6287"/>
                  <a:pt x="9497" y="6287"/>
                  <a:pt x="9503" y="6287"/>
                </a:cubicBezTo>
                <a:cubicBezTo>
                  <a:pt x="9503" y="6287"/>
                  <a:pt x="9503" y="6287"/>
                  <a:pt x="9503" y="6297"/>
                </a:cubicBezTo>
                <a:cubicBezTo>
                  <a:pt x="9503" y="6297"/>
                  <a:pt x="9503" y="6297"/>
                  <a:pt x="9503" y="6308"/>
                </a:cubicBezTo>
                <a:close/>
                <a:moveTo>
                  <a:pt x="9756" y="7361"/>
                </a:moveTo>
                <a:cubicBezTo>
                  <a:pt x="9756" y="7361"/>
                  <a:pt x="9756" y="7372"/>
                  <a:pt x="9756" y="7372"/>
                </a:cubicBezTo>
                <a:cubicBezTo>
                  <a:pt x="9762" y="7372"/>
                  <a:pt x="9762" y="7372"/>
                  <a:pt x="9762" y="7372"/>
                </a:cubicBezTo>
                <a:cubicBezTo>
                  <a:pt x="9768" y="7372"/>
                  <a:pt x="9762" y="7383"/>
                  <a:pt x="9768" y="7372"/>
                </a:cubicBezTo>
                <a:cubicBezTo>
                  <a:pt x="9768" y="7372"/>
                  <a:pt x="9768" y="7361"/>
                  <a:pt x="9768" y="7361"/>
                </a:cubicBezTo>
                <a:cubicBezTo>
                  <a:pt x="9768" y="7361"/>
                  <a:pt x="9762" y="7361"/>
                  <a:pt x="9756" y="7361"/>
                </a:cubicBezTo>
                <a:close/>
                <a:moveTo>
                  <a:pt x="10803" y="3890"/>
                </a:moveTo>
                <a:cubicBezTo>
                  <a:pt x="10803" y="3890"/>
                  <a:pt x="10797" y="3890"/>
                  <a:pt x="10797" y="3890"/>
                </a:cubicBezTo>
                <a:cubicBezTo>
                  <a:pt x="10792" y="3890"/>
                  <a:pt x="10792" y="3901"/>
                  <a:pt x="10792" y="3901"/>
                </a:cubicBezTo>
                <a:cubicBezTo>
                  <a:pt x="10792" y="3901"/>
                  <a:pt x="10786" y="3901"/>
                  <a:pt x="10786" y="3912"/>
                </a:cubicBezTo>
                <a:cubicBezTo>
                  <a:pt x="10780" y="3912"/>
                  <a:pt x="10763" y="3922"/>
                  <a:pt x="10775" y="3944"/>
                </a:cubicBezTo>
                <a:cubicBezTo>
                  <a:pt x="10775" y="3944"/>
                  <a:pt x="10780" y="3944"/>
                  <a:pt x="10786" y="3944"/>
                </a:cubicBezTo>
                <a:cubicBezTo>
                  <a:pt x="10792" y="3944"/>
                  <a:pt x="10792" y="3944"/>
                  <a:pt x="10797" y="3933"/>
                </a:cubicBezTo>
                <a:cubicBezTo>
                  <a:pt x="10803" y="3922"/>
                  <a:pt x="10808" y="3922"/>
                  <a:pt x="10808" y="3922"/>
                </a:cubicBezTo>
                <a:cubicBezTo>
                  <a:pt x="10814" y="3912"/>
                  <a:pt x="10808" y="3912"/>
                  <a:pt x="10808" y="3901"/>
                </a:cubicBezTo>
                <a:cubicBezTo>
                  <a:pt x="10803" y="3901"/>
                  <a:pt x="10803" y="3901"/>
                  <a:pt x="10803" y="3890"/>
                </a:cubicBezTo>
                <a:close/>
                <a:moveTo>
                  <a:pt x="10747" y="3944"/>
                </a:moveTo>
                <a:cubicBezTo>
                  <a:pt x="10741" y="3933"/>
                  <a:pt x="10730" y="3987"/>
                  <a:pt x="10730" y="3987"/>
                </a:cubicBezTo>
                <a:cubicBezTo>
                  <a:pt x="10730" y="3987"/>
                  <a:pt x="10730" y="3998"/>
                  <a:pt x="10730" y="3998"/>
                </a:cubicBezTo>
                <a:cubicBezTo>
                  <a:pt x="10730" y="4008"/>
                  <a:pt x="10735" y="3998"/>
                  <a:pt x="10735" y="3998"/>
                </a:cubicBezTo>
                <a:cubicBezTo>
                  <a:pt x="10741" y="3998"/>
                  <a:pt x="10741" y="3987"/>
                  <a:pt x="10747" y="3976"/>
                </a:cubicBezTo>
                <a:cubicBezTo>
                  <a:pt x="10747" y="3976"/>
                  <a:pt x="10752" y="3976"/>
                  <a:pt x="10747" y="3965"/>
                </a:cubicBezTo>
                <a:cubicBezTo>
                  <a:pt x="10747" y="3965"/>
                  <a:pt x="10747" y="3965"/>
                  <a:pt x="10747" y="3965"/>
                </a:cubicBezTo>
                <a:cubicBezTo>
                  <a:pt x="10747" y="3955"/>
                  <a:pt x="10747" y="3955"/>
                  <a:pt x="10747" y="3955"/>
                </a:cubicBezTo>
                <a:cubicBezTo>
                  <a:pt x="10747" y="3944"/>
                  <a:pt x="10747" y="3944"/>
                  <a:pt x="10747" y="3944"/>
                </a:cubicBezTo>
                <a:close/>
                <a:moveTo>
                  <a:pt x="10882" y="3890"/>
                </a:moveTo>
                <a:cubicBezTo>
                  <a:pt x="10882" y="3890"/>
                  <a:pt x="10887" y="3890"/>
                  <a:pt x="10887" y="3890"/>
                </a:cubicBezTo>
                <a:cubicBezTo>
                  <a:pt x="10893" y="3890"/>
                  <a:pt x="10898" y="3901"/>
                  <a:pt x="10904" y="3901"/>
                </a:cubicBezTo>
                <a:cubicBezTo>
                  <a:pt x="10910" y="3901"/>
                  <a:pt x="10915" y="3890"/>
                  <a:pt x="10915" y="3890"/>
                </a:cubicBezTo>
                <a:cubicBezTo>
                  <a:pt x="10921" y="3879"/>
                  <a:pt x="10921" y="3879"/>
                  <a:pt x="10927" y="3869"/>
                </a:cubicBezTo>
                <a:cubicBezTo>
                  <a:pt x="10927" y="3858"/>
                  <a:pt x="10932" y="3858"/>
                  <a:pt x="10938" y="3858"/>
                </a:cubicBezTo>
                <a:cubicBezTo>
                  <a:pt x="10943" y="3847"/>
                  <a:pt x="10943" y="3847"/>
                  <a:pt x="10949" y="3847"/>
                </a:cubicBezTo>
                <a:cubicBezTo>
                  <a:pt x="10955" y="3847"/>
                  <a:pt x="10960" y="3847"/>
                  <a:pt x="10966" y="3836"/>
                </a:cubicBezTo>
                <a:cubicBezTo>
                  <a:pt x="10966" y="3826"/>
                  <a:pt x="10966" y="3815"/>
                  <a:pt x="10966" y="3815"/>
                </a:cubicBezTo>
                <a:cubicBezTo>
                  <a:pt x="10966" y="3804"/>
                  <a:pt x="10972" y="3793"/>
                  <a:pt x="10966" y="3783"/>
                </a:cubicBezTo>
                <a:cubicBezTo>
                  <a:pt x="10966" y="3783"/>
                  <a:pt x="10960" y="3783"/>
                  <a:pt x="10960" y="3783"/>
                </a:cubicBezTo>
                <a:cubicBezTo>
                  <a:pt x="10955" y="3783"/>
                  <a:pt x="10955" y="3783"/>
                  <a:pt x="10955" y="3783"/>
                </a:cubicBezTo>
                <a:cubicBezTo>
                  <a:pt x="10949" y="3772"/>
                  <a:pt x="10949" y="3772"/>
                  <a:pt x="10949" y="3783"/>
                </a:cubicBezTo>
                <a:cubicBezTo>
                  <a:pt x="10943" y="3783"/>
                  <a:pt x="10943" y="3783"/>
                  <a:pt x="10943" y="3783"/>
                </a:cubicBezTo>
                <a:cubicBezTo>
                  <a:pt x="10938" y="3793"/>
                  <a:pt x="10938" y="3793"/>
                  <a:pt x="10938" y="3793"/>
                </a:cubicBezTo>
                <a:cubicBezTo>
                  <a:pt x="10938" y="3804"/>
                  <a:pt x="10938" y="3804"/>
                  <a:pt x="10938" y="3804"/>
                </a:cubicBezTo>
                <a:cubicBezTo>
                  <a:pt x="10943" y="3815"/>
                  <a:pt x="10938" y="3815"/>
                  <a:pt x="10938" y="3826"/>
                </a:cubicBezTo>
                <a:cubicBezTo>
                  <a:pt x="10932" y="3826"/>
                  <a:pt x="10932" y="3826"/>
                  <a:pt x="10932" y="3826"/>
                </a:cubicBezTo>
                <a:cubicBezTo>
                  <a:pt x="10927" y="3836"/>
                  <a:pt x="10927" y="3836"/>
                  <a:pt x="10927" y="3836"/>
                </a:cubicBezTo>
                <a:cubicBezTo>
                  <a:pt x="10921" y="3847"/>
                  <a:pt x="10921" y="3847"/>
                  <a:pt x="10915" y="3847"/>
                </a:cubicBezTo>
                <a:cubicBezTo>
                  <a:pt x="10915" y="3847"/>
                  <a:pt x="10921" y="3836"/>
                  <a:pt x="10921" y="3836"/>
                </a:cubicBezTo>
                <a:cubicBezTo>
                  <a:pt x="10921" y="3826"/>
                  <a:pt x="10921" y="3826"/>
                  <a:pt x="10921" y="3826"/>
                </a:cubicBezTo>
                <a:cubicBezTo>
                  <a:pt x="10927" y="3826"/>
                  <a:pt x="10927" y="3826"/>
                  <a:pt x="10927" y="3815"/>
                </a:cubicBezTo>
                <a:cubicBezTo>
                  <a:pt x="10927" y="3815"/>
                  <a:pt x="10921" y="3815"/>
                  <a:pt x="10921" y="3815"/>
                </a:cubicBezTo>
                <a:cubicBezTo>
                  <a:pt x="10921" y="3804"/>
                  <a:pt x="10921" y="3804"/>
                  <a:pt x="10921" y="3804"/>
                </a:cubicBezTo>
                <a:cubicBezTo>
                  <a:pt x="10927" y="3793"/>
                  <a:pt x="10927" y="3783"/>
                  <a:pt x="10927" y="3772"/>
                </a:cubicBezTo>
                <a:cubicBezTo>
                  <a:pt x="10927" y="3761"/>
                  <a:pt x="10915" y="3761"/>
                  <a:pt x="10910" y="3761"/>
                </a:cubicBezTo>
                <a:cubicBezTo>
                  <a:pt x="10910" y="3772"/>
                  <a:pt x="10910" y="3772"/>
                  <a:pt x="10910" y="3783"/>
                </a:cubicBezTo>
                <a:cubicBezTo>
                  <a:pt x="10910" y="3793"/>
                  <a:pt x="10904" y="3793"/>
                  <a:pt x="10904" y="3793"/>
                </a:cubicBezTo>
                <a:cubicBezTo>
                  <a:pt x="10904" y="3793"/>
                  <a:pt x="10904" y="3804"/>
                  <a:pt x="10904" y="3804"/>
                </a:cubicBezTo>
                <a:cubicBezTo>
                  <a:pt x="10898" y="3804"/>
                  <a:pt x="10893" y="3804"/>
                  <a:pt x="10893" y="3815"/>
                </a:cubicBezTo>
                <a:cubicBezTo>
                  <a:pt x="10898" y="3826"/>
                  <a:pt x="10898" y="3826"/>
                  <a:pt x="10898" y="3826"/>
                </a:cubicBezTo>
                <a:cubicBezTo>
                  <a:pt x="10898" y="3836"/>
                  <a:pt x="10893" y="3836"/>
                  <a:pt x="10893" y="3836"/>
                </a:cubicBezTo>
                <a:cubicBezTo>
                  <a:pt x="10893" y="3836"/>
                  <a:pt x="10887" y="3836"/>
                  <a:pt x="10887" y="3847"/>
                </a:cubicBezTo>
                <a:cubicBezTo>
                  <a:pt x="10887" y="3847"/>
                  <a:pt x="10887" y="3858"/>
                  <a:pt x="10887" y="3858"/>
                </a:cubicBezTo>
                <a:cubicBezTo>
                  <a:pt x="10887" y="3869"/>
                  <a:pt x="10887" y="3879"/>
                  <a:pt x="10882" y="3879"/>
                </a:cubicBezTo>
                <a:cubicBezTo>
                  <a:pt x="10876" y="3879"/>
                  <a:pt x="10870" y="3890"/>
                  <a:pt x="10870" y="3890"/>
                </a:cubicBezTo>
                <a:cubicBezTo>
                  <a:pt x="10876" y="3890"/>
                  <a:pt x="10876" y="3890"/>
                  <a:pt x="10882" y="3890"/>
                </a:cubicBezTo>
                <a:close/>
                <a:moveTo>
                  <a:pt x="10904" y="3750"/>
                </a:moveTo>
                <a:cubicBezTo>
                  <a:pt x="10904" y="3761"/>
                  <a:pt x="10904" y="3761"/>
                  <a:pt x="10904" y="3761"/>
                </a:cubicBezTo>
                <a:cubicBezTo>
                  <a:pt x="10910" y="3772"/>
                  <a:pt x="10910" y="3750"/>
                  <a:pt x="10915" y="3750"/>
                </a:cubicBezTo>
                <a:cubicBezTo>
                  <a:pt x="10921" y="3750"/>
                  <a:pt x="10927" y="3750"/>
                  <a:pt x="10927" y="3740"/>
                </a:cubicBezTo>
                <a:cubicBezTo>
                  <a:pt x="10932" y="3740"/>
                  <a:pt x="10932" y="3729"/>
                  <a:pt x="10938" y="3718"/>
                </a:cubicBezTo>
                <a:cubicBezTo>
                  <a:pt x="10938" y="3718"/>
                  <a:pt x="10943" y="3707"/>
                  <a:pt x="10943" y="3697"/>
                </a:cubicBezTo>
                <a:cubicBezTo>
                  <a:pt x="10943" y="3697"/>
                  <a:pt x="10932" y="3707"/>
                  <a:pt x="10932" y="3707"/>
                </a:cubicBezTo>
                <a:cubicBezTo>
                  <a:pt x="10927" y="3707"/>
                  <a:pt x="10921" y="3707"/>
                  <a:pt x="10921" y="3718"/>
                </a:cubicBezTo>
                <a:cubicBezTo>
                  <a:pt x="10915" y="3718"/>
                  <a:pt x="10910" y="3729"/>
                  <a:pt x="10904" y="3729"/>
                </a:cubicBezTo>
                <a:cubicBezTo>
                  <a:pt x="10898" y="3740"/>
                  <a:pt x="10893" y="3750"/>
                  <a:pt x="10898" y="3772"/>
                </a:cubicBezTo>
                <a:cubicBezTo>
                  <a:pt x="10898" y="3772"/>
                  <a:pt x="10893" y="3783"/>
                  <a:pt x="10898" y="3783"/>
                </a:cubicBezTo>
                <a:cubicBezTo>
                  <a:pt x="10898" y="3783"/>
                  <a:pt x="10898" y="3783"/>
                  <a:pt x="10898" y="3772"/>
                </a:cubicBezTo>
                <a:cubicBezTo>
                  <a:pt x="10904" y="3772"/>
                  <a:pt x="10898" y="3761"/>
                  <a:pt x="10898" y="3761"/>
                </a:cubicBezTo>
                <a:cubicBezTo>
                  <a:pt x="10898" y="3750"/>
                  <a:pt x="10904" y="3750"/>
                  <a:pt x="10904" y="3750"/>
                </a:cubicBezTo>
                <a:close/>
                <a:moveTo>
                  <a:pt x="10443" y="4847"/>
                </a:moveTo>
                <a:cubicBezTo>
                  <a:pt x="10448" y="4847"/>
                  <a:pt x="10454" y="4847"/>
                  <a:pt x="10454" y="4836"/>
                </a:cubicBezTo>
                <a:cubicBezTo>
                  <a:pt x="10460" y="4836"/>
                  <a:pt x="10471" y="4836"/>
                  <a:pt x="10471" y="4836"/>
                </a:cubicBezTo>
                <a:cubicBezTo>
                  <a:pt x="10465" y="4825"/>
                  <a:pt x="10460" y="4836"/>
                  <a:pt x="10454" y="4836"/>
                </a:cubicBezTo>
                <a:cubicBezTo>
                  <a:pt x="10454" y="4836"/>
                  <a:pt x="10454" y="4836"/>
                  <a:pt x="10448" y="4836"/>
                </a:cubicBezTo>
                <a:cubicBezTo>
                  <a:pt x="10448" y="4836"/>
                  <a:pt x="10443" y="4836"/>
                  <a:pt x="10443" y="4836"/>
                </a:cubicBezTo>
                <a:cubicBezTo>
                  <a:pt x="10437" y="4847"/>
                  <a:pt x="10443" y="4847"/>
                  <a:pt x="10443" y="4847"/>
                </a:cubicBezTo>
                <a:close/>
                <a:moveTo>
                  <a:pt x="10825" y="3901"/>
                </a:moveTo>
                <a:cubicBezTo>
                  <a:pt x="10820" y="3912"/>
                  <a:pt x="10820" y="3912"/>
                  <a:pt x="10820" y="3912"/>
                </a:cubicBezTo>
                <a:cubicBezTo>
                  <a:pt x="10820" y="3922"/>
                  <a:pt x="10814" y="3933"/>
                  <a:pt x="10820" y="3933"/>
                </a:cubicBezTo>
                <a:cubicBezTo>
                  <a:pt x="10820" y="3933"/>
                  <a:pt x="10825" y="3922"/>
                  <a:pt x="10825" y="3922"/>
                </a:cubicBezTo>
                <a:cubicBezTo>
                  <a:pt x="10831" y="3922"/>
                  <a:pt x="10837" y="3922"/>
                  <a:pt x="10837" y="3912"/>
                </a:cubicBezTo>
                <a:cubicBezTo>
                  <a:pt x="10842" y="3912"/>
                  <a:pt x="10842" y="3912"/>
                  <a:pt x="10842" y="3912"/>
                </a:cubicBezTo>
                <a:cubicBezTo>
                  <a:pt x="10848" y="3912"/>
                  <a:pt x="10848" y="3901"/>
                  <a:pt x="10853" y="3901"/>
                </a:cubicBezTo>
                <a:cubicBezTo>
                  <a:pt x="10853" y="3901"/>
                  <a:pt x="10859" y="3890"/>
                  <a:pt x="10865" y="3890"/>
                </a:cubicBezTo>
                <a:cubicBezTo>
                  <a:pt x="10865" y="3890"/>
                  <a:pt x="10870" y="3890"/>
                  <a:pt x="10876" y="3879"/>
                </a:cubicBezTo>
                <a:cubicBezTo>
                  <a:pt x="10876" y="3879"/>
                  <a:pt x="10882" y="3858"/>
                  <a:pt x="10876" y="3869"/>
                </a:cubicBezTo>
                <a:cubicBezTo>
                  <a:pt x="10870" y="3869"/>
                  <a:pt x="10870" y="3869"/>
                  <a:pt x="10870" y="3869"/>
                </a:cubicBezTo>
                <a:cubicBezTo>
                  <a:pt x="10865" y="3869"/>
                  <a:pt x="10865" y="3869"/>
                  <a:pt x="10859" y="3869"/>
                </a:cubicBezTo>
                <a:cubicBezTo>
                  <a:pt x="10859" y="3869"/>
                  <a:pt x="10853" y="3869"/>
                  <a:pt x="10848" y="3879"/>
                </a:cubicBezTo>
                <a:cubicBezTo>
                  <a:pt x="10848" y="3879"/>
                  <a:pt x="10842" y="3879"/>
                  <a:pt x="10842" y="3879"/>
                </a:cubicBezTo>
                <a:cubicBezTo>
                  <a:pt x="10837" y="3879"/>
                  <a:pt x="10837" y="3879"/>
                  <a:pt x="10831" y="3879"/>
                </a:cubicBezTo>
                <a:cubicBezTo>
                  <a:pt x="10831" y="3879"/>
                  <a:pt x="10831" y="3890"/>
                  <a:pt x="10831" y="3890"/>
                </a:cubicBezTo>
                <a:cubicBezTo>
                  <a:pt x="10831" y="3901"/>
                  <a:pt x="10825" y="3901"/>
                  <a:pt x="10825" y="3901"/>
                </a:cubicBezTo>
                <a:close/>
                <a:moveTo>
                  <a:pt x="10415" y="4933"/>
                </a:moveTo>
                <a:cubicBezTo>
                  <a:pt x="10415" y="4943"/>
                  <a:pt x="10426" y="4943"/>
                  <a:pt x="10426" y="4943"/>
                </a:cubicBezTo>
                <a:cubicBezTo>
                  <a:pt x="10431" y="4933"/>
                  <a:pt x="10415" y="4922"/>
                  <a:pt x="10415" y="4933"/>
                </a:cubicBezTo>
                <a:close/>
                <a:moveTo>
                  <a:pt x="9689" y="5728"/>
                </a:moveTo>
                <a:cubicBezTo>
                  <a:pt x="9694" y="5728"/>
                  <a:pt x="9694" y="5717"/>
                  <a:pt x="9700" y="5728"/>
                </a:cubicBezTo>
                <a:cubicBezTo>
                  <a:pt x="9700" y="5728"/>
                  <a:pt x="9700" y="5728"/>
                  <a:pt x="9700" y="5728"/>
                </a:cubicBezTo>
                <a:cubicBezTo>
                  <a:pt x="9706" y="5728"/>
                  <a:pt x="9711" y="5728"/>
                  <a:pt x="9717" y="5739"/>
                </a:cubicBezTo>
                <a:cubicBezTo>
                  <a:pt x="9717" y="5739"/>
                  <a:pt x="9723" y="5749"/>
                  <a:pt x="9723" y="5739"/>
                </a:cubicBezTo>
                <a:cubicBezTo>
                  <a:pt x="9723" y="5739"/>
                  <a:pt x="9723" y="5739"/>
                  <a:pt x="9728" y="5728"/>
                </a:cubicBezTo>
                <a:cubicBezTo>
                  <a:pt x="9728" y="5728"/>
                  <a:pt x="9728" y="5728"/>
                  <a:pt x="9728" y="5728"/>
                </a:cubicBezTo>
                <a:cubicBezTo>
                  <a:pt x="9728" y="5717"/>
                  <a:pt x="9728" y="5728"/>
                  <a:pt x="9723" y="5728"/>
                </a:cubicBezTo>
                <a:cubicBezTo>
                  <a:pt x="9723" y="5728"/>
                  <a:pt x="9717" y="5728"/>
                  <a:pt x="9717" y="5728"/>
                </a:cubicBezTo>
                <a:cubicBezTo>
                  <a:pt x="9717" y="5717"/>
                  <a:pt x="9717" y="5717"/>
                  <a:pt x="9711" y="5717"/>
                </a:cubicBezTo>
                <a:cubicBezTo>
                  <a:pt x="9711" y="5717"/>
                  <a:pt x="9711" y="5717"/>
                  <a:pt x="9706" y="5717"/>
                </a:cubicBezTo>
                <a:cubicBezTo>
                  <a:pt x="9706" y="5717"/>
                  <a:pt x="9700" y="5717"/>
                  <a:pt x="9700" y="5706"/>
                </a:cubicBezTo>
                <a:cubicBezTo>
                  <a:pt x="9700" y="5706"/>
                  <a:pt x="9706" y="5706"/>
                  <a:pt x="9706" y="5706"/>
                </a:cubicBezTo>
                <a:cubicBezTo>
                  <a:pt x="9711" y="5706"/>
                  <a:pt x="9711" y="5706"/>
                  <a:pt x="9711" y="5706"/>
                </a:cubicBezTo>
                <a:cubicBezTo>
                  <a:pt x="9711" y="5696"/>
                  <a:pt x="9711" y="5696"/>
                  <a:pt x="9706" y="5696"/>
                </a:cubicBezTo>
                <a:cubicBezTo>
                  <a:pt x="9706" y="5696"/>
                  <a:pt x="9706" y="5696"/>
                  <a:pt x="9706" y="5685"/>
                </a:cubicBezTo>
                <a:cubicBezTo>
                  <a:pt x="9700" y="5685"/>
                  <a:pt x="9700" y="5685"/>
                  <a:pt x="9700" y="5685"/>
                </a:cubicBezTo>
                <a:cubicBezTo>
                  <a:pt x="9700" y="5685"/>
                  <a:pt x="9700" y="5685"/>
                  <a:pt x="9700" y="5674"/>
                </a:cubicBezTo>
                <a:cubicBezTo>
                  <a:pt x="9700" y="5674"/>
                  <a:pt x="9694" y="5674"/>
                  <a:pt x="9694" y="5674"/>
                </a:cubicBezTo>
                <a:cubicBezTo>
                  <a:pt x="9689" y="5685"/>
                  <a:pt x="9694" y="5685"/>
                  <a:pt x="9694" y="5696"/>
                </a:cubicBezTo>
                <a:cubicBezTo>
                  <a:pt x="9689" y="5696"/>
                  <a:pt x="9689" y="5696"/>
                  <a:pt x="9689" y="5696"/>
                </a:cubicBezTo>
                <a:cubicBezTo>
                  <a:pt x="9683" y="5706"/>
                  <a:pt x="9689" y="5728"/>
                  <a:pt x="9689" y="5728"/>
                </a:cubicBezTo>
                <a:close/>
                <a:moveTo>
                  <a:pt x="5058" y="20353"/>
                </a:moveTo>
                <a:cubicBezTo>
                  <a:pt x="5058" y="20353"/>
                  <a:pt x="5058" y="20353"/>
                  <a:pt x="5064" y="20364"/>
                </a:cubicBezTo>
                <a:cubicBezTo>
                  <a:pt x="5064" y="20364"/>
                  <a:pt x="5064" y="20364"/>
                  <a:pt x="5058" y="20364"/>
                </a:cubicBezTo>
                <a:cubicBezTo>
                  <a:pt x="5053" y="20375"/>
                  <a:pt x="5058" y="20375"/>
                  <a:pt x="5064" y="20375"/>
                </a:cubicBezTo>
                <a:cubicBezTo>
                  <a:pt x="5069" y="20375"/>
                  <a:pt x="5069" y="20386"/>
                  <a:pt x="5069" y="20396"/>
                </a:cubicBezTo>
                <a:cubicBezTo>
                  <a:pt x="5069" y="20396"/>
                  <a:pt x="5069" y="20407"/>
                  <a:pt x="5069" y="20407"/>
                </a:cubicBezTo>
                <a:cubicBezTo>
                  <a:pt x="5075" y="20418"/>
                  <a:pt x="5075" y="20418"/>
                  <a:pt x="5075" y="20418"/>
                </a:cubicBezTo>
                <a:cubicBezTo>
                  <a:pt x="5075" y="20418"/>
                  <a:pt x="5069" y="20429"/>
                  <a:pt x="5075" y="20429"/>
                </a:cubicBezTo>
                <a:cubicBezTo>
                  <a:pt x="5075" y="20429"/>
                  <a:pt x="5081" y="20429"/>
                  <a:pt x="5081" y="20418"/>
                </a:cubicBezTo>
                <a:cubicBezTo>
                  <a:pt x="5086" y="20418"/>
                  <a:pt x="5086" y="20407"/>
                  <a:pt x="5086" y="20396"/>
                </a:cubicBezTo>
                <a:cubicBezTo>
                  <a:pt x="5086" y="20386"/>
                  <a:pt x="5081" y="20386"/>
                  <a:pt x="5081" y="20375"/>
                </a:cubicBezTo>
                <a:cubicBezTo>
                  <a:pt x="5075" y="20375"/>
                  <a:pt x="5075" y="20364"/>
                  <a:pt x="5075" y="20353"/>
                </a:cubicBezTo>
                <a:cubicBezTo>
                  <a:pt x="5069" y="20353"/>
                  <a:pt x="5069" y="20343"/>
                  <a:pt x="5069" y="20332"/>
                </a:cubicBezTo>
                <a:cubicBezTo>
                  <a:pt x="5069" y="20321"/>
                  <a:pt x="5069" y="20321"/>
                  <a:pt x="5064" y="20321"/>
                </a:cubicBezTo>
                <a:cubicBezTo>
                  <a:pt x="5058" y="20321"/>
                  <a:pt x="5058" y="20321"/>
                  <a:pt x="5053" y="20321"/>
                </a:cubicBezTo>
                <a:cubicBezTo>
                  <a:pt x="5053" y="20321"/>
                  <a:pt x="5053" y="20332"/>
                  <a:pt x="5053" y="20332"/>
                </a:cubicBezTo>
                <a:cubicBezTo>
                  <a:pt x="5053" y="20343"/>
                  <a:pt x="5053" y="20353"/>
                  <a:pt x="5058" y="20353"/>
                </a:cubicBezTo>
                <a:close/>
                <a:moveTo>
                  <a:pt x="9689" y="5749"/>
                </a:moveTo>
                <a:cubicBezTo>
                  <a:pt x="9694" y="5749"/>
                  <a:pt x="9694" y="5760"/>
                  <a:pt x="9694" y="5760"/>
                </a:cubicBezTo>
                <a:cubicBezTo>
                  <a:pt x="9694" y="5760"/>
                  <a:pt x="9694" y="5749"/>
                  <a:pt x="9694" y="5749"/>
                </a:cubicBezTo>
                <a:cubicBezTo>
                  <a:pt x="9694" y="5739"/>
                  <a:pt x="9694" y="5728"/>
                  <a:pt x="9683" y="5728"/>
                </a:cubicBezTo>
                <a:cubicBezTo>
                  <a:pt x="9683" y="5728"/>
                  <a:pt x="9683" y="5739"/>
                  <a:pt x="9683" y="5739"/>
                </a:cubicBezTo>
                <a:cubicBezTo>
                  <a:pt x="9683" y="5749"/>
                  <a:pt x="9689" y="5739"/>
                  <a:pt x="9689" y="5749"/>
                </a:cubicBezTo>
                <a:close/>
                <a:moveTo>
                  <a:pt x="10443" y="4890"/>
                </a:moveTo>
                <a:cubicBezTo>
                  <a:pt x="10448" y="4890"/>
                  <a:pt x="10448" y="4890"/>
                  <a:pt x="10448" y="4890"/>
                </a:cubicBezTo>
                <a:cubicBezTo>
                  <a:pt x="10454" y="4890"/>
                  <a:pt x="10454" y="4890"/>
                  <a:pt x="10460" y="4890"/>
                </a:cubicBezTo>
                <a:cubicBezTo>
                  <a:pt x="10460" y="4879"/>
                  <a:pt x="10460" y="4879"/>
                  <a:pt x="10465" y="4879"/>
                </a:cubicBezTo>
                <a:cubicBezTo>
                  <a:pt x="10465" y="4879"/>
                  <a:pt x="10465" y="4879"/>
                  <a:pt x="10471" y="4879"/>
                </a:cubicBezTo>
                <a:cubicBezTo>
                  <a:pt x="10476" y="4879"/>
                  <a:pt x="10482" y="4868"/>
                  <a:pt x="10488" y="4868"/>
                </a:cubicBezTo>
                <a:cubicBezTo>
                  <a:pt x="10493" y="4868"/>
                  <a:pt x="10493" y="4857"/>
                  <a:pt x="10488" y="4847"/>
                </a:cubicBezTo>
                <a:cubicBezTo>
                  <a:pt x="10482" y="4847"/>
                  <a:pt x="10476" y="4847"/>
                  <a:pt x="10471" y="4847"/>
                </a:cubicBezTo>
                <a:cubicBezTo>
                  <a:pt x="10471" y="4847"/>
                  <a:pt x="10471" y="4847"/>
                  <a:pt x="10465" y="4847"/>
                </a:cubicBezTo>
                <a:cubicBezTo>
                  <a:pt x="10465" y="4847"/>
                  <a:pt x="10460" y="4857"/>
                  <a:pt x="10460" y="4857"/>
                </a:cubicBezTo>
                <a:cubicBezTo>
                  <a:pt x="10460" y="4857"/>
                  <a:pt x="10454" y="4868"/>
                  <a:pt x="10454" y="4868"/>
                </a:cubicBezTo>
                <a:cubicBezTo>
                  <a:pt x="10448" y="4868"/>
                  <a:pt x="10448" y="4868"/>
                  <a:pt x="10448" y="4868"/>
                </a:cubicBezTo>
                <a:cubicBezTo>
                  <a:pt x="10443" y="4879"/>
                  <a:pt x="10443" y="4879"/>
                  <a:pt x="10443" y="4879"/>
                </a:cubicBezTo>
                <a:cubicBezTo>
                  <a:pt x="10443" y="4879"/>
                  <a:pt x="10437" y="4879"/>
                  <a:pt x="10437" y="4879"/>
                </a:cubicBezTo>
                <a:cubicBezTo>
                  <a:pt x="10437" y="4890"/>
                  <a:pt x="10443" y="4890"/>
                  <a:pt x="10443" y="4890"/>
                </a:cubicBezTo>
                <a:close/>
                <a:moveTo>
                  <a:pt x="10443" y="4933"/>
                </a:moveTo>
                <a:cubicBezTo>
                  <a:pt x="10443" y="4933"/>
                  <a:pt x="10443" y="4933"/>
                  <a:pt x="10448" y="4933"/>
                </a:cubicBezTo>
                <a:cubicBezTo>
                  <a:pt x="10448" y="4933"/>
                  <a:pt x="10454" y="4933"/>
                  <a:pt x="10454" y="4922"/>
                </a:cubicBezTo>
                <a:cubicBezTo>
                  <a:pt x="10448" y="4922"/>
                  <a:pt x="10443" y="4922"/>
                  <a:pt x="10443" y="4922"/>
                </a:cubicBezTo>
                <a:cubicBezTo>
                  <a:pt x="10437" y="4922"/>
                  <a:pt x="10431" y="4922"/>
                  <a:pt x="10437" y="4933"/>
                </a:cubicBezTo>
                <a:cubicBezTo>
                  <a:pt x="10437" y="4933"/>
                  <a:pt x="10443" y="4933"/>
                  <a:pt x="10443" y="4933"/>
                </a:cubicBezTo>
                <a:close/>
                <a:moveTo>
                  <a:pt x="5733" y="5212"/>
                </a:moveTo>
                <a:cubicBezTo>
                  <a:pt x="5733" y="5212"/>
                  <a:pt x="5739" y="5212"/>
                  <a:pt x="5739" y="5212"/>
                </a:cubicBezTo>
                <a:cubicBezTo>
                  <a:pt x="5745" y="5201"/>
                  <a:pt x="5733" y="5190"/>
                  <a:pt x="5733" y="5180"/>
                </a:cubicBezTo>
                <a:cubicBezTo>
                  <a:pt x="5728" y="5180"/>
                  <a:pt x="5728" y="5180"/>
                  <a:pt x="5728" y="5169"/>
                </a:cubicBezTo>
                <a:cubicBezTo>
                  <a:pt x="5722" y="5169"/>
                  <a:pt x="5722" y="5169"/>
                  <a:pt x="5716" y="5180"/>
                </a:cubicBezTo>
                <a:cubicBezTo>
                  <a:pt x="5716" y="5180"/>
                  <a:pt x="5716" y="5190"/>
                  <a:pt x="5716" y="5190"/>
                </a:cubicBezTo>
                <a:cubicBezTo>
                  <a:pt x="5722" y="5201"/>
                  <a:pt x="5728" y="5201"/>
                  <a:pt x="5728" y="5201"/>
                </a:cubicBezTo>
                <a:cubicBezTo>
                  <a:pt x="5733" y="5212"/>
                  <a:pt x="5733" y="5212"/>
                  <a:pt x="5733" y="5212"/>
                </a:cubicBezTo>
                <a:close/>
                <a:moveTo>
                  <a:pt x="5700" y="5233"/>
                </a:moveTo>
                <a:cubicBezTo>
                  <a:pt x="5700" y="5244"/>
                  <a:pt x="5705" y="5244"/>
                  <a:pt x="5711" y="5244"/>
                </a:cubicBezTo>
                <a:cubicBezTo>
                  <a:pt x="5716" y="5255"/>
                  <a:pt x="5716" y="5255"/>
                  <a:pt x="5722" y="5266"/>
                </a:cubicBezTo>
                <a:cubicBezTo>
                  <a:pt x="5728" y="5266"/>
                  <a:pt x="5728" y="5276"/>
                  <a:pt x="5733" y="5287"/>
                </a:cubicBezTo>
                <a:cubicBezTo>
                  <a:pt x="5733" y="5287"/>
                  <a:pt x="5739" y="5287"/>
                  <a:pt x="5745" y="5287"/>
                </a:cubicBezTo>
                <a:cubicBezTo>
                  <a:pt x="5745" y="5276"/>
                  <a:pt x="5745" y="5276"/>
                  <a:pt x="5745" y="5266"/>
                </a:cubicBezTo>
                <a:cubicBezTo>
                  <a:pt x="5745" y="5266"/>
                  <a:pt x="5745" y="5266"/>
                  <a:pt x="5750" y="5266"/>
                </a:cubicBezTo>
                <a:cubicBezTo>
                  <a:pt x="5750" y="5255"/>
                  <a:pt x="5756" y="5244"/>
                  <a:pt x="5750" y="5233"/>
                </a:cubicBezTo>
                <a:cubicBezTo>
                  <a:pt x="5750" y="5233"/>
                  <a:pt x="5745" y="5233"/>
                  <a:pt x="5739" y="5233"/>
                </a:cubicBezTo>
                <a:cubicBezTo>
                  <a:pt x="5733" y="5233"/>
                  <a:pt x="5733" y="5233"/>
                  <a:pt x="5728" y="5233"/>
                </a:cubicBezTo>
                <a:cubicBezTo>
                  <a:pt x="5722" y="5233"/>
                  <a:pt x="5716" y="5233"/>
                  <a:pt x="5711" y="5233"/>
                </a:cubicBezTo>
                <a:cubicBezTo>
                  <a:pt x="5711" y="5233"/>
                  <a:pt x="5700" y="5233"/>
                  <a:pt x="5700" y="5233"/>
                </a:cubicBezTo>
                <a:close/>
                <a:moveTo>
                  <a:pt x="5767" y="5072"/>
                </a:moveTo>
                <a:cubicBezTo>
                  <a:pt x="5767" y="5072"/>
                  <a:pt x="5773" y="5061"/>
                  <a:pt x="5773" y="5061"/>
                </a:cubicBezTo>
                <a:cubicBezTo>
                  <a:pt x="5767" y="5061"/>
                  <a:pt x="5767" y="5061"/>
                  <a:pt x="5762" y="5061"/>
                </a:cubicBezTo>
                <a:cubicBezTo>
                  <a:pt x="5762" y="5061"/>
                  <a:pt x="5762" y="5061"/>
                  <a:pt x="5756" y="5061"/>
                </a:cubicBezTo>
                <a:cubicBezTo>
                  <a:pt x="5750" y="5061"/>
                  <a:pt x="5750" y="5051"/>
                  <a:pt x="5745" y="5061"/>
                </a:cubicBezTo>
                <a:cubicBezTo>
                  <a:pt x="5745" y="5061"/>
                  <a:pt x="5745" y="5061"/>
                  <a:pt x="5739" y="5061"/>
                </a:cubicBezTo>
                <a:cubicBezTo>
                  <a:pt x="5739" y="5061"/>
                  <a:pt x="5739" y="5072"/>
                  <a:pt x="5733" y="5072"/>
                </a:cubicBezTo>
                <a:cubicBezTo>
                  <a:pt x="5733" y="5072"/>
                  <a:pt x="5733" y="5072"/>
                  <a:pt x="5733" y="5072"/>
                </a:cubicBezTo>
                <a:cubicBezTo>
                  <a:pt x="5733" y="5083"/>
                  <a:pt x="5739" y="5083"/>
                  <a:pt x="5745" y="5083"/>
                </a:cubicBezTo>
                <a:cubicBezTo>
                  <a:pt x="5745" y="5083"/>
                  <a:pt x="5745" y="5094"/>
                  <a:pt x="5750" y="5094"/>
                </a:cubicBezTo>
                <a:cubicBezTo>
                  <a:pt x="5756" y="5094"/>
                  <a:pt x="5756" y="5094"/>
                  <a:pt x="5756" y="5083"/>
                </a:cubicBezTo>
                <a:cubicBezTo>
                  <a:pt x="5762" y="5083"/>
                  <a:pt x="5762" y="5072"/>
                  <a:pt x="5767" y="5072"/>
                </a:cubicBezTo>
                <a:close/>
                <a:moveTo>
                  <a:pt x="5233" y="3192"/>
                </a:moveTo>
                <a:cubicBezTo>
                  <a:pt x="5233" y="3202"/>
                  <a:pt x="5233" y="3213"/>
                  <a:pt x="5227" y="3213"/>
                </a:cubicBezTo>
                <a:cubicBezTo>
                  <a:pt x="5227" y="3224"/>
                  <a:pt x="5221" y="3224"/>
                  <a:pt x="5216" y="3224"/>
                </a:cubicBezTo>
                <a:cubicBezTo>
                  <a:pt x="5216" y="3235"/>
                  <a:pt x="5216" y="3245"/>
                  <a:pt x="5210" y="3245"/>
                </a:cubicBezTo>
                <a:cubicBezTo>
                  <a:pt x="5210" y="3256"/>
                  <a:pt x="5210" y="3245"/>
                  <a:pt x="5204" y="3235"/>
                </a:cubicBezTo>
                <a:cubicBezTo>
                  <a:pt x="5199" y="3235"/>
                  <a:pt x="5193" y="3235"/>
                  <a:pt x="5188" y="3235"/>
                </a:cubicBezTo>
                <a:cubicBezTo>
                  <a:pt x="5188" y="3245"/>
                  <a:pt x="5182" y="3245"/>
                  <a:pt x="5182" y="3256"/>
                </a:cubicBezTo>
                <a:cubicBezTo>
                  <a:pt x="5182" y="3256"/>
                  <a:pt x="5176" y="3278"/>
                  <a:pt x="5176" y="3278"/>
                </a:cubicBezTo>
                <a:cubicBezTo>
                  <a:pt x="5176" y="3278"/>
                  <a:pt x="5176" y="3278"/>
                  <a:pt x="5176" y="3267"/>
                </a:cubicBezTo>
                <a:cubicBezTo>
                  <a:pt x="5176" y="3267"/>
                  <a:pt x="5176" y="3256"/>
                  <a:pt x="5182" y="3245"/>
                </a:cubicBezTo>
                <a:cubicBezTo>
                  <a:pt x="5182" y="3245"/>
                  <a:pt x="5182" y="3245"/>
                  <a:pt x="5182" y="3245"/>
                </a:cubicBezTo>
                <a:cubicBezTo>
                  <a:pt x="5188" y="3235"/>
                  <a:pt x="5188" y="3235"/>
                  <a:pt x="5188" y="3235"/>
                </a:cubicBezTo>
                <a:cubicBezTo>
                  <a:pt x="5188" y="3224"/>
                  <a:pt x="5199" y="3213"/>
                  <a:pt x="5188" y="3213"/>
                </a:cubicBezTo>
                <a:cubicBezTo>
                  <a:pt x="5188" y="3213"/>
                  <a:pt x="5182" y="3224"/>
                  <a:pt x="5176" y="3213"/>
                </a:cubicBezTo>
                <a:cubicBezTo>
                  <a:pt x="5176" y="3213"/>
                  <a:pt x="5176" y="3202"/>
                  <a:pt x="5176" y="3202"/>
                </a:cubicBezTo>
                <a:cubicBezTo>
                  <a:pt x="5182" y="3202"/>
                  <a:pt x="5182" y="3202"/>
                  <a:pt x="5182" y="3192"/>
                </a:cubicBezTo>
                <a:cubicBezTo>
                  <a:pt x="5182" y="3181"/>
                  <a:pt x="5176" y="3181"/>
                  <a:pt x="5176" y="3181"/>
                </a:cubicBezTo>
                <a:cubicBezTo>
                  <a:pt x="5171" y="3181"/>
                  <a:pt x="5171" y="3192"/>
                  <a:pt x="5171" y="3192"/>
                </a:cubicBezTo>
                <a:cubicBezTo>
                  <a:pt x="5171" y="3192"/>
                  <a:pt x="5165" y="3192"/>
                  <a:pt x="5165" y="3202"/>
                </a:cubicBezTo>
                <a:cubicBezTo>
                  <a:pt x="5159" y="3202"/>
                  <a:pt x="5159" y="3213"/>
                  <a:pt x="5159" y="3224"/>
                </a:cubicBezTo>
                <a:cubicBezTo>
                  <a:pt x="5154" y="3235"/>
                  <a:pt x="5154" y="3235"/>
                  <a:pt x="5148" y="3245"/>
                </a:cubicBezTo>
                <a:cubicBezTo>
                  <a:pt x="5148" y="3245"/>
                  <a:pt x="5148" y="3256"/>
                  <a:pt x="5148" y="3256"/>
                </a:cubicBezTo>
                <a:cubicBezTo>
                  <a:pt x="5143" y="3256"/>
                  <a:pt x="5143" y="3267"/>
                  <a:pt x="5143" y="3267"/>
                </a:cubicBezTo>
                <a:cubicBezTo>
                  <a:pt x="5143" y="3267"/>
                  <a:pt x="5143" y="3256"/>
                  <a:pt x="5143" y="3256"/>
                </a:cubicBezTo>
                <a:cubicBezTo>
                  <a:pt x="5143" y="3245"/>
                  <a:pt x="5143" y="3245"/>
                  <a:pt x="5143" y="3235"/>
                </a:cubicBezTo>
                <a:cubicBezTo>
                  <a:pt x="5148" y="3235"/>
                  <a:pt x="5148" y="3224"/>
                  <a:pt x="5143" y="3224"/>
                </a:cubicBezTo>
                <a:cubicBezTo>
                  <a:pt x="5143" y="3213"/>
                  <a:pt x="5143" y="3213"/>
                  <a:pt x="5143" y="3213"/>
                </a:cubicBezTo>
                <a:cubicBezTo>
                  <a:pt x="5148" y="3213"/>
                  <a:pt x="5148" y="3213"/>
                  <a:pt x="5154" y="3213"/>
                </a:cubicBezTo>
                <a:cubicBezTo>
                  <a:pt x="5154" y="3202"/>
                  <a:pt x="5154" y="3202"/>
                  <a:pt x="5154" y="3192"/>
                </a:cubicBezTo>
                <a:cubicBezTo>
                  <a:pt x="5154" y="3192"/>
                  <a:pt x="5159" y="3192"/>
                  <a:pt x="5159" y="3181"/>
                </a:cubicBezTo>
                <a:cubicBezTo>
                  <a:pt x="5159" y="3181"/>
                  <a:pt x="5165" y="3181"/>
                  <a:pt x="5165" y="3181"/>
                </a:cubicBezTo>
                <a:cubicBezTo>
                  <a:pt x="5165" y="3170"/>
                  <a:pt x="5165" y="3170"/>
                  <a:pt x="5165" y="3170"/>
                </a:cubicBezTo>
                <a:cubicBezTo>
                  <a:pt x="5171" y="3159"/>
                  <a:pt x="5171" y="3159"/>
                  <a:pt x="5171" y="3159"/>
                </a:cubicBezTo>
                <a:cubicBezTo>
                  <a:pt x="5176" y="3159"/>
                  <a:pt x="5176" y="3159"/>
                  <a:pt x="5176" y="3149"/>
                </a:cubicBezTo>
                <a:cubicBezTo>
                  <a:pt x="5182" y="3149"/>
                  <a:pt x="5182" y="3149"/>
                  <a:pt x="5176" y="3138"/>
                </a:cubicBezTo>
                <a:cubicBezTo>
                  <a:pt x="5176" y="3138"/>
                  <a:pt x="5171" y="3138"/>
                  <a:pt x="5165" y="3138"/>
                </a:cubicBezTo>
                <a:cubicBezTo>
                  <a:pt x="5165" y="3138"/>
                  <a:pt x="5159" y="3138"/>
                  <a:pt x="5159" y="3149"/>
                </a:cubicBezTo>
                <a:cubicBezTo>
                  <a:pt x="5154" y="3149"/>
                  <a:pt x="5154" y="3159"/>
                  <a:pt x="5148" y="3149"/>
                </a:cubicBezTo>
                <a:cubicBezTo>
                  <a:pt x="5143" y="3149"/>
                  <a:pt x="5143" y="3149"/>
                  <a:pt x="5137" y="3149"/>
                </a:cubicBezTo>
                <a:cubicBezTo>
                  <a:pt x="5131" y="3149"/>
                  <a:pt x="5131" y="3149"/>
                  <a:pt x="5126" y="3159"/>
                </a:cubicBezTo>
                <a:cubicBezTo>
                  <a:pt x="5126" y="3159"/>
                  <a:pt x="5126" y="3170"/>
                  <a:pt x="5120" y="3170"/>
                </a:cubicBezTo>
                <a:cubicBezTo>
                  <a:pt x="5120" y="3170"/>
                  <a:pt x="5114" y="3170"/>
                  <a:pt x="5114" y="3170"/>
                </a:cubicBezTo>
                <a:cubicBezTo>
                  <a:pt x="5109" y="3170"/>
                  <a:pt x="5109" y="3181"/>
                  <a:pt x="5109" y="3192"/>
                </a:cubicBezTo>
                <a:cubicBezTo>
                  <a:pt x="5103" y="3202"/>
                  <a:pt x="5103" y="3202"/>
                  <a:pt x="5109" y="3213"/>
                </a:cubicBezTo>
                <a:cubicBezTo>
                  <a:pt x="5109" y="3213"/>
                  <a:pt x="5114" y="3213"/>
                  <a:pt x="5114" y="3224"/>
                </a:cubicBezTo>
                <a:cubicBezTo>
                  <a:pt x="5109" y="3224"/>
                  <a:pt x="5109" y="3224"/>
                  <a:pt x="5109" y="3235"/>
                </a:cubicBezTo>
                <a:cubicBezTo>
                  <a:pt x="5109" y="3235"/>
                  <a:pt x="5109" y="3245"/>
                  <a:pt x="5109" y="3235"/>
                </a:cubicBezTo>
                <a:cubicBezTo>
                  <a:pt x="5109" y="3235"/>
                  <a:pt x="5109" y="3224"/>
                  <a:pt x="5109" y="3224"/>
                </a:cubicBezTo>
                <a:cubicBezTo>
                  <a:pt x="5109" y="3213"/>
                  <a:pt x="5103" y="3213"/>
                  <a:pt x="5098" y="3213"/>
                </a:cubicBezTo>
                <a:cubicBezTo>
                  <a:pt x="5098" y="3202"/>
                  <a:pt x="5098" y="3202"/>
                  <a:pt x="5098" y="3202"/>
                </a:cubicBezTo>
                <a:cubicBezTo>
                  <a:pt x="5098" y="3192"/>
                  <a:pt x="5098" y="3192"/>
                  <a:pt x="5098" y="3192"/>
                </a:cubicBezTo>
                <a:cubicBezTo>
                  <a:pt x="5103" y="3192"/>
                  <a:pt x="5103" y="3192"/>
                  <a:pt x="5103" y="3181"/>
                </a:cubicBezTo>
                <a:cubicBezTo>
                  <a:pt x="5103" y="3181"/>
                  <a:pt x="5109" y="3181"/>
                  <a:pt x="5109" y="3181"/>
                </a:cubicBezTo>
                <a:cubicBezTo>
                  <a:pt x="5109" y="3170"/>
                  <a:pt x="5114" y="3159"/>
                  <a:pt x="5109" y="3159"/>
                </a:cubicBezTo>
                <a:cubicBezTo>
                  <a:pt x="5109" y="3159"/>
                  <a:pt x="5103" y="3159"/>
                  <a:pt x="5103" y="3159"/>
                </a:cubicBezTo>
                <a:cubicBezTo>
                  <a:pt x="5103" y="3159"/>
                  <a:pt x="5098" y="3159"/>
                  <a:pt x="5098" y="3159"/>
                </a:cubicBezTo>
                <a:cubicBezTo>
                  <a:pt x="5092" y="3170"/>
                  <a:pt x="5092" y="3159"/>
                  <a:pt x="5098" y="3149"/>
                </a:cubicBezTo>
                <a:cubicBezTo>
                  <a:pt x="5103" y="3149"/>
                  <a:pt x="5109" y="3149"/>
                  <a:pt x="5109" y="3149"/>
                </a:cubicBezTo>
                <a:cubicBezTo>
                  <a:pt x="5114" y="3138"/>
                  <a:pt x="5114" y="3127"/>
                  <a:pt x="5120" y="3127"/>
                </a:cubicBezTo>
                <a:cubicBezTo>
                  <a:pt x="5126" y="3127"/>
                  <a:pt x="5126" y="3127"/>
                  <a:pt x="5126" y="3127"/>
                </a:cubicBezTo>
                <a:cubicBezTo>
                  <a:pt x="5126" y="3138"/>
                  <a:pt x="5131" y="3127"/>
                  <a:pt x="5131" y="3127"/>
                </a:cubicBezTo>
                <a:cubicBezTo>
                  <a:pt x="5137" y="3127"/>
                  <a:pt x="5143" y="3127"/>
                  <a:pt x="5143" y="3116"/>
                </a:cubicBezTo>
                <a:cubicBezTo>
                  <a:pt x="5143" y="3116"/>
                  <a:pt x="5143" y="3095"/>
                  <a:pt x="5143" y="3095"/>
                </a:cubicBezTo>
                <a:cubicBezTo>
                  <a:pt x="5143" y="3084"/>
                  <a:pt x="5143" y="3073"/>
                  <a:pt x="5137" y="3073"/>
                </a:cubicBezTo>
                <a:cubicBezTo>
                  <a:pt x="5131" y="3063"/>
                  <a:pt x="5126" y="3073"/>
                  <a:pt x="5126" y="3073"/>
                </a:cubicBezTo>
                <a:cubicBezTo>
                  <a:pt x="5120" y="3073"/>
                  <a:pt x="5114" y="3073"/>
                  <a:pt x="5109" y="3063"/>
                </a:cubicBezTo>
                <a:cubicBezTo>
                  <a:pt x="5109" y="3063"/>
                  <a:pt x="5103" y="3063"/>
                  <a:pt x="5103" y="3063"/>
                </a:cubicBezTo>
                <a:cubicBezTo>
                  <a:pt x="5103" y="3063"/>
                  <a:pt x="5098" y="3063"/>
                  <a:pt x="5098" y="3052"/>
                </a:cubicBezTo>
                <a:cubicBezTo>
                  <a:pt x="5098" y="3052"/>
                  <a:pt x="5092" y="3052"/>
                  <a:pt x="5092" y="3052"/>
                </a:cubicBezTo>
                <a:cubicBezTo>
                  <a:pt x="5086" y="3052"/>
                  <a:pt x="5086" y="3052"/>
                  <a:pt x="5081" y="3063"/>
                </a:cubicBezTo>
                <a:cubicBezTo>
                  <a:pt x="5081" y="3063"/>
                  <a:pt x="5081" y="3073"/>
                  <a:pt x="5075" y="3084"/>
                </a:cubicBezTo>
                <a:cubicBezTo>
                  <a:pt x="5069" y="3084"/>
                  <a:pt x="5069" y="3084"/>
                  <a:pt x="5064" y="3084"/>
                </a:cubicBezTo>
                <a:cubicBezTo>
                  <a:pt x="5058" y="3084"/>
                  <a:pt x="5053" y="3095"/>
                  <a:pt x="5053" y="3095"/>
                </a:cubicBezTo>
                <a:cubicBezTo>
                  <a:pt x="5053" y="3084"/>
                  <a:pt x="5058" y="3084"/>
                  <a:pt x="5064" y="3084"/>
                </a:cubicBezTo>
                <a:cubicBezTo>
                  <a:pt x="5064" y="3084"/>
                  <a:pt x="5069" y="3084"/>
                  <a:pt x="5069" y="3084"/>
                </a:cubicBezTo>
                <a:cubicBezTo>
                  <a:pt x="5069" y="3073"/>
                  <a:pt x="5069" y="3073"/>
                  <a:pt x="5075" y="3073"/>
                </a:cubicBezTo>
                <a:cubicBezTo>
                  <a:pt x="5075" y="3063"/>
                  <a:pt x="5058" y="3063"/>
                  <a:pt x="5058" y="3063"/>
                </a:cubicBezTo>
                <a:cubicBezTo>
                  <a:pt x="5053" y="3052"/>
                  <a:pt x="5053" y="3052"/>
                  <a:pt x="5047" y="3052"/>
                </a:cubicBezTo>
                <a:cubicBezTo>
                  <a:pt x="5047" y="3063"/>
                  <a:pt x="5041" y="3063"/>
                  <a:pt x="5041" y="3063"/>
                </a:cubicBezTo>
                <a:cubicBezTo>
                  <a:pt x="5041" y="3063"/>
                  <a:pt x="5041" y="3063"/>
                  <a:pt x="5041" y="3063"/>
                </a:cubicBezTo>
                <a:cubicBezTo>
                  <a:pt x="5047" y="3052"/>
                  <a:pt x="5053" y="3052"/>
                  <a:pt x="5053" y="3052"/>
                </a:cubicBezTo>
                <a:cubicBezTo>
                  <a:pt x="5058" y="3052"/>
                  <a:pt x="5064" y="3052"/>
                  <a:pt x="5069" y="3063"/>
                </a:cubicBezTo>
                <a:cubicBezTo>
                  <a:pt x="5069" y="3063"/>
                  <a:pt x="5075" y="3063"/>
                  <a:pt x="5081" y="3052"/>
                </a:cubicBezTo>
                <a:cubicBezTo>
                  <a:pt x="5081" y="3052"/>
                  <a:pt x="5086" y="3041"/>
                  <a:pt x="5086" y="3041"/>
                </a:cubicBezTo>
                <a:cubicBezTo>
                  <a:pt x="5092" y="3030"/>
                  <a:pt x="5092" y="3020"/>
                  <a:pt x="5092" y="3020"/>
                </a:cubicBezTo>
                <a:cubicBezTo>
                  <a:pt x="5092" y="3009"/>
                  <a:pt x="5086" y="3009"/>
                  <a:pt x="5081" y="2998"/>
                </a:cubicBezTo>
                <a:cubicBezTo>
                  <a:pt x="5081" y="2987"/>
                  <a:pt x="5081" y="2987"/>
                  <a:pt x="5075" y="2977"/>
                </a:cubicBezTo>
                <a:cubicBezTo>
                  <a:pt x="5075" y="2966"/>
                  <a:pt x="5069" y="2966"/>
                  <a:pt x="5064" y="2966"/>
                </a:cubicBezTo>
                <a:cubicBezTo>
                  <a:pt x="5058" y="2966"/>
                  <a:pt x="5053" y="2966"/>
                  <a:pt x="5053" y="2966"/>
                </a:cubicBezTo>
                <a:cubicBezTo>
                  <a:pt x="5047" y="2955"/>
                  <a:pt x="5036" y="2955"/>
                  <a:pt x="5030" y="2955"/>
                </a:cubicBezTo>
                <a:cubicBezTo>
                  <a:pt x="5030" y="2955"/>
                  <a:pt x="5024" y="2955"/>
                  <a:pt x="5024" y="2955"/>
                </a:cubicBezTo>
                <a:cubicBezTo>
                  <a:pt x="5024" y="2966"/>
                  <a:pt x="5019" y="2966"/>
                  <a:pt x="5019" y="2966"/>
                </a:cubicBezTo>
                <a:cubicBezTo>
                  <a:pt x="5013" y="2966"/>
                  <a:pt x="5019" y="2966"/>
                  <a:pt x="5019" y="2955"/>
                </a:cubicBezTo>
                <a:cubicBezTo>
                  <a:pt x="5013" y="2955"/>
                  <a:pt x="5013" y="2955"/>
                  <a:pt x="5013" y="2944"/>
                </a:cubicBezTo>
                <a:cubicBezTo>
                  <a:pt x="5002" y="2944"/>
                  <a:pt x="4991" y="2944"/>
                  <a:pt x="4985" y="2934"/>
                </a:cubicBezTo>
                <a:cubicBezTo>
                  <a:pt x="4979" y="2934"/>
                  <a:pt x="4979" y="2923"/>
                  <a:pt x="4974" y="2923"/>
                </a:cubicBezTo>
                <a:cubicBezTo>
                  <a:pt x="4974" y="2912"/>
                  <a:pt x="4968" y="2912"/>
                  <a:pt x="4963" y="2912"/>
                </a:cubicBezTo>
                <a:cubicBezTo>
                  <a:pt x="4951" y="2912"/>
                  <a:pt x="4940" y="2912"/>
                  <a:pt x="4934" y="2912"/>
                </a:cubicBezTo>
                <a:cubicBezTo>
                  <a:pt x="4929" y="2912"/>
                  <a:pt x="4923" y="2923"/>
                  <a:pt x="4918" y="2923"/>
                </a:cubicBezTo>
                <a:cubicBezTo>
                  <a:pt x="4918" y="2923"/>
                  <a:pt x="4912" y="2923"/>
                  <a:pt x="4906" y="2934"/>
                </a:cubicBezTo>
                <a:cubicBezTo>
                  <a:pt x="4901" y="2934"/>
                  <a:pt x="4895" y="2934"/>
                  <a:pt x="4895" y="2934"/>
                </a:cubicBezTo>
                <a:cubicBezTo>
                  <a:pt x="4889" y="2934"/>
                  <a:pt x="4884" y="2934"/>
                  <a:pt x="4878" y="2944"/>
                </a:cubicBezTo>
                <a:cubicBezTo>
                  <a:pt x="4873" y="2944"/>
                  <a:pt x="4867" y="2955"/>
                  <a:pt x="4861" y="2966"/>
                </a:cubicBezTo>
                <a:cubicBezTo>
                  <a:pt x="4861" y="2966"/>
                  <a:pt x="4861" y="2977"/>
                  <a:pt x="4861" y="2977"/>
                </a:cubicBezTo>
                <a:cubicBezTo>
                  <a:pt x="4861" y="2987"/>
                  <a:pt x="4867" y="2987"/>
                  <a:pt x="4867" y="2998"/>
                </a:cubicBezTo>
                <a:cubicBezTo>
                  <a:pt x="4873" y="2998"/>
                  <a:pt x="4873" y="2998"/>
                  <a:pt x="4873" y="3009"/>
                </a:cubicBezTo>
                <a:cubicBezTo>
                  <a:pt x="4873" y="3009"/>
                  <a:pt x="4878" y="3009"/>
                  <a:pt x="4878" y="3009"/>
                </a:cubicBezTo>
                <a:cubicBezTo>
                  <a:pt x="4884" y="3009"/>
                  <a:pt x="4889" y="3009"/>
                  <a:pt x="4889" y="3020"/>
                </a:cubicBezTo>
                <a:cubicBezTo>
                  <a:pt x="4895" y="3020"/>
                  <a:pt x="4901" y="3020"/>
                  <a:pt x="4906" y="3030"/>
                </a:cubicBezTo>
                <a:cubicBezTo>
                  <a:pt x="4901" y="3030"/>
                  <a:pt x="4895" y="3020"/>
                  <a:pt x="4889" y="3020"/>
                </a:cubicBezTo>
                <a:cubicBezTo>
                  <a:pt x="4889" y="3020"/>
                  <a:pt x="4884" y="3020"/>
                  <a:pt x="4878" y="3020"/>
                </a:cubicBezTo>
                <a:cubicBezTo>
                  <a:pt x="4878" y="3020"/>
                  <a:pt x="4867" y="3009"/>
                  <a:pt x="4867" y="3020"/>
                </a:cubicBezTo>
                <a:cubicBezTo>
                  <a:pt x="4867" y="3020"/>
                  <a:pt x="4867" y="3030"/>
                  <a:pt x="4867" y="3030"/>
                </a:cubicBezTo>
                <a:cubicBezTo>
                  <a:pt x="4861" y="3030"/>
                  <a:pt x="4867" y="3020"/>
                  <a:pt x="4867" y="3020"/>
                </a:cubicBezTo>
                <a:cubicBezTo>
                  <a:pt x="4861" y="3009"/>
                  <a:pt x="4861" y="3009"/>
                  <a:pt x="4856" y="3009"/>
                </a:cubicBezTo>
                <a:cubicBezTo>
                  <a:pt x="4850" y="3009"/>
                  <a:pt x="4850" y="3009"/>
                  <a:pt x="4850" y="3009"/>
                </a:cubicBezTo>
                <a:cubicBezTo>
                  <a:pt x="4844" y="3009"/>
                  <a:pt x="4844" y="3020"/>
                  <a:pt x="4844" y="3030"/>
                </a:cubicBezTo>
                <a:cubicBezTo>
                  <a:pt x="4844" y="3030"/>
                  <a:pt x="4844" y="3030"/>
                  <a:pt x="4844" y="3041"/>
                </a:cubicBezTo>
                <a:cubicBezTo>
                  <a:pt x="4844" y="3052"/>
                  <a:pt x="4850" y="3052"/>
                  <a:pt x="4856" y="3052"/>
                </a:cubicBezTo>
                <a:cubicBezTo>
                  <a:pt x="4861" y="3052"/>
                  <a:pt x="4867" y="3063"/>
                  <a:pt x="4873" y="3073"/>
                </a:cubicBezTo>
                <a:cubicBezTo>
                  <a:pt x="4873" y="3084"/>
                  <a:pt x="4873" y="3084"/>
                  <a:pt x="4878" y="3095"/>
                </a:cubicBezTo>
                <a:cubicBezTo>
                  <a:pt x="4884" y="3095"/>
                  <a:pt x="4884" y="3106"/>
                  <a:pt x="4889" y="3106"/>
                </a:cubicBezTo>
                <a:cubicBezTo>
                  <a:pt x="4889" y="3106"/>
                  <a:pt x="4884" y="3106"/>
                  <a:pt x="4878" y="3095"/>
                </a:cubicBezTo>
                <a:cubicBezTo>
                  <a:pt x="4878" y="3106"/>
                  <a:pt x="4884" y="3116"/>
                  <a:pt x="4884" y="3127"/>
                </a:cubicBezTo>
                <a:cubicBezTo>
                  <a:pt x="4884" y="3127"/>
                  <a:pt x="4884" y="3127"/>
                  <a:pt x="4884" y="3127"/>
                </a:cubicBezTo>
                <a:cubicBezTo>
                  <a:pt x="4878" y="3127"/>
                  <a:pt x="4873" y="3106"/>
                  <a:pt x="4873" y="3106"/>
                </a:cubicBezTo>
                <a:cubicBezTo>
                  <a:pt x="4873" y="3095"/>
                  <a:pt x="4873" y="3084"/>
                  <a:pt x="4873" y="3084"/>
                </a:cubicBezTo>
                <a:cubicBezTo>
                  <a:pt x="4867" y="3073"/>
                  <a:pt x="4867" y="3063"/>
                  <a:pt x="4861" y="3063"/>
                </a:cubicBezTo>
                <a:cubicBezTo>
                  <a:pt x="4856" y="3063"/>
                  <a:pt x="4856" y="3063"/>
                  <a:pt x="4850" y="3052"/>
                </a:cubicBezTo>
                <a:cubicBezTo>
                  <a:pt x="4850" y="3052"/>
                  <a:pt x="4850" y="3052"/>
                  <a:pt x="4844" y="3052"/>
                </a:cubicBezTo>
                <a:cubicBezTo>
                  <a:pt x="4839" y="3052"/>
                  <a:pt x="4839" y="3063"/>
                  <a:pt x="4839" y="3063"/>
                </a:cubicBezTo>
                <a:cubicBezTo>
                  <a:pt x="4839" y="3063"/>
                  <a:pt x="4839" y="3073"/>
                  <a:pt x="4839" y="3073"/>
                </a:cubicBezTo>
                <a:cubicBezTo>
                  <a:pt x="4839" y="3084"/>
                  <a:pt x="4839" y="3084"/>
                  <a:pt x="4839" y="3084"/>
                </a:cubicBezTo>
                <a:cubicBezTo>
                  <a:pt x="4844" y="3084"/>
                  <a:pt x="4844" y="3095"/>
                  <a:pt x="4844" y="3095"/>
                </a:cubicBezTo>
                <a:cubicBezTo>
                  <a:pt x="4844" y="3095"/>
                  <a:pt x="4850" y="3095"/>
                  <a:pt x="4850" y="3095"/>
                </a:cubicBezTo>
                <a:cubicBezTo>
                  <a:pt x="4850" y="3106"/>
                  <a:pt x="4856" y="3106"/>
                  <a:pt x="4856" y="3106"/>
                </a:cubicBezTo>
                <a:cubicBezTo>
                  <a:pt x="4856" y="3106"/>
                  <a:pt x="4861" y="3106"/>
                  <a:pt x="4861" y="3116"/>
                </a:cubicBezTo>
                <a:cubicBezTo>
                  <a:pt x="4861" y="3116"/>
                  <a:pt x="4861" y="3116"/>
                  <a:pt x="4856" y="3116"/>
                </a:cubicBezTo>
                <a:cubicBezTo>
                  <a:pt x="4856" y="3116"/>
                  <a:pt x="4856" y="3116"/>
                  <a:pt x="4850" y="3116"/>
                </a:cubicBezTo>
                <a:cubicBezTo>
                  <a:pt x="4850" y="3106"/>
                  <a:pt x="4850" y="3106"/>
                  <a:pt x="4850" y="3106"/>
                </a:cubicBezTo>
                <a:cubicBezTo>
                  <a:pt x="4844" y="3106"/>
                  <a:pt x="4844" y="3106"/>
                  <a:pt x="4844" y="3106"/>
                </a:cubicBezTo>
                <a:cubicBezTo>
                  <a:pt x="4839" y="3106"/>
                  <a:pt x="4833" y="3095"/>
                  <a:pt x="4828" y="3095"/>
                </a:cubicBezTo>
                <a:cubicBezTo>
                  <a:pt x="4828" y="3106"/>
                  <a:pt x="4822" y="3106"/>
                  <a:pt x="4822" y="3106"/>
                </a:cubicBezTo>
                <a:cubicBezTo>
                  <a:pt x="4822" y="3095"/>
                  <a:pt x="4822" y="3095"/>
                  <a:pt x="4822" y="3095"/>
                </a:cubicBezTo>
                <a:cubicBezTo>
                  <a:pt x="4828" y="3084"/>
                  <a:pt x="4833" y="3084"/>
                  <a:pt x="4833" y="3073"/>
                </a:cubicBezTo>
                <a:cubicBezTo>
                  <a:pt x="4833" y="3063"/>
                  <a:pt x="4833" y="3063"/>
                  <a:pt x="4833" y="3063"/>
                </a:cubicBezTo>
                <a:cubicBezTo>
                  <a:pt x="4833" y="3052"/>
                  <a:pt x="4839" y="3052"/>
                  <a:pt x="4839" y="3052"/>
                </a:cubicBezTo>
                <a:cubicBezTo>
                  <a:pt x="4839" y="3041"/>
                  <a:pt x="4839" y="3030"/>
                  <a:pt x="4833" y="3020"/>
                </a:cubicBezTo>
                <a:cubicBezTo>
                  <a:pt x="4833" y="3020"/>
                  <a:pt x="4828" y="3020"/>
                  <a:pt x="4822" y="3009"/>
                </a:cubicBezTo>
                <a:cubicBezTo>
                  <a:pt x="4816" y="2998"/>
                  <a:pt x="4811" y="2998"/>
                  <a:pt x="4805" y="3009"/>
                </a:cubicBezTo>
                <a:cubicBezTo>
                  <a:pt x="4805" y="3009"/>
                  <a:pt x="4805" y="3009"/>
                  <a:pt x="4805" y="3009"/>
                </a:cubicBezTo>
                <a:cubicBezTo>
                  <a:pt x="4805" y="3020"/>
                  <a:pt x="4799" y="3020"/>
                  <a:pt x="4799" y="3020"/>
                </a:cubicBezTo>
                <a:cubicBezTo>
                  <a:pt x="4799" y="3020"/>
                  <a:pt x="4794" y="3020"/>
                  <a:pt x="4794" y="3030"/>
                </a:cubicBezTo>
                <a:cubicBezTo>
                  <a:pt x="4794" y="3030"/>
                  <a:pt x="4788" y="3041"/>
                  <a:pt x="4782" y="3030"/>
                </a:cubicBezTo>
                <a:cubicBezTo>
                  <a:pt x="4782" y="3020"/>
                  <a:pt x="4788" y="3020"/>
                  <a:pt x="4794" y="3020"/>
                </a:cubicBezTo>
                <a:cubicBezTo>
                  <a:pt x="4794" y="3020"/>
                  <a:pt x="4794" y="3009"/>
                  <a:pt x="4794" y="3009"/>
                </a:cubicBezTo>
                <a:cubicBezTo>
                  <a:pt x="4794" y="3009"/>
                  <a:pt x="4788" y="3009"/>
                  <a:pt x="4788" y="3009"/>
                </a:cubicBezTo>
                <a:cubicBezTo>
                  <a:pt x="4788" y="3009"/>
                  <a:pt x="4788" y="2998"/>
                  <a:pt x="4788" y="2998"/>
                </a:cubicBezTo>
                <a:cubicBezTo>
                  <a:pt x="4788" y="2998"/>
                  <a:pt x="4782" y="2998"/>
                  <a:pt x="4782" y="2998"/>
                </a:cubicBezTo>
                <a:cubicBezTo>
                  <a:pt x="4782" y="2998"/>
                  <a:pt x="4782" y="2987"/>
                  <a:pt x="4782" y="2987"/>
                </a:cubicBezTo>
                <a:cubicBezTo>
                  <a:pt x="4788" y="2987"/>
                  <a:pt x="4788" y="2987"/>
                  <a:pt x="4788" y="2977"/>
                </a:cubicBezTo>
                <a:cubicBezTo>
                  <a:pt x="4788" y="2977"/>
                  <a:pt x="4788" y="2977"/>
                  <a:pt x="4782" y="2977"/>
                </a:cubicBezTo>
                <a:cubicBezTo>
                  <a:pt x="4782" y="2977"/>
                  <a:pt x="4777" y="2966"/>
                  <a:pt x="4777" y="2977"/>
                </a:cubicBezTo>
                <a:cubicBezTo>
                  <a:pt x="4777" y="2987"/>
                  <a:pt x="4777" y="2987"/>
                  <a:pt x="4771" y="2987"/>
                </a:cubicBezTo>
                <a:cubicBezTo>
                  <a:pt x="4771" y="2998"/>
                  <a:pt x="4771" y="2998"/>
                  <a:pt x="4766" y="2998"/>
                </a:cubicBezTo>
                <a:cubicBezTo>
                  <a:pt x="4760" y="2998"/>
                  <a:pt x="4760" y="3009"/>
                  <a:pt x="4760" y="3020"/>
                </a:cubicBezTo>
                <a:cubicBezTo>
                  <a:pt x="4754" y="3020"/>
                  <a:pt x="4754" y="3020"/>
                  <a:pt x="4754" y="3020"/>
                </a:cubicBezTo>
                <a:cubicBezTo>
                  <a:pt x="4749" y="3020"/>
                  <a:pt x="4749" y="3030"/>
                  <a:pt x="4749" y="3030"/>
                </a:cubicBezTo>
                <a:cubicBezTo>
                  <a:pt x="4749" y="3041"/>
                  <a:pt x="4754" y="3041"/>
                  <a:pt x="4749" y="3041"/>
                </a:cubicBezTo>
                <a:cubicBezTo>
                  <a:pt x="4749" y="3052"/>
                  <a:pt x="4743" y="3041"/>
                  <a:pt x="4737" y="3052"/>
                </a:cubicBezTo>
                <a:cubicBezTo>
                  <a:pt x="4737" y="3052"/>
                  <a:pt x="4743" y="3052"/>
                  <a:pt x="4743" y="3063"/>
                </a:cubicBezTo>
                <a:cubicBezTo>
                  <a:pt x="4743" y="3063"/>
                  <a:pt x="4743" y="3063"/>
                  <a:pt x="4743" y="3073"/>
                </a:cubicBezTo>
                <a:cubicBezTo>
                  <a:pt x="4743" y="3073"/>
                  <a:pt x="4743" y="3084"/>
                  <a:pt x="4743" y="3084"/>
                </a:cubicBezTo>
                <a:cubicBezTo>
                  <a:pt x="4737" y="3084"/>
                  <a:pt x="4732" y="3084"/>
                  <a:pt x="4726" y="3084"/>
                </a:cubicBezTo>
                <a:cubicBezTo>
                  <a:pt x="4726" y="3084"/>
                  <a:pt x="4721" y="3095"/>
                  <a:pt x="4721" y="3106"/>
                </a:cubicBezTo>
                <a:cubicBezTo>
                  <a:pt x="4715" y="3106"/>
                  <a:pt x="4721" y="3116"/>
                  <a:pt x="4715" y="3116"/>
                </a:cubicBezTo>
                <a:cubicBezTo>
                  <a:pt x="4715" y="3116"/>
                  <a:pt x="4715" y="3106"/>
                  <a:pt x="4715" y="3106"/>
                </a:cubicBezTo>
                <a:cubicBezTo>
                  <a:pt x="4715" y="3095"/>
                  <a:pt x="4721" y="3084"/>
                  <a:pt x="4715" y="3084"/>
                </a:cubicBezTo>
                <a:cubicBezTo>
                  <a:pt x="4715" y="3084"/>
                  <a:pt x="4715" y="3084"/>
                  <a:pt x="4709" y="3084"/>
                </a:cubicBezTo>
                <a:cubicBezTo>
                  <a:pt x="4709" y="3084"/>
                  <a:pt x="4709" y="3073"/>
                  <a:pt x="4704" y="3073"/>
                </a:cubicBezTo>
                <a:cubicBezTo>
                  <a:pt x="4704" y="3073"/>
                  <a:pt x="4698" y="3073"/>
                  <a:pt x="4704" y="3063"/>
                </a:cubicBezTo>
                <a:cubicBezTo>
                  <a:pt x="4704" y="3063"/>
                  <a:pt x="4709" y="3073"/>
                  <a:pt x="4709" y="3073"/>
                </a:cubicBezTo>
                <a:cubicBezTo>
                  <a:pt x="4715" y="3063"/>
                  <a:pt x="4721" y="3063"/>
                  <a:pt x="4721" y="3073"/>
                </a:cubicBezTo>
                <a:cubicBezTo>
                  <a:pt x="4726" y="3073"/>
                  <a:pt x="4737" y="3073"/>
                  <a:pt x="4732" y="3063"/>
                </a:cubicBezTo>
                <a:cubicBezTo>
                  <a:pt x="4732" y="3063"/>
                  <a:pt x="4726" y="3063"/>
                  <a:pt x="4726" y="3063"/>
                </a:cubicBezTo>
                <a:cubicBezTo>
                  <a:pt x="4726" y="3063"/>
                  <a:pt x="4721" y="3052"/>
                  <a:pt x="4721" y="3052"/>
                </a:cubicBezTo>
                <a:cubicBezTo>
                  <a:pt x="4721" y="3052"/>
                  <a:pt x="4715" y="3052"/>
                  <a:pt x="4715" y="3052"/>
                </a:cubicBezTo>
                <a:cubicBezTo>
                  <a:pt x="4709" y="3052"/>
                  <a:pt x="4715" y="3041"/>
                  <a:pt x="4715" y="3041"/>
                </a:cubicBezTo>
                <a:cubicBezTo>
                  <a:pt x="4715" y="3030"/>
                  <a:pt x="4715" y="3030"/>
                  <a:pt x="4721" y="3020"/>
                </a:cubicBezTo>
                <a:cubicBezTo>
                  <a:pt x="4721" y="3009"/>
                  <a:pt x="4726" y="3009"/>
                  <a:pt x="4732" y="3009"/>
                </a:cubicBezTo>
                <a:cubicBezTo>
                  <a:pt x="4737" y="3009"/>
                  <a:pt x="4737" y="2998"/>
                  <a:pt x="4737" y="2987"/>
                </a:cubicBezTo>
                <a:cubicBezTo>
                  <a:pt x="4737" y="2977"/>
                  <a:pt x="4737" y="2977"/>
                  <a:pt x="4732" y="2966"/>
                </a:cubicBezTo>
                <a:cubicBezTo>
                  <a:pt x="4726" y="2966"/>
                  <a:pt x="4726" y="2977"/>
                  <a:pt x="4721" y="2977"/>
                </a:cubicBezTo>
                <a:cubicBezTo>
                  <a:pt x="4721" y="2977"/>
                  <a:pt x="4721" y="2977"/>
                  <a:pt x="4715" y="2977"/>
                </a:cubicBezTo>
                <a:cubicBezTo>
                  <a:pt x="4715" y="2987"/>
                  <a:pt x="4715" y="2987"/>
                  <a:pt x="4715" y="2987"/>
                </a:cubicBezTo>
                <a:cubicBezTo>
                  <a:pt x="4709" y="2998"/>
                  <a:pt x="4704" y="2998"/>
                  <a:pt x="4704" y="3009"/>
                </a:cubicBezTo>
                <a:cubicBezTo>
                  <a:pt x="4698" y="3009"/>
                  <a:pt x="4698" y="3020"/>
                  <a:pt x="4692" y="3020"/>
                </a:cubicBezTo>
                <a:cubicBezTo>
                  <a:pt x="4692" y="3020"/>
                  <a:pt x="4692" y="3020"/>
                  <a:pt x="4698" y="3009"/>
                </a:cubicBezTo>
                <a:cubicBezTo>
                  <a:pt x="4698" y="2998"/>
                  <a:pt x="4709" y="2998"/>
                  <a:pt x="4715" y="2977"/>
                </a:cubicBezTo>
                <a:cubicBezTo>
                  <a:pt x="4715" y="2977"/>
                  <a:pt x="4721" y="2966"/>
                  <a:pt x="4726" y="2966"/>
                </a:cubicBezTo>
                <a:cubicBezTo>
                  <a:pt x="4726" y="2966"/>
                  <a:pt x="4726" y="2966"/>
                  <a:pt x="4732" y="2955"/>
                </a:cubicBezTo>
                <a:cubicBezTo>
                  <a:pt x="4732" y="2955"/>
                  <a:pt x="4732" y="2955"/>
                  <a:pt x="4732" y="2944"/>
                </a:cubicBezTo>
                <a:cubicBezTo>
                  <a:pt x="4737" y="2944"/>
                  <a:pt x="4737" y="2944"/>
                  <a:pt x="4737" y="2934"/>
                </a:cubicBezTo>
                <a:cubicBezTo>
                  <a:pt x="4743" y="2934"/>
                  <a:pt x="4749" y="2934"/>
                  <a:pt x="4749" y="2923"/>
                </a:cubicBezTo>
                <a:cubicBezTo>
                  <a:pt x="4754" y="2912"/>
                  <a:pt x="4743" y="2901"/>
                  <a:pt x="4737" y="2901"/>
                </a:cubicBezTo>
                <a:cubicBezTo>
                  <a:pt x="4732" y="2891"/>
                  <a:pt x="4732" y="2880"/>
                  <a:pt x="4726" y="2869"/>
                </a:cubicBezTo>
                <a:cubicBezTo>
                  <a:pt x="4726" y="2859"/>
                  <a:pt x="4732" y="2859"/>
                  <a:pt x="4732" y="2848"/>
                </a:cubicBezTo>
                <a:cubicBezTo>
                  <a:pt x="4732" y="2837"/>
                  <a:pt x="4732" y="2826"/>
                  <a:pt x="4732" y="2826"/>
                </a:cubicBezTo>
                <a:cubicBezTo>
                  <a:pt x="4726" y="2816"/>
                  <a:pt x="4726" y="2816"/>
                  <a:pt x="4726" y="2816"/>
                </a:cubicBezTo>
                <a:cubicBezTo>
                  <a:pt x="4721" y="2816"/>
                  <a:pt x="4721" y="2816"/>
                  <a:pt x="4721" y="2816"/>
                </a:cubicBezTo>
                <a:cubicBezTo>
                  <a:pt x="4709" y="2805"/>
                  <a:pt x="4704" y="2805"/>
                  <a:pt x="4698" y="2794"/>
                </a:cubicBezTo>
                <a:cubicBezTo>
                  <a:pt x="4692" y="2783"/>
                  <a:pt x="4692" y="2773"/>
                  <a:pt x="4692" y="2762"/>
                </a:cubicBezTo>
                <a:cubicBezTo>
                  <a:pt x="4692" y="2740"/>
                  <a:pt x="4692" y="2719"/>
                  <a:pt x="4681" y="2708"/>
                </a:cubicBezTo>
                <a:cubicBezTo>
                  <a:pt x="4681" y="2708"/>
                  <a:pt x="4681" y="2708"/>
                  <a:pt x="4676" y="2708"/>
                </a:cubicBezTo>
                <a:cubicBezTo>
                  <a:pt x="4676" y="2697"/>
                  <a:pt x="4676" y="2697"/>
                  <a:pt x="4676" y="2697"/>
                </a:cubicBezTo>
                <a:cubicBezTo>
                  <a:pt x="4670" y="2687"/>
                  <a:pt x="4670" y="2687"/>
                  <a:pt x="4664" y="2687"/>
                </a:cubicBezTo>
                <a:cubicBezTo>
                  <a:pt x="4659" y="2687"/>
                  <a:pt x="4653" y="2687"/>
                  <a:pt x="4647" y="2687"/>
                </a:cubicBezTo>
                <a:cubicBezTo>
                  <a:pt x="4642" y="2687"/>
                  <a:pt x="4636" y="2687"/>
                  <a:pt x="4631" y="2687"/>
                </a:cubicBezTo>
                <a:cubicBezTo>
                  <a:pt x="4625" y="2687"/>
                  <a:pt x="4619" y="2687"/>
                  <a:pt x="4619" y="2687"/>
                </a:cubicBezTo>
                <a:cubicBezTo>
                  <a:pt x="4614" y="2687"/>
                  <a:pt x="4614" y="2687"/>
                  <a:pt x="4608" y="2687"/>
                </a:cubicBezTo>
                <a:cubicBezTo>
                  <a:pt x="4608" y="2687"/>
                  <a:pt x="4602" y="2687"/>
                  <a:pt x="4597" y="2687"/>
                </a:cubicBezTo>
                <a:cubicBezTo>
                  <a:pt x="4597" y="2687"/>
                  <a:pt x="4597" y="2687"/>
                  <a:pt x="4591" y="2687"/>
                </a:cubicBezTo>
                <a:cubicBezTo>
                  <a:pt x="4591" y="2687"/>
                  <a:pt x="4586" y="2687"/>
                  <a:pt x="4586" y="2687"/>
                </a:cubicBezTo>
                <a:cubicBezTo>
                  <a:pt x="4580" y="2697"/>
                  <a:pt x="4574" y="2697"/>
                  <a:pt x="4569" y="2708"/>
                </a:cubicBezTo>
                <a:cubicBezTo>
                  <a:pt x="4569" y="2708"/>
                  <a:pt x="4563" y="2708"/>
                  <a:pt x="4557" y="2708"/>
                </a:cubicBezTo>
                <a:cubicBezTo>
                  <a:pt x="4552" y="2708"/>
                  <a:pt x="4541" y="2708"/>
                  <a:pt x="4535" y="2719"/>
                </a:cubicBezTo>
                <a:cubicBezTo>
                  <a:pt x="4529" y="2719"/>
                  <a:pt x="4529" y="2730"/>
                  <a:pt x="4518" y="2730"/>
                </a:cubicBezTo>
                <a:cubicBezTo>
                  <a:pt x="4518" y="2730"/>
                  <a:pt x="4512" y="2730"/>
                  <a:pt x="4512" y="2740"/>
                </a:cubicBezTo>
                <a:cubicBezTo>
                  <a:pt x="4512" y="2740"/>
                  <a:pt x="4512" y="2740"/>
                  <a:pt x="4518" y="2740"/>
                </a:cubicBezTo>
                <a:cubicBezTo>
                  <a:pt x="4518" y="2751"/>
                  <a:pt x="4524" y="2740"/>
                  <a:pt x="4529" y="2740"/>
                </a:cubicBezTo>
                <a:cubicBezTo>
                  <a:pt x="4529" y="2751"/>
                  <a:pt x="4529" y="2751"/>
                  <a:pt x="4529" y="2751"/>
                </a:cubicBezTo>
                <a:cubicBezTo>
                  <a:pt x="4529" y="2751"/>
                  <a:pt x="4529" y="2762"/>
                  <a:pt x="4529" y="2762"/>
                </a:cubicBezTo>
                <a:cubicBezTo>
                  <a:pt x="4529" y="2762"/>
                  <a:pt x="4535" y="2762"/>
                  <a:pt x="4535" y="2762"/>
                </a:cubicBezTo>
                <a:cubicBezTo>
                  <a:pt x="4535" y="2773"/>
                  <a:pt x="4535" y="2773"/>
                  <a:pt x="4529" y="2773"/>
                </a:cubicBezTo>
                <a:cubicBezTo>
                  <a:pt x="4529" y="2773"/>
                  <a:pt x="4529" y="2773"/>
                  <a:pt x="4529" y="2762"/>
                </a:cubicBezTo>
                <a:cubicBezTo>
                  <a:pt x="4524" y="2762"/>
                  <a:pt x="4524" y="2751"/>
                  <a:pt x="4518" y="2751"/>
                </a:cubicBezTo>
                <a:cubicBezTo>
                  <a:pt x="4512" y="2740"/>
                  <a:pt x="4501" y="2740"/>
                  <a:pt x="4496" y="2751"/>
                </a:cubicBezTo>
                <a:cubicBezTo>
                  <a:pt x="4496" y="2751"/>
                  <a:pt x="4490" y="2751"/>
                  <a:pt x="4490" y="2751"/>
                </a:cubicBezTo>
                <a:cubicBezTo>
                  <a:pt x="4484" y="2762"/>
                  <a:pt x="4484" y="2751"/>
                  <a:pt x="4479" y="2762"/>
                </a:cubicBezTo>
                <a:cubicBezTo>
                  <a:pt x="4479" y="2762"/>
                  <a:pt x="4473" y="2762"/>
                  <a:pt x="4473" y="2762"/>
                </a:cubicBezTo>
                <a:cubicBezTo>
                  <a:pt x="4473" y="2773"/>
                  <a:pt x="4479" y="2773"/>
                  <a:pt x="4479" y="2773"/>
                </a:cubicBezTo>
                <a:cubicBezTo>
                  <a:pt x="4479" y="2773"/>
                  <a:pt x="4479" y="2783"/>
                  <a:pt x="4479" y="2783"/>
                </a:cubicBezTo>
                <a:cubicBezTo>
                  <a:pt x="4479" y="2783"/>
                  <a:pt x="4484" y="2783"/>
                  <a:pt x="4484" y="2794"/>
                </a:cubicBezTo>
                <a:cubicBezTo>
                  <a:pt x="4484" y="2794"/>
                  <a:pt x="4484" y="2805"/>
                  <a:pt x="4484" y="2794"/>
                </a:cubicBezTo>
                <a:cubicBezTo>
                  <a:pt x="4479" y="2794"/>
                  <a:pt x="4479" y="2794"/>
                  <a:pt x="4479" y="2794"/>
                </a:cubicBezTo>
                <a:cubicBezTo>
                  <a:pt x="4473" y="2794"/>
                  <a:pt x="4473" y="2794"/>
                  <a:pt x="4473" y="2783"/>
                </a:cubicBezTo>
                <a:cubicBezTo>
                  <a:pt x="4467" y="2783"/>
                  <a:pt x="4467" y="2783"/>
                  <a:pt x="4467" y="2783"/>
                </a:cubicBezTo>
                <a:cubicBezTo>
                  <a:pt x="4467" y="2773"/>
                  <a:pt x="4467" y="2773"/>
                  <a:pt x="4462" y="2773"/>
                </a:cubicBezTo>
                <a:cubicBezTo>
                  <a:pt x="4462" y="2762"/>
                  <a:pt x="4462" y="2773"/>
                  <a:pt x="4456" y="2773"/>
                </a:cubicBezTo>
                <a:cubicBezTo>
                  <a:pt x="4451" y="2773"/>
                  <a:pt x="4451" y="2773"/>
                  <a:pt x="4451" y="2762"/>
                </a:cubicBezTo>
                <a:cubicBezTo>
                  <a:pt x="4451" y="2740"/>
                  <a:pt x="4451" y="2730"/>
                  <a:pt x="4451" y="2719"/>
                </a:cubicBezTo>
                <a:cubicBezTo>
                  <a:pt x="4451" y="2697"/>
                  <a:pt x="4456" y="2708"/>
                  <a:pt x="4456" y="2687"/>
                </a:cubicBezTo>
                <a:cubicBezTo>
                  <a:pt x="4456" y="2676"/>
                  <a:pt x="4451" y="2676"/>
                  <a:pt x="4445" y="2665"/>
                </a:cubicBezTo>
                <a:cubicBezTo>
                  <a:pt x="4445" y="2665"/>
                  <a:pt x="4439" y="2665"/>
                  <a:pt x="4434" y="2665"/>
                </a:cubicBezTo>
                <a:cubicBezTo>
                  <a:pt x="4428" y="2665"/>
                  <a:pt x="4422" y="2665"/>
                  <a:pt x="4417" y="2665"/>
                </a:cubicBezTo>
                <a:cubicBezTo>
                  <a:pt x="4417" y="2665"/>
                  <a:pt x="4411" y="2665"/>
                  <a:pt x="4411" y="2665"/>
                </a:cubicBezTo>
                <a:cubicBezTo>
                  <a:pt x="4406" y="2665"/>
                  <a:pt x="4400" y="2654"/>
                  <a:pt x="4394" y="2654"/>
                </a:cubicBezTo>
                <a:cubicBezTo>
                  <a:pt x="4383" y="2654"/>
                  <a:pt x="4377" y="2654"/>
                  <a:pt x="4366" y="2654"/>
                </a:cubicBezTo>
                <a:cubicBezTo>
                  <a:pt x="4361" y="2654"/>
                  <a:pt x="4355" y="2654"/>
                  <a:pt x="4349" y="2654"/>
                </a:cubicBezTo>
                <a:cubicBezTo>
                  <a:pt x="4344" y="2654"/>
                  <a:pt x="4338" y="2665"/>
                  <a:pt x="4332" y="2665"/>
                </a:cubicBezTo>
                <a:cubicBezTo>
                  <a:pt x="4321" y="2665"/>
                  <a:pt x="4304" y="2665"/>
                  <a:pt x="4293" y="2676"/>
                </a:cubicBezTo>
                <a:cubicBezTo>
                  <a:pt x="4287" y="2676"/>
                  <a:pt x="4282" y="2687"/>
                  <a:pt x="4270" y="2687"/>
                </a:cubicBezTo>
                <a:cubicBezTo>
                  <a:pt x="4270" y="2687"/>
                  <a:pt x="4265" y="2697"/>
                  <a:pt x="4259" y="2697"/>
                </a:cubicBezTo>
                <a:cubicBezTo>
                  <a:pt x="4259" y="2697"/>
                  <a:pt x="4259" y="2708"/>
                  <a:pt x="4254" y="2708"/>
                </a:cubicBezTo>
                <a:cubicBezTo>
                  <a:pt x="4254" y="2708"/>
                  <a:pt x="4248" y="2708"/>
                  <a:pt x="4248" y="2719"/>
                </a:cubicBezTo>
                <a:cubicBezTo>
                  <a:pt x="4242" y="2719"/>
                  <a:pt x="4237" y="2719"/>
                  <a:pt x="4237" y="2730"/>
                </a:cubicBezTo>
                <a:cubicBezTo>
                  <a:pt x="4231" y="2730"/>
                  <a:pt x="4225" y="2740"/>
                  <a:pt x="4225" y="2740"/>
                </a:cubicBezTo>
                <a:cubicBezTo>
                  <a:pt x="4220" y="2751"/>
                  <a:pt x="4214" y="2751"/>
                  <a:pt x="4209" y="2762"/>
                </a:cubicBezTo>
                <a:cubicBezTo>
                  <a:pt x="4209" y="2773"/>
                  <a:pt x="4209" y="2773"/>
                  <a:pt x="4209" y="2783"/>
                </a:cubicBezTo>
                <a:cubicBezTo>
                  <a:pt x="4209" y="2783"/>
                  <a:pt x="4209" y="2783"/>
                  <a:pt x="4209" y="2794"/>
                </a:cubicBezTo>
                <a:cubicBezTo>
                  <a:pt x="4203" y="2794"/>
                  <a:pt x="4203" y="2783"/>
                  <a:pt x="4203" y="2783"/>
                </a:cubicBezTo>
                <a:cubicBezTo>
                  <a:pt x="4197" y="2783"/>
                  <a:pt x="4197" y="2783"/>
                  <a:pt x="4192" y="2794"/>
                </a:cubicBezTo>
                <a:cubicBezTo>
                  <a:pt x="4192" y="2794"/>
                  <a:pt x="4192" y="2794"/>
                  <a:pt x="4186" y="2805"/>
                </a:cubicBezTo>
                <a:cubicBezTo>
                  <a:pt x="4180" y="2816"/>
                  <a:pt x="4175" y="2826"/>
                  <a:pt x="4175" y="2848"/>
                </a:cubicBezTo>
                <a:cubicBezTo>
                  <a:pt x="4175" y="2848"/>
                  <a:pt x="4175" y="2859"/>
                  <a:pt x="4175" y="2859"/>
                </a:cubicBezTo>
                <a:cubicBezTo>
                  <a:pt x="4175" y="2869"/>
                  <a:pt x="4169" y="2869"/>
                  <a:pt x="4169" y="2880"/>
                </a:cubicBezTo>
                <a:cubicBezTo>
                  <a:pt x="4169" y="2880"/>
                  <a:pt x="4169" y="2891"/>
                  <a:pt x="4169" y="2901"/>
                </a:cubicBezTo>
                <a:cubicBezTo>
                  <a:pt x="4164" y="2912"/>
                  <a:pt x="4158" y="2901"/>
                  <a:pt x="4158" y="2912"/>
                </a:cubicBezTo>
                <a:cubicBezTo>
                  <a:pt x="4152" y="2923"/>
                  <a:pt x="4158" y="2923"/>
                  <a:pt x="4158" y="2934"/>
                </a:cubicBezTo>
                <a:cubicBezTo>
                  <a:pt x="4152" y="2944"/>
                  <a:pt x="4135" y="2944"/>
                  <a:pt x="4141" y="2966"/>
                </a:cubicBezTo>
                <a:cubicBezTo>
                  <a:pt x="4141" y="2966"/>
                  <a:pt x="4141" y="2977"/>
                  <a:pt x="4141" y="2977"/>
                </a:cubicBezTo>
                <a:cubicBezTo>
                  <a:pt x="4141" y="2977"/>
                  <a:pt x="4135" y="2977"/>
                  <a:pt x="4135" y="2987"/>
                </a:cubicBezTo>
                <a:cubicBezTo>
                  <a:pt x="4135" y="2987"/>
                  <a:pt x="4135" y="2987"/>
                  <a:pt x="4135" y="2998"/>
                </a:cubicBezTo>
                <a:cubicBezTo>
                  <a:pt x="4135" y="3009"/>
                  <a:pt x="4130" y="3009"/>
                  <a:pt x="4130" y="3020"/>
                </a:cubicBezTo>
                <a:cubicBezTo>
                  <a:pt x="4130" y="3030"/>
                  <a:pt x="4130" y="3030"/>
                  <a:pt x="4130" y="3041"/>
                </a:cubicBezTo>
                <a:cubicBezTo>
                  <a:pt x="4135" y="3041"/>
                  <a:pt x="4135" y="3041"/>
                  <a:pt x="4135" y="3041"/>
                </a:cubicBezTo>
                <a:cubicBezTo>
                  <a:pt x="4141" y="3041"/>
                  <a:pt x="4141" y="3041"/>
                  <a:pt x="4141" y="3052"/>
                </a:cubicBezTo>
                <a:cubicBezTo>
                  <a:pt x="4147" y="3052"/>
                  <a:pt x="4147" y="3052"/>
                  <a:pt x="4147" y="3052"/>
                </a:cubicBezTo>
                <a:cubicBezTo>
                  <a:pt x="4152" y="3063"/>
                  <a:pt x="4141" y="3063"/>
                  <a:pt x="4141" y="3063"/>
                </a:cubicBezTo>
                <a:cubicBezTo>
                  <a:pt x="4135" y="3063"/>
                  <a:pt x="4135" y="3063"/>
                  <a:pt x="4130" y="3073"/>
                </a:cubicBezTo>
                <a:cubicBezTo>
                  <a:pt x="4130" y="3073"/>
                  <a:pt x="4130" y="3084"/>
                  <a:pt x="4124" y="3084"/>
                </a:cubicBezTo>
                <a:cubicBezTo>
                  <a:pt x="4124" y="3095"/>
                  <a:pt x="4124" y="3095"/>
                  <a:pt x="4124" y="3106"/>
                </a:cubicBezTo>
                <a:cubicBezTo>
                  <a:pt x="4124" y="3116"/>
                  <a:pt x="4124" y="3127"/>
                  <a:pt x="4130" y="3138"/>
                </a:cubicBezTo>
                <a:cubicBezTo>
                  <a:pt x="4130" y="3138"/>
                  <a:pt x="4135" y="3149"/>
                  <a:pt x="4135" y="3159"/>
                </a:cubicBezTo>
                <a:cubicBezTo>
                  <a:pt x="4135" y="3159"/>
                  <a:pt x="4130" y="3170"/>
                  <a:pt x="4130" y="3170"/>
                </a:cubicBezTo>
                <a:cubicBezTo>
                  <a:pt x="4124" y="3181"/>
                  <a:pt x="4124" y="3192"/>
                  <a:pt x="4130" y="3202"/>
                </a:cubicBezTo>
                <a:cubicBezTo>
                  <a:pt x="4130" y="3213"/>
                  <a:pt x="4135" y="3235"/>
                  <a:pt x="4147" y="3245"/>
                </a:cubicBezTo>
                <a:cubicBezTo>
                  <a:pt x="4147" y="3245"/>
                  <a:pt x="4152" y="3245"/>
                  <a:pt x="4158" y="3245"/>
                </a:cubicBezTo>
                <a:cubicBezTo>
                  <a:pt x="4164" y="3245"/>
                  <a:pt x="4169" y="3245"/>
                  <a:pt x="4175" y="3245"/>
                </a:cubicBezTo>
                <a:cubicBezTo>
                  <a:pt x="4186" y="3245"/>
                  <a:pt x="4192" y="3256"/>
                  <a:pt x="4209" y="3256"/>
                </a:cubicBezTo>
                <a:cubicBezTo>
                  <a:pt x="4220" y="3256"/>
                  <a:pt x="4231" y="3267"/>
                  <a:pt x="4242" y="3267"/>
                </a:cubicBezTo>
                <a:cubicBezTo>
                  <a:pt x="4248" y="3267"/>
                  <a:pt x="4254" y="3267"/>
                  <a:pt x="4259" y="3267"/>
                </a:cubicBezTo>
                <a:cubicBezTo>
                  <a:pt x="4259" y="3256"/>
                  <a:pt x="4265" y="3256"/>
                  <a:pt x="4270" y="3267"/>
                </a:cubicBezTo>
                <a:cubicBezTo>
                  <a:pt x="4270" y="3267"/>
                  <a:pt x="4276" y="3278"/>
                  <a:pt x="4276" y="3278"/>
                </a:cubicBezTo>
                <a:cubicBezTo>
                  <a:pt x="4282" y="3278"/>
                  <a:pt x="4282" y="3288"/>
                  <a:pt x="4287" y="3299"/>
                </a:cubicBezTo>
                <a:cubicBezTo>
                  <a:pt x="4287" y="3299"/>
                  <a:pt x="4293" y="3299"/>
                  <a:pt x="4293" y="3299"/>
                </a:cubicBezTo>
                <a:cubicBezTo>
                  <a:pt x="4293" y="3310"/>
                  <a:pt x="4299" y="3310"/>
                  <a:pt x="4299" y="3310"/>
                </a:cubicBezTo>
                <a:cubicBezTo>
                  <a:pt x="4304" y="3331"/>
                  <a:pt x="4282" y="3321"/>
                  <a:pt x="4276" y="3321"/>
                </a:cubicBezTo>
                <a:cubicBezTo>
                  <a:pt x="4270" y="3321"/>
                  <a:pt x="4265" y="3321"/>
                  <a:pt x="4259" y="3321"/>
                </a:cubicBezTo>
                <a:cubicBezTo>
                  <a:pt x="4254" y="3321"/>
                  <a:pt x="4254" y="3331"/>
                  <a:pt x="4248" y="3331"/>
                </a:cubicBezTo>
                <a:cubicBezTo>
                  <a:pt x="4237" y="3321"/>
                  <a:pt x="4231" y="3299"/>
                  <a:pt x="4220" y="3299"/>
                </a:cubicBezTo>
                <a:cubicBezTo>
                  <a:pt x="4214" y="3299"/>
                  <a:pt x="4214" y="3299"/>
                  <a:pt x="4214" y="3310"/>
                </a:cubicBezTo>
                <a:cubicBezTo>
                  <a:pt x="4209" y="3310"/>
                  <a:pt x="4209" y="3310"/>
                  <a:pt x="4203" y="3310"/>
                </a:cubicBezTo>
                <a:cubicBezTo>
                  <a:pt x="4197" y="3310"/>
                  <a:pt x="4192" y="3310"/>
                  <a:pt x="4186" y="3310"/>
                </a:cubicBezTo>
                <a:cubicBezTo>
                  <a:pt x="4180" y="3310"/>
                  <a:pt x="4180" y="3310"/>
                  <a:pt x="4175" y="3310"/>
                </a:cubicBezTo>
                <a:cubicBezTo>
                  <a:pt x="4175" y="3299"/>
                  <a:pt x="4175" y="3299"/>
                  <a:pt x="4169" y="3299"/>
                </a:cubicBezTo>
                <a:cubicBezTo>
                  <a:pt x="4169" y="3299"/>
                  <a:pt x="4169" y="3299"/>
                  <a:pt x="4164" y="3299"/>
                </a:cubicBezTo>
                <a:cubicBezTo>
                  <a:pt x="4164" y="3299"/>
                  <a:pt x="4164" y="3288"/>
                  <a:pt x="4158" y="3288"/>
                </a:cubicBezTo>
                <a:cubicBezTo>
                  <a:pt x="4152" y="3288"/>
                  <a:pt x="4158" y="3299"/>
                  <a:pt x="4158" y="3299"/>
                </a:cubicBezTo>
                <a:cubicBezTo>
                  <a:pt x="4164" y="3310"/>
                  <a:pt x="4169" y="3310"/>
                  <a:pt x="4169" y="3321"/>
                </a:cubicBezTo>
                <a:cubicBezTo>
                  <a:pt x="4169" y="3331"/>
                  <a:pt x="4164" y="3331"/>
                  <a:pt x="4164" y="3331"/>
                </a:cubicBezTo>
                <a:cubicBezTo>
                  <a:pt x="4164" y="3331"/>
                  <a:pt x="4164" y="3342"/>
                  <a:pt x="4164" y="3342"/>
                </a:cubicBezTo>
                <a:cubicBezTo>
                  <a:pt x="4164" y="3353"/>
                  <a:pt x="4169" y="3353"/>
                  <a:pt x="4169" y="3364"/>
                </a:cubicBezTo>
                <a:cubicBezTo>
                  <a:pt x="4175" y="3364"/>
                  <a:pt x="4180" y="3374"/>
                  <a:pt x="4186" y="3385"/>
                </a:cubicBezTo>
                <a:cubicBezTo>
                  <a:pt x="4192" y="3385"/>
                  <a:pt x="4192" y="3396"/>
                  <a:pt x="4197" y="3396"/>
                </a:cubicBezTo>
                <a:cubicBezTo>
                  <a:pt x="4203" y="3407"/>
                  <a:pt x="4203" y="3417"/>
                  <a:pt x="4209" y="3417"/>
                </a:cubicBezTo>
                <a:cubicBezTo>
                  <a:pt x="4209" y="3417"/>
                  <a:pt x="4214" y="3428"/>
                  <a:pt x="4214" y="3428"/>
                </a:cubicBezTo>
                <a:cubicBezTo>
                  <a:pt x="4220" y="3428"/>
                  <a:pt x="4225" y="3439"/>
                  <a:pt x="4237" y="3439"/>
                </a:cubicBezTo>
                <a:cubicBezTo>
                  <a:pt x="4237" y="3450"/>
                  <a:pt x="4242" y="3450"/>
                  <a:pt x="4242" y="3450"/>
                </a:cubicBezTo>
                <a:cubicBezTo>
                  <a:pt x="4242" y="3450"/>
                  <a:pt x="4242" y="3450"/>
                  <a:pt x="4248" y="3450"/>
                </a:cubicBezTo>
                <a:cubicBezTo>
                  <a:pt x="4248" y="3460"/>
                  <a:pt x="4254" y="3460"/>
                  <a:pt x="4248" y="3460"/>
                </a:cubicBezTo>
                <a:cubicBezTo>
                  <a:pt x="4248" y="3460"/>
                  <a:pt x="4248" y="3460"/>
                  <a:pt x="4242" y="3460"/>
                </a:cubicBezTo>
                <a:cubicBezTo>
                  <a:pt x="4242" y="3460"/>
                  <a:pt x="4237" y="3460"/>
                  <a:pt x="4237" y="3471"/>
                </a:cubicBezTo>
                <a:cubicBezTo>
                  <a:pt x="4242" y="3471"/>
                  <a:pt x="4242" y="3471"/>
                  <a:pt x="4248" y="3471"/>
                </a:cubicBezTo>
                <a:cubicBezTo>
                  <a:pt x="4254" y="3471"/>
                  <a:pt x="4254" y="3482"/>
                  <a:pt x="4259" y="3482"/>
                </a:cubicBezTo>
                <a:cubicBezTo>
                  <a:pt x="4265" y="3482"/>
                  <a:pt x="4270" y="3482"/>
                  <a:pt x="4270" y="3482"/>
                </a:cubicBezTo>
                <a:cubicBezTo>
                  <a:pt x="4276" y="3471"/>
                  <a:pt x="4276" y="3460"/>
                  <a:pt x="4282" y="3471"/>
                </a:cubicBezTo>
                <a:cubicBezTo>
                  <a:pt x="4287" y="3471"/>
                  <a:pt x="4287" y="3471"/>
                  <a:pt x="4287" y="3471"/>
                </a:cubicBezTo>
                <a:cubicBezTo>
                  <a:pt x="4293" y="3471"/>
                  <a:pt x="4293" y="3471"/>
                  <a:pt x="4299" y="3471"/>
                </a:cubicBezTo>
                <a:cubicBezTo>
                  <a:pt x="4304" y="3471"/>
                  <a:pt x="4304" y="3471"/>
                  <a:pt x="4310" y="3471"/>
                </a:cubicBezTo>
                <a:cubicBezTo>
                  <a:pt x="4310" y="3471"/>
                  <a:pt x="4321" y="3471"/>
                  <a:pt x="4321" y="3471"/>
                </a:cubicBezTo>
                <a:cubicBezTo>
                  <a:pt x="4321" y="3471"/>
                  <a:pt x="4321" y="3471"/>
                  <a:pt x="4321" y="3460"/>
                </a:cubicBezTo>
                <a:cubicBezTo>
                  <a:pt x="4321" y="3460"/>
                  <a:pt x="4321" y="3460"/>
                  <a:pt x="4315" y="3460"/>
                </a:cubicBezTo>
                <a:cubicBezTo>
                  <a:pt x="4315" y="3460"/>
                  <a:pt x="4315" y="3460"/>
                  <a:pt x="4315" y="3460"/>
                </a:cubicBezTo>
                <a:cubicBezTo>
                  <a:pt x="4315" y="3450"/>
                  <a:pt x="4310" y="3460"/>
                  <a:pt x="4310" y="3450"/>
                </a:cubicBezTo>
                <a:cubicBezTo>
                  <a:pt x="4310" y="3450"/>
                  <a:pt x="4310" y="3450"/>
                  <a:pt x="4310" y="3450"/>
                </a:cubicBezTo>
                <a:cubicBezTo>
                  <a:pt x="4310" y="3450"/>
                  <a:pt x="4310" y="3439"/>
                  <a:pt x="4310" y="3439"/>
                </a:cubicBezTo>
                <a:cubicBezTo>
                  <a:pt x="4315" y="3439"/>
                  <a:pt x="4315" y="3439"/>
                  <a:pt x="4321" y="3439"/>
                </a:cubicBezTo>
                <a:cubicBezTo>
                  <a:pt x="4321" y="3439"/>
                  <a:pt x="4321" y="3439"/>
                  <a:pt x="4327" y="3439"/>
                </a:cubicBezTo>
                <a:cubicBezTo>
                  <a:pt x="4327" y="3439"/>
                  <a:pt x="4332" y="3439"/>
                  <a:pt x="4332" y="3439"/>
                </a:cubicBezTo>
                <a:cubicBezTo>
                  <a:pt x="4332" y="3450"/>
                  <a:pt x="4332" y="3450"/>
                  <a:pt x="4332" y="3450"/>
                </a:cubicBezTo>
                <a:cubicBezTo>
                  <a:pt x="4327" y="3450"/>
                  <a:pt x="4327" y="3450"/>
                  <a:pt x="4327" y="3460"/>
                </a:cubicBezTo>
                <a:cubicBezTo>
                  <a:pt x="4327" y="3460"/>
                  <a:pt x="4327" y="3460"/>
                  <a:pt x="4332" y="3460"/>
                </a:cubicBezTo>
                <a:cubicBezTo>
                  <a:pt x="4332" y="3460"/>
                  <a:pt x="4332" y="3460"/>
                  <a:pt x="4332" y="3460"/>
                </a:cubicBezTo>
                <a:cubicBezTo>
                  <a:pt x="4338" y="3460"/>
                  <a:pt x="4338" y="3460"/>
                  <a:pt x="4338" y="3471"/>
                </a:cubicBezTo>
                <a:cubicBezTo>
                  <a:pt x="4338" y="3482"/>
                  <a:pt x="4344" y="3460"/>
                  <a:pt x="4344" y="3460"/>
                </a:cubicBezTo>
                <a:cubicBezTo>
                  <a:pt x="4344" y="3450"/>
                  <a:pt x="4344" y="3450"/>
                  <a:pt x="4349" y="3450"/>
                </a:cubicBezTo>
                <a:cubicBezTo>
                  <a:pt x="4349" y="3450"/>
                  <a:pt x="4349" y="3439"/>
                  <a:pt x="4349" y="3439"/>
                </a:cubicBezTo>
                <a:cubicBezTo>
                  <a:pt x="4355" y="3450"/>
                  <a:pt x="4349" y="3450"/>
                  <a:pt x="4349" y="3450"/>
                </a:cubicBezTo>
                <a:cubicBezTo>
                  <a:pt x="4349" y="3460"/>
                  <a:pt x="4349" y="3460"/>
                  <a:pt x="4349" y="3460"/>
                </a:cubicBezTo>
                <a:cubicBezTo>
                  <a:pt x="4349" y="3471"/>
                  <a:pt x="4349" y="3482"/>
                  <a:pt x="4349" y="3482"/>
                </a:cubicBezTo>
                <a:cubicBezTo>
                  <a:pt x="4355" y="3493"/>
                  <a:pt x="4355" y="3493"/>
                  <a:pt x="4361" y="3503"/>
                </a:cubicBezTo>
                <a:cubicBezTo>
                  <a:pt x="4361" y="3503"/>
                  <a:pt x="4366" y="3514"/>
                  <a:pt x="4366" y="3514"/>
                </a:cubicBezTo>
                <a:cubicBezTo>
                  <a:pt x="4372" y="3514"/>
                  <a:pt x="4372" y="3514"/>
                  <a:pt x="4372" y="3514"/>
                </a:cubicBezTo>
                <a:cubicBezTo>
                  <a:pt x="4377" y="3514"/>
                  <a:pt x="4377" y="3525"/>
                  <a:pt x="4377" y="3525"/>
                </a:cubicBezTo>
                <a:cubicBezTo>
                  <a:pt x="4383" y="3525"/>
                  <a:pt x="4389" y="3525"/>
                  <a:pt x="4394" y="3536"/>
                </a:cubicBezTo>
                <a:cubicBezTo>
                  <a:pt x="4394" y="3536"/>
                  <a:pt x="4400" y="3536"/>
                  <a:pt x="4406" y="3536"/>
                </a:cubicBezTo>
                <a:cubicBezTo>
                  <a:pt x="4411" y="3536"/>
                  <a:pt x="4417" y="3536"/>
                  <a:pt x="4417" y="3536"/>
                </a:cubicBezTo>
                <a:cubicBezTo>
                  <a:pt x="4422" y="3536"/>
                  <a:pt x="4428" y="3546"/>
                  <a:pt x="4434" y="3536"/>
                </a:cubicBezTo>
                <a:cubicBezTo>
                  <a:pt x="4434" y="3536"/>
                  <a:pt x="4422" y="3536"/>
                  <a:pt x="4422" y="3536"/>
                </a:cubicBezTo>
                <a:cubicBezTo>
                  <a:pt x="4417" y="3525"/>
                  <a:pt x="4417" y="3525"/>
                  <a:pt x="4411" y="3525"/>
                </a:cubicBezTo>
                <a:cubicBezTo>
                  <a:pt x="4411" y="3525"/>
                  <a:pt x="4406" y="3525"/>
                  <a:pt x="4406" y="3525"/>
                </a:cubicBezTo>
                <a:cubicBezTo>
                  <a:pt x="4400" y="3514"/>
                  <a:pt x="4406" y="3514"/>
                  <a:pt x="4406" y="3514"/>
                </a:cubicBezTo>
                <a:cubicBezTo>
                  <a:pt x="4411" y="3514"/>
                  <a:pt x="4417" y="3514"/>
                  <a:pt x="4417" y="3514"/>
                </a:cubicBezTo>
                <a:cubicBezTo>
                  <a:pt x="4422" y="3514"/>
                  <a:pt x="4422" y="3514"/>
                  <a:pt x="4428" y="3514"/>
                </a:cubicBezTo>
                <a:cubicBezTo>
                  <a:pt x="4428" y="3514"/>
                  <a:pt x="4428" y="3514"/>
                  <a:pt x="4434" y="3514"/>
                </a:cubicBezTo>
                <a:cubicBezTo>
                  <a:pt x="4434" y="3514"/>
                  <a:pt x="4439" y="3514"/>
                  <a:pt x="4439" y="3514"/>
                </a:cubicBezTo>
                <a:cubicBezTo>
                  <a:pt x="4439" y="3514"/>
                  <a:pt x="4445" y="3525"/>
                  <a:pt x="4445" y="3525"/>
                </a:cubicBezTo>
                <a:cubicBezTo>
                  <a:pt x="4445" y="3525"/>
                  <a:pt x="4451" y="3525"/>
                  <a:pt x="4451" y="3525"/>
                </a:cubicBezTo>
                <a:cubicBezTo>
                  <a:pt x="4456" y="3514"/>
                  <a:pt x="4456" y="3514"/>
                  <a:pt x="4456" y="3514"/>
                </a:cubicBezTo>
                <a:cubicBezTo>
                  <a:pt x="4462" y="3514"/>
                  <a:pt x="4462" y="3525"/>
                  <a:pt x="4467" y="3525"/>
                </a:cubicBezTo>
                <a:cubicBezTo>
                  <a:pt x="4467" y="3536"/>
                  <a:pt x="4473" y="3536"/>
                  <a:pt x="4473" y="3536"/>
                </a:cubicBezTo>
                <a:cubicBezTo>
                  <a:pt x="4473" y="3536"/>
                  <a:pt x="4479" y="3536"/>
                  <a:pt x="4479" y="3536"/>
                </a:cubicBezTo>
                <a:cubicBezTo>
                  <a:pt x="4484" y="3546"/>
                  <a:pt x="4490" y="3536"/>
                  <a:pt x="4496" y="3546"/>
                </a:cubicBezTo>
                <a:cubicBezTo>
                  <a:pt x="4501" y="3546"/>
                  <a:pt x="4501" y="3546"/>
                  <a:pt x="4507" y="3546"/>
                </a:cubicBezTo>
                <a:cubicBezTo>
                  <a:pt x="4512" y="3546"/>
                  <a:pt x="4518" y="3546"/>
                  <a:pt x="4524" y="3546"/>
                </a:cubicBezTo>
                <a:cubicBezTo>
                  <a:pt x="4529" y="3546"/>
                  <a:pt x="4541" y="3546"/>
                  <a:pt x="4546" y="3546"/>
                </a:cubicBezTo>
                <a:cubicBezTo>
                  <a:pt x="4552" y="3536"/>
                  <a:pt x="4563" y="3536"/>
                  <a:pt x="4574" y="3536"/>
                </a:cubicBezTo>
                <a:cubicBezTo>
                  <a:pt x="4574" y="3536"/>
                  <a:pt x="4580" y="3536"/>
                  <a:pt x="4586" y="3546"/>
                </a:cubicBezTo>
                <a:cubicBezTo>
                  <a:pt x="4586" y="3557"/>
                  <a:pt x="4591" y="3557"/>
                  <a:pt x="4597" y="3557"/>
                </a:cubicBezTo>
                <a:cubicBezTo>
                  <a:pt x="4597" y="3557"/>
                  <a:pt x="4602" y="3568"/>
                  <a:pt x="4608" y="3568"/>
                </a:cubicBezTo>
                <a:cubicBezTo>
                  <a:pt x="4608" y="3568"/>
                  <a:pt x="4614" y="3568"/>
                  <a:pt x="4619" y="3568"/>
                </a:cubicBezTo>
                <a:cubicBezTo>
                  <a:pt x="4625" y="3568"/>
                  <a:pt x="4625" y="3579"/>
                  <a:pt x="4631" y="3579"/>
                </a:cubicBezTo>
                <a:cubicBezTo>
                  <a:pt x="4631" y="3579"/>
                  <a:pt x="4631" y="3579"/>
                  <a:pt x="4631" y="3579"/>
                </a:cubicBezTo>
                <a:cubicBezTo>
                  <a:pt x="4631" y="3568"/>
                  <a:pt x="4636" y="3568"/>
                  <a:pt x="4636" y="3568"/>
                </a:cubicBezTo>
                <a:cubicBezTo>
                  <a:pt x="4636" y="3568"/>
                  <a:pt x="4642" y="3568"/>
                  <a:pt x="4642" y="3568"/>
                </a:cubicBezTo>
                <a:cubicBezTo>
                  <a:pt x="4642" y="3568"/>
                  <a:pt x="4642" y="3579"/>
                  <a:pt x="4647" y="3579"/>
                </a:cubicBezTo>
                <a:cubicBezTo>
                  <a:pt x="4647" y="3579"/>
                  <a:pt x="4647" y="3568"/>
                  <a:pt x="4647" y="3568"/>
                </a:cubicBezTo>
                <a:cubicBezTo>
                  <a:pt x="4653" y="3568"/>
                  <a:pt x="4664" y="3557"/>
                  <a:pt x="4653" y="3546"/>
                </a:cubicBezTo>
                <a:cubicBezTo>
                  <a:pt x="4653" y="3546"/>
                  <a:pt x="4653" y="3536"/>
                  <a:pt x="4647" y="3536"/>
                </a:cubicBezTo>
                <a:cubicBezTo>
                  <a:pt x="4647" y="3536"/>
                  <a:pt x="4647" y="3536"/>
                  <a:pt x="4642" y="3536"/>
                </a:cubicBezTo>
                <a:cubicBezTo>
                  <a:pt x="4642" y="3536"/>
                  <a:pt x="4642" y="3525"/>
                  <a:pt x="4642" y="3525"/>
                </a:cubicBezTo>
                <a:cubicBezTo>
                  <a:pt x="4642" y="3525"/>
                  <a:pt x="4647" y="3525"/>
                  <a:pt x="4653" y="3536"/>
                </a:cubicBezTo>
                <a:cubicBezTo>
                  <a:pt x="4653" y="3536"/>
                  <a:pt x="4659" y="3536"/>
                  <a:pt x="4659" y="3546"/>
                </a:cubicBezTo>
                <a:cubicBezTo>
                  <a:pt x="4664" y="3546"/>
                  <a:pt x="4664" y="3557"/>
                  <a:pt x="4670" y="3557"/>
                </a:cubicBezTo>
                <a:cubicBezTo>
                  <a:pt x="4676" y="3557"/>
                  <a:pt x="4681" y="3557"/>
                  <a:pt x="4681" y="3568"/>
                </a:cubicBezTo>
                <a:cubicBezTo>
                  <a:pt x="4687" y="3568"/>
                  <a:pt x="4687" y="3579"/>
                  <a:pt x="4692" y="3579"/>
                </a:cubicBezTo>
                <a:cubicBezTo>
                  <a:pt x="4698" y="3579"/>
                  <a:pt x="4698" y="3579"/>
                  <a:pt x="4704" y="3589"/>
                </a:cubicBezTo>
                <a:cubicBezTo>
                  <a:pt x="4704" y="3589"/>
                  <a:pt x="4704" y="3600"/>
                  <a:pt x="4704" y="3600"/>
                </a:cubicBezTo>
                <a:cubicBezTo>
                  <a:pt x="4709" y="3600"/>
                  <a:pt x="4709" y="3600"/>
                  <a:pt x="4709" y="3600"/>
                </a:cubicBezTo>
                <a:cubicBezTo>
                  <a:pt x="4715" y="3600"/>
                  <a:pt x="4715" y="3600"/>
                  <a:pt x="4721" y="3600"/>
                </a:cubicBezTo>
                <a:cubicBezTo>
                  <a:pt x="4721" y="3579"/>
                  <a:pt x="4715" y="3568"/>
                  <a:pt x="4709" y="3568"/>
                </a:cubicBezTo>
                <a:cubicBezTo>
                  <a:pt x="4698" y="3557"/>
                  <a:pt x="4698" y="3536"/>
                  <a:pt x="4687" y="3536"/>
                </a:cubicBezTo>
                <a:cubicBezTo>
                  <a:pt x="4687" y="3536"/>
                  <a:pt x="4681" y="3536"/>
                  <a:pt x="4676" y="3536"/>
                </a:cubicBezTo>
                <a:cubicBezTo>
                  <a:pt x="4676" y="3536"/>
                  <a:pt x="4676" y="3525"/>
                  <a:pt x="4676" y="3525"/>
                </a:cubicBezTo>
                <a:cubicBezTo>
                  <a:pt x="4670" y="3525"/>
                  <a:pt x="4670" y="3525"/>
                  <a:pt x="4670" y="3525"/>
                </a:cubicBezTo>
                <a:cubicBezTo>
                  <a:pt x="4670" y="3525"/>
                  <a:pt x="4659" y="3514"/>
                  <a:pt x="4659" y="3514"/>
                </a:cubicBezTo>
                <a:cubicBezTo>
                  <a:pt x="4670" y="3525"/>
                  <a:pt x="4676" y="3514"/>
                  <a:pt x="4687" y="3514"/>
                </a:cubicBezTo>
                <a:cubicBezTo>
                  <a:pt x="4687" y="3514"/>
                  <a:pt x="4692" y="3514"/>
                  <a:pt x="4698" y="3514"/>
                </a:cubicBezTo>
                <a:cubicBezTo>
                  <a:pt x="4704" y="3525"/>
                  <a:pt x="4709" y="3525"/>
                  <a:pt x="4709" y="3525"/>
                </a:cubicBezTo>
                <a:cubicBezTo>
                  <a:pt x="4715" y="3525"/>
                  <a:pt x="4721" y="3525"/>
                  <a:pt x="4726" y="3525"/>
                </a:cubicBezTo>
                <a:cubicBezTo>
                  <a:pt x="4732" y="3525"/>
                  <a:pt x="4732" y="3525"/>
                  <a:pt x="4737" y="3525"/>
                </a:cubicBezTo>
                <a:cubicBezTo>
                  <a:pt x="4737" y="3536"/>
                  <a:pt x="4737" y="3536"/>
                  <a:pt x="4743" y="3536"/>
                </a:cubicBezTo>
                <a:cubicBezTo>
                  <a:pt x="4749" y="3536"/>
                  <a:pt x="4749" y="3536"/>
                  <a:pt x="4754" y="3536"/>
                </a:cubicBezTo>
                <a:cubicBezTo>
                  <a:pt x="4760" y="3536"/>
                  <a:pt x="4766" y="3536"/>
                  <a:pt x="4766" y="3536"/>
                </a:cubicBezTo>
                <a:cubicBezTo>
                  <a:pt x="4771" y="3546"/>
                  <a:pt x="4777" y="3546"/>
                  <a:pt x="4777" y="3546"/>
                </a:cubicBezTo>
                <a:cubicBezTo>
                  <a:pt x="4782" y="3557"/>
                  <a:pt x="4782" y="3568"/>
                  <a:pt x="4794" y="3568"/>
                </a:cubicBezTo>
                <a:cubicBezTo>
                  <a:pt x="4799" y="3568"/>
                  <a:pt x="4805" y="3557"/>
                  <a:pt x="4811" y="3557"/>
                </a:cubicBezTo>
                <a:cubicBezTo>
                  <a:pt x="4816" y="3557"/>
                  <a:pt x="4822" y="3557"/>
                  <a:pt x="4828" y="3568"/>
                </a:cubicBezTo>
                <a:cubicBezTo>
                  <a:pt x="4833" y="3568"/>
                  <a:pt x="4839" y="3557"/>
                  <a:pt x="4844" y="3557"/>
                </a:cubicBezTo>
                <a:cubicBezTo>
                  <a:pt x="4844" y="3557"/>
                  <a:pt x="4844" y="3557"/>
                  <a:pt x="4844" y="3557"/>
                </a:cubicBezTo>
                <a:cubicBezTo>
                  <a:pt x="4850" y="3557"/>
                  <a:pt x="4850" y="3557"/>
                  <a:pt x="4856" y="3546"/>
                </a:cubicBezTo>
                <a:cubicBezTo>
                  <a:pt x="4856" y="3546"/>
                  <a:pt x="4856" y="3536"/>
                  <a:pt x="4856" y="3525"/>
                </a:cubicBezTo>
                <a:cubicBezTo>
                  <a:pt x="4850" y="3514"/>
                  <a:pt x="4850" y="3503"/>
                  <a:pt x="4850" y="3493"/>
                </a:cubicBezTo>
                <a:cubicBezTo>
                  <a:pt x="4844" y="3482"/>
                  <a:pt x="4844" y="3471"/>
                  <a:pt x="4839" y="3471"/>
                </a:cubicBezTo>
                <a:cubicBezTo>
                  <a:pt x="4833" y="3460"/>
                  <a:pt x="4833" y="3460"/>
                  <a:pt x="4828" y="3471"/>
                </a:cubicBezTo>
                <a:cubicBezTo>
                  <a:pt x="4822" y="3471"/>
                  <a:pt x="4816" y="3460"/>
                  <a:pt x="4816" y="3460"/>
                </a:cubicBezTo>
                <a:cubicBezTo>
                  <a:pt x="4811" y="3450"/>
                  <a:pt x="4811" y="3460"/>
                  <a:pt x="4805" y="3460"/>
                </a:cubicBezTo>
                <a:cubicBezTo>
                  <a:pt x="4799" y="3460"/>
                  <a:pt x="4805" y="3450"/>
                  <a:pt x="4799" y="3450"/>
                </a:cubicBezTo>
                <a:cubicBezTo>
                  <a:pt x="4799" y="3450"/>
                  <a:pt x="4794" y="3450"/>
                  <a:pt x="4794" y="3439"/>
                </a:cubicBezTo>
                <a:cubicBezTo>
                  <a:pt x="4799" y="3439"/>
                  <a:pt x="4799" y="3450"/>
                  <a:pt x="4805" y="3439"/>
                </a:cubicBezTo>
                <a:cubicBezTo>
                  <a:pt x="4805" y="3439"/>
                  <a:pt x="4805" y="3428"/>
                  <a:pt x="4811" y="3428"/>
                </a:cubicBezTo>
                <a:cubicBezTo>
                  <a:pt x="4811" y="3428"/>
                  <a:pt x="4811" y="3439"/>
                  <a:pt x="4811" y="3439"/>
                </a:cubicBezTo>
                <a:cubicBezTo>
                  <a:pt x="4816" y="3439"/>
                  <a:pt x="4816" y="3439"/>
                  <a:pt x="4816" y="3439"/>
                </a:cubicBezTo>
                <a:cubicBezTo>
                  <a:pt x="4822" y="3450"/>
                  <a:pt x="4822" y="3439"/>
                  <a:pt x="4822" y="3428"/>
                </a:cubicBezTo>
                <a:cubicBezTo>
                  <a:pt x="4822" y="3428"/>
                  <a:pt x="4828" y="3428"/>
                  <a:pt x="4828" y="3417"/>
                </a:cubicBezTo>
                <a:cubicBezTo>
                  <a:pt x="4828" y="3417"/>
                  <a:pt x="4833" y="3417"/>
                  <a:pt x="4833" y="3417"/>
                </a:cubicBezTo>
                <a:cubicBezTo>
                  <a:pt x="4828" y="3407"/>
                  <a:pt x="4828" y="3407"/>
                  <a:pt x="4828" y="3407"/>
                </a:cubicBezTo>
                <a:cubicBezTo>
                  <a:pt x="4828" y="3407"/>
                  <a:pt x="4833" y="3407"/>
                  <a:pt x="4833" y="3396"/>
                </a:cubicBezTo>
                <a:cubicBezTo>
                  <a:pt x="4833" y="3396"/>
                  <a:pt x="4828" y="3396"/>
                  <a:pt x="4828" y="3396"/>
                </a:cubicBezTo>
                <a:cubicBezTo>
                  <a:pt x="4828" y="3385"/>
                  <a:pt x="4833" y="3385"/>
                  <a:pt x="4833" y="3396"/>
                </a:cubicBezTo>
                <a:cubicBezTo>
                  <a:pt x="4839" y="3396"/>
                  <a:pt x="4839" y="3407"/>
                  <a:pt x="4844" y="3396"/>
                </a:cubicBezTo>
                <a:cubicBezTo>
                  <a:pt x="4844" y="3396"/>
                  <a:pt x="4844" y="3396"/>
                  <a:pt x="4844" y="3396"/>
                </a:cubicBezTo>
                <a:cubicBezTo>
                  <a:pt x="4850" y="3407"/>
                  <a:pt x="4844" y="3407"/>
                  <a:pt x="4844" y="3407"/>
                </a:cubicBezTo>
                <a:cubicBezTo>
                  <a:pt x="4839" y="3407"/>
                  <a:pt x="4839" y="3407"/>
                  <a:pt x="4839" y="3407"/>
                </a:cubicBezTo>
                <a:cubicBezTo>
                  <a:pt x="4833" y="3407"/>
                  <a:pt x="4833" y="3417"/>
                  <a:pt x="4833" y="3417"/>
                </a:cubicBezTo>
                <a:cubicBezTo>
                  <a:pt x="4833" y="3417"/>
                  <a:pt x="4828" y="3417"/>
                  <a:pt x="4828" y="3417"/>
                </a:cubicBezTo>
                <a:cubicBezTo>
                  <a:pt x="4828" y="3428"/>
                  <a:pt x="4828" y="3428"/>
                  <a:pt x="4828" y="3428"/>
                </a:cubicBezTo>
                <a:cubicBezTo>
                  <a:pt x="4833" y="3439"/>
                  <a:pt x="4833" y="3428"/>
                  <a:pt x="4833" y="3439"/>
                </a:cubicBezTo>
                <a:cubicBezTo>
                  <a:pt x="4833" y="3439"/>
                  <a:pt x="4833" y="3439"/>
                  <a:pt x="4833" y="3439"/>
                </a:cubicBezTo>
                <a:cubicBezTo>
                  <a:pt x="4833" y="3439"/>
                  <a:pt x="4839" y="3450"/>
                  <a:pt x="4839" y="3439"/>
                </a:cubicBezTo>
                <a:cubicBezTo>
                  <a:pt x="4839" y="3439"/>
                  <a:pt x="4839" y="3439"/>
                  <a:pt x="4844" y="3439"/>
                </a:cubicBezTo>
                <a:cubicBezTo>
                  <a:pt x="4844" y="3439"/>
                  <a:pt x="4850" y="3439"/>
                  <a:pt x="4850" y="3439"/>
                </a:cubicBezTo>
                <a:cubicBezTo>
                  <a:pt x="4850" y="3439"/>
                  <a:pt x="4850" y="3450"/>
                  <a:pt x="4856" y="3450"/>
                </a:cubicBezTo>
                <a:cubicBezTo>
                  <a:pt x="4856" y="3450"/>
                  <a:pt x="4856" y="3460"/>
                  <a:pt x="4856" y="3460"/>
                </a:cubicBezTo>
                <a:cubicBezTo>
                  <a:pt x="4861" y="3471"/>
                  <a:pt x="4856" y="3471"/>
                  <a:pt x="4861" y="3471"/>
                </a:cubicBezTo>
                <a:cubicBezTo>
                  <a:pt x="4861" y="3460"/>
                  <a:pt x="4861" y="3450"/>
                  <a:pt x="4867" y="3460"/>
                </a:cubicBezTo>
                <a:cubicBezTo>
                  <a:pt x="4867" y="3460"/>
                  <a:pt x="4867" y="3460"/>
                  <a:pt x="4861" y="3471"/>
                </a:cubicBezTo>
                <a:cubicBezTo>
                  <a:pt x="4861" y="3471"/>
                  <a:pt x="4867" y="3471"/>
                  <a:pt x="4867" y="3482"/>
                </a:cubicBezTo>
                <a:cubicBezTo>
                  <a:pt x="4867" y="3482"/>
                  <a:pt x="4873" y="3482"/>
                  <a:pt x="4878" y="3493"/>
                </a:cubicBezTo>
                <a:cubicBezTo>
                  <a:pt x="4878" y="3493"/>
                  <a:pt x="4884" y="3493"/>
                  <a:pt x="4889" y="3493"/>
                </a:cubicBezTo>
                <a:cubicBezTo>
                  <a:pt x="4889" y="3493"/>
                  <a:pt x="4889" y="3482"/>
                  <a:pt x="4895" y="3482"/>
                </a:cubicBezTo>
                <a:cubicBezTo>
                  <a:pt x="4895" y="3482"/>
                  <a:pt x="4895" y="3482"/>
                  <a:pt x="4901" y="3482"/>
                </a:cubicBezTo>
                <a:cubicBezTo>
                  <a:pt x="4901" y="3482"/>
                  <a:pt x="4912" y="3482"/>
                  <a:pt x="4912" y="3493"/>
                </a:cubicBezTo>
                <a:cubicBezTo>
                  <a:pt x="4918" y="3493"/>
                  <a:pt x="4918" y="3503"/>
                  <a:pt x="4918" y="3514"/>
                </a:cubicBezTo>
                <a:cubicBezTo>
                  <a:pt x="4918" y="3514"/>
                  <a:pt x="4923" y="3525"/>
                  <a:pt x="4923" y="3536"/>
                </a:cubicBezTo>
                <a:cubicBezTo>
                  <a:pt x="4923" y="3536"/>
                  <a:pt x="4923" y="3546"/>
                  <a:pt x="4923" y="3557"/>
                </a:cubicBezTo>
                <a:cubicBezTo>
                  <a:pt x="4923" y="3557"/>
                  <a:pt x="4923" y="3557"/>
                  <a:pt x="4923" y="3568"/>
                </a:cubicBezTo>
                <a:cubicBezTo>
                  <a:pt x="4923" y="3579"/>
                  <a:pt x="4923" y="3579"/>
                  <a:pt x="4918" y="3589"/>
                </a:cubicBezTo>
                <a:cubicBezTo>
                  <a:pt x="4918" y="3589"/>
                  <a:pt x="4923" y="3600"/>
                  <a:pt x="4923" y="3589"/>
                </a:cubicBezTo>
                <a:cubicBezTo>
                  <a:pt x="4923" y="3589"/>
                  <a:pt x="4923" y="3589"/>
                  <a:pt x="4929" y="3589"/>
                </a:cubicBezTo>
                <a:cubicBezTo>
                  <a:pt x="4929" y="3589"/>
                  <a:pt x="4929" y="3589"/>
                  <a:pt x="4929" y="3589"/>
                </a:cubicBezTo>
                <a:cubicBezTo>
                  <a:pt x="4934" y="3579"/>
                  <a:pt x="4923" y="3579"/>
                  <a:pt x="4929" y="3568"/>
                </a:cubicBezTo>
                <a:cubicBezTo>
                  <a:pt x="4929" y="3568"/>
                  <a:pt x="4934" y="3568"/>
                  <a:pt x="4934" y="3568"/>
                </a:cubicBezTo>
                <a:cubicBezTo>
                  <a:pt x="4934" y="3568"/>
                  <a:pt x="4934" y="3568"/>
                  <a:pt x="4934" y="3568"/>
                </a:cubicBezTo>
                <a:cubicBezTo>
                  <a:pt x="4940" y="3557"/>
                  <a:pt x="4940" y="3557"/>
                  <a:pt x="4940" y="3557"/>
                </a:cubicBezTo>
                <a:cubicBezTo>
                  <a:pt x="4946" y="3557"/>
                  <a:pt x="4946" y="3568"/>
                  <a:pt x="4946" y="3568"/>
                </a:cubicBezTo>
                <a:cubicBezTo>
                  <a:pt x="4946" y="3579"/>
                  <a:pt x="4951" y="3589"/>
                  <a:pt x="4951" y="3579"/>
                </a:cubicBezTo>
                <a:cubicBezTo>
                  <a:pt x="4951" y="3579"/>
                  <a:pt x="4951" y="3579"/>
                  <a:pt x="4951" y="3568"/>
                </a:cubicBezTo>
                <a:cubicBezTo>
                  <a:pt x="4957" y="3568"/>
                  <a:pt x="4957" y="3568"/>
                  <a:pt x="4957" y="3579"/>
                </a:cubicBezTo>
                <a:cubicBezTo>
                  <a:pt x="4963" y="3579"/>
                  <a:pt x="4963" y="3579"/>
                  <a:pt x="4968" y="3579"/>
                </a:cubicBezTo>
                <a:cubicBezTo>
                  <a:pt x="4968" y="3579"/>
                  <a:pt x="4968" y="3589"/>
                  <a:pt x="4968" y="3589"/>
                </a:cubicBezTo>
                <a:cubicBezTo>
                  <a:pt x="4974" y="3589"/>
                  <a:pt x="4974" y="3589"/>
                  <a:pt x="4974" y="3600"/>
                </a:cubicBezTo>
                <a:cubicBezTo>
                  <a:pt x="4974" y="3600"/>
                  <a:pt x="4968" y="3600"/>
                  <a:pt x="4968" y="3600"/>
                </a:cubicBezTo>
                <a:cubicBezTo>
                  <a:pt x="4968" y="3600"/>
                  <a:pt x="4968" y="3600"/>
                  <a:pt x="4968" y="3600"/>
                </a:cubicBezTo>
                <a:cubicBezTo>
                  <a:pt x="4963" y="3600"/>
                  <a:pt x="4963" y="3600"/>
                  <a:pt x="4963" y="3600"/>
                </a:cubicBezTo>
                <a:cubicBezTo>
                  <a:pt x="4963" y="3600"/>
                  <a:pt x="4957" y="3600"/>
                  <a:pt x="4957" y="3600"/>
                </a:cubicBezTo>
                <a:cubicBezTo>
                  <a:pt x="4957" y="3600"/>
                  <a:pt x="4951" y="3611"/>
                  <a:pt x="4951" y="3611"/>
                </a:cubicBezTo>
                <a:cubicBezTo>
                  <a:pt x="4951" y="3611"/>
                  <a:pt x="4951" y="3611"/>
                  <a:pt x="4951" y="3611"/>
                </a:cubicBezTo>
                <a:cubicBezTo>
                  <a:pt x="4951" y="3611"/>
                  <a:pt x="4951" y="3611"/>
                  <a:pt x="4951" y="3621"/>
                </a:cubicBezTo>
                <a:cubicBezTo>
                  <a:pt x="4957" y="3621"/>
                  <a:pt x="4957" y="3621"/>
                  <a:pt x="4957" y="3621"/>
                </a:cubicBezTo>
                <a:cubicBezTo>
                  <a:pt x="4963" y="3621"/>
                  <a:pt x="4957" y="3632"/>
                  <a:pt x="4963" y="3632"/>
                </a:cubicBezTo>
                <a:cubicBezTo>
                  <a:pt x="4963" y="3611"/>
                  <a:pt x="4974" y="3643"/>
                  <a:pt x="4979" y="3632"/>
                </a:cubicBezTo>
                <a:cubicBezTo>
                  <a:pt x="4979" y="3632"/>
                  <a:pt x="4985" y="3621"/>
                  <a:pt x="4985" y="3621"/>
                </a:cubicBezTo>
                <a:cubicBezTo>
                  <a:pt x="4985" y="3621"/>
                  <a:pt x="4991" y="3621"/>
                  <a:pt x="4991" y="3611"/>
                </a:cubicBezTo>
                <a:cubicBezTo>
                  <a:pt x="4996" y="3611"/>
                  <a:pt x="4991" y="3600"/>
                  <a:pt x="4991" y="3600"/>
                </a:cubicBezTo>
                <a:cubicBezTo>
                  <a:pt x="4991" y="3600"/>
                  <a:pt x="4996" y="3600"/>
                  <a:pt x="4996" y="3600"/>
                </a:cubicBezTo>
                <a:cubicBezTo>
                  <a:pt x="5002" y="3611"/>
                  <a:pt x="5002" y="3611"/>
                  <a:pt x="5008" y="3611"/>
                </a:cubicBezTo>
                <a:cubicBezTo>
                  <a:pt x="5008" y="3621"/>
                  <a:pt x="4996" y="3611"/>
                  <a:pt x="4991" y="3611"/>
                </a:cubicBezTo>
                <a:cubicBezTo>
                  <a:pt x="4991" y="3621"/>
                  <a:pt x="4991" y="3621"/>
                  <a:pt x="4991" y="3621"/>
                </a:cubicBezTo>
                <a:cubicBezTo>
                  <a:pt x="4991" y="3621"/>
                  <a:pt x="4991" y="3621"/>
                  <a:pt x="4991" y="3621"/>
                </a:cubicBezTo>
                <a:cubicBezTo>
                  <a:pt x="4985" y="3632"/>
                  <a:pt x="4985" y="3643"/>
                  <a:pt x="4991" y="3643"/>
                </a:cubicBezTo>
                <a:cubicBezTo>
                  <a:pt x="4991" y="3654"/>
                  <a:pt x="4996" y="3654"/>
                  <a:pt x="4996" y="3654"/>
                </a:cubicBezTo>
                <a:cubicBezTo>
                  <a:pt x="4996" y="3664"/>
                  <a:pt x="5002" y="3664"/>
                  <a:pt x="5008" y="3664"/>
                </a:cubicBezTo>
                <a:cubicBezTo>
                  <a:pt x="5008" y="3664"/>
                  <a:pt x="5013" y="3675"/>
                  <a:pt x="5013" y="3664"/>
                </a:cubicBezTo>
                <a:cubicBezTo>
                  <a:pt x="5019" y="3664"/>
                  <a:pt x="5024" y="3675"/>
                  <a:pt x="5024" y="3675"/>
                </a:cubicBezTo>
                <a:cubicBezTo>
                  <a:pt x="5030" y="3675"/>
                  <a:pt x="5036" y="3675"/>
                  <a:pt x="5041" y="3686"/>
                </a:cubicBezTo>
                <a:cubicBezTo>
                  <a:pt x="5041" y="3686"/>
                  <a:pt x="5047" y="3697"/>
                  <a:pt x="5047" y="3697"/>
                </a:cubicBezTo>
                <a:cubicBezTo>
                  <a:pt x="5053" y="3707"/>
                  <a:pt x="5047" y="3707"/>
                  <a:pt x="5041" y="3718"/>
                </a:cubicBezTo>
                <a:cubicBezTo>
                  <a:pt x="5041" y="3718"/>
                  <a:pt x="5041" y="3729"/>
                  <a:pt x="5036" y="3740"/>
                </a:cubicBezTo>
                <a:cubicBezTo>
                  <a:pt x="5036" y="3750"/>
                  <a:pt x="5024" y="3750"/>
                  <a:pt x="5019" y="3750"/>
                </a:cubicBezTo>
                <a:cubicBezTo>
                  <a:pt x="5013" y="3750"/>
                  <a:pt x="5008" y="3750"/>
                  <a:pt x="5002" y="3750"/>
                </a:cubicBezTo>
                <a:cubicBezTo>
                  <a:pt x="5002" y="3740"/>
                  <a:pt x="5002" y="3740"/>
                  <a:pt x="4996" y="3740"/>
                </a:cubicBezTo>
                <a:cubicBezTo>
                  <a:pt x="4996" y="3740"/>
                  <a:pt x="4996" y="3740"/>
                  <a:pt x="4991" y="3750"/>
                </a:cubicBezTo>
                <a:cubicBezTo>
                  <a:pt x="4991" y="3750"/>
                  <a:pt x="4991" y="3750"/>
                  <a:pt x="4985" y="3750"/>
                </a:cubicBezTo>
                <a:cubicBezTo>
                  <a:pt x="4985" y="3750"/>
                  <a:pt x="4985" y="3761"/>
                  <a:pt x="4985" y="3761"/>
                </a:cubicBezTo>
                <a:cubicBezTo>
                  <a:pt x="4985" y="3761"/>
                  <a:pt x="4985" y="3761"/>
                  <a:pt x="4991" y="3772"/>
                </a:cubicBezTo>
                <a:cubicBezTo>
                  <a:pt x="4991" y="3772"/>
                  <a:pt x="4991" y="3783"/>
                  <a:pt x="4991" y="3783"/>
                </a:cubicBezTo>
                <a:cubicBezTo>
                  <a:pt x="4991" y="3783"/>
                  <a:pt x="4985" y="3793"/>
                  <a:pt x="4985" y="3793"/>
                </a:cubicBezTo>
                <a:cubicBezTo>
                  <a:pt x="4985" y="3793"/>
                  <a:pt x="4985" y="3804"/>
                  <a:pt x="4985" y="3804"/>
                </a:cubicBezTo>
                <a:cubicBezTo>
                  <a:pt x="4979" y="3804"/>
                  <a:pt x="4979" y="3815"/>
                  <a:pt x="4979" y="3815"/>
                </a:cubicBezTo>
                <a:cubicBezTo>
                  <a:pt x="4979" y="3826"/>
                  <a:pt x="4985" y="3815"/>
                  <a:pt x="4985" y="3826"/>
                </a:cubicBezTo>
                <a:cubicBezTo>
                  <a:pt x="4991" y="3826"/>
                  <a:pt x="4996" y="3815"/>
                  <a:pt x="5002" y="3815"/>
                </a:cubicBezTo>
                <a:cubicBezTo>
                  <a:pt x="5008" y="3815"/>
                  <a:pt x="5013" y="3815"/>
                  <a:pt x="5013" y="3815"/>
                </a:cubicBezTo>
                <a:cubicBezTo>
                  <a:pt x="5019" y="3804"/>
                  <a:pt x="5019" y="3804"/>
                  <a:pt x="5024" y="3793"/>
                </a:cubicBezTo>
                <a:cubicBezTo>
                  <a:pt x="5024" y="3793"/>
                  <a:pt x="5030" y="3793"/>
                  <a:pt x="5036" y="3793"/>
                </a:cubicBezTo>
                <a:cubicBezTo>
                  <a:pt x="5041" y="3783"/>
                  <a:pt x="5041" y="3783"/>
                  <a:pt x="5047" y="3783"/>
                </a:cubicBezTo>
                <a:cubicBezTo>
                  <a:pt x="5047" y="3783"/>
                  <a:pt x="5053" y="3783"/>
                  <a:pt x="5058" y="3772"/>
                </a:cubicBezTo>
                <a:cubicBezTo>
                  <a:pt x="5058" y="3772"/>
                  <a:pt x="5058" y="3761"/>
                  <a:pt x="5058" y="3750"/>
                </a:cubicBezTo>
                <a:cubicBezTo>
                  <a:pt x="5064" y="3750"/>
                  <a:pt x="5064" y="3761"/>
                  <a:pt x="5069" y="3761"/>
                </a:cubicBezTo>
                <a:cubicBezTo>
                  <a:pt x="5069" y="3761"/>
                  <a:pt x="5069" y="3772"/>
                  <a:pt x="5075" y="3772"/>
                </a:cubicBezTo>
                <a:cubicBezTo>
                  <a:pt x="5075" y="3772"/>
                  <a:pt x="5081" y="3772"/>
                  <a:pt x="5086" y="3772"/>
                </a:cubicBezTo>
                <a:cubicBezTo>
                  <a:pt x="5086" y="3772"/>
                  <a:pt x="5086" y="3761"/>
                  <a:pt x="5086" y="3750"/>
                </a:cubicBezTo>
                <a:cubicBezTo>
                  <a:pt x="5092" y="3740"/>
                  <a:pt x="5092" y="3740"/>
                  <a:pt x="5098" y="3740"/>
                </a:cubicBezTo>
                <a:cubicBezTo>
                  <a:pt x="5098" y="3740"/>
                  <a:pt x="5109" y="3740"/>
                  <a:pt x="5109" y="3740"/>
                </a:cubicBezTo>
                <a:cubicBezTo>
                  <a:pt x="5109" y="3750"/>
                  <a:pt x="5109" y="3750"/>
                  <a:pt x="5103" y="3750"/>
                </a:cubicBezTo>
                <a:cubicBezTo>
                  <a:pt x="5103" y="3750"/>
                  <a:pt x="5103" y="3750"/>
                  <a:pt x="5103" y="3750"/>
                </a:cubicBezTo>
                <a:cubicBezTo>
                  <a:pt x="5103" y="3750"/>
                  <a:pt x="5098" y="3750"/>
                  <a:pt x="5098" y="3750"/>
                </a:cubicBezTo>
                <a:cubicBezTo>
                  <a:pt x="5098" y="3750"/>
                  <a:pt x="5092" y="3761"/>
                  <a:pt x="5092" y="3761"/>
                </a:cubicBezTo>
                <a:cubicBezTo>
                  <a:pt x="5086" y="3772"/>
                  <a:pt x="5098" y="3772"/>
                  <a:pt x="5098" y="3772"/>
                </a:cubicBezTo>
                <a:cubicBezTo>
                  <a:pt x="5103" y="3772"/>
                  <a:pt x="5103" y="3761"/>
                  <a:pt x="5109" y="3772"/>
                </a:cubicBezTo>
                <a:cubicBezTo>
                  <a:pt x="5114" y="3783"/>
                  <a:pt x="5109" y="3783"/>
                  <a:pt x="5103" y="3783"/>
                </a:cubicBezTo>
                <a:cubicBezTo>
                  <a:pt x="5103" y="3783"/>
                  <a:pt x="5098" y="3793"/>
                  <a:pt x="5098" y="3793"/>
                </a:cubicBezTo>
                <a:cubicBezTo>
                  <a:pt x="5098" y="3793"/>
                  <a:pt x="5092" y="3793"/>
                  <a:pt x="5098" y="3793"/>
                </a:cubicBezTo>
                <a:cubicBezTo>
                  <a:pt x="5098" y="3804"/>
                  <a:pt x="5103" y="3793"/>
                  <a:pt x="5103" y="3793"/>
                </a:cubicBezTo>
                <a:cubicBezTo>
                  <a:pt x="5103" y="3804"/>
                  <a:pt x="5103" y="3804"/>
                  <a:pt x="5109" y="3804"/>
                </a:cubicBezTo>
                <a:cubicBezTo>
                  <a:pt x="5109" y="3804"/>
                  <a:pt x="5109" y="3793"/>
                  <a:pt x="5109" y="3793"/>
                </a:cubicBezTo>
                <a:cubicBezTo>
                  <a:pt x="5114" y="3793"/>
                  <a:pt x="5114" y="3783"/>
                  <a:pt x="5114" y="3783"/>
                </a:cubicBezTo>
                <a:cubicBezTo>
                  <a:pt x="5114" y="3793"/>
                  <a:pt x="5114" y="3804"/>
                  <a:pt x="5114" y="3804"/>
                </a:cubicBezTo>
                <a:cubicBezTo>
                  <a:pt x="5114" y="3804"/>
                  <a:pt x="5114" y="3804"/>
                  <a:pt x="5114" y="3815"/>
                </a:cubicBezTo>
                <a:cubicBezTo>
                  <a:pt x="5114" y="3815"/>
                  <a:pt x="5114" y="3826"/>
                  <a:pt x="5114" y="3826"/>
                </a:cubicBezTo>
                <a:cubicBezTo>
                  <a:pt x="5120" y="3826"/>
                  <a:pt x="5120" y="3836"/>
                  <a:pt x="5126" y="3836"/>
                </a:cubicBezTo>
                <a:cubicBezTo>
                  <a:pt x="5126" y="3847"/>
                  <a:pt x="5126" y="3847"/>
                  <a:pt x="5131" y="3847"/>
                </a:cubicBezTo>
                <a:cubicBezTo>
                  <a:pt x="5131" y="3847"/>
                  <a:pt x="5131" y="3847"/>
                  <a:pt x="5137" y="3847"/>
                </a:cubicBezTo>
                <a:cubicBezTo>
                  <a:pt x="5137" y="3847"/>
                  <a:pt x="5143" y="3847"/>
                  <a:pt x="5143" y="3847"/>
                </a:cubicBezTo>
                <a:cubicBezTo>
                  <a:pt x="5148" y="3858"/>
                  <a:pt x="5148" y="3858"/>
                  <a:pt x="5148" y="3858"/>
                </a:cubicBezTo>
                <a:cubicBezTo>
                  <a:pt x="5154" y="3858"/>
                  <a:pt x="5159" y="3858"/>
                  <a:pt x="5159" y="3847"/>
                </a:cubicBezTo>
                <a:cubicBezTo>
                  <a:pt x="5159" y="3836"/>
                  <a:pt x="5154" y="3836"/>
                  <a:pt x="5154" y="3826"/>
                </a:cubicBezTo>
                <a:cubicBezTo>
                  <a:pt x="5154" y="3826"/>
                  <a:pt x="5154" y="3826"/>
                  <a:pt x="5148" y="3826"/>
                </a:cubicBezTo>
                <a:cubicBezTo>
                  <a:pt x="5148" y="3826"/>
                  <a:pt x="5143" y="3815"/>
                  <a:pt x="5148" y="3815"/>
                </a:cubicBezTo>
                <a:cubicBezTo>
                  <a:pt x="5148" y="3815"/>
                  <a:pt x="5154" y="3815"/>
                  <a:pt x="5154" y="3815"/>
                </a:cubicBezTo>
                <a:cubicBezTo>
                  <a:pt x="5159" y="3815"/>
                  <a:pt x="5159" y="3815"/>
                  <a:pt x="5159" y="3815"/>
                </a:cubicBezTo>
                <a:cubicBezTo>
                  <a:pt x="5165" y="3826"/>
                  <a:pt x="5171" y="3826"/>
                  <a:pt x="5171" y="3836"/>
                </a:cubicBezTo>
                <a:cubicBezTo>
                  <a:pt x="5171" y="3836"/>
                  <a:pt x="5165" y="3836"/>
                  <a:pt x="5165" y="3847"/>
                </a:cubicBezTo>
                <a:cubicBezTo>
                  <a:pt x="5165" y="3847"/>
                  <a:pt x="5165" y="3847"/>
                  <a:pt x="5165" y="3858"/>
                </a:cubicBezTo>
                <a:cubicBezTo>
                  <a:pt x="5159" y="3869"/>
                  <a:pt x="5165" y="3869"/>
                  <a:pt x="5165" y="3879"/>
                </a:cubicBezTo>
                <a:cubicBezTo>
                  <a:pt x="5165" y="3890"/>
                  <a:pt x="5165" y="3890"/>
                  <a:pt x="5165" y="3901"/>
                </a:cubicBezTo>
                <a:cubicBezTo>
                  <a:pt x="5171" y="3901"/>
                  <a:pt x="5176" y="3901"/>
                  <a:pt x="5176" y="3901"/>
                </a:cubicBezTo>
                <a:cubicBezTo>
                  <a:pt x="5182" y="3901"/>
                  <a:pt x="5176" y="3912"/>
                  <a:pt x="5176" y="3912"/>
                </a:cubicBezTo>
                <a:cubicBezTo>
                  <a:pt x="5182" y="3922"/>
                  <a:pt x="5182" y="3912"/>
                  <a:pt x="5182" y="3912"/>
                </a:cubicBezTo>
                <a:cubicBezTo>
                  <a:pt x="5182" y="3901"/>
                  <a:pt x="5188" y="3901"/>
                  <a:pt x="5188" y="3901"/>
                </a:cubicBezTo>
                <a:cubicBezTo>
                  <a:pt x="5188" y="3901"/>
                  <a:pt x="5193" y="3901"/>
                  <a:pt x="5193" y="3890"/>
                </a:cubicBezTo>
                <a:cubicBezTo>
                  <a:pt x="5193" y="3890"/>
                  <a:pt x="5199" y="3890"/>
                  <a:pt x="5199" y="3879"/>
                </a:cubicBezTo>
                <a:cubicBezTo>
                  <a:pt x="5204" y="3879"/>
                  <a:pt x="5204" y="3890"/>
                  <a:pt x="5204" y="3901"/>
                </a:cubicBezTo>
                <a:cubicBezTo>
                  <a:pt x="5204" y="3912"/>
                  <a:pt x="5204" y="3922"/>
                  <a:pt x="5210" y="3922"/>
                </a:cubicBezTo>
                <a:cubicBezTo>
                  <a:pt x="5216" y="3922"/>
                  <a:pt x="5216" y="3922"/>
                  <a:pt x="5216" y="3922"/>
                </a:cubicBezTo>
                <a:cubicBezTo>
                  <a:pt x="5216" y="3922"/>
                  <a:pt x="5216" y="3922"/>
                  <a:pt x="5221" y="3922"/>
                </a:cubicBezTo>
                <a:cubicBezTo>
                  <a:pt x="5221" y="3933"/>
                  <a:pt x="5221" y="3933"/>
                  <a:pt x="5221" y="3944"/>
                </a:cubicBezTo>
                <a:cubicBezTo>
                  <a:pt x="5221" y="3944"/>
                  <a:pt x="5221" y="3944"/>
                  <a:pt x="5221" y="3955"/>
                </a:cubicBezTo>
                <a:cubicBezTo>
                  <a:pt x="5227" y="3955"/>
                  <a:pt x="5221" y="3965"/>
                  <a:pt x="5221" y="3976"/>
                </a:cubicBezTo>
                <a:cubicBezTo>
                  <a:pt x="5221" y="3976"/>
                  <a:pt x="5221" y="3976"/>
                  <a:pt x="5227" y="3987"/>
                </a:cubicBezTo>
                <a:cubicBezTo>
                  <a:pt x="5227" y="3987"/>
                  <a:pt x="5221" y="3987"/>
                  <a:pt x="5227" y="3998"/>
                </a:cubicBezTo>
                <a:cubicBezTo>
                  <a:pt x="5233" y="3998"/>
                  <a:pt x="5233" y="3998"/>
                  <a:pt x="5238" y="3998"/>
                </a:cubicBezTo>
                <a:cubicBezTo>
                  <a:pt x="5238" y="4008"/>
                  <a:pt x="5244" y="4019"/>
                  <a:pt x="5238" y="4030"/>
                </a:cubicBezTo>
                <a:cubicBezTo>
                  <a:pt x="5238" y="4030"/>
                  <a:pt x="5238" y="4030"/>
                  <a:pt x="5238" y="4030"/>
                </a:cubicBezTo>
                <a:cubicBezTo>
                  <a:pt x="5244" y="4041"/>
                  <a:pt x="5249" y="4041"/>
                  <a:pt x="5249" y="4051"/>
                </a:cubicBezTo>
                <a:cubicBezTo>
                  <a:pt x="5255" y="4062"/>
                  <a:pt x="5255" y="4073"/>
                  <a:pt x="5255" y="4073"/>
                </a:cubicBezTo>
                <a:cubicBezTo>
                  <a:pt x="5255" y="4094"/>
                  <a:pt x="5255" y="4105"/>
                  <a:pt x="5266" y="4116"/>
                </a:cubicBezTo>
                <a:cubicBezTo>
                  <a:pt x="5266" y="4116"/>
                  <a:pt x="5266" y="4116"/>
                  <a:pt x="5266" y="4127"/>
                </a:cubicBezTo>
                <a:cubicBezTo>
                  <a:pt x="5266" y="4127"/>
                  <a:pt x="5266" y="4127"/>
                  <a:pt x="5266" y="4137"/>
                </a:cubicBezTo>
                <a:cubicBezTo>
                  <a:pt x="5261" y="4137"/>
                  <a:pt x="5261" y="4137"/>
                  <a:pt x="5261" y="4148"/>
                </a:cubicBezTo>
                <a:cubicBezTo>
                  <a:pt x="5261" y="4148"/>
                  <a:pt x="5255" y="4159"/>
                  <a:pt x="5255" y="4159"/>
                </a:cubicBezTo>
                <a:cubicBezTo>
                  <a:pt x="5249" y="4170"/>
                  <a:pt x="5244" y="4180"/>
                  <a:pt x="5238" y="4191"/>
                </a:cubicBezTo>
                <a:cubicBezTo>
                  <a:pt x="5238" y="4191"/>
                  <a:pt x="5233" y="4202"/>
                  <a:pt x="5233" y="4202"/>
                </a:cubicBezTo>
                <a:cubicBezTo>
                  <a:pt x="5227" y="4202"/>
                  <a:pt x="5227" y="4213"/>
                  <a:pt x="5227" y="4213"/>
                </a:cubicBezTo>
                <a:cubicBezTo>
                  <a:pt x="5221" y="4213"/>
                  <a:pt x="5221" y="4223"/>
                  <a:pt x="5216" y="4223"/>
                </a:cubicBezTo>
                <a:cubicBezTo>
                  <a:pt x="5216" y="4234"/>
                  <a:pt x="5227" y="4234"/>
                  <a:pt x="5233" y="4234"/>
                </a:cubicBezTo>
                <a:cubicBezTo>
                  <a:pt x="5238" y="4234"/>
                  <a:pt x="5238" y="4234"/>
                  <a:pt x="5244" y="4234"/>
                </a:cubicBezTo>
                <a:cubicBezTo>
                  <a:pt x="5249" y="4234"/>
                  <a:pt x="5255" y="4234"/>
                  <a:pt x="5261" y="4234"/>
                </a:cubicBezTo>
                <a:cubicBezTo>
                  <a:pt x="5261" y="4234"/>
                  <a:pt x="5266" y="4234"/>
                  <a:pt x="5272" y="4234"/>
                </a:cubicBezTo>
                <a:cubicBezTo>
                  <a:pt x="5278" y="4234"/>
                  <a:pt x="5283" y="4245"/>
                  <a:pt x="5289" y="4245"/>
                </a:cubicBezTo>
                <a:cubicBezTo>
                  <a:pt x="5295" y="4245"/>
                  <a:pt x="5295" y="4245"/>
                  <a:pt x="5300" y="4245"/>
                </a:cubicBezTo>
                <a:cubicBezTo>
                  <a:pt x="5300" y="4245"/>
                  <a:pt x="5300" y="4256"/>
                  <a:pt x="5306" y="4256"/>
                </a:cubicBezTo>
                <a:cubicBezTo>
                  <a:pt x="5306" y="4256"/>
                  <a:pt x="5311" y="4256"/>
                  <a:pt x="5317" y="4256"/>
                </a:cubicBezTo>
                <a:cubicBezTo>
                  <a:pt x="5323" y="4256"/>
                  <a:pt x="5323" y="4234"/>
                  <a:pt x="5328" y="4223"/>
                </a:cubicBezTo>
                <a:cubicBezTo>
                  <a:pt x="5328" y="4223"/>
                  <a:pt x="5328" y="4213"/>
                  <a:pt x="5328" y="4213"/>
                </a:cubicBezTo>
                <a:cubicBezTo>
                  <a:pt x="5334" y="4202"/>
                  <a:pt x="5334" y="4202"/>
                  <a:pt x="5334" y="4202"/>
                </a:cubicBezTo>
                <a:cubicBezTo>
                  <a:pt x="5340" y="4191"/>
                  <a:pt x="5340" y="4191"/>
                  <a:pt x="5334" y="4180"/>
                </a:cubicBezTo>
                <a:cubicBezTo>
                  <a:pt x="5334" y="4180"/>
                  <a:pt x="5334" y="4180"/>
                  <a:pt x="5334" y="4180"/>
                </a:cubicBezTo>
                <a:cubicBezTo>
                  <a:pt x="5328" y="4170"/>
                  <a:pt x="5340" y="4170"/>
                  <a:pt x="5345" y="4170"/>
                </a:cubicBezTo>
                <a:cubicBezTo>
                  <a:pt x="5345" y="4170"/>
                  <a:pt x="5351" y="4180"/>
                  <a:pt x="5356" y="4180"/>
                </a:cubicBezTo>
                <a:cubicBezTo>
                  <a:pt x="5362" y="4180"/>
                  <a:pt x="5362" y="4180"/>
                  <a:pt x="5368" y="4191"/>
                </a:cubicBezTo>
                <a:cubicBezTo>
                  <a:pt x="5368" y="4202"/>
                  <a:pt x="5368" y="4202"/>
                  <a:pt x="5373" y="4213"/>
                </a:cubicBezTo>
                <a:cubicBezTo>
                  <a:pt x="5373" y="4223"/>
                  <a:pt x="5373" y="4223"/>
                  <a:pt x="5379" y="4223"/>
                </a:cubicBezTo>
                <a:cubicBezTo>
                  <a:pt x="5385" y="4234"/>
                  <a:pt x="5390" y="4234"/>
                  <a:pt x="5390" y="4234"/>
                </a:cubicBezTo>
                <a:cubicBezTo>
                  <a:pt x="5401" y="4234"/>
                  <a:pt x="5413" y="4234"/>
                  <a:pt x="5418" y="4245"/>
                </a:cubicBezTo>
                <a:cubicBezTo>
                  <a:pt x="5418" y="4245"/>
                  <a:pt x="5424" y="4245"/>
                  <a:pt x="5424" y="4245"/>
                </a:cubicBezTo>
                <a:cubicBezTo>
                  <a:pt x="5424" y="4256"/>
                  <a:pt x="5430" y="4256"/>
                  <a:pt x="5430" y="4256"/>
                </a:cubicBezTo>
                <a:cubicBezTo>
                  <a:pt x="5435" y="4256"/>
                  <a:pt x="5435" y="4256"/>
                  <a:pt x="5441" y="4256"/>
                </a:cubicBezTo>
                <a:cubicBezTo>
                  <a:pt x="5441" y="4256"/>
                  <a:pt x="5441" y="4266"/>
                  <a:pt x="5446" y="4266"/>
                </a:cubicBezTo>
                <a:cubicBezTo>
                  <a:pt x="5446" y="4266"/>
                  <a:pt x="5446" y="4266"/>
                  <a:pt x="5452" y="4266"/>
                </a:cubicBezTo>
                <a:cubicBezTo>
                  <a:pt x="5452" y="4266"/>
                  <a:pt x="5452" y="4256"/>
                  <a:pt x="5458" y="4256"/>
                </a:cubicBezTo>
                <a:cubicBezTo>
                  <a:pt x="5458" y="4266"/>
                  <a:pt x="5458" y="4266"/>
                  <a:pt x="5458" y="4266"/>
                </a:cubicBezTo>
                <a:cubicBezTo>
                  <a:pt x="5452" y="4277"/>
                  <a:pt x="5452" y="4277"/>
                  <a:pt x="5452" y="4288"/>
                </a:cubicBezTo>
                <a:cubicBezTo>
                  <a:pt x="5446" y="4288"/>
                  <a:pt x="5446" y="4288"/>
                  <a:pt x="5446" y="4299"/>
                </a:cubicBezTo>
                <a:cubicBezTo>
                  <a:pt x="5452" y="4299"/>
                  <a:pt x="5452" y="4288"/>
                  <a:pt x="5458" y="4288"/>
                </a:cubicBezTo>
                <a:cubicBezTo>
                  <a:pt x="5458" y="4288"/>
                  <a:pt x="5458" y="4288"/>
                  <a:pt x="5463" y="4288"/>
                </a:cubicBezTo>
                <a:cubicBezTo>
                  <a:pt x="5463" y="4288"/>
                  <a:pt x="5463" y="4288"/>
                  <a:pt x="5463" y="4299"/>
                </a:cubicBezTo>
                <a:cubicBezTo>
                  <a:pt x="5463" y="4309"/>
                  <a:pt x="5458" y="4299"/>
                  <a:pt x="5452" y="4309"/>
                </a:cubicBezTo>
                <a:cubicBezTo>
                  <a:pt x="5452" y="4309"/>
                  <a:pt x="5446" y="4309"/>
                  <a:pt x="5446" y="4320"/>
                </a:cubicBezTo>
                <a:cubicBezTo>
                  <a:pt x="5441" y="4331"/>
                  <a:pt x="5441" y="4341"/>
                  <a:pt x="5435" y="4341"/>
                </a:cubicBezTo>
                <a:cubicBezTo>
                  <a:pt x="5430" y="4341"/>
                  <a:pt x="5430" y="4331"/>
                  <a:pt x="5424" y="4331"/>
                </a:cubicBezTo>
                <a:cubicBezTo>
                  <a:pt x="5418" y="4320"/>
                  <a:pt x="5418" y="4320"/>
                  <a:pt x="5413" y="4320"/>
                </a:cubicBezTo>
                <a:cubicBezTo>
                  <a:pt x="5413" y="4320"/>
                  <a:pt x="5407" y="4320"/>
                  <a:pt x="5407" y="4320"/>
                </a:cubicBezTo>
                <a:cubicBezTo>
                  <a:pt x="5401" y="4331"/>
                  <a:pt x="5401" y="4331"/>
                  <a:pt x="5401" y="4331"/>
                </a:cubicBezTo>
                <a:cubicBezTo>
                  <a:pt x="5396" y="4331"/>
                  <a:pt x="5396" y="4331"/>
                  <a:pt x="5390" y="4331"/>
                </a:cubicBezTo>
                <a:cubicBezTo>
                  <a:pt x="5390" y="4331"/>
                  <a:pt x="5385" y="4331"/>
                  <a:pt x="5379" y="4331"/>
                </a:cubicBezTo>
                <a:cubicBezTo>
                  <a:pt x="5379" y="4331"/>
                  <a:pt x="5379" y="4331"/>
                  <a:pt x="5379" y="4320"/>
                </a:cubicBezTo>
                <a:cubicBezTo>
                  <a:pt x="5379" y="4320"/>
                  <a:pt x="5379" y="4320"/>
                  <a:pt x="5379" y="4320"/>
                </a:cubicBezTo>
                <a:cubicBezTo>
                  <a:pt x="5373" y="4320"/>
                  <a:pt x="5373" y="4320"/>
                  <a:pt x="5373" y="4320"/>
                </a:cubicBezTo>
                <a:cubicBezTo>
                  <a:pt x="5368" y="4309"/>
                  <a:pt x="5368" y="4320"/>
                  <a:pt x="5368" y="4331"/>
                </a:cubicBezTo>
                <a:cubicBezTo>
                  <a:pt x="5368" y="4341"/>
                  <a:pt x="5362" y="4341"/>
                  <a:pt x="5356" y="4352"/>
                </a:cubicBezTo>
                <a:cubicBezTo>
                  <a:pt x="5356" y="4352"/>
                  <a:pt x="5351" y="4352"/>
                  <a:pt x="5345" y="4363"/>
                </a:cubicBezTo>
                <a:cubicBezTo>
                  <a:pt x="5345" y="4363"/>
                  <a:pt x="5340" y="4384"/>
                  <a:pt x="5340" y="4374"/>
                </a:cubicBezTo>
                <a:cubicBezTo>
                  <a:pt x="5340" y="4374"/>
                  <a:pt x="5345" y="4374"/>
                  <a:pt x="5340" y="4363"/>
                </a:cubicBezTo>
                <a:cubicBezTo>
                  <a:pt x="5340" y="4352"/>
                  <a:pt x="5334" y="4374"/>
                  <a:pt x="5328" y="4363"/>
                </a:cubicBezTo>
                <a:cubicBezTo>
                  <a:pt x="5328" y="4352"/>
                  <a:pt x="5340" y="4352"/>
                  <a:pt x="5340" y="4341"/>
                </a:cubicBezTo>
                <a:cubicBezTo>
                  <a:pt x="5340" y="4331"/>
                  <a:pt x="5334" y="4331"/>
                  <a:pt x="5334" y="4320"/>
                </a:cubicBezTo>
                <a:cubicBezTo>
                  <a:pt x="5340" y="4320"/>
                  <a:pt x="5345" y="4309"/>
                  <a:pt x="5340" y="4299"/>
                </a:cubicBezTo>
                <a:cubicBezTo>
                  <a:pt x="5340" y="4299"/>
                  <a:pt x="5334" y="4299"/>
                  <a:pt x="5334" y="4299"/>
                </a:cubicBezTo>
                <a:cubicBezTo>
                  <a:pt x="5334" y="4299"/>
                  <a:pt x="5328" y="4288"/>
                  <a:pt x="5328" y="4288"/>
                </a:cubicBezTo>
                <a:cubicBezTo>
                  <a:pt x="5328" y="4277"/>
                  <a:pt x="5328" y="4266"/>
                  <a:pt x="5323" y="4266"/>
                </a:cubicBezTo>
                <a:cubicBezTo>
                  <a:pt x="5317" y="4256"/>
                  <a:pt x="5311" y="4266"/>
                  <a:pt x="5306" y="4256"/>
                </a:cubicBezTo>
                <a:cubicBezTo>
                  <a:pt x="5300" y="4256"/>
                  <a:pt x="5300" y="4256"/>
                  <a:pt x="5295" y="4256"/>
                </a:cubicBezTo>
                <a:cubicBezTo>
                  <a:pt x="5289" y="4245"/>
                  <a:pt x="5283" y="4245"/>
                  <a:pt x="5278" y="4245"/>
                </a:cubicBezTo>
                <a:cubicBezTo>
                  <a:pt x="5272" y="4234"/>
                  <a:pt x="5261" y="4245"/>
                  <a:pt x="5255" y="4245"/>
                </a:cubicBezTo>
                <a:cubicBezTo>
                  <a:pt x="5249" y="4245"/>
                  <a:pt x="5244" y="4245"/>
                  <a:pt x="5238" y="4245"/>
                </a:cubicBezTo>
                <a:cubicBezTo>
                  <a:pt x="5233" y="4234"/>
                  <a:pt x="5233" y="4234"/>
                  <a:pt x="5227" y="4234"/>
                </a:cubicBezTo>
                <a:cubicBezTo>
                  <a:pt x="5221" y="4234"/>
                  <a:pt x="5221" y="4234"/>
                  <a:pt x="5221" y="4234"/>
                </a:cubicBezTo>
                <a:cubicBezTo>
                  <a:pt x="5216" y="4234"/>
                  <a:pt x="5216" y="4234"/>
                  <a:pt x="5210" y="4234"/>
                </a:cubicBezTo>
                <a:cubicBezTo>
                  <a:pt x="5204" y="4234"/>
                  <a:pt x="5204" y="4245"/>
                  <a:pt x="5199" y="4256"/>
                </a:cubicBezTo>
                <a:cubicBezTo>
                  <a:pt x="5193" y="4266"/>
                  <a:pt x="5193" y="4266"/>
                  <a:pt x="5188" y="4266"/>
                </a:cubicBezTo>
                <a:cubicBezTo>
                  <a:pt x="5182" y="4277"/>
                  <a:pt x="5176" y="4288"/>
                  <a:pt x="5171" y="4288"/>
                </a:cubicBezTo>
                <a:cubicBezTo>
                  <a:pt x="5165" y="4299"/>
                  <a:pt x="5159" y="4299"/>
                  <a:pt x="5154" y="4309"/>
                </a:cubicBezTo>
                <a:cubicBezTo>
                  <a:pt x="5154" y="4320"/>
                  <a:pt x="5148" y="4331"/>
                  <a:pt x="5143" y="4331"/>
                </a:cubicBezTo>
                <a:cubicBezTo>
                  <a:pt x="5143" y="4341"/>
                  <a:pt x="5137" y="4341"/>
                  <a:pt x="5131" y="4352"/>
                </a:cubicBezTo>
                <a:cubicBezTo>
                  <a:pt x="5126" y="4352"/>
                  <a:pt x="5126" y="4352"/>
                  <a:pt x="5131" y="4363"/>
                </a:cubicBezTo>
                <a:cubicBezTo>
                  <a:pt x="5131" y="4374"/>
                  <a:pt x="5137" y="4374"/>
                  <a:pt x="5143" y="4384"/>
                </a:cubicBezTo>
                <a:cubicBezTo>
                  <a:pt x="5143" y="4395"/>
                  <a:pt x="5148" y="4395"/>
                  <a:pt x="5148" y="4406"/>
                </a:cubicBezTo>
                <a:cubicBezTo>
                  <a:pt x="5154" y="4406"/>
                  <a:pt x="5159" y="4406"/>
                  <a:pt x="5165" y="4417"/>
                </a:cubicBezTo>
                <a:cubicBezTo>
                  <a:pt x="5165" y="4417"/>
                  <a:pt x="5165" y="4417"/>
                  <a:pt x="5171" y="4427"/>
                </a:cubicBezTo>
                <a:cubicBezTo>
                  <a:pt x="5171" y="4427"/>
                  <a:pt x="5171" y="4427"/>
                  <a:pt x="5171" y="4427"/>
                </a:cubicBezTo>
                <a:cubicBezTo>
                  <a:pt x="5171" y="4438"/>
                  <a:pt x="5171" y="4427"/>
                  <a:pt x="5171" y="4438"/>
                </a:cubicBezTo>
                <a:cubicBezTo>
                  <a:pt x="5176" y="4438"/>
                  <a:pt x="5176" y="4449"/>
                  <a:pt x="5176" y="4449"/>
                </a:cubicBezTo>
                <a:cubicBezTo>
                  <a:pt x="5176" y="4449"/>
                  <a:pt x="5176" y="4460"/>
                  <a:pt x="5176" y="4460"/>
                </a:cubicBezTo>
                <a:cubicBezTo>
                  <a:pt x="5182" y="4460"/>
                  <a:pt x="5188" y="4470"/>
                  <a:pt x="5182" y="4481"/>
                </a:cubicBezTo>
                <a:cubicBezTo>
                  <a:pt x="5182" y="4481"/>
                  <a:pt x="5176" y="4481"/>
                  <a:pt x="5176" y="4481"/>
                </a:cubicBezTo>
                <a:cubicBezTo>
                  <a:pt x="5176" y="4481"/>
                  <a:pt x="5171" y="4481"/>
                  <a:pt x="5171" y="4481"/>
                </a:cubicBezTo>
                <a:cubicBezTo>
                  <a:pt x="5165" y="4481"/>
                  <a:pt x="5165" y="4470"/>
                  <a:pt x="5159" y="4470"/>
                </a:cubicBezTo>
                <a:cubicBezTo>
                  <a:pt x="5159" y="4470"/>
                  <a:pt x="5154" y="4470"/>
                  <a:pt x="5154" y="4470"/>
                </a:cubicBezTo>
                <a:cubicBezTo>
                  <a:pt x="5148" y="4470"/>
                  <a:pt x="5148" y="4470"/>
                  <a:pt x="5148" y="4470"/>
                </a:cubicBezTo>
                <a:cubicBezTo>
                  <a:pt x="5143" y="4470"/>
                  <a:pt x="5143" y="4481"/>
                  <a:pt x="5143" y="4481"/>
                </a:cubicBezTo>
                <a:cubicBezTo>
                  <a:pt x="5137" y="4481"/>
                  <a:pt x="5137" y="4481"/>
                  <a:pt x="5137" y="4481"/>
                </a:cubicBezTo>
                <a:cubicBezTo>
                  <a:pt x="5131" y="4492"/>
                  <a:pt x="5131" y="4503"/>
                  <a:pt x="5126" y="4503"/>
                </a:cubicBezTo>
                <a:cubicBezTo>
                  <a:pt x="5126" y="4513"/>
                  <a:pt x="5126" y="4513"/>
                  <a:pt x="5120" y="4513"/>
                </a:cubicBezTo>
                <a:cubicBezTo>
                  <a:pt x="5114" y="4513"/>
                  <a:pt x="5120" y="4513"/>
                  <a:pt x="5114" y="4503"/>
                </a:cubicBezTo>
                <a:cubicBezTo>
                  <a:pt x="5114" y="4503"/>
                  <a:pt x="5109" y="4503"/>
                  <a:pt x="5109" y="4503"/>
                </a:cubicBezTo>
                <a:cubicBezTo>
                  <a:pt x="5109" y="4492"/>
                  <a:pt x="5109" y="4492"/>
                  <a:pt x="5109" y="4492"/>
                </a:cubicBezTo>
                <a:cubicBezTo>
                  <a:pt x="5103" y="4492"/>
                  <a:pt x="5103" y="4492"/>
                  <a:pt x="5103" y="4492"/>
                </a:cubicBezTo>
                <a:cubicBezTo>
                  <a:pt x="5098" y="4503"/>
                  <a:pt x="5098" y="4503"/>
                  <a:pt x="5092" y="4503"/>
                </a:cubicBezTo>
                <a:cubicBezTo>
                  <a:pt x="5086" y="4503"/>
                  <a:pt x="5086" y="4503"/>
                  <a:pt x="5086" y="4513"/>
                </a:cubicBezTo>
                <a:cubicBezTo>
                  <a:pt x="5086" y="4524"/>
                  <a:pt x="5081" y="4524"/>
                  <a:pt x="5075" y="4524"/>
                </a:cubicBezTo>
                <a:cubicBezTo>
                  <a:pt x="5069" y="4524"/>
                  <a:pt x="5058" y="4535"/>
                  <a:pt x="5053" y="4524"/>
                </a:cubicBezTo>
                <a:cubicBezTo>
                  <a:pt x="5053" y="4513"/>
                  <a:pt x="5053" y="4513"/>
                  <a:pt x="5047" y="4513"/>
                </a:cubicBezTo>
                <a:cubicBezTo>
                  <a:pt x="5047" y="4513"/>
                  <a:pt x="5041" y="4513"/>
                  <a:pt x="5041" y="4513"/>
                </a:cubicBezTo>
                <a:cubicBezTo>
                  <a:pt x="5036" y="4513"/>
                  <a:pt x="5036" y="4513"/>
                  <a:pt x="5036" y="4513"/>
                </a:cubicBezTo>
                <a:cubicBezTo>
                  <a:pt x="5030" y="4524"/>
                  <a:pt x="5036" y="4524"/>
                  <a:pt x="5036" y="4524"/>
                </a:cubicBezTo>
                <a:cubicBezTo>
                  <a:pt x="5030" y="4535"/>
                  <a:pt x="5030" y="4524"/>
                  <a:pt x="5030" y="4524"/>
                </a:cubicBezTo>
                <a:cubicBezTo>
                  <a:pt x="5024" y="4524"/>
                  <a:pt x="5019" y="4524"/>
                  <a:pt x="5019" y="4513"/>
                </a:cubicBezTo>
                <a:cubicBezTo>
                  <a:pt x="5013" y="4513"/>
                  <a:pt x="5008" y="4513"/>
                  <a:pt x="5002" y="4513"/>
                </a:cubicBezTo>
                <a:cubicBezTo>
                  <a:pt x="4996" y="4513"/>
                  <a:pt x="4996" y="4503"/>
                  <a:pt x="4991" y="4503"/>
                </a:cubicBezTo>
                <a:cubicBezTo>
                  <a:pt x="4985" y="4503"/>
                  <a:pt x="4985" y="4492"/>
                  <a:pt x="4979" y="4492"/>
                </a:cubicBezTo>
                <a:cubicBezTo>
                  <a:pt x="4974" y="4492"/>
                  <a:pt x="4968" y="4492"/>
                  <a:pt x="4963" y="4492"/>
                </a:cubicBezTo>
                <a:cubicBezTo>
                  <a:pt x="4963" y="4492"/>
                  <a:pt x="4957" y="4492"/>
                  <a:pt x="4951" y="4492"/>
                </a:cubicBezTo>
                <a:cubicBezTo>
                  <a:pt x="4951" y="4492"/>
                  <a:pt x="4946" y="4492"/>
                  <a:pt x="4946" y="4492"/>
                </a:cubicBezTo>
                <a:cubicBezTo>
                  <a:pt x="4940" y="4492"/>
                  <a:pt x="4940" y="4492"/>
                  <a:pt x="4940" y="4503"/>
                </a:cubicBezTo>
                <a:cubicBezTo>
                  <a:pt x="4940" y="4503"/>
                  <a:pt x="4940" y="4503"/>
                  <a:pt x="4940" y="4513"/>
                </a:cubicBezTo>
                <a:cubicBezTo>
                  <a:pt x="4934" y="4513"/>
                  <a:pt x="4940" y="4524"/>
                  <a:pt x="4940" y="4535"/>
                </a:cubicBezTo>
                <a:cubicBezTo>
                  <a:pt x="4940" y="4546"/>
                  <a:pt x="4934" y="4546"/>
                  <a:pt x="4929" y="4546"/>
                </a:cubicBezTo>
                <a:cubicBezTo>
                  <a:pt x="4923" y="4546"/>
                  <a:pt x="4918" y="4556"/>
                  <a:pt x="4918" y="4556"/>
                </a:cubicBezTo>
                <a:cubicBezTo>
                  <a:pt x="4906" y="4556"/>
                  <a:pt x="4901" y="4567"/>
                  <a:pt x="4895" y="4578"/>
                </a:cubicBezTo>
                <a:cubicBezTo>
                  <a:pt x="4889" y="4589"/>
                  <a:pt x="4889" y="4599"/>
                  <a:pt x="4889" y="4599"/>
                </a:cubicBezTo>
                <a:cubicBezTo>
                  <a:pt x="4884" y="4610"/>
                  <a:pt x="4884" y="4621"/>
                  <a:pt x="4884" y="4632"/>
                </a:cubicBezTo>
                <a:cubicBezTo>
                  <a:pt x="4878" y="4632"/>
                  <a:pt x="4878" y="4632"/>
                  <a:pt x="4878" y="4642"/>
                </a:cubicBezTo>
                <a:cubicBezTo>
                  <a:pt x="4878" y="4653"/>
                  <a:pt x="4884" y="4653"/>
                  <a:pt x="4884" y="4664"/>
                </a:cubicBezTo>
                <a:cubicBezTo>
                  <a:pt x="4889" y="4664"/>
                  <a:pt x="4889" y="4675"/>
                  <a:pt x="4895" y="4675"/>
                </a:cubicBezTo>
                <a:cubicBezTo>
                  <a:pt x="4895" y="4685"/>
                  <a:pt x="4901" y="4696"/>
                  <a:pt x="4901" y="4696"/>
                </a:cubicBezTo>
                <a:cubicBezTo>
                  <a:pt x="4906" y="4707"/>
                  <a:pt x="4906" y="4707"/>
                  <a:pt x="4912" y="4707"/>
                </a:cubicBezTo>
                <a:cubicBezTo>
                  <a:pt x="4918" y="4718"/>
                  <a:pt x="4923" y="4718"/>
                  <a:pt x="4929" y="4718"/>
                </a:cubicBezTo>
                <a:cubicBezTo>
                  <a:pt x="4929" y="4718"/>
                  <a:pt x="4934" y="4718"/>
                  <a:pt x="4940" y="4718"/>
                </a:cubicBezTo>
                <a:cubicBezTo>
                  <a:pt x="4946" y="4718"/>
                  <a:pt x="4946" y="4718"/>
                  <a:pt x="4951" y="4718"/>
                </a:cubicBezTo>
                <a:cubicBezTo>
                  <a:pt x="4957" y="4728"/>
                  <a:pt x="4963" y="4718"/>
                  <a:pt x="4963" y="4728"/>
                </a:cubicBezTo>
                <a:cubicBezTo>
                  <a:pt x="4963" y="4728"/>
                  <a:pt x="4968" y="4728"/>
                  <a:pt x="4968" y="4728"/>
                </a:cubicBezTo>
                <a:cubicBezTo>
                  <a:pt x="4968" y="4728"/>
                  <a:pt x="4979" y="4739"/>
                  <a:pt x="4979" y="4728"/>
                </a:cubicBezTo>
                <a:cubicBezTo>
                  <a:pt x="4979" y="4728"/>
                  <a:pt x="4979" y="4728"/>
                  <a:pt x="4979" y="4718"/>
                </a:cubicBezTo>
                <a:cubicBezTo>
                  <a:pt x="4979" y="4718"/>
                  <a:pt x="4985" y="4718"/>
                  <a:pt x="4985" y="4718"/>
                </a:cubicBezTo>
                <a:cubicBezTo>
                  <a:pt x="4991" y="4718"/>
                  <a:pt x="4991" y="4718"/>
                  <a:pt x="4996" y="4728"/>
                </a:cubicBezTo>
                <a:cubicBezTo>
                  <a:pt x="4996" y="4728"/>
                  <a:pt x="5002" y="4728"/>
                  <a:pt x="5002" y="4728"/>
                </a:cubicBezTo>
                <a:cubicBezTo>
                  <a:pt x="5008" y="4718"/>
                  <a:pt x="5008" y="4728"/>
                  <a:pt x="5013" y="4718"/>
                </a:cubicBezTo>
                <a:cubicBezTo>
                  <a:pt x="5013" y="4718"/>
                  <a:pt x="5008" y="4718"/>
                  <a:pt x="5008" y="4707"/>
                </a:cubicBezTo>
                <a:cubicBezTo>
                  <a:pt x="5013" y="4707"/>
                  <a:pt x="5013" y="4707"/>
                  <a:pt x="5013" y="4707"/>
                </a:cubicBezTo>
                <a:cubicBezTo>
                  <a:pt x="5013" y="4696"/>
                  <a:pt x="5019" y="4696"/>
                  <a:pt x="5024" y="4696"/>
                </a:cubicBezTo>
                <a:cubicBezTo>
                  <a:pt x="5024" y="4696"/>
                  <a:pt x="5024" y="4707"/>
                  <a:pt x="5030" y="4707"/>
                </a:cubicBezTo>
                <a:cubicBezTo>
                  <a:pt x="5030" y="4707"/>
                  <a:pt x="5030" y="4696"/>
                  <a:pt x="5036" y="4696"/>
                </a:cubicBezTo>
                <a:cubicBezTo>
                  <a:pt x="5036" y="4696"/>
                  <a:pt x="5036" y="4696"/>
                  <a:pt x="5036" y="4696"/>
                </a:cubicBezTo>
                <a:cubicBezTo>
                  <a:pt x="5036" y="4707"/>
                  <a:pt x="5041" y="4707"/>
                  <a:pt x="5041" y="4707"/>
                </a:cubicBezTo>
                <a:cubicBezTo>
                  <a:pt x="5041" y="4696"/>
                  <a:pt x="5041" y="4696"/>
                  <a:pt x="5036" y="4696"/>
                </a:cubicBezTo>
                <a:cubicBezTo>
                  <a:pt x="5036" y="4696"/>
                  <a:pt x="5036" y="4685"/>
                  <a:pt x="5041" y="4685"/>
                </a:cubicBezTo>
                <a:cubicBezTo>
                  <a:pt x="5041" y="4685"/>
                  <a:pt x="5041" y="4685"/>
                  <a:pt x="5047" y="4685"/>
                </a:cubicBezTo>
                <a:cubicBezTo>
                  <a:pt x="5047" y="4685"/>
                  <a:pt x="5047" y="4685"/>
                  <a:pt x="5047" y="4685"/>
                </a:cubicBezTo>
                <a:cubicBezTo>
                  <a:pt x="5041" y="4675"/>
                  <a:pt x="5036" y="4675"/>
                  <a:pt x="5041" y="4664"/>
                </a:cubicBezTo>
                <a:cubicBezTo>
                  <a:pt x="5041" y="4653"/>
                  <a:pt x="5047" y="4664"/>
                  <a:pt x="5053" y="4664"/>
                </a:cubicBezTo>
                <a:cubicBezTo>
                  <a:pt x="5058" y="4675"/>
                  <a:pt x="5069" y="4675"/>
                  <a:pt x="5081" y="4685"/>
                </a:cubicBezTo>
                <a:cubicBezTo>
                  <a:pt x="5086" y="4685"/>
                  <a:pt x="5092" y="4696"/>
                  <a:pt x="5098" y="4696"/>
                </a:cubicBezTo>
                <a:cubicBezTo>
                  <a:pt x="5103" y="4696"/>
                  <a:pt x="5103" y="4696"/>
                  <a:pt x="5109" y="4696"/>
                </a:cubicBezTo>
                <a:cubicBezTo>
                  <a:pt x="5114" y="4696"/>
                  <a:pt x="5120" y="4696"/>
                  <a:pt x="5120" y="4696"/>
                </a:cubicBezTo>
                <a:cubicBezTo>
                  <a:pt x="5120" y="4685"/>
                  <a:pt x="5120" y="4685"/>
                  <a:pt x="5120" y="4685"/>
                </a:cubicBezTo>
                <a:cubicBezTo>
                  <a:pt x="5120" y="4675"/>
                  <a:pt x="5120" y="4675"/>
                  <a:pt x="5120" y="4675"/>
                </a:cubicBezTo>
                <a:cubicBezTo>
                  <a:pt x="5120" y="4675"/>
                  <a:pt x="5120" y="4675"/>
                  <a:pt x="5120" y="4675"/>
                </a:cubicBezTo>
                <a:cubicBezTo>
                  <a:pt x="5126" y="4664"/>
                  <a:pt x="5120" y="4664"/>
                  <a:pt x="5120" y="4664"/>
                </a:cubicBezTo>
                <a:cubicBezTo>
                  <a:pt x="5120" y="4664"/>
                  <a:pt x="5120" y="4653"/>
                  <a:pt x="5120" y="4653"/>
                </a:cubicBezTo>
                <a:cubicBezTo>
                  <a:pt x="5120" y="4653"/>
                  <a:pt x="5114" y="4653"/>
                  <a:pt x="5114" y="4653"/>
                </a:cubicBezTo>
                <a:cubicBezTo>
                  <a:pt x="5114" y="4642"/>
                  <a:pt x="5126" y="4653"/>
                  <a:pt x="5126" y="4653"/>
                </a:cubicBezTo>
                <a:cubicBezTo>
                  <a:pt x="5131" y="4642"/>
                  <a:pt x="5131" y="4642"/>
                  <a:pt x="5131" y="4642"/>
                </a:cubicBezTo>
                <a:cubicBezTo>
                  <a:pt x="5131" y="4642"/>
                  <a:pt x="5137" y="4642"/>
                  <a:pt x="5137" y="4642"/>
                </a:cubicBezTo>
                <a:cubicBezTo>
                  <a:pt x="5137" y="4653"/>
                  <a:pt x="5137" y="4642"/>
                  <a:pt x="5143" y="4642"/>
                </a:cubicBezTo>
                <a:cubicBezTo>
                  <a:pt x="5143" y="4642"/>
                  <a:pt x="5143" y="4642"/>
                  <a:pt x="5143" y="4642"/>
                </a:cubicBezTo>
                <a:cubicBezTo>
                  <a:pt x="5148" y="4642"/>
                  <a:pt x="5148" y="4653"/>
                  <a:pt x="5148" y="4653"/>
                </a:cubicBezTo>
                <a:cubicBezTo>
                  <a:pt x="5148" y="4653"/>
                  <a:pt x="5154" y="4653"/>
                  <a:pt x="5154" y="4664"/>
                </a:cubicBezTo>
                <a:cubicBezTo>
                  <a:pt x="5148" y="4664"/>
                  <a:pt x="5148" y="4664"/>
                  <a:pt x="5148" y="4664"/>
                </a:cubicBezTo>
                <a:cubicBezTo>
                  <a:pt x="5143" y="4664"/>
                  <a:pt x="5143" y="4664"/>
                  <a:pt x="5143" y="4664"/>
                </a:cubicBezTo>
                <a:cubicBezTo>
                  <a:pt x="5143" y="4675"/>
                  <a:pt x="5148" y="4675"/>
                  <a:pt x="5148" y="4675"/>
                </a:cubicBezTo>
                <a:cubicBezTo>
                  <a:pt x="5148" y="4675"/>
                  <a:pt x="5148" y="4675"/>
                  <a:pt x="5148" y="4675"/>
                </a:cubicBezTo>
                <a:cubicBezTo>
                  <a:pt x="5148" y="4685"/>
                  <a:pt x="5154" y="4685"/>
                  <a:pt x="5148" y="4685"/>
                </a:cubicBezTo>
                <a:cubicBezTo>
                  <a:pt x="5148" y="4696"/>
                  <a:pt x="5148" y="4685"/>
                  <a:pt x="5143" y="4685"/>
                </a:cubicBezTo>
                <a:cubicBezTo>
                  <a:pt x="5143" y="4696"/>
                  <a:pt x="5148" y="4696"/>
                  <a:pt x="5148" y="4696"/>
                </a:cubicBezTo>
                <a:cubicBezTo>
                  <a:pt x="5148" y="4696"/>
                  <a:pt x="5148" y="4707"/>
                  <a:pt x="5148" y="4707"/>
                </a:cubicBezTo>
                <a:cubicBezTo>
                  <a:pt x="5154" y="4707"/>
                  <a:pt x="5154" y="4707"/>
                  <a:pt x="5154" y="4696"/>
                </a:cubicBezTo>
                <a:cubicBezTo>
                  <a:pt x="5154" y="4696"/>
                  <a:pt x="5154" y="4696"/>
                  <a:pt x="5154" y="4696"/>
                </a:cubicBezTo>
                <a:cubicBezTo>
                  <a:pt x="5159" y="4685"/>
                  <a:pt x="5154" y="4685"/>
                  <a:pt x="5159" y="4685"/>
                </a:cubicBezTo>
                <a:cubicBezTo>
                  <a:pt x="5159" y="4685"/>
                  <a:pt x="5159" y="4685"/>
                  <a:pt x="5165" y="4685"/>
                </a:cubicBezTo>
                <a:cubicBezTo>
                  <a:pt x="5171" y="4685"/>
                  <a:pt x="5165" y="4675"/>
                  <a:pt x="5165" y="4675"/>
                </a:cubicBezTo>
                <a:cubicBezTo>
                  <a:pt x="5165" y="4664"/>
                  <a:pt x="5159" y="4664"/>
                  <a:pt x="5159" y="4664"/>
                </a:cubicBezTo>
                <a:cubicBezTo>
                  <a:pt x="5159" y="4664"/>
                  <a:pt x="5165" y="4664"/>
                  <a:pt x="5165" y="4664"/>
                </a:cubicBezTo>
                <a:cubicBezTo>
                  <a:pt x="5171" y="4664"/>
                  <a:pt x="5171" y="4664"/>
                  <a:pt x="5171" y="4664"/>
                </a:cubicBezTo>
                <a:cubicBezTo>
                  <a:pt x="5176" y="4675"/>
                  <a:pt x="5176" y="4675"/>
                  <a:pt x="5176" y="4664"/>
                </a:cubicBezTo>
                <a:cubicBezTo>
                  <a:pt x="5176" y="4664"/>
                  <a:pt x="5176" y="4653"/>
                  <a:pt x="5176" y="4653"/>
                </a:cubicBezTo>
                <a:cubicBezTo>
                  <a:pt x="5176" y="4653"/>
                  <a:pt x="5182" y="4653"/>
                  <a:pt x="5182" y="4653"/>
                </a:cubicBezTo>
                <a:cubicBezTo>
                  <a:pt x="5188" y="4653"/>
                  <a:pt x="5188" y="4664"/>
                  <a:pt x="5188" y="4675"/>
                </a:cubicBezTo>
                <a:cubicBezTo>
                  <a:pt x="5188" y="4696"/>
                  <a:pt x="5199" y="4664"/>
                  <a:pt x="5199" y="4675"/>
                </a:cubicBezTo>
                <a:cubicBezTo>
                  <a:pt x="5199" y="4675"/>
                  <a:pt x="5199" y="4685"/>
                  <a:pt x="5193" y="4685"/>
                </a:cubicBezTo>
                <a:cubicBezTo>
                  <a:pt x="5193" y="4685"/>
                  <a:pt x="5193" y="4685"/>
                  <a:pt x="5193" y="4696"/>
                </a:cubicBezTo>
                <a:cubicBezTo>
                  <a:pt x="5188" y="4696"/>
                  <a:pt x="5188" y="4696"/>
                  <a:pt x="5188" y="4696"/>
                </a:cubicBezTo>
                <a:cubicBezTo>
                  <a:pt x="5188" y="4696"/>
                  <a:pt x="5188" y="4707"/>
                  <a:pt x="5188" y="4707"/>
                </a:cubicBezTo>
                <a:cubicBezTo>
                  <a:pt x="5193" y="4707"/>
                  <a:pt x="5193" y="4718"/>
                  <a:pt x="5193" y="4718"/>
                </a:cubicBezTo>
                <a:cubicBezTo>
                  <a:pt x="5193" y="4718"/>
                  <a:pt x="5193" y="4728"/>
                  <a:pt x="5199" y="4728"/>
                </a:cubicBezTo>
                <a:cubicBezTo>
                  <a:pt x="5199" y="4718"/>
                  <a:pt x="5199" y="4718"/>
                  <a:pt x="5199" y="4718"/>
                </a:cubicBezTo>
                <a:cubicBezTo>
                  <a:pt x="5204" y="4707"/>
                  <a:pt x="5210" y="4718"/>
                  <a:pt x="5210" y="4728"/>
                </a:cubicBezTo>
                <a:cubicBezTo>
                  <a:pt x="5216" y="4728"/>
                  <a:pt x="5221" y="4739"/>
                  <a:pt x="5221" y="4750"/>
                </a:cubicBezTo>
                <a:cubicBezTo>
                  <a:pt x="5221" y="4761"/>
                  <a:pt x="5221" y="4761"/>
                  <a:pt x="5221" y="4761"/>
                </a:cubicBezTo>
                <a:cubicBezTo>
                  <a:pt x="5221" y="4771"/>
                  <a:pt x="5227" y="4771"/>
                  <a:pt x="5227" y="4771"/>
                </a:cubicBezTo>
                <a:cubicBezTo>
                  <a:pt x="5227" y="4771"/>
                  <a:pt x="5227" y="4782"/>
                  <a:pt x="5233" y="4782"/>
                </a:cubicBezTo>
                <a:cubicBezTo>
                  <a:pt x="5233" y="4782"/>
                  <a:pt x="5233" y="4782"/>
                  <a:pt x="5238" y="4771"/>
                </a:cubicBezTo>
                <a:cubicBezTo>
                  <a:pt x="5238" y="4771"/>
                  <a:pt x="5238" y="4761"/>
                  <a:pt x="5238" y="4771"/>
                </a:cubicBezTo>
                <a:cubicBezTo>
                  <a:pt x="5238" y="4771"/>
                  <a:pt x="5238" y="4782"/>
                  <a:pt x="5238" y="4782"/>
                </a:cubicBezTo>
                <a:cubicBezTo>
                  <a:pt x="5238" y="4782"/>
                  <a:pt x="5244" y="4782"/>
                  <a:pt x="5244" y="4793"/>
                </a:cubicBezTo>
                <a:cubicBezTo>
                  <a:pt x="5244" y="4793"/>
                  <a:pt x="5238" y="4793"/>
                  <a:pt x="5238" y="4793"/>
                </a:cubicBezTo>
                <a:cubicBezTo>
                  <a:pt x="5238" y="4793"/>
                  <a:pt x="5238" y="4804"/>
                  <a:pt x="5238" y="4804"/>
                </a:cubicBezTo>
                <a:cubicBezTo>
                  <a:pt x="5238" y="4804"/>
                  <a:pt x="5238" y="4804"/>
                  <a:pt x="5244" y="4804"/>
                </a:cubicBezTo>
                <a:cubicBezTo>
                  <a:pt x="5244" y="4814"/>
                  <a:pt x="5244" y="4814"/>
                  <a:pt x="5249" y="4825"/>
                </a:cubicBezTo>
                <a:cubicBezTo>
                  <a:pt x="5249" y="4825"/>
                  <a:pt x="5249" y="4814"/>
                  <a:pt x="5255" y="4814"/>
                </a:cubicBezTo>
                <a:cubicBezTo>
                  <a:pt x="5255" y="4804"/>
                  <a:pt x="5255" y="4804"/>
                  <a:pt x="5261" y="4804"/>
                </a:cubicBezTo>
                <a:cubicBezTo>
                  <a:pt x="5266" y="4804"/>
                  <a:pt x="5266" y="4804"/>
                  <a:pt x="5266" y="4814"/>
                </a:cubicBezTo>
                <a:cubicBezTo>
                  <a:pt x="5266" y="4825"/>
                  <a:pt x="5272" y="4814"/>
                  <a:pt x="5272" y="4825"/>
                </a:cubicBezTo>
                <a:cubicBezTo>
                  <a:pt x="5278" y="4825"/>
                  <a:pt x="5278" y="4825"/>
                  <a:pt x="5278" y="4836"/>
                </a:cubicBezTo>
                <a:cubicBezTo>
                  <a:pt x="5278" y="4836"/>
                  <a:pt x="5283" y="4836"/>
                  <a:pt x="5283" y="4836"/>
                </a:cubicBezTo>
                <a:cubicBezTo>
                  <a:pt x="5289" y="4836"/>
                  <a:pt x="5289" y="4836"/>
                  <a:pt x="5289" y="4836"/>
                </a:cubicBezTo>
                <a:cubicBezTo>
                  <a:pt x="5295" y="4836"/>
                  <a:pt x="5289" y="4825"/>
                  <a:pt x="5289" y="4825"/>
                </a:cubicBezTo>
                <a:cubicBezTo>
                  <a:pt x="5289" y="4825"/>
                  <a:pt x="5289" y="4825"/>
                  <a:pt x="5289" y="4814"/>
                </a:cubicBezTo>
                <a:cubicBezTo>
                  <a:pt x="5289" y="4814"/>
                  <a:pt x="5295" y="4814"/>
                  <a:pt x="5295" y="4814"/>
                </a:cubicBezTo>
                <a:cubicBezTo>
                  <a:pt x="5295" y="4825"/>
                  <a:pt x="5300" y="4825"/>
                  <a:pt x="5300" y="4825"/>
                </a:cubicBezTo>
                <a:cubicBezTo>
                  <a:pt x="5300" y="4836"/>
                  <a:pt x="5306" y="4836"/>
                  <a:pt x="5306" y="4836"/>
                </a:cubicBezTo>
                <a:cubicBezTo>
                  <a:pt x="5311" y="4836"/>
                  <a:pt x="5311" y="4847"/>
                  <a:pt x="5306" y="4857"/>
                </a:cubicBezTo>
                <a:cubicBezTo>
                  <a:pt x="5306" y="4857"/>
                  <a:pt x="5306" y="4857"/>
                  <a:pt x="5311" y="4857"/>
                </a:cubicBezTo>
                <a:cubicBezTo>
                  <a:pt x="5311" y="4857"/>
                  <a:pt x="5311" y="4857"/>
                  <a:pt x="5311" y="4857"/>
                </a:cubicBezTo>
                <a:cubicBezTo>
                  <a:pt x="5317" y="4847"/>
                  <a:pt x="5317" y="4847"/>
                  <a:pt x="5317" y="4847"/>
                </a:cubicBezTo>
                <a:cubicBezTo>
                  <a:pt x="5323" y="4847"/>
                  <a:pt x="5323" y="4847"/>
                  <a:pt x="5323" y="4847"/>
                </a:cubicBezTo>
                <a:cubicBezTo>
                  <a:pt x="5328" y="4857"/>
                  <a:pt x="5328" y="4847"/>
                  <a:pt x="5328" y="4857"/>
                </a:cubicBezTo>
                <a:cubicBezTo>
                  <a:pt x="5328" y="4857"/>
                  <a:pt x="5328" y="4857"/>
                  <a:pt x="5328" y="4868"/>
                </a:cubicBezTo>
                <a:cubicBezTo>
                  <a:pt x="5323" y="4868"/>
                  <a:pt x="5323" y="4868"/>
                  <a:pt x="5323" y="4868"/>
                </a:cubicBezTo>
                <a:cubicBezTo>
                  <a:pt x="5317" y="4879"/>
                  <a:pt x="5317" y="4868"/>
                  <a:pt x="5317" y="4879"/>
                </a:cubicBezTo>
                <a:cubicBezTo>
                  <a:pt x="5311" y="4879"/>
                  <a:pt x="5311" y="4890"/>
                  <a:pt x="5306" y="4890"/>
                </a:cubicBezTo>
                <a:cubicBezTo>
                  <a:pt x="5306" y="4890"/>
                  <a:pt x="5300" y="4890"/>
                  <a:pt x="5300" y="4890"/>
                </a:cubicBezTo>
                <a:cubicBezTo>
                  <a:pt x="5300" y="4890"/>
                  <a:pt x="5295" y="4890"/>
                  <a:pt x="5295" y="4890"/>
                </a:cubicBezTo>
                <a:cubicBezTo>
                  <a:pt x="5289" y="4890"/>
                  <a:pt x="5289" y="4890"/>
                  <a:pt x="5283" y="4890"/>
                </a:cubicBezTo>
                <a:cubicBezTo>
                  <a:pt x="5283" y="4890"/>
                  <a:pt x="5283" y="4890"/>
                  <a:pt x="5278" y="4879"/>
                </a:cubicBezTo>
                <a:cubicBezTo>
                  <a:pt x="5278" y="4879"/>
                  <a:pt x="5278" y="4890"/>
                  <a:pt x="5278" y="4890"/>
                </a:cubicBezTo>
                <a:cubicBezTo>
                  <a:pt x="5278" y="4890"/>
                  <a:pt x="5278" y="4900"/>
                  <a:pt x="5283" y="4900"/>
                </a:cubicBezTo>
                <a:cubicBezTo>
                  <a:pt x="5283" y="4900"/>
                  <a:pt x="5289" y="4911"/>
                  <a:pt x="5295" y="4911"/>
                </a:cubicBezTo>
                <a:cubicBezTo>
                  <a:pt x="5295" y="4911"/>
                  <a:pt x="5295" y="4922"/>
                  <a:pt x="5295" y="4922"/>
                </a:cubicBezTo>
                <a:cubicBezTo>
                  <a:pt x="5300" y="4922"/>
                  <a:pt x="5300" y="4933"/>
                  <a:pt x="5300" y="4933"/>
                </a:cubicBezTo>
                <a:cubicBezTo>
                  <a:pt x="5300" y="4933"/>
                  <a:pt x="5300" y="4943"/>
                  <a:pt x="5306" y="4943"/>
                </a:cubicBezTo>
                <a:cubicBezTo>
                  <a:pt x="5306" y="4943"/>
                  <a:pt x="5317" y="4943"/>
                  <a:pt x="5317" y="4943"/>
                </a:cubicBezTo>
                <a:cubicBezTo>
                  <a:pt x="5323" y="4943"/>
                  <a:pt x="5323" y="4943"/>
                  <a:pt x="5323" y="4943"/>
                </a:cubicBezTo>
                <a:cubicBezTo>
                  <a:pt x="5328" y="4954"/>
                  <a:pt x="5334" y="4954"/>
                  <a:pt x="5340" y="4954"/>
                </a:cubicBezTo>
                <a:cubicBezTo>
                  <a:pt x="5345" y="4954"/>
                  <a:pt x="5345" y="4954"/>
                  <a:pt x="5345" y="4954"/>
                </a:cubicBezTo>
                <a:cubicBezTo>
                  <a:pt x="5351" y="4954"/>
                  <a:pt x="5351" y="4943"/>
                  <a:pt x="5351" y="4943"/>
                </a:cubicBezTo>
                <a:cubicBezTo>
                  <a:pt x="5351" y="4943"/>
                  <a:pt x="5351" y="4943"/>
                  <a:pt x="5351" y="4954"/>
                </a:cubicBezTo>
                <a:cubicBezTo>
                  <a:pt x="5351" y="4954"/>
                  <a:pt x="5351" y="4954"/>
                  <a:pt x="5345" y="4965"/>
                </a:cubicBezTo>
                <a:cubicBezTo>
                  <a:pt x="5345" y="4965"/>
                  <a:pt x="5345" y="4965"/>
                  <a:pt x="5345" y="4965"/>
                </a:cubicBezTo>
                <a:cubicBezTo>
                  <a:pt x="5340" y="4965"/>
                  <a:pt x="5340" y="4965"/>
                  <a:pt x="5334" y="4965"/>
                </a:cubicBezTo>
                <a:cubicBezTo>
                  <a:pt x="5334" y="4976"/>
                  <a:pt x="5340" y="4976"/>
                  <a:pt x="5340" y="4976"/>
                </a:cubicBezTo>
                <a:cubicBezTo>
                  <a:pt x="5345" y="4976"/>
                  <a:pt x="5345" y="4986"/>
                  <a:pt x="5351" y="4986"/>
                </a:cubicBezTo>
                <a:cubicBezTo>
                  <a:pt x="5351" y="4986"/>
                  <a:pt x="5356" y="4986"/>
                  <a:pt x="5362" y="4997"/>
                </a:cubicBezTo>
                <a:cubicBezTo>
                  <a:pt x="5362" y="4997"/>
                  <a:pt x="5368" y="4997"/>
                  <a:pt x="5373" y="4997"/>
                </a:cubicBezTo>
                <a:cubicBezTo>
                  <a:pt x="5379" y="4997"/>
                  <a:pt x="5379" y="4997"/>
                  <a:pt x="5385" y="5008"/>
                </a:cubicBezTo>
                <a:cubicBezTo>
                  <a:pt x="5390" y="5008"/>
                  <a:pt x="5424" y="5029"/>
                  <a:pt x="5424" y="5019"/>
                </a:cubicBezTo>
                <a:cubicBezTo>
                  <a:pt x="5424" y="5008"/>
                  <a:pt x="5424" y="5008"/>
                  <a:pt x="5424" y="5008"/>
                </a:cubicBezTo>
                <a:cubicBezTo>
                  <a:pt x="5424" y="5008"/>
                  <a:pt x="5430" y="5008"/>
                  <a:pt x="5430" y="5008"/>
                </a:cubicBezTo>
                <a:cubicBezTo>
                  <a:pt x="5430" y="5008"/>
                  <a:pt x="5435" y="5008"/>
                  <a:pt x="5435" y="5008"/>
                </a:cubicBezTo>
                <a:cubicBezTo>
                  <a:pt x="5441" y="5008"/>
                  <a:pt x="5446" y="5019"/>
                  <a:pt x="5446" y="5029"/>
                </a:cubicBezTo>
                <a:cubicBezTo>
                  <a:pt x="5441" y="5040"/>
                  <a:pt x="5441" y="5029"/>
                  <a:pt x="5435" y="5029"/>
                </a:cubicBezTo>
                <a:cubicBezTo>
                  <a:pt x="5435" y="5040"/>
                  <a:pt x="5441" y="5040"/>
                  <a:pt x="5441" y="5040"/>
                </a:cubicBezTo>
                <a:cubicBezTo>
                  <a:pt x="5441" y="5040"/>
                  <a:pt x="5441" y="5051"/>
                  <a:pt x="5441" y="5051"/>
                </a:cubicBezTo>
                <a:cubicBezTo>
                  <a:pt x="5446" y="5061"/>
                  <a:pt x="5446" y="5061"/>
                  <a:pt x="5446" y="5051"/>
                </a:cubicBezTo>
                <a:cubicBezTo>
                  <a:pt x="5452" y="5051"/>
                  <a:pt x="5452" y="5051"/>
                  <a:pt x="5452" y="5040"/>
                </a:cubicBezTo>
                <a:cubicBezTo>
                  <a:pt x="5458" y="5040"/>
                  <a:pt x="5452" y="5051"/>
                  <a:pt x="5452" y="5051"/>
                </a:cubicBezTo>
                <a:cubicBezTo>
                  <a:pt x="5452" y="5061"/>
                  <a:pt x="5458" y="5061"/>
                  <a:pt x="5458" y="5061"/>
                </a:cubicBezTo>
                <a:cubicBezTo>
                  <a:pt x="5458" y="5072"/>
                  <a:pt x="5458" y="5083"/>
                  <a:pt x="5463" y="5083"/>
                </a:cubicBezTo>
                <a:cubicBezTo>
                  <a:pt x="5469" y="5083"/>
                  <a:pt x="5469" y="5083"/>
                  <a:pt x="5469" y="5094"/>
                </a:cubicBezTo>
                <a:cubicBezTo>
                  <a:pt x="5475" y="5094"/>
                  <a:pt x="5475" y="5094"/>
                  <a:pt x="5480" y="5094"/>
                </a:cubicBezTo>
                <a:cubicBezTo>
                  <a:pt x="5480" y="5094"/>
                  <a:pt x="5480" y="5104"/>
                  <a:pt x="5486" y="5104"/>
                </a:cubicBezTo>
                <a:cubicBezTo>
                  <a:pt x="5486" y="5104"/>
                  <a:pt x="5491" y="5104"/>
                  <a:pt x="5497" y="5104"/>
                </a:cubicBezTo>
                <a:cubicBezTo>
                  <a:pt x="5503" y="5104"/>
                  <a:pt x="5508" y="5115"/>
                  <a:pt x="5508" y="5115"/>
                </a:cubicBezTo>
                <a:cubicBezTo>
                  <a:pt x="5520" y="5115"/>
                  <a:pt x="5531" y="5115"/>
                  <a:pt x="5542" y="5126"/>
                </a:cubicBezTo>
                <a:cubicBezTo>
                  <a:pt x="5548" y="5126"/>
                  <a:pt x="5548" y="5126"/>
                  <a:pt x="5553" y="5137"/>
                </a:cubicBezTo>
                <a:cubicBezTo>
                  <a:pt x="5559" y="5137"/>
                  <a:pt x="5565" y="5137"/>
                  <a:pt x="5570" y="5147"/>
                </a:cubicBezTo>
                <a:cubicBezTo>
                  <a:pt x="5576" y="5147"/>
                  <a:pt x="5576" y="5147"/>
                  <a:pt x="5581" y="5147"/>
                </a:cubicBezTo>
                <a:cubicBezTo>
                  <a:pt x="5587" y="5147"/>
                  <a:pt x="5593" y="5158"/>
                  <a:pt x="5598" y="5158"/>
                </a:cubicBezTo>
                <a:cubicBezTo>
                  <a:pt x="5604" y="5169"/>
                  <a:pt x="5615" y="5169"/>
                  <a:pt x="5621" y="5180"/>
                </a:cubicBezTo>
                <a:cubicBezTo>
                  <a:pt x="5626" y="5180"/>
                  <a:pt x="5638" y="5180"/>
                  <a:pt x="5643" y="5190"/>
                </a:cubicBezTo>
                <a:cubicBezTo>
                  <a:pt x="5649" y="5190"/>
                  <a:pt x="5655" y="5190"/>
                  <a:pt x="5660" y="5180"/>
                </a:cubicBezTo>
                <a:cubicBezTo>
                  <a:pt x="5666" y="5180"/>
                  <a:pt x="5671" y="5180"/>
                  <a:pt x="5666" y="5180"/>
                </a:cubicBezTo>
                <a:cubicBezTo>
                  <a:pt x="5666" y="5169"/>
                  <a:pt x="5666" y="5169"/>
                  <a:pt x="5666" y="5169"/>
                </a:cubicBezTo>
                <a:cubicBezTo>
                  <a:pt x="5660" y="5169"/>
                  <a:pt x="5660" y="5158"/>
                  <a:pt x="5660" y="5158"/>
                </a:cubicBezTo>
                <a:cubicBezTo>
                  <a:pt x="5660" y="5158"/>
                  <a:pt x="5655" y="5147"/>
                  <a:pt x="5660" y="5147"/>
                </a:cubicBezTo>
                <a:cubicBezTo>
                  <a:pt x="5660" y="5147"/>
                  <a:pt x="5660" y="5147"/>
                  <a:pt x="5660" y="5147"/>
                </a:cubicBezTo>
                <a:cubicBezTo>
                  <a:pt x="5660" y="5147"/>
                  <a:pt x="5660" y="5147"/>
                  <a:pt x="5660" y="5147"/>
                </a:cubicBezTo>
                <a:cubicBezTo>
                  <a:pt x="5666" y="5147"/>
                  <a:pt x="5666" y="5147"/>
                  <a:pt x="5666" y="5147"/>
                </a:cubicBezTo>
                <a:cubicBezTo>
                  <a:pt x="5671" y="5147"/>
                  <a:pt x="5666" y="5137"/>
                  <a:pt x="5666" y="5137"/>
                </a:cubicBezTo>
                <a:cubicBezTo>
                  <a:pt x="5666" y="5126"/>
                  <a:pt x="5671" y="5126"/>
                  <a:pt x="5671" y="5126"/>
                </a:cubicBezTo>
                <a:cubicBezTo>
                  <a:pt x="5671" y="5115"/>
                  <a:pt x="5666" y="5115"/>
                  <a:pt x="5666" y="5115"/>
                </a:cubicBezTo>
                <a:cubicBezTo>
                  <a:pt x="5660" y="5115"/>
                  <a:pt x="5660" y="5115"/>
                  <a:pt x="5655" y="5115"/>
                </a:cubicBezTo>
                <a:cubicBezTo>
                  <a:pt x="5655" y="5115"/>
                  <a:pt x="5655" y="5115"/>
                  <a:pt x="5655" y="5104"/>
                </a:cubicBezTo>
                <a:cubicBezTo>
                  <a:pt x="5655" y="5094"/>
                  <a:pt x="5649" y="5094"/>
                  <a:pt x="5643" y="5104"/>
                </a:cubicBezTo>
                <a:cubicBezTo>
                  <a:pt x="5643" y="5104"/>
                  <a:pt x="5638" y="5104"/>
                  <a:pt x="5638" y="5104"/>
                </a:cubicBezTo>
                <a:cubicBezTo>
                  <a:pt x="5638" y="5094"/>
                  <a:pt x="5643" y="5094"/>
                  <a:pt x="5643" y="5094"/>
                </a:cubicBezTo>
                <a:cubicBezTo>
                  <a:pt x="5649" y="5094"/>
                  <a:pt x="5643" y="5083"/>
                  <a:pt x="5638" y="5083"/>
                </a:cubicBezTo>
                <a:cubicBezTo>
                  <a:pt x="5638" y="5083"/>
                  <a:pt x="5638" y="5083"/>
                  <a:pt x="5632" y="5072"/>
                </a:cubicBezTo>
                <a:cubicBezTo>
                  <a:pt x="5632" y="5072"/>
                  <a:pt x="5632" y="5061"/>
                  <a:pt x="5632" y="5061"/>
                </a:cubicBezTo>
                <a:cubicBezTo>
                  <a:pt x="5632" y="5051"/>
                  <a:pt x="5626" y="5051"/>
                  <a:pt x="5621" y="5051"/>
                </a:cubicBezTo>
                <a:cubicBezTo>
                  <a:pt x="5621" y="5040"/>
                  <a:pt x="5621" y="5040"/>
                  <a:pt x="5621" y="5040"/>
                </a:cubicBezTo>
                <a:cubicBezTo>
                  <a:pt x="5615" y="5040"/>
                  <a:pt x="5615" y="5029"/>
                  <a:pt x="5610" y="5029"/>
                </a:cubicBezTo>
                <a:cubicBezTo>
                  <a:pt x="5610" y="5029"/>
                  <a:pt x="5604" y="5040"/>
                  <a:pt x="5604" y="5040"/>
                </a:cubicBezTo>
                <a:cubicBezTo>
                  <a:pt x="5598" y="5040"/>
                  <a:pt x="5598" y="5019"/>
                  <a:pt x="5598" y="5019"/>
                </a:cubicBezTo>
                <a:cubicBezTo>
                  <a:pt x="5593" y="5008"/>
                  <a:pt x="5593" y="5008"/>
                  <a:pt x="5593" y="5008"/>
                </a:cubicBezTo>
                <a:cubicBezTo>
                  <a:pt x="5587" y="5008"/>
                  <a:pt x="5587" y="4997"/>
                  <a:pt x="5587" y="4986"/>
                </a:cubicBezTo>
                <a:cubicBezTo>
                  <a:pt x="5581" y="4976"/>
                  <a:pt x="5576" y="4986"/>
                  <a:pt x="5576" y="4976"/>
                </a:cubicBezTo>
                <a:cubicBezTo>
                  <a:pt x="5570" y="4976"/>
                  <a:pt x="5570" y="4965"/>
                  <a:pt x="5570" y="4965"/>
                </a:cubicBezTo>
                <a:cubicBezTo>
                  <a:pt x="5565" y="4965"/>
                  <a:pt x="5565" y="4965"/>
                  <a:pt x="5565" y="4965"/>
                </a:cubicBezTo>
                <a:cubicBezTo>
                  <a:pt x="5565" y="4965"/>
                  <a:pt x="5559" y="4965"/>
                  <a:pt x="5559" y="4965"/>
                </a:cubicBezTo>
                <a:cubicBezTo>
                  <a:pt x="5559" y="4965"/>
                  <a:pt x="5559" y="4965"/>
                  <a:pt x="5559" y="4965"/>
                </a:cubicBezTo>
                <a:cubicBezTo>
                  <a:pt x="5565" y="4954"/>
                  <a:pt x="5565" y="4954"/>
                  <a:pt x="5559" y="4954"/>
                </a:cubicBezTo>
                <a:cubicBezTo>
                  <a:pt x="5559" y="4954"/>
                  <a:pt x="5553" y="4954"/>
                  <a:pt x="5553" y="4954"/>
                </a:cubicBezTo>
                <a:cubicBezTo>
                  <a:pt x="5553" y="4943"/>
                  <a:pt x="5548" y="4943"/>
                  <a:pt x="5548" y="4943"/>
                </a:cubicBezTo>
                <a:cubicBezTo>
                  <a:pt x="5548" y="4943"/>
                  <a:pt x="5542" y="4954"/>
                  <a:pt x="5542" y="4954"/>
                </a:cubicBezTo>
                <a:cubicBezTo>
                  <a:pt x="5542" y="4954"/>
                  <a:pt x="5542" y="4954"/>
                  <a:pt x="5542" y="4943"/>
                </a:cubicBezTo>
                <a:cubicBezTo>
                  <a:pt x="5536" y="4943"/>
                  <a:pt x="5536" y="4943"/>
                  <a:pt x="5536" y="4943"/>
                </a:cubicBezTo>
                <a:cubicBezTo>
                  <a:pt x="5531" y="4933"/>
                  <a:pt x="5525" y="4943"/>
                  <a:pt x="5525" y="4933"/>
                </a:cubicBezTo>
                <a:cubicBezTo>
                  <a:pt x="5520" y="4922"/>
                  <a:pt x="5520" y="4911"/>
                  <a:pt x="5520" y="4900"/>
                </a:cubicBezTo>
                <a:cubicBezTo>
                  <a:pt x="5514" y="4900"/>
                  <a:pt x="5508" y="4890"/>
                  <a:pt x="5508" y="4890"/>
                </a:cubicBezTo>
                <a:cubicBezTo>
                  <a:pt x="5503" y="4879"/>
                  <a:pt x="5497" y="4879"/>
                  <a:pt x="5497" y="4868"/>
                </a:cubicBezTo>
                <a:cubicBezTo>
                  <a:pt x="5491" y="4868"/>
                  <a:pt x="5491" y="4857"/>
                  <a:pt x="5486" y="4857"/>
                </a:cubicBezTo>
                <a:cubicBezTo>
                  <a:pt x="5486" y="4847"/>
                  <a:pt x="5486" y="4847"/>
                  <a:pt x="5486" y="4847"/>
                </a:cubicBezTo>
                <a:cubicBezTo>
                  <a:pt x="5480" y="4836"/>
                  <a:pt x="5480" y="4836"/>
                  <a:pt x="5480" y="4836"/>
                </a:cubicBezTo>
                <a:cubicBezTo>
                  <a:pt x="5475" y="4825"/>
                  <a:pt x="5486" y="4825"/>
                  <a:pt x="5491" y="4825"/>
                </a:cubicBezTo>
                <a:cubicBezTo>
                  <a:pt x="5491" y="4825"/>
                  <a:pt x="5497" y="4825"/>
                  <a:pt x="5503" y="4836"/>
                </a:cubicBezTo>
                <a:cubicBezTo>
                  <a:pt x="5503" y="4836"/>
                  <a:pt x="5508" y="4836"/>
                  <a:pt x="5508" y="4836"/>
                </a:cubicBezTo>
                <a:cubicBezTo>
                  <a:pt x="5508" y="4836"/>
                  <a:pt x="5508" y="4847"/>
                  <a:pt x="5508" y="4847"/>
                </a:cubicBezTo>
                <a:cubicBezTo>
                  <a:pt x="5514" y="4847"/>
                  <a:pt x="5520" y="4847"/>
                  <a:pt x="5525" y="4847"/>
                </a:cubicBezTo>
                <a:cubicBezTo>
                  <a:pt x="5525" y="4857"/>
                  <a:pt x="5525" y="4857"/>
                  <a:pt x="5525" y="4868"/>
                </a:cubicBezTo>
                <a:cubicBezTo>
                  <a:pt x="5531" y="4868"/>
                  <a:pt x="5531" y="4857"/>
                  <a:pt x="5531" y="4857"/>
                </a:cubicBezTo>
                <a:cubicBezTo>
                  <a:pt x="5536" y="4868"/>
                  <a:pt x="5542" y="4879"/>
                  <a:pt x="5548" y="4890"/>
                </a:cubicBezTo>
                <a:cubicBezTo>
                  <a:pt x="5548" y="4890"/>
                  <a:pt x="5553" y="4890"/>
                  <a:pt x="5553" y="4890"/>
                </a:cubicBezTo>
                <a:cubicBezTo>
                  <a:pt x="5553" y="4890"/>
                  <a:pt x="5553" y="4900"/>
                  <a:pt x="5553" y="4900"/>
                </a:cubicBezTo>
                <a:cubicBezTo>
                  <a:pt x="5559" y="4890"/>
                  <a:pt x="5553" y="4879"/>
                  <a:pt x="5553" y="4879"/>
                </a:cubicBezTo>
                <a:cubicBezTo>
                  <a:pt x="5553" y="4868"/>
                  <a:pt x="5553" y="4857"/>
                  <a:pt x="5553" y="4847"/>
                </a:cubicBezTo>
                <a:cubicBezTo>
                  <a:pt x="5548" y="4847"/>
                  <a:pt x="5548" y="4847"/>
                  <a:pt x="5548" y="4836"/>
                </a:cubicBezTo>
                <a:cubicBezTo>
                  <a:pt x="5548" y="4836"/>
                  <a:pt x="5548" y="4836"/>
                  <a:pt x="5548" y="4836"/>
                </a:cubicBezTo>
                <a:cubicBezTo>
                  <a:pt x="5553" y="4847"/>
                  <a:pt x="5553" y="4847"/>
                  <a:pt x="5553" y="4847"/>
                </a:cubicBezTo>
                <a:cubicBezTo>
                  <a:pt x="5559" y="4847"/>
                  <a:pt x="5559" y="4857"/>
                  <a:pt x="5565" y="4857"/>
                </a:cubicBezTo>
                <a:cubicBezTo>
                  <a:pt x="5565" y="4868"/>
                  <a:pt x="5565" y="4879"/>
                  <a:pt x="5570" y="4879"/>
                </a:cubicBezTo>
                <a:cubicBezTo>
                  <a:pt x="5570" y="4890"/>
                  <a:pt x="5570" y="4890"/>
                  <a:pt x="5576" y="4890"/>
                </a:cubicBezTo>
                <a:cubicBezTo>
                  <a:pt x="5576" y="4890"/>
                  <a:pt x="5576" y="4890"/>
                  <a:pt x="5581" y="4900"/>
                </a:cubicBezTo>
                <a:cubicBezTo>
                  <a:pt x="5581" y="4911"/>
                  <a:pt x="5587" y="4911"/>
                  <a:pt x="5587" y="4911"/>
                </a:cubicBezTo>
                <a:cubicBezTo>
                  <a:pt x="5593" y="4911"/>
                  <a:pt x="5593" y="4922"/>
                  <a:pt x="5598" y="4911"/>
                </a:cubicBezTo>
                <a:cubicBezTo>
                  <a:pt x="5598" y="4911"/>
                  <a:pt x="5598" y="4911"/>
                  <a:pt x="5604" y="4911"/>
                </a:cubicBezTo>
                <a:cubicBezTo>
                  <a:pt x="5604" y="4911"/>
                  <a:pt x="5604" y="4922"/>
                  <a:pt x="5604" y="4922"/>
                </a:cubicBezTo>
                <a:cubicBezTo>
                  <a:pt x="5604" y="4933"/>
                  <a:pt x="5604" y="4933"/>
                  <a:pt x="5610" y="4943"/>
                </a:cubicBezTo>
                <a:cubicBezTo>
                  <a:pt x="5610" y="4943"/>
                  <a:pt x="5615" y="4933"/>
                  <a:pt x="5615" y="4943"/>
                </a:cubicBezTo>
                <a:cubicBezTo>
                  <a:pt x="5621" y="4943"/>
                  <a:pt x="5615" y="4954"/>
                  <a:pt x="5621" y="4954"/>
                </a:cubicBezTo>
                <a:cubicBezTo>
                  <a:pt x="5621" y="4965"/>
                  <a:pt x="5621" y="4965"/>
                  <a:pt x="5626" y="4965"/>
                </a:cubicBezTo>
                <a:cubicBezTo>
                  <a:pt x="5626" y="4965"/>
                  <a:pt x="5626" y="4976"/>
                  <a:pt x="5626" y="4976"/>
                </a:cubicBezTo>
                <a:cubicBezTo>
                  <a:pt x="5632" y="4965"/>
                  <a:pt x="5632" y="4954"/>
                  <a:pt x="5626" y="4943"/>
                </a:cubicBezTo>
                <a:cubicBezTo>
                  <a:pt x="5626" y="4943"/>
                  <a:pt x="5626" y="4933"/>
                  <a:pt x="5626" y="4922"/>
                </a:cubicBezTo>
                <a:cubicBezTo>
                  <a:pt x="5626" y="4922"/>
                  <a:pt x="5626" y="4933"/>
                  <a:pt x="5632" y="4933"/>
                </a:cubicBezTo>
                <a:cubicBezTo>
                  <a:pt x="5632" y="4933"/>
                  <a:pt x="5632" y="4933"/>
                  <a:pt x="5632" y="4943"/>
                </a:cubicBezTo>
                <a:cubicBezTo>
                  <a:pt x="5632" y="4943"/>
                  <a:pt x="5632" y="4954"/>
                  <a:pt x="5632" y="4954"/>
                </a:cubicBezTo>
                <a:cubicBezTo>
                  <a:pt x="5632" y="4965"/>
                  <a:pt x="5638" y="4965"/>
                  <a:pt x="5638" y="4965"/>
                </a:cubicBezTo>
                <a:cubicBezTo>
                  <a:pt x="5643" y="4965"/>
                  <a:pt x="5643" y="4965"/>
                  <a:pt x="5643" y="4976"/>
                </a:cubicBezTo>
                <a:cubicBezTo>
                  <a:pt x="5649" y="4976"/>
                  <a:pt x="5649" y="4976"/>
                  <a:pt x="5649" y="4976"/>
                </a:cubicBezTo>
                <a:cubicBezTo>
                  <a:pt x="5649" y="4976"/>
                  <a:pt x="5655" y="4976"/>
                  <a:pt x="5655" y="4976"/>
                </a:cubicBezTo>
                <a:cubicBezTo>
                  <a:pt x="5660" y="4976"/>
                  <a:pt x="5655" y="4965"/>
                  <a:pt x="5660" y="4965"/>
                </a:cubicBezTo>
                <a:cubicBezTo>
                  <a:pt x="5666" y="4965"/>
                  <a:pt x="5666" y="4976"/>
                  <a:pt x="5666" y="4976"/>
                </a:cubicBezTo>
                <a:cubicBezTo>
                  <a:pt x="5666" y="4976"/>
                  <a:pt x="5666" y="4986"/>
                  <a:pt x="5671" y="4986"/>
                </a:cubicBezTo>
                <a:cubicBezTo>
                  <a:pt x="5671" y="4986"/>
                  <a:pt x="5671" y="4986"/>
                  <a:pt x="5677" y="4986"/>
                </a:cubicBezTo>
                <a:cubicBezTo>
                  <a:pt x="5677" y="4986"/>
                  <a:pt x="5677" y="4997"/>
                  <a:pt x="5677" y="4986"/>
                </a:cubicBezTo>
                <a:cubicBezTo>
                  <a:pt x="5683" y="4986"/>
                  <a:pt x="5683" y="4986"/>
                  <a:pt x="5683" y="4986"/>
                </a:cubicBezTo>
                <a:cubicBezTo>
                  <a:pt x="5683" y="4976"/>
                  <a:pt x="5683" y="4986"/>
                  <a:pt x="5688" y="4997"/>
                </a:cubicBezTo>
                <a:cubicBezTo>
                  <a:pt x="5688" y="4997"/>
                  <a:pt x="5688" y="4997"/>
                  <a:pt x="5688" y="4997"/>
                </a:cubicBezTo>
                <a:cubicBezTo>
                  <a:pt x="5688" y="4997"/>
                  <a:pt x="5694" y="5008"/>
                  <a:pt x="5694" y="5008"/>
                </a:cubicBezTo>
                <a:cubicBezTo>
                  <a:pt x="5694" y="5008"/>
                  <a:pt x="5694" y="5008"/>
                  <a:pt x="5700" y="5008"/>
                </a:cubicBezTo>
                <a:cubicBezTo>
                  <a:pt x="5700" y="5008"/>
                  <a:pt x="5705" y="4997"/>
                  <a:pt x="5705" y="4997"/>
                </a:cubicBezTo>
                <a:cubicBezTo>
                  <a:pt x="5711" y="4997"/>
                  <a:pt x="5705" y="5008"/>
                  <a:pt x="5711" y="5008"/>
                </a:cubicBezTo>
                <a:cubicBezTo>
                  <a:pt x="5711" y="5008"/>
                  <a:pt x="5711" y="5019"/>
                  <a:pt x="5711" y="5019"/>
                </a:cubicBezTo>
                <a:cubicBezTo>
                  <a:pt x="5711" y="5029"/>
                  <a:pt x="5705" y="5029"/>
                  <a:pt x="5705" y="5029"/>
                </a:cubicBezTo>
                <a:cubicBezTo>
                  <a:pt x="5711" y="5029"/>
                  <a:pt x="5711" y="5040"/>
                  <a:pt x="5711" y="5040"/>
                </a:cubicBezTo>
                <a:cubicBezTo>
                  <a:pt x="5716" y="5040"/>
                  <a:pt x="5716" y="5061"/>
                  <a:pt x="5722" y="5061"/>
                </a:cubicBezTo>
                <a:cubicBezTo>
                  <a:pt x="5722" y="5051"/>
                  <a:pt x="5722" y="5051"/>
                  <a:pt x="5728" y="5051"/>
                </a:cubicBezTo>
                <a:cubicBezTo>
                  <a:pt x="5728" y="5051"/>
                  <a:pt x="5728" y="5051"/>
                  <a:pt x="5733" y="5051"/>
                </a:cubicBezTo>
                <a:cubicBezTo>
                  <a:pt x="5739" y="5040"/>
                  <a:pt x="5728" y="5019"/>
                  <a:pt x="5728" y="5008"/>
                </a:cubicBezTo>
                <a:cubicBezTo>
                  <a:pt x="5728" y="5008"/>
                  <a:pt x="5728" y="5008"/>
                  <a:pt x="5722" y="4997"/>
                </a:cubicBezTo>
                <a:cubicBezTo>
                  <a:pt x="5722" y="4997"/>
                  <a:pt x="5716" y="4997"/>
                  <a:pt x="5716" y="4997"/>
                </a:cubicBezTo>
                <a:cubicBezTo>
                  <a:pt x="5716" y="4986"/>
                  <a:pt x="5722" y="4976"/>
                  <a:pt x="5722" y="4986"/>
                </a:cubicBezTo>
                <a:cubicBezTo>
                  <a:pt x="5728" y="4986"/>
                  <a:pt x="5728" y="4986"/>
                  <a:pt x="5728" y="4986"/>
                </a:cubicBezTo>
                <a:cubicBezTo>
                  <a:pt x="5733" y="4986"/>
                  <a:pt x="5733" y="4997"/>
                  <a:pt x="5733" y="4997"/>
                </a:cubicBezTo>
                <a:cubicBezTo>
                  <a:pt x="5739" y="4997"/>
                  <a:pt x="5739" y="4997"/>
                  <a:pt x="5745" y="4997"/>
                </a:cubicBezTo>
                <a:cubicBezTo>
                  <a:pt x="5745" y="4997"/>
                  <a:pt x="5745" y="4986"/>
                  <a:pt x="5745" y="4986"/>
                </a:cubicBezTo>
                <a:cubicBezTo>
                  <a:pt x="5750" y="4986"/>
                  <a:pt x="5750" y="4997"/>
                  <a:pt x="5756" y="4986"/>
                </a:cubicBezTo>
                <a:cubicBezTo>
                  <a:pt x="5756" y="4986"/>
                  <a:pt x="5750" y="4986"/>
                  <a:pt x="5750" y="4986"/>
                </a:cubicBezTo>
                <a:cubicBezTo>
                  <a:pt x="5745" y="4986"/>
                  <a:pt x="5739" y="4976"/>
                  <a:pt x="5745" y="4965"/>
                </a:cubicBezTo>
                <a:cubicBezTo>
                  <a:pt x="5745" y="4965"/>
                  <a:pt x="5745" y="4965"/>
                  <a:pt x="5745" y="4965"/>
                </a:cubicBezTo>
                <a:cubicBezTo>
                  <a:pt x="5745" y="4965"/>
                  <a:pt x="5745" y="4965"/>
                  <a:pt x="5745" y="4954"/>
                </a:cubicBezTo>
                <a:cubicBezTo>
                  <a:pt x="5745" y="4954"/>
                  <a:pt x="5745" y="4954"/>
                  <a:pt x="5745" y="4954"/>
                </a:cubicBezTo>
                <a:cubicBezTo>
                  <a:pt x="5739" y="4943"/>
                  <a:pt x="5739" y="4943"/>
                  <a:pt x="5739" y="4943"/>
                </a:cubicBezTo>
                <a:cubicBezTo>
                  <a:pt x="5739" y="4943"/>
                  <a:pt x="5733" y="4943"/>
                  <a:pt x="5733" y="4943"/>
                </a:cubicBezTo>
                <a:cubicBezTo>
                  <a:pt x="5733" y="4933"/>
                  <a:pt x="5733" y="4933"/>
                  <a:pt x="5733" y="4933"/>
                </a:cubicBezTo>
                <a:cubicBezTo>
                  <a:pt x="5733" y="4933"/>
                  <a:pt x="5728" y="4933"/>
                  <a:pt x="5728" y="4922"/>
                </a:cubicBezTo>
                <a:cubicBezTo>
                  <a:pt x="5728" y="4922"/>
                  <a:pt x="5733" y="4922"/>
                  <a:pt x="5733" y="4922"/>
                </a:cubicBezTo>
                <a:cubicBezTo>
                  <a:pt x="5739" y="4933"/>
                  <a:pt x="5733" y="4922"/>
                  <a:pt x="5733" y="4911"/>
                </a:cubicBezTo>
                <a:cubicBezTo>
                  <a:pt x="5733" y="4911"/>
                  <a:pt x="5733" y="4911"/>
                  <a:pt x="5728" y="4900"/>
                </a:cubicBezTo>
                <a:cubicBezTo>
                  <a:pt x="5728" y="4900"/>
                  <a:pt x="5728" y="4900"/>
                  <a:pt x="5722" y="4900"/>
                </a:cubicBezTo>
                <a:cubicBezTo>
                  <a:pt x="5722" y="4890"/>
                  <a:pt x="5728" y="4890"/>
                  <a:pt x="5728" y="4879"/>
                </a:cubicBezTo>
                <a:cubicBezTo>
                  <a:pt x="5728" y="4868"/>
                  <a:pt x="5728" y="4857"/>
                  <a:pt x="5728" y="4847"/>
                </a:cubicBezTo>
                <a:cubicBezTo>
                  <a:pt x="5733" y="4836"/>
                  <a:pt x="5733" y="4857"/>
                  <a:pt x="5739" y="4868"/>
                </a:cubicBezTo>
                <a:cubicBezTo>
                  <a:pt x="5739" y="4868"/>
                  <a:pt x="5739" y="4868"/>
                  <a:pt x="5739" y="4879"/>
                </a:cubicBezTo>
                <a:cubicBezTo>
                  <a:pt x="5745" y="4879"/>
                  <a:pt x="5745" y="4879"/>
                  <a:pt x="5745" y="4890"/>
                </a:cubicBezTo>
                <a:cubicBezTo>
                  <a:pt x="5745" y="4900"/>
                  <a:pt x="5745" y="4900"/>
                  <a:pt x="5750" y="4911"/>
                </a:cubicBezTo>
                <a:cubicBezTo>
                  <a:pt x="5750" y="4911"/>
                  <a:pt x="5750" y="4922"/>
                  <a:pt x="5750" y="4922"/>
                </a:cubicBezTo>
                <a:cubicBezTo>
                  <a:pt x="5756" y="4922"/>
                  <a:pt x="5762" y="4922"/>
                  <a:pt x="5762" y="4922"/>
                </a:cubicBezTo>
                <a:cubicBezTo>
                  <a:pt x="5767" y="4922"/>
                  <a:pt x="5762" y="4922"/>
                  <a:pt x="5762" y="4911"/>
                </a:cubicBezTo>
                <a:cubicBezTo>
                  <a:pt x="5762" y="4911"/>
                  <a:pt x="5762" y="4900"/>
                  <a:pt x="5762" y="4890"/>
                </a:cubicBezTo>
                <a:cubicBezTo>
                  <a:pt x="5762" y="4890"/>
                  <a:pt x="5762" y="4879"/>
                  <a:pt x="5762" y="4868"/>
                </a:cubicBezTo>
                <a:cubicBezTo>
                  <a:pt x="5762" y="4857"/>
                  <a:pt x="5762" y="4857"/>
                  <a:pt x="5762" y="4857"/>
                </a:cubicBezTo>
                <a:cubicBezTo>
                  <a:pt x="5762" y="4847"/>
                  <a:pt x="5762" y="4847"/>
                  <a:pt x="5762" y="4847"/>
                </a:cubicBezTo>
                <a:cubicBezTo>
                  <a:pt x="5756" y="4836"/>
                  <a:pt x="5756" y="4836"/>
                  <a:pt x="5750" y="4825"/>
                </a:cubicBezTo>
                <a:cubicBezTo>
                  <a:pt x="5750" y="4825"/>
                  <a:pt x="5745" y="4825"/>
                  <a:pt x="5745" y="4825"/>
                </a:cubicBezTo>
                <a:cubicBezTo>
                  <a:pt x="5745" y="4825"/>
                  <a:pt x="5739" y="4825"/>
                  <a:pt x="5733" y="4814"/>
                </a:cubicBezTo>
                <a:cubicBezTo>
                  <a:pt x="5733" y="4814"/>
                  <a:pt x="5733" y="4814"/>
                  <a:pt x="5733" y="4804"/>
                </a:cubicBezTo>
                <a:cubicBezTo>
                  <a:pt x="5739" y="4804"/>
                  <a:pt x="5739" y="4804"/>
                  <a:pt x="5739" y="4804"/>
                </a:cubicBezTo>
                <a:cubicBezTo>
                  <a:pt x="5745" y="4793"/>
                  <a:pt x="5745" y="4793"/>
                  <a:pt x="5745" y="4793"/>
                </a:cubicBezTo>
                <a:cubicBezTo>
                  <a:pt x="5750" y="4782"/>
                  <a:pt x="5750" y="4782"/>
                  <a:pt x="5750" y="4782"/>
                </a:cubicBezTo>
                <a:cubicBezTo>
                  <a:pt x="5756" y="4782"/>
                  <a:pt x="5756" y="4771"/>
                  <a:pt x="5750" y="4771"/>
                </a:cubicBezTo>
                <a:cubicBezTo>
                  <a:pt x="5750" y="4771"/>
                  <a:pt x="5745" y="4771"/>
                  <a:pt x="5745" y="4771"/>
                </a:cubicBezTo>
                <a:cubicBezTo>
                  <a:pt x="5739" y="4771"/>
                  <a:pt x="5739" y="4771"/>
                  <a:pt x="5739" y="4782"/>
                </a:cubicBezTo>
                <a:cubicBezTo>
                  <a:pt x="5733" y="4782"/>
                  <a:pt x="5733" y="4782"/>
                  <a:pt x="5733" y="4782"/>
                </a:cubicBezTo>
                <a:cubicBezTo>
                  <a:pt x="5733" y="4782"/>
                  <a:pt x="5733" y="4782"/>
                  <a:pt x="5728" y="4771"/>
                </a:cubicBezTo>
                <a:cubicBezTo>
                  <a:pt x="5728" y="4771"/>
                  <a:pt x="5728" y="4771"/>
                  <a:pt x="5728" y="4771"/>
                </a:cubicBezTo>
                <a:cubicBezTo>
                  <a:pt x="5728" y="4771"/>
                  <a:pt x="5722" y="4771"/>
                  <a:pt x="5722" y="4771"/>
                </a:cubicBezTo>
                <a:cubicBezTo>
                  <a:pt x="5722" y="4771"/>
                  <a:pt x="5728" y="4771"/>
                  <a:pt x="5728" y="4771"/>
                </a:cubicBezTo>
                <a:cubicBezTo>
                  <a:pt x="5728" y="4771"/>
                  <a:pt x="5728" y="4761"/>
                  <a:pt x="5728" y="4761"/>
                </a:cubicBezTo>
                <a:cubicBezTo>
                  <a:pt x="5722" y="4761"/>
                  <a:pt x="5722" y="4761"/>
                  <a:pt x="5722" y="4761"/>
                </a:cubicBezTo>
                <a:cubicBezTo>
                  <a:pt x="5716" y="4761"/>
                  <a:pt x="5722" y="4750"/>
                  <a:pt x="5716" y="4750"/>
                </a:cubicBezTo>
                <a:cubicBezTo>
                  <a:pt x="5716" y="4750"/>
                  <a:pt x="5716" y="4750"/>
                  <a:pt x="5716" y="4739"/>
                </a:cubicBezTo>
                <a:cubicBezTo>
                  <a:pt x="5716" y="4739"/>
                  <a:pt x="5716" y="4728"/>
                  <a:pt x="5711" y="4728"/>
                </a:cubicBezTo>
                <a:cubicBezTo>
                  <a:pt x="5711" y="4728"/>
                  <a:pt x="5700" y="4728"/>
                  <a:pt x="5705" y="4728"/>
                </a:cubicBezTo>
                <a:cubicBezTo>
                  <a:pt x="5705" y="4728"/>
                  <a:pt x="5716" y="4728"/>
                  <a:pt x="5716" y="4718"/>
                </a:cubicBezTo>
                <a:cubicBezTo>
                  <a:pt x="5722" y="4707"/>
                  <a:pt x="5716" y="4707"/>
                  <a:pt x="5722" y="4707"/>
                </a:cubicBezTo>
                <a:cubicBezTo>
                  <a:pt x="5722" y="4696"/>
                  <a:pt x="5722" y="4696"/>
                  <a:pt x="5728" y="4696"/>
                </a:cubicBezTo>
                <a:cubicBezTo>
                  <a:pt x="5728" y="4696"/>
                  <a:pt x="5728" y="4685"/>
                  <a:pt x="5728" y="4685"/>
                </a:cubicBezTo>
                <a:cubicBezTo>
                  <a:pt x="5722" y="4685"/>
                  <a:pt x="5722" y="4685"/>
                  <a:pt x="5722" y="4685"/>
                </a:cubicBezTo>
                <a:cubicBezTo>
                  <a:pt x="5716" y="4685"/>
                  <a:pt x="5716" y="4675"/>
                  <a:pt x="5716" y="4675"/>
                </a:cubicBezTo>
                <a:cubicBezTo>
                  <a:pt x="5711" y="4685"/>
                  <a:pt x="5711" y="4685"/>
                  <a:pt x="5711" y="4685"/>
                </a:cubicBezTo>
                <a:cubicBezTo>
                  <a:pt x="5711" y="4685"/>
                  <a:pt x="5705" y="4685"/>
                  <a:pt x="5705" y="4685"/>
                </a:cubicBezTo>
                <a:cubicBezTo>
                  <a:pt x="5700" y="4685"/>
                  <a:pt x="5700" y="4675"/>
                  <a:pt x="5694" y="4675"/>
                </a:cubicBezTo>
                <a:cubicBezTo>
                  <a:pt x="5694" y="4675"/>
                  <a:pt x="5688" y="4685"/>
                  <a:pt x="5688" y="4685"/>
                </a:cubicBezTo>
                <a:cubicBezTo>
                  <a:pt x="5688" y="4685"/>
                  <a:pt x="5688" y="4675"/>
                  <a:pt x="5688" y="4664"/>
                </a:cubicBezTo>
                <a:cubicBezTo>
                  <a:pt x="5688" y="4664"/>
                  <a:pt x="5688" y="4664"/>
                  <a:pt x="5694" y="4664"/>
                </a:cubicBezTo>
                <a:cubicBezTo>
                  <a:pt x="5694" y="4653"/>
                  <a:pt x="5700" y="4642"/>
                  <a:pt x="5694" y="4632"/>
                </a:cubicBezTo>
                <a:cubicBezTo>
                  <a:pt x="5694" y="4632"/>
                  <a:pt x="5688" y="4632"/>
                  <a:pt x="5688" y="4632"/>
                </a:cubicBezTo>
                <a:cubicBezTo>
                  <a:pt x="5683" y="4632"/>
                  <a:pt x="5683" y="4621"/>
                  <a:pt x="5683" y="4621"/>
                </a:cubicBezTo>
                <a:cubicBezTo>
                  <a:pt x="5677" y="4610"/>
                  <a:pt x="5677" y="4610"/>
                  <a:pt x="5677" y="4599"/>
                </a:cubicBezTo>
                <a:cubicBezTo>
                  <a:pt x="5677" y="4589"/>
                  <a:pt x="5671" y="4599"/>
                  <a:pt x="5671" y="4599"/>
                </a:cubicBezTo>
                <a:cubicBezTo>
                  <a:pt x="5671" y="4610"/>
                  <a:pt x="5671" y="4610"/>
                  <a:pt x="5671" y="4621"/>
                </a:cubicBezTo>
                <a:cubicBezTo>
                  <a:pt x="5671" y="4621"/>
                  <a:pt x="5671" y="4632"/>
                  <a:pt x="5671" y="4632"/>
                </a:cubicBezTo>
                <a:cubicBezTo>
                  <a:pt x="5671" y="4632"/>
                  <a:pt x="5671" y="4632"/>
                  <a:pt x="5666" y="4632"/>
                </a:cubicBezTo>
                <a:cubicBezTo>
                  <a:pt x="5666" y="4632"/>
                  <a:pt x="5666" y="4632"/>
                  <a:pt x="5666" y="4632"/>
                </a:cubicBezTo>
                <a:cubicBezTo>
                  <a:pt x="5660" y="4610"/>
                  <a:pt x="5660" y="4632"/>
                  <a:pt x="5660" y="4642"/>
                </a:cubicBezTo>
                <a:cubicBezTo>
                  <a:pt x="5655" y="4642"/>
                  <a:pt x="5655" y="4642"/>
                  <a:pt x="5655" y="4632"/>
                </a:cubicBezTo>
                <a:cubicBezTo>
                  <a:pt x="5655" y="4632"/>
                  <a:pt x="5649" y="4632"/>
                  <a:pt x="5649" y="4632"/>
                </a:cubicBezTo>
                <a:cubicBezTo>
                  <a:pt x="5649" y="4621"/>
                  <a:pt x="5649" y="4621"/>
                  <a:pt x="5655" y="4621"/>
                </a:cubicBezTo>
                <a:cubicBezTo>
                  <a:pt x="5655" y="4621"/>
                  <a:pt x="5655" y="4621"/>
                  <a:pt x="5655" y="4621"/>
                </a:cubicBezTo>
                <a:cubicBezTo>
                  <a:pt x="5655" y="4610"/>
                  <a:pt x="5655" y="4610"/>
                  <a:pt x="5655" y="4599"/>
                </a:cubicBezTo>
                <a:cubicBezTo>
                  <a:pt x="5655" y="4599"/>
                  <a:pt x="5655" y="4599"/>
                  <a:pt x="5649" y="4599"/>
                </a:cubicBezTo>
                <a:cubicBezTo>
                  <a:pt x="5649" y="4599"/>
                  <a:pt x="5649" y="4599"/>
                  <a:pt x="5649" y="4589"/>
                </a:cubicBezTo>
                <a:cubicBezTo>
                  <a:pt x="5649" y="4589"/>
                  <a:pt x="5643" y="4589"/>
                  <a:pt x="5643" y="4589"/>
                </a:cubicBezTo>
                <a:cubicBezTo>
                  <a:pt x="5638" y="4589"/>
                  <a:pt x="5632" y="4589"/>
                  <a:pt x="5632" y="4589"/>
                </a:cubicBezTo>
                <a:cubicBezTo>
                  <a:pt x="5632" y="4578"/>
                  <a:pt x="5632" y="4578"/>
                  <a:pt x="5632" y="4578"/>
                </a:cubicBezTo>
                <a:cubicBezTo>
                  <a:pt x="5632" y="4578"/>
                  <a:pt x="5626" y="4578"/>
                  <a:pt x="5626" y="4567"/>
                </a:cubicBezTo>
                <a:cubicBezTo>
                  <a:pt x="5626" y="4567"/>
                  <a:pt x="5626" y="4567"/>
                  <a:pt x="5626" y="4567"/>
                </a:cubicBezTo>
                <a:cubicBezTo>
                  <a:pt x="5621" y="4567"/>
                  <a:pt x="5621" y="4567"/>
                  <a:pt x="5621" y="4567"/>
                </a:cubicBezTo>
                <a:cubicBezTo>
                  <a:pt x="5626" y="4589"/>
                  <a:pt x="5626" y="4599"/>
                  <a:pt x="5626" y="4610"/>
                </a:cubicBezTo>
                <a:cubicBezTo>
                  <a:pt x="5626" y="4610"/>
                  <a:pt x="5621" y="4621"/>
                  <a:pt x="5621" y="4610"/>
                </a:cubicBezTo>
                <a:cubicBezTo>
                  <a:pt x="5621" y="4610"/>
                  <a:pt x="5621" y="4610"/>
                  <a:pt x="5621" y="4610"/>
                </a:cubicBezTo>
                <a:cubicBezTo>
                  <a:pt x="5615" y="4599"/>
                  <a:pt x="5615" y="4599"/>
                  <a:pt x="5615" y="4599"/>
                </a:cubicBezTo>
                <a:cubicBezTo>
                  <a:pt x="5615" y="4589"/>
                  <a:pt x="5615" y="4589"/>
                  <a:pt x="5615" y="4589"/>
                </a:cubicBezTo>
                <a:cubicBezTo>
                  <a:pt x="5610" y="4578"/>
                  <a:pt x="5615" y="4567"/>
                  <a:pt x="5615" y="4556"/>
                </a:cubicBezTo>
                <a:cubicBezTo>
                  <a:pt x="5615" y="4556"/>
                  <a:pt x="5621" y="4556"/>
                  <a:pt x="5621" y="4546"/>
                </a:cubicBezTo>
                <a:cubicBezTo>
                  <a:pt x="5621" y="4546"/>
                  <a:pt x="5615" y="4546"/>
                  <a:pt x="5615" y="4546"/>
                </a:cubicBezTo>
                <a:cubicBezTo>
                  <a:pt x="5615" y="4546"/>
                  <a:pt x="5610" y="4556"/>
                  <a:pt x="5610" y="4556"/>
                </a:cubicBezTo>
                <a:cubicBezTo>
                  <a:pt x="5604" y="4556"/>
                  <a:pt x="5604" y="4556"/>
                  <a:pt x="5604" y="4546"/>
                </a:cubicBezTo>
                <a:cubicBezTo>
                  <a:pt x="5604" y="4535"/>
                  <a:pt x="5598" y="4546"/>
                  <a:pt x="5598" y="4535"/>
                </a:cubicBezTo>
                <a:cubicBezTo>
                  <a:pt x="5593" y="4535"/>
                  <a:pt x="5593" y="4535"/>
                  <a:pt x="5593" y="4524"/>
                </a:cubicBezTo>
                <a:cubicBezTo>
                  <a:pt x="5593" y="4524"/>
                  <a:pt x="5593" y="4524"/>
                  <a:pt x="5593" y="4513"/>
                </a:cubicBezTo>
                <a:cubicBezTo>
                  <a:pt x="5593" y="4503"/>
                  <a:pt x="5593" y="4513"/>
                  <a:pt x="5598" y="4503"/>
                </a:cubicBezTo>
                <a:cubicBezTo>
                  <a:pt x="5598" y="4503"/>
                  <a:pt x="5598" y="4503"/>
                  <a:pt x="5598" y="4492"/>
                </a:cubicBezTo>
                <a:cubicBezTo>
                  <a:pt x="5598" y="4481"/>
                  <a:pt x="5593" y="4492"/>
                  <a:pt x="5587" y="4492"/>
                </a:cubicBezTo>
                <a:cubicBezTo>
                  <a:pt x="5587" y="4492"/>
                  <a:pt x="5581" y="4481"/>
                  <a:pt x="5576" y="4481"/>
                </a:cubicBezTo>
                <a:cubicBezTo>
                  <a:pt x="5576" y="4481"/>
                  <a:pt x="5576" y="4470"/>
                  <a:pt x="5576" y="4460"/>
                </a:cubicBezTo>
                <a:cubicBezTo>
                  <a:pt x="5576" y="4460"/>
                  <a:pt x="5581" y="4460"/>
                  <a:pt x="5581" y="4449"/>
                </a:cubicBezTo>
                <a:cubicBezTo>
                  <a:pt x="5581" y="4449"/>
                  <a:pt x="5576" y="4449"/>
                  <a:pt x="5576" y="4438"/>
                </a:cubicBezTo>
                <a:cubicBezTo>
                  <a:pt x="5570" y="4438"/>
                  <a:pt x="5570" y="4449"/>
                  <a:pt x="5565" y="4449"/>
                </a:cubicBezTo>
                <a:cubicBezTo>
                  <a:pt x="5559" y="4449"/>
                  <a:pt x="5559" y="4449"/>
                  <a:pt x="5559" y="4449"/>
                </a:cubicBezTo>
                <a:cubicBezTo>
                  <a:pt x="5559" y="4449"/>
                  <a:pt x="5553" y="4460"/>
                  <a:pt x="5553" y="4460"/>
                </a:cubicBezTo>
                <a:cubicBezTo>
                  <a:pt x="5548" y="4460"/>
                  <a:pt x="5542" y="4460"/>
                  <a:pt x="5542" y="4470"/>
                </a:cubicBezTo>
                <a:cubicBezTo>
                  <a:pt x="5542" y="4470"/>
                  <a:pt x="5542" y="4481"/>
                  <a:pt x="5542" y="4481"/>
                </a:cubicBezTo>
                <a:cubicBezTo>
                  <a:pt x="5536" y="4481"/>
                  <a:pt x="5536" y="4470"/>
                  <a:pt x="5536" y="4470"/>
                </a:cubicBezTo>
                <a:cubicBezTo>
                  <a:pt x="5536" y="4460"/>
                  <a:pt x="5536" y="4449"/>
                  <a:pt x="5542" y="4449"/>
                </a:cubicBezTo>
                <a:cubicBezTo>
                  <a:pt x="5542" y="4449"/>
                  <a:pt x="5548" y="4449"/>
                  <a:pt x="5548" y="4438"/>
                </a:cubicBezTo>
                <a:cubicBezTo>
                  <a:pt x="5548" y="4438"/>
                  <a:pt x="5542" y="4438"/>
                  <a:pt x="5542" y="4438"/>
                </a:cubicBezTo>
                <a:cubicBezTo>
                  <a:pt x="5536" y="4427"/>
                  <a:pt x="5548" y="4427"/>
                  <a:pt x="5548" y="4417"/>
                </a:cubicBezTo>
                <a:cubicBezTo>
                  <a:pt x="5553" y="4406"/>
                  <a:pt x="5548" y="4406"/>
                  <a:pt x="5542" y="4417"/>
                </a:cubicBezTo>
                <a:cubicBezTo>
                  <a:pt x="5542" y="4417"/>
                  <a:pt x="5542" y="4427"/>
                  <a:pt x="5536" y="4427"/>
                </a:cubicBezTo>
                <a:cubicBezTo>
                  <a:pt x="5536" y="4427"/>
                  <a:pt x="5536" y="4417"/>
                  <a:pt x="5531" y="4417"/>
                </a:cubicBezTo>
                <a:cubicBezTo>
                  <a:pt x="5531" y="4417"/>
                  <a:pt x="5531" y="4427"/>
                  <a:pt x="5525" y="4417"/>
                </a:cubicBezTo>
                <a:cubicBezTo>
                  <a:pt x="5525" y="4417"/>
                  <a:pt x="5525" y="4406"/>
                  <a:pt x="5531" y="4406"/>
                </a:cubicBezTo>
                <a:cubicBezTo>
                  <a:pt x="5531" y="4395"/>
                  <a:pt x="5531" y="4406"/>
                  <a:pt x="5531" y="4395"/>
                </a:cubicBezTo>
                <a:cubicBezTo>
                  <a:pt x="5536" y="4395"/>
                  <a:pt x="5525" y="4384"/>
                  <a:pt x="5525" y="4395"/>
                </a:cubicBezTo>
                <a:cubicBezTo>
                  <a:pt x="5525" y="4395"/>
                  <a:pt x="5525" y="4395"/>
                  <a:pt x="5525" y="4395"/>
                </a:cubicBezTo>
                <a:cubicBezTo>
                  <a:pt x="5520" y="4406"/>
                  <a:pt x="5520" y="4395"/>
                  <a:pt x="5520" y="4395"/>
                </a:cubicBezTo>
                <a:cubicBezTo>
                  <a:pt x="5520" y="4384"/>
                  <a:pt x="5520" y="4384"/>
                  <a:pt x="5514" y="4384"/>
                </a:cubicBezTo>
                <a:cubicBezTo>
                  <a:pt x="5514" y="4384"/>
                  <a:pt x="5514" y="4363"/>
                  <a:pt x="5514" y="4363"/>
                </a:cubicBezTo>
                <a:cubicBezTo>
                  <a:pt x="5520" y="4352"/>
                  <a:pt x="5520" y="4374"/>
                  <a:pt x="5520" y="4374"/>
                </a:cubicBezTo>
                <a:cubicBezTo>
                  <a:pt x="5520" y="4384"/>
                  <a:pt x="5520" y="4374"/>
                  <a:pt x="5525" y="4384"/>
                </a:cubicBezTo>
                <a:cubicBezTo>
                  <a:pt x="5525" y="4384"/>
                  <a:pt x="5525" y="4384"/>
                  <a:pt x="5531" y="4384"/>
                </a:cubicBezTo>
                <a:cubicBezTo>
                  <a:pt x="5536" y="4384"/>
                  <a:pt x="5531" y="4374"/>
                  <a:pt x="5531" y="4363"/>
                </a:cubicBezTo>
                <a:cubicBezTo>
                  <a:pt x="5531" y="4363"/>
                  <a:pt x="5536" y="4352"/>
                  <a:pt x="5536" y="4363"/>
                </a:cubicBezTo>
                <a:cubicBezTo>
                  <a:pt x="5536" y="4363"/>
                  <a:pt x="5536" y="4374"/>
                  <a:pt x="5536" y="4374"/>
                </a:cubicBezTo>
                <a:cubicBezTo>
                  <a:pt x="5536" y="4374"/>
                  <a:pt x="5536" y="4384"/>
                  <a:pt x="5536" y="4384"/>
                </a:cubicBezTo>
                <a:cubicBezTo>
                  <a:pt x="5536" y="4384"/>
                  <a:pt x="5536" y="4395"/>
                  <a:pt x="5542" y="4395"/>
                </a:cubicBezTo>
                <a:cubicBezTo>
                  <a:pt x="5542" y="4406"/>
                  <a:pt x="5548" y="4406"/>
                  <a:pt x="5553" y="4406"/>
                </a:cubicBezTo>
                <a:cubicBezTo>
                  <a:pt x="5559" y="4406"/>
                  <a:pt x="5565" y="4406"/>
                  <a:pt x="5570" y="4406"/>
                </a:cubicBezTo>
                <a:cubicBezTo>
                  <a:pt x="5570" y="4406"/>
                  <a:pt x="5576" y="4395"/>
                  <a:pt x="5576" y="4395"/>
                </a:cubicBezTo>
                <a:cubicBezTo>
                  <a:pt x="5581" y="4395"/>
                  <a:pt x="5581" y="4395"/>
                  <a:pt x="5587" y="4395"/>
                </a:cubicBezTo>
                <a:cubicBezTo>
                  <a:pt x="5587" y="4395"/>
                  <a:pt x="5587" y="4395"/>
                  <a:pt x="5593" y="4395"/>
                </a:cubicBezTo>
                <a:cubicBezTo>
                  <a:pt x="5593" y="4395"/>
                  <a:pt x="5587" y="4395"/>
                  <a:pt x="5587" y="4384"/>
                </a:cubicBezTo>
                <a:cubicBezTo>
                  <a:pt x="5581" y="4384"/>
                  <a:pt x="5587" y="4374"/>
                  <a:pt x="5587" y="4363"/>
                </a:cubicBezTo>
                <a:cubicBezTo>
                  <a:pt x="5587" y="4352"/>
                  <a:pt x="5581" y="4352"/>
                  <a:pt x="5576" y="4352"/>
                </a:cubicBezTo>
                <a:cubicBezTo>
                  <a:pt x="5576" y="4352"/>
                  <a:pt x="5576" y="4341"/>
                  <a:pt x="5570" y="4341"/>
                </a:cubicBezTo>
                <a:cubicBezTo>
                  <a:pt x="5570" y="4331"/>
                  <a:pt x="5559" y="4331"/>
                  <a:pt x="5559" y="4320"/>
                </a:cubicBezTo>
                <a:cubicBezTo>
                  <a:pt x="5559" y="4320"/>
                  <a:pt x="5559" y="4320"/>
                  <a:pt x="5559" y="4309"/>
                </a:cubicBezTo>
                <a:cubicBezTo>
                  <a:pt x="5559" y="4309"/>
                  <a:pt x="5553" y="4309"/>
                  <a:pt x="5553" y="4299"/>
                </a:cubicBezTo>
                <a:cubicBezTo>
                  <a:pt x="5553" y="4299"/>
                  <a:pt x="5548" y="4299"/>
                  <a:pt x="5548" y="4288"/>
                </a:cubicBezTo>
                <a:cubicBezTo>
                  <a:pt x="5548" y="4288"/>
                  <a:pt x="5553" y="4288"/>
                  <a:pt x="5553" y="4288"/>
                </a:cubicBezTo>
                <a:cubicBezTo>
                  <a:pt x="5559" y="4299"/>
                  <a:pt x="5565" y="4299"/>
                  <a:pt x="5565" y="4309"/>
                </a:cubicBezTo>
                <a:cubicBezTo>
                  <a:pt x="5565" y="4309"/>
                  <a:pt x="5570" y="4309"/>
                  <a:pt x="5570" y="4309"/>
                </a:cubicBezTo>
                <a:cubicBezTo>
                  <a:pt x="5576" y="4320"/>
                  <a:pt x="5576" y="4309"/>
                  <a:pt x="5576" y="4320"/>
                </a:cubicBezTo>
                <a:cubicBezTo>
                  <a:pt x="5581" y="4320"/>
                  <a:pt x="5581" y="4331"/>
                  <a:pt x="5581" y="4320"/>
                </a:cubicBezTo>
                <a:cubicBezTo>
                  <a:pt x="5587" y="4320"/>
                  <a:pt x="5581" y="4320"/>
                  <a:pt x="5581" y="4309"/>
                </a:cubicBezTo>
                <a:cubicBezTo>
                  <a:pt x="5581" y="4309"/>
                  <a:pt x="5581" y="4309"/>
                  <a:pt x="5581" y="4299"/>
                </a:cubicBezTo>
                <a:cubicBezTo>
                  <a:pt x="5581" y="4299"/>
                  <a:pt x="5576" y="4299"/>
                  <a:pt x="5576" y="4299"/>
                </a:cubicBezTo>
                <a:cubicBezTo>
                  <a:pt x="5581" y="4288"/>
                  <a:pt x="5581" y="4288"/>
                  <a:pt x="5587" y="4288"/>
                </a:cubicBezTo>
                <a:cubicBezTo>
                  <a:pt x="5587" y="4299"/>
                  <a:pt x="5587" y="4299"/>
                  <a:pt x="5593" y="4299"/>
                </a:cubicBezTo>
                <a:cubicBezTo>
                  <a:pt x="5593" y="4288"/>
                  <a:pt x="5587" y="4277"/>
                  <a:pt x="5587" y="4277"/>
                </a:cubicBezTo>
                <a:cubicBezTo>
                  <a:pt x="5587" y="4277"/>
                  <a:pt x="5581" y="4266"/>
                  <a:pt x="5581" y="4266"/>
                </a:cubicBezTo>
                <a:cubicBezTo>
                  <a:pt x="5576" y="4266"/>
                  <a:pt x="5559" y="4266"/>
                  <a:pt x="5559" y="4256"/>
                </a:cubicBezTo>
                <a:cubicBezTo>
                  <a:pt x="5559" y="4256"/>
                  <a:pt x="5570" y="4256"/>
                  <a:pt x="5570" y="4256"/>
                </a:cubicBezTo>
                <a:cubicBezTo>
                  <a:pt x="5576" y="4256"/>
                  <a:pt x="5581" y="4256"/>
                  <a:pt x="5581" y="4256"/>
                </a:cubicBezTo>
                <a:cubicBezTo>
                  <a:pt x="5587" y="4256"/>
                  <a:pt x="5587" y="4266"/>
                  <a:pt x="5593" y="4266"/>
                </a:cubicBezTo>
                <a:cubicBezTo>
                  <a:pt x="5598" y="4266"/>
                  <a:pt x="5598" y="4266"/>
                  <a:pt x="5604" y="4266"/>
                </a:cubicBezTo>
                <a:cubicBezTo>
                  <a:pt x="5604" y="4266"/>
                  <a:pt x="5610" y="4266"/>
                  <a:pt x="5610" y="4256"/>
                </a:cubicBezTo>
                <a:cubicBezTo>
                  <a:pt x="5610" y="4256"/>
                  <a:pt x="5604" y="4256"/>
                  <a:pt x="5610" y="4256"/>
                </a:cubicBezTo>
                <a:cubicBezTo>
                  <a:pt x="5610" y="4245"/>
                  <a:pt x="5615" y="4256"/>
                  <a:pt x="5615" y="4266"/>
                </a:cubicBezTo>
                <a:cubicBezTo>
                  <a:pt x="5615" y="4266"/>
                  <a:pt x="5610" y="4266"/>
                  <a:pt x="5615" y="4277"/>
                </a:cubicBezTo>
                <a:cubicBezTo>
                  <a:pt x="5615" y="4277"/>
                  <a:pt x="5615" y="4288"/>
                  <a:pt x="5615" y="4288"/>
                </a:cubicBezTo>
                <a:cubicBezTo>
                  <a:pt x="5615" y="4288"/>
                  <a:pt x="5615" y="4288"/>
                  <a:pt x="5615" y="4299"/>
                </a:cubicBezTo>
                <a:cubicBezTo>
                  <a:pt x="5615" y="4309"/>
                  <a:pt x="5632" y="4288"/>
                  <a:pt x="5632" y="4299"/>
                </a:cubicBezTo>
                <a:cubicBezTo>
                  <a:pt x="5632" y="4309"/>
                  <a:pt x="5632" y="4309"/>
                  <a:pt x="5632" y="4320"/>
                </a:cubicBezTo>
                <a:cubicBezTo>
                  <a:pt x="5638" y="4320"/>
                  <a:pt x="5638" y="4320"/>
                  <a:pt x="5643" y="4331"/>
                </a:cubicBezTo>
                <a:cubicBezTo>
                  <a:pt x="5643" y="4331"/>
                  <a:pt x="5655" y="4320"/>
                  <a:pt x="5655" y="4331"/>
                </a:cubicBezTo>
                <a:cubicBezTo>
                  <a:pt x="5655" y="4331"/>
                  <a:pt x="5649" y="4331"/>
                  <a:pt x="5649" y="4341"/>
                </a:cubicBezTo>
                <a:cubicBezTo>
                  <a:pt x="5649" y="4341"/>
                  <a:pt x="5655" y="4341"/>
                  <a:pt x="5655" y="4341"/>
                </a:cubicBezTo>
                <a:cubicBezTo>
                  <a:pt x="5655" y="4341"/>
                  <a:pt x="5660" y="4341"/>
                  <a:pt x="5660" y="4352"/>
                </a:cubicBezTo>
                <a:cubicBezTo>
                  <a:pt x="5660" y="4352"/>
                  <a:pt x="5660" y="4352"/>
                  <a:pt x="5660" y="4352"/>
                </a:cubicBezTo>
                <a:cubicBezTo>
                  <a:pt x="5666" y="4352"/>
                  <a:pt x="5677" y="4352"/>
                  <a:pt x="5677" y="4352"/>
                </a:cubicBezTo>
                <a:cubicBezTo>
                  <a:pt x="5677" y="4341"/>
                  <a:pt x="5683" y="4341"/>
                  <a:pt x="5683" y="4341"/>
                </a:cubicBezTo>
                <a:cubicBezTo>
                  <a:pt x="5683" y="4341"/>
                  <a:pt x="5683" y="4352"/>
                  <a:pt x="5683" y="4352"/>
                </a:cubicBezTo>
                <a:cubicBezTo>
                  <a:pt x="5677" y="4363"/>
                  <a:pt x="5677" y="4363"/>
                  <a:pt x="5671" y="4363"/>
                </a:cubicBezTo>
                <a:cubicBezTo>
                  <a:pt x="5671" y="4374"/>
                  <a:pt x="5671" y="4384"/>
                  <a:pt x="5671" y="4384"/>
                </a:cubicBezTo>
                <a:cubicBezTo>
                  <a:pt x="5671" y="4384"/>
                  <a:pt x="5677" y="4384"/>
                  <a:pt x="5677" y="4384"/>
                </a:cubicBezTo>
                <a:cubicBezTo>
                  <a:pt x="5677" y="4374"/>
                  <a:pt x="5677" y="4374"/>
                  <a:pt x="5683" y="4374"/>
                </a:cubicBezTo>
                <a:cubicBezTo>
                  <a:pt x="5683" y="4374"/>
                  <a:pt x="5688" y="4374"/>
                  <a:pt x="5694" y="4363"/>
                </a:cubicBezTo>
                <a:cubicBezTo>
                  <a:pt x="5694" y="4363"/>
                  <a:pt x="5694" y="4363"/>
                  <a:pt x="5700" y="4363"/>
                </a:cubicBezTo>
                <a:cubicBezTo>
                  <a:pt x="5700" y="4363"/>
                  <a:pt x="5700" y="4363"/>
                  <a:pt x="5705" y="4363"/>
                </a:cubicBezTo>
                <a:cubicBezTo>
                  <a:pt x="5711" y="4352"/>
                  <a:pt x="5716" y="4352"/>
                  <a:pt x="5722" y="4352"/>
                </a:cubicBezTo>
                <a:cubicBezTo>
                  <a:pt x="5728" y="4352"/>
                  <a:pt x="5733" y="4352"/>
                  <a:pt x="5739" y="4341"/>
                </a:cubicBezTo>
                <a:cubicBezTo>
                  <a:pt x="5739" y="4341"/>
                  <a:pt x="5745" y="4341"/>
                  <a:pt x="5745" y="4331"/>
                </a:cubicBezTo>
                <a:cubicBezTo>
                  <a:pt x="5745" y="4331"/>
                  <a:pt x="5750" y="4320"/>
                  <a:pt x="5750" y="4331"/>
                </a:cubicBezTo>
                <a:cubicBezTo>
                  <a:pt x="5750" y="4331"/>
                  <a:pt x="5745" y="4331"/>
                  <a:pt x="5745" y="4341"/>
                </a:cubicBezTo>
                <a:cubicBezTo>
                  <a:pt x="5745" y="4341"/>
                  <a:pt x="5745" y="4341"/>
                  <a:pt x="5745" y="4352"/>
                </a:cubicBezTo>
                <a:cubicBezTo>
                  <a:pt x="5745" y="4363"/>
                  <a:pt x="5739" y="4363"/>
                  <a:pt x="5745" y="4374"/>
                </a:cubicBezTo>
                <a:cubicBezTo>
                  <a:pt x="5745" y="4374"/>
                  <a:pt x="5745" y="4384"/>
                  <a:pt x="5745" y="4384"/>
                </a:cubicBezTo>
                <a:cubicBezTo>
                  <a:pt x="5745" y="4384"/>
                  <a:pt x="5739" y="4384"/>
                  <a:pt x="5739" y="4384"/>
                </a:cubicBezTo>
                <a:cubicBezTo>
                  <a:pt x="5733" y="4384"/>
                  <a:pt x="5728" y="4384"/>
                  <a:pt x="5722" y="4384"/>
                </a:cubicBezTo>
                <a:cubicBezTo>
                  <a:pt x="5722" y="4384"/>
                  <a:pt x="5722" y="4395"/>
                  <a:pt x="5716" y="4395"/>
                </a:cubicBezTo>
                <a:cubicBezTo>
                  <a:pt x="5716" y="4395"/>
                  <a:pt x="5711" y="4395"/>
                  <a:pt x="5711" y="4395"/>
                </a:cubicBezTo>
                <a:cubicBezTo>
                  <a:pt x="5705" y="4395"/>
                  <a:pt x="5705" y="4406"/>
                  <a:pt x="5700" y="4406"/>
                </a:cubicBezTo>
                <a:cubicBezTo>
                  <a:pt x="5700" y="4417"/>
                  <a:pt x="5694" y="4417"/>
                  <a:pt x="5700" y="4427"/>
                </a:cubicBezTo>
                <a:cubicBezTo>
                  <a:pt x="5700" y="4427"/>
                  <a:pt x="5705" y="4427"/>
                  <a:pt x="5705" y="4438"/>
                </a:cubicBezTo>
                <a:cubicBezTo>
                  <a:pt x="5705" y="4438"/>
                  <a:pt x="5700" y="4438"/>
                  <a:pt x="5705" y="4449"/>
                </a:cubicBezTo>
                <a:cubicBezTo>
                  <a:pt x="5705" y="4449"/>
                  <a:pt x="5711" y="4438"/>
                  <a:pt x="5716" y="4438"/>
                </a:cubicBezTo>
                <a:cubicBezTo>
                  <a:pt x="5716" y="4438"/>
                  <a:pt x="5722" y="4438"/>
                  <a:pt x="5722" y="4449"/>
                </a:cubicBezTo>
                <a:cubicBezTo>
                  <a:pt x="5722" y="4449"/>
                  <a:pt x="5716" y="4449"/>
                  <a:pt x="5716" y="4449"/>
                </a:cubicBezTo>
                <a:cubicBezTo>
                  <a:pt x="5716" y="4449"/>
                  <a:pt x="5716" y="4460"/>
                  <a:pt x="5716" y="4460"/>
                </a:cubicBezTo>
                <a:cubicBezTo>
                  <a:pt x="5716" y="4460"/>
                  <a:pt x="5716" y="4460"/>
                  <a:pt x="5711" y="4460"/>
                </a:cubicBezTo>
                <a:cubicBezTo>
                  <a:pt x="5711" y="4460"/>
                  <a:pt x="5711" y="4460"/>
                  <a:pt x="5711" y="4470"/>
                </a:cubicBezTo>
                <a:cubicBezTo>
                  <a:pt x="5711" y="4470"/>
                  <a:pt x="5711" y="4470"/>
                  <a:pt x="5711" y="4470"/>
                </a:cubicBezTo>
                <a:cubicBezTo>
                  <a:pt x="5716" y="4470"/>
                  <a:pt x="5722" y="4470"/>
                  <a:pt x="5722" y="4470"/>
                </a:cubicBezTo>
                <a:cubicBezTo>
                  <a:pt x="5728" y="4470"/>
                  <a:pt x="5728" y="4470"/>
                  <a:pt x="5728" y="4470"/>
                </a:cubicBezTo>
                <a:cubicBezTo>
                  <a:pt x="5733" y="4470"/>
                  <a:pt x="5733" y="4470"/>
                  <a:pt x="5733" y="4481"/>
                </a:cubicBezTo>
                <a:cubicBezTo>
                  <a:pt x="5733" y="4481"/>
                  <a:pt x="5728" y="4481"/>
                  <a:pt x="5728" y="4481"/>
                </a:cubicBezTo>
                <a:cubicBezTo>
                  <a:pt x="5728" y="4481"/>
                  <a:pt x="5716" y="4470"/>
                  <a:pt x="5722" y="4481"/>
                </a:cubicBezTo>
                <a:cubicBezTo>
                  <a:pt x="5722" y="4492"/>
                  <a:pt x="5722" y="4492"/>
                  <a:pt x="5722" y="4492"/>
                </a:cubicBezTo>
                <a:cubicBezTo>
                  <a:pt x="5722" y="4503"/>
                  <a:pt x="5722" y="4503"/>
                  <a:pt x="5728" y="4503"/>
                </a:cubicBezTo>
                <a:cubicBezTo>
                  <a:pt x="5728" y="4503"/>
                  <a:pt x="5733" y="4503"/>
                  <a:pt x="5733" y="4503"/>
                </a:cubicBezTo>
                <a:cubicBezTo>
                  <a:pt x="5739" y="4503"/>
                  <a:pt x="5739" y="4513"/>
                  <a:pt x="5745" y="4513"/>
                </a:cubicBezTo>
                <a:cubicBezTo>
                  <a:pt x="5745" y="4503"/>
                  <a:pt x="5745" y="4503"/>
                  <a:pt x="5745" y="4503"/>
                </a:cubicBezTo>
                <a:cubicBezTo>
                  <a:pt x="5745" y="4503"/>
                  <a:pt x="5750" y="4503"/>
                  <a:pt x="5750" y="4503"/>
                </a:cubicBezTo>
                <a:cubicBezTo>
                  <a:pt x="5756" y="4503"/>
                  <a:pt x="5762" y="4492"/>
                  <a:pt x="5762" y="4492"/>
                </a:cubicBezTo>
                <a:cubicBezTo>
                  <a:pt x="5762" y="4503"/>
                  <a:pt x="5756" y="4503"/>
                  <a:pt x="5756" y="4503"/>
                </a:cubicBezTo>
                <a:cubicBezTo>
                  <a:pt x="5750" y="4503"/>
                  <a:pt x="5750" y="4503"/>
                  <a:pt x="5750" y="4503"/>
                </a:cubicBezTo>
                <a:cubicBezTo>
                  <a:pt x="5745" y="4513"/>
                  <a:pt x="5750" y="4513"/>
                  <a:pt x="5745" y="4513"/>
                </a:cubicBezTo>
                <a:cubicBezTo>
                  <a:pt x="5745" y="4513"/>
                  <a:pt x="5745" y="4513"/>
                  <a:pt x="5739" y="4524"/>
                </a:cubicBezTo>
                <a:cubicBezTo>
                  <a:pt x="5739" y="4524"/>
                  <a:pt x="5745" y="4535"/>
                  <a:pt x="5745" y="4535"/>
                </a:cubicBezTo>
                <a:cubicBezTo>
                  <a:pt x="5750" y="4535"/>
                  <a:pt x="5750" y="4535"/>
                  <a:pt x="5750" y="4546"/>
                </a:cubicBezTo>
                <a:cubicBezTo>
                  <a:pt x="5750" y="4546"/>
                  <a:pt x="5750" y="4546"/>
                  <a:pt x="5756" y="4556"/>
                </a:cubicBezTo>
                <a:cubicBezTo>
                  <a:pt x="5756" y="4556"/>
                  <a:pt x="5756" y="4567"/>
                  <a:pt x="5762" y="4567"/>
                </a:cubicBezTo>
                <a:cubicBezTo>
                  <a:pt x="5762" y="4567"/>
                  <a:pt x="5762" y="4556"/>
                  <a:pt x="5762" y="4556"/>
                </a:cubicBezTo>
                <a:cubicBezTo>
                  <a:pt x="5762" y="4546"/>
                  <a:pt x="5762" y="4546"/>
                  <a:pt x="5767" y="4535"/>
                </a:cubicBezTo>
                <a:cubicBezTo>
                  <a:pt x="5767" y="4535"/>
                  <a:pt x="5767" y="4524"/>
                  <a:pt x="5767" y="4513"/>
                </a:cubicBezTo>
                <a:cubicBezTo>
                  <a:pt x="5767" y="4513"/>
                  <a:pt x="5767" y="4503"/>
                  <a:pt x="5773" y="4503"/>
                </a:cubicBezTo>
                <a:cubicBezTo>
                  <a:pt x="5773" y="4503"/>
                  <a:pt x="5773" y="4513"/>
                  <a:pt x="5773" y="4513"/>
                </a:cubicBezTo>
                <a:cubicBezTo>
                  <a:pt x="5773" y="4513"/>
                  <a:pt x="5773" y="4524"/>
                  <a:pt x="5773" y="4524"/>
                </a:cubicBezTo>
                <a:cubicBezTo>
                  <a:pt x="5767" y="4535"/>
                  <a:pt x="5773" y="4535"/>
                  <a:pt x="5773" y="4535"/>
                </a:cubicBezTo>
                <a:cubicBezTo>
                  <a:pt x="5773" y="4535"/>
                  <a:pt x="5773" y="4546"/>
                  <a:pt x="5773" y="4546"/>
                </a:cubicBezTo>
                <a:cubicBezTo>
                  <a:pt x="5773" y="4556"/>
                  <a:pt x="5778" y="4546"/>
                  <a:pt x="5778" y="4546"/>
                </a:cubicBezTo>
                <a:cubicBezTo>
                  <a:pt x="5778" y="4546"/>
                  <a:pt x="5784" y="4546"/>
                  <a:pt x="5784" y="4546"/>
                </a:cubicBezTo>
                <a:cubicBezTo>
                  <a:pt x="5784" y="4556"/>
                  <a:pt x="5778" y="4556"/>
                  <a:pt x="5778" y="4556"/>
                </a:cubicBezTo>
                <a:cubicBezTo>
                  <a:pt x="5773" y="4567"/>
                  <a:pt x="5778" y="4567"/>
                  <a:pt x="5778" y="4567"/>
                </a:cubicBezTo>
                <a:cubicBezTo>
                  <a:pt x="5784" y="4567"/>
                  <a:pt x="5784" y="4567"/>
                  <a:pt x="5784" y="4567"/>
                </a:cubicBezTo>
                <a:cubicBezTo>
                  <a:pt x="5790" y="4567"/>
                  <a:pt x="5795" y="4556"/>
                  <a:pt x="5801" y="4567"/>
                </a:cubicBezTo>
                <a:cubicBezTo>
                  <a:pt x="5801" y="4567"/>
                  <a:pt x="5801" y="4567"/>
                  <a:pt x="5801" y="4567"/>
                </a:cubicBezTo>
                <a:cubicBezTo>
                  <a:pt x="5801" y="4578"/>
                  <a:pt x="5801" y="4578"/>
                  <a:pt x="5807" y="4578"/>
                </a:cubicBezTo>
                <a:cubicBezTo>
                  <a:pt x="5807" y="4578"/>
                  <a:pt x="5807" y="4589"/>
                  <a:pt x="5812" y="4589"/>
                </a:cubicBezTo>
                <a:cubicBezTo>
                  <a:pt x="5812" y="4589"/>
                  <a:pt x="5818" y="4589"/>
                  <a:pt x="5818" y="4589"/>
                </a:cubicBezTo>
                <a:cubicBezTo>
                  <a:pt x="5818" y="4589"/>
                  <a:pt x="5818" y="4599"/>
                  <a:pt x="5818" y="4599"/>
                </a:cubicBezTo>
                <a:cubicBezTo>
                  <a:pt x="5818" y="4599"/>
                  <a:pt x="5823" y="4599"/>
                  <a:pt x="5823" y="4599"/>
                </a:cubicBezTo>
                <a:cubicBezTo>
                  <a:pt x="5823" y="4599"/>
                  <a:pt x="5823" y="4589"/>
                  <a:pt x="5823" y="4589"/>
                </a:cubicBezTo>
                <a:cubicBezTo>
                  <a:pt x="5823" y="4578"/>
                  <a:pt x="5829" y="4578"/>
                  <a:pt x="5829" y="4567"/>
                </a:cubicBezTo>
                <a:cubicBezTo>
                  <a:pt x="5829" y="4556"/>
                  <a:pt x="5829" y="4556"/>
                  <a:pt x="5829" y="4556"/>
                </a:cubicBezTo>
                <a:cubicBezTo>
                  <a:pt x="5829" y="4535"/>
                  <a:pt x="5840" y="4546"/>
                  <a:pt x="5840" y="4535"/>
                </a:cubicBezTo>
                <a:cubicBezTo>
                  <a:pt x="5840" y="4535"/>
                  <a:pt x="5835" y="4535"/>
                  <a:pt x="5829" y="4524"/>
                </a:cubicBezTo>
                <a:cubicBezTo>
                  <a:pt x="5829" y="4524"/>
                  <a:pt x="5835" y="4524"/>
                  <a:pt x="5835" y="4513"/>
                </a:cubicBezTo>
                <a:cubicBezTo>
                  <a:pt x="5835" y="4513"/>
                  <a:pt x="5829" y="4513"/>
                  <a:pt x="5829" y="4513"/>
                </a:cubicBezTo>
                <a:cubicBezTo>
                  <a:pt x="5829" y="4503"/>
                  <a:pt x="5835" y="4503"/>
                  <a:pt x="5829" y="4492"/>
                </a:cubicBezTo>
                <a:cubicBezTo>
                  <a:pt x="5823" y="4492"/>
                  <a:pt x="5823" y="4492"/>
                  <a:pt x="5823" y="4481"/>
                </a:cubicBezTo>
                <a:cubicBezTo>
                  <a:pt x="5823" y="4481"/>
                  <a:pt x="5835" y="4503"/>
                  <a:pt x="5835" y="4492"/>
                </a:cubicBezTo>
                <a:cubicBezTo>
                  <a:pt x="5835" y="4481"/>
                  <a:pt x="5835" y="4481"/>
                  <a:pt x="5835" y="4481"/>
                </a:cubicBezTo>
                <a:cubicBezTo>
                  <a:pt x="5829" y="4481"/>
                  <a:pt x="5829" y="4481"/>
                  <a:pt x="5829" y="4481"/>
                </a:cubicBezTo>
                <a:cubicBezTo>
                  <a:pt x="5823" y="4470"/>
                  <a:pt x="5823" y="4470"/>
                  <a:pt x="5823" y="4470"/>
                </a:cubicBezTo>
                <a:cubicBezTo>
                  <a:pt x="5818" y="4470"/>
                  <a:pt x="5818" y="4460"/>
                  <a:pt x="5823" y="4460"/>
                </a:cubicBezTo>
                <a:cubicBezTo>
                  <a:pt x="5829" y="4460"/>
                  <a:pt x="5829" y="4470"/>
                  <a:pt x="5835" y="4470"/>
                </a:cubicBezTo>
                <a:cubicBezTo>
                  <a:pt x="5835" y="4470"/>
                  <a:pt x="5835" y="4470"/>
                  <a:pt x="5835" y="4470"/>
                </a:cubicBezTo>
                <a:cubicBezTo>
                  <a:pt x="5835" y="4460"/>
                  <a:pt x="5835" y="4460"/>
                  <a:pt x="5835" y="4460"/>
                </a:cubicBezTo>
                <a:cubicBezTo>
                  <a:pt x="5829" y="4449"/>
                  <a:pt x="5823" y="4449"/>
                  <a:pt x="5823" y="4449"/>
                </a:cubicBezTo>
                <a:cubicBezTo>
                  <a:pt x="5829" y="4438"/>
                  <a:pt x="5829" y="4438"/>
                  <a:pt x="5835" y="4449"/>
                </a:cubicBezTo>
                <a:cubicBezTo>
                  <a:pt x="5835" y="4449"/>
                  <a:pt x="5835" y="4449"/>
                  <a:pt x="5840" y="4449"/>
                </a:cubicBezTo>
                <a:cubicBezTo>
                  <a:pt x="5840" y="4449"/>
                  <a:pt x="5835" y="4438"/>
                  <a:pt x="5835" y="4438"/>
                </a:cubicBezTo>
                <a:cubicBezTo>
                  <a:pt x="5835" y="4427"/>
                  <a:pt x="5835" y="4427"/>
                  <a:pt x="5829" y="4417"/>
                </a:cubicBezTo>
                <a:cubicBezTo>
                  <a:pt x="5829" y="4406"/>
                  <a:pt x="5829" y="4406"/>
                  <a:pt x="5829" y="4406"/>
                </a:cubicBezTo>
                <a:cubicBezTo>
                  <a:pt x="5835" y="4406"/>
                  <a:pt x="5835" y="4427"/>
                  <a:pt x="5835" y="4427"/>
                </a:cubicBezTo>
                <a:cubicBezTo>
                  <a:pt x="5840" y="4438"/>
                  <a:pt x="5840" y="4438"/>
                  <a:pt x="5840" y="4438"/>
                </a:cubicBezTo>
                <a:cubicBezTo>
                  <a:pt x="5840" y="4438"/>
                  <a:pt x="5840" y="4438"/>
                  <a:pt x="5846" y="4449"/>
                </a:cubicBezTo>
                <a:cubicBezTo>
                  <a:pt x="5846" y="4449"/>
                  <a:pt x="5846" y="4449"/>
                  <a:pt x="5852" y="4449"/>
                </a:cubicBezTo>
                <a:cubicBezTo>
                  <a:pt x="5852" y="4460"/>
                  <a:pt x="5857" y="4449"/>
                  <a:pt x="5857" y="4449"/>
                </a:cubicBezTo>
                <a:cubicBezTo>
                  <a:pt x="5863" y="4460"/>
                  <a:pt x="5857" y="4460"/>
                  <a:pt x="5857" y="4460"/>
                </a:cubicBezTo>
                <a:cubicBezTo>
                  <a:pt x="5863" y="4460"/>
                  <a:pt x="5863" y="4460"/>
                  <a:pt x="5863" y="4460"/>
                </a:cubicBezTo>
                <a:cubicBezTo>
                  <a:pt x="5863" y="4449"/>
                  <a:pt x="5863" y="4449"/>
                  <a:pt x="5863" y="4438"/>
                </a:cubicBezTo>
                <a:cubicBezTo>
                  <a:pt x="5868" y="4438"/>
                  <a:pt x="5868" y="4449"/>
                  <a:pt x="5868" y="4449"/>
                </a:cubicBezTo>
                <a:cubicBezTo>
                  <a:pt x="5868" y="4460"/>
                  <a:pt x="5868" y="4460"/>
                  <a:pt x="5874" y="4460"/>
                </a:cubicBezTo>
                <a:cubicBezTo>
                  <a:pt x="5874" y="4460"/>
                  <a:pt x="5874" y="4460"/>
                  <a:pt x="5874" y="4460"/>
                </a:cubicBezTo>
                <a:cubicBezTo>
                  <a:pt x="5880" y="4470"/>
                  <a:pt x="5880" y="4460"/>
                  <a:pt x="5880" y="4449"/>
                </a:cubicBezTo>
                <a:cubicBezTo>
                  <a:pt x="5885" y="4438"/>
                  <a:pt x="5874" y="4438"/>
                  <a:pt x="5874" y="4438"/>
                </a:cubicBezTo>
                <a:cubicBezTo>
                  <a:pt x="5874" y="4427"/>
                  <a:pt x="5880" y="4438"/>
                  <a:pt x="5885" y="4438"/>
                </a:cubicBezTo>
                <a:cubicBezTo>
                  <a:pt x="5885" y="4438"/>
                  <a:pt x="5891" y="4449"/>
                  <a:pt x="5891" y="4438"/>
                </a:cubicBezTo>
                <a:cubicBezTo>
                  <a:pt x="5885" y="4438"/>
                  <a:pt x="5885" y="4427"/>
                  <a:pt x="5885" y="4427"/>
                </a:cubicBezTo>
                <a:cubicBezTo>
                  <a:pt x="5885" y="4427"/>
                  <a:pt x="5880" y="4427"/>
                  <a:pt x="5880" y="4417"/>
                </a:cubicBezTo>
                <a:cubicBezTo>
                  <a:pt x="5880" y="4417"/>
                  <a:pt x="5880" y="4417"/>
                  <a:pt x="5880" y="4417"/>
                </a:cubicBezTo>
                <a:cubicBezTo>
                  <a:pt x="5880" y="4406"/>
                  <a:pt x="5874" y="4417"/>
                  <a:pt x="5874" y="4406"/>
                </a:cubicBezTo>
                <a:cubicBezTo>
                  <a:pt x="5880" y="4406"/>
                  <a:pt x="5880" y="4417"/>
                  <a:pt x="5885" y="4417"/>
                </a:cubicBezTo>
                <a:cubicBezTo>
                  <a:pt x="5891" y="4417"/>
                  <a:pt x="5897" y="4417"/>
                  <a:pt x="5897" y="4417"/>
                </a:cubicBezTo>
                <a:cubicBezTo>
                  <a:pt x="5902" y="4417"/>
                  <a:pt x="5902" y="4427"/>
                  <a:pt x="5902" y="4417"/>
                </a:cubicBezTo>
                <a:cubicBezTo>
                  <a:pt x="5908" y="4417"/>
                  <a:pt x="5902" y="4417"/>
                  <a:pt x="5902" y="4406"/>
                </a:cubicBezTo>
                <a:cubicBezTo>
                  <a:pt x="5902" y="4406"/>
                  <a:pt x="5897" y="4406"/>
                  <a:pt x="5897" y="4395"/>
                </a:cubicBezTo>
                <a:cubicBezTo>
                  <a:pt x="5891" y="4384"/>
                  <a:pt x="5891" y="4384"/>
                  <a:pt x="5885" y="4384"/>
                </a:cubicBezTo>
                <a:cubicBezTo>
                  <a:pt x="5885" y="4374"/>
                  <a:pt x="5880" y="4374"/>
                  <a:pt x="5880" y="4374"/>
                </a:cubicBezTo>
                <a:cubicBezTo>
                  <a:pt x="5880" y="4374"/>
                  <a:pt x="5880" y="4374"/>
                  <a:pt x="5880" y="4374"/>
                </a:cubicBezTo>
                <a:cubicBezTo>
                  <a:pt x="5880" y="4374"/>
                  <a:pt x="5885" y="4374"/>
                  <a:pt x="5885" y="4374"/>
                </a:cubicBezTo>
                <a:cubicBezTo>
                  <a:pt x="5891" y="4374"/>
                  <a:pt x="5891" y="4374"/>
                  <a:pt x="5891" y="4374"/>
                </a:cubicBezTo>
                <a:cubicBezTo>
                  <a:pt x="5897" y="4374"/>
                  <a:pt x="5897" y="4384"/>
                  <a:pt x="5902" y="4384"/>
                </a:cubicBezTo>
                <a:cubicBezTo>
                  <a:pt x="5908" y="4384"/>
                  <a:pt x="5913" y="4374"/>
                  <a:pt x="5919" y="4374"/>
                </a:cubicBezTo>
                <a:cubicBezTo>
                  <a:pt x="5919" y="4374"/>
                  <a:pt x="5919" y="4384"/>
                  <a:pt x="5925" y="4374"/>
                </a:cubicBezTo>
                <a:cubicBezTo>
                  <a:pt x="5925" y="4374"/>
                  <a:pt x="5925" y="4374"/>
                  <a:pt x="5919" y="4374"/>
                </a:cubicBezTo>
                <a:cubicBezTo>
                  <a:pt x="5919" y="4363"/>
                  <a:pt x="5913" y="4363"/>
                  <a:pt x="5913" y="4352"/>
                </a:cubicBezTo>
                <a:cubicBezTo>
                  <a:pt x="5908" y="4352"/>
                  <a:pt x="5908" y="4352"/>
                  <a:pt x="5908" y="4341"/>
                </a:cubicBezTo>
                <a:cubicBezTo>
                  <a:pt x="5902" y="4341"/>
                  <a:pt x="5902" y="4341"/>
                  <a:pt x="5902" y="4341"/>
                </a:cubicBezTo>
                <a:cubicBezTo>
                  <a:pt x="5897" y="4341"/>
                  <a:pt x="5891" y="4331"/>
                  <a:pt x="5885" y="4341"/>
                </a:cubicBezTo>
                <a:cubicBezTo>
                  <a:pt x="5885" y="4341"/>
                  <a:pt x="5874" y="4341"/>
                  <a:pt x="5874" y="4331"/>
                </a:cubicBezTo>
                <a:cubicBezTo>
                  <a:pt x="5880" y="4331"/>
                  <a:pt x="5880" y="4331"/>
                  <a:pt x="5880" y="4331"/>
                </a:cubicBezTo>
                <a:cubicBezTo>
                  <a:pt x="5885" y="4331"/>
                  <a:pt x="5885" y="4331"/>
                  <a:pt x="5885" y="4331"/>
                </a:cubicBezTo>
                <a:cubicBezTo>
                  <a:pt x="5885" y="4320"/>
                  <a:pt x="5891" y="4320"/>
                  <a:pt x="5891" y="4309"/>
                </a:cubicBezTo>
                <a:cubicBezTo>
                  <a:pt x="5891" y="4309"/>
                  <a:pt x="5891" y="4299"/>
                  <a:pt x="5891" y="4299"/>
                </a:cubicBezTo>
                <a:cubicBezTo>
                  <a:pt x="5891" y="4299"/>
                  <a:pt x="5897" y="4299"/>
                  <a:pt x="5897" y="4299"/>
                </a:cubicBezTo>
                <a:cubicBezTo>
                  <a:pt x="5902" y="4299"/>
                  <a:pt x="5902" y="4309"/>
                  <a:pt x="5908" y="4309"/>
                </a:cubicBezTo>
                <a:cubicBezTo>
                  <a:pt x="5913" y="4309"/>
                  <a:pt x="5913" y="4320"/>
                  <a:pt x="5919" y="4320"/>
                </a:cubicBezTo>
                <a:cubicBezTo>
                  <a:pt x="5925" y="4320"/>
                  <a:pt x="5930" y="4320"/>
                  <a:pt x="5930" y="4320"/>
                </a:cubicBezTo>
                <a:cubicBezTo>
                  <a:pt x="5936" y="4320"/>
                  <a:pt x="5936" y="4320"/>
                  <a:pt x="5942" y="4320"/>
                </a:cubicBezTo>
                <a:cubicBezTo>
                  <a:pt x="5947" y="4309"/>
                  <a:pt x="5947" y="4309"/>
                  <a:pt x="5953" y="4309"/>
                </a:cubicBezTo>
                <a:cubicBezTo>
                  <a:pt x="5953" y="4309"/>
                  <a:pt x="5958" y="4309"/>
                  <a:pt x="5958" y="4309"/>
                </a:cubicBezTo>
                <a:cubicBezTo>
                  <a:pt x="5958" y="4299"/>
                  <a:pt x="5953" y="4299"/>
                  <a:pt x="5953" y="4299"/>
                </a:cubicBezTo>
                <a:cubicBezTo>
                  <a:pt x="5953" y="4299"/>
                  <a:pt x="5947" y="4299"/>
                  <a:pt x="5947" y="4299"/>
                </a:cubicBezTo>
                <a:cubicBezTo>
                  <a:pt x="5942" y="4299"/>
                  <a:pt x="5942" y="4299"/>
                  <a:pt x="5942" y="4299"/>
                </a:cubicBezTo>
                <a:cubicBezTo>
                  <a:pt x="5936" y="4299"/>
                  <a:pt x="5936" y="4299"/>
                  <a:pt x="5936" y="4299"/>
                </a:cubicBezTo>
                <a:cubicBezTo>
                  <a:pt x="5930" y="4299"/>
                  <a:pt x="5930" y="4299"/>
                  <a:pt x="5930" y="4288"/>
                </a:cubicBezTo>
                <a:cubicBezTo>
                  <a:pt x="5936" y="4288"/>
                  <a:pt x="5942" y="4288"/>
                  <a:pt x="5942" y="4288"/>
                </a:cubicBezTo>
                <a:cubicBezTo>
                  <a:pt x="5947" y="4288"/>
                  <a:pt x="5953" y="4288"/>
                  <a:pt x="5947" y="4277"/>
                </a:cubicBezTo>
                <a:cubicBezTo>
                  <a:pt x="5947" y="4277"/>
                  <a:pt x="5947" y="4266"/>
                  <a:pt x="5947" y="4266"/>
                </a:cubicBezTo>
                <a:cubicBezTo>
                  <a:pt x="5942" y="4266"/>
                  <a:pt x="5942" y="4266"/>
                  <a:pt x="5936" y="4266"/>
                </a:cubicBezTo>
                <a:cubicBezTo>
                  <a:pt x="5936" y="4256"/>
                  <a:pt x="5936" y="4245"/>
                  <a:pt x="5930" y="4245"/>
                </a:cubicBezTo>
                <a:cubicBezTo>
                  <a:pt x="5925" y="4245"/>
                  <a:pt x="5925" y="4245"/>
                  <a:pt x="5919" y="4245"/>
                </a:cubicBezTo>
                <a:cubicBezTo>
                  <a:pt x="5919" y="4245"/>
                  <a:pt x="5919" y="4256"/>
                  <a:pt x="5913" y="4245"/>
                </a:cubicBezTo>
                <a:cubicBezTo>
                  <a:pt x="5919" y="4245"/>
                  <a:pt x="5919" y="4245"/>
                  <a:pt x="5925" y="4234"/>
                </a:cubicBezTo>
                <a:cubicBezTo>
                  <a:pt x="5930" y="4234"/>
                  <a:pt x="5930" y="4245"/>
                  <a:pt x="5936" y="4245"/>
                </a:cubicBezTo>
                <a:cubicBezTo>
                  <a:pt x="5936" y="4245"/>
                  <a:pt x="5942" y="4245"/>
                  <a:pt x="5942" y="4256"/>
                </a:cubicBezTo>
                <a:cubicBezTo>
                  <a:pt x="5942" y="4256"/>
                  <a:pt x="5947" y="4256"/>
                  <a:pt x="5947" y="4256"/>
                </a:cubicBezTo>
                <a:cubicBezTo>
                  <a:pt x="5947" y="4266"/>
                  <a:pt x="5947" y="4266"/>
                  <a:pt x="5947" y="4266"/>
                </a:cubicBezTo>
                <a:cubicBezTo>
                  <a:pt x="5958" y="4277"/>
                  <a:pt x="5958" y="4266"/>
                  <a:pt x="5964" y="4256"/>
                </a:cubicBezTo>
                <a:cubicBezTo>
                  <a:pt x="5964" y="4256"/>
                  <a:pt x="5970" y="4256"/>
                  <a:pt x="5970" y="4256"/>
                </a:cubicBezTo>
                <a:cubicBezTo>
                  <a:pt x="5970" y="4256"/>
                  <a:pt x="5970" y="4245"/>
                  <a:pt x="5970" y="4245"/>
                </a:cubicBezTo>
                <a:cubicBezTo>
                  <a:pt x="5970" y="4234"/>
                  <a:pt x="5964" y="4234"/>
                  <a:pt x="5958" y="4223"/>
                </a:cubicBezTo>
                <a:cubicBezTo>
                  <a:pt x="5958" y="4223"/>
                  <a:pt x="5953" y="4213"/>
                  <a:pt x="5947" y="4202"/>
                </a:cubicBezTo>
                <a:cubicBezTo>
                  <a:pt x="5947" y="4202"/>
                  <a:pt x="5942" y="4191"/>
                  <a:pt x="5942" y="4191"/>
                </a:cubicBezTo>
                <a:cubicBezTo>
                  <a:pt x="5936" y="4191"/>
                  <a:pt x="5936" y="4191"/>
                  <a:pt x="5930" y="4191"/>
                </a:cubicBezTo>
                <a:cubicBezTo>
                  <a:pt x="5930" y="4191"/>
                  <a:pt x="5930" y="4191"/>
                  <a:pt x="5925" y="4191"/>
                </a:cubicBezTo>
                <a:cubicBezTo>
                  <a:pt x="5925" y="4191"/>
                  <a:pt x="5919" y="4191"/>
                  <a:pt x="5919" y="4191"/>
                </a:cubicBezTo>
                <a:cubicBezTo>
                  <a:pt x="5913" y="4180"/>
                  <a:pt x="5925" y="4180"/>
                  <a:pt x="5925" y="4170"/>
                </a:cubicBezTo>
                <a:cubicBezTo>
                  <a:pt x="5925" y="4159"/>
                  <a:pt x="5913" y="4170"/>
                  <a:pt x="5913" y="4170"/>
                </a:cubicBezTo>
                <a:cubicBezTo>
                  <a:pt x="5908" y="4170"/>
                  <a:pt x="5908" y="4180"/>
                  <a:pt x="5908" y="4180"/>
                </a:cubicBezTo>
                <a:cubicBezTo>
                  <a:pt x="5908" y="4180"/>
                  <a:pt x="5902" y="4180"/>
                  <a:pt x="5902" y="4180"/>
                </a:cubicBezTo>
                <a:cubicBezTo>
                  <a:pt x="5897" y="4191"/>
                  <a:pt x="5902" y="4191"/>
                  <a:pt x="5897" y="4202"/>
                </a:cubicBezTo>
                <a:cubicBezTo>
                  <a:pt x="5897" y="4202"/>
                  <a:pt x="5891" y="4202"/>
                  <a:pt x="5891" y="4202"/>
                </a:cubicBezTo>
                <a:cubicBezTo>
                  <a:pt x="5891" y="4191"/>
                  <a:pt x="5891" y="4191"/>
                  <a:pt x="5891" y="4191"/>
                </a:cubicBezTo>
                <a:cubicBezTo>
                  <a:pt x="5891" y="4180"/>
                  <a:pt x="5885" y="4191"/>
                  <a:pt x="5885" y="4191"/>
                </a:cubicBezTo>
                <a:cubicBezTo>
                  <a:pt x="5880" y="4191"/>
                  <a:pt x="5874" y="4180"/>
                  <a:pt x="5874" y="4191"/>
                </a:cubicBezTo>
                <a:cubicBezTo>
                  <a:pt x="5874" y="4202"/>
                  <a:pt x="5880" y="4213"/>
                  <a:pt x="5874" y="4223"/>
                </a:cubicBezTo>
                <a:cubicBezTo>
                  <a:pt x="5874" y="4223"/>
                  <a:pt x="5874" y="4223"/>
                  <a:pt x="5874" y="4234"/>
                </a:cubicBezTo>
                <a:cubicBezTo>
                  <a:pt x="5874" y="4234"/>
                  <a:pt x="5868" y="4234"/>
                  <a:pt x="5868" y="4245"/>
                </a:cubicBezTo>
                <a:cubicBezTo>
                  <a:pt x="5868" y="4245"/>
                  <a:pt x="5868" y="4234"/>
                  <a:pt x="5868" y="4223"/>
                </a:cubicBezTo>
                <a:cubicBezTo>
                  <a:pt x="5868" y="4223"/>
                  <a:pt x="5874" y="4223"/>
                  <a:pt x="5874" y="4223"/>
                </a:cubicBezTo>
                <a:cubicBezTo>
                  <a:pt x="5874" y="4213"/>
                  <a:pt x="5868" y="4213"/>
                  <a:pt x="5868" y="4213"/>
                </a:cubicBezTo>
                <a:cubicBezTo>
                  <a:pt x="5868" y="4202"/>
                  <a:pt x="5874" y="4202"/>
                  <a:pt x="5874" y="4191"/>
                </a:cubicBezTo>
                <a:cubicBezTo>
                  <a:pt x="5874" y="4191"/>
                  <a:pt x="5874" y="4191"/>
                  <a:pt x="5868" y="4191"/>
                </a:cubicBezTo>
                <a:cubicBezTo>
                  <a:pt x="5868" y="4191"/>
                  <a:pt x="5868" y="4191"/>
                  <a:pt x="5868" y="4191"/>
                </a:cubicBezTo>
                <a:cubicBezTo>
                  <a:pt x="5868" y="4180"/>
                  <a:pt x="5868" y="4180"/>
                  <a:pt x="5868" y="4180"/>
                </a:cubicBezTo>
                <a:cubicBezTo>
                  <a:pt x="5863" y="4180"/>
                  <a:pt x="5863" y="4180"/>
                  <a:pt x="5863" y="4180"/>
                </a:cubicBezTo>
                <a:cubicBezTo>
                  <a:pt x="5857" y="4180"/>
                  <a:pt x="5857" y="4180"/>
                  <a:pt x="5852" y="4180"/>
                </a:cubicBezTo>
                <a:cubicBezTo>
                  <a:pt x="5852" y="4191"/>
                  <a:pt x="5846" y="4191"/>
                  <a:pt x="5840" y="4191"/>
                </a:cubicBezTo>
                <a:cubicBezTo>
                  <a:pt x="5835" y="4191"/>
                  <a:pt x="5840" y="4202"/>
                  <a:pt x="5840" y="4202"/>
                </a:cubicBezTo>
                <a:cubicBezTo>
                  <a:pt x="5835" y="4213"/>
                  <a:pt x="5835" y="4213"/>
                  <a:pt x="5835" y="4213"/>
                </a:cubicBezTo>
                <a:cubicBezTo>
                  <a:pt x="5835" y="4223"/>
                  <a:pt x="5840" y="4223"/>
                  <a:pt x="5835" y="4223"/>
                </a:cubicBezTo>
                <a:cubicBezTo>
                  <a:pt x="5835" y="4223"/>
                  <a:pt x="5829" y="4213"/>
                  <a:pt x="5835" y="4213"/>
                </a:cubicBezTo>
                <a:cubicBezTo>
                  <a:pt x="5835" y="4213"/>
                  <a:pt x="5835" y="4202"/>
                  <a:pt x="5835" y="4202"/>
                </a:cubicBezTo>
                <a:cubicBezTo>
                  <a:pt x="5835" y="4202"/>
                  <a:pt x="5835" y="4202"/>
                  <a:pt x="5835" y="4191"/>
                </a:cubicBezTo>
                <a:cubicBezTo>
                  <a:pt x="5829" y="4191"/>
                  <a:pt x="5829" y="4202"/>
                  <a:pt x="5823" y="4202"/>
                </a:cubicBezTo>
                <a:cubicBezTo>
                  <a:pt x="5823" y="4191"/>
                  <a:pt x="5829" y="4191"/>
                  <a:pt x="5835" y="4191"/>
                </a:cubicBezTo>
                <a:cubicBezTo>
                  <a:pt x="5840" y="4180"/>
                  <a:pt x="5840" y="4180"/>
                  <a:pt x="5846" y="4180"/>
                </a:cubicBezTo>
                <a:cubicBezTo>
                  <a:pt x="5846" y="4170"/>
                  <a:pt x="5846" y="4170"/>
                  <a:pt x="5846" y="4159"/>
                </a:cubicBezTo>
                <a:cubicBezTo>
                  <a:pt x="5846" y="4159"/>
                  <a:pt x="5846" y="4159"/>
                  <a:pt x="5846" y="4148"/>
                </a:cubicBezTo>
                <a:cubicBezTo>
                  <a:pt x="5846" y="4148"/>
                  <a:pt x="5846" y="4137"/>
                  <a:pt x="5846" y="4137"/>
                </a:cubicBezTo>
                <a:cubicBezTo>
                  <a:pt x="5852" y="4137"/>
                  <a:pt x="5857" y="4148"/>
                  <a:pt x="5863" y="4127"/>
                </a:cubicBezTo>
                <a:cubicBezTo>
                  <a:pt x="5863" y="4127"/>
                  <a:pt x="5863" y="4127"/>
                  <a:pt x="5857" y="4116"/>
                </a:cubicBezTo>
                <a:cubicBezTo>
                  <a:pt x="5857" y="4116"/>
                  <a:pt x="5857" y="4116"/>
                  <a:pt x="5857" y="4116"/>
                </a:cubicBezTo>
                <a:cubicBezTo>
                  <a:pt x="5852" y="4116"/>
                  <a:pt x="5852" y="4116"/>
                  <a:pt x="5852" y="4116"/>
                </a:cubicBezTo>
                <a:cubicBezTo>
                  <a:pt x="5846" y="4127"/>
                  <a:pt x="5840" y="4116"/>
                  <a:pt x="5840" y="4127"/>
                </a:cubicBezTo>
                <a:cubicBezTo>
                  <a:pt x="5840" y="4127"/>
                  <a:pt x="5835" y="4127"/>
                  <a:pt x="5835" y="4127"/>
                </a:cubicBezTo>
                <a:cubicBezTo>
                  <a:pt x="5835" y="4127"/>
                  <a:pt x="5835" y="4137"/>
                  <a:pt x="5829" y="4137"/>
                </a:cubicBezTo>
                <a:cubicBezTo>
                  <a:pt x="5829" y="4137"/>
                  <a:pt x="5829" y="4148"/>
                  <a:pt x="5829" y="4148"/>
                </a:cubicBezTo>
                <a:cubicBezTo>
                  <a:pt x="5829" y="4148"/>
                  <a:pt x="5829" y="4159"/>
                  <a:pt x="5823" y="4159"/>
                </a:cubicBezTo>
                <a:cubicBezTo>
                  <a:pt x="5823" y="4159"/>
                  <a:pt x="5823" y="4159"/>
                  <a:pt x="5823" y="4148"/>
                </a:cubicBezTo>
                <a:cubicBezTo>
                  <a:pt x="5823" y="4148"/>
                  <a:pt x="5823" y="4148"/>
                  <a:pt x="5829" y="4137"/>
                </a:cubicBezTo>
                <a:cubicBezTo>
                  <a:pt x="5829" y="4137"/>
                  <a:pt x="5829" y="4137"/>
                  <a:pt x="5829" y="4127"/>
                </a:cubicBezTo>
                <a:cubicBezTo>
                  <a:pt x="5829" y="4127"/>
                  <a:pt x="5823" y="4127"/>
                  <a:pt x="5823" y="4127"/>
                </a:cubicBezTo>
                <a:cubicBezTo>
                  <a:pt x="5818" y="4127"/>
                  <a:pt x="5812" y="4127"/>
                  <a:pt x="5812" y="4127"/>
                </a:cubicBezTo>
                <a:cubicBezTo>
                  <a:pt x="5807" y="4127"/>
                  <a:pt x="5801" y="4127"/>
                  <a:pt x="5795" y="4137"/>
                </a:cubicBezTo>
                <a:cubicBezTo>
                  <a:pt x="5795" y="4137"/>
                  <a:pt x="5790" y="4137"/>
                  <a:pt x="5784" y="4137"/>
                </a:cubicBezTo>
                <a:cubicBezTo>
                  <a:pt x="5784" y="4137"/>
                  <a:pt x="5773" y="4148"/>
                  <a:pt x="5773" y="4137"/>
                </a:cubicBezTo>
                <a:cubicBezTo>
                  <a:pt x="5773" y="4137"/>
                  <a:pt x="5778" y="4137"/>
                  <a:pt x="5778" y="4137"/>
                </a:cubicBezTo>
                <a:cubicBezTo>
                  <a:pt x="5784" y="4137"/>
                  <a:pt x="5784" y="4137"/>
                  <a:pt x="5784" y="4127"/>
                </a:cubicBezTo>
                <a:cubicBezTo>
                  <a:pt x="5790" y="4127"/>
                  <a:pt x="5790" y="4127"/>
                  <a:pt x="5790" y="4127"/>
                </a:cubicBezTo>
                <a:cubicBezTo>
                  <a:pt x="5795" y="4127"/>
                  <a:pt x="5795" y="4127"/>
                  <a:pt x="5801" y="4127"/>
                </a:cubicBezTo>
                <a:cubicBezTo>
                  <a:pt x="5801" y="4116"/>
                  <a:pt x="5790" y="4127"/>
                  <a:pt x="5790" y="4127"/>
                </a:cubicBezTo>
                <a:cubicBezTo>
                  <a:pt x="5784" y="4127"/>
                  <a:pt x="5784" y="4127"/>
                  <a:pt x="5778" y="4127"/>
                </a:cubicBezTo>
                <a:cubicBezTo>
                  <a:pt x="5778" y="4127"/>
                  <a:pt x="5778" y="4127"/>
                  <a:pt x="5773" y="4127"/>
                </a:cubicBezTo>
                <a:cubicBezTo>
                  <a:pt x="5773" y="4116"/>
                  <a:pt x="5778" y="4116"/>
                  <a:pt x="5784" y="4116"/>
                </a:cubicBezTo>
                <a:cubicBezTo>
                  <a:pt x="5784" y="4116"/>
                  <a:pt x="5784" y="4105"/>
                  <a:pt x="5790" y="4105"/>
                </a:cubicBezTo>
                <a:cubicBezTo>
                  <a:pt x="5790" y="4105"/>
                  <a:pt x="5795" y="4116"/>
                  <a:pt x="5801" y="4105"/>
                </a:cubicBezTo>
                <a:cubicBezTo>
                  <a:pt x="5801" y="4105"/>
                  <a:pt x="5801" y="4094"/>
                  <a:pt x="5801" y="4094"/>
                </a:cubicBezTo>
                <a:cubicBezTo>
                  <a:pt x="5795" y="4084"/>
                  <a:pt x="5795" y="4084"/>
                  <a:pt x="5795" y="4073"/>
                </a:cubicBezTo>
                <a:cubicBezTo>
                  <a:pt x="5790" y="4062"/>
                  <a:pt x="5790" y="4051"/>
                  <a:pt x="5790" y="4051"/>
                </a:cubicBezTo>
                <a:cubicBezTo>
                  <a:pt x="5790" y="4041"/>
                  <a:pt x="5784" y="4041"/>
                  <a:pt x="5778" y="4030"/>
                </a:cubicBezTo>
                <a:cubicBezTo>
                  <a:pt x="5778" y="4030"/>
                  <a:pt x="5778" y="4030"/>
                  <a:pt x="5778" y="4019"/>
                </a:cubicBezTo>
                <a:cubicBezTo>
                  <a:pt x="5773" y="4019"/>
                  <a:pt x="5773" y="4019"/>
                  <a:pt x="5773" y="4019"/>
                </a:cubicBezTo>
                <a:cubicBezTo>
                  <a:pt x="5767" y="4008"/>
                  <a:pt x="5767" y="4008"/>
                  <a:pt x="5762" y="4008"/>
                </a:cubicBezTo>
                <a:cubicBezTo>
                  <a:pt x="5762" y="4008"/>
                  <a:pt x="5756" y="4008"/>
                  <a:pt x="5750" y="4008"/>
                </a:cubicBezTo>
                <a:cubicBezTo>
                  <a:pt x="5750" y="4008"/>
                  <a:pt x="5750" y="4008"/>
                  <a:pt x="5745" y="4019"/>
                </a:cubicBezTo>
                <a:cubicBezTo>
                  <a:pt x="5745" y="4019"/>
                  <a:pt x="5750" y="4030"/>
                  <a:pt x="5745" y="4030"/>
                </a:cubicBezTo>
                <a:cubicBezTo>
                  <a:pt x="5745" y="4030"/>
                  <a:pt x="5739" y="4030"/>
                  <a:pt x="5739" y="4030"/>
                </a:cubicBezTo>
                <a:cubicBezTo>
                  <a:pt x="5739" y="4019"/>
                  <a:pt x="5745" y="4019"/>
                  <a:pt x="5739" y="4019"/>
                </a:cubicBezTo>
                <a:cubicBezTo>
                  <a:pt x="5739" y="4019"/>
                  <a:pt x="5733" y="4019"/>
                  <a:pt x="5733" y="4019"/>
                </a:cubicBezTo>
                <a:cubicBezTo>
                  <a:pt x="5733" y="4019"/>
                  <a:pt x="5728" y="4030"/>
                  <a:pt x="5728" y="4019"/>
                </a:cubicBezTo>
                <a:cubicBezTo>
                  <a:pt x="5722" y="4019"/>
                  <a:pt x="5728" y="4019"/>
                  <a:pt x="5728" y="4008"/>
                </a:cubicBezTo>
                <a:cubicBezTo>
                  <a:pt x="5728" y="4008"/>
                  <a:pt x="5728" y="4008"/>
                  <a:pt x="5728" y="3998"/>
                </a:cubicBezTo>
                <a:cubicBezTo>
                  <a:pt x="5728" y="3998"/>
                  <a:pt x="5728" y="3998"/>
                  <a:pt x="5733" y="3998"/>
                </a:cubicBezTo>
                <a:cubicBezTo>
                  <a:pt x="5733" y="3998"/>
                  <a:pt x="5733" y="3987"/>
                  <a:pt x="5733" y="3987"/>
                </a:cubicBezTo>
                <a:cubicBezTo>
                  <a:pt x="5733" y="3976"/>
                  <a:pt x="5733" y="3976"/>
                  <a:pt x="5739" y="3976"/>
                </a:cubicBezTo>
                <a:cubicBezTo>
                  <a:pt x="5739" y="3976"/>
                  <a:pt x="5750" y="3976"/>
                  <a:pt x="5750" y="3976"/>
                </a:cubicBezTo>
                <a:cubicBezTo>
                  <a:pt x="5750" y="3965"/>
                  <a:pt x="5745" y="3976"/>
                  <a:pt x="5739" y="3976"/>
                </a:cubicBezTo>
                <a:cubicBezTo>
                  <a:pt x="5733" y="3976"/>
                  <a:pt x="5728" y="3965"/>
                  <a:pt x="5728" y="3976"/>
                </a:cubicBezTo>
                <a:cubicBezTo>
                  <a:pt x="5722" y="3976"/>
                  <a:pt x="5722" y="3976"/>
                  <a:pt x="5716" y="3976"/>
                </a:cubicBezTo>
                <a:cubicBezTo>
                  <a:pt x="5716" y="3976"/>
                  <a:pt x="5716" y="3976"/>
                  <a:pt x="5711" y="3976"/>
                </a:cubicBezTo>
                <a:cubicBezTo>
                  <a:pt x="5705" y="3976"/>
                  <a:pt x="5705" y="3987"/>
                  <a:pt x="5700" y="3998"/>
                </a:cubicBezTo>
                <a:cubicBezTo>
                  <a:pt x="5700" y="3998"/>
                  <a:pt x="5700" y="4008"/>
                  <a:pt x="5700" y="4019"/>
                </a:cubicBezTo>
                <a:cubicBezTo>
                  <a:pt x="5705" y="4019"/>
                  <a:pt x="5705" y="4030"/>
                  <a:pt x="5705" y="4041"/>
                </a:cubicBezTo>
                <a:cubicBezTo>
                  <a:pt x="5705" y="4041"/>
                  <a:pt x="5705" y="4030"/>
                  <a:pt x="5705" y="4030"/>
                </a:cubicBezTo>
                <a:cubicBezTo>
                  <a:pt x="5694" y="4019"/>
                  <a:pt x="5694" y="3998"/>
                  <a:pt x="5700" y="3987"/>
                </a:cubicBezTo>
                <a:cubicBezTo>
                  <a:pt x="5700" y="3987"/>
                  <a:pt x="5705" y="3976"/>
                  <a:pt x="5705" y="3976"/>
                </a:cubicBezTo>
                <a:cubicBezTo>
                  <a:pt x="5705" y="3965"/>
                  <a:pt x="5700" y="3965"/>
                  <a:pt x="5700" y="3976"/>
                </a:cubicBezTo>
                <a:cubicBezTo>
                  <a:pt x="5694" y="3976"/>
                  <a:pt x="5694" y="3965"/>
                  <a:pt x="5694" y="3965"/>
                </a:cubicBezTo>
                <a:cubicBezTo>
                  <a:pt x="5688" y="3965"/>
                  <a:pt x="5683" y="3987"/>
                  <a:pt x="5677" y="3998"/>
                </a:cubicBezTo>
                <a:cubicBezTo>
                  <a:pt x="5671" y="3998"/>
                  <a:pt x="5671" y="3998"/>
                  <a:pt x="5671" y="4008"/>
                </a:cubicBezTo>
                <a:cubicBezTo>
                  <a:pt x="5671" y="4019"/>
                  <a:pt x="5671" y="4019"/>
                  <a:pt x="5671" y="4030"/>
                </a:cubicBezTo>
                <a:cubicBezTo>
                  <a:pt x="5666" y="4041"/>
                  <a:pt x="5666" y="4019"/>
                  <a:pt x="5666" y="4019"/>
                </a:cubicBezTo>
                <a:cubicBezTo>
                  <a:pt x="5666" y="4008"/>
                  <a:pt x="5666" y="4008"/>
                  <a:pt x="5666" y="4008"/>
                </a:cubicBezTo>
                <a:cubicBezTo>
                  <a:pt x="5666" y="3998"/>
                  <a:pt x="5671" y="3998"/>
                  <a:pt x="5671" y="3998"/>
                </a:cubicBezTo>
                <a:cubicBezTo>
                  <a:pt x="5671" y="3987"/>
                  <a:pt x="5666" y="3987"/>
                  <a:pt x="5666" y="3976"/>
                </a:cubicBezTo>
                <a:cubicBezTo>
                  <a:pt x="5671" y="3965"/>
                  <a:pt x="5677" y="3965"/>
                  <a:pt x="5677" y="3955"/>
                </a:cubicBezTo>
                <a:cubicBezTo>
                  <a:pt x="5677" y="3955"/>
                  <a:pt x="5677" y="3933"/>
                  <a:pt x="5671" y="3933"/>
                </a:cubicBezTo>
                <a:cubicBezTo>
                  <a:pt x="5671" y="3944"/>
                  <a:pt x="5671" y="3944"/>
                  <a:pt x="5666" y="3955"/>
                </a:cubicBezTo>
                <a:cubicBezTo>
                  <a:pt x="5666" y="3955"/>
                  <a:pt x="5666" y="3955"/>
                  <a:pt x="5660" y="3965"/>
                </a:cubicBezTo>
                <a:cubicBezTo>
                  <a:pt x="5660" y="3965"/>
                  <a:pt x="5660" y="3965"/>
                  <a:pt x="5655" y="3965"/>
                </a:cubicBezTo>
                <a:cubicBezTo>
                  <a:pt x="5655" y="3976"/>
                  <a:pt x="5649" y="3965"/>
                  <a:pt x="5649" y="3976"/>
                </a:cubicBezTo>
                <a:cubicBezTo>
                  <a:pt x="5649" y="3976"/>
                  <a:pt x="5649" y="3976"/>
                  <a:pt x="5643" y="3987"/>
                </a:cubicBezTo>
                <a:cubicBezTo>
                  <a:pt x="5643" y="3987"/>
                  <a:pt x="5643" y="3998"/>
                  <a:pt x="5643" y="3998"/>
                </a:cubicBezTo>
                <a:cubicBezTo>
                  <a:pt x="5643" y="3998"/>
                  <a:pt x="5643" y="4008"/>
                  <a:pt x="5643" y="4008"/>
                </a:cubicBezTo>
                <a:cubicBezTo>
                  <a:pt x="5638" y="4008"/>
                  <a:pt x="5638" y="4008"/>
                  <a:pt x="5638" y="4008"/>
                </a:cubicBezTo>
                <a:cubicBezTo>
                  <a:pt x="5632" y="3998"/>
                  <a:pt x="5632" y="4008"/>
                  <a:pt x="5632" y="3998"/>
                </a:cubicBezTo>
                <a:cubicBezTo>
                  <a:pt x="5632" y="3998"/>
                  <a:pt x="5638" y="3998"/>
                  <a:pt x="5638" y="3998"/>
                </a:cubicBezTo>
                <a:cubicBezTo>
                  <a:pt x="5643" y="3998"/>
                  <a:pt x="5643" y="3987"/>
                  <a:pt x="5643" y="3987"/>
                </a:cubicBezTo>
                <a:cubicBezTo>
                  <a:pt x="5643" y="3976"/>
                  <a:pt x="5643" y="3976"/>
                  <a:pt x="5643" y="3976"/>
                </a:cubicBezTo>
                <a:cubicBezTo>
                  <a:pt x="5649" y="3965"/>
                  <a:pt x="5649" y="3965"/>
                  <a:pt x="5649" y="3965"/>
                </a:cubicBezTo>
                <a:cubicBezTo>
                  <a:pt x="5655" y="3965"/>
                  <a:pt x="5655" y="3965"/>
                  <a:pt x="5655" y="3955"/>
                </a:cubicBezTo>
                <a:cubicBezTo>
                  <a:pt x="5655" y="3955"/>
                  <a:pt x="5655" y="3955"/>
                  <a:pt x="5649" y="3955"/>
                </a:cubicBezTo>
                <a:cubicBezTo>
                  <a:pt x="5649" y="3944"/>
                  <a:pt x="5649" y="3944"/>
                  <a:pt x="5643" y="3944"/>
                </a:cubicBezTo>
                <a:cubicBezTo>
                  <a:pt x="5643" y="3955"/>
                  <a:pt x="5643" y="3955"/>
                  <a:pt x="5638" y="3955"/>
                </a:cubicBezTo>
                <a:cubicBezTo>
                  <a:pt x="5638" y="3955"/>
                  <a:pt x="5638" y="3955"/>
                  <a:pt x="5638" y="3955"/>
                </a:cubicBezTo>
                <a:cubicBezTo>
                  <a:pt x="5632" y="3955"/>
                  <a:pt x="5632" y="3955"/>
                  <a:pt x="5632" y="3955"/>
                </a:cubicBezTo>
                <a:cubicBezTo>
                  <a:pt x="5632" y="3955"/>
                  <a:pt x="5626" y="3965"/>
                  <a:pt x="5626" y="3965"/>
                </a:cubicBezTo>
                <a:cubicBezTo>
                  <a:pt x="5621" y="3965"/>
                  <a:pt x="5621" y="3955"/>
                  <a:pt x="5621" y="3955"/>
                </a:cubicBezTo>
                <a:cubicBezTo>
                  <a:pt x="5626" y="3944"/>
                  <a:pt x="5626" y="3944"/>
                  <a:pt x="5621" y="3944"/>
                </a:cubicBezTo>
                <a:cubicBezTo>
                  <a:pt x="5615" y="3944"/>
                  <a:pt x="5615" y="3955"/>
                  <a:pt x="5615" y="3955"/>
                </a:cubicBezTo>
                <a:cubicBezTo>
                  <a:pt x="5610" y="3955"/>
                  <a:pt x="5610" y="3955"/>
                  <a:pt x="5604" y="3955"/>
                </a:cubicBezTo>
                <a:cubicBezTo>
                  <a:pt x="5604" y="3955"/>
                  <a:pt x="5610" y="3944"/>
                  <a:pt x="5610" y="3944"/>
                </a:cubicBezTo>
                <a:cubicBezTo>
                  <a:pt x="5610" y="3944"/>
                  <a:pt x="5610" y="3933"/>
                  <a:pt x="5615" y="3933"/>
                </a:cubicBezTo>
                <a:cubicBezTo>
                  <a:pt x="5615" y="3933"/>
                  <a:pt x="5615" y="3933"/>
                  <a:pt x="5615" y="3922"/>
                </a:cubicBezTo>
                <a:cubicBezTo>
                  <a:pt x="5615" y="3912"/>
                  <a:pt x="5610" y="3912"/>
                  <a:pt x="5604" y="3912"/>
                </a:cubicBezTo>
                <a:cubicBezTo>
                  <a:pt x="5598" y="3912"/>
                  <a:pt x="5593" y="3912"/>
                  <a:pt x="5593" y="3912"/>
                </a:cubicBezTo>
                <a:cubicBezTo>
                  <a:pt x="5587" y="3912"/>
                  <a:pt x="5587" y="3922"/>
                  <a:pt x="5587" y="3922"/>
                </a:cubicBezTo>
                <a:cubicBezTo>
                  <a:pt x="5581" y="3922"/>
                  <a:pt x="5587" y="3922"/>
                  <a:pt x="5587" y="3912"/>
                </a:cubicBezTo>
                <a:cubicBezTo>
                  <a:pt x="5587" y="3901"/>
                  <a:pt x="5593" y="3912"/>
                  <a:pt x="5598" y="3901"/>
                </a:cubicBezTo>
                <a:cubicBezTo>
                  <a:pt x="5598" y="3901"/>
                  <a:pt x="5604" y="3901"/>
                  <a:pt x="5598" y="3901"/>
                </a:cubicBezTo>
                <a:cubicBezTo>
                  <a:pt x="5598" y="3901"/>
                  <a:pt x="5593" y="3901"/>
                  <a:pt x="5593" y="3901"/>
                </a:cubicBezTo>
                <a:cubicBezTo>
                  <a:pt x="5587" y="3901"/>
                  <a:pt x="5581" y="3901"/>
                  <a:pt x="5576" y="3901"/>
                </a:cubicBezTo>
                <a:cubicBezTo>
                  <a:pt x="5576" y="3901"/>
                  <a:pt x="5570" y="3901"/>
                  <a:pt x="5570" y="3901"/>
                </a:cubicBezTo>
                <a:cubicBezTo>
                  <a:pt x="5570" y="3901"/>
                  <a:pt x="5570" y="3912"/>
                  <a:pt x="5565" y="3912"/>
                </a:cubicBezTo>
                <a:cubicBezTo>
                  <a:pt x="5565" y="3912"/>
                  <a:pt x="5565" y="3901"/>
                  <a:pt x="5565" y="3901"/>
                </a:cubicBezTo>
                <a:cubicBezTo>
                  <a:pt x="5565" y="3890"/>
                  <a:pt x="5570" y="3890"/>
                  <a:pt x="5570" y="3890"/>
                </a:cubicBezTo>
                <a:cubicBezTo>
                  <a:pt x="5570" y="3890"/>
                  <a:pt x="5576" y="3890"/>
                  <a:pt x="5576" y="3890"/>
                </a:cubicBezTo>
                <a:cubicBezTo>
                  <a:pt x="5576" y="3879"/>
                  <a:pt x="5581" y="3879"/>
                  <a:pt x="5581" y="3879"/>
                </a:cubicBezTo>
                <a:cubicBezTo>
                  <a:pt x="5587" y="3879"/>
                  <a:pt x="5587" y="3879"/>
                  <a:pt x="5587" y="3890"/>
                </a:cubicBezTo>
                <a:cubicBezTo>
                  <a:pt x="5593" y="3890"/>
                  <a:pt x="5593" y="3890"/>
                  <a:pt x="5593" y="3890"/>
                </a:cubicBezTo>
                <a:cubicBezTo>
                  <a:pt x="5593" y="3890"/>
                  <a:pt x="5593" y="3890"/>
                  <a:pt x="5593" y="3890"/>
                </a:cubicBezTo>
                <a:cubicBezTo>
                  <a:pt x="5598" y="3901"/>
                  <a:pt x="5604" y="3890"/>
                  <a:pt x="5610" y="3890"/>
                </a:cubicBezTo>
                <a:cubicBezTo>
                  <a:pt x="5610" y="3879"/>
                  <a:pt x="5610" y="3879"/>
                  <a:pt x="5610" y="3879"/>
                </a:cubicBezTo>
                <a:cubicBezTo>
                  <a:pt x="5615" y="3879"/>
                  <a:pt x="5615" y="3879"/>
                  <a:pt x="5621" y="3879"/>
                </a:cubicBezTo>
                <a:cubicBezTo>
                  <a:pt x="5621" y="3879"/>
                  <a:pt x="5626" y="3879"/>
                  <a:pt x="5621" y="3869"/>
                </a:cubicBezTo>
                <a:cubicBezTo>
                  <a:pt x="5621" y="3869"/>
                  <a:pt x="5621" y="3869"/>
                  <a:pt x="5615" y="3869"/>
                </a:cubicBezTo>
                <a:cubicBezTo>
                  <a:pt x="5610" y="3869"/>
                  <a:pt x="5610" y="3869"/>
                  <a:pt x="5604" y="3869"/>
                </a:cubicBezTo>
                <a:cubicBezTo>
                  <a:pt x="5598" y="3869"/>
                  <a:pt x="5598" y="3869"/>
                  <a:pt x="5593" y="3869"/>
                </a:cubicBezTo>
                <a:cubicBezTo>
                  <a:pt x="5593" y="3879"/>
                  <a:pt x="5593" y="3879"/>
                  <a:pt x="5587" y="3879"/>
                </a:cubicBezTo>
                <a:cubicBezTo>
                  <a:pt x="5581" y="3879"/>
                  <a:pt x="5581" y="3879"/>
                  <a:pt x="5576" y="3879"/>
                </a:cubicBezTo>
                <a:cubicBezTo>
                  <a:pt x="5570" y="3879"/>
                  <a:pt x="5570" y="3879"/>
                  <a:pt x="5570" y="3879"/>
                </a:cubicBezTo>
                <a:cubicBezTo>
                  <a:pt x="5565" y="3890"/>
                  <a:pt x="5565" y="3890"/>
                  <a:pt x="5565" y="3879"/>
                </a:cubicBezTo>
                <a:cubicBezTo>
                  <a:pt x="5565" y="3879"/>
                  <a:pt x="5565" y="3869"/>
                  <a:pt x="5565" y="3869"/>
                </a:cubicBezTo>
                <a:cubicBezTo>
                  <a:pt x="5565" y="3869"/>
                  <a:pt x="5565" y="3858"/>
                  <a:pt x="5565" y="3858"/>
                </a:cubicBezTo>
                <a:cubicBezTo>
                  <a:pt x="5565" y="3858"/>
                  <a:pt x="5570" y="3858"/>
                  <a:pt x="5570" y="3858"/>
                </a:cubicBezTo>
                <a:cubicBezTo>
                  <a:pt x="5570" y="3858"/>
                  <a:pt x="5570" y="3847"/>
                  <a:pt x="5570" y="3847"/>
                </a:cubicBezTo>
                <a:cubicBezTo>
                  <a:pt x="5565" y="3847"/>
                  <a:pt x="5565" y="3858"/>
                  <a:pt x="5559" y="3858"/>
                </a:cubicBezTo>
                <a:cubicBezTo>
                  <a:pt x="5559" y="3858"/>
                  <a:pt x="5559" y="3858"/>
                  <a:pt x="5553" y="3869"/>
                </a:cubicBezTo>
                <a:cubicBezTo>
                  <a:pt x="5553" y="3869"/>
                  <a:pt x="5553" y="3869"/>
                  <a:pt x="5548" y="3869"/>
                </a:cubicBezTo>
                <a:cubicBezTo>
                  <a:pt x="5548" y="3879"/>
                  <a:pt x="5548" y="3879"/>
                  <a:pt x="5542" y="3879"/>
                </a:cubicBezTo>
                <a:cubicBezTo>
                  <a:pt x="5542" y="3879"/>
                  <a:pt x="5542" y="3879"/>
                  <a:pt x="5542" y="3869"/>
                </a:cubicBezTo>
                <a:cubicBezTo>
                  <a:pt x="5542" y="3858"/>
                  <a:pt x="5542" y="3858"/>
                  <a:pt x="5536" y="3847"/>
                </a:cubicBezTo>
                <a:cubicBezTo>
                  <a:pt x="5536" y="3847"/>
                  <a:pt x="5531" y="3847"/>
                  <a:pt x="5531" y="3847"/>
                </a:cubicBezTo>
                <a:cubicBezTo>
                  <a:pt x="5525" y="3847"/>
                  <a:pt x="5525" y="3847"/>
                  <a:pt x="5525" y="3836"/>
                </a:cubicBezTo>
                <a:cubicBezTo>
                  <a:pt x="5520" y="3836"/>
                  <a:pt x="5514" y="3836"/>
                  <a:pt x="5508" y="3836"/>
                </a:cubicBezTo>
                <a:cubicBezTo>
                  <a:pt x="5508" y="3836"/>
                  <a:pt x="5508" y="3847"/>
                  <a:pt x="5503" y="3847"/>
                </a:cubicBezTo>
                <a:cubicBezTo>
                  <a:pt x="5503" y="3847"/>
                  <a:pt x="5503" y="3847"/>
                  <a:pt x="5497" y="3847"/>
                </a:cubicBezTo>
                <a:cubicBezTo>
                  <a:pt x="5497" y="3847"/>
                  <a:pt x="5491" y="3847"/>
                  <a:pt x="5491" y="3847"/>
                </a:cubicBezTo>
                <a:cubicBezTo>
                  <a:pt x="5491" y="3847"/>
                  <a:pt x="5497" y="3836"/>
                  <a:pt x="5497" y="3836"/>
                </a:cubicBezTo>
                <a:cubicBezTo>
                  <a:pt x="5503" y="3826"/>
                  <a:pt x="5508" y="3836"/>
                  <a:pt x="5514" y="3826"/>
                </a:cubicBezTo>
                <a:cubicBezTo>
                  <a:pt x="5514" y="3826"/>
                  <a:pt x="5520" y="3826"/>
                  <a:pt x="5520" y="3826"/>
                </a:cubicBezTo>
                <a:cubicBezTo>
                  <a:pt x="5520" y="3826"/>
                  <a:pt x="5525" y="3826"/>
                  <a:pt x="5525" y="3836"/>
                </a:cubicBezTo>
                <a:cubicBezTo>
                  <a:pt x="5531" y="3836"/>
                  <a:pt x="5536" y="3836"/>
                  <a:pt x="5531" y="3826"/>
                </a:cubicBezTo>
                <a:cubicBezTo>
                  <a:pt x="5531" y="3826"/>
                  <a:pt x="5525" y="3815"/>
                  <a:pt x="5525" y="3815"/>
                </a:cubicBezTo>
                <a:cubicBezTo>
                  <a:pt x="5525" y="3815"/>
                  <a:pt x="5520" y="3815"/>
                  <a:pt x="5520" y="3815"/>
                </a:cubicBezTo>
                <a:cubicBezTo>
                  <a:pt x="5514" y="3815"/>
                  <a:pt x="5514" y="3804"/>
                  <a:pt x="5514" y="3804"/>
                </a:cubicBezTo>
                <a:cubicBezTo>
                  <a:pt x="5508" y="3804"/>
                  <a:pt x="5508" y="3804"/>
                  <a:pt x="5503" y="3804"/>
                </a:cubicBezTo>
                <a:cubicBezTo>
                  <a:pt x="5497" y="3804"/>
                  <a:pt x="5491" y="3804"/>
                  <a:pt x="5491" y="3804"/>
                </a:cubicBezTo>
                <a:cubicBezTo>
                  <a:pt x="5486" y="3804"/>
                  <a:pt x="5486" y="3815"/>
                  <a:pt x="5480" y="3804"/>
                </a:cubicBezTo>
                <a:cubicBezTo>
                  <a:pt x="5480" y="3804"/>
                  <a:pt x="5480" y="3804"/>
                  <a:pt x="5480" y="3793"/>
                </a:cubicBezTo>
                <a:cubicBezTo>
                  <a:pt x="5475" y="3793"/>
                  <a:pt x="5469" y="3793"/>
                  <a:pt x="5463" y="3793"/>
                </a:cubicBezTo>
                <a:cubicBezTo>
                  <a:pt x="5463" y="3793"/>
                  <a:pt x="5458" y="3793"/>
                  <a:pt x="5458" y="3793"/>
                </a:cubicBezTo>
                <a:cubicBezTo>
                  <a:pt x="5458" y="3793"/>
                  <a:pt x="5452" y="3793"/>
                  <a:pt x="5452" y="3793"/>
                </a:cubicBezTo>
                <a:cubicBezTo>
                  <a:pt x="5458" y="3783"/>
                  <a:pt x="5458" y="3783"/>
                  <a:pt x="5463" y="3783"/>
                </a:cubicBezTo>
                <a:cubicBezTo>
                  <a:pt x="5469" y="3783"/>
                  <a:pt x="5475" y="3793"/>
                  <a:pt x="5480" y="3793"/>
                </a:cubicBezTo>
                <a:cubicBezTo>
                  <a:pt x="5480" y="3793"/>
                  <a:pt x="5486" y="3793"/>
                  <a:pt x="5486" y="3793"/>
                </a:cubicBezTo>
                <a:cubicBezTo>
                  <a:pt x="5486" y="3793"/>
                  <a:pt x="5491" y="3793"/>
                  <a:pt x="5491" y="3793"/>
                </a:cubicBezTo>
                <a:cubicBezTo>
                  <a:pt x="5497" y="3804"/>
                  <a:pt x="5503" y="3793"/>
                  <a:pt x="5508" y="3793"/>
                </a:cubicBezTo>
                <a:cubicBezTo>
                  <a:pt x="5514" y="3793"/>
                  <a:pt x="5514" y="3793"/>
                  <a:pt x="5520" y="3793"/>
                </a:cubicBezTo>
                <a:cubicBezTo>
                  <a:pt x="5525" y="3793"/>
                  <a:pt x="5525" y="3793"/>
                  <a:pt x="5531" y="3793"/>
                </a:cubicBezTo>
                <a:cubicBezTo>
                  <a:pt x="5536" y="3793"/>
                  <a:pt x="5536" y="3793"/>
                  <a:pt x="5536" y="3793"/>
                </a:cubicBezTo>
                <a:cubicBezTo>
                  <a:pt x="5536" y="3793"/>
                  <a:pt x="5542" y="3804"/>
                  <a:pt x="5542" y="3804"/>
                </a:cubicBezTo>
                <a:cubicBezTo>
                  <a:pt x="5548" y="3804"/>
                  <a:pt x="5542" y="3793"/>
                  <a:pt x="5542" y="3793"/>
                </a:cubicBezTo>
                <a:cubicBezTo>
                  <a:pt x="5536" y="3793"/>
                  <a:pt x="5531" y="3793"/>
                  <a:pt x="5531" y="3783"/>
                </a:cubicBezTo>
                <a:cubicBezTo>
                  <a:pt x="5531" y="3783"/>
                  <a:pt x="5531" y="3783"/>
                  <a:pt x="5536" y="3783"/>
                </a:cubicBezTo>
                <a:cubicBezTo>
                  <a:pt x="5536" y="3783"/>
                  <a:pt x="5536" y="3783"/>
                  <a:pt x="5536" y="3783"/>
                </a:cubicBezTo>
                <a:cubicBezTo>
                  <a:pt x="5542" y="3783"/>
                  <a:pt x="5536" y="3772"/>
                  <a:pt x="5536" y="3772"/>
                </a:cubicBezTo>
                <a:cubicBezTo>
                  <a:pt x="5536" y="3761"/>
                  <a:pt x="5531" y="3772"/>
                  <a:pt x="5531" y="3761"/>
                </a:cubicBezTo>
                <a:cubicBezTo>
                  <a:pt x="5531" y="3761"/>
                  <a:pt x="5531" y="3761"/>
                  <a:pt x="5531" y="3761"/>
                </a:cubicBezTo>
                <a:cubicBezTo>
                  <a:pt x="5525" y="3761"/>
                  <a:pt x="5520" y="3761"/>
                  <a:pt x="5520" y="3750"/>
                </a:cubicBezTo>
                <a:cubicBezTo>
                  <a:pt x="5525" y="3750"/>
                  <a:pt x="5531" y="3761"/>
                  <a:pt x="5536" y="3761"/>
                </a:cubicBezTo>
                <a:cubicBezTo>
                  <a:pt x="5542" y="3761"/>
                  <a:pt x="5542" y="3761"/>
                  <a:pt x="5542" y="3750"/>
                </a:cubicBezTo>
                <a:cubicBezTo>
                  <a:pt x="5548" y="3750"/>
                  <a:pt x="5548" y="3750"/>
                  <a:pt x="5553" y="3750"/>
                </a:cubicBezTo>
                <a:cubicBezTo>
                  <a:pt x="5559" y="3750"/>
                  <a:pt x="5553" y="3740"/>
                  <a:pt x="5548" y="3740"/>
                </a:cubicBezTo>
                <a:cubicBezTo>
                  <a:pt x="5542" y="3729"/>
                  <a:pt x="5542" y="3729"/>
                  <a:pt x="5536" y="3729"/>
                </a:cubicBezTo>
                <a:cubicBezTo>
                  <a:pt x="5531" y="3729"/>
                  <a:pt x="5531" y="3729"/>
                  <a:pt x="5525" y="3718"/>
                </a:cubicBezTo>
                <a:cubicBezTo>
                  <a:pt x="5520" y="3718"/>
                  <a:pt x="5520" y="3718"/>
                  <a:pt x="5520" y="3718"/>
                </a:cubicBezTo>
                <a:cubicBezTo>
                  <a:pt x="5514" y="3718"/>
                  <a:pt x="5514" y="3718"/>
                  <a:pt x="5514" y="3718"/>
                </a:cubicBezTo>
                <a:cubicBezTo>
                  <a:pt x="5508" y="3718"/>
                  <a:pt x="5508" y="3718"/>
                  <a:pt x="5508" y="3718"/>
                </a:cubicBezTo>
                <a:cubicBezTo>
                  <a:pt x="5503" y="3707"/>
                  <a:pt x="5497" y="3707"/>
                  <a:pt x="5503" y="3707"/>
                </a:cubicBezTo>
                <a:cubicBezTo>
                  <a:pt x="5503" y="3707"/>
                  <a:pt x="5508" y="3707"/>
                  <a:pt x="5508" y="3707"/>
                </a:cubicBezTo>
                <a:cubicBezTo>
                  <a:pt x="5508" y="3707"/>
                  <a:pt x="5514" y="3707"/>
                  <a:pt x="5514" y="3707"/>
                </a:cubicBezTo>
                <a:cubicBezTo>
                  <a:pt x="5520" y="3707"/>
                  <a:pt x="5525" y="3707"/>
                  <a:pt x="5531" y="3707"/>
                </a:cubicBezTo>
                <a:cubicBezTo>
                  <a:pt x="5531" y="3707"/>
                  <a:pt x="5525" y="3686"/>
                  <a:pt x="5525" y="3686"/>
                </a:cubicBezTo>
                <a:cubicBezTo>
                  <a:pt x="5525" y="3686"/>
                  <a:pt x="5531" y="3686"/>
                  <a:pt x="5531" y="3686"/>
                </a:cubicBezTo>
                <a:cubicBezTo>
                  <a:pt x="5536" y="3697"/>
                  <a:pt x="5536" y="3697"/>
                  <a:pt x="5542" y="3697"/>
                </a:cubicBezTo>
                <a:cubicBezTo>
                  <a:pt x="5542" y="3707"/>
                  <a:pt x="5548" y="3707"/>
                  <a:pt x="5553" y="3707"/>
                </a:cubicBezTo>
                <a:cubicBezTo>
                  <a:pt x="5559" y="3718"/>
                  <a:pt x="5565" y="3718"/>
                  <a:pt x="5570" y="3718"/>
                </a:cubicBezTo>
                <a:cubicBezTo>
                  <a:pt x="5576" y="3718"/>
                  <a:pt x="5576" y="3707"/>
                  <a:pt x="5581" y="3718"/>
                </a:cubicBezTo>
                <a:cubicBezTo>
                  <a:pt x="5587" y="3718"/>
                  <a:pt x="5587" y="3718"/>
                  <a:pt x="5593" y="3718"/>
                </a:cubicBezTo>
                <a:cubicBezTo>
                  <a:pt x="5593" y="3718"/>
                  <a:pt x="5593" y="3718"/>
                  <a:pt x="5598" y="3718"/>
                </a:cubicBezTo>
                <a:cubicBezTo>
                  <a:pt x="5598" y="3718"/>
                  <a:pt x="5598" y="3718"/>
                  <a:pt x="5604" y="3718"/>
                </a:cubicBezTo>
                <a:cubicBezTo>
                  <a:pt x="5604" y="3718"/>
                  <a:pt x="5610" y="3718"/>
                  <a:pt x="5610" y="3718"/>
                </a:cubicBezTo>
                <a:cubicBezTo>
                  <a:pt x="5615" y="3718"/>
                  <a:pt x="5615" y="3729"/>
                  <a:pt x="5621" y="3729"/>
                </a:cubicBezTo>
                <a:cubicBezTo>
                  <a:pt x="5621" y="3718"/>
                  <a:pt x="5621" y="3707"/>
                  <a:pt x="5621" y="3697"/>
                </a:cubicBezTo>
                <a:cubicBezTo>
                  <a:pt x="5621" y="3686"/>
                  <a:pt x="5615" y="3686"/>
                  <a:pt x="5615" y="3675"/>
                </a:cubicBezTo>
                <a:cubicBezTo>
                  <a:pt x="5610" y="3675"/>
                  <a:pt x="5604" y="3664"/>
                  <a:pt x="5604" y="3664"/>
                </a:cubicBezTo>
                <a:cubicBezTo>
                  <a:pt x="5598" y="3664"/>
                  <a:pt x="5593" y="3664"/>
                  <a:pt x="5587" y="3654"/>
                </a:cubicBezTo>
                <a:cubicBezTo>
                  <a:pt x="5587" y="3654"/>
                  <a:pt x="5581" y="3654"/>
                  <a:pt x="5576" y="3654"/>
                </a:cubicBezTo>
                <a:cubicBezTo>
                  <a:pt x="5565" y="3654"/>
                  <a:pt x="5559" y="3654"/>
                  <a:pt x="5548" y="3654"/>
                </a:cubicBezTo>
                <a:cubicBezTo>
                  <a:pt x="5542" y="3654"/>
                  <a:pt x="5536" y="3654"/>
                  <a:pt x="5536" y="3654"/>
                </a:cubicBezTo>
                <a:cubicBezTo>
                  <a:pt x="5531" y="3643"/>
                  <a:pt x="5531" y="3643"/>
                  <a:pt x="5525" y="3643"/>
                </a:cubicBezTo>
                <a:cubicBezTo>
                  <a:pt x="5520" y="3643"/>
                  <a:pt x="5514" y="3643"/>
                  <a:pt x="5508" y="3632"/>
                </a:cubicBezTo>
                <a:cubicBezTo>
                  <a:pt x="5508" y="3621"/>
                  <a:pt x="5503" y="3621"/>
                  <a:pt x="5497" y="3621"/>
                </a:cubicBezTo>
                <a:cubicBezTo>
                  <a:pt x="5497" y="3621"/>
                  <a:pt x="5491" y="3621"/>
                  <a:pt x="5491" y="3621"/>
                </a:cubicBezTo>
                <a:cubicBezTo>
                  <a:pt x="5486" y="3621"/>
                  <a:pt x="5486" y="3632"/>
                  <a:pt x="5486" y="3632"/>
                </a:cubicBezTo>
                <a:cubicBezTo>
                  <a:pt x="5480" y="3632"/>
                  <a:pt x="5475" y="3643"/>
                  <a:pt x="5469" y="3632"/>
                </a:cubicBezTo>
                <a:cubicBezTo>
                  <a:pt x="5475" y="3632"/>
                  <a:pt x="5475" y="3632"/>
                  <a:pt x="5480" y="3632"/>
                </a:cubicBezTo>
                <a:cubicBezTo>
                  <a:pt x="5480" y="3632"/>
                  <a:pt x="5480" y="3621"/>
                  <a:pt x="5486" y="3621"/>
                </a:cubicBezTo>
                <a:cubicBezTo>
                  <a:pt x="5486" y="3621"/>
                  <a:pt x="5491" y="3611"/>
                  <a:pt x="5497" y="3611"/>
                </a:cubicBezTo>
                <a:cubicBezTo>
                  <a:pt x="5503" y="3611"/>
                  <a:pt x="5508" y="3621"/>
                  <a:pt x="5514" y="3621"/>
                </a:cubicBezTo>
                <a:cubicBezTo>
                  <a:pt x="5520" y="3611"/>
                  <a:pt x="5520" y="3611"/>
                  <a:pt x="5525" y="3600"/>
                </a:cubicBezTo>
                <a:cubicBezTo>
                  <a:pt x="5525" y="3600"/>
                  <a:pt x="5536" y="3589"/>
                  <a:pt x="5536" y="3589"/>
                </a:cubicBezTo>
                <a:cubicBezTo>
                  <a:pt x="5542" y="3589"/>
                  <a:pt x="5542" y="3589"/>
                  <a:pt x="5548" y="3589"/>
                </a:cubicBezTo>
                <a:cubicBezTo>
                  <a:pt x="5548" y="3579"/>
                  <a:pt x="5548" y="3579"/>
                  <a:pt x="5553" y="3579"/>
                </a:cubicBezTo>
                <a:cubicBezTo>
                  <a:pt x="5553" y="3579"/>
                  <a:pt x="5559" y="3589"/>
                  <a:pt x="5565" y="3589"/>
                </a:cubicBezTo>
                <a:cubicBezTo>
                  <a:pt x="5565" y="3589"/>
                  <a:pt x="5565" y="3589"/>
                  <a:pt x="5570" y="3589"/>
                </a:cubicBezTo>
                <a:cubicBezTo>
                  <a:pt x="5570" y="3600"/>
                  <a:pt x="5576" y="3600"/>
                  <a:pt x="5576" y="3600"/>
                </a:cubicBezTo>
                <a:cubicBezTo>
                  <a:pt x="5576" y="3600"/>
                  <a:pt x="5581" y="3600"/>
                  <a:pt x="5581" y="3600"/>
                </a:cubicBezTo>
                <a:cubicBezTo>
                  <a:pt x="5587" y="3600"/>
                  <a:pt x="5593" y="3600"/>
                  <a:pt x="5593" y="3589"/>
                </a:cubicBezTo>
                <a:cubicBezTo>
                  <a:pt x="5593" y="3579"/>
                  <a:pt x="5593" y="3579"/>
                  <a:pt x="5593" y="3568"/>
                </a:cubicBezTo>
                <a:cubicBezTo>
                  <a:pt x="5587" y="3557"/>
                  <a:pt x="5593" y="3546"/>
                  <a:pt x="5587" y="3536"/>
                </a:cubicBezTo>
                <a:cubicBezTo>
                  <a:pt x="5581" y="3525"/>
                  <a:pt x="5576" y="3514"/>
                  <a:pt x="5565" y="3503"/>
                </a:cubicBezTo>
                <a:cubicBezTo>
                  <a:pt x="5565" y="3493"/>
                  <a:pt x="5559" y="3482"/>
                  <a:pt x="5553" y="3482"/>
                </a:cubicBezTo>
                <a:cubicBezTo>
                  <a:pt x="5548" y="3482"/>
                  <a:pt x="5542" y="3482"/>
                  <a:pt x="5542" y="3471"/>
                </a:cubicBezTo>
                <a:cubicBezTo>
                  <a:pt x="5536" y="3471"/>
                  <a:pt x="5531" y="3460"/>
                  <a:pt x="5531" y="3471"/>
                </a:cubicBezTo>
                <a:cubicBezTo>
                  <a:pt x="5525" y="3471"/>
                  <a:pt x="5525" y="3482"/>
                  <a:pt x="5525" y="3482"/>
                </a:cubicBezTo>
                <a:cubicBezTo>
                  <a:pt x="5525" y="3493"/>
                  <a:pt x="5525" y="3493"/>
                  <a:pt x="5525" y="3493"/>
                </a:cubicBezTo>
                <a:cubicBezTo>
                  <a:pt x="5525" y="3503"/>
                  <a:pt x="5531" y="3514"/>
                  <a:pt x="5520" y="3514"/>
                </a:cubicBezTo>
                <a:cubicBezTo>
                  <a:pt x="5520" y="3514"/>
                  <a:pt x="5514" y="3514"/>
                  <a:pt x="5514" y="3514"/>
                </a:cubicBezTo>
                <a:cubicBezTo>
                  <a:pt x="5514" y="3514"/>
                  <a:pt x="5508" y="3525"/>
                  <a:pt x="5508" y="3525"/>
                </a:cubicBezTo>
                <a:cubicBezTo>
                  <a:pt x="5503" y="3525"/>
                  <a:pt x="5503" y="3525"/>
                  <a:pt x="5503" y="3536"/>
                </a:cubicBezTo>
                <a:cubicBezTo>
                  <a:pt x="5497" y="3536"/>
                  <a:pt x="5497" y="3536"/>
                  <a:pt x="5497" y="3536"/>
                </a:cubicBezTo>
                <a:cubicBezTo>
                  <a:pt x="5491" y="3546"/>
                  <a:pt x="5491" y="3546"/>
                  <a:pt x="5486" y="3546"/>
                </a:cubicBezTo>
                <a:cubicBezTo>
                  <a:pt x="5486" y="3546"/>
                  <a:pt x="5480" y="3546"/>
                  <a:pt x="5475" y="3546"/>
                </a:cubicBezTo>
                <a:cubicBezTo>
                  <a:pt x="5469" y="3546"/>
                  <a:pt x="5469" y="3557"/>
                  <a:pt x="5463" y="3557"/>
                </a:cubicBezTo>
                <a:cubicBezTo>
                  <a:pt x="5458" y="3568"/>
                  <a:pt x="5458" y="3568"/>
                  <a:pt x="5452" y="3579"/>
                </a:cubicBezTo>
                <a:cubicBezTo>
                  <a:pt x="5446" y="3579"/>
                  <a:pt x="5435" y="3589"/>
                  <a:pt x="5430" y="3579"/>
                </a:cubicBezTo>
                <a:cubicBezTo>
                  <a:pt x="5435" y="3579"/>
                  <a:pt x="5441" y="3579"/>
                  <a:pt x="5452" y="3568"/>
                </a:cubicBezTo>
                <a:cubicBezTo>
                  <a:pt x="5452" y="3568"/>
                  <a:pt x="5458" y="3557"/>
                  <a:pt x="5458" y="3557"/>
                </a:cubicBezTo>
                <a:cubicBezTo>
                  <a:pt x="5463" y="3546"/>
                  <a:pt x="5469" y="3546"/>
                  <a:pt x="5469" y="3546"/>
                </a:cubicBezTo>
                <a:cubicBezTo>
                  <a:pt x="5475" y="3546"/>
                  <a:pt x="5475" y="3536"/>
                  <a:pt x="5480" y="3536"/>
                </a:cubicBezTo>
                <a:cubicBezTo>
                  <a:pt x="5480" y="3536"/>
                  <a:pt x="5480" y="3536"/>
                  <a:pt x="5486" y="3536"/>
                </a:cubicBezTo>
                <a:cubicBezTo>
                  <a:pt x="5486" y="3525"/>
                  <a:pt x="5486" y="3525"/>
                  <a:pt x="5491" y="3525"/>
                </a:cubicBezTo>
                <a:cubicBezTo>
                  <a:pt x="5491" y="3525"/>
                  <a:pt x="5491" y="3503"/>
                  <a:pt x="5491" y="3503"/>
                </a:cubicBezTo>
                <a:cubicBezTo>
                  <a:pt x="5491" y="3493"/>
                  <a:pt x="5486" y="3493"/>
                  <a:pt x="5486" y="3493"/>
                </a:cubicBezTo>
                <a:cubicBezTo>
                  <a:pt x="5480" y="3493"/>
                  <a:pt x="5475" y="3493"/>
                  <a:pt x="5469" y="3493"/>
                </a:cubicBezTo>
                <a:cubicBezTo>
                  <a:pt x="5469" y="3493"/>
                  <a:pt x="5463" y="3493"/>
                  <a:pt x="5458" y="3493"/>
                </a:cubicBezTo>
                <a:cubicBezTo>
                  <a:pt x="5458" y="3493"/>
                  <a:pt x="5452" y="3493"/>
                  <a:pt x="5446" y="3503"/>
                </a:cubicBezTo>
                <a:cubicBezTo>
                  <a:pt x="5446" y="3503"/>
                  <a:pt x="5441" y="3503"/>
                  <a:pt x="5441" y="3503"/>
                </a:cubicBezTo>
                <a:cubicBezTo>
                  <a:pt x="5441" y="3514"/>
                  <a:pt x="5435" y="3503"/>
                  <a:pt x="5435" y="3514"/>
                </a:cubicBezTo>
                <a:cubicBezTo>
                  <a:pt x="5430" y="3514"/>
                  <a:pt x="5430" y="3514"/>
                  <a:pt x="5430" y="3514"/>
                </a:cubicBezTo>
                <a:cubicBezTo>
                  <a:pt x="5430" y="3525"/>
                  <a:pt x="5430" y="3525"/>
                  <a:pt x="5430" y="3536"/>
                </a:cubicBezTo>
                <a:cubicBezTo>
                  <a:pt x="5424" y="3536"/>
                  <a:pt x="5424" y="3546"/>
                  <a:pt x="5424" y="3546"/>
                </a:cubicBezTo>
                <a:cubicBezTo>
                  <a:pt x="5418" y="3546"/>
                  <a:pt x="5424" y="3536"/>
                  <a:pt x="5418" y="3536"/>
                </a:cubicBezTo>
                <a:cubicBezTo>
                  <a:pt x="5418" y="3525"/>
                  <a:pt x="5418" y="3525"/>
                  <a:pt x="5413" y="3525"/>
                </a:cubicBezTo>
                <a:cubicBezTo>
                  <a:pt x="5413" y="3514"/>
                  <a:pt x="5418" y="3514"/>
                  <a:pt x="5418" y="3514"/>
                </a:cubicBezTo>
                <a:cubicBezTo>
                  <a:pt x="5424" y="3503"/>
                  <a:pt x="5424" y="3503"/>
                  <a:pt x="5430" y="3493"/>
                </a:cubicBezTo>
                <a:cubicBezTo>
                  <a:pt x="5435" y="3493"/>
                  <a:pt x="5441" y="3493"/>
                  <a:pt x="5446" y="3482"/>
                </a:cubicBezTo>
                <a:cubicBezTo>
                  <a:pt x="5452" y="3482"/>
                  <a:pt x="5452" y="3482"/>
                  <a:pt x="5458" y="3471"/>
                </a:cubicBezTo>
                <a:cubicBezTo>
                  <a:pt x="5463" y="3471"/>
                  <a:pt x="5469" y="3471"/>
                  <a:pt x="5475" y="3471"/>
                </a:cubicBezTo>
                <a:cubicBezTo>
                  <a:pt x="5480" y="3471"/>
                  <a:pt x="5480" y="3471"/>
                  <a:pt x="5486" y="3471"/>
                </a:cubicBezTo>
                <a:cubicBezTo>
                  <a:pt x="5491" y="3460"/>
                  <a:pt x="5497" y="3450"/>
                  <a:pt x="5497" y="3450"/>
                </a:cubicBezTo>
                <a:cubicBezTo>
                  <a:pt x="5503" y="3450"/>
                  <a:pt x="5503" y="3460"/>
                  <a:pt x="5508" y="3460"/>
                </a:cubicBezTo>
                <a:cubicBezTo>
                  <a:pt x="5508" y="3460"/>
                  <a:pt x="5508" y="3450"/>
                  <a:pt x="5508" y="3450"/>
                </a:cubicBezTo>
                <a:cubicBezTo>
                  <a:pt x="5514" y="3439"/>
                  <a:pt x="5514" y="3439"/>
                  <a:pt x="5514" y="3428"/>
                </a:cubicBezTo>
                <a:cubicBezTo>
                  <a:pt x="5520" y="3417"/>
                  <a:pt x="5520" y="3407"/>
                  <a:pt x="5514" y="3407"/>
                </a:cubicBezTo>
                <a:cubicBezTo>
                  <a:pt x="5508" y="3396"/>
                  <a:pt x="5503" y="3396"/>
                  <a:pt x="5497" y="3396"/>
                </a:cubicBezTo>
                <a:cubicBezTo>
                  <a:pt x="5497" y="3396"/>
                  <a:pt x="5491" y="3396"/>
                  <a:pt x="5486" y="3385"/>
                </a:cubicBezTo>
                <a:cubicBezTo>
                  <a:pt x="5480" y="3385"/>
                  <a:pt x="5475" y="3385"/>
                  <a:pt x="5475" y="3374"/>
                </a:cubicBezTo>
                <a:cubicBezTo>
                  <a:pt x="5469" y="3374"/>
                  <a:pt x="5463" y="3374"/>
                  <a:pt x="5458" y="3364"/>
                </a:cubicBezTo>
                <a:cubicBezTo>
                  <a:pt x="5458" y="3364"/>
                  <a:pt x="5458" y="3364"/>
                  <a:pt x="5452" y="3364"/>
                </a:cubicBezTo>
                <a:cubicBezTo>
                  <a:pt x="5446" y="3353"/>
                  <a:pt x="5441" y="3364"/>
                  <a:pt x="5435" y="3364"/>
                </a:cubicBezTo>
                <a:cubicBezTo>
                  <a:pt x="5430" y="3374"/>
                  <a:pt x="5430" y="3374"/>
                  <a:pt x="5430" y="3374"/>
                </a:cubicBezTo>
                <a:cubicBezTo>
                  <a:pt x="5424" y="3374"/>
                  <a:pt x="5424" y="3374"/>
                  <a:pt x="5418" y="3374"/>
                </a:cubicBezTo>
                <a:cubicBezTo>
                  <a:pt x="5418" y="3385"/>
                  <a:pt x="5418" y="3385"/>
                  <a:pt x="5413" y="3385"/>
                </a:cubicBezTo>
                <a:cubicBezTo>
                  <a:pt x="5413" y="3396"/>
                  <a:pt x="5407" y="3396"/>
                  <a:pt x="5401" y="3396"/>
                </a:cubicBezTo>
                <a:cubicBezTo>
                  <a:pt x="5401" y="3396"/>
                  <a:pt x="5396" y="3396"/>
                  <a:pt x="5390" y="3407"/>
                </a:cubicBezTo>
                <a:cubicBezTo>
                  <a:pt x="5385" y="3407"/>
                  <a:pt x="5390" y="3417"/>
                  <a:pt x="5390" y="3428"/>
                </a:cubicBezTo>
                <a:cubicBezTo>
                  <a:pt x="5385" y="3417"/>
                  <a:pt x="5385" y="3407"/>
                  <a:pt x="5385" y="3396"/>
                </a:cubicBezTo>
                <a:cubicBezTo>
                  <a:pt x="5390" y="3396"/>
                  <a:pt x="5396" y="3396"/>
                  <a:pt x="5401" y="3396"/>
                </a:cubicBezTo>
                <a:cubicBezTo>
                  <a:pt x="5401" y="3385"/>
                  <a:pt x="5407" y="3385"/>
                  <a:pt x="5413" y="3374"/>
                </a:cubicBezTo>
                <a:cubicBezTo>
                  <a:pt x="5413" y="3374"/>
                  <a:pt x="5418" y="3364"/>
                  <a:pt x="5418" y="3364"/>
                </a:cubicBezTo>
                <a:cubicBezTo>
                  <a:pt x="5424" y="3364"/>
                  <a:pt x="5424" y="3353"/>
                  <a:pt x="5424" y="3353"/>
                </a:cubicBezTo>
                <a:cubicBezTo>
                  <a:pt x="5424" y="3342"/>
                  <a:pt x="5413" y="3342"/>
                  <a:pt x="5413" y="3342"/>
                </a:cubicBezTo>
                <a:cubicBezTo>
                  <a:pt x="5407" y="3353"/>
                  <a:pt x="5401" y="3353"/>
                  <a:pt x="5401" y="3353"/>
                </a:cubicBezTo>
                <a:cubicBezTo>
                  <a:pt x="5396" y="3353"/>
                  <a:pt x="5390" y="3364"/>
                  <a:pt x="5385" y="3364"/>
                </a:cubicBezTo>
                <a:cubicBezTo>
                  <a:pt x="5379" y="3364"/>
                  <a:pt x="5379" y="3374"/>
                  <a:pt x="5373" y="3374"/>
                </a:cubicBezTo>
                <a:cubicBezTo>
                  <a:pt x="5368" y="3374"/>
                  <a:pt x="5362" y="3385"/>
                  <a:pt x="5362" y="3385"/>
                </a:cubicBezTo>
                <a:cubicBezTo>
                  <a:pt x="5356" y="3396"/>
                  <a:pt x="5351" y="3396"/>
                  <a:pt x="5345" y="3396"/>
                </a:cubicBezTo>
                <a:cubicBezTo>
                  <a:pt x="5345" y="3407"/>
                  <a:pt x="5345" y="3407"/>
                  <a:pt x="5345" y="3407"/>
                </a:cubicBezTo>
                <a:cubicBezTo>
                  <a:pt x="5340" y="3417"/>
                  <a:pt x="5340" y="3417"/>
                  <a:pt x="5340" y="3417"/>
                </a:cubicBezTo>
                <a:cubicBezTo>
                  <a:pt x="5334" y="3428"/>
                  <a:pt x="5340" y="3439"/>
                  <a:pt x="5334" y="3450"/>
                </a:cubicBezTo>
                <a:cubicBezTo>
                  <a:pt x="5334" y="3460"/>
                  <a:pt x="5334" y="3460"/>
                  <a:pt x="5334" y="3471"/>
                </a:cubicBezTo>
                <a:cubicBezTo>
                  <a:pt x="5334" y="3482"/>
                  <a:pt x="5334" y="3493"/>
                  <a:pt x="5328" y="3493"/>
                </a:cubicBezTo>
                <a:cubicBezTo>
                  <a:pt x="5328" y="3493"/>
                  <a:pt x="5328" y="3482"/>
                  <a:pt x="5328" y="3471"/>
                </a:cubicBezTo>
                <a:cubicBezTo>
                  <a:pt x="5328" y="3471"/>
                  <a:pt x="5328" y="3471"/>
                  <a:pt x="5328" y="3460"/>
                </a:cubicBezTo>
                <a:cubicBezTo>
                  <a:pt x="5328" y="3460"/>
                  <a:pt x="5328" y="3450"/>
                  <a:pt x="5328" y="3450"/>
                </a:cubicBezTo>
                <a:cubicBezTo>
                  <a:pt x="5334" y="3439"/>
                  <a:pt x="5334" y="3439"/>
                  <a:pt x="5334" y="3428"/>
                </a:cubicBezTo>
                <a:cubicBezTo>
                  <a:pt x="5334" y="3417"/>
                  <a:pt x="5328" y="3407"/>
                  <a:pt x="5328" y="3407"/>
                </a:cubicBezTo>
                <a:cubicBezTo>
                  <a:pt x="5323" y="3407"/>
                  <a:pt x="5317" y="3407"/>
                  <a:pt x="5311" y="3407"/>
                </a:cubicBezTo>
                <a:cubicBezTo>
                  <a:pt x="5311" y="3396"/>
                  <a:pt x="5334" y="3407"/>
                  <a:pt x="5334" y="3407"/>
                </a:cubicBezTo>
                <a:cubicBezTo>
                  <a:pt x="5340" y="3407"/>
                  <a:pt x="5345" y="3385"/>
                  <a:pt x="5345" y="3385"/>
                </a:cubicBezTo>
                <a:cubicBezTo>
                  <a:pt x="5351" y="3385"/>
                  <a:pt x="5351" y="3385"/>
                  <a:pt x="5356" y="3374"/>
                </a:cubicBezTo>
                <a:cubicBezTo>
                  <a:pt x="5356" y="3374"/>
                  <a:pt x="5362" y="3374"/>
                  <a:pt x="5362" y="3364"/>
                </a:cubicBezTo>
                <a:cubicBezTo>
                  <a:pt x="5368" y="3364"/>
                  <a:pt x="5368" y="3353"/>
                  <a:pt x="5368" y="3353"/>
                </a:cubicBezTo>
                <a:cubicBezTo>
                  <a:pt x="5368" y="3353"/>
                  <a:pt x="5373" y="3353"/>
                  <a:pt x="5373" y="3342"/>
                </a:cubicBezTo>
                <a:cubicBezTo>
                  <a:pt x="5373" y="3342"/>
                  <a:pt x="5379" y="3331"/>
                  <a:pt x="5373" y="3321"/>
                </a:cubicBezTo>
                <a:cubicBezTo>
                  <a:pt x="5373" y="3321"/>
                  <a:pt x="5373" y="3321"/>
                  <a:pt x="5373" y="3310"/>
                </a:cubicBezTo>
                <a:cubicBezTo>
                  <a:pt x="5373" y="3310"/>
                  <a:pt x="5373" y="3310"/>
                  <a:pt x="5373" y="3299"/>
                </a:cubicBezTo>
                <a:cubicBezTo>
                  <a:pt x="5368" y="3299"/>
                  <a:pt x="5368" y="3299"/>
                  <a:pt x="5368" y="3299"/>
                </a:cubicBezTo>
                <a:cubicBezTo>
                  <a:pt x="5362" y="3288"/>
                  <a:pt x="5362" y="3288"/>
                  <a:pt x="5356" y="3288"/>
                </a:cubicBezTo>
                <a:cubicBezTo>
                  <a:pt x="5351" y="3299"/>
                  <a:pt x="5345" y="3288"/>
                  <a:pt x="5345" y="3299"/>
                </a:cubicBezTo>
                <a:cubicBezTo>
                  <a:pt x="5334" y="3310"/>
                  <a:pt x="5340" y="3342"/>
                  <a:pt x="5328" y="3342"/>
                </a:cubicBezTo>
                <a:cubicBezTo>
                  <a:pt x="5317" y="3342"/>
                  <a:pt x="5311" y="3342"/>
                  <a:pt x="5300" y="3353"/>
                </a:cubicBezTo>
                <a:cubicBezTo>
                  <a:pt x="5295" y="3353"/>
                  <a:pt x="5289" y="3353"/>
                  <a:pt x="5289" y="3364"/>
                </a:cubicBezTo>
                <a:cubicBezTo>
                  <a:pt x="5283" y="3364"/>
                  <a:pt x="5283" y="3364"/>
                  <a:pt x="5278" y="3364"/>
                </a:cubicBezTo>
                <a:cubicBezTo>
                  <a:pt x="5278" y="3364"/>
                  <a:pt x="5272" y="3364"/>
                  <a:pt x="5266" y="3364"/>
                </a:cubicBezTo>
                <a:cubicBezTo>
                  <a:pt x="5266" y="3374"/>
                  <a:pt x="5266" y="3374"/>
                  <a:pt x="5266" y="3374"/>
                </a:cubicBezTo>
                <a:cubicBezTo>
                  <a:pt x="5261" y="3385"/>
                  <a:pt x="5261" y="3364"/>
                  <a:pt x="5266" y="3364"/>
                </a:cubicBezTo>
                <a:cubicBezTo>
                  <a:pt x="5266" y="3364"/>
                  <a:pt x="5272" y="3364"/>
                  <a:pt x="5272" y="3353"/>
                </a:cubicBezTo>
                <a:cubicBezTo>
                  <a:pt x="5272" y="3353"/>
                  <a:pt x="5266" y="3342"/>
                  <a:pt x="5266" y="3342"/>
                </a:cubicBezTo>
                <a:cubicBezTo>
                  <a:pt x="5261" y="3342"/>
                  <a:pt x="5261" y="3353"/>
                  <a:pt x="5261" y="3342"/>
                </a:cubicBezTo>
                <a:cubicBezTo>
                  <a:pt x="5255" y="3342"/>
                  <a:pt x="5261" y="3331"/>
                  <a:pt x="5266" y="3331"/>
                </a:cubicBezTo>
                <a:cubicBezTo>
                  <a:pt x="5266" y="3331"/>
                  <a:pt x="5266" y="3321"/>
                  <a:pt x="5272" y="3321"/>
                </a:cubicBezTo>
                <a:cubicBezTo>
                  <a:pt x="5278" y="3310"/>
                  <a:pt x="5278" y="3299"/>
                  <a:pt x="5283" y="3299"/>
                </a:cubicBezTo>
                <a:cubicBezTo>
                  <a:pt x="5289" y="3299"/>
                  <a:pt x="5289" y="3288"/>
                  <a:pt x="5289" y="3288"/>
                </a:cubicBezTo>
                <a:cubicBezTo>
                  <a:pt x="5295" y="3288"/>
                  <a:pt x="5295" y="3288"/>
                  <a:pt x="5300" y="3288"/>
                </a:cubicBezTo>
                <a:cubicBezTo>
                  <a:pt x="5300" y="3299"/>
                  <a:pt x="5306" y="3299"/>
                  <a:pt x="5311" y="3299"/>
                </a:cubicBezTo>
                <a:cubicBezTo>
                  <a:pt x="5317" y="3310"/>
                  <a:pt x="5323" y="3288"/>
                  <a:pt x="5328" y="3278"/>
                </a:cubicBezTo>
                <a:cubicBezTo>
                  <a:pt x="5328" y="3267"/>
                  <a:pt x="5340" y="3267"/>
                  <a:pt x="5340" y="3256"/>
                </a:cubicBezTo>
                <a:cubicBezTo>
                  <a:pt x="5340" y="3245"/>
                  <a:pt x="5334" y="3245"/>
                  <a:pt x="5328" y="3235"/>
                </a:cubicBezTo>
                <a:cubicBezTo>
                  <a:pt x="5328" y="3235"/>
                  <a:pt x="5323" y="3224"/>
                  <a:pt x="5323" y="3224"/>
                </a:cubicBezTo>
                <a:cubicBezTo>
                  <a:pt x="5317" y="3213"/>
                  <a:pt x="5317" y="3202"/>
                  <a:pt x="5311" y="3202"/>
                </a:cubicBezTo>
                <a:cubicBezTo>
                  <a:pt x="5306" y="3202"/>
                  <a:pt x="5306" y="3202"/>
                  <a:pt x="5300" y="3192"/>
                </a:cubicBezTo>
                <a:cubicBezTo>
                  <a:pt x="5295" y="3192"/>
                  <a:pt x="5289" y="3192"/>
                  <a:pt x="5289" y="3192"/>
                </a:cubicBezTo>
                <a:cubicBezTo>
                  <a:pt x="5278" y="3181"/>
                  <a:pt x="5266" y="3181"/>
                  <a:pt x="5255" y="3170"/>
                </a:cubicBezTo>
                <a:cubicBezTo>
                  <a:pt x="5255" y="3170"/>
                  <a:pt x="5255" y="3170"/>
                  <a:pt x="5249" y="3170"/>
                </a:cubicBezTo>
                <a:cubicBezTo>
                  <a:pt x="5249" y="3170"/>
                  <a:pt x="5244" y="3170"/>
                  <a:pt x="5244" y="3170"/>
                </a:cubicBezTo>
                <a:cubicBezTo>
                  <a:pt x="5238" y="3181"/>
                  <a:pt x="5238" y="3181"/>
                  <a:pt x="5233" y="3192"/>
                </a:cubicBezTo>
                <a:close/>
                <a:moveTo>
                  <a:pt x="4462" y="2880"/>
                </a:moveTo>
                <a:cubicBezTo>
                  <a:pt x="4456" y="2880"/>
                  <a:pt x="4445" y="2880"/>
                  <a:pt x="4451" y="2869"/>
                </a:cubicBezTo>
                <a:cubicBezTo>
                  <a:pt x="4456" y="2869"/>
                  <a:pt x="4462" y="2880"/>
                  <a:pt x="4467" y="2880"/>
                </a:cubicBezTo>
                <a:cubicBezTo>
                  <a:pt x="4467" y="2880"/>
                  <a:pt x="4479" y="2880"/>
                  <a:pt x="4479" y="2891"/>
                </a:cubicBezTo>
                <a:cubicBezTo>
                  <a:pt x="4473" y="2891"/>
                  <a:pt x="4462" y="2880"/>
                  <a:pt x="4462" y="2880"/>
                </a:cubicBezTo>
                <a:close/>
                <a:moveTo>
                  <a:pt x="4501" y="2848"/>
                </a:moveTo>
                <a:cubicBezTo>
                  <a:pt x="4496" y="2837"/>
                  <a:pt x="4490" y="2837"/>
                  <a:pt x="4490" y="2837"/>
                </a:cubicBezTo>
                <a:cubicBezTo>
                  <a:pt x="4484" y="2837"/>
                  <a:pt x="4479" y="2848"/>
                  <a:pt x="4473" y="2837"/>
                </a:cubicBezTo>
                <a:cubicBezTo>
                  <a:pt x="4473" y="2837"/>
                  <a:pt x="4467" y="2837"/>
                  <a:pt x="4467" y="2837"/>
                </a:cubicBezTo>
                <a:cubicBezTo>
                  <a:pt x="4467" y="2837"/>
                  <a:pt x="4462" y="2837"/>
                  <a:pt x="4462" y="2837"/>
                </a:cubicBezTo>
                <a:cubicBezTo>
                  <a:pt x="4456" y="2837"/>
                  <a:pt x="4451" y="2837"/>
                  <a:pt x="4451" y="2826"/>
                </a:cubicBezTo>
                <a:cubicBezTo>
                  <a:pt x="4451" y="2826"/>
                  <a:pt x="4451" y="2826"/>
                  <a:pt x="4451" y="2826"/>
                </a:cubicBezTo>
                <a:cubicBezTo>
                  <a:pt x="4451" y="2816"/>
                  <a:pt x="4445" y="2816"/>
                  <a:pt x="4451" y="2816"/>
                </a:cubicBezTo>
                <a:cubicBezTo>
                  <a:pt x="4451" y="2816"/>
                  <a:pt x="4451" y="2816"/>
                  <a:pt x="4456" y="2816"/>
                </a:cubicBezTo>
                <a:cubicBezTo>
                  <a:pt x="4456" y="2826"/>
                  <a:pt x="4462" y="2826"/>
                  <a:pt x="4467" y="2826"/>
                </a:cubicBezTo>
                <a:cubicBezTo>
                  <a:pt x="4473" y="2826"/>
                  <a:pt x="4479" y="2826"/>
                  <a:pt x="4484" y="2837"/>
                </a:cubicBezTo>
                <a:cubicBezTo>
                  <a:pt x="4490" y="2837"/>
                  <a:pt x="4496" y="2837"/>
                  <a:pt x="4501" y="2837"/>
                </a:cubicBezTo>
                <a:cubicBezTo>
                  <a:pt x="4501" y="2837"/>
                  <a:pt x="4512" y="2837"/>
                  <a:pt x="4512" y="2848"/>
                </a:cubicBezTo>
                <a:cubicBezTo>
                  <a:pt x="4512" y="2859"/>
                  <a:pt x="4501" y="2848"/>
                  <a:pt x="4501" y="2848"/>
                </a:cubicBezTo>
                <a:close/>
                <a:moveTo>
                  <a:pt x="5047" y="4546"/>
                </a:moveTo>
                <a:cubicBezTo>
                  <a:pt x="5047" y="4546"/>
                  <a:pt x="5053" y="4556"/>
                  <a:pt x="5053" y="4556"/>
                </a:cubicBezTo>
                <a:cubicBezTo>
                  <a:pt x="5047" y="4556"/>
                  <a:pt x="5047" y="4546"/>
                  <a:pt x="5047" y="4546"/>
                </a:cubicBezTo>
                <a:cubicBezTo>
                  <a:pt x="5041" y="4546"/>
                  <a:pt x="5047" y="4535"/>
                  <a:pt x="5047" y="4546"/>
                </a:cubicBezTo>
                <a:close/>
                <a:moveTo>
                  <a:pt x="5069" y="4589"/>
                </a:moveTo>
                <a:cubicBezTo>
                  <a:pt x="5069" y="4589"/>
                  <a:pt x="5064" y="4599"/>
                  <a:pt x="5064" y="4599"/>
                </a:cubicBezTo>
                <a:cubicBezTo>
                  <a:pt x="5064" y="4599"/>
                  <a:pt x="5064" y="4599"/>
                  <a:pt x="5058" y="4599"/>
                </a:cubicBezTo>
                <a:cubicBezTo>
                  <a:pt x="5058" y="4599"/>
                  <a:pt x="5058" y="4599"/>
                  <a:pt x="5058" y="4599"/>
                </a:cubicBezTo>
                <a:cubicBezTo>
                  <a:pt x="5064" y="4599"/>
                  <a:pt x="5064" y="4599"/>
                  <a:pt x="5064" y="4610"/>
                </a:cubicBezTo>
                <a:cubicBezTo>
                  <a:pt x="5064" y="4610"/>
                  <a:pt x="5069" y="4610"/>
                  <a:pt x="5069" y="4621"/>
                </a:cubicBezTo>
                <a:cubicBezTo>
                  <a:pt x="5069" y="4621"/>
                  <a:pt x="5064" y="4621"/>
                  <a:pt x="5064" y="4621"/>
                </a:cubicBezTo>
                <a:cubicBezTo>
                  <a:pt x="5064" y="4621"/>
                  <a:pt x="5064" y="4610"/>
                  <a:pt x="5058" y="4610"/>
                </a:cubicBezTo>
                <a:cubicBezTo>
                  <a:pt x="5058" y="4610"/>
                  <a:pt x="5053" y="4610"/>
                  <a:pt x="5053" y="4610"/>
                </a:cubicBezTo>
                <a:cubicBezTo>
                  <a:pt x="5047" y="4599"/>
                  <a:pt x="5047" y="4599"/>
                  <a:pt x="5047" y="4599"/>
                </a:cubicBezTo>
                <a:cubicBezTo>
                  <a:pt x="5047" y="4589"/>
                  <a:pt x="5047" y="4589"/>
                  <a:pt x="5053" y="4589"/>
                </a:cubicBezTo>
                <a:cubicBezTo>
                  <a:pt x="5053" y="4589"/>
                  <a:pt x="5053" y="4589"/>
                  <a:pt x="5053" y="4589"/>
                </a:cubicBezTo>
                <a:cubicBezTo>
                  <a:pt x="5053" y="4589"/>
                  <a:pt x="5058" y="4589"/>
                  <a:pt x="5058" y="4589"/>
                </a:cubicBezTo>
                <a:cubicBezTo>
                  <a:pt x="5058" y="4589"/>
                  <a:pt x="5064" y="4589"/>
                  <a:pt x="5064" y="4578"/>
                </a:cubicBezTo>
                <a:cubicBezTo>
                  <a:pt x="5064" y="4578"/>
                  <a:pt x="5058" y="4578"/>
                  <a:pt x="5064" y="4567"/>
                </a:cubicBezTo>
                <a:cubicBezTo>
                  <a:pt x="5064" y="4567"/>
                  <a:pt x="5064" y="4578"/>
                  <a:pt x="5064" y="4578"/>
                </a:cubicBezTo>
                <a:cubicBezTo>
                  <a:pt x="5069" y="4578"/>
                  <a:pt x="5075" y="4589"/>
                  <a:pt x="5069" y="4589"/>
                </a:cubicBezTo>
                <a:close/>
                <a:moveTo>
                  <a:pt x="5114" y="4610"/>
                </a:moveTo>
                <a:cubicBezTo>
                  <a:pt x="5114" y="4621"/>
                  <a:pt x="5109" y="4621"/>
                  <a:pt x="5109" y="4632"/>
                </a:cubicBezTo>
                <a:cubicBezTo>
                  <a:pt x="5109" y="4632"/>
                  <a:pt x="5114" y="4653"/>
                  <a:pt x="5109" y="4653"/>
                </a:cubicBezTo>
                <a:cubicBezTo>
                  <a:pt x="5103" y="4642"/>
                  <a:pt x="5109" y="4642"/>
                  <a:pt x="5103" y="4642"/>
                </a:cubicBezTo>
                <a:cubicBezTo>
                  <a:pt x="5103" y="4632"/>
                  <a:pt x="5103" y="4632"/>
                  <a:pt x="5098" y="4632"/>
                </a:cubicBezTo>
                <a:cubicBezTo>
                  <a:pt x="5098" y="4632"/>
                  <a:pt x="5098" y="4632"/>
                  <a:pt x="5098" y="4621"/>
                </a:cubicBezTo>
                <a:cubicBezTo>
                  <a:pt x="5098" y="4621"/>
                  <a:pt x="5103" y="4621"/>
                  <a:pt x="5103" y="4621"/>
                </a:cubicBezTo>
                <a:cubicBezTo>
                  <a:pt x="5109" y="4621"/>
                  <a:pt x="5109" y="4610"/>
                  <a:pt x="5109" y="4610"/>
                </a:cubicBezTo>
                <a:cubicBezTo>
                  <a:pt x="5109" y="4599"/>
                  <a:pt x="5114" y="4599"/>
                  <a:pt x="5114" y="4599"/>
                </a:cubicBezTo>
                <a:cubicBezTo>
                  <a:pt x="5114" y="4599"/>
                  <a:pt x="5114" y="4610"/>
                  <a:pt x="5114" y="4610"/>
                </a:cubicBezTo>
                <a:close/>
                <a:moveTo>
                  <a:pt x="5390" y="3557"/>
                </a:moveTo>
                <a:cubicBezTo>
                  <a:pt x="5396" y="3557"/>
                  <a:pt x="5396" y="3546"/>
                  <a:pt x="5401" y="3546"/>
                </a:cubicBezTo>
                <a:cubicBezTo>
                  <a:pt x="5401" y="3546"/>
                  <a:pt x="5407" y="3546"/>
                  <a:pt x="5401" y="3546"/>
                </a:cubicBezTo>
                <a:cubicBezTo>
                  <a:pt x="5401" y="3557"/>
                  <a:pt x="5396" y="3557"/>
                  <a:pt x="5396" y="3557"/>
                </a:cubicBezTo>
                <a:cubicBezTo>
                  <a:pt x="5390" y="3557"/>
                  <a:pt x="5390" y="3568"/>
                  <a:pt x="5385" y="3568"/>
                </a:cubicBezTo>
                <a:cubicBezTo>
                  <a:pt x="5385" y="3557"/>
                  <a:pt x="5390" y="3557"/>
                  <a:pt x="5390" y="3557"/>
                </a:cubicBezTo>
                <a:close/>
                <a:moveTo>
                  <a:pt x="5542" y="5427"/>
                </a:moveTo>
                <a:cubicBezTo>
                  <a:pt x="5542" y="5427"/>
                  <a:pt x="5536" y="5427"/>
                  <a:pt x="5536" y="5427"/>
                </a:cubicBezTo>
                <a:cubicBezTo>
                  <a:pt x="5531" y="5427"/>
                  <a:pt x="5531" y="5438"/>
                  <a:pt x="5525" y="5448"/>
                </a:cubicBezTo>
                <a:cubicBezTo>
                  <a:pt x="5525" y="5448"/>
                  <a:pt x="5520" y="5459"/>
                  <a:pt x="5520" y="5470"/>
                </a:cubicBezTo>
                <a:cubicBezTo>
                  <a:pt x="5514" y="5470"/>
                  <a:pt x="5514" y="5481"/>
                  <a:pt x="5514" y="5481"/>
                </a:cubicBezTo>
                <a:cubicBezTo>
                  <a:pt x="5514" y="5502"/>
                  <a:pt x="5520" y="5491"/>
                  <a:pt x="5525" y="5491"/>
                </a:cubicBezTo>
                <a:cubicBezTo>
                  <a:pt x="5531" y="5481"/>
                  <a:pt x="5531" y="5481"/>
                  <a:pt x="5536" y="5481"/>
                </a:cubicBezTo>
                <a:cubicBezTo>
                  <a:pt x="5542" y="5481"/>
                  <a:pt x="5542" y="5470"/>
                  <a:pt x="5542" y="5470"/>
                </a:cubicBezTo>
                <a:cubicBezTo>
                  <a:pt x="5542" y="5470"/>
                  <a:pt x="5548" y="5470"/>
                  <a:pt x="5548" y="5470"/>
                </a:cubicBezTo>
                <a:cubicBezTo>
                  <a:pt x="5548" y="5459"/>
                  <a:pt x="5542" y="5448"/>
                  <a:pt x="5542" y="5448"/>
                </a:cubicBezTo>
                <a:cubicBezTo>
                  <a:pt x="5542" y="5438"/>
                  <a:pt x="5542" y="5438"/>
                  <a:pt x="5542" y="5427"/>
                </a:cubicBezTo>
                <a:close/>
                <a:moveTo>
                  <a:pt x="5266" y="1784"/>
                </a:moveTo>
                <a:cubicBezTo>
                  <a:pt x="5272" y="1784"/>
                  <a:pt x="5278" y="1784"/>
                  <a:pt x="5278" y="1795"/>
                </a:cubicBezTo>
                <a:cubicBezTo>
                  <a:pt x="5283" y="1795"/>
                  <a:pt x="5289" y="1795"/>
                  <a:pt x="5289" y="1795"/>
                </a:cubicBezTo>
                <a:cubicBezTo>
                  <a:pt x="5295" y="1784"/>
                  <a:pt x="5300" y="1784"/>
                  <a:pt x="5306" y="1784"/>
                </a:cubicBezTo>
                <a:cubicBezTo>
                  <a:pt x="5311" y="1784"/>
                  <a:pt x="5323" y="1795"/>
                  <a:pt x="5317" y="1784"/>
                </a:cubicBezTo>
                <a:cubicBezTo>
                  <a:pt x="5317" y="1773"/>
                  <a:pt x="5311" y="1773"/>
                  <a:pt x="5306" y="1773"/>
                </a:cubicBezTo>
                <a:cubicBezTo>
                  <a:pt x="5300" y="1773"/>
                  <a:pt x="5289" y="1762"/>
                  <a:pt x="5283" y="1762"/>
                </a:cubicBezTo>
                <a:cubicBezTo>
                  <a:pt x="5278" y="1762"/>
                  <a:pt x="5278" y="1762"/>
                  <a:pt x="5272" y="1762"/>
                </a:cubicBezTo>
                <a:cubicBezTo>
                  <a:pt x="5272" y="1762"/>
                  <a:pt x="5266" y="1762"/>
                  <a:pt x="5266" y="1762"/>
                </a:cubicBezTo>
                <a:cubicBezTo>
                  <a:pt x="5261" y="1762"/>
                  <a:pt x="5261" y="1762"/>
                  <a:pt x="5255" y="1762"/>
                </a:cubicBezTo>
                <a:cubicBezTo>
                  <a:pt x="5249" y="1762"/>
                  <a:pt x="5249" y="1762"/>
                  <a:pt x="5244" y="1773"/>
                </a:cubicBezTo>
                <a:cubicBezTo>
                  <a:pt x="5244" y="1773"/>
                  <a:pt x="5249" y="1773"/>
                  <a:pt x="5255" y="1773"/>
                </a:cubicBezTo>
                <a:cubicBezTo>
                  <a:pt x="5261" y="1784"/>
                  <a:pt x="5266" y="1784"/>
                  <a:pt x="5266" y="1784"/>
                </a:cubicBezTo>
                <a:close/>
                <a:moveTo>
                  <a:pt x="5143" y="5040"/>
                </a:moveTo>
                <a:cubicBezTo>
                  <a:pt x="5137" y="5029"/>
                  <a:pt x="5131" y="5029"/>
                  <a:pt x="5126" y="5019"/>
                </a:cubicBezTo>
                <a:cubicBezTo>
                  <a:pt x="5126" y="5019"/>
                  <a:pt x="5114" y="5019"/>
                  <a:pt x="5114" y="5029"/>
                </a:cubicBezTo>
                <a:cubicBezTo>
                  <a:pt x="5120" y="5029"/>
                  <a:pt x="5120" y="5029"/>
                  <a:pt x="5126" y="5040"/>
                </a:cubicBezTo>
                <a:cubicBezTo>
                  <a:pt x="5131" y="5040"/>
                  <a:pt x="5137" y="5051"/>
                  <a:pt x="5137" y="5051"/>
                </a:cubicBezTo>
                <a:cubicBezTo>
                  <a:pt x="5143" y="5051"/>
                  <a:pt x="5143" y="5051"/>
                  <a:pt x="5148" y="5051"/>
                </a:cubicBezTo>
                <a:cubicBezTo>
                  <a:pt x="5148" y="5051"/>
                  <a:pt x="5148" y="5051"/>
                  <a:pt x="5154" y="5051"/>
                </a:cubicBezTo>
                <a:cubicBezTo>
                  <a:pt x="5154" y="5040"/>
                  <a:pt x="5154" y="5040"/>
                  <a:pt x="5154" y="5040"/>
                </a:cubicBezTo>
                <a:cubicBezTo>
                  <a:pt x="5148" y="5040"/>
                  <a:pt x="5148" y="5040"/>
                  <a:pt x="5143" y="5040"/>
                </a:cubicBezTo>
                <a:close/>
                <a:moveTo>
                  <a:pt x="4822" y="6233"/>
                </a:moveTo>
                <a:cubicBezTo>
                  <a:pt x="4816" y="6233"/>
                  <a:pt x="4816" y="6244"/>
                  <a:pt x="4816" y="6244"/>
                </a:cubicBezTo>
                <a:cubicBezTo>
                  <a:pt x="4816" y="6254"/>
                  <a:pt x="4816" y="6254"/>
                  <a:pt x="4816" y="6254"/>
                </a:cubicBezTo>
                <a:cubicBezTo>
                  <a:pt x="4816" y="6265"/>
                  <a:pt x="4811" y="6265"/>
                  <a:pt x="4811" y="6265"/>
                </a:cubicBezTo>
                <a:cubicBezTo>
                  <a:pt x="4811" y="6276"/>
                  <a:pt x="4816" y="6276"/>
                  <a:pt x="4816" y="6276"/>
                </a:cubicBezTo>
                <a:cubicBezTo>
                  <a:pt x="4816" y="6265"/>
                  <a:pt x="4816" y="6265"/>
                  <a:pt x="4822" y="6265"/>
                </a:cubicBezTo>
                <a:cubicBezTo>
                  <a:pt x="4822" y="6254"/>
                  <a:pt x="4822" y="6254"/>
                  <a:pt x="4822" y="6254"/>
                </a:cubicBezTo>
                <a:cubicBezTo>
                  <a:pt x="4828" y="6244"/>
                  <a:pt x="4828" y="6244"/>
                  <a:pt x="4828" y="6244"/>
                </a:cubicBezTo>
                <a:cubicBezTo>
                  <a:pt x="4828" y="6233"/>
                  <a:pt x="4828" y="6222"/>
                  <a:pt x="4833" y="6211"/>
                </a:cubicBezTo>
                <a:cubicBezTo>
                  <a:pt x="4833" y="6211"/>
                  <a:pt x="4833" y="6211"/>
                  <a:pt x="4833" y="6211"/>
                </a:cubicBezTo>
                <a:cubicBezTo>
                  <a:pt x="4839" y="6201"/>
                  <a:pt x="4839" y="6201"/>
                  <a:pt x="4839" y="6201"/>
                </a:cubicBezTo>
                <a:cubicBezTo>
                  <a:pt x="4839" y="6190"/>
                  <a:pt x="4844" y="6179"/>
                  <a:pt x="4839" y="6168"/>
                </a:cubicBezTo>
                <a:cubicBezTo>
                  <a:pt x="4839" y="6168"/>
                  <a:pt x="4833" y="6168"/>
                  <a:pt x="4828" y="6168"/>
                </a:cubicBezTo>
                <a:cubicBezTo>
                  <a:pt x="4828" y="6168"/>
                  <a:pt x="4828" y="6158"/>
                  <a:pt x="4828" y="6158"/>
                </a:cubicBezTo>
                <a:cubicBezTo>
                  <a:pt x="4822" y="6158"/>
                  <a:pt x="4822" y="6158"/>
                  <a:pt x="4822" y="6147"/>
                </a:cubicBezTo>
                <a:cubicBezTo>
                  <a:pt x="4822" y="6147"/>
                  <a:pt x="4822" y="6136"/>
                  <a:pt x="4816" y="6136"/>
                </a:cubicBezTo>
                <a:cubicBezTo>
                  <a:pt x="4811" y="6136"/>
                  <a:pt x="4811" y="6179"/>
                  <a:pt x="4811" y="6179"/>
                </a:cubicBezTo>
                <a:cubicBezTo>
                  <a:pt x="4811" y="6179"/>
                  <a:pt x="4811" y="6190"/>
                  <a:pt x="4811" y="6190"/>
                </a:cubicBezTo>
                <a:cubicBezTo>
                  <a:pt x="4811" y="6190"/>
                  <a:pt x="4811" y="6201"/>
                  <a:pt x="4811" y="6201"/>
                </a:cubicBezTo>
                <a:cubicBezTo>
                  <a:pt x="4811" y="6201"/>
                  <a:pt x="4805" y="6211"/>
                  <a:pt x="4805" y="6211"/>
                </a:cubicBezTo>
                <a:cubicBezTo>
                  <a:pt x="4805" y="6211"/>
                  <a:pt x="4805" y="6211"/>
                  <a:pt x="4799" y="6211"/>
                </a:cubicBezTo>
                <a:cubicBezTo>
                  <a:pt x="4799" y="6211"/>
                  <a:pt x="4799" y="6211"/>
                  <a:pt x="4799" y="6211"/>
                </a:cubicBezTo>
                <a:cubicBezTo>
                  <a:pt x="4805" y="6201"/>
                  <a:pt x="4805" y="6179"/>
                  <a:pt x="4805" y="6168"/>
                </a:cubicBezTo>
                <a:cubicBezTo>
                  <a:pt x="4805" y="6168"/>
                  <a:pt x="4811" y="6147"/>
                  <a:pt x="4805" y="6147"/>
                </a:cubicBezTo>
                <a:cubicBezTo>
                  <a:pt x="4805" y="6147"/>
                  <a:pt x="4805" y="6147"/>
                  <a:pt x="4799" y="6147"/>
                </a:cubicBezTo>
                <a:cubicBezTo>
                  <a:pt x="4799" y="6158"/>
                  <a:pt x="4799" y="6168"/>
                  <a:pt x="4799" y="6179"/>
                </a:cubicBezTo>
                <a:cubicBezTo>
                  <a:pt x="4799" y="6190"/>
                  <a:pt x="4799" y="6190"/>
                  <a:pt x="4799" y="6201"/>
                </a:cubicBezTo>
                <a:cubicBezTo>
                  <a:pt x="4794" y="6211"/>
                  <a:pt x="4788" y="6211"/>
                  <a:pt x="4788" y="6211"/>
                </a:cubicBezTo>
                <a:cubicBezTo>
                  <a:pt x="4782" y="6222"/>
                  <a:pt x="4782" y="6233"/>
                  <a:pt x="4777" y="6233"/>
                </a:cubicBezTo>
                <a:cubicBezTo>
                  <a:pt x="4777" y="6244"/>
                  <a:pt x="4771" y="6244"/>
                  <a:pt x="4771" y="6254"/>
                </a:cubicBezTo>
                <a:cubicBezTo>
                  <a:pt x="4771" y="6254"/>
                  <a:pt x="4771" y="6265"/>
                  <a:pt x="4771" y="6265"/>
                </a:cubicBezTo>
                <a:cubicBezTo>
                  <a:pt x="4771" y="6265"/>
                  <a:pt x="4771" y="6276"/>
                  <a:pt x="4777" y="6276"/>
                </a:cubicBezTo>
                <a:cubicBezTo>
                  <a:pt x="4777" y="6287"/>
                  <a:pt x="4777" y="6276"/>
                  <a:pt x="4782" y="6265"/>
                </a:cubicBezTo>
                <a:cubicBezTo>
                  <a:pt x="4782" y="6254"/>
                  <a:pt x="4782" y="6254"/>
                  <a:pt x="4788" y="6244"/>
                </a:cubicBezTo>
                <a:cubicBezTo>
                  <a:pt x="4788" y="6244"/>
                  <a:pt x="4794" y="6233"/>
                  <a:pt x="4794" y="6233"/>
                </a:cubicBezTo>
                <a:cubicBezTo>
                  <a:pt x="4794" y="6233"/>
                  <a:pt x="4799" y="6222"/>
                  <a:pt x="4799" y="6222"/>
                </a:cubicBezTo>
                <a:cubicBezTo>
                  <a:pt x="4805" y="6233"/>
                  <a:pt x="4794" y="6244"/>
                  <a:pt x="4794" y="6254"/>
                </a:cubicBezTo>
                <a:cubicBezTo>
                  <a:pt x="4788" y="6254"/>
                  <a:pt x="4788" y="6265"/>
                  <a:pt x="4788" y="6265"/>
                </a:cubicBezTo>
                <a:cubicBezTo>
                  <a:pt x="4782" y="6276"/>
                  <a:pt x="4782" y="6276"/>
                  <a:pt x="4782" y="6287"/>
                </a:cubicBezTo>
                <a:cubicBezTo>
                  <a:pt x="4788" y="6287"/>
                  <a:pt x="4794" y="6276"/>
                  <a:pt x="4794" y="6265"/>
                </a:cubicBezTo>
                <a:cubicBezTo>
                  <a:pt x="4799" y="6265"/>
                  <a:pt x="4805" y="6265"/>
                  <a:pt x="4805" y="6254"/>
                </a:cubicBezTo>
                <a:cubicBezTo>
                  <a:pt x="4811" y="6254"/>
                  <a:pt x="4811" y="6244"/>
                  <a:pt x="4816" y="6233"/>
                </a:cubicBezTo>
                <a:cubicBezTo>
                  <a:pt x="4816" y="6233"/>
                  <a:pt x="4816" y="6233"/>
                  <a:pt x="4816" y="6222"/>
                </a:cubicBezTo>
                <a:cubicBezTo>
                  <a:pt x="4816" y="6222"/>
                  <a:pt x="4816" y="6222"/>
                  <a:pt x="4822" y="6211"/>
                </a:cubicBezTo>
                <a:cubicBezTo>
                  <a:pt x="4822" y="6211"/>
                  <a:pt x="4828" y="6211"/>
                  <a:pt x="4828" y="6222"/>
                </a:cubicBezTo>
                <a:cubicBezTo>
                  <a:pt x="4822" y="6222"/>
                  <a:pt x="4822" y="6233"/>
                  <a:pt x="4822" y="6233"/>
                </a:cubicBezTo>
                <a:close/>
                <a:moveTo>
                  <a:pt x="4957" y="4836"/>
                </a:moveTo>
                <a:cubicBezTo>
                  <a:pt x="4951" y="4836"/>
                  <a:pt x="4946" y="4836"/>
                  <a:pt x="4940" y="4836"/>
                </a:cubicBezTo>
                <a:cubicBezTo>
                  <a:pt x="4940" y="4836"/>
                  <a:pt x="4940" y="4836"/>
                  <a:pt x="4940" y="4847"/>
                </a:cubicBezTo>
                <a:cubicBezTo>
                  <a:pt x="4934" y="4847"/>
                  <a:pt x="4934" y="4857"/>
                  <a:pt x="4934" y="4857"/>
                </a:cubicBezTo>
                <a:cubicBezTo>
                  <a:pt x="4934" y="4868"/>
                  <a:pt x="4940" y="4868"/>
                  <a:pt x="4946" y="4868"/>
                </a:cubicBezTo>
                <a:cubicBezTo>
                  <a:pt x="4946" y="4868"/>
                  <a:pt x="4951" y="4879"/>
                  <a:pt x="4957" y="4890"/>
                </a:cubicBezTo>
                <a:cubicBezTo>
                  <a:pt x="4957" y="4890"/>
                  <a:pt x="4963" y="4890"/>
                  <a:pt x="4963" y="4890"/>
                </a:cubicBezTo>
                <a:cubicBezTo>
                  <a:pt x="4963" y="4890"/>
                  <a:pt x="4968" y="4900"/>
                  <a:pt x="4968" y="4900"/>
                </a:cubicBezTo>
                <a:cubicBezTo>
                  <a:pt x="4974" y="4900"/>
                  <a:pt x="4979" y="4900"/>
                  <a:pt x="4979" y="4900"/>
                </a:cubicBezTo>
                <a:cubicBezTo>
                  <a:pt x="4985" y="4900"/>
                  <a:pt x="4985" y="4890"/>
                  <a:pt x="4985" y="4890"/>
                </a:cubicBezTo>
                <a:cubicBezTo>
                  <a:pt x="4991" y="4890"/>
                  <a:pt x="4991" y="4890"/>
                  <a:pt x="4991" y="4879"/>
                </a:cubicBezTo>
                <a:cubicBezTo>
                  <a:pt x="4991" y="4868"/>
                  <a:pt x="4979" y="4879"/>
                  <a:pt x="4979" y="4868"/>
                </a:cubicBezTo>
                <a:cubicBezTo>
                  <a:pt x="4968" y="4868"/>
                  <a:pt x="4963" y="4847"/>
                  <a:pt x="4957" y="4836"/>
                </a:cubicBezTo>
                <a:close/>
                <a:moveTo>
                  <a:pt x="4006" y="613"/>
                </a:moveTo>
                <a:cubicBezTo>
                  <a:pt x="4017" y="613"/>
                  <a:pt x="4029" y="613"/>
                  <a:pt x="4034" y="623"/>
                </a:cubicBezTo>
                <a:cubicBezTo>
                  <a:pt x="4040" y="623"/>
                  <a:pt x="4040" y="623"/>
                  <a:pt x="4045" y="634"/>
                </a:cubicBezTo>
                <a:cubicBezTo>
                  <a:pt x="4045" y="634"/>
                  <a:pt x="4045" y="634"/>
                  <a:pt x="4051" y="634"/>
                </a:cubicBezTo>
                <a:cubicBezTo>
                  <a:pt x="4057" y="634"/>
                  <a:pt x="4057" y="634"/>
                  <a:pt x="4062" y="623"/>
                </a:cubicBezTo>
                <a:cubicBezTo>
                  <a:pt x="4062" y="613"/>
                  <a:pt x="4068" y="602"/>
                  <a:pt x="4074" y="602"/>
                </a:cubicBezTo>
                <a:cubicBezTo>
                  <a:pt x="4074" y="602"/>
                  <a:pt x="4079" y="602"/>
                  <a:pt x="4079" y="602"/>
                </a:cubicBezTo>
                <a:cubicBezTo>
                  <a:pt x="4079" y="602"/>
                  <a:pt x="4085" y="602"/>
                  <a:pt x="4085" y="591"/>
                </a:cubicBezTo>
                <a:cubicBezTo>
                  <a:pt x="4085" y="591"/>
                  <a:pt x="4085" y="591"/>
                  <a:pt x="4090" y="591"/>
                </a:cubicBezTo>
                <a:cubicBezTo>
                  <a:pt x="4090" y="591"/>
                  <a:pt x="4096" y="602"/>
                  <a:pt x="4102" y="591"/>
                </a:cubicBezTo>
                <a:cubicBezTo>
                  <a:pt x="4102" y="591"/>
                  <a:pt x="4107" y="591"/>
                  <a:pt x="4107" y="591"/>
                </a:cubicBezTo>
                <a:cubicBezTo>
                  <a:pt x="4113" y="591"/>
                  <a:pt x="4119" y="591"/>
                  <a:pt x="4119" y="602"/>
                </a:cubicBezTo>
                <a:cubicBezTo>
                  <a:pt x="4124" y="602"/>
                  <a:pt x="4130" y="602"/>
                  <a:pt x="4135" y="602"/>
                </a:cubicBezTo>
                <a:cubicBezTo>
                  <a:pt x="4135" y="602"/>
                  <a:pt x="4141" y="602"/>
                  <a:pt x="4147" y="613"/>
                </a:cubicBezTo>
                <a:cubicBezTo>
                  <a:pt x="4141" y="613"/>
                  <a:pt x="4135" y="613"/>
                  <a:pt x="4135" y="613"/>
                </a:cubicBezTo>
                <a:cubicBezTo>
                  <a:pt x="4130" y="613"/>
                  <a:pt x="4124" y="623"/>
                  <a:pt x="4124" y="623"/>
                </a:cubicBezTo>
                <a:cubicBezTo>
                  <a:pt x="4113" y="623"/>
                  <a:pt x="4107" y="634"/>
                  <a:pt x="4102" y="634"/>
                </a:cubicBezTo>
                <a:cubicBezTo>
                  <a:pt x="4096" y="634"/>
                  <a:pt x="4074" y="645"/>
                  <a:pt x="4074" y="656"/>
                </a:cubicBezTo>
                <a:cubicBezTo>
                  <a:pt x="4079" y="666"/>
                  <a:pt x="4079" y="666"/>
                  <a:pt x="4085" y="666"/>
                </a:cubicBezTo>
                <a:cubicBezTo>
                  <a:pt x="4090" y="677"/>
                  <a:pt x="4090" y="677"/>
                  <a:pt x="4096" y="677"/>
                </a:cubicBezTo>
                <a:cubicBezTo>
                  <a:pt x="4107" y="677"/>
                  <a:pt x="4119" y="666"/>
                  <a:pt x="4130" y="666"/>
                </a:cubicBezTo>
                <a:cubicBezTo>
                  <a:pt x="4135" y="666"/>
                  <a:pt x="4141" y="666"/>
                  <a:pt x="4147" y="656"/>
                </a:cubicBezTo>
                <a:cubicBezTo>
                  <a:pt x="4152" y="656"/>
                  <a:pt x="4158" y="656"/>
                  <a:pt x="4164" y="645"/>
                </a:cubicBezTo>
                <a:cubicBezTo>
                  <a:pt x="4175" y="645"/>
                  <a:pt x="4186" y="623"/>
                  <a:pt x="4197" y="623"/>
                </a:cubicBezTo>
                <a:cubicBezTo>
                  <a:pt x="4209" y="623"/>
                  <a:pt x="4220" y="623"/>
                  <a:pt x="4231" y="623"/>
                </a:cubicBezTo>
                <a:cubicBezTo>
                  <a:pt x="4242" y="623"/>
                  <a:pt x="4254" y="623"/>
                  <a:pt x="4265" y="623"/>
                </a:cubicBezTo>
                <a:cubicBezTo>
                  <a:pt x="4276" y="634"/>
                  <a:pt x="4287" y="634"/>
                  <a:pt x="4293" y="645"/>
                </a:cubicBezTo>
                <a:cubicBezTo>
                  <a:pt x="4287" y="645"/>
                  <a:pt x="4287" y="634"/>
                  <a:pt x="4282" y="634"/>
                </a:cubicBezTo>
                <a:cubicBezTo>
                  <a:pt x="4276" y="634"/>
                  <a:pt x="4276" y="634"/>
                  <a:pt x="4270" y="634"/>
                </a:cubicBezTo>
                <a:cubicBezTo>
                  <a:pt x="4259" y="634"/>
                  <a:pt x="4248" y="634"/>
                  <a:pt x="4237" y="634"/>
                </a:cubicBezTo>
                <a:cubicBezTo>
                  <a:pt x="4231" y="634"/>
                  <a:pt x="4225" y="634"/>
                  <a:pt x="4220" y="634"/>
                </a:cubicBezTo>
                <a:cubicBezTo>
                  <a:pt x="4214" y="634"/>
                  <a:pt x="4209" y="634"/>
                  <a:pt x="4203" y="645"/>
                </a:cubicBezTo>
                <a:cubicBezTo>
                  <a:pt x="4197" y="645"/>
                  <a:pt x="4192" y="656"/>
                  <a:pt x="4186" y="666"/>
                </a:cubicBezTo>
                <a:cubicBezTo>
                  <a:pt x="4180" y="666"/>
                  <a:pt x="4169" y="666"/>
                  <a:pt x="4164" y="666"/>
                </a:cubicBezTo>
                <a:cubicBezTo>
                  <a:pt x="4158" y="677"/>
                  <a:pt x="4152" y="677"/>
                  <a:pt x="4147" y="688"/>
                </a:cubicBezTo>
                <a:cubicBezTo>
                  <a:pt x="4141" y="688"/>
                  <a:pt x="4135" y="688"/>
                  <a:pt x="4135" y="688"/>
                </a:cubicBezTo>
                <a:cubicBezTo>
                  <a:pt x="4130" y="699"/>
                  <a:pt x="4141" y="699"/>
                  <a:pt x="4147" y="699"/>
                </a:cubicBezTo>
                <a:cubicBezTo>
                  <a:pt x="4152" y="699"/>
                  <a:pt x="4158" y="709"/>
                  <a:pt x="4158" y="709"/>
                </a:cubicBezTo>
                <a:cubicBezTo>
                  <a:pt x="4164" y="709"/>
                  <a:pt x="4169" y="720"/>
                  <a:pt x="4175" y="720"/>
                </a:cubicBezTo>
                <a:cubicBezTo>
                  <a:pt x="4175" y="720"/>
                  <a:pt x="4186" y="709"/>
                  <a:pt x="4186" y="720"/>
                </a:cubicBezTo>
                <a:cubicBezTo>
                  <a:pt x="4186" y="720"/>
                  <a:pt x="4180" y="720"/>
                  <a:pt x="4180" y="720"/>
                </a:cubicBezTo>
                <a:cubicBezTo>
                  <a:pt x="4175" y="731"/>
                  <a:pt x="4175" y="731"/>
                  <a:pt x="4169" y="731"/>
                </a:cubicBezTo>
                <a:cubicBezTo>
                  <a:pt x="4164" y="731"/>
                  <a:pt x="4164" y="731"/>
                  <a:pt x="4158" y="731"/>
                </a:cubicBezTo>
                <a:cubicBezTo>
                  <a:pt x="4152" y="731"/>
                  <a:pt x="4152" y="731"/>
                  <a:pt x="4147" y="720"/>
                </a:cubicBezTo>
                <a:cubicBezTo>
                  <a:pt x="4147" y="720"/>
                  <a:pt x="4147" y="720"/>
                  <a:pt x="4141" y="720"/>
                </a:cubicBezTo>
                <a:cubicBezTo>
                  <a:pt x="4141" y="720"/>
                  <a:pt x="4135" y="720"/>
                  <a:pt x="4135" y="720"/>
                </a:cubicBezTo>
                <a:cubicBezTo>
                  <a:pt x="4130" y="720"/>
                  <a:pt x="4124" y="720"/>
                  <a:pt x="4124" y="720"/>
                </a:cubicBezTo>
                <a:cubicBezTo>
                  <a:pt x="4119" y="731"/>
                  <a:pt x="4113" y="731"/>
                  <a:pt x="4113" y="731"/>
                </a:cubicBezTo>
                <a:cubicBezTo>
                  <a:pt x="4107" y="731"/>
                  <a:pt x="4107" y="741"/>
                  <a:pt x="4107" y="752"/>
                </a:cubicBezTo>
                <a:cubicBezTo>
                  <a:pt x="4107" y="752"/>
                  <a:pt x="4113" y="752"/>
                  <a:pt x="4119" y="763"/>
                </a:cubicBezTo>
                <a:cubicBezTo>
                  <a:pt x="4119" y="763"/>
                  <a:pt x="4124" y="763"/>
                  <a:pt x="4124" y="774"/>
                </a:cubicBezTo>
                <a:cubicBezTo>
                  <a:pt x="4130" y="774"/>
                  <a:pt x="4130" y="774"/>
                  <a:pt x="4135" y="774"/>
                </a:cubicBezTo>
                <a:cubicBezTo>
                  <a:pt x="4135" y="784"/>
                  <a:pt x="4141" y="784"/>
                  <a:pt x="4147" y="784"/>
                </a:cubicBezTo>
                <a:cubicBezTo>
                  <a:pt x="4152" y="784"/>
                  <a:pt x="4158" y="784"/>
                  <a:pt x="4164" y="784"/>
                </a:cubicBezTo>
                <a:cubicBezTo>
                  <a:pt x="4164" y="784"/>
                  <a:pt x="4169" y="784"/>
                  <a:pt x="4175" y="784"/>
                </a:cubicBezTo>
                <a:cubicBezTo>
                  <a:pt x="4180" y="774"/>
                  <a:pt x="4186" y="774"/>
                  <a:pt x="4192" y="774"/>
                </a:cubicBezTo>
                <a:cubicBezTo>
                  <a:pt x="4197" y="774"/>
                  <a:pt x="4203" y="774"/>
                  <a:pt x="4214" y="774"/>
                </a:cubicBezTo>
                <a:cubicBezTo>
                  <a:pt x="4225" y="774"/>
                  <a:pt x="4231" y="763"/>
                  <a:pt x="4242" y="763"/>
                </a:cubicBezTo>
                <a:cubicBezTo>
                  <a:pt x="4248" y="763"/>
                  <a:pt x="4254" y="763"/>
                  <a:pt x="4259" y="763"/>
                </a:cubicBezTo>
                <a:cubicBezTo>
                  <a:pt x="4259" y="763"/>
                  <a:pt x="4265" y="774"/>
                  <a:pt x="4270" y="774"/>
                </a:cubicBezTo>
                <a:cubicBezTo>
                  <a:pt x="4276" y="774"/>
                  <a:pt x="4287" y="763"/>
                  <a:pt x="4299" y="763"/>
                </a:cubicBezTo>
                <a:cubicBezTo>
                  <a:pt x="4315" y="763"/>
                  <a:pt x="4338" y="763"/>
                  <a:pt x="4355" y="752"/>
                </a:cubicBezTo>
                <a:cubicBezTo>
                  <a:pt x="4366" y="741"/>
                  <a:pt x="4372" y="731"/>
                  <a:pt x="4383" y="720"/>
                </a:cubicBezTo>
                <a:cubicBezTo>
                  <a:pt x="4389" y="709"/>
                  <a:pt x="4394" y="709"/>
                  <a:pt x="4406" y="709"/>
                </a:cubicBezTo>
                <a:cubicBezTo>
                  <a:pt x="4411" y="709"/>
                  <a:pt x="4422" y="709"/>
                  <a:pt x="4434" y="709"/>
                </a:cubicBezTo>
                <a:cubicBezTo>
                  <a:pt x="4439" y="709"/>
                  <a:pt x="4445" y="699"/>
                  <a:pt x="4451" y="699"/>
                </a:cubicBezTo>
                <a:cubicBezTo>
                  <a:pt x="4456" y="699"/>
                  <a:pt x="4462" y="699"/>
                  <a:pt x="4462" y="709"/>
                </a:cubicBezTo>
                <a:cubicBezTo>
                  <a:pt x="4456" y="720"/>
                  <a:pt x="4451" y="720"/>
                  <a:pt x="4445" y="720"/>
                </a:cubicBezTo>
                <a:cubicBezTo>
                  <a:pt x="4439" y="720"/>
                  <a:pt x="4434" y="720"/>
                  <a:pt x="4428" y="731"/>
                </a:cubicBezTo>
                <a:cubicBezTo>
                  <a:pt x="4422" y="731"/>
                  <a:pt x="4417" y="731"/>
                  <a:pt x="4411" y="731"/>
                </a:cubicBezTo>
                <a:cubicBezTo>
                  <a:pt x="4400" y="741"/>
                  <a:pt x="4394" y="752"/>
                  <a:pt x="4389" y="763"/>
                </a:cubicBezTo>
                <a:cubicBezTo>
                  <a:pt x="4383" y="763"/>
                  <a:pt x="4383" y="763"/>
                  <a:pt x="4377" y="763"/>
                </a:cubicBezTo>
                <a:cubicBezTo>
                  <a:pt x="4372" y="763"/>
                  <a:pt x="4372" y="774"/>
                  <a:pt x="4366" y="774"/>
                </a:cubicBezTo>
                <a:cubicBezTo>
                  <a:pt x="4361" y="774"/>
                  <a:pt x="4355" y="784"/>
                  <a:pt x="4349" y="784"/>
                </a:cubicBezTo>
                <a:cubicBezTo>
                  <a:pt x="4332" y="795"/>
                  <a:pt x="4315" y="795"/>
                  <a:pt x="4293" y="795"/>
                </a:cubicBezTo>
                <a:cubicBezTo>
                  <a:pt x="4287" y="795"/>
                  <a:pt x="4282" y="795"/>
                  <a:pt x="4276" y="795"/>
                </a:cubicBezTo>
                <a:cubicBezTo>
                  <a:pt x="4265" y="795"/>
                  <a:pt x="4259" y="784"/>
                  <a:pt x="4254" y="784"/>
                </a:cubicBezTo>
                <a:cubicBezTo>
                  <a:pt x="4237" y="784"/>
                  <a:pt x="4220" y="784"/>
                  <a:pt x="4209" y="784"/>
                </a:cubicBezTo>
                <a:cubicBezTo>
                  <a:pt x="4203" y="784"/>
                  <a:pt x="4192" y="795"/>
                  <a:pt x="4186" y="795"/>
                </a:cubicBezTo>
                <a:cubicBezTo>
                  <a:pt x="4180" y="795"/>
                  <a:pt x="4175" y="795"/>
                  <a:pt x="4169" y="806"/>
                </a:cubicBezTo>
                <a:cubicBezTo>
                  <a:pt x="4164" y="806"/>
                  <a:pt x="4158" y="817"/>
                  <a:pt x="4164" y="817"/>
                </a:cubicBezTo>
                <a:cubicBezTo>
                  <a:pt x="4169" y="827"/>
                  <a:pt x="4175" y="827"/>
                  <a:pt x="4175" y="827"/>
                </a:cubicBezTo>
                <a:cubicBezTo>
                  <a:pt x="4180" y="827"/>
                  <a:pt x="4180" y="827"/>
                  <a:pt x="4186" y="838"/>
                </a:cubicBezTo>
                <a:cubicBezTo>
                  <a:pt x="4186" y="838"/>
                  <a:pt x="4186" y="838"/>
                  <a:pt x="4192" y="849"/>
                </a:cubicBezTo>
                <a:cubicBezTo>
                  <a:pt x="4197" y="849"/>
                  <a:pt x="4203" y="849"/>
                  <a:pt x="4209" y="849"/>
                </a:cubicBezTo>
                <a:cubicBezTo>
                  <a:pt x="4214" y="849"/>
                  <a:pt x="4225" y="860"/>
                  <a:pt x="4231" y="870"/>
                </a:cubicBezTo>
                <a:cubicBezTo>
                  <a:pt x="4237" y="870"/>
                  <a:pt x="4242" y="870"/>
                  <a:pt x="4248" y="881"/>
                </a:cubicBezTo>
                <a:cubicBezTo>
                  <a:pt x="4254" y="881"/>
                  <a:pt x="4259" y="881"/>
                  <a:pt x="4265" y="892"/>
                </a:cubicBezTo>
                <a:cubicBezTo>
                  <a:pt x="4270" y="892"/>
                  <a:pt x="4276" y="892"/>
                  <a:pt x="4282" y="892"/>
                </a:cubicBezTo>
                <a:cubicBezTo>
                  <a:pt x="4287" y="892"/>
                  <a:pt x="4293" y="903"/>
                  <a:pt x="4299" y="903"/>
                </a:cubicBezTo>
                <a:cubicBezTo>
                  <a:pt x="4304" y="892"/>
                  <a:pt x="4304" y="892"/>
                  <a:pt x="4310" y="881"/>
                </a:cubicBezTo>
                <a:cubicBezTo>
                  <a:pt x="4315" y="870"/>
                  <a:pt x="4321" y="860"/>
                  <a:pt x="4321" y="860"/>
                </a:cubicBezTo>
                <a:cubicBezTo>
                  <a:pt x="4332" y="849"/>
                  <a:pt x="4344" y="838"/>
                  <a:pt x="4349" y="827"/>
                </a:cubicBezTo>
                <a:cubicBezTo>
                  <a:pt x="4355" y="817"/>
                  <a:pt x="4366" y="806"/>
                  <a:pt x="4377" y="795"/>
                </a:cubicBezTo>
                <a:cubicBezTo>
                  <a:pt x="4389" y="784"/>
                  <a:pt x="4394" y="784"/>
                  <a:pt x="4406" y="784"/>
                </a:cubicBezTo>
                <a:cubicBezTo>
                  <a:pt x="4406" y="774"/>
                  <a:pt x="4411" y="784"/>
                  <a:pt x="4411" y="784"/>
                </a:cubicBezTo>
                <a:cubicBezTo>
                  <a:pt x="4417" y="774"/>
                  <a:pt x="4417" y="774"/>
                  <a:pt x="4422" y="774"/>
                </a:cubicBezTo>
                <a:cubicBezTo>
                  <a:pt x="4422" y="774"/>
                  <a:pt x="4428" y="774"/>
                  <a:pt x="4434" y="774"/>
                </a:cubicBezTo>
                <a:cubicBezTo>
                  <a:pt x="4439" y="774"/>
                  <a:pt x="4445" y="774"/>
                  <a:pt x="4451" y="774"/>
                </a:cubicBezTo>
                <a:cubicBezTo>
                  <a:pt x="4456" y="774"/>
                  <a:pt x="4456" y="763"/>
                  <a:pt x="4462" y="763"/>
                </a:cubicBezTo>
                <a:cubicBezTo>
                  <a:pt x="4473" y="763"/>
                  <a:pt x="4484" y="763"/>
                  <a:pt x="4490" y="763"/>
                </a:cubicBezTo>
                <a:cubicBezTo>
                  <a:pt x="4512" y="763"/>
                  <a:pt x="4529" y="752"/>
                  <a:pt x="4552" y="752"/>
                </a:cubicBezTo>
                <a:cubicBezTo>
                  <a:pt x="4563" y="752"/>
                  <a:pt x="4574" y="741"/>
                  <a:pt x="4580" y="741"/>
                </a:cubicBezTo>
                <a:cubicBezTo>
                  <a:pt x="4591" y="741"/>
                  <a:pt x="4602" y="741"/>
                  <a:pt x="4608" y="741"/>
                </a:cubicBezTo>
                <a:cubicBezTo>
                  <a:pt x="4602" y="741"/>
                  <a:pt x="4591" y="752"/>
                  <a:pt x="4586" y="752"/>
                </a:cubicBezTo>
                <a:cubicBezTo>
                  <a:pt x="4574" y="752"/>
                  <a:pt x="4569" y="752"/>
                  <a:pt x="4557" y="752"/>
                </a:cubicBezTo>
                <a:cubicBezTo>
                  <a:pt x="4552" y="752"/>
                  <a:pt x="4541" y="763"/>
                  <a:pt x="4529" y="763"/>
                </a:cubicBezTo>
                <a:cubicBezTo>
                  <a:pt x="4524" y="763"/>
                  <a:pt x="4512" y="774"/>
                  <a:pt x="4501" y="774"/>
                </a:cubicBezTo>
                <a:cubicBezTo>
                  <a:pt x="4490" y="774"/>
                  <a:pt x="4484" y="774"/>
                  <a:pt x="4473" y="774"/>
                </a:cubicBezTo>
                <a:cubicBezTo>
                  <a:pt x="4467" y="774"/>
                  <a:pt x="4462" y="784"/>
                  <a:pt x="4456" y="774"/>
                </a:cubicBezTo>
                <a:cubicBezTo>
                  <a:pt x="4451" y="774"/>
                  <a:pt x="4451" y="774"/>
                  <a:pt x="4445" y="784"/>
                </a:cubicBezTo>
                <a:cubicBezTo>
                  <a:pt x="4439" y="784"/>
                  <a:pt x="4434" y="784"/>
                  <a:pt x="4428" y="795"/>
                </a:cubicBezTo>
                <a:cubicBezTo>
                  <a:pt x="4422" y="795"/>
                  <a:pt x="4417" y="795"/>
                  <a:pt x="4406" y="795"/>
                </a:cubicBezTo>
                <a:cubicBezTo>
                  <a:pt x="4400" y="795"/>
                  <a:pt x="4394" y="806"/>
                  <a:pt x="4394" y="817"/>
                </a:cubicBezTo>
                <a:cubicBezTo>
                  <a:pt x="4389" y="817"/>
                  <a:pt x="4383" y="827"/>
                  <a:pt x="4377" y="827"/>
                </a:cubicBezTo>
                <a:cubicBezTo>
                  <a:pt x="4372" y="838"/>
                  <a:pt x="4372" y="849"/>
                  <a:pt x="4366" y="849"/>
                </a:cubicBezTo>
                <a:cubicBezTo>
                  <a:pt x="4361" y="860"/>
                  <a:pt x="4355" y="860"/>
                  <a:pt x="4349" y="870"/>
                </a:cubicBezTo>
                <a:cubicBezTo>
                  <a:pt x="4344" y="881"/>
                  <a:pt x="4338" y="881"/>
                  <a:pt x="4338" y="892"/>
                </a:cubicBezTo>
                <a:cubicBezTo>
                  <a:pt x="4344" y="903"/>
                  <a:pt x="4344" y="903"/>
                  <a:pt x="4349" y="913"/>
                </a:cubicBezTo>
                <a:cubicBezTo>
                  <a:pt x="4361" y="913"/>
                  <a:pt x="4366" y="924"/>
                  <a:pt x="4377" y="924"/>
                </a:cubicBezTo>
                <a:cubicBezTo>
                  <a:pt x="4383" y="924"/>
                  <a:pt x="4389" y="924"/>
                  <a:pt x="4394" y="924"/>
                </a:cubicBezTo>
                <a:cubicBezTo>
                  <a:pt x="4394" y="913"/>
                  <a:pt x="4400" y="903"/>
                  <a:pt x="4400" y="913"/>
                </a:cubicBezTo>
                <a:cubicBezTo>
                  <a:pt x="4400" y="913"/>
                  <a:pt x="4394" y="913"/>
                  <a:pt x="4394" y="913"/>
                </a:cubicBezTo>
                <a:cubicBezTo>
                  <a:pt x="4394" y="924"/>
                  <a:pt x="4406" y="924"/>
                  <a:pt x="4411" y="924"/>
                </a:cubicBezTo>
                <a:cubicBezTo>
                  <a:pt x="4411" y="924"/>
                  <a:pt x="4417" y="924"/>
                  <a:pt x="4422" y="924"/>
                </a:cubicBezTo>
                <a:cubicBezTo>
                  <a:pt x="4434" y="924"/>
                  <a:pt x="4451" y="924"/>
                  <a:pt x="4462" y="924"/>
                </a:cubicBezTo>
                <a:cubicBezTo>
                  <a:pt x="4467" y="924"/>
                  <a:pt x="4473" y="924"/>
                  <a:pt x="4479" y="924"/>
                </a:cubicBezTo>
                <a:cubicBezTo>
                  <a:pt x="4479" y="924"/>
                  <a:pt x="4484" y="924"/>
                  <a:pt x="4490" y="924"/>
                </a:cubicBezTo>
                <a:cubicBezTo>
                  <a:pt x="4490" y="924"/>
                  <a:pt x="4496" y="924"/>
                  <a:pt x="4496" y="924"/>
                </a:cubicBezTo>
                <a:cubicBezTo>
                  <a:pt x="4501" y="924"/>
                  <a:pt x="4507" y="924"/>
                  <a:pt x="4512" y="924"/>
                </a:cubicBezTo>
                <a:cubicBezTo>
                  <a:pt x="4524" y="913"/>
                  <a:pt x="4529" y="913"/>
                  <a:pt x="4529" y="892"/>
                </a:cubicBezTo>
                <a:cubicBezTo>
                  <a:pt x="4529" y="881"/>
                  <a:pt x="4524" y="881"/>
                  <a:pt x="4524" y="881"/>
                </a:cubicBezTo>
                <a:cubicBezTo>
                  <a:pt x="4524" y="870"/>
                  <a:pt x="4529" y="860"/>
                  <a:pt x="4535" y="860"/>
                </a:cubicBezTo>
                <a:cubicBezTo>
                  <a:pt x="4535" y="860"/>
                  <a:pt x="4541" y="849"/>
                  <a:pt x="4546" y="849"/>
                </a:cubicBezTo>
                <a:cubicBezTo>
                  <a:pt x="4552" y="849"/>
                  <a:pt x="4557" y="838"/>
                  <a:pt x="4557" y="838"/>
                </a:cubicBezTo>
                <a:cubicBezTo>
                  <a:pt x="4563" y="838"/>
                  <a:pt x="4563" y="838"/>
                  <a:pt x="4563" y="838"/>
                </a:cubicBezTo>
                <a:cubicBezTo>
                  <a:pt x="4563" y="849"/>
                  <a:pt x="4557" y="849"/>
                  <a:pt x="4552" y="849"/>
                </a:cubicBezTo>
                <a:cubicBezTo>
                  <a:pt x="4552" y="860"/>
                  <a:pt x="4541" y="860"/>
                  <a:pt x="4541" y="870"/>
                </a:cubicBezTo>
                <a:cubicBezTo>
                  <a:pt x="4541" y="881"/>
                  <a:pt x="4552" y="870"/>
                  <a:pt x="4552" y="870"/>
                </a:cubicBezTo>
                <a:cubicBezTo>
                  <a:pt x="4557" y="870"/>
                  <a:pt x="4563" y="870"/>
                  <a:pt x="4569" y="870"/>
                </a:cubicBezTo>
                <a:cubicBezTo>
                  <a:pt x="4580" y="881"/>
                  <a:pt x="4586" y="870"/>
                  <a:pt x="4597" y="860"/>
                </a:cubicBezTo>
                <a:cubicBezTo>
                  <a:pt x="4597" y="860"/>
                  <a:pt x="4608" y="860"/>
                  <a:pt x="4608" y="860"/>
                </a:cubicBezTo>
                <a:cubicBezTo>
                  <a:pt x="4614" y="849"/>
                  <a:pt x="4619" y="849"/>
                  <a:pt x="4625" y="849"/>
                </a:cubicBezTo>
                <a:cubicBezTo>
                  <a:pt x="4631" y="838"/>
                  <a:pt x="4631" y="838"/>
                  <a:pt x="4636" y="838"/>
                </a:cubicBezTo>
                <a:cubicBezTo>
                  <a:pt x="4642" y="849"/>
                  <a:pt x="4642" y="849"/>
                  <a:pt x="4642" y="849"/>
                </a:cubicBezTo>
                <a:cubicBezTo>
                  <a:pt x="4647" y="838"/>
                  <a:pt x="4647" y="838"/>
                  <a:pt x="4647" y="838"/>
                </a:cubicBezTo>
                <a:cubicBezTo>
                  <a:pt x="4659" y="838"/>
                  <a:pt x="4647" y="849"/>
                  <a:pt x="4647" y="860"/>
                </a:cubicBezTo>
                <a:cubicBezTo>
                  <a:pt x="4642" y="860"/>
                  <a:pt x="4636" y="860"/>
                  <a:pt x="4636" y="870"/>
                </a:cubicBezTo>
                <a:cubicBezTo>
                  <a:pt x="4625" y="870"/>
                  <a:pt x="4608" y="870"/>
                  <a:pt x="4597" y="881"/>
                </a:cubicBezTo>
                <a:cubicBezTo>
                  <a:pt x="4591" y="881"/>
                  <a:pt x="4591" y="881"/>
                  <a:pt x="4586" y="881"/>
                </a:cubicBezTo>
                <a:cubicBezTo>
                  <a:pt x="4580" y="881"/>
                  <a:pt x="4574" y="892"/>
                  <a:pt x="4569" y="892"/>
                </a:cubicBezTo>
                <a:cubicBezTo>
                  <a:pt x="4569" y="903"/>
                  <a:pt x="4569" y="913"/>
                  <a:pt x="4574" y="913"/>
                </a:cubicBezTo>
                <a:cubicBezTo>
                  <a:pt x="4574" y="924"/>
                  <a:pt x="4580" y="924"/>
                  <a:pt x="4586" y="924"/>
                </a:cubicBezTo>
                <a:cubicBezTo>
                  <a:pt x="4597" y="924"/>
                  <a:pt x="4608" y="924"/>
                  <a:pt x="4619" y="924"/>
                </a:cubicBezTo>
                <a:cubicBezTo>
                  <a:pt x="4625" y="913"/>
                  <a:pt x="4625" y="913"/>
                  <a:pt x="4631" y="913"/>
                </a:cubicBezTo>
                <a:cubicBezTo>
                  <a:pt x="4636" y="913"/>
                  <a:pt x="4636" y="913"/>
                  <a:pt x="4642" y="913"/>
                </a:cubicBezTo>
                <a:cubicBezTo>
                  <a:pt x="4642" y="913"/>
                  <a:pt x="4647" y="903"/>
                  <a:pt x="4653" y="903"/>
                </a:cubicBezTo>
                <a:cubicBezTo>
                  <a:pt x="4659" y="903"/>
                  <a:pt x="4664" y="903"/>
                  <a:pt x="4676" y="903"/>
                </a:cubicBezTo>
                <a:cubicBezTo>
                  <a:pt x="4687" y="892"/>
                  <a:pt x="4698" y="881"/>
                  <a:pt x="4709" y="881"/>
                </a:cubicBezTo>
                <a:cubicBezTo>
                  <a:pt x="4726" y="881"/>
                  <a:pt x="4737" y="870"/>
                  <a:pt x="4749" y="860"/>
                </a:cubicBezTo>
                <a:cubicBezTo>
                  <a:pt x="4754" y="860"/>
                  <a:pt x="4760" y="849"/>
                  <a:pt x="4771" y="849"/>
                </a:cubicBezTo>
                <a:cubicBezTo>
                  <a:pt x="4777" y="849"/>
                  <a:pt x="4782" y="849"/>
                  <a:pt x="4788" y="849"/>
                </a:cubicBezTo>
                <a:cubicBezTo>
                  <a:pt x="4794" y="838"/>
                  <a:pt x="4799" y="838"/>
                  <a:pt x="4805" y="827"/>
                </a:cubicBezTo>
                <a:cubicBezTo>
                  <a:pt x="4805" y="817"/>
                  <a:pt x="4805" y="817"/>
                  <a:pt x="4811" y="806"/>
                </a:cubicBezTo>
                <a:cubicBezTo>
                  <a:pt x="4811" y="806"/>
                  <a:pt x="4816" y="806"/>
                  <a:pt x="4822" y="806"/>
                </a:cubicBezTo>
                <a:cubicBezTo>
                  <a:pt x="4822" y="806"/>
                  <a:pt x="4822" y="795"/>
                  <a:pt x="4822" y="795"/>
                </a:cubicBezTo>
                <a:cubicBezTo>
                  <a:pt x="4822" y="784"/>
                  <a:pt x="4816" y="784"/>
                  <a:pt x="4816" y="784"/>
                </a:cubicBezTo>
                <a:cubicBezTo>
                  <a:pt x="4811" y="784"/>
                  <a:pt x="4816" y="774"/>
                  <a:pt x="4822" y="774"/>
                </a:cubicBezTo>
                <a:cubicBezTo>
                  <a:pt x="4822" y="763"/>
                  <a:pt x="4828" y="763"/>
                  <a:pt x="4828" y="763"/>
                </a:cubicBezTo>
                <a:cubicBezTo>
                  <a:pt x="4828" y="763"/>
                  <a:pt x="4822" y="752"/>
                  <a:pt x="4822" y="752"/>
                </a:cubicBezTo>
                <a:cubicBezTo>
                  <a:pt x="4822" y="752"/>
                  <a:pt x="4811" y="752"/>
                  <a:pt x="4811" y="741"/>
                </a:cubicBezTo>
                <a:cubicBezTo>
                  <a:pt x="4816" y="741"/>
                  <a:pt x="4828" y="741"/>
                  <a:pt x="4833" y="752"/>
                </a:cubicBezTo>
                <a:cubicBezTo>
                  <a:pt x="4833" y="763"/>
                  <a:pt x="4839" y="763"/>
                  <a:pt x="4844" y="763"/>
                </a:cubicBezTo>
                <a:cubicBezTo>
                  <a:pt x="4850" y="763"/>
                  <a:pt x="4850" y="763"/>
                  <a:pt x="4850" y="752"/>
                </a:cubicBezTo>
                <a:cubicBezTo>
                  <a:pt x="4850" y="741"/>
                  <a:pt x="4850" y="731"/>
                  <a:pt x="4861" y="731"/>
                </a:cubicBezTo>
                <a:cubicBezTo>
                  <a:pt x="4861" y="731"/>
                  <a:pt x="4867" y="731"/>
                  <a:pt x="4867" y="731"/>
                </a:cubicBezTo>
                <a:cubicBezTo>
                  <a:pt x="4867" y="720"/>
                  <a:pt x="4873" y="720"/>
                  <a:pt x="4873" y="709"/>
                </a:cubicBezTo>
                <a:cubicBezTo>
                  <a:pt x="4878" y="709"/>
                  <a:pt x="4884" y="699"/>
                  <a:pt x="4889" y="699"/>
                </a:cubicBezTo>
                <a:cubicBezTo>
                  <a:pt x="4889" y="699"/>
                  <a:pt x="4895" y="688"/>
                  <a:pt x="4901" y="688"/>
                </a:cubicBezTo>
                <a:cubicBezTo>
                  <a:pt x="4906" y="688"/>
                  <a:pt x="4912" y="688"/>
                  <a:pt x="4918" y="688"/>
                </a:cubicBezTo>
                <a:cubicBezTo>
                  <a:pt x="4923" y="688"/>
                  <a:pt x="4929" y="677"/>
                  <a:pt x="4934" y="677"/>
                </a:cubicBezTo>
                <a:cubicBezTo>
                  <a:pt x="4940" y="666"/>
                  <a:pt x="4951" y="656"/>
                  <a:pt x="4957" y="666"/>
                </a:cubicBezTo>
                <a:cubicBezTo>
                  <a:pt x="4957" y="666"/>
                  <a:pt x="4951" y="677"/>
                  <a:pt x="4951" y="677"/>
                </a:cubicBezTo>
                <a:cubicBezTo>
                  <a:pt x="4946" y="677"/>
                  <a:pt x="4940" y="688"/>
                  <a:pt x="4934" y="688"/>
                </a:cubicBezTo>
                <a:cubicBezTo>
                  <a:pt x="4929" y="688"/>
                  <a:pt x="4923" y="688"/>
                  <a:pt x="4918" y="688"/>
                </a:cubicBezTo>
                <a:cubicBezTo>
                  <a:pt x="4918" y="699"/>
                  <a:pt x="4912" y="699"/>
                  <a:pt x="4906" y="699"/>
                </a:cubicBezTo>
                <a:cubicBezTo>
                  <a:pt x="4901" y="699"/>
                  <a:pt x="4895" y="699"/>
                  <a:pt x="4889" y="709"/>
                </a:cubicBezTo>
                <a:cubicBezTo>
                  <a:pt x="4884" y="709"/>
                  <a:pt x="4889" y="720"/>
                  <a:pt x="4889" y="731"/>
                </a:cubicBezTo>
                <a:cubicBezTo>
                  <a:pt x="4884" y="731"/>
                  <a:pt x="4884" y="741"/>
                  <a:pt x="4878" y="741"/>
                </a:cubicBezTo>
                <a:cubicBezTo>
                  <a:pt x="4873" y="741"/>
                  <a:pt x="4867" y="741"/>
                  <a:pt x="4861" y="752"/>
                </a:cubicBezTo>
                <a:cubicBezTo>
                  <a:pt x="4861" y="763"/>
                  <a:pt x="4856" y="763"/>
                  <a:pt x="4856" y="774"/>
                </a:cubicBezTo>
                <a:cubicBezTo>
                  <a:pt x="4850" y="774"/>
                  <a:pt x="4844" y="774"/>
                  <a:pt x="4839" y="784"/>
                </a:cubicBezTo>
                <a:cubicBezTo>
                  <a:pt x="4839" y="784"/>
                  <a:pt x="4839" y="795"/>
                  <a:pt x="4839" y="806"/>
                </a:cubicBezTo>
                <a:cubicBezTo>
                  <a:pt x="4839" y="817"/>
                  <a:pt x="4839" y="827"/>
                  <a:pt x="4844" y="827"/>
                </a:cubicBezTo>
                <a:cubicBezTo>
                  <a:pt x="4850" y="827"/>
                  <a:pt x="4856" y="827"/>
                  <a:pt x="4861" y="827"/>
                </a:cubicBezTo>
                <a:cubicBezTo>
                  <a:pt x="4867" y="817"/>
                  <a:pt x="4873" y="817"/>
                  <a:pt x="4878" y="817"/>
                </a:cubicBezTo>
                <a:cubicBezTo>
                  <a:pt x="4884" y="817"/>
                  <a:pt x="4889" y="817"/>
                  <a:pt x="4901" y="817"/>
                </a:cubicBezTo>
                <a:cubicBezTo>
                  <a:pt x="4906" y="806"/>
                  <a:pt x="4912" y="806"/>
                  <a:pt x="4923" y="817"/>
                </a:cubicBezTo>
                <a:cubicBezTo>
                  <a:pt x="4929" y="817"/>
                  <a:pt x="4934" y="817"/>
                  <a:pt x="4940" y="817"/>
                </a:cubicBezTo>
                <a:cubicBezTo>
                  <a:pt x="4951" y="817"/>
                  <a:pt x="4957" y="817"/>
                  <a:pt x="4963" y="817"/>
                </a:cubicBezTo>
                <a:cubicBezTo>
                  <a:pt x="4968" y="817"/>
                  <a:pt x="4979" y="817"/>
                  <a:pt x="4985" y="817"/>
                </a:cubicBezTo>
                <a:cubicBezTo>
                  <a:pt x="4991" y="817"/>
                  <a:pt x="4991" y="827"/>
                  <a:pt x="4996" y="827"/>
                </a:cubicBezTo>
                <a:cubicBezTo>
                  <a:pt x="4996" y="827"/>
                  <a:pt x="4991" y="827"/>
                  <a:pt x="4985" y="827"/>
                </a:cubicBezTo>
                <a:cubicBezTo>
                  <a:pt x="4968" y="838"/>
                  <a:pt x="4957" y="838"/>
                  <a:pt x="4940" y="838"/>
                </a:cubicBezTo>
                <a:cubicBezTo>
                  <a:pt x="4934" y="838"/>
                  <a:pt x="4923" y="838"/>
                  <a:pt x="4918" y="838"/>
                </a:cubicBezTo>
                <a:cubicBezTo>
                  <a:pt x="4912" y="838"/>
                  <a:pt x="4912" y="838"/>
                  <a:pt x="4906" y="838"/>
                </a:cubicBezTo>
                <a:cubicBezTo>
                  <a:pt x="4901" y="838"/>
                  <a:pt x="4895" y="849"/>
                  <a:pt x="4889" y="849"/>
                </a:cubicBezTo>
                <a:cubicBezTo>
                  <a:pt x="4884" y="849"/>
                  <a:pt x="4884" y="849"/>
                  <a:pt x="4878" y="849"/>
                </a:cubicBezTo>
                <a:cubicBezTo>
                  <a:pt x="4867" y="849"/>
                  <a:pt x="4861" y="860"/>
                  <a:pt x="4850" y="860"/>
                </a:cubicBezTo>
                <a:cubicBezTo>
                  <a:pt x="4839" y="860"/>
                  <a:pt x="4833" y="870"/>
                  <a:pt x="4822" y="870"/>
                </a:cubicBezTo>
                <a:cubicBezTo>
                  <a:pt x="4816" y="870"/>
                  <a:pt x="4811" y="881"/>
                  <a:pt x="4805" y="881"/>
                </a:cubicBezTo>
                <a:cubicBezTo>
                  <a:pt x="4799" y="881"/>
                  <a:pt x="4794" y="881"/>
                  <a:pt x="4794" y="881"/>
                </a:cubicBezTo>
                <a:cubicBezTo>
                  <a:pt x="4788" y="881"/>
                  <a:pt x="4788" y="892"/>
                  <a:pt x="4788" y="892"/>
                </a:cubicBezTo>
                <a:cubicBezTo>
                  <a:pt x="4782" y="892"/>
                  <a:pt x="4782" y="892"/>
                  <a:pt x="4777" y="892"/>
                </a:cubicBezTo>
                <a:cubicBezTo>
                  <a:pt x="4777" y="892"/>
                  <a:pt x="4777" y="892"/>
                  <a:pt x="4777" y="892"/>
                </a:cubicBezTo>
                <a:cubicBezTo>
                  <a:pt x="4771" y="903"/>
                  <a:pt x="4788" y="903"/>
                  <a:pt x="4788" y="903"/>
                </a:cubicBezTo>
                <a:cubicBezTo>
                  <a:pt x="4794" y="903"/>
                  <a:pt x="4799" y="903"/>
                  <a:pt x="4805" y="903"/>
                </a:cubicBezTo>
                <a:cubicBezTo>
                  <a:pt x="4822" y="903"/>
                  <a:pt x="4833" y="903"/>
                  <a:pt x="4850" y="903"/>
                </a:cubicBezTo>
                <a:cubicBezTo>
                  <a:pt x="4861" y="903"/>
                  <a:pt x="4873" y="903"/>
                  <a:pt x="4878" y="903"/>
                </a:cubicBezTo>
                <a:cubicBezTo>
                  <a:pt x="4884" y="903"/>
                  <a:pt x="4889" y="903"/>
                  <a:pt x="4889" y="903"/>
                </a:cubicBezTo>
                <a:cubicBezTo>
                  <a:pt x="4895" y="913"/>
                  <a:pt x="4889" y="913"/>
                  <a:pt x="4884" y="913"/>
                </a:cubicBezTo>
                <a:cubicBezTo>
                  <a:pt x="4884" y="913"/>
                  <a:pt x="4884" y="913"/>
                  <a:pt x="4878" y="913"/>
                </a:cubicBezTo>
                <a:cubicBezTo>
                  <a:pt x="4873" y="913"/>
                  <a:pt x="4861" y="913"/>
                  <a:pt x="4856" y="913"/>
                </a:cubicBezTo>
                <a:cubicBezTo>
                  <a:pt x="4822" y="913"/>
                  <a:pt x="4794" y="924"/>
                  <a:pt x="4760" y="924"/>
                </a:cubicBezTo>
                <a:cubicBezTo>
                  <a:pt x="4754" y="924"/>
                  <a:pt x="4749" y="924"/>
                  <a:pt x="4743" y="935"/>
                </a:cubicBezTo>
                <a:cubicBezTo>
                  <a:pt x="4737" y="935"/>
                  <a:pt x="4732" y="935"/>
                  <a:pt x="4721" y="946"/>
                </a:cubicBezTo>
                <a:cubicBezTo>
                  <a:pt x="4715" y="946"/>
                  <a:pt x="4715" y="946"/>
                  <a:pt x="4709" y="946"/>
                </a:cubicBezTo>
                <a:cubicBezTo>
                  <a:pt x="4704" y="946"/>
                  <a:pt x="4698" y="946"/>
                  <a:pt x="4692" y="946"/>
                </a:cubicBezTo>
                <a:cubicBezTo>
                  <a:pt x="4687" y="946"/>
                  <a:pt x="4681" y="956"/>
                  <a:pt x="4670" y="956"/>
                </a:cubicBezTo>
                <a:cubicBezTo>
                  <a:pt x="4670" y="956"/>
                  <a:pt x="4664" y="956"/>
                  <a:pt x="4659" y="956"/>
                </a:cubicBezTo>
                <a:cubicBezTo>
                  <a:pt x="4653" y="956"/>
                  <a:pt x="4653" y="956"/>
                  <a:pt x="4647" y="956"/>
                </a:cubicBezTo>
                <a:cubicBezTo>
                  <a:pt x="4636" y="956"/>
                  <a:pt x="4631" y="956"/>
                  <a:pt x="4619" y="967"/>
                </a:cubicBezTo>
                <a:cubicBezTo>
                  <a:pt x="4602" y="967"/>
                  <a:pt x="4591" y="967"/>
                  <a:pt x="4580" y="978"/>
                </a:cubicBezTo>
                <a:cubicBezTo>
                  <a:pt x="4574" y="978"/>
                  <a:pt x="4569" y="978"/>
                  <a:pt x="4569" y="978"/>
                </a:cubicBezTo>
                <a:cubicBezTo>
                  <a:pt x="4569" y="989"/>
                  <a:pt x="4574" y="999"/>
                  <a:pt x="4580" y="999"/>
                </a:cubicBezTo>
                <a:cubicBezTo>
                  <a:pt x="4586" y="1010"/>
                  <a:pt x="4591" y="1021"/>
                  <a:pt x="4597" y="1021"/>
                </a:cubicBezTo>
                <a:cubicBezTo>
                  <a:pt x="4602" y="1032"/>
                  <a:pt x="4608" y="1042"/>
                  <a:pt x="4619" y="1053"/>
                </a:cubicBezTo>
                <a:cubicBezTo>
                  <a:pt x="4625" y="1064"/>
                  <a:pt x="4636" y="1075"/>
                  <a:pt x="4642" y="1075"/>
                </a:cubicBezTo>
                <a:cubicBezTo>
                  <a:pt x="4647" y="1075"/>
                  <a:pt x="4653" y="1075"/>
                  <a:pt x="4659" y="1075"/>
                </a:cubicBezTo>
                <a:cubicBezTo>
                  <a:pt x="4659" y="1085"/>
                  <a:pt x="4664" y="1075"/>
                  <a:pt x="4670" y="1085"/>
                </a:cubicBezTo>
                <a:cubicBezTo>
                  <a:pt x="4670" y="1085"/>
                  <a:pt x="4676" y="1085"/>
                  <a:pt x="4676" y="1096"/>
                </a:cubicBezTo>
                <a:cubicBezTo>
                  <a:pt x="4670" y="1096"/>
                  <a:pt x="4670" y="1096"/>
                  <a:pt x="4664" y="1096"/>
                </a:cubicBezTo>
                <a:cubicBezTo>
                  <a:pt x="4664" y="1107"/>
                  <a:pt x="4664" y="1118"/>
                  <a:pt x="4664" y="1118"/>
                </a:cubicBezTo>
                <a:cubicBezTo>
                  <a:pt x="4670" y="1128"/>
                  <a:pt x="4670" y="1128"/>
                  <a:pt x="4670" y="1128"/>
                </a:cubicBezTo>
                <a:cubicBezTo>
                  <a:pt x="4670" y="1139"/>
                  <a:pt x="4670" y="1139"/>
                  <a:pt x="4670" y="1139"/>
                </a:cubicBezTo>
                <a:cubicBezTo>
                  <a:pt x="4676" y="1150"/>
                  <a:pt x="4681" y="1150"/>
                  <a:pt x="4687" y="1150"/>
                </a:cubicBezTo>
                <a:cubicBezTo>
                  <a:pt x="4692" y="1150"/>
                  <a:pt x="4698" y="1161"/>
                  <a:pt x="4704" y="1161"/>
                </a:cubicBezTo>
                <a:cubicBezTo>
                  <a:pt x="4704" y="1161"/>
                  <a:pt x="4709" y="1171"/>
                  <a:pt x="4715" y="1171"/>
                </a:cubicBezTo>
                <a:cubicBezTo>
                  <a:pt x="4721" y="1171"/>
                  <a:pt x="4726" y="1171"/>
                  <a:pt x="4732" y="1161"/>
                </a:cubicBezTo>
                <a:cubicBezTo>
                  <a:pt x="4737" y="1161"/>
                  <a:pt x="4743" y="1161"/>
                  <a:pt x="4749" y="1161"/>
                </a:cubicBezTo>
                <a:cubicBezTo>
                  <a:pt x="4749" y="1161"/>
                  <a:pt x="4754" y="1161"/>
                  <a:pt x="4760" y="1161"/>
                </a:cubicBezTo>
                <a:cubicBezTo>
                  <a:pt x="4766" y="1161"/>
                  <a:pt x="4766" y="1161"/>
                  <a:pt x="4771" y="1161"/>
                </a:cubicBezTo>
                <a:cubicBezTo>
                  <a:pt x="4771" y="1161"/>
                  <a:pt x="4777" y="1161"/>
                  <a:pt x="4777" y="1161"/>
                </a:cubicBezTo>
                <a:cubicBezTo>
                  <a:pt x="4782" y="1161"/>
                  <a:pt x="4771" y="1171"/>
                  <a:pt x="4766" y="1171"/>
                </a:cubicBezTo>
                <a:cubicBezTo>
                  <a:pt x="4766" y="1171"/>
                  <a:pt x="4760" y="1171"/>
                  <a:pt x="4754" y="1171"/>
                </a:cubicBezTo>
                <a:cubicBezTo>
                  <a:pt x="4743" y="1171"/>
                  <a:pt x="4737" y="1182"/>
                  <a:pt x="4726" y="1182"/>
                </a:cubicBezTo>
                <a:cubicBezTo>
                  <a:pt x="4715" y="1193"/>
                  <a:pt x="4704" y="1182"/>
                  <a:pt x="4692" y="1171"/>
                </a:cubicBezTo>
                <a:cubicBezTo>
                  <a:pt x="4692" y="1171"/>
                  <a:pt x="4687" y="1171"/>
                  <a:pt x="4681" y="1171"/>
                </a:cubicBezTo>
                <a:cubicBezTo>
                  <a:pt x="4676" y="1171"/>
                  <a:pt x="4670" y="1171"/>
                  <a:pt x="4664" y="1182"/>
                </a:cubicBezTo>
                <a:cubicBezTo>
                  <a:pt x="4664" y="1182"/>
                  <a:pt x="4659" y="1193"/>
                  <a:pt x="4659" y="1182"/>
                </a:cubicBezTo>
                <a:cubicBezTo>
                  <a:pt x="4659" y="1171"/>
                  <a:pt x="4664" y="1171"/>
                  <a:pt x="4664" y="1161"/>
                </a:cubicBezTo>
                <a:cubicBezTo>
                  <a:pt x="4659" y="1161"/>
                  <a:pt x="4659" y="1161"/>
                  <a:pt x="4659" y="1161"/>
                </a:cubicBezTo>
                <a:cubicBezTo>
                  <a:pt x="4653" y="1161"/>
                  <a:pt x="4647" y="1150"/>
                  <a:pt x="4647" y="1150"/>
                </a:cubicBezTo>
                <a:cubicBezTo>
                  <a:pt x="4636" y="1139"/>
                  <a:pt x="4636" y="1118"/>
                  <a:pt x="4631" y="1107"/>
                </a:cubicBezTo>
                <a:cubicBezTo>
                  <a:pt x="4625" y="1096"/>
                  <a:pt x="4619" y="1096"/>
                  <a:pt x="4614" y="1096"/>
                </a:cubicBezTo>
                <a:cubicBezTo>
                  <a:pt x="4614" y="1096"/>
                  <a:pt x="4608" y="1085"/>
                  <a:pt x="4602" y="1085"/>
                </a:cubicBezTo>
                <a:cubicBezTo>
                  <a:pt x="4597" y="1075"/>
                  <a:pt x="4597" y="1075"/>
                  <a:pt x="4591" y="1064"/>
                </a:cubicBezTo>
                <a:cubicBezTo>
                  <a:pt x="4580" y="1064"/>
                  <a:pt x="4574" y="1053"/>
                  <a:pt x="4563" y="1042"/>
                </a:cubicBezTo>
                <a:cubicBezTo>
                  <a:pt x="4557" y="1042"/>
                  <a:pt x="4552" y="1032"/>
                  <a:pt x="4546" y="1021"/>
                </a:cubicBezTo>
                <a:cubicBezTo>
                  <a:pt x="4541" y="1021"/>
                  <a:pt x="4541" y="1010"/>
                  <a:pt x="4535" y="1010"/>
                </a:cubicBezTo>
                <a:cubicBezTo>
                  <a:pt x="4529" y="999"/>
                  <a:pt x="4524" y="999"/>
                  <a:pt x="4518" y="999"/>
                </a:cubicBezTo>
                <a:cubicBezTo>
                  <a:pt x="4512" y="999"/>
                  <a:pt x="4512" y="989"/>
                  <a:pt x="4507" y="989"/>
                </a:cubicBezTo>
                <a:cubicBezTo>
                  <a:pt x="4496" y="989"/>
                  <a:pt x="4484" y="989"/>
                  <a:pt x="4473" y="989"/>
                </a:cubicBezTo>
                <a:cubicBezTo>
                  <a:pt x="4462" y="989"/>
                  <a:pt x="4451" y="999"/>
                  <a:pt x="4439" y="999"/>
                </a:cubicBezTo>
                <a:cubicBezTo>
                  <a:pt x="4434" y="999"/>
                  <a:pt x="4428" y="999"/>
                  <a:pt x="4422" y="989"/>
                </a:cubicBezTo>
                <a:cubicBezTo>
                  <a:pt x="4417" y="989"/>
                  <a:pt x="4411" y="989"/>
                  <a:pt x="4406" y="978"/>
                </a:cubicBezTo>
                <a:cubicBezTo>
                  <a:pt x="4394" y="978"/>
                  <a:pt x="4383" y="978"/>
                  <a:pt x="4372" y="978"/>
                </a:cubicBezTo>
                <a:cubicBezTo>
                  <a:pt x="4366" y="978"/>
                  <a:pt x="4361" y="978"/>
                  <a:pt x="4355" y="989"/>
                </a:cubicBezTo>
                <a:cubicBezTo>
                  <a:pt x="4355" y="989"/>
                  <a:pt x="4349" y="999"/>
                  <a:pt x="4349" y="1010"/>
                </a:cubicBezTo>
                <a:cubicBezTo>
                  <a:pt x="4344" y="1021"/>
                  <a:pt x="4344" y="1042"/>
                  <a:pt x="4349" y="1053"/>
                </a:cubicBezTo>
                <a:cubicBezTo>
                  <a:pt x="4355" y="1064"/>
                  <a:pt x="4366" y="1064"/>
                  <a:pt x="4372" y="1075"/>
                </a:cubicBezTo>
                <a:cubicBezTo>
                  <a:pt x="4383" y="1075"/>
                  <a:pt x="4394" y="1075"/>
                  <a:pt x="4406" y="1075"/>
                </a:cubicBezTo>
                <a:cubicBezTo>
                  <a:pt x="4406" y="1075"/>
                  <a:pt x="4411" y="1085"/>
                  <a:pt x="4411" y="1085"/>
                </a:cubicBezTo>
                <a:cubicBezTo>
                  <a:pt x="4417" y="1096"/>
                  <a:pt x="4422" y="1096"/>
                  <a:pt x="4428" y="1096"/>
                </a:cubicBezTo>
                <a:cubicBezTo>
                  <a:pt x="4428" y="1096"/>
                  <a:pt x="4428" y="1096"/>
                  <a:pt x="4428" y="1096"/>
                </a:cubicBezTo>
                <a:cubicBezTo>
                  <a:pt x="4422" y="1096"/>
                  <a:pt x="4417" y="1096"/>
                  <a:pt x="4417" y="1096"/>
                </a:cubicBezTo>
                <a:cubicBezTo>
                  <a:pt x="4411" y="1096"/>
                  <a:pt x="4411" y="1085"/>
                  <a:pt x="4406" y="1085"/>
                </a:cubicBezTo>
                <a:cubicBezTo>
                  <a:pt x="4400" y="1085"/>
                  <a:pt x="4400" y="1085"/>
                  <a:pt x="4394" y="1085"/>
                </a:cubicBezTo>
                <a:cubicBezTo>
                  <a:pt x="4389" y="1085"/>
                  <a:pt x="4383" y="1085"/>
                  <a:pt x="4372" y="1085"/>
                </a:cubicBezTo>
                <a:cubicBezTo>
                  <a:pt x="4372" y="1075"/>
                  <a:pt x="4366" y="1075"/>
                  <a:pt x="4361" y="1085"/>
                </a:cubicBezTo>
                <a:cubicBezTo>
                  <a:pt x="4361" y="1085"/>
                  <a:pt x="4355" y="1085"/>
                  <a:pt x="4355" y="1085"/>
                </a:cubicBezTo>
                <a:cubicBezTo>
                  <a:pt x="4355" y="1096"/>
                  <a:pt x="4355" y="1096"/>
                  <a:pt x="4355" y="1096"/>
                </a:cubicBezTo>
                <a:cubicBezTo>
                  <a:pt x="4355" y="1107"/>
                  <a:pt x="4355" y="1118"/>
                  <a:pt x="4355" y="1128"/>
                </a:cubicBezTo>
                <a:cubicBezTo>
                  <a:pt x="4355" y="1139"/>
                  <a:pt x="4361" y="1139"/>
                  <a:pt x="4361" y="1139"/>
                </a:cubicBezTo>
                <a:cubicBezTo>
                  <a:pt x="4366" y="1150"/>
                  <a:pt x="4372" y="1150"/>
                  <a:pt x="4377" y="1150"/>
                </a:cubicBezTo>
                <a:cubicBezTo>
                  <a:pt x="4383" y="1150"/>
                  <a:pt x="4383" y="1150"/>
                  <a:pt x="4389" y="1150"/>
                </a:cubicBezTo>
                <a:cubicBezTo>
                  <a:pt x="4394" y="1161"/>
                  <a:pt x="4400" y="1150"/>
                  <a:pt x="4400" y="1150"/>
                </a:cubicBezTo>
                <a:cubicBezTo>
                  <a:pt x="4411" y="1150"/>
                  <a:pt x="4422" y="1161"/>
                  <a:pt x="4428" y="1161"/>
                </a:cubicBezTo>
                <a:cubicBezTo>
                  <a:pt x="4434" y="1171"/>
                  <a:pt x="4439" y="1171"/>
                  <a:pt x="4439" y="1171"/>
                </a:cubicBezTo>
                <a:cubicBezTo>
                  <a:pt x="4445" y="1182"/>
                  <a:pt x="4451" y="1182"/>
                  <a:pt x="4451" y="1193"/>
                </a:cubicBezTo>
                <a:cubicBezTo>
                  <a:pt x="4451" y="1193"/>
                  <a:pt x="4451" y="1204"/>
                  <a:pt x="4456" y="1214"/>
                </a:cubicBezTo>
                <a:cubicBezTo>
                  <a:pt x="4456" y="1214"/>
                  <a:pt x="4462" y="1225"/>
                  <a:pt x="4467" y="1225"/>
                </a:cubicBezTo>
                <a:cubicBezTo>
                  <a:pt x="4473" y="1225"/>
                  <a:pt x="4473" y="1225"/>
                  <a:pt x="4479" y="1236"/>
                </a:cubicBezTo>
                <a:cubicBezTo>
                  <a:pt x="4484" y="1236"/>
                  <a:pt x="4484" y="1247"/>
                  <a:pt x="4484" y="1247"/>
                </a:cubicBezTo>
                <a:cubicBezTo>
                  <a:pt x="4484" y="1257"/>
                  <a:pt x="4490" y="1257"/>
                  <a:pt x="4490" y="1268"/>
                </a:cubicBezTo>
                <a:cubicBezTo>
                  <a:pt x="4490" y="1268"/>
                  <a:pt x="4490" y="1279"/>
                  <a:pt x="4496" y="1290"/>
                </a:cubicBezTo>
                <a:cubicBezTo>
                  <a:pt x="4496" y="1300"/>
                  <a:pt x="4501" y="1300"/>
                  <a:pt x="4507" y="1300"/>
                </a:cubicBezTo>
                <a:cubicBezTo>
                  <a:pt x="4507" y="1290"/>
                  <a:pt x="4512" y="1279"/>
                  <a:pt x="4512" y="1300"/>
                </a:cubicBezTo>
                <a:cubicBezTo>
                  <a:pt x="4512" y="1300"/>
                  <a:pt x="4512" y="1300"/>
                  <a:pt x="4512" y="1300"/>
                </a:cubicBezTo>
                <a:cubicBezTo>
                  <a:pt x="4512" y="1300"/>
                  <a:pt x="4512" y="1300"/>
                  <a:pt x="4512" y="1311"/>
                </a:cubicBezTo>
                <a:cubicBezTo>
                  <a:pt x="4512" y="1311"/>
                  <a:pt x="4512" y="1311"/>
                  <a:pt x="4518" y="1311"/>
                </a:cubicBezTo>
                <a:cubicBezTo>
                  <a:pt x="4524" y="1322"/>
                  <a:pt x="4524" y="1322"/>
                  <a:pt x="4529" y="1322"/>
                </a:cubicBezTo>
                <a:cubicBezTo>
                  <a:pt x="4535" y="1322"/>
                  <a:pt x="4535" y="1333"/>
                  <a:pt x="4541" y="1333"/>
                </a:cubicBezTo>
                <a:cubicBezTo>
                  <a:pt x="4541" y="1333"/>
                  <a:pt x="4546" y="1333"/>
                  <a:pt x="4546" y="1343"/>
                </a:cubicBezTo>
                <a:cubicBezTo>
                  <a:pt x="4546" y="1343"/>
                  <a:pt x="4535" y="1343"/>
                  <a:pt x="4535" y="1343"/>
                </a:cubicBezTo>
                <a:cubicBezTo>
                  <a:pt x="4535" y="1343"/>
                  <a:pt x="4529" y="1343"/>
                  <a:pt x="4529" y="1343"/>
                </a:cubicBezTo>
                <a:cubicBezTo>
                  <a:pt x="4524" y="1343"/>
                  <a:pt x="4518" y="1333"/>
                  <a:pt x="4518" y="1333"/>
                </a:cubicBezTo>
                <a:cubicBezTo>
                  <a:pt x="4512" y="1333"/>
                  <a:pt x="4512" y="1322"/>
                  <a:pt x="4507" y="1322"/>
                </a:cubicBezTo>
                <a:cubicBezTo>
                  <a:pt x="4501" y="1311"/>
                  <a:pt x="4496" y="1311"/>
                  <a:pt x="4490" y="1311"/>
                </a:cubicBezTo>
                <a:cubicBezTo>
                  <a:pt x="4484" y="1311"/>
                  <a:pt x="4479" y="1311"/>
                  <a:pt x="4473" y="1311"/>
                </a:cubicBezTo>
                <a:cubicBezTo>
                  <a:pt x="4473" y="1322"/>
                  <a:pt x="4462" y="1322"/>
                  <a:pt x="4462" y="1322"/>
                </a:cubicBezTo>
                <a:cubicBezTo>
                  <a:pt x="4462" y="1333"/>
                  <a:pt x="4467" y="1333"/>
                  <a:pt x="4473" y="1343"/>
                </a:cubicBezTo>
                <a:cubicBezTo>
                  <a:pt x="4479" y="1343"/>
                  <a:pt x="4490" y="1354"/>
                  <a:pt x="4496" y="1354"/>
                </a:cubicBezTo>
                <a:cubicBezTo>
                  <a:pt x="4507" y="1354"/>
                  <a:pt x="4518" y="1354"/>
                  <a:pt x="4529" y="1365"/>
                </a:cubicBezTo>
                <a:cubicBezTo>
                  <a:pt x="4535" y="1365"/>
                  <a:pt x="4546" y="1365"/>
                  <a:pt x="4557" y="1365"/>
                </a:cubicBezTo>
                <a:cubicBezTo>
                  <a:pt x="4563" y="1365"/>
                  <a:pt x="4569" y="1354"/>
                  <a:pt x="4569" y="1354"/>
                </a:cubicBezTo>
                <a:cubicBezTo>
                  <a:pt x="4574" y="1354"/>
                  <a:pt x="4580" y="1365"/>
                  <a:pt x="4586" y="1365"/>
                </a:cubicBezTo>
                <a:cubicBezTo>
                  <a:pt x="4586" y="1365"/>
                  <a:pt x="4591" y="1365"/>
                  <a:pt x="4597" y="1376"/>
                </a:cubicBezTo>
                <a:cubicBezTo>
                  <a:pt x="4602" y="1376"/>
                  <a:pt x="4608" y="1376"/>
                  <a:pt x="4614" y="1376"/>
                </a:cubicBezTo>
                <a:cubicBezTo>
                  <a:pt x="4614" y="1376"/>
                  <a:pt x="4619" y="1376"/>
                  <a:pt x="4625" y="1376"/>
                </a:cubicBezTo>
                <a:cubicBezTo>
                  <a:pt x="4631" y="1376"/>
                  <a:pt x="4636" y="1365"/>
                  <a:pt x="4642" y="1354"/>
                </a:cubicBezTo>
                <a:cubicBezTo>
                  <a:pt x="4647" y="1343"/>
                  <a:pt x="4647" y="1343"/>
                  <a:pt x="4653" y="1343"/>
                </a:cubicBezTo>
                <a:cubicBezTo>
                  <a:pt x="4659" y="1333"/>
                  <a:pt x="4659" y="1343"/>
                  <a:pt x="4664" y="1333"/>
                </a:cubicBezTo>
                <a:cubicBezTo>
                  <a:pt x="4664" y="1333"/>
                  <a:pt x="4670" y="1333"/>
                  <a:pt x="4670" y="1333"/>
                </a:cubicBezTo>
                <a:cubicBezTo>
                  <a:pt x="4670" y="1333"/>
                  <a:pt x="4670" y="1343"/>
                  <a:pt x="4670" y="1343"/>
                </a:cubicBezTo>
                <a:cubicBezTo>
                  <a:pt x="4664" y="1343"/>
                  <a:pt x="4664" y="1354"/>
                  <a:pt x="4659" y="1354"/>
                </a:cubicBezTo>
                <a:cubicBezTo>
                  <a:pt x="4659" y="1365"/>
                  <a:pt x="4659" y="1376"/>
                  <a:pt x="4653" y="1376"/>
                </a:cubicBezTo>
                <a:cubicBezTo>
                  <a:pt x="4647" y="1386"/>
                  <a:pt x="4647" y="1386"/>
                  <a:pt x="4642" y="1386"/>
                </a:cubicBezTo>
                <a:cubicBezTo>
                  <a:pt x="4636" y="1386"/>
                  <a:pt x="4631" y="1386"/>
                  <a:pt x="4631" y="1386"/>
                </a:cubicBezTo>
                <a:cubicBezTo>
                  <a:pt x="4625" y="1386"/>
                  <a:pt x="4625" y="1386"/>
                  <a:pt x="4619" y="1386"/>
                </a:cubicBezTo>
                <a:cubicBezTo>
                  <a:pt x="4614" y="1397"/>
                  <a:pt x="4608" y="1397"/>
                  <a:pt x="4602" y="1397"/>
                </a:cubicBezTo>
                <a:cubicBezTo>
                  <a:pt x="4602" y="1397"/>
                  <a:pt x="4602" y="1397"/>
                  <a:pt x="4597" y="1386"/>
                </a:cubicBezTo>
                <a:cubicBezTo>
                  <a:pt x="4597" y="1386"/>
                  <a:pt x="4597" y="1386"/>
                  <a:pt x="4591" y="1386"/>
                </a:cubicBezTo>
                <a:cubicBezTo>
                  <a:pt x="4586" y="1386"/>
                  <a:pt x="4580" y="1386"/>
                  <a:pt x="4574" y="1386"/>
                </a:cubicBezTo>
                <a:cubicBezTo>
                  <a:pt x="4574" y="1386"/>
                  <a:pt x="4563" y="1386"/>
                  <a:pt x="4563" y="1397"/>
                </a:cubicBezTo>
                <a:cubicBezTo>
                  <a:pt x="4569" y="1408"/>
                  <a:pt x="4574" y="1408"/>
                  <a:pt x="4574" y="1408"/>
                </a:cubicBezTo>
                <a:cubicBezTo>
                  <a:pt x="4580" y="1408"/>
                  <a:pt x="4586" y="1419"/>
                  <a:pt x="4586" y="1419"/>
                </a:cubicBezTo>
                <a:cubicBezTo>
                  <a:pt x="4591" y="1419"/>
                  <a:pt x="4597" y="1419"/>
                  <a:pt x="4602" y="1419"/>
                </a:cubicBezTo>
                <a:cubicBezTo>
                  <a:pt x="4608" y="1419"/>
                  <a:pt x="4608" y="1429"/>
                  <a:pt x="4608" y="1440"/>
                </a:cubicBezTo>
                <a:cubicBezTo>
                  <a:pt x="4614" y="1451"/>
                  <a:pt x="4619" y="1451"/>
                  <a:pt x="4619" y="1451"/>
                </a:cubicBezTo>
                <a:cubicBezTo>
                  <a:pt x="4625" y="1461"/>
                  <a:pt x="4614" y="1461"/>
                  <a:pt x="4614" y="1461"/>
                </a:cubicBezTo>
                <a:cubicBezTo>
                  <a:pt x="4608" y="1451"/>
                  <a:pt x="4602" y="1451"/>
                  <a:pt x="4602" y="1440"/>
                </a:cubicBezTo>
                <a:cubicBezTo>
                  <a:pt x="4597" y="1440"/>
                  <a:pt x="4591" y="1429"/>
                  <a:pt x="4591" y="1429"/>
                </a:cubicBezTo>
                <a:cubicBezTo>
                  <a:pt x="4586" y="1429"/>
                  <a:pt x="4580" y="1429"/>
                  <a:pt x="4574" y="1429"/>
                </a:cubicBezTo>
                <a:cubicBezTo>
                  <a:pt x="4569" y="1419"/>
                  <a:pt x="4557" y="1408"/>
                  <a:pt x="4546" y="1408"/>
                </a:cubicBezTo>
                <a:cubicBezTo>
                  <a:pt x="4541" y="1397"/>
                  <a:pt x="4529" y="1386"/>
                  <a:pt x="4518" y="1386"/>
                </a:cubicBezTo>
                <a:cubicBezTo>
                  <a:pt x="4507" y="1386"/>
                  <a:pt x="4496" y="1386"/>
                  <a:pt x="4484" y="1386"/>
                </a:cubicBezTo>
                <a:cubicBezTo>
                  <a:pt x="4473" y="1386"/>
                  <a:pt x="4467" y="1376"/>
                  <a:pt x="4456" y="1376"/>
                </a:cubicBezTo>
                <a:cubicBezTo>
                  <a:pt x="4451" y="1376"/>
                  <a:pt x="4445" y="1365"/>
                  <a:pt x="4439" y="1365"/>
                </a:cubicBezTo>
                <a:cubicBezTo>
                  <a:pt x="4439" y="1365"/>
                  <a:pt x="4434" y="1365"/>
                  <a:pt x="4428" y="1376"/>
                </a:cubicBezTo>
                <a:cubicBezTo>
                  <a:pt x="4428" y="1376"/>
                  <a:pt x="4422" y="1376"/>
                  <a:pt x="4422" y="1376"/>
                </a:cubicBezTo>
                <a:cubicBezTo>
                  <a:pt x="4417" y="1386"/>
                  <a:pt x="4411" y="1386"/>
                  <a:pt x="4406" y="1386"/>
                </a:cubicBezTo>
                <a:cubicBezTo>
                  <a:pt x="4394" y="1397"/>
                  <a:pt x="4383" y="1397"/>
                  <a:pt x="4372" y="1397"/>
                </a:cubicBezTo>
                <a:cubicBezTo>
                  <a:pt x="4361" y="1397"/>
                  <a:pt x="4344" y="1397"/>
                  <a:pt x="4338" y="1408"/>
                </a:cubicBezTo>
                <a:cubicBezTo>
                  <a:pt x="4332" y="1419"/>
                  <a:pt x="4327" y="1419"/>
                  <a:pt x="4321" y="1429"/>
                </a:cubicBezTo>
                <a:cubicBezTo>
                  <a:pt x="4321" y="1440"/>
                  <a:pt x="4321" y="1451"/>
                  <a:pt x="4315" y="1451"/>
                </a:cubicBezTo>
                <a:cubicBezTo>
                  <a:pt x="4315" y="1461"/>
                  <a:pt x="4310" y="1461"/>
                  <a:pt x="4304" y="1472"/>
                </a:cubicBezTo>
                <a:cubicBezTo>
                  <a:pt x="4299" y="1472"/>
                  <a:pt x="4293" y="1483"/>
                  <a:pt x="4293" y="1483"/>
                </a:cubicBezTo>
                <a:cubicBezTo>
                  <a:pt x="4287" y="1494"/>
                  <a:pt x="4282" y="1526"/>
                  <a:pt x="4287" y="1537"/>
                </a:cubicBezTo>
                <a:cubicBezTo>
                  <a:pt x="4287" y="1547"/>
                  <a:pt x="4293" y="1547"/>
                  <a:pt x="4293" y="1558"/>
                </a:cubicBezTo>
                <a:cubicBezTo>
                  <a:pt x="4299" y="1558"/>
                  <a:pt x="4304" y="1558"/>
                  <a:pt x="4299" y="1569"/>
                </a:cubicBezTo>
                <a:cubicBezTo>
                  <a:pt x="4293" y="1569"/>
                  <a:pt x="4287" y="1569"/>
                  <a:pt x="4287" y="1569"/>
                </a:cubicBezTo>
                <a:cubicBezTo>
                  <a:pt x="4282" y="1580"/>
                  <a:pt x="4293" y="1580"/>
                  <a:pt x="4293" y="1580"/>
                </a:cubicBezTo>
                <a:cubicBezTo>
                  <a:pt x="4299" y="1580"/>
                  <a:pt x="4304" y="1590"/>
                  <a:pt x="4310" y="1590"/>
                </a:cubicBezTo>
                <a:cubicBezTo>
                  <a:pt x="4310" y="1590"/>
                  <a:pt x="4315" y="1590"/>
                  <a:pt x="4321" y="1590"/>
                </a:cubicBezTo>
                <a:cubicBezTo>
                  <a:pt x="4327" y="1580"/>
                  <a:pt x="4332" y="1590"/>
                  <a:pt x="4338" y="1580"/>
                </a:cubicBezTo>
                <a:cubicBezTo>
                  <a:pt x="4338" y="1580"/>
                  <a:pt x="4338" y="1580"/>
                  <a:pt x="4344" y="1580"/>
                </a:cubicBezTo>
                <a:cubicBezTo>
                  <a:pt x="4344" y="1569"/>
                  <a:pt x="4349" y="1558"/>
                  <a:pt x="4355" y="1558"/>
                </a:cubicBezTo>
                <a:cubicBezTo>
                  <a:pt x="4361" y="1569"/>
                  <a:pt x="4366" y="1569"/>
                  <a:pt x="4372" y="1558"/>
                </a:cubicBezTo>
                <a:cubicBezTo>
                  <a:pt x="4372" y="1558"/>
                  <a:pt x="4377" y="1547"/>
                  <a:pt x="4377" y="1547"/>
                </a:cubicBezTo>
                <a:cubicBezTo>
                  <a:pt x="4383" y="1537"/>
                  <a:pt x="4383" y="1537"/>
                  <a:pt x="4383" y="1537"/>
                </a:cubicBezTo>
                <a:cubicBezTo>
                  <a:pt x="4383" y="1537"/>
                  <a:pt x="4383" y="1526"/>
                  <a:pt x="4389" y="1526"/>
                </a:cubicBezTo>
                <a:cubicBezTo>
                  <a:pt x="4394" y="1515"/>
                  <a:pt x="4389" y="1537"/>
                  <a:pt x="4389" y="1547"/>
                </a:cubicBezTo>
                <a:cubicBezTo>
                  <a:pt x="4389" y="1547"/>
                  <a:pt x="4383" y="1558"/>
                  <a:pt x="4383" y="1569"/>
                </a:cubicBezTo>
                <a:cubicBezTo>
                  <a:pt x="4377" y="1569"/>
                  <a:pt x="4372" y="1569"/>
                  <a:pt x="4372" y="1569"/>
                </a:cubicBezTo>
                <a:cubicBezTo>
                  <a:pt x="4366" y="1580"/>
                  <a:pt x="4366" y="1590"/>
                  <a:pt x="4366" y="1590"/>
                </a:cubicBezTo>
                <a:cubicBezTo>
                  <a:pt x="4372" y="1601"/>
                  <a:pt x="4377" y="1601"/>
                  <a:pt x="4383" y="1601"/>
                </a:cubicBezTo>
                <a:cubicBezTo>
                  <a:pt x="4389" y="1590"/>
                  <a:pt x="4400" y="1590"/>
                  <a:pt x="4411" y="1590"/>
                </a:cubicBezTo>
                <a:cubicBezTo>
                  <a:pt x="4417" y="1590"/>
                  <a:pt x="4417" y="1580"/>
                  <a:pt x="4422" y="1580"/>
                </a:cubicBezTo>
                <a:cubicBezTo>
                  <a:pt x="4428" y="1569"/>
                  <a:pt x="4439" y="1558"/>
                  <a:pt x="4445" y="1537"/>
                </a:cubicBezTo>
                <a:cubicBezTo>
                  <a:pt x="4451" y="1526"/>
                  <a:pt x="4451" y="1515"/>
                  <a:pt x="4451" y="1504"/>
                </a:cubicBezTo>
                <a:cubicBezTo>
                  <a:pt x="4451" y="1504"/>
                  <a:pt x="4451" y="1494"/>
                  <a:pt x="4456" y="1494"/>
                </a:cubicBezTo>
                <a:cubicBezTo>
                  <a:pt x="4456" y="1483"/>
                  <a:pt x="4456" y="1483"/>
                  <a:pt x="4462" y="1483"/>
                </a:cubicBezTo>
                <a:cubicBezTo>
                  <a:pt x="4462" y="1483"/>
                  <a:pt x="4467" y="1472"/>
                  <a:pt x="4467" y="1472"/>
                </a:cubicBezTo>
                <a:cubicBezTo>
                  <a:pt x="4467" y="1483"/>
                  <a:pt x="4462" y="1483"/>
                  <a:pt x="4462" y="1494"/>
                </a:cubicBezTo>
                <a:cubicBezTo>
                  <a:pt x="4456" y="1494"/>
                  <a:pt x="4456" y="1515"/>
                  <a:pt x="4456" y="1515"/>
                </a:cubicBezTo>
                <a:cubicBezTo>
                  <a:pt x="4462" y="1526"/>
                  <a:pt x="4467" y="1515"/>
                  <a:pt x="4467" y="1526"/>
                </a:cubicBezTo>
                <a:cubicBezTo>
                  <a:pt x="4467" y="1526"/>
                  <a:pt x="4462" y="1526"/>
                  <a:pt x="4456" y="1537"/>
                </a:cubicBezTo>
                <a:cubicBezTo>
                  <a:pt x="4456" y="1537"/>
                  <a:pt x="4456" y="1547"/>
                  <a:pt x="4451" y="1547"/>
                </a:cubicBezTo>
                <a:cubicBezTo>
                  <a:pt x="4451" y="1558"/>
                  <a:pt x="4451" y="1558"/>
                  <a:pt x="4451" y="1558"/>
                </a:cubicBezTo>
                <a:cubicBezTo>
                  <a:pt x="4451" y="1558"/>
                  <a:pt x="4456" y="1558"/>
                  <a:pt x="4456" y="1558"/>
                </a:cubicBezTo>
                <a:cubicBezTo>
                  <a:pt x="4462" y="1558"/>
                  <a:pt x="4467" y="1558"/>
                  <a:pt x="4473" y="1558"/>
                </a:cubicBezTo>
                <a:cubicBezTo>
                  <a:pt x="4479" y="1558"/>
                  <a:pt x="4490" y="1558"/>
                  <a:pt x="4496" y="1569"/>
                </a:cubicBezTo>
                <a:cubicBezTo>
                  <a:pt x="4484" y="1558"/>
                  <a:pt x="4473" y="1558"/>
                  <a:pt x="4462" y="1569"/>
                </a:cubicBezTo>
                <a:cubicBezTo>
                  <a:pt x="4456" y="1569"/>
                  <a:pt x="4451" y="1569"/>
                  <a:pt x="4451" y="1580"/>
                </a:cubicBezTo>
                <a:cubicBezTo>
                  <a:pt x="4445" y="1580"/>
                  <a:pt x="4439" y="1590"/>
                  <a:pt x="4445" y="1590"/>
                </a:cubicBezTo>
                <a:cubicBezTo>
                  <a:pt x="4445" y="1590"/>
                  <a:pt x="4445" y="1590"/>
                  <a:pt x="4451" y="1590"/>
                </a:cubicBezTo>
                <a:cubicBezTo>
                  <a:pt x="4451" y="1601"/>
                  <a:pt x="4451" y="1601"/>
                  <a:pt x="4456" y="1601"/>
                </a:cubicBezTo>
                <a:cubicBezTo>
                  <a:pt x="4456" y="1601"/>
                  <a:pt x="4462" y="1601"/>
                  <a:pt x="4467" y="1601"/>
                </a:cubicBezTo>
                <a:cubicBezTo>
                  <a:pt x="4467" y="1601"/>
                  <a:pt x="4467" y="1601"/>
                  <a:pt x="4467" y="1601"/>
                </a:cubicBezTo>
                <a:cubicBezTo>
                  <a:pt x="4467" y="1612"/>
                  <a:pt x="4462" y="1601"/>
                  <a:pt x="4456" y="1601"/>
                </a:cubicBezTo>
                <a:cubicBezTo>
                  <a:pt x="4456" y="1601"/>
                  <a:pt x="4451" y="1601"/>
                  <a:pt x="4451" y="1601"/>
                </a:cubicBezTo>
                <a:cubicBezTo>
                  <a:pt x="4439" y="1601"/>
                  <a:pt x="4428" y="1601"/>
                  <a:pt x="4422" y="1612"/>
                </a:cubicBezTo>
                <a:cubicBezTo>
                  <a:pt x="4417" y="1612"/>
                  <a:pt x="4417" y="1623"/>
                  <a:pt x="4411" y="1623"/>
                </a:cubicBezTo>
                <a:cubicBezTo>
                  <a:pt x="4411" y="1623"/>
                  <a:pt x="4406" y="1623"/>
                  <a:pt x="4406" y="1633"/>
                </a:cubicBezTo>
                <a:cubicBezTo>
                  <a:pt x="4400" y="1633"/>
                  <a:pt x="4417" y="1644"/>
                  <a:pt x="4422" y="1644"/>
                </a:cubicBezTo>
                <a:cubicBezTo>
                  <a:pt x="4428" y="1644"/>
                  <a:pt x="4439" y="1633"/>
                  <a:pt x="4451" y="1644"/>
                </a:cubicBezTo>
                <a:cubicBezTo>
                  <a:pt x="4451" y="1644"/>
                  <a:pt x="4456" y="1655"/>
                  <a:pt x="4462" y="1644"/>
                </a:cubicBezTo>
                <a:cubicBezTo>
                  <a:pt x="4462" y="1644"/>
                  <a:pt x="4467" y="1633"/>
                  <a:pt x="4473" y="1644"/>
                </a:cubicBezTo>
                <a:cubicBezTo>
                  <a:pt x="4467" y="1644"/>
                  <a:pt x="4467" y="1644"/>
                  <a:pt x="4467" y="1644"/>
                </a:cubicBezTo>
                <a:cubicBezTo>
                  <a:pt x="4462" y="1644"/>
                  <a:pt x="4462" y="1666"/>
                  <a:pt x="4456" y="1655"/>
                </a:cubicBezTo>
                <a:cubicBezTo>
                  <a:pt x="4456" y="1655"/>
                  <a:pt x="4451" y="1644"/>
                  <a:pt x="4451" y="1644"/>
                </a:cubicBezTo>
                <a:cubicBezTo>
                  <a:pt x="4451" y="1644"/>
                  <a:pt x="4445" y="1644"/>
                  <a:pt x="4445" y="1644"/>
                </a:cubicBezTo>
                <a:cubicBezTo>
                  <a:pt x="4439" y="1644"/>
                  <a:pt x="4439" y="1644"/>
                  <a:pt x="4434" y="1644"/>
                </a:cubicBezTo>
                <a:cubicBezTo>
                  <a:pt x="4428" y="1644"/>
                  <a:pt x="4422" y="1644"/>
                  <a:pt x="4422" y="1655"/>
                </a:cubicBezTo>
                <a:cubicBezTo>
                  <a:pt x="4422" y="1666"/>
                  <a:pt x="4422" y="1666"/>
                  <a:pt x="4428" y="1666"/>
                </a:cubicBezTo>
                <a:cubicBezTo>
                  <a:pt x="4428" y="1666"/>
                  <a:pt x="4434" y="1666"/>
                  <a:pt x="4439" y="1666"/>
                </a:cubicBezTo>
                <a:cubicBezTo>
                  <a:pt x="4434" y="1676"/>
                  <a:pt x="4417" y="1676"/>
                  <a:pt x="4428" y="1698"/>
                </a:cubicBezTo>
                <a:cubicBezTo>
                  <a:pt x="4428" y="1709"/>
                  <a:pt x="4434" y="1709"/>
                  <a:pt x="4439" y="1709"/>
                </a:cubicBezTo>
                <a:cubicBezTo>
                  <a:pt x="4439" y="1709"/>
                  <a:pt x="4445" y="1709"/>
                  <a:pt x="4445" y="1709"/>
                </a:cubicBezTo>
                <a:cubicBezTo>
                  <a:pt x="4445" y="1709"/>
                  <a:pt x="4445" y="1719"/>
                  <a:pt x="4451" y="1719"/>
                </a:cubicBezTo>
                <a:cubicBezTo>
                  <a:pt x="4451" y="1719"/>
                  <a:pt x="4456" y="1719"/>
                  <a:pt x="4462" y="1719"/>
                </a:cubicBezTo>
                <a:cubicBezTo>
                  <a:pt x="4467" y="1719"/>
                  <a:pt x="4467" y="1709"/>
                  <a:pt x="4473" y="1709"/>
                </a:cubicBezTo>
                <a:cubicBezTo>
                  <a:pt x="4473" y="1719"/>
                  <a:pt x="4456" y="1719"/>
                  <a:pt x="4456" y="1730"/>
                </a:cubicBezTo>
                <a:cubicBezTo>
                  <a:pt x="4456" y="1741"/>
                  <a:pt x="4473" y="1730"/>
                  <a:pt x="4479" y="1741"/>
                </a:cubicBezTo>
                <a:cubicBezTo>
                  <a:pt x="4484" y="1741"/>
                  <a:pt x="4484" y="1741"/>
                  <a:pt x="4490" y="1741"/>
                </a:cubicBezTo>
                <a:cubicBezTo>
                  <a:pt x="4496" y="1741"/>
                  <a:pt x="4501" y="1741"/>
                  <a:pt x="4507" y="1741"/>
                </a:cubicBezTo>
                <a:cubicBezTo>
                  <a:pt x="4512" y="1741"/>
                  <a:pt x="4512" y="1741"/>
                  <a:pt x="4518" y="1741"/>
                </a:cubicBezTo>
                <a:cubicBezTo>
                  <a:pt x="4529" y="1741"/>
                  <a:pt x="4541" y="1741"/>
                  <a:pt x="4546" y="1730"/>
                </a:cubicBezTo>
                <a:cubicBezTo>
                  <a:pt x="4552" y="1719"/>
                  <a:pt x="4557" y="1709"/>
                  <a:pt x="4563" y="1687"/>
                </a:cubicBezTo>
                <a:cubicBezTo>
                  <a:pt x="4563" y="1687"/>
                  <a:pt x="4563" y="1687"/>
                  <a:pt x="4563" y="1676"/>
                </a:cubicBezTo>
                <a:cubicBezTo>
                  <a:pt x="4569" y="1676"/>
                  <a:pt x="4569" y="1666"/>
                  <a:pt x="4574" y="1666"/>
                </a:cubicBezTo>
                <a:cubicBezTo>
                  <a:pt x="4580" y="1655"/>
                  <a:pt x="4580" y="1655"/>
                  <a:pt x="4586" y="1655"/>
                </a:cubicBezTo>
                <a:cubicBezTo>
                  <a:pt x="4586" y="1644"/>
                  <a:pt x="4591" y="1644"/>
                  <a:pt x="4591" y="1644"/>
                </a:cubicBezTo>
                <a:cubicBezTo>
                  <a:pt x="4591" y="1633"/>
                  <a:pt x="4591" y="1633"/>
                  <a:pt x="4591" y="1633"/>
                </a:cubicBezTo>
                <a:cubicBezTo>
                  <a:pt x="4591" y="1623"/>
                  <a:pt x="4591" y="1623"/>
                  <a:pt x="4591" y="1623"/>
                </a:cubicBezTo>
                <a:cubicBezTo>
                  <a:pt x="4591" y="1612"/>
                  <a:pt x="4597" y="1601"/>
                  <a:pt x="4597" y="1601"/>
                </a:cubicBezTo>
                <a:cubicBezTo>
                  <a:pt x="4602" y="1601"/>
                  <a:pt x="4602" y="1601"/>
                  <a:pt x="4602" y="1601"/>
                </a:cubicBezTo>
                <a:cubicBezTo>
                  <a:pt x="4608" y="1601"/>
                  <a:pt x="4608" y="1601"/>
                  <a:pt x="4614" y="1601"/>
                </a:cubicBezTo>
                <a:cubicBezTo>
                  <a:pt x="4614" y="1601"/>
                  <a:pt x="4608" y="1601"/>
                  <a:pt x="4608" y="1601"/>
                </a:cubicBezTo>
                <a:cubicBezTo>
                  <a:pt x="4602" y="1612"/>
                  <a:pt x="4602" y="1612"/>
                  <a:pt x="4597" y="1623"/>
                </a:cubicBezTo>
                <a:cubicBezTo>
                  <a:pt x="4597" y="1623"/>
                  <a:pt x="4597" y="1633"/>
                  <a:pt x="4597" y="1644"/>
                </a:cubicBezTo>
                <a:cubicBezTo>
                  <a:pt x="4597" y="1655"/>
                  <a:pt x="4591" y="1655"/>
                  <a:pt x="4591" y="1666"/>
                </a:cubicBezTo>
                <a:cubicBezTo>
                  <a:pt x="4586" y="1666"/>
                  <a:pt x="4586" y="1676"/>
                  <a:pt x="4586" y="1676"/>
                </a:cubicBezTo>
                <a:cubicBezTo>
                  <a:pt x="4580" y="1687"/>
                  <a:pt x="4580" y="1687"/>
                  <a:pt x="4580" y="1698"/>
                </a:cubicBezTo>
                <a:cubicBezTo>
                  <a:pt x="4574" y="1698"/>
                  <a:pt x="4574" y="1698"/>
                  <a:pt x="4574" y="1709"/>
                </a:cubicBezTo>
                <a:cubicBezTo>
                  <a:pt x="4569" y="1709"/>
                  <a:pt x="4563" y="1719"/>
                  <a:pt x="4563" y="1730"/>
                </a:cubicBezTo>
                <a:cubicBezTo>
                  <a:pt x="4557" y="1730"/>
                  <a:pt x="4552" y="1741"/>
                  <a:pt x="4552" y="1741"/>
                </a:cubicBezTo>
                <a:cubicBezTo>
                  <a:pt x="4546" y="1741"/>
                  <a:pt x="4546" y="1752"/>
                  <a:pt x="4541" y="1752"/>
                </a:cubicBezTo>
                <a:cubicBezTo>
                  <a:pt x="4541" y="1752"/>
                  <a:pt x="4535" y="1752"/>
                  <a:pt x="4529" y="1752"/>
                </a:cubicBezTo>
                <a:cubicBezTo>
                  <a:pt x="4524" y="1752"/>
                  <a:pt x="4524" y="1762"/>
                  <a:pt x="4529" y="1762"/>
                </a:cubicBezTo>
                <a:cubicBezTo>
                  <a:pt x="4529" y="1762"/>
                  <a:pt x="4529" y="1762"/>
                  <a:pt x="4535" y="1762"/>
                </a:cubicBezTo>
                <a:cubicBezTo>
                  <a:pt x="4535" y="1773"/>
                  <a:pt x="4535" y="1762"/>
                  <a:pt x="4535" y="1773"/>
                </a:cubicBezTo>
                <a:cubicBezTo>
                  <a:pt x="4541" y="1773"/>
                  <a:pt x="4541" y="1773"/>
                  <a:pt x="4541" y="1773"/>
                </a:cubicBezTo>
                <a:cubicBezTo>
                  <a:pt x="4541" y="1784"/>
                  <a:pt x="4541" y="1773"/>
                  <a:pt x="4541" y="1784"/>
                </a:cubicBezTo>
                <a:cubicBezTo>
                  <a:pt x="4541" y="1784"/>
                  <a:pt x="4535" y="1784"/>
                  <a:pt x="4529" y="1773"/>
                </a:cubicBezTo>
                <a:cubicBezTo>
                  <a:pt x="4524" y="1773"/>
                  <a:pt x="4524" y="1773"/>
                  <a:pt x="4518" y="1773"/>
                </a:cubicBezTo>
                <a:cubicBezTo>
                  <a:pt x="4507" y="1773"/>
                  <a:pt x="4501" y="1773"/>
                  <a:pt x="4490" y="1773"/>
                </a:cubicBezTo>
                <a:cubicBezTo>
                  <a:pt x="4490" y="1773"/>
                  <a:pt x="4490" y="1773"/>
                  <a:pt x="4484" y="1773"/>
                </a:cubicBezTo>
                <a:cubicBezTo>
                  <a:pt x="4484" y="1773"/>
                  <a:pt x="4484" y="1773"/>
                  <a:pt x="4479" y="1773"/>
                </a:cubicBezTo>
                <a:cubicBezTo>
                  <a:pt x="4479" y="1773"/>
                  <a:pt x="4479" y="1773"/>
                  <a:pt x="4473" y="1784"/>
                </a:cubicBezTo>
                <a:cubicBezTo>
                  <a:pt x="4473" y="1784"/>
                  <a:pt x="4473" y="1784"/>
                  <a:pt x="4467" y="1784"/>
                </a:cubicBezTo>
                <a:cubicBezTo>
                  <a:pt x="4467" y="1784"/>
                  <a:pt x="4467" y="1795"/>
                  <a:pt x="4467" y="1795"/>
                </a:cubicBezTo>
                <a:cubicBezTo>
                  <a:pt x="4462" y="1795"/>
                  <a:pt x="4462" y="1795"/>
                  <a:pt x="4462" y="1784"/>
                </a:cubicBezTo>
                <a:cubicBezTo>
                  <a:pt x="4456" y="1784"/>
                  <a:pt x="4451" y="1773"/>
                  <a:pt x="4445" y="1773"/>
                </a:cubicBezTo>
                <a:cubicBezTo>
                  <a:pt x="4439" y="1773"/>
                  <a:pt x="4434" y="1773"/>
                  <a:pt x="4428" y="1773"/>
                </a:cubicBezTo>
                <a:cubicBezTo>
                  <a:pt x="4422" y="1773"/>
                  <a:pt x="4422" y="1773"/>
                  <a:pt x="4417" y="1762"/>
                </a:cubicBezTo>
                <a:cubicBezTo>
                  <a:pt x="4411" y="1752"/>
                  <a:pt x="4411" y="1762"/>
                  <a:pt x="4406" y="1762"/>
                </a:cubicBezTo>
                <a:cubicBezTo>
                  <a:pt x="4394" y="1762"/>
                  <a:pt x="4400" y="1741"/>
                  <a:pt x="4394" y="1730"/>
                </a:cubicBezTo>
                <a:cubicBezTo>
                  <a:pt x="4394" y="1719"/>
                  <a:pt x="4389" y="1709"/>
                  <a:pt x="4383" y="1687"/>
                </a:cubicBezTo>
                <a:cubicBezTo>
                  <a:pt x="4377" y="1676"/>
                  <a:pt x="4366" y="1666"/>
                  <a:pt x="4361" y="1655"/>
                </a:cubicBezTo>
                <a:cubicBezTo>
                  <a:pt x="4355" y="1655"/>
                  <a:pt x="4349" y="1655"/>
                  <a:pt x="4349" y="1644"/>
                </a:cubicBezTo>
                <a:cubicBezTo>
                  <a:pt x="4344" y="1644"/>
                  <a:pt x="4344" y="1644"/>
                  <a:pt x="4338" y="1644"/>
                </a:cubicBezTo>
                <a:cubicBezTo>
                  <a:pt x="4332" y="1644"/>
                  <a:pt x="4321" y="1644"/>
                  <a:pt x="4310" y="1644"/>
                </a:cubicBezTo>
                <a:cubicBezTo>
                  <a:pt x="4304" y="1644"/>
                  <a:pt x="4299" y="1644"/>
                  <a:pt x="4293" y="1644"/>
                </a:cubicBezTo>
                <a:cubicBezTo>
                  <a:pt x="4287" y="1644"/>
                  <a:pt x="4287" y="1655"/>
                  <a:pt x="4282" y="1655"/>
                </a:cubicBezTo>
                <a:cubicBezTo>
                  <a:pt x="4276" y="1655"/>
                  <a:pt x="4270" y="1655"/>
                  <a:pt x="4265" y="1655"/>
                </a:cubicBezTo>
                <a:cubicBezTo>
                  <a:pt x="4265" y="1655"/>
                  <a:pt x="4259" y="1666"/>
                  <a:pt x="4259" y="1666"/>
                </a:cubicBezTo>
                <a:cubicBezTo>
                  <a:pt x="4259" y="1666"/>
                  <a:pt x="4254" y="1666"/>
                  <a:pt x="4254" y="1666"/>
                </a:cubicBezTo>
                <a:cubicBezTo>
                  <a:pt x="4248" y="1655"/>
                  <a:pt x="4248" y="1655"/>
                  <a:pt x="4248" y="1655"/>
                </a:cubicBezTo>
                <a:cubicBezTo>
                  <a:pt x="4242" y="1655"/>
                  <a:pt x="4242" y="1655"/>
                  <a:pt x="4242" y="1655"/>
                </a:cubicBezTo>
                <a:cubicBezTo>
                  <a:pt x="4242" y="1666"/>
                  <a:pt x="4242" y="1676"/>
                  <a:pt x="4242" y="1687"/>
                </a:cubicBezTo>
                <a:cubicBezTo>
                  <a:pt x="4242" y="1687"/>
                  <a:pt x="4242" y="1698"/>
                  <a:pt x="4242" y="1709"/>
                </a:cubicBezTo>
                <a:cubicBezTo>
                  <a:pt x="4248" y="1719"/>
                  <a:pt x="4248" y="1719"/>
                  <a:pt x="4254" y="1719"/>
                </a:cubicBezTo>
                <a:cubicBezTo>
                  <a:pt x="4259" y="1730"/>
                  <a:pt x="4259" y="1741"/>
                  <a:pt x="4265" y="1741"/>
                </a:cubicBezTo>
                <a:cubicBezTo>
                  <a:pt x="4265" y="1752"/>
                  <a:pt x="4265" y="1752"/>
                  <a:pt x="4270" y="1762"/>
                </a:cubicBezTo>
                <a:cubicBezTo>
                  <a:pt x="4270" y="1762"/>
                  <a:pt x="4270" y="1773"/>
                  <a:pt x="4270" y="1773"/>
                </a:cubicBezTo>
                <a:cubicBezTo>
                  <a:pt x="4270" y="1773"/>
                  <a:pt x="4270" y="1784"/>
                  <a:pt x="4276" y="1784"/>
                </a:cubicBezTo>
                <a:cubicBezTo>
                  <a:pt x="4282" y="1795"/>
                  <a:pt x="4282" y="1784"/>
                  <a:pt x="4287" y="1784"/>
                </a:cubicBezTo>
                <a:cubicBezTo>
                  <a:pt x="4287" y="1784"/>
                  <a:pt x="4287" y="1784"/>
                  <a:pt x="4293" y="1784"/>
                </a:cubicBezTo>
                <a:cubicBezTo>
                  <a:pt x="4293" y="1784"/>
                  <a:pt x="4299" y="1784"/>
                  <a:pt x="4299" y="1784"/>
                </a:cubicBezTo>
                <a:cubicBezTo>
                  <a:pt x="4304" y="1784"/>
                  <a:pt x="4310" y="1784"/>
                  <a:pt x="4315" y="1784"/>
                </a:cubicBezTo>
                <a:cubicBezTo>
                  <a:pt x="4315" y="1784"/>
                  <a:pt x="4321" y="1784"/>
                  <a:pt x="4321" y="1784"/>
                </a:cubicBezTo>
                <a:cubicBezTo>
                  <a:pt x="4321" y="1784"/>
                  <a:pt x="4315" y="1784"/>
                  <a:pt x="4315" y="1784"/>
                </a:cubicBezTo>
                <a:cubicBezTo>
                  <a:pt x="4315" y="1795"/>
                  <a:pt x="4310" y="1784"/>
                  <a:pt x="4310" y="1795"/>
                </a:cubicBezTo>
                <a:cubicBezTo>
                  <a:pt x="4310" y="1795"/>
                  <a:pt x="4310" y="1795"/>
                  <a:pt x="4310" y="1795"/>
                </a:cubicBezTo>
                <a:cubicBezTo>
                  <a:pt x="4304" y="1795"/>
                  <a:pt x="4304" y="1795"/>
                  <a:pt x="4304" y="1805"/>
                </a:cubicBezTo>
                <a:cubicBezTo>
                  <a:pt x="4304" y="1805"/>
                  <a:pt x="4304" y="1805"/>
                  <a:pt x="4310" y="1805"/>
                </a:cubicBezTo>
                <a:cubicBezTo>
                  <a:pt x="4310" y="1805"/>
                  <a:pt x="4310" y="1816"/>
                  <a:pt x="4310" y="1816"/>
                </a:cubicBezTo>
                <a:cubicBezTo>
                  <a:pt x="4310" y="1827"/>
                  <a:pt x="4304" y="1827"/>
                  <a:pt x="4299" y="1827"/>
                </a:cubicBezTo>
                <a:cubicBezTo>
                  <a:pt x="4299" y="1827"/>
                  <a:pt x="4293" y="1827"/>
                  <a:pt x="4293" y="1838"/>
                </a:cubicBezTo>
                <a:cubicBezTo>
                  <a:pt x="4293" y="1838"/>
                  <a:pt x="4293" y="1848"/>
                  <a:pt x="4293" y="1848"/>
                </a:cubicBezTo>
                <a:cubicBezTo>
                  <a:pt x="4287" y="1848"/>
                  <a:pt x="4282" y="1848"/>
                  <a:pt x="4276" y="1848"/>
                </a:cubicBezTo>
                <a:cubicBezTo>
                  <a:pt x="4270" y="1848"/>
                  <a:pt x="4265" y="1848"/>
                  <a:pt x="4265" y="1848"/>
                </a:cubicBezTo>
                <a:cubicBezTo>
                  <a:pt x="4259" y="1848"/>
                  <a:pt x="4254" y="1848"/>
                  <a:pt x="4248" y="1848"/>
                </a:cubicBezTo>
                <a:cubicBezTo>
                  <a:pt x="4242" y="1848"/>
                  <a:pt x="4242" y="1838"/>
                  <a:pt x="4237" y="1838"/>
                </a:cubicBezTo>
                <a:cubicBezTo>
                  <a:pt x="4231" y="1848"/>
                  <a:pt x="4225" y="1848"/>
                  <a:pt x="4220" y="1859"/>
                </a:cubicBezTo>
                <a:cubicBezTo>
                  <a:pt x="4220" y="1870"/>
                  <a:pt x="4214" y="1870"/>
                  <a:pt x="4209" y="1881"/>
                </a:cubicBezTo>
                <a:cubicBezTo>
                  <a:pt x="4203" y="1881"/>
                  <a:pt x="4197" y="1881"/>
                  <a:pt x="4197" y="1881"/>
                </a:cubicBezTo>
                <a:cubicBezTo>
                  <a:pt x="4192" y="1881"/>
                  <a:pt x="4186" y="1891"/>
                  <a:pt x="4180" y="1891"/>
                </a:cubicBezTo>
                <a:cubicBezTo>
                  <a:pt x="4175" y="1902"/>
                  <a:pt x="4175" y="1902"/>
                  <a:pt x="4169" y="1902"/>
                </a:cubicBezTo>
                <a:cubicBezTo>
                  <a:pt x="4164" y="1902"/>
                  <a:pt x="4158" y="1913"/>
                  <a:pt x="4158" y="1924"/>
                </a:cubicBezTo>
                <a:cubicBezTo>
                  <a:pt x="4158" y="1934"/>
                  <a:pt x="4164" y="1934"/>
                  <a:pt x="4164" y="1945"/>
                </a:cubicBezTo>
                <a:cubicBezTo>
                  <a:pt x="4164" y="1956"/>
                  <a:pt x="4164" y="1956"/>
                  <a:pt x="4158" y="1967"/>
                </a:cubicBezTo>
                <a:cubicBezTo>
                  <a:pt x="4158" y="1967"/>
                  <a:pt x="4158" y="1967"/>
                  <a:pt x="4152" y="1977"/>
                </a:cubicBezTo>
                <a:cubicBezTo>
                  <a:pt x="4152" y="1977"/>
                  <a:pt x="4152" y="1977"/>
                  <a:pt x="4147" y="1977"/>
                </a:cubicBezTo>
                <a:cubicBezTo>
                  <a:pt x="4147" y="1988"/>
                  <a:pt x="4164" y="2010"/>
                  <a:pt x="4164" y="2010"/>
                </a:cubicBezTo>
                <a:cubicBezTo>
                  <a:pt x="4169" y="2010"/>
                  <a:pt x="4169" y="2010"/>
                  <a:pt x="4175" y="2010"/>
                </a:cubicBezTo>
                <a:cubicBezTo>
                  <a:pt x="4175" y="2020"/>
                  <a:pt x="4175" y="2020"/>
                  <a:pt x="4175" y="2020"/>
                </a:cubicBezTo>
                <a:cubicBezTo>
                  <a:pt x="4180" y="2031"/>
                  <a:pt x="4186" y="2031"/>
                  <a:pt x="4192" y="2031"/>
                </a:cubicBezTo>
                <a:cubicBezTo>
                  <a:pt x="4192" y="2020"/>
                  <a:pt x="4197" y="2020"/>
                  <a:pt x="4203" y="2010"/>
                </a:cubicBezTo>
                <a:cubicBezTo>
                  <a:pt x="4203" y="2010"/>
                  <a:pt x="4203" y="2010"/>
                  <a:pt x="4203" y="1999"/>
                </a:cubicBezTo>
                <a:cubicBezTo>
                  <a:pt x="4203" y="1999"/>
                  <a:pt x="4203" y="1988"/>
                  <a:pt x="4209" y="1988"/>
                </a:cubicBezTo>
                <a:cubicBezTo>
                  <a:pt x="4209" y="1988"/>
                  <a:pt x="4209" y="1988"/>
                  <a:pt x="4209" y="1988"/>
                </a:cubicBezTo>
                <a:cubicBezTo>
                  <a:pt x="4214" y="1999"/>
                  <a:pt x="4214" y="1999"/>
                  <a:pt x="4214" y="1999"/>
                </a:cubicBezTo>
                <a:cubicBezTo>
                  <a:pt x="4214" y="1999"/>
                  <a:pt x="4214" y="1999"/>
                  <a:pt x="4214" y="2010"/>
                </a:cubicBezTo>
                <a:cubicBezTo>
                  <a:pt x="4214" y="2010"/>
                  <a:pt x="4214" y="2010"/>
                  <a:pt x="4214" y="2010"/>
                </a:cubicBezTo>
                <a:cubicBezTo>
                  <a:pt x="4214" y="2010"/>
                  <a:pt x="4214" y="2010"/>
                  <a:pt x="4214" y="2020"/>
                </a:cubicBezTo>
                <a:cubicBezTo>
                  <a:pt x="4214" y="2020"/>
                  <a:pt x="4209" y="2020"/>
                  <a:pt x="4209" y="2031"/>
                </a:cubicBezTo>
                <a:cubicBezTo>
                  <a:pt x="4209" y="2031"/>
                  <a:pt x="4214" y="2031"/>
                  <a:pt x="4214" y="2031"/>
                </a:cubicBezTo>
                <a:cubicBezTo>
                  <a:pt x="4214" y="2020"/>
                  <a:pt x="4214" y="2020"/>
                  <a:pt x="4220" y="2020"/>
                </a:cubicBezTo>
                <a:cubicBezTo>
                  <a:pt x="4220" y="2020"/>
                  <a:pt x="4220" y="2010"/>
                  <a:pt x="4225" y="2010"/>
                </a:cubicBezTo>
                <a:cubicBezTo>
                  <a:pt x="4225" y="1999"/>
                  <a:pt x="4225" y="1988"/>
                  <a:pt x="4220" y="1988"/>
                </a:cubicBezTo>
                <a:cubicBezTo>
                  <a:pt x="4220" y="1988"/>
                  <a:pt x="4220" y="1988"/>
                  <a:pt x="4220" y="1977"/>
                </a:cubicBezTo>
                <a:cubicBezTo>
                  <a:pt x="4220" y="1977"/>
                  <a:pt x="4220" y="1967"/>
                  <a:pt x="4220" y="1967"/>
                </a:cubicBezTo>
                <a:cubicBezTo>
                  <a:pt x="4214" y="1967"/>
                  <a:pt x="4214" y="1967"/>
                  <a:pt x="4214" y="1956"/>
                </a:cubicBezTo>
                <a:cubicBezTo>
                  <a:pt x="4214" y="1956"/>
                  <a:pt x="4214" y="1945"/>
                  <a:pt x="4214" y="1945"/>
                </a:cubicBezTo>
                <a:cubicBezTo>
                  <a:pt x="4214" y="1945"/>
                  <a:pt x="4220" y="1945"/>
                  <a:pt x="4220" y="1934"/>
                </a:cubicBezTo>
                <a:cubicBezTo>
                  <a:pt x="4220" y="1934"/>
                  <a:pt x="4220" y="1924"/>
                  <a:pt x="4220" y="1924"/>
                </a:cubicBezTo>
                <a:cubicBezTo>
                  <a:pt x="4225" y="1924"/>
                  <a:pt x="4225" y="1945"/>
                  <a:pt x="4225" y="1956"/>
                </a:cubicBezTo>
                <a:cubicBezTo>
                  <a:pt x="4225" y="1956"/>
                  <a:pt x="4225" y="1967"/>
                  <a:pt x="4225" y="1977"/>
                </a:cubicBezTo>
                <a:cubicBezTo>
                  <a:pt x="4225" y="1988"/>
                  <a:pt x="4231" y="1988"/>
                  <a:pt x="4231" y="1999"/>
                </a:cubicBezTo>
                <a:cubicBezTo>
                  <a:pt x="4231" y="2010"/>
                  <a:pt x="4225" y="2010"/>
                  <a:pt x="4231" y="2020"/>
                </a:cubicBezTo>
                <a:cubicBezTo>
                  <a:pt x="4231" y="2031"/>
                  <a:pt x="4237" y="2031"/>
                  <a:pt x="4237" y="2031"/>
                </a:cubicBezTo>
                <a:cubicBezTo>
                  <a:pt x="4242" y="2031"/>
                  <a:pt x="4248" y="2031"/>
                  <a:pt x="4254" y="2031"/>
                </a:cubicBezTo>
                <a:cubicBezTo>
                  <a:pt x="4259" y="2042"/>
                  <a:pt x="4259" y="2042"/>
                  <a:pt x="4259" y="2042"/>
                </a:cubicBezTo>
                <a:cubicBezTo>
                  <a:pt x="4265" y="2042"/>
                  <a:pt x="4265" y="2042"/>
                  <a:pt x="4270" y="2042"/>
                </a:cubicBezTo>
                <a:cubicBezTo>
                  <a:pt x="4270" y="2042"/>
                  <a:pt x="4276" y="2042"/>
                  <a:pt x="4282" y="2042"/>
                </a:cubicBezTo>
                <a:cubicBezTo>
                  <a:pt x="4282" y="2031"/>
                  <a:pt x="4282" y="2031"/>
                  <a:pt x="4282" y="2020"/>
                </a:cubicBezTo>
                <a:cubicBezTo>
                  <a:pt x="4282" y="2020"/>
                  <a:pt x="4287" y="2020"/>
                  <a:pt x="4287" y="2020"/>
                </a:cubicBezTo>
                <a:cubicBezTo>
                  <a:pt x="4287" y="2010"/>
                  <a:pt x="4287" y="2010"/>
                  <a:pt x="4287" y="1999"/>
                </a:cubicBezTo>
                <a:cubicBezTo>
                  <a:pt x="4287" y="1999"/>
                  <a:pt x="4287" y="1999"/>
                  <a:pt x="4282" y="1999"/>
                </a:cubicBezTo>
                <a:cubicBezTo>
                  <a:pt x="4282" y="1988"/>
                  <a:pt x="4282" y="1977"/>
                  <a:pt x="4287" y="1977"/>
                </a:cubicBezTo>
                <a:cubicBezTo>
                  <a:pt x="4287" y="1977"/>
                  <a:pt x="4287" y="1988"/>
                  <a:pt x="4287" y="1988"/>
                </a:cubicBezTo>
                <a:cubicBezTo>
                  <a:pt x="4293" y="1988"/>
                  <a:pt x="4293" y="1988"/>
                  <a:pt x="4293" y="1999"/>
                </a:cubicBezTo>
                <a:cubicBezTo>
                  <a:pt x="4293" y="1999"/>
                  <a:pt x="4293" y="1999"/>
                  <a:pt x="4293" y="1999"/>
                </a:cubicBezTo>
                <a:cubicBezTo>
                  <a:pt x="4293" y="2010"/>
                  <a:pt x="4287" y="2010"/>
                  <a:pt x="4293" y="2020"/>
                </a:cubicBezTo>
                <a:cubicBezTo>
                  <a:pt x="4299" y="2020"/>
                  <a:pt x="4304" y="2010"/>
                  <a:pt x="4310" y="2020"/>
                </a:cubicBezTo>
                <a:cubicBezTo>
                  <a:pt x="4310" y="2031"/>
                  <a:pt x="4310" y="2031"/>
                  <a:pt x="4315" y="2031"/>
                </a:cubicBezTo>
                <a:cubicBezTo>
                  <a:pt x="4321" y="2042"/>
                  <a:pt x="4332" y="2042"/>
                  <a:pt x="4338" y="2031"/>
                </a:cubicBezTo>
                <a:cubicBezTo>
                  <a:pt x="4344" y="2031"/>
                  <a:pt x="4344" y="2020"/>
                  <a:pt x="4344" y="2010"/>
                </a:cubicBezTo>
                <a:cubicBezTo>
                  <a:pt x="4344" y="2010"/>
                  <a:pt x="4349" y="2010"/>
                  <a:pt x="4349" y="2010"/>
                </a:cubicBezTo>
                <a:cubicBezTo>
                  <a:pt x="4355" y="2010"/>
                  <a:pt x="4366" y="1999"/>
                  <a:pt x="4361" y="1988"/>
                </a:cubicBezTo>
                <a:cubicBezTo>
                  <a:pt x="4361" y="1988"/>
                  <a:pt x="4355" y="1988"/>
                  <a:pt x="4361" y="1988"/>
                </a:cubicBezTo>
                <a:cubicBezTo>
                  <a:pt x="4361" y="1988"/>
                  <a:pt x="4366" y="1988"/>
                  <a:pt x="4366" y="1988"/>
                </a:cubicBezTo>
                <a:cubicBezTo>
                  <a:pt x="4372" y="1999"/>
                  <a:pt x="4366" y="2010"/>
                  <a:pt x="4361" y="2010"/>
                </a:cubicBezTo>
                <a:cubicBezTo>
                  <a:pt x="4355" y="2010"/>
                  <a:pt x="4355" y="2020"/>
                  <a:pt x="4355" y="2020"/>
                </a:cubicBezTo>
                <a:cubicBezTo>
                  <a:pt x="4361" y="2031"/>
                  <a:pt x="4366" y="2031"/>
                  <a:pt x="4372" y="2042"/>
                </a:cubicBezTo>
                <a:cubicBezTo>
                  <a:pt x="4372" y="2042"/>
                  <a:pt x="4377" y="2042"/>
                  <a:pt x="4383" y="2042"/>
                </a:cubicBezTo>
                <a:cubicBezTo>
                  <a:pt x="4389" y="2042"/>
                  <a:pt x="4394" y="2042"/>
                  <a:pt x="4400" y="2042"/>
                </a:cubicBezTo>
                <a:cubicBezTo>
                  <a:pt x="4406" y="2042"/>
                  <a:pt x="4411" y="2053"/>
                  <a:pt x="4417" y="2053"/>
                </a:cubicBezTo>
                <a:cubicBezTo>
                  <a:pt x="4422" y="2053"/>
                  <a:pt x="4428" y="2053"/>
                  <a:pt x="4434" y="2053"/>
                </a:cubicBezTo>
                <a:cubicBezTo>
                  <a:pt x="4439" y="2063"/>
                  <a:pt x="4445" y="2063"/>
                  <a:pt x="4451" y="2053"/>
                </a:cubicBezTo>
                <a:cubicBezTo>
                  <a:pt x="4451" y="2053"/>
                  <a:pt x="4456" y="2053"/>
                  <a:pt x="4462" y="2053"/>
                </a:cubicBezTo>
                <a:cubicBezTo>
                  <a:pt x="4467" y="2053"/>
                  <a:pt x="4473" y="2063"/>
                  <a:pt x="4473" y="2053"/>
                </a:cubicBezTo>
                <a:cubicBezTo>
                  <a:pt x="4479" y="2053"/>
                  <a:pt x="4479" y="2042"/>
                  <a:pt x="4473" y="2042"/>
                </a:cubicBezTo>
                <a:cubicBezTo>
                  <a:pt x="4467" y="2031"/>
                  <a:pt x="4456" y="2031"/>
                  <a:pt x="4451" y="2020"/>
                </a:cubicBezTo>
                <a:cubicBezTo>
                  <a:pt x="4445" y="2020"/>
                  <a:pt x="4445" y="2010"/>
                  <a:pt x="4445" y="1999"/>
                </a:cubicBezTo>
                <a:cubicBezTo>
                  <a:pt x="4445" y="1988"/>
                  <a:pt x="4456" y="1999"/>
                  <a:pt x="4456" y="2010"/>
                </a:cubicBezTo>
                <a:cubicBezTo>
                  <a:pt x="4462" y="2010"/>
                  <a:pt x="4467" y="2010"/>
                  <a:pt x="4467" y="2020"/>
                </a:cubicBezTo>
                <a:cubicBezTo>
                  <a:pt x="4473" y="2020"/>
                  <a:pt x="4473" y="2020"/>
                  <a:pt x="4473" y="2020"/>
                </a:cubicBezTo>
                <a:cubicBezTo>
                  <a:pt x="4479" y="2020"/>
                  <a:pt x="4479" y="2020"/>
                  <a:pt x="4484" y="2010"/>
                </a:cubicBezTo>
                <a:cubicBezTo>
                  <a:pt x="4484" y="2010"/>
                  <a:pt x="4490" y="2010"/>
                  <a:pt x="4490" y="1999"/>
                </a:cubicBezTo>
                <a:cubicBezTo>
                  <a:pt x="4496" y="1999"/>
                  <a:pt x="4496" y="1988"/>
                  <a:pt x="4496" y="1988"/>
                </a:cubicBezTo>
                <a:cubicBezTo>
                  <a:pt x="4507" y="1977"/>
                  <a:pt x="4507" y="1988"/>
                  <a:pt x="4512" y="1999"/>
                </a:cubicBezTo>
                <a:cubicBezTo>
                  <a:pt x="4512" y="1999"/>
                  <a:pt x="4518" y="1999"/>
                  <a:pt x="4518" y="2010"/>
                </a:cubicBezTo>
                <a:cubicBezTo>
                  <a:pt x="4524" y="2010"/>
                  <a:pt x="4524" y="2010"/>
                  <a:pt x="4529" y="2010"/>
                </a:cubicBezTo>
                <a:cubicBezTo>
                  <a:pt x="4529" y="2020"/>
                  <a:pt x="4529" y="2020"/>
                  <a:pt x="4535" y="2020"/>
                </a:cubicBezTo>
                <a:cubicBezTo>
                  <a:pt x="4541" y="2031"/>
                  <a:pt x="4546" y="2031"/>
                  <a:pt x="4546" y="2031"/>
                </a:cubicBezTo>
                <a:cubicBezTo>
                  <a:pt x="4552" y="2031"/>
                  <a:pt x="4552" y="2031"/>
                  <a:pt x="4557" y="2031"/>
                </a:cubicBezTo>
                <a:cubicBezTo>
                  <a:pt x="4557" y="2031"/>
                  <a:pt x="4557" y="2020"/>
                  <a:pt x="4557" y="2020"/>
                </a:cubicBezTo>
                <a:cubicBezTo>
                  <a:pt x="4557" y="2010"/>
                  <a:pt x="4557" y="1999"/>
                  <a:pt x="4557" y="1988"/>
                </a:cubicBezTo>
                <a:cubicBezTo>
                  <a:pt x="4552" y="1977"/>
                  <a:pt x="4552" y="1977"/>
                  <a:pt x="4552" y="1967"/>
                </a:cubicBezTo>
                <a:cubicBezTo>
                  <a:pt x="4552" y="1967"/>
                  <a:pt x="4557" y="1977"/>
                  <a:pt x="4563" y="1977"/>
                </a:cubicBezTo>
                <a:cubicBezTo>
                  <a:pt x="4569" y="1977"/>
                  <a:pt x="4569" y="1988"/>
                  <a:pt x="4569" y="1999"/>
                </a:cubicBezTo>
                <a:cubicBezTo>
                  <a:pt x="4569" y="2010"/>
                  <a:pt x="4569" y="2010"/>
                  <a:pt x="4574" y="2020"/>
                </a:cubicBezTo>
                <a:cubicBezTo>
                  <a:pt x="4574" y="2020"/>
                  <a:pt x="4580" y="2020"/>
                  <a:pt x="4580" y="2020"/>
                </a:cubicBezTo>
                <a:cubicBezTo>
                  <a:pt x="4586" y="2020"/>
                  <a:pt x="4586" y="2031"/>
                  <a:pt x="4586" y="2031"/>
                </a:cubicBezTo>
                <a:cubicBezTo>
                  <a:pt x="4591" y="2031"/>
                  <a:pt x="4597" y="2031"/>
                  <a:pt x="4602" y="2031"/>
                </a:cubicBezTo>
                <a:cubicBezTo>
                  <a:pt x="4608" y="2031"/>
                  <a:pt x="4614" y="2031"/>
                  <a:pt x="4614" y="2031"/>
                </a:cubicBezTo>
                <a:cubicBezTo>
                  <a:pt x="4619" y="2031"/>
                  <a:pt x="4619" y="2031"/>
                  <a:pt x="4625" y="2031"/>
                </a:cubicBezTo>
                <a:cubicBezTo>
                  <a:pt x="4625" y="2031"/>
                  <a:pt x="4625" y="2031"/>
                  <a:pt x="4631" y="2031"/>
                </a:cubicBezTo>
                <a:cubicBezTo>
                  <a:pt x="4631" y="2020"/>
                  <a:pt x="4631" y="2020"/>
                  <a:pt x="4631" y="2020"/>
                </a:cubicBezTo>
                <a:cubicBezTo>
                  <a:pt x="4631" y="2010"/>
                  <a:pt x="4631" y="2010"/>
                  <a:pt x="4636" y="2010"/>
                </a:cubicBezTo>
                <a:cubicBezTo>
                  <a:pt x="4636" y="1988"/>
                  <a:pt x="4625" y="1977"/>
                  <a:pt x="4619" y="1967"/>
                </a:cubicBezTo>
                <a:cubicBezTo>
                  <a:pt x="4614" y="1956"/>
                  <a:pt x="4614" y="1956"/>
                  <a:pt x="4608" y="1945"/>
                </a:cubicBezTo>
                <a:cubicBezTo>
                  <a:pt x="4608" y="1945"/>
                  <a:pt x="4602" y="1934"/>
                  <a:pt x="4602" y="1934"/>
                </a:cubicBezTo>
                <a:cubicBezTo>
                  <a:pt x="4602" y="1934"/>
                  <a:pt x="4597" y="1934"/>
                  <a:pt x="4597" y="1934"/>
                </a:cubicBezTo>
                <a:cubicBezTo>
                  <a:pt x="4597" y="1934"/>
                  <a:pt x="4597" y="1934"/>
                  <a:pt x="4597" y="1934"/>
                </a:cubicBezTo>
                <a:cubicBezTo>
                  <a:pt x="4608" y="1934"/>
                  <a:pt x="4614" y="1945"/>
                  <a:pt x="4625" y="1956"/>
                </a:cubicBezTo>
                <a:cubicBezTo>
                  <a:pt x="4625" y="1956"/>
                  <a:pt x="4631" y="1967"/>
                  <a:pt x="4636" y="1967"/>
                </a:cubicBezTo>
                <a:cubicBezTo>
                  <a:pt x="4636" y="1967"/>
                  <a:pt x="4642" y="1956"/>
                  <a:pt x="4642" y="1967"/>
                </a:cubicBezTo>
                <a:cubicBezTo>
                  <a:pt x="4647" y="1967"/>
                  <a:pt x="4642" y="1967"/>
                  <a:pt x="4642" y="1967"/>
                </a:cubicBezTo>
                <a:cubicBezTo>
                  <a:pt x="4636" y="1977"/>
                  <a:pt x="4636" y="1988"/>
                  <a:pt x="4636" y="1988"/>
                </a:cubicBezTo>
                <a:cubicBezTo>
                  <a:pt x="4636" y="1999"/>
                  <a:pt x="4642" y="1999"/>
                  <a:pt x="4647" y="2010"/>
                </a:cubicBezTo>
                <a:cubicBezTo>
                  <a:pt x="4653" y="2010"/>
                  <a:pt x="4653" y="2010"/>
                  <a:pt x="4659" y="2010"/>
                </a:cubicBezTo>
                <a:cubicBezTo>
                  <a:pt x="4664" y="2010"/>
                  <a:pt x="4676" y="2020"/>
                  <a:pt x="4681" y="2010"/>
                </a:cubicBezTo>
                <a:cubicBezTo>
                  <a:pt x="4681" y="2010"/>
                  <a:pt x="4681" y="2010"/>
                  <a:pt x="4681" y="1999"/>
                </a:cubicBezTo>
                <a:cubicBezTo>
                  <a:pt x="4687" y="1999"/>
                  <a:pt x="4687" y="1999"/>
                  <a:pt x="4692" y="1988"/>
                </a:cubicBezTo>
                <a:cubicBezTo>
                  <a:pt x="4698" y="1988"/>
                  <a:pt x="4698" y="2010"/>
                  <a:pt x="4704" y="2010"/>
                </a:cubicBezTo>
                <a:cubicBezTo>
                  <a:pt x="4709" y="2020"/>
                  <a:pt x="4715" y="2020"/>
                  <a:pt x="4715" y="2031"/>
                </a:cubicBezTo>
                <a:cubicBezTo>
                  <a:pt x="4715" y="2031"/>
                  <a:pt x="4715" y="2042"/>
                  <a:pt x="4715" y="2053"/>
                </a:cubicBezTo>
                <a:cubicBezTo>
                  <a:pt x="4709" y="2063"/>
                  <a:pt x="4709" y="2074"/>
                  <a:pt x="4704" y="2074"/>
                </a:cubicBezTo>
                <a:cubicBezTo>
                  <a:pt x="4704" y="2085"/>
                  <a:pt x="4698" y="2096"/>
                  <a:pt x="4698" y="2096"/>
                </a:cubicBezTo>
                <a:cubicBezTo>
                  <a:pt x="4704" y="2106"/>
                  <a:pt x="4704" y="2096"/>
                  <a:pt x="4704" y="2096"/>
                </a:cubicBezTo>
                <a:cubicBezTo>
                  <a:pt x="4709" y="2096"/>
                  <a:pt x="4709" y="2096"/>
                  <a:pt x="4715" y="2096"/>
                </a:cubicBezTo>
                <a:cubicBezTo>
                  <a:pt x="4721" y="2085"/>
                  <a:pt x="4726" y="2085"/>
                  <a:pt x="4726" y="2085"/>
                </a:cubicBezTo>
                <a:cubicBezTo>
                  <a:pt x="4743" y="2085"/>
                  <a:pt x="4754" y="2074"/>
                  <a:pt x="4766" y="2074"/>
                </a:cubicBezTo>
                <a:cubicBezTo>
                  <a:pt x="4777" y="2063"/>
                  <a:pt x="4788" y="2063"/>
                  <a:pt x="4799" y="2063"/>
                </a:cubicBezTo>
                <a:cubicBezTo>
                  <a:pt x="4805" y="2063"/>
                  <a:pt x="4811" y="2063"/>
                  <a:pt x="4816" y="2053"/>
                </a:cubicBezTo>
                <a:cubicBezTo>
                  <a:pt x="4822" y="2053"/>
                  <a:pt x="4822" y="2042"/>
                  <a:pt x="4828" y="2031"/>
                </a:cubicBezTo>
                <a:cubicBezTo>
                  <a:pt x="4828" y="2031"/>
                  <a:pt x="4833" y="2020"/>
                  <a:pt x="4833" y="2010"/>
                </a:cubicBezTo>
                <a:cubicBezTo>
                  <a:pt x="4839" y="2010"/>
                  <a:pt x="4839" y="1999"/>
                  <a:pt x="4844" y="1999"/>
                </a:cubicBezTo>
                <a:cubicBezTo>
                  <a:pt x="4850" y="1999"/>
                  <a:pt x="4856" y="1999"/>
                  <a:pt x="4861" y="2010"/>
                </a:cubicBezTo>
                <a:cubicBezTo>
                  <a:pt x="4861" y="2020"/>
                  <a:pt x="4861" y="2020"/>
                  <a:pt x="4867" y="2020"/>
                </a:cubicBezTo>
                <a:cubicBezTo>
                  <a:pt x="4873" y="2010"/>
                  <a:pt x="4878" y="2010"/>
                  <a:pt x="4878" y="1999"/>
                </a:cubicBezTo>
                <a:cubicBezTo>
                  <a:pt x="4884" y="1999"/>
                  <a:pt x="4889" y="1999"/>
                  <a:pt x="4895" y="1988"/>
                </a:cubicBezTo>
                <a:cubicBezTo>
                  <a:pt x="4901" y="1988"/>
                  <a:pt x="4906" y="1977"/>
                  <a:pt x="4906" y="1977"/>
                </a:cubicBezTo>
                <a:cubicBezTo>
                  <a:pt x="4906" y="1967"/>
                  <a:pt x="4906" y="1967"/>
                  <a:pt x="4906" y="1956"/>
                </a:cubicBezTo>
                <a:cubicBezTo>
                  <a:pt x="4912" y="1945"/>
                  <a:pt x="4918" y="1924"/>
                  <a:pt x="4912" y="1913"/>
                </a:cubicBezTo>
                <a:cubicBezTo>
                  <a:pt x="4906" y="1913"/>
                  <a:pt x="4906" y="1913"/>
                  <a:pt x="4906" y="1902"/>
                </a:cubicBezTo>
                <a:cubicBezTo>
                  <a:pt x="4906" y="1902"/>
                  <a:pt x="4906" y="1902"/>
                  <a:pt x="4901" y="1891"/>
                </a:cubicBezTo>
                <a:cubicBezTo>
                  <a:pt x="4895" y="1881"/>
                  <a:pt x="4889" y="1859"/>
                  <a:pt x="4878" y="1870"/>
                </a:cubicBezTo>
                <a:cubicBezTo>
                  <a:pt x="4873" y="1881"/>
                  <a:pt x="4873" y="1881"/>
                  <a:pt x="4867" y="1891"/>
                </a:cubicBezTo>
                <a:cubicBezTo>
                  <a:pt x="4867" y="1891"/>
                  <a:pt x="4861" y="1891"/>
                  <a:pt x="4861" y="1891"/>
                </a:cubicBezTo>
                <a:cubicBezTo>
                  <a:pt x="4856" y="1902"/>
                  <a:pt x="4856" y="1902"/>
                  <a:pt x="4850" y="1913"/>
                </a:cubicBezTo>
                <a:cubicBezTo>
                  <a:pt x="4850" y="1913"/>
                  <a:pt x="4844" y="1924"/>
                  <a:pt x="4839" y="1924"/>
                </a:cubicBezTo>
                <a:cubicBezTo>
                  <a:pt x="4839" y="1913"/>
                  <a:pt x="4839" y="1913"/>
                  <a:pt x="4839" y="1913"/>
                </a:cubicBezTo>
                <a:cubicBezTo>
                  <a:pt x="4839" y="1913"/>
                  <a:pt x="4839" y="1913"/>
                  <a:pt x="4839" y="1913"/>
                </a:cubicBezTo>
                <a:cubicBezTo>
                  <a:pt x="4839" y="1902"/>
                  <a:pt x="4839" y="1902"/>
                  <a:pt x="4839" y="1902"/>
                </a:cubicBezTo>
                <a:cubicBezTo>
                  <a:pt x="4839" y="1891"/>
                  <a:pt x="4833" y="1891"/>
                  <a:pt x="4828" y="1891"/>
                </a:cubicBezTo>
                <a:cubicBezTo>
                  <a:pt x="4822" y="1891"/>
                  <a:pt x="4816" y="1891"/>
                  <a:pt x="4816" y="1891"/>
                </a:cubicBezTo>
                <a:cubicBezTo>
                  <a:pt x="4805" y="1891"/>
                  <a:pt x="4816" y="1859"/>
                  <a:pt x="4816" y="1859"/>
                </a:cubicBezTo>
                <a:cubicBezTo>
                  <a:pt x="4822" y="1848"/>
                  <a:pt x="4828" y="1848"/>
                  <a:pt x="4828" y="1838"/>
                </a:cubicBezTo>
                <a:cubicBezTo>
                  <a:pt x="4828" y="1827"/>
                  <a:pt x="4822" y="1827"/>
                  <a:pt x="4822" y="1827"/>
                </a:cubicBezTo>
                <a:cubicBezTo>
                  <a:pt x="4816" y="1816"/>
                  <a:pt x="4811" y="1816"/>
                  <a:pt x="4811" y="1816"/>
                </a:cubicBezTo>
                <a:cubicBezTo>
                  <a:pt x="4805" y="1816"/>
                  <a:pt x="4799" y="1816"/>
                  <a:pt x="4794" y="1816"/>
                </a:cubicBezTo>
                <a:cubicBezTo>
                  <a:pt x="4788" y="1816"/>
                  <a:pt x="4788" y="1816"/>
                  <a:pt x="4782" y="1816"/>
                </a:cubicBezTo>
                <a:cubicBezTo>
                  <a:pt x="4777" y="1816"/>
                  <a:pt x="4777" y="1816"/>
                  <a:pt x="4777" y="1827"/>
                </a:cubicBezTo>
                <a:cubicBezTo>
                  <a:pt x="4771" y="1827"/>
                  <a:pt x="4766" y="1838"/>
                  <a:pt x="4760" y="1838"/>
                </a:cubicBezTo>
                <a:cubicBezTo>
                  <a:pt x="4760" y="1838"/>
                  <a:pt x="4743" y="1859"/>
                  <a:pt x="4743" y="1848"/>
                </a:cubicBezTo>
                <a:cubicBezTo>
                  <a:pt x="4749" y="1838"/>
                  <a:pt x="4754" y="1838"/>
                  <a:pt x="4754" y="1827"/>
                </a:cubicBezTo>
                <a:cubicBezTo>
                  <a:pt x="4754" y="1816"/>
                  <a:pt x="4749" y="1816"/>
                  <a:pt x="4743" y="1816"/>
                </a:cubicBezTo>
                <a:cubicBezTo>
                  <a:pt x="4737" y="1816"/>
                  <a:pt x="4737" y="1816"/>
                  <a:pt x="4732" y="1816"/>
                </a:cubicBezTo>
                <a:cubicBezTo>
                  <a:pt x="4721" y="1805"/>
                  <a:pt x="4709" y="1805"/>
                  <a:pt x="4704" y="1805"/>
                </a:cubicBezTo>
                <a:cubicBezTo>
                  <a:pt x="4692" y="1805"/>
                  <a:pt x="4681" y="1816"/>
                  <a:pt x="4670" y="1827"/>
                </a:cubicBezTo>
                <a:cubicBezTo>
                  <a:pt x="4664" y="1827"/>
                  <a:pt x="4659" y="1838"/>
                  <a:pt x="4653" y="1827"/>
                </a:cubicBezTo>
                <a:cubicBezTo>
                  <a:pt x="4647" y="1827"/>
                  <a:pt x="4653" y="1816"/>
                  <a:pt x="4647" y="1805"/>
                </a:cubicBezTo>
                <a:cubicBezTo>
                  <a:pt x="4647" y="1805"/>
                  <a:pt x="4636" y="1805"/>
                  <a:pt x="4642" y="1795"/>
                </a:cubicBezTo>
                <a:cubicBezTo>
                  <a:pt x="4642" y="1795"/>
                  <a:pt x="4653" y="1795"/>
                  <a:pt x="4659" y="1795"/>
                </a:cubicBezTo>
                <a:cubicBezTo>
                  <a:pt x="4664" y="1795"/>
                  <a:pt x="4670" y="1795"/>
                  <a:pt x="4676" y="1795"/>
                </a:cubicBezTo>
                <a:cubicBezTo>
                  <a:pt x="4681" y="1795"/>
                  <a:pt x="4687" y="1795"/>
                  <a:pt x="4692" y="1795"/>
                </a:cubicBezTo>
                <a:cubicBezTo>
                  <a:pt x="4692" y="1795"/>
                  <a:pt x="4687" y="1784"/>
                  <a:pt x="4687" y="1784"/>
                </a:cubicBezTo>
                <a:cubicBezTo>
                  <a:pt x="4687" y="1784"/>
                  <a:pt x="4681" y="1773"/>
                  <a:pt x="4681" y="1773"/>
                </a:cubicBezTo>
                <a:cubicBezTo>
                  <a:pt x="4676" y="1773"/>
                  <a:pt x="4664" y="1773"/>
                  <a:pt x="4659" y="1762"/>
                </a:cubicBezTo>
                <a:cubicBezTo>
                  <a:pt x="4659" y="1762"/>
                  <a:pt x="4664" y="1752"/>
                  <a:pt x="4659" y="1741"/>
                </a:cubicBezTo>
                <a:cubicBezTo>
                  <a:pt x="4659" y="1730"/>
                  <a:pt x="4659" y="1730"/>
                  <a:pt x="4653" y="1719"/>
                </a:cubicBezTo>
                <a:cubicBezTo>
                  <a:pt x="4647" y="1719"/>
                  <a:pt x="4647" y="1709"/>
                  <a:pt x="4642" y="1709"/>
                </a:cubicBezTo>
                <a:cubicBezTo>
                  <a:pt x="4647" y="1709"/>
                  <a:pt x="4653" y="1709"/>
                  <a:pt x="4659" y="1709"/>
                </a:cubicBezTo>
                <a:cubicBezTo>
                  <a:pt x="4659" y="1719"/>
                  <a:pt x="4664" y="1719"/>
                  <a:pt x="4664" y="1730"/>
                </a:cubicBezTo>
                <a:cubicBezTo>
                  <a:pt x="4664" y="1741"/>
                  <a:pt x="4670" y="1741"/>
                  <a:pt x="4676" y="1752"/>
                </a:cubicBezTo>
                <a:cubicBezTo>
                  <a:pt x="4676" y="1752"/>
                  <a:pt x="4681" y="1752"/>
                  <a:pt x="4681" y="1762"/>
                </a:cubicBezTo>
                <a:cubicBezTo>
                  <a:pt x="4687" y="1762"/>
                  <a:pt x="4687" y="1762"/>
                  <a:pt x="4687" y="1762"/>
                </a:cubicBezTo>
                <a:cubicBezTo>
                  <a:pt x="4692" y="1773"/>
                  <a:pt x="4692" y="1773"/>
                  <a:pt x="4698" y="1773"/>
                </a:cubicBezTo>
                <a:cubicBezTo>
                  <a:pt x="4704" y="1773"/>
                  <a:pt x="4704" y="1784"/>
                  <a:pt x="4709" y="1784"/>
                </a:cubicBezTo>
                <a:cubicBezTo>
                  <a:pt x="4715" y="1795"/>
                  <a:pt x="4721" y="1795"/>
                  <a:pt x="4721" y="1795"/>
                </a:cubicBezTo>
                <a:cubicBezTo>
                  <a:pt x="4726" y="1795"/>
                  <a:pt x="4732" y="1795"/>
                  <a:pt x="4737" y="1795"/>
                </a:cubicBezTo>
                <a:cubicBezTo>
                  <a:pt x="4749" y="1795"/>
                  <a:pt x="4760" y="1805"/>
                  <a:pt x="4766" y="1805"/>
                </a:cubicBezTo>
                <a:cubicBezTo>
                  <a:pt x="4777" y="1805"/>
                  <a:pt x="4788" y="1795"/>
                  <a:pt x="4799" y="1795"/>
                </a:cubicBezTo>
                <a:cubicBezTo>
                  <a:pt x="4799" y="1795"/>
                  <a:pt x="4799" y="1795"/>
                  <a:pt x="4805" y="1805"/>
                </a:cubicBezTo>
                <a:cubicBezTo>
                  <a:pt x="4805" y="1805"/>
                  <a:pt x="4805" y="1805"/>
                  <a:pt x="4811" y="1805"/>
                </a:cubicBezTo>
                <a:cubicBezTo>
                  <a:pt x="4816" y="1805"/>
                  <a:pt x="4822" y="1805"/>
                  <a:pt x="4828" y="1805"/>
                </a:cubicBezTo>
                <a:cubicBezTo>
                  <a:pt x="4828" y="1795"/>
                  <a:pt x="4833" y="1795"/>
                  <a:pt x="4839" y="1795"/>
                </a:cubicBezTo>
                <a:cubicBezTo>
                  <a:pt x="4844" y="1795"/>
                  <a:pt x="4850" y="1795"/>
                  <a:pt x="4850" y="1795"/>
                </a:cubicBezTo>
                <a:cubicBezTo>
                  <a:pt x="4856" y="1784"/>
                  <a:pt x="4861" y="1773"/>
                  <a:pt x="4867" y="1762"/>
                </a:cubicBezTo>
                <a:cubicBezTo>
                  <a:pt x="4873" y="1762"/>
                  <a:pt x="4878" y="1752"/>
                  <a:pt x="4884" y="1741"/>
                </a:cubicBezTo>
                <a:cubicBezTo>
                  <a:pt x="4889" y="1730"/>
                  <a:pt x="4895" y="1730"/>
                  <a:pt x="4901" y="1719"/>
                </a:cubicBezTo>
                <a:cubicBezTo>
                  <a:pt x="4901" y="1709"/>
                  <a:pt x="4901" y="1709"/>
                  <a:pt x="4901" y="1698"/>
                </a:cubicBezTo>
                <a:cubicBezTo>
                  <a:pt x="4895" y="1698"/>
                  <a:pt x="4895" y="1687"/>
                  <a:pt x="4895" y="1676"/>
                </a:cubicBezTo>
                <a:cubicBezTo>
                  <a:pt x="4895" y="1676"/>
                  <a:pt x="4901" y="1676"/>
                  <a:pt x="4901" y="1676"/>
                </a:cubicBezTo>
                <a:cubicBezTo>
                  <a:pt x="4901" y="1676"/>
                  <a:pt x="4901" y="1666"/>
                  <a:pt x="4901" y="1666"/>
                </a:cubicBezTo>
                <a:cubicBezTo>
                  <a:pt x="4895" y="1655"/>
                  <a:pt x="4889" y="1655"/>
                  <a:pt x="4884" y="1655"/>
                </a:cubicBezTo>
                <a:cubicBezTo>
                  <a:pt x="4884" y="1644"/>
                  <a:pt x="4884" y="1644"/>
                  <a:pt x="4878" y="1644"/>
                </a:cubicBezTo>
                <a:cubicBezTo>
                  <a:pt x="4878" y="1644"/>
                  <a:pt x="4873" y="1644"/>
                  <a:pt x="4873" y="1644"/>
                </a:cubicBezTo>
                <a:cubicBezTo>
                  <a:pt x="4873" y="1633"/>
                  <a:pt x="4878" y="1623"/>
                  <a:pt x="4884" y="1623"/>
                </a:cubicBezTo>
                <a:cubicBezTo>
                  <a:pt x="4884" y="1623"/>
                  <a:pt x="4889" y="1623"/>
                  <a:pt x="4895" y="1633"/>
                </a:cubicBezTo>
                <a:cubicBezTo>
                  <a:pt x="4901" y="1633"/>
                  <a:pt x="4901" y="1633"/>
                  <a:pt x="4906" y="1633"/>
                </a:cubicBezTo>
                <a:cubicBezTo>
                  <a:pt x="4912" y="1633"/>
                  <a:pt x="4918" y="1633"/>
                  <a:pt x="4923" y="1633"/>
                </a:cubicBezTo>
                <a:cubicBezTo>
                  <a:pt x="4929" y="1633"/>
                  <a:pt x="4934" y="1633"/>
                  <a:pt x="4940" y="1633"/>
                </a:cubicBezTo>
                <a:cubicBezTo>
                  <a:pt x="4946" y="1633"/>
                  <a:pt x="4951" y="1633"/>
                  <a:pt x="4957" y="1644"/>
                </a:cubicBezTo>
                <a:cubicBezTo>
                  <a:pt x="4957" y="1644"/>
                  <a:pt x="4963" y="1644"/>
                  <a:pt x="4963" y="1644"/>
                </a:cubicBezTo>
                <a:cubicBezTo>
                  <a:pt x="4968" y="1644"/>
                  <a:pt x="4968" y="1644"/>
                  <a:pt x="4974" y="1644"/>
                </a:cubicBezTo>
                <a:cubicBezTo>
                  <a:pt x="4979" y="1644"/>
                  <a:pt x="4979" y="1633"/>
                  <a:pt x="4985" y="1633"/>
                </a:cubicBezTo>
                <a:cubicBezTo>
                  <a:pt x="4991" y="1633"/>
                  <a:pt x="4996" y="1633"/>
                  <a:pt x="5002" y="1623"/>
                </a:cubicBezTo>
                <a:cubicBezTo>
                  <a:pt x="5008" y="1623"/>
                  <a:pt x="5013" y="1623"/>
                  <a:pt x="5019" y="1623"/>
                </a:cubicBezTo>
                <a:cubicBezTo>
                  <a:pt x="5019" y="1612"/>
                  <a:pt x="5024" y="1623"/>
                  <a:pt x="5024" y="1623"/>
                </a:cubicBezTo>
                <a:cubicBezTo>
                  <a:pt x="5024" y="1633"/>
                  <a:pt x="5030" y="1633"/>
                  <a:pt x="5030" y="1623"/>
                </a:cubicBezTo>
                <a:cubicBezTo>
                  <a:pt x="5030" y="1612"/>
                  <a:pt x="5036" y="1601"/>
                  <a:pt x="5030" y="1590"/>
                </a:cubicBezTo>
                <a:cubicBezTo>
                  <a:pt x="5030" y="1580"/>
                  <a:pt x="5024" y="1580"/>
                  <a:pt x="5019" y="1580"/>
                </a:cubicBezTo>
                <a:cubicBezTo>
                  <a:pt x="5013" y="1580"/>
                  <a:pt x="5013" y="1569"/>
                  <a:pt x="5008" y="1569"/>
                </a:cubicBezTo>
                <a:cubicBezTo>
                  <a:pt x="5002" y="1569"/>
                  <a:pt x="4996" y="1569"/>
                  <a:pt x="4996" y="1569"/>
                </a:cubicBezTo>
                <a:cubicBezTo>
                  <a:pt x="4991" y="1569"/>
                  <a:pt x="4985" y="1569"/>
                  <a:pt x="4985" y="1569"/>
                </a:cubicBezTo>
                <a:cubicBezTo>
                  <a:pt x="4979" y="1569"/>
                  <a:pt x="4979" y="1569"/>
                  <a:pt x="4979" y="1558"/>
                </a:cubicBezTo>
                <a:cubicBezTo>
                  <a:pt x="4979" y="1558"/>
                  <a:pt x="4974" y="1558"/>
                  <a:pt x="4974" y="1558"/>
                </a:cubicBezTo>
                <a:cubicBezTo>
                  <a:pt x="4974" y="1558"/>
                  <a:pt x="4985" y="1558"/>
                  <a:pt x="4985" y="1558"/>
                </a:cubicBezTo>
                <a:cubicBezTo>
                  <a:pt x="4991" y="1558"/>
                  <a:pt x="4996" y="1558"/>
                  <a:pt x="5002" y="1547"/>
                </a:cubicBezTo>
                <a:cubicBezTo>
                  <a:pt x="5008" y="1547"/>
                  <a:pt x="5013" y="1547"/>
                  <a:pt x="5019" y="1547"/>
                </a:cubicBezTo>
                <a:cubicBezTo>
                  <a:pt x="5024" y="1547"/>
                  <a:pt x="5030" y="1547"/>
                  <a:pt x="5030" y="1558"/>
                </a:cubicBezTo>
                <a:cubicBezTo>
                  <a:pt x="5036" y="1569"/>
                  <a:pt x="5041" y="1569"/>
                  <a:pt x="5047" y="1569"/>
                </a:cubicBezTo>
                <a:cubicBezTo>
                  <a:pt x="5053" y="1558"/>
                  <a:pt x="5053" y="1547"/>
                  <a:pt x="5058" y="1547"/>
                </a:cubicBezTo>
                <a:cubicBezTo>
                  <a:pt x="5058" y="1537"/>
                  <a:pt x="5069" y="1504"/>
                  <a:pt x="5058" y="1494"/>
                </a:cubicBezTo>
                <a:cubicBezTo>
                  <a:pt x="5058" y="1494"/>
                  <a:pt x="5053" y="1494"/>
                  <a:pt x="5053" y="1494"/>
                </a:cubicBezTo>
                <a:cubicBezTo>
                  <a:pt x="5047" y="1494"/>
                  <a:pt x="5047" y="1494"/>
                  <a:pt x="5041" y="1494"/>
                </a:cubicBezTo>
                <a:cubicBezTo>
                  <a:pt x="5036" y="1494"/>
                  <a:pt x="5030" y="1494"/>
                  <a:pt x="5024" y="1494"/>
                </a:cubicBezTo>
                <a:cubicBezTo>
                  <a:pt x="5019" y="1483"/>
                  <a:pt x="5013" y="1483"/>
                  <a:pt x="5013" y="1483"/>
                </a:cubicBezTo>
                <a:cubicBezTo>
                  <a:pt x="5008" y="1472"/>
                  <a:pt x="5002" y="1472"/>
                  <a:pt x="5002" y="1472"/>
                </a:cubicBezTo>
                <a:cubicBezTo>
                  <a:pt x="4996" y="1472"/>
                  <a:pt x="4991" y="1483"/>
                  <a:pt x="4991" y="1472"/>
                </a:cubicBezTo>
                <a:cubicBezTo>
                  <a:pt x="4996" y="1472"/>
                  <a:pt x="5002" y="1472"/>
                  <a:pt x="5008" y="1472"/>
                </a:cubicBezTo>
                <a:cubicBezTo>
                  <a:pt x="5019" y="1472"/>
                  <a:pt x="5036" y="1472"/>
                  <a:pt x="5047" y="1461"/>
                </a:cubicBezTo>
                <a:cubicBezTo>
                  <a:pt x="5058" y="1461"/>
                  <a:pt x="5069" y="1461"/>
                  <a:pt x="5081" y="1461"/>
                </a:cubicBezTo>
                <a:cubicBezTo>
                  <a:pt x="5086" y="1461"/>
                  <a:pt x="5086" y="1461"/>
                  <a:pt x="5092" y="1461"/>
                </a:cubicBezTo>
                <a:cubicBezTo>
                  <a:pt x="5098" y="1461"/>
                  <a:pt x="5103" y="1461"/>
                  <a:pt x="5109" y="1461"/>
                </a:cubicBezTo>
                <a:cubicBezTo>
                  <a:pt x="5109" y="1461"/>
                  <a:pt x="5114" y="1461"/>
                  <a:pt x="5114" y="1461"/>
                </a:cubicBezTo>
                <a:cubicBezTo>
                  <a:pt x="5109" y="1451"/>
                  <a:pt x="5109" y="1451"/>
                  <a:pt x="5109" y="1451"/>
                </a:cubicBezTo>
                <a:cubicBezTo>
                  <a:pt x="5103" y="1451"/>
                  <a:pt x="5103" y="1451"/>
                  <a:pt x="5103" y="1451"/>
                </a:cubicBezTo>
                <a:cubicBezTo>
                  <a:pt x="5098" y="1440"/>
                  <a:pt x="5098" y="1440"/>
                  <a:pt x="5103" y="1429"/>
                </a:cubicBezTo>
                <a:cubicBezTo>
                  <a:pt x="5103" y="1429"/>
                  <a:pt x="5103" y="1429"/>
                  <a:pt x="5103" y="1419"/>
                </a:cubicBezTo>
                <a:cubicBezTo>
                  <a:pt x="5103" y="1419"/>
                  <a:pt x="5103" y="1419"/>
                  <a:pt x="5103" y="1408"/>
                </a:cubicBezTo>
                <a:cubicBezTo>
                  <a:pt x="5103" y="1408"/>
                  <a:pt x="5103" y="1408"/>
                  <a:pt x="5098" y="1408"/>
                </a:cubicBezTo>
                <a:cubicBezTo>
                  <a:pt x="5098" y="1397"/>
                  <a:pt x="5103" y="1397"/>
                  <a:pt x="5098" y="1397"/>
                </a:cubicBezTo>
                <a:cubicBezTo>
                  <a:pt x="5098" y="1386"/>
                  <a:pt x="5098" y="1386"/>
                  <a:pt x="5098" y="1386"/>
                </a:cubicBezTo>
                <a:cubicBezTo>
                  <a:pt x="5092" y="1386"/>
                  <a:pt x="5086" y="1386"/>
                  <a:pt x="5086" y="1386"/>
                </a:cubicBezTo>
                <a:cubicBezTo>
                  <a:pt x="5081" y="1376"/>
                  <a:pt x="5075" y="1376"/>
                  <a:pt x="5069" y="1376"/>
                </a:cubicBezTo>
                <a:cubicBezTo>
                  <a:pt x="5064" y="1376"/>
                  <a:pt x="5058" y="1376"/>
                  <a:pt x="5053" y="1376"/>
                </a:cubicBezTo>
                <a:cubicBezTo>
                  <a:pt x="5047" y="1376"/>
                  <a:pt x="5041" y="1376"/>
                  <a:pt x="5041" y="1376"/>
                </a:cubicBezTo>
                <a:cubicBezTo>
                  <a:pt x="5036" y="1376"/>
                  <a:pt x="5030" y="1376"/>
                  <a:pt x="5030" y="1376"/>
                </a:cubicBezTo>
                <a:cubicBezTo>
                  <a:pt x="5024" y="1376"/>
                  <a:pt x="5019" y="1376"/>
                  <a:pt x="5013" y="1376"/>
                </a:cubicBezTo>
                <a:cubicBezTo>
                  <a:pt x="5013" y="1376"/>
                  <a:pt x="5008" y="1386"/>
                  <a:pt x="5008" y="1386"/>
                </a:cubicBezTo>
                <a:cubicBezTo>
                  <a:pt x="4996" y="1386"/>
                  <a:pt x="5008" y="1376"/>
                  <a:pt x="5008" y="1365"/>
                </a:cubicBezTo>
                <a:cubicBezTo>
                  <a:pt x="5008" y="1365"/>
                  <a:pt x="5013" y="1365"/>
                  <a:pt x="5013" y="1365"/>
                </a:cubicBezTo>
                <a:cubicBezTo>
                  <a:pt x="5019" y="1354"/>
                  <a:pt x="5019" y="1354"/>
                  <a:pt x="5019" y="1354"/>
                </a:cubicBezTo>
                <a:cubicBezTo>
                  <a:pt x="5019" y="1343"/>
                  <a:pt x="5008" y="1343"/>
                  <a:pt x="5008" y="1343"/>
                </a:cubicBezTo>
                <a:cubicBezTo>
                  <a:pt x="4996" y="1343"/>
                  <a:pt x="4991" y="1343"/>
                  <a:pt x="4979" y="1343"/>
                </a:cubicBezTo>
                <a:cubicBezTo>
                  <a:pt x="4974" y="1343"/>
                  <a:pt x="4968" y="1343"/>
                  <a:pt x="4963" y="1343"/>
                </a:cubicBezTo>
                <a:cubicBezTo>
                  <a:pt x="4957" y="1343"/>
                  <a:pt x="4951" y="1343"/>
                  <a:pt x="4946" y="1343"/>
                </a:cubicBezTo>
                <a:cubicBezTo>
                  <a:pt x="4934" y="1354"/>
                  <a:pt x="4923" y="1354"/>
                  <a:pt x="4918" y="1354"/>
                </a:cubicBezTo>
                <a:cubicBezTo>
                  <a:pt x="4906" y="1365"/>
                  <a:pt x="4901" y="1376"/>
                  <a:pt x="4889" y="1386"/>
                </a:cubicBezTo>
                <a:cubicBezTo>
                  <a:pt x="4889" y="1376"/>
                  <a:pt x="4901" y="1365"/>
                  <a:pt x="4906" y="1354"/>
                </a:cubicBezTo>
                <a:cubicBezTo>
                  <a:pt x="4906" y="1354"/>
                  <a:pt x="4912" y="1333"/>
                  <a:pt x="4918" y="1333"/>
                </a:cubicBezTo>
                <a:cubicBezTo>
                  <a:pt x="4918" y="1343"/>
                  <a:pt x="4918" y="1343"/>
                  <a:pt x="4923" y="1343"/>
                </a:cubicBezTo>
                <a:cubicBezTo>
                  <a:pt x="4923" y="1343"/>
                  <a:pt x="4929" y="1343"/>
                  <a:pt x="4929" y="1343"/>
                </a:cubicBezTo>
                <a:cubicBezTo>
                  <a:pt x="4934" y="1343"/>
                  <a:pt x="4940" y="1333"/>
                  <a:pt x="4946" y="1333"/>
                </a:cubicBezTo>
                <a:cubicBezTo>
                  <a:pt x="4951" y="1333"/>
                  <a:pt x="4957" y="1333"/>
                  <a:pt x="4963" y="1322"/>
                </a:cubicBezTo>
                <a:cubicBezTo>
                  <a:pt x="4968" y="1322"/>
                  <a:pt x="4974" y="1322"/>
                  <a:pt x="4979" y="1322"/>
                </a:cubicBezTo>
                <a:cubicBezTo>
                  <a:pt x="4985" y="1322"/>
                  <a:pt x="4991" y="1322"/>
                  <a:pt x="4996" y="1322"/>
                </a:cubicBezTo>
                <a:cubicBezTo>
                  <a:pt x="5002" y="1333"/>
                  <a:pt x="5002" y="1322"/>
                  <a:pt x="5008" y="1322"/>
                </a:cubicBezTo>
                <a:cubicBezTo>
                  <a:pt x="5008" y="1322"/>
                  <a:pt x="5013" y="1333"/>
                  <a:pt x="5013" y="1322"/>
                </a:cubicBezTo>
                <a:cubicBezTo>
                  <a:pt x="5008" y="1311"/>
                  <a:pt x="4991" y="1311"/>
                  <a:pt x="4985" y="1311"/>
                </a:cubicBezTo>
                <a:cubicBezTo>
                  <a:pt x="4979" y="1311"/>
                  <a:pt x="4968" y="1311"/>
                  <a:pt x="4963" y="1311"/>
                </a:cubicBezTo>
                <a:cubicBezTo>
                  <a:pt x="4963" y="1311"/>
                  <a:pt x="4957" y="1300"/>
                  <a:pt x="4957" y="1300"/>
                </a:cubicBezTo>
                <a:cubicBezTo>
                  <a:pt x="4957" y="1300"/>
                  <a:pt x="4951" y="1300"/>
                  <a:pt x="4951" y="1300"/>
                </a:cubicBezTo>
                <a:cubicBezTo>
                  <a:pt x="4946" y="1300"/>
                  <a:pt x="4940" y="1300"/>
                  <a:pt x="4934" y="1300"/>
                </a:cubicBezTo>
                <a:cubicBezTo>
                  <a:pt x="4929" y="1300"/>
                  <a:pt x="4923" y="1300"/>
                  <a:pt x="4918" y="1300"/>
                </a:cubicBezTo>
                <a:cubicBezTo>
                  <a:pt x="4923" y="1290"/>
                  <a:pt x="4934" y="1300"/>
                  <a:pt x="4940" y="1300"/>
                </a:cubicBezTo>
                <a:cubicBezTo>
                  <a:pt x="4946" y="1300"/>
                  <a:pt x="4951" y="1300"/>
                  <a:pt x="4957" y="1300"/>
                </a:cubicBezTo>
                <a:cubicBezTo>
                  <a:pt x="4968" y="1290"/>
                  <a:pt x="4979" y="1290"/>
                  <a:pt x="4985" y="1290"/>
                </a:cubicBezTo>
                <a:cubicBezTo>
                  <a:pt x="4996" y="1290"/>
                  <a:pt x="5002" y="1290"/>
                  <a:pt x="5008" y="1300"/>
                </a:cubicBezTo>
                <a:cubicBezTo>
                  <a:pt x="5013" y="1300"/>
                  <a:pt x="5019" y="1290"/>
                  <a:pt x="5024" y="1300"/>
                </a:cubicBezTo>
                <a:cubicBezTo>
                  <a:pt x="5024" y="1300"/>
                  <a:pt x="5024" y="1300"/>
                  <a:pt x="5030" y="1300"/>
                </a:cubicBezTo>
                <a:cubicBezTo>
                  <a:pt x="5030" y="1300"/>
                  <a:pt x="5030" y="1300"/>
                  <a:pt x="5030" y="1311"/>
                </a:cubicBezTo>
                <a:cubicBezTo>
                  <a:pt x="5030" y="1311"/>
                  <a:pt x="5030" y="1311"/>
                  <a:pt x="5030" y="1322"/>
                </a:cubicBezTo>
                <a:cubicBezTo>
                  <a:pt x="5036" y="1322"/>
                  <a:pt x="5036" y="1322"/>
                  <a:pt x="5041" y="1322"/>
                </a:cubicBezTo>
                <a:cubicBezTo>
                  <a:pt x="5041" y="1322"/>
                  <a:pt x="5047" y="1322"/>
                  <a:pt x="5053" y="1333"/>
                </a:cubicBezTo>
                <a:cubicBezTo>
                  <a:pt x="5058" y="1333"/>
                  <a:pt x="5064" y="1333"/>
                  <a:pt x="5064" y="1333"/>
                </a:cubicBezTo>
                <a:cubicBezTo>
                  <a:pt x="5075" y="1333"/>
                  <a:pt x="5086" y="1333"/>
                  <a:pt x="5098" y="1333"/>
                </a:cubicBezTo>
                <a:cubicBezTo>
                  <a:pt x="5103" y="1333"/>
                  <a:pt x="5109" y="1333"/>
                  <a:pt x="5114" y="1343"/>
                </a:cubicBezTo>
                <a:cubicBezTo>
                  <a:pt x="5114" y="1343"/>
                  <a:pt x="5120" y="1343"/>
                  <a:pt x="5120" y="1333"/>
                </a:cubicBezTo>
                <a:cubicBezTo>
                  <a:pt x="5126" y="1333"/>
                  <a:pt x="5114" y="1322"/>
                  <a:pt x="5114" y="1322"/>
                </a:cubicBezTo>
                <a:cubicBezTo>
                  <a:pt x="5114" y="1322"/>
                  <a:pt x="5114" y="1311"/>
                  <a:pt x="5114" y="1311"/>
                </a:cubicBezTo>
                <a:cubicBezTo>
                  <a:pt x="5114" y="1311"/>
                  <a:pt x="5114" y="1311"/>
                  <a:pt x="5109" y="1300"/>
                </a:cubicBezTo>
                <a:cubicBezTo>
                  <a:pt x="5109" y="1300"/>
                  <a:pt x="5098" y="1300"/>
                  <a:pt x="5103" y="1290"/>
                </a:cubicBezTo>
                <a:cubicBezTo>
                  <a:pt x="5109" y="1290"/>
                  <a:pt x="5109" y="1290"/>
                  <a:pt x="5109" y="1290"/>
                </a:cubicBezTo>
                <a:cubicBezTo>
                  <a:pt x="5109" y="1279"/>
                  <a:pt x="5103" y="1279"/>
                  <a:pt x="5103" y="1279"/>
                </a:cubicBezTo>
                <a:cubicBezTo>
                  <a:pt x="5098" y="1279"/>
                  <a:pt x="5092" y="1279"/>
                  <a:pt x="5086" y="1279"/>
                </a:cubicBezTo>
                <a:cubicBezTo>
                  <a:pt x="5081" y="1290"/>
                  <a:pt x="5075" y="1279"/>
                  <a:pt x="5069" y="1279"/>
                </a:cubicBezTo>
                <a:cubicBezTo>
                  <a:pt x="5058" y="1279"/>
                  <a:pt x="5047" y="1290"/>
                  <a:pt x="5030" y="1290"/>
                </a:cubicBezTo>
                <a:cubicBezTo>
                  <a:pt x="5030" y="1279"/>
                  <a:pt x="5030" y="1279"/>
                  <a:pt x="5024" y="1279"/>
                </a:cubicBezTo>
                <a:cubicBezTo>
                  <a:pt x="5024" y="1279"/>
                  <a:pt x="5019" y="1279"/>
                  <a:pt x="5019" y="1279"/>
                </a:cubicBezTo>
                <a:cubicBezTo>
                  <a:pt x="5013" y="1279"/>
                  <a:pt x="5008" y="1279"/>
                  <a:pt x="5002" y="1279"/>
                </a:cubicBezTo>
                <a:cubicBezTo>
                  <a:pt x="4996" y="1279"/>
                  <a:pt x="4991" y="1279"/>
                  <a:pt x="4991" y="1268"/>
                </a:cubicBezTo>
                <a:cubicBezTo>
                  <a:pt x="4985" y="1268"/>
                  <a:pt x="4979" y="1268"/>
                  <a:pt x="4974" y="1268"/>
                </a:cubicBezTo>
                <a:cubicBezTo>
                  <a:pt x="4968" y="1268"/>
                  <a:pt x="4963" y="1268"/>
                  <a:pt x="4957" y="1268"/>
                </a:cubicBezTo>
                <a:cubicBezTo>
                  <a:pt x="4957" y="1268"/>
                  <a:pt x="4957" y="1279"/>
                  <a:pt x="4951" y="1279"/>
                </a:cubicBezTo>
                <a:cubicBezTo>
                  <a:pt x="4951" y="1279"/>
                  <a:pt x="4946" y="1279"/>
                  <a:pt x="4946" y="1279"/>
                </a:cubicBezTo>
                <a:cubicBezTo>
                  <a:pt x="4940" y="1279"/>
                  <a:pt x="4934" y="1290"/>
                  <a:pt x="4934" y="1279"/>
                </a:cubicBezTo>
                <a:cubicBezTo>
                  <a:pt x="4934" y="1279"/>
                  <a:pt x="4934" y="1268"/>
                  <a:pt x="4934" y="1268"/>
                </a:cubicBezTo>
                <a:cubicBezTo>
                  <a:pt x="4929" y="1268"/>
                  <a:pt x="4929" y="1257"/>
                  <a:pt x="4929" y="1257"/>
                </a:cubicBezTo>
                <a:cubicBezTo>
                  <a:pt x="4923" y="1257"/>
                  <a:pt x="4918" y="1257"/>
                  <a:pt x="4912" y="1257"/>
                </a:cubicBezTo>
                <a:cubicBezTo>
                  <a:pt x="4912" y="1257"/>
                  <a:pt x="4906" y="1257"/>
                  <a:pt x="4901" y="1247"/>
                </a:cubicBezTo>
                <a:cubicBezTo>
                  <a:pt x="4906" y="1247"/>
                  <a:pt x="4918" y="1247"/>
                  <a:pt x="4923" y="1257"/>
                </a:cubicBezTo>
                <a:cubicBezTo>
                  <a:pt x="4929" y="1257"/>
                  <a:pt x="4929" y="1257"/>
                  <a:pt x="4934" y="1257"/>
                </a:cubicBezTo>
                <a:cubicBezTo>
                  <a:pt x="4940" y="1257"/>
                  <a:pt x="4951" y="1257"/>
                  <a:pt x="4946" y="1247"/>
                </a:cubicBezTo>
                <a:cubicBezTo>
                  <a:pt x="4946" y="1247"/>
                  <a:pt x="4940" y="1236"/>
                  <a:pt x="4940" y="1236"/>
                </a:cubicBezTo>
                <a:cubicBezTo>
                  <a:pt x="4946" y="1225"/>
                  <a:pt x="4951" y="1236"/>
                  <a:pt x="4957" y="1236"/>
                </a:cubicBezTo>
                <a:cubicBezTo>
                  <a:pt x="4957" y="1247"/>
                  <a:pt x="4963" y="1247"/>
                  <a:pt x="4968" y="1247"/>
                </a:cubicBezTo>
                <a:cubicBezTo>
                  <a:pt x="4974" y="1257"/>
                  <a:pt x="4979" y="1247"/>
                  <a:pt x="4979" y="1257"/>
                </a:cubicBezTo>
                <a:cubicBezTo>
                  <a:pt x="4991" y="1257"/>
                  <a:pt x="5002" y="1247"/>
                  <a:pt x="5013" y="1257"/>
                </a:cubicBezTo>
                <a:cubicBezTo>
                  <a:pt x="5019" y="1257"/>
                  <a:pt x="5030" y="1257"/>
                  <a:pt x="5030" y="1247"/>
                </a:cubicBezTo>
                <a:cubicBezTo>
                  <a:pt x="5024" y="1247"/>
                  <a:pt x="5019" y="1247"/>
                  <a:pt x="5013" y="1236"/>
                </a:cubicBezTo>
                <a:cubicBezTo>
                  <a:pt x="5013" y="1236"/>
                  <a:pt x="5013" y="1236"/>
                  <a:pt x="5013" y="1225"/>
                </a:cubicBezTo>
                <a:cubicBezTo>
                  <a:pt x="5013" y="1225"/>
                  <a:pt x="5013" y="1225"/>
                  <a:pt x="5008" y="1225"/>
                </a:cubicBezTo>
                <a:cubicBezTo>
                  <a:pt x="5008" y="1214"/>
                  <a:pt x="4996" y="1214"/>
                  <a:pt x="4996" y="1214"/>
                </a:cubicBezTo>
                <a:cubicBezTo>
                  <a:pt x="4991" y="1214"/>
                  <a:pt x="4985" y="1214"/>
                  <a:pt x="4979" y="1214"/>
                </a:cubicBezTo>
                <a:cubicBezTo>
                  <a:pt x="4974" y="1214"/>
                  <a:pt x="4968" y="1214"/>
                  <a:pt x="4963" y="1214"/>
                </a:cubicBezTo>
                <a:cubicBezTo>
                  <a:pt x="4963" y="1214"/>
                  <a:pt x="4951" y="1214"/>
                  <a:pt x="4951" y="1204"/>
                </a:cubicBezTo>
                <a:cubicBezTo>
                  <a:pt x="4951" y="1204"/>
                  <a:pt x="4963" y="1204"/>
                  <a:pt x="4963" y="1204"/>
                </a:cubicBezTo>
                <a:cubicBezTo>
                  <a:pt x="4974" y="1204"/>
                  <a:pt x="4985" y="1204"/>
                  <a:pt x="4996" y="1204"/>
                </a:cubicBezTo>
                <a:cubicBezTo>
                  <a:pt x="5002" y="1214"/>
                  <a:pt x="5008" y="1214"/>
                  <a:pt x="5013" y="1214"/>
                </a:cubicBezTo>
                <a:cubicBezTo>
                  <a:pt x="5013" y="1214"/>
                  <a:pt x="5019" y="1225"/>
                  <a:pt x="5024" y="1225"/>
                </a:cubicBezTo>
                <a:cubicBezTo>
                  <a:pt x="5024" y="1236"/>
                  <a:pt x="5030" y="1236"/>
                  <a:pt x="5036" y="1236"/>
                </a:cubicBezTo>
                <a:cubicBezTo>
                  <a:pt x="5041" y="1236"/>
                  <a:pt x="5047" y="1236"/>
                  <a:pt x="5053" y="1236"/>
                </a:cubicBezTo>
                <a:cubicBezTo>
                  <a:pt x="5058" y="1236"/>
                  <a:pt x="5064" y="1236"/>
                  <a:pt x="5069" y="1236"/>
                </a:cubicBezTo>
                <a:cubicBezTo>
                  <a:pt x="5069" y="1236"/>
                  <a:pt x="5075" y="1247"/>
                  <a:pt x="5081" y="1247"/>
                </a:cubicBezTo>
                <a:cubicBezTo>
                  <a:pt x="5086" y="1247"/>
                  <a:pt x="5086" y="1236"/>
                  <a:pt x="5086" y="1225"/>
                </a:cubicBezTo>
                <a:cubicBezTo>
                  <a:pt x="5086" y="1214"/>
                  <a:pt x="5086" y="1214"/>
                  <a:pt x="5092" y="1204"/>
                </a:cubicBezTo>
                <a:cubicBezTo>
                  <a:pt x="5098" y="1204"/>
                  <a:pt x="5098" y="1214"/>
                  <a:pt x="5103" y="1225"/>
                </a:cubicBezTo>
                <a:cubicBezTo>
                  <a:pt x="5109" y="1225"/>
                  <a:pt x="5109" y="1225"/>
                  <a:pt x="5114" y="1225"/>
                </a:cubicBezTo>
                <a:cubicBezTo>
                  <a:pt x="5126" y="1225"/>
                  <a:pt x="5137" y="1225"/>
                  <a:pt x="5148" y="1225"/>
                </a:cubicBezTo>
                <a:cubicBezTo>
                  <a:pt x="5159" y="1225"/>
                  <a:pt x="5165" y="1214"/>
                  <a:pt x="5176" y="1214"/>
                </a:cubicBezTo>
                <a:cubicBezTo>
                  <a:pt x="5182" y="1214"/>
                  <a:pt x="5188" y="1214"/>
                  <a:pt x="5193" y="1214"/>
                </a:cubicBezTo>
                <a:cubicBezTo>
                  <a:pt x="5204" y="1204"/>
                  <a:pt x="5204" y="1171"/>
                  <a:pt x="5199" y="1161"/>
                </a:cubicBezTo>
                <a:cubicBezTo>
                  <a:pt x="5199" y="1161"/>
                  <a:pt x="5193" y="1150"/>
                  <a:pt x="5193" y="1150"/>
                </a:cubicBezTo>
                <a:cubicBezTo>
                  <a:pt x="5193" y="1150"/>
                  <a:pt x="5193" y="1139"/>
                  <a:pt x="5193" y="1139"/>
                </a:cubicBezTo>
                <a:cubicBezTo>
                  <a:pt x="5188" y="1139"/>
                  <a:pt x="5188" y="1139"/>
                  <a:pt x="5182" y="1139"/>
                </a:cubicBezTo>
                <a:cubicBezTo>
                  <a:pt x="5176" y="1139"/>
                  <a:pt x="5171" y="1139"/>
                  <a:pt x="5165" y="1139"/>
                </a:cubicBezTo>
                <a:cubicBezTo>
                  <a:pt x="5159" y="1139"/>
                  <a:pt x="5154" y="1128"/>
                  <a:pt x="5148" y="1128"/>
                </a:cubicBezTo>
                <a:cubicBezTo>
                  <a:pt x="5143" y="1128"/>
                  <a:pt x="5137" y="1128"/>
                  <a:pt x="5131" y="1128"/>
                </a:cubicBezTo>
                <a:cubicBezTo>
                  <a:pt x="5126" y="1128"/>
                  <a:pt x="5103" y="1139"/>
                  <a:pt x="5109" y="1118"/>
                </a:cubicBezTo>
                <a:cubicBezTo>
                  <a:pt x="5109" y="1118"/>
                  <a:pt x="5114" y="1118"/>
                  <a:pt x="5120" y="1107"/>
                </a:cubicBezTo>
                <a:cubicBezTo>
                  <a:pt x="5120" y="1107"/>
                  <a:pt x="5120" y="1107"/>
                  <a:pt x="5126" y="1107"/>
                </a:cubicBezTo>
                <a:cubicBezTo>
                  <a:pt x="5126" y="1107"/>
                  <a:pt x="5131" y="1107"/>
                  <a:pt x="5131" y="1107"/>
                </a:cubicBezTo>
                <a:cubicBezTo>
                  <a:pt x="5137" y="1107"/>
                  <a:pt x="5143" y="1107"/>
                  <a:pt x="5148" y="1107"/>
                </a:cubicBezTo>
                <a:cubicBezTo>
                  <a:pt x="5148" y="1107"/>
                  <a:pt x="5159" y="1107"/>
                  <a:pt x="5159" y="1107"/>
                </a:cubicBezTo>
                <a:cubicBezTo>
                  <a:pt x="5165" y="1107"/>
                  <a:pt x="5165" y="1118"/>
                  <a:pt x="5165" y="1118"/>
                </a:cubicBezTo>
                <a:cubicBezTo>
                  <a:pt x="5171" y="1118"/>
                  <a:pt x="5171" y="1118"/>
                  <a:pt x="5171" y="1118"/>
                </a:cubicBezTo>
                <a:cubicBezTo>
                  <a:pt x="5176" y="1118"/>
                  <a:pt x="5188" y="1118"/>
                  <a:pt x="5193" y="1118"/>
                </a:cubicBezTo>
                <a:cubicBezTo>
                  <a:pt x="5199" y="1118"/>
                  <a:pt x="5204" y="1118"/>
                  <a:pt x="5210" y="1118"/>
                </a:cubicBezTo>
                <a:cubicBezTo>
                  <a:pt x="5210" y="1118"/>
                  <a:pt x="5216" y="1118"/>
                  <a:pt x="5221" y="1118"/>
                </a:cubicBezTo>
                <a:cubicBezTo>
                  <a:pt x="5221" y="1118"/>
                  <a:pt x="5221" y="1128"/>
                  <a:pt x="5221" y="1128"/>
                </a:cubicBezTo>
                <a:cubicBezTo>
                  <a:pt x="5216" y="1128"/>
                  <a:pt x="5216" y="1128"/>
                  <a:pt x="5216" y="1139"/>
                </a:cubicBezTo>
                <a:cubicBezTo>
                  <a:pt x="5216" y="1139"/>
                  <a:pt x="5216" y="1139"/>
                  <a:pt x="5221" y="1150"/>
                </a:cubicBezTo>
                <a:cubicBezTo>
                  <a:pt x="5221" y="1150"/>
                  <a:pt x="5227" y="1150"/>
                  <a:pt x="5233" y="1150"/>
                </a:cubicBezTo>
                <a:cubicBezTo>
                  <a:pt x="5238" y="1150"/>
                  <a:pt x="5244" y="1150"/>
                  <a:pt x="5249" y="1161"/>
                </a:cubicBezTo>
                <a:cubicBezTo>
                  <a:pt x="5255" y="1171"/>
                  <a:pt x="5266" y="1171"/>
                  <a:pt x="5278" y="1161"/>
                </a:cubicBezTo>
                <a:cubicBezTo>
                  <a:pt x="5283" y="1161"/>
                  <a:pt x="5289" y="1150"/>
                  <a:pt x="5295" y="1150"/>
                </a:cubicBezTo>
                <a:cubicBezTo>
                  <a:pt x="5300" y="1150"/>
                  <a:pt x="5300" y="1150"/>
                  <a:pt x="5306" y="1150"/>
                </a:cubicBezTo>
                <a:cubicBezTo>
                  <a:pt x="5311" y="1139"/>
                  <a:pt x="5317" y="1139"/>
                  <a:pt x="5323" y="1139"/>
                </a:cubicBezTo>
                <a:cubicBezTo>
                  <a:pt x="5334" y="1128"/>
                  <a:pt x="5334" y="1128"/>
                  <a:pt x="5334" y="1118"/>
                </a:cubicBezTo>
                <a:cubicBezTo>
                  <a:pt x="5340" y="1107"/>
                  <a:pt x="5340" y="1107"/>
                  <a:pt x="5340" y="1107"/>
                </a:cubicBezTo>
                <a:cubicBezTo>
                  <a:pt x="5340" y="1096"/>
                  <a:pt x="5345" y="1096"/>
                  <a:pt x="5340" y="1096"/>
                </a:cubicBezTo>
                <a:cubicBezTo>
                  <a:pt x="5340" y="1096"/>
                  <a:pt x="5334" y="1096"/>
                  <a:pt x="5334" y="1096"/>
                </a:cubicBezTo>
                <a:cubicBezTo>
                  <a:pt x="5328" y="1096"/>
                  <a:pt x="5328" y="1096"/>
                  <a:pt x="5328" y="1096"/>
                </a:cubicBezTo>
                <a:cubicBezTo>
                  <a:pt x="5328" y="1107"/>
                  <a:pt x="5323" y="1107"/>
                  <a:pt x="5323" y="1107"/>
                </a:cubicBezTo>
                <a:cubicBezTo>
                  <a:pt x="5317" y="1096"/>
                  <a:pt x="5328" y="1085"/>
                  <a:pt x="5328" y="1085"/>
                </a:cubicBezTo>
                <a:cubicBezTo>
                  <a:pt x="5334" y="1085"/>
                  <a:pt x="5340" y="1085"/>
                  <a:pt x="5345" y="1085"/>
                </a:cubicBezTo>
                <a:cubicBezTo>
                  <a:pt x="5351" y="1075"/>
                  <a:pt x="5362" y="1085"/>
                  <a:pt x="5362" y="1064"/>
                </a:cubicBezTo>
                <a:cubicBezTo>
                  <a:pt x="5368" y="1064"/>
                  <a:pt x="5368" y="1042"/>
                  <a:pt x="5368" y="1042"/>
                </a:cubicBezTo>
                <a:cubicBezTo>
                  <a:pt x="5362" y="1032"/>
                  <a:pt x="5356" y="1032"/>
                  <a:pt x="5356" y="1032"/>
                </a:cubicBezTo>
                <a:cubicBezTo>
                  <a:pt x="5351" y="1042"/>
                  <a:pt x="5345" y="1042"/>
                  <a:pt x="5340" y="1042"/>
                </a:cubicBezTo>
                <a:cubicBezTo>
                  <a:pt x="5334" y="1042"/>
                  <a:pt x="5328" y="1042"/>
                  <a:pt x="5323" y="1042"/>
                </a:cubicBezTo>
                <a:cubicBezTo>
                  <a:pt x="5317" y="1042"/>
                  <a:pt x="5311" y="1042"/>
                  <a:pt x="5306" y="1053"/>
                </a:cubicBezTo>
                <a:cubicBezTo>
                  <a:pt x="5295" y="1053"/>
                  <a:pt x="5283" y="1053"/>
                  <a:pt x="5278" y="1053"/>
                </a:cubicBezTo>
                <a:cubicBezTo>
                  <a:pt x="5272" y="1064"/>
                  <a:pt x="5266" y="1053"/>
                  <a:pt x="5266" y="1053"/>
                </a:cubicBezTo>
                <a:cubicBezTo>
                  <a:pt x="5261" y="1053"/>
                  <a:pt x="5249" y="1053"/>
                  <a:pt x="5255" y="1042"/>
                </a:cubicBezTo>
                <a:cubicBezTo>
                  <a:pt x="5255" y="1042"/>
                  <a:pt x="5261" y="1042"/>
                  <a:pt x="5261" y="1042"/>
                </a:cubicBezTo>
                <a:cubicBezTo>
                  <a:pt x="5261" y="1032"/>
                  <a:pt x="5266" y="1032"/>
                  <a:pt x="5266" y="1032"/>
                </a:cubicBezTo>
                <a:cubicBezTo>
                  <a:pt x="5266" y="1021"/>
                  <a:pt x="5261" y="1021"/>
                  <a:pt x="5255" y="1021"/>
                </a:cubicBezTo>
                <a:cubicBezTo>
                  <a:pt x="5255" y="1010"/>
                  <a:pt x="5266" y="1010"/>
                  <a:pt x="5266" y="1010"/>
                </a:cubicBezTo>
                <a:cubicBezTo>
                  <a:pt x="5272" y="1010"/>
                  <a:pt x="5272" y="1021"/>
                  <a:pt x="5278" y="1021"/>
                </a:cubicBezTo>
                <a:cubicBezTo>
                  <a:pt x="5283" y="1032"/>
                  <a:pt x="5295" y="1042"/>
                  <a:pt x="5300" y="1042"/>
                </a:cubicBezTo>
                <a:cubicBezTo>
                  <a:pt x="5311" y="1032"/>
                  <a:pt x="5323" y="1032"/>
                  <a:pt x="5334" y="1032"/>
                </a:cubicBezTo>
                <a:cubicBezTo>
                  <a:pt x="5340" y="1021"/>
                  <a:pt x="5345" y="1021"/>
                  <a:pt x="5351" y="1021"/>
                </a:cubicBezTo>
                <a:cubicBezTo>
                  <a:pt x="5356" y="1010"/>
                  <a:pt x="5356" y="1010"/>
                  <a:pt x="5362" y="1021"/>
                </a:cubicBezTo>
                <a:cubicBezTo>
                  <a:pt x="5368" y="1021"/>
                  <a:pt x="5373" y="1021"/>
                  <a:pt x="5379" y="1021"/>
                </a:cubicBezTo>
                <a:cubicBezTo>
                  <a:pt x="5385" y="1021"/>
                  <a:pt x="5396" y="1021"/>
                  <a:pt x="5401" y="1010"/>
                </a:cubicBezTo>
                <a:cubicBezTo>
                  <a:pt x="5401" y="1010"/>
                  <a:pt x="5401" y="999"/>
                  <a:pt x="5401" y="999"/>
                </a:cubicBezTo>
                <a:cubicBezTo>
                  <a:pt x="5401" y="989"/>
                  <a:pt x="5396" y="978"/>
                  <a:pt x="5390" y="978"/>
                </a:cubicBezTo>
                <a:cubicBezTo>
                  <a:pt x="5385" y="978"/>
                  <a:pt x="5379" y="978"/>
                  <a:pt x="5379" y="967"/>
                </a:cubicBezTo>
                <a:cubicBezTo>
                  <a:pt x="5379" y="956"/>
                  <a:pt x="5385" y="956"/>
                  <a:pt x="5385" y="946"/>
                </a:cubicBezTo>
                <a:cubicBezTo>
                  <a:pt x="5379" y="946"/>
                  <a:pt x="5379" y="946"/>
                  <a:pt x="5379" y="946"/>
                </a:cubicBezTo>
                <a:cubicBezTo>
                  <a:pt x="5373" y="946"/>
                  <a:pt x="5373" y="935"/>
                  <a:pt x="5373" y="935"/>
                </a:cubicBezTo>
                <a:cubicBezTo>
                  <a:pt x="5373" y="924"/>
                  <a:pt x="5368" y="924"/>
                  <a:pt x="5362" y="924"/>
                </a:cubicBezTo>
                <a:cubicBezTo>
                  <a:pt x="5368" y="924"/>
                  <a:pt x="5368" y="924"/>
                  <a:pt x="5368" y="924"/>
                </a:cubicBezTo>
                <a:cubicBezTo>
                  <a:pt x="5373" y="924"/>
                  <a:pt x="5373" y="935"/>
                  <a:pt x="5379" y="935"/>
                </a:cubicBezTo>
                <a:cubicBezTo>
                  <a:pt x="5385" y="935"/>
                  <a:pt x="5390" y="935"/>
                  <a:pt x="5390" y="946"/>
                </a:cubicBezTo>
                <a:cubicBezTo>
                  <a:pt x="5396" y="956"/>
                  <a:pt x="5390" y="956"/>
                  <a:pt x="5390" y="967"/>
                </a:cubicBezTo>
                <a:cubicBezTo>
                  <a:pt x="5390" y="967"/>
                  <a:pt x="5396" y="967"/>
                  <a:pt x="5396" y="967"/>
                </a:cubicBezTo>
                <a:cubicBezTo>
                  <a:pt x="5396" y="978"/>
                  <a:pt x="5396" y="978"/>
                  <a:pt x="5401" y="978"/>
                </a:cubicBezTo>
                <a:cubicBezTo>
                  <a:pt x="5407" y="978"/>
                  <a:pt x="5413" y="978"/>
                  <a:pt x="5413" y="978"/>
                </a:cubicBezTo>
                <a:cubicBezTo>
                  <a:pt x="5418" y="978"/>
                  <a:pt x="5424" y="978"/>
                  <a:pt x="5430" y="978"/>
                </a:cubicBezTo>
                <a:cubicBezTo>
                  <a:pt x="5435" y="967"/>
                  <a:pt x="5441" y="967"/>
                  <a:pt x="5441" y="967"/>
                </a:cubicBezTo>
                <a:cubicBezTo>
                  <a:pt x="5452" y="956"/>
                  <a:pt x="5463" y="935"/>
                  <a:pt x="5475" y="924"/>
                </a:cubicBezTo>
                <a:cubicBezTo>
                  <a:pt x="5480" y="913"/>
                  <a:pt x="5486" y="913"/>
                  <a:pt x="5486" y="913"/>
                </a:cubicBezTo>
                <a:cubicBezTo>
                  <a:pt x="5497" y="892"/>
                  <a:pt x="5508" y="892"/>
                  <a:pt x="5514" y="870"/>
                </a:cubicBezTo>
                <a:cubicBezTo>
                  <a:pt x="5525" y="860"/>
                  <a:pt x="5536" y="849"/>
                  <a:pt x="5548" y="838"/>
                </a:cubicBezTo>
                <a:cubicBezTo>
                  <a:pt x="5553" y="838"/>
                  <a:pt x="5553" y="827"/>
                  <a:pt x="5553" y="827"/>
                </a:cubicBezTo>
                <a:cubicBezTo>
                  <a:pt x="5559" y="827"/>
                  <a:pt x="5559" y="817"/>
                  <a:pt x="5565" y="817"/>
                </a:cubicBezTo>
                <a:cubicBezTo>
                  <a:pt x="5570" y="806"/>
                  <a:pt x="5570" y="806"/>
                  <a:pt x="5576" y="795"/>
                </a:cubicBezTo>
                <a:cubicBezTo>
                  <a:pt x="5581" y="795"/>
                  <a:pt x="5587" y="795"/>
                  <a:pt x="5593" y="795"/>
                </a:cubicBezTo>
                <a:cubicBezTo>
                  <a:pt x="5598" y="784"/>
                  <a:pt x="5604" y="784"/>
                  <a:pt x="5610" y="774"/>
                </a:cubicBezTo>
                <a:cubicBezTo>
                  <a:pt x="5615" y="774"/>
                  <a:pt x="5615" y="774"/>
                  <a:pt x="5621" y="763"/>
                </a:cubicBezTo>
                <a:cubicBezTo>
                  <a:pt x="5626" y="763"/>
                  <a:pt x="5632" y="763"/>
                  <a:pt x="5638" y="763"/>
                </a:cubicBezTo>
                <a:cubicBezTo>
                  <a:pt x="5643" y="752"/>
                  <a:pt x="5649" y="752"/>
                  <a:pt x="5655" y="752"/>
                </a:cubicBezTo>
                <a:cubicBezTo>
                  <a:pt x="5660" y="741"/>
                  <a:pt x="5666" y="731"/>
                  <a:pt x="5677" y="731"/>
                </a:cubicBezTo>
                <a:cubicBezTo>
                  <a:pt x="5683" y="720"/>
                  <a:pt x="5688" y="720"/>
                  <a:pt x="5694" y="720"/>
                </a:cubicBezTo>
                <a:cubicBezTo>
                  <a:pt x="5705" y="709"/>
                  <a:pt x="5711" y="709"/>
                  <a:pt x="5716" y="709"/>
                </a:cubicBezTo>
                <a:cubicBezTo>
                  <a:pt x="5722" y="699"/>
                  <a:pt x="5733" y="688"/>
                  <a:pt x="5739" y="677"/>
                </a:cubicBezTo>
                <a:cubicBezTo>
                  <a:pt x="5745" y="677"/>
                  <a:pt x="5750" y="666"/>
                  <a:pt x="5756" y="656"/>
                </a:cubicBezTo>
                <a:cubicBezTo>
                  <a:pt x="5756" y="656"/>
                  <a:pt x="5762" y="645"/>
                  <a:pt x="5762" y="634"/>
                </a:cubicBezTo>
                <a:cubicBezTo>
                  <a:pt x="5762" y="623"/>
                  <a:pt x="5750" y="634"/>
                  <a:pt x="5750" y="634"/>
                </a:cubicBezTo>
                <a:cubicBezTo>
                  <a:pt x="5745" y="634"/>
                  <a:pt x="5739" y="634"/>
                  <a:pt x="5733" y="634"/>
                </a:cubicBezTo>
                <a:cubicBezTo>
                  <a:pt x="5728" y="634"/>
                  <a:pt x="5722" y="634"/>
                  <a:pt x="5716" y="634"/>
                </a:cubicBezTo>
                <a:cubicBezTo>
                  <a:pt x="5711" y="645"/>
                  <a:pt x="5705" y="645"/>
                  <a:pt x="5700" y="645"/>
                </a:cubicBezTo>
                <a:cubicBezTo>
                  <a:pt x="5683" y="645"/>
                  <a:pt x="5671" y="656"/>
                  <a:pt x="5660" y="656"/>
                </a:cubicBezTo>
                <a:cubicBezTo>
                  <a:pt x="5655" y="656"/>
                  <a:pt x="5649" y="656"/>
                  <a:pt x="5638" y="666"/>
                </a:cubicBezTo>
                <a:cubicBezTo>
                  <a:pt x="5638" y="666"/>
                  <a:pt x="5632" y="666"/>
                  <a:pt x="5626" y="666"/>
                </a:cubicBezTo>
                <a:cubicBezTo>
                  <a:pt x="5626" y="666"/>
                  <a:pt x="5621" y="666"/>
                  <a:pt x="5621" y="666"/>
                </a:cubicBezTo>
                <a:cubicBezTo>
                  <a:pt x="5615" y="666"/>
                  <a:pt x="5610" y="677"/>
                  <a:pt x="5610" y="677"/>
                </a:cubicBezTo>
                <a:cubicBezTo>
                  <a:pt x="5598" y="677"/>
                  <a:pt x="5587" y="677"/>
                  <a:pt x="5581" y="677"/>
                </a:cubicBezTo>
                <a:cubicBezTo>
                  <a:pt x="5576" y="688"/>
                  <a:pt x="5570" y="688"/>
                  <a:pt x="5565" y="688"/>
                </a:cubicBezTo>
                <a:cubicBezTo>
                  <a:pt x="5559" y="699"/>
                  <a:pt x="5553" y="699"/>
                  <a:pt x="5548" y="699"/>
                </a:cubicBezTo>
                <a:cubicBezTo>
                  <a:pt x="5536" y="699"/>
                  <a:pt x="5525" y="699"/>
                  <a:pt x="5520" y="709"/>
                </a:cubicBezTo>
                <a:cubicBezTo>
                  <a:pt x="5508" y="709"/>
                  <a:pt x="5497" y="709"/>
                  <a:pt x="5486" y="720"/>
                </a:cubicBezTo>
                <a:cubicBezTo>
                  <a:pt x="5480" y="720"/>
                  <a:pt x="5469" y="720"/>
                  <a:pt x="5458" y="731"/>
                </a:cubicBezTo>
                <a:cubicBezTo>
                  <a:pt x="5458" y="731"/>
                  <a:pt x="5452" y="731"/>
                  <a:pt x="5446" y="731"/>
                </a:cubicBezTo>
                <a:cubicBezTo>
                  <a:pt x="5446" y="731"/>
                  <a:pt x="5441" y="741"/>
                  <a:pt x="5441" y="741"/>
                </a:cubicBezTo>
                <a:cubicBezTo>
                  <a:pt x="5435" y="741"/>
                  <a:pt x="5435" y="741"/>
                  <a:pt x="5430" y="752"/>
                </a:cubicBezTo>
                <a:cubicBezTo>
                  <a:pt x="5430" y="752"/>
                  <a:pt x="5424" y="752"/>
                  <a:pt x="5424" y="752"/>
                </a:cubicBezTo>
                <a:cubicBezTo>
                  <a:pt x="5424" y="752"/>
                  <a:pt x="5418" y="752"/>
                  <a:pt x="5418" y="752"/>
                </a:cubicBezTo>
                <a:cubicBezTo>
                  <a:pt x="5413" y="752"/>
                  <a:pt x="5413" y="763"/>
                  <a:pt x="5407" y="763"/>
                </a:cubicBezTo>
                <a:cubicBezTo>
                  <a:pt x="5413" y="752"/>
                  <a:pt x="5413" y="752"/>
                  <a:pt x="5418" y="752"/>
                </a:cubicBezTo>
                <a:cubicBezTo>
                  <a:pt x="5418" y="741"/>
                  <a:pt x="5424" y="741"/>
                  <a:pt x="5418" y="741"/>
                </a:cubicBezTo>
                <a:cubicBezTo>
                  <a:pt x="5418" y="731"/>
                  <a:pt x="5413" y="741"/>
                  <a:pt x="5407" y="741"/>
                </a:cubicBezTo>
                <a:cubicBezTo>
                  <a:pt x="5407" y="741"/>
                  <a:pt x="5401" y="741"/>
                  <a:pt x="5396" y="741"/>
                </a:cubicBezTo>
                <a:cubicBezTo>
                  <a:pt x="5396" y="741"/>
                  <a:pt x="5396" y="741"/>
                  <a:pt x="5396" y="741"/>
                </a:cubicBezTo>
                <a:cubicBezTo>
                  <a:pt x="5401" y="731"/>
                  <a:pt x="5407" y="731"/>
                  <a:pt x="5413" y="731"/>
                </a:cubicBezTo>
                <a:cubicBezTo>
                  <a:pt x="5424" y="731"/>
                  <a:pt x="5435" y="720"/>
                  <a:pt x="5446" y="720"/>
                </a:cubicBezTo>
                <a:cubicBezTo>
                  <a:pt x="5452" y="709"/>
                  <a:pt x="5463" y="709"/>
                  <a:pt x="5469" y="709"/>
                </a:cubicBezTo>
                <a:cubicBezTo>
                  <a:pt x="5480" y="699"/>
                  <a:pt x="5486" y="699"/>
                  <a:pt x="5497" y="699"/>
                </a:cubicBezTo>
                <a:cubicBezTo>
                  <a:pt x="5508" y="688"/>
                  <a:pt x="5520" y="688"/>
                  <a:pt x="5531" y="677"/>
                </a:cubicBezTo>
                <a:cubicBezTo>
                  <a:pt x="5542" y="677"/>
                  <a:pt x="5553" y="666"/>
                  <a:pt x="5570" y="666"/>
                </a:cubicBezTo>
                <a:cubicBezTo>
                  <a:pt x="5576" y="656"/>
                  <a:pt x="5587" y="656"/>
                  <a:pt x="5598" y="656"/>
                </a:cubicBezTo>
                <a:cubicBezTo>
                  <a:pt x="5604" y="656"/>
                  <a:pt x="5610" y="645"/>
                  <a:pt x="5615" y="645"/>
                </a:cubicBezTo>
                <a:cubicBezTo>
                  <a:pt x="5615" y="645"/>
                  <a:pt x="5615" y="645"/>
                  <a:pt x="5621" y="645"/>
                </a:cubicBezTo>
                <a:cubicBezTo>
                  <a:pt x="5615" y="634"/>
                  <a:pt x="5610" y="634"/>
                  <a:pt x="5604" y="634"/>
                </a:cubicBezTo>
                <a:cubicBezTo>
                  <a:pt x="5604" y="634"/>
                  <a:pt x="5598" y="623"/>
                  <a:pt x="5598" y="623"/>
                </a:cubicBezTo>
                <a:cubicBezTo>
                  <a:pt x="5593" y="623"/>
                  <a:pt x="5587" y="623"/>
                  <a:pt x="5581" y="623"/>
                </a:cubicBezTo>
                <a:cubicBezTo>
                  <a:pt x="5576" y="623"/>
                  <a:pt x="5565" y="623"/>
                  <a:pt x="5559" y="623"/>
                </a:cubicBezTo>
                <a:cubicBezTo>
                  <a:pt x="5548" y="623"/>
                  <a:pt x="5536" y="634"/>
                  <a:pt x="5525" y="634"/>
                </a:cubicBezTo>
                <a:cubicBezTo>
                  <a:pt x="5520" y="634"/>
                  <a:pt x="5514" y="634"/>
                  <a:pt x="5508" y="634"/>
                </a:cubicBezTo>
                <a:cubicBezTo>
                  <a:pt x="5503" y="634"/>
                  <a:pt x="5497" y="634"/>
                  <a:pt x="5497" y="634"/>
                </a:cubicBezTo>
                <a:cubicBezTo>
                  <a:pt x="5491" y="634"/>
                  <a:pt x="5491" y="634"/>
                  <a:pt x="5486" y="634"/>
                </a:cubicBezTo>
                <a:cubicBezTo>
                  <a:pt x="5486" y="623"/>
                  <a:pt x="5486" y="623"/>
                  <a:pt x="5491" y="623"/>
                </a:cubicBezTo>
                <a:cubicBezTo>
                  <a:pt x="5491" y="623"/>
                  <a:pt x="5491" y="623"/>
                  <a:pt x="5491" y="613"/>
                </a:cubicBezTo>
                <a:cubicBezTo>
                  <a:pt x="5491" y="613"/>
                  <a:pt x="5491" y="602"/>
                  <a:pt x="5497" y="602"/>
                </a:cubicBezTo>
                <a:cubicBezTo>
                  <a:pt x="5497" y="602"/>
                  <a:pt x="5497" y="613"/>
                  <a:pt x="5503" y="613"/>
                </a:cubicBezTo>
                <a:cubicBezTo>
                  <a:pt x="5503" y="613"/>
                  <a:pt x="5503" y="613"/>
                  <a:pt x="5508" y="613"/>
                </a:cubicBezTo>
                <a:cubicBezTo>
                  <a:pt x="5508" y="623"/>
                  <a:pt x="5514" y="623"/>
                  <a:pt x="5520" y="623"/>
                </a:cubicBezTo>
                <a:cubicBezTo>
                  <a:pt x="5525" y="623"/>
                  <a:pt x="5531" y="623"/>
                  <a:pt x="5531" y="623"/>
                </a:cubicBezTo>
                <a:cubicBezTo>
                  <a:pt x="5536" y="623"/>
                  <a:pt x="5542" y="623"/>
                  <a:pt x="5548" y="623"/>
                </a:cubicBezTo>
                <a:cubicBezTo>
                  <a:pt x="5553" y="613"/>
                  <a:pt x="5559" y="613"/>
                  <a:pt x="5570" y="613"/>
                </a:cubicBezTo>
                <a:cubicBezTo>
                  <a:pt x="5576" y="613"/>
                  <a:pt x="5581" y="613"/>
                  <a:pt x="5587" y="613"/>
                </a:cubicBezTo>
                <a:cubicBezTo>
                  <a:pt x="5598" y="613"/>
                  <a:pt x="5604" y="613"/>
                  <a:pt x="5615" y="613"/>
                </a:cubicBezTo>
                <a:cubicBezTo>
                  <a:pt x="5621" y="602"/>
                  <a:pt x="5632" y="613"/>
                  <a:pt x="5643" y="613"/>
                </a:cubicBezTo>
                <a:cubicBezTo>
                  <a:pt x="5649" y="613"/>
                  <a:pt x="5660" y="602"/>
                  <a:pt x="5666" y="602"/>
                </a:cubicBezTo>
                <a:cubicBezTo>
                  <a:pt x="5677" y="602"/>
                  <a:pt x="5688" y="602"/>
                  <a:pt x="5700" y="591"/>
                </a:cubicBezTo>
                <a:cubicBezTo>
                  <a:pt x="5711" y="591"/>
                  <a:pt x="5728" y="591"/>
                  <a:pt x="5739" y="580"/>
                </a:cubicBezTo>
                <a:cubicBezTo>
                  <a:pt x="5750" y="580"/>
                  <a:pt x="5756" y="580"/>
                  <a:pt x="5762" y="580"/>
                </a:cubicBezTo>
                <a:cubicBezTo>
                  <a:pt x="5767" y="580"/>
                  <a:pt x="5767" y="570"/>
                  <a:pt x="5773" y="570"/>
                </a:cubicBezTo>
                <a:cubicBezTo>
                  <a:pt x="5778" y="570"/>
                  <a:pt x="5784" y="570"/>
                  <a:pt x="5784" y="570"/>
                </a:cubicBezTo>
                <a:cubicBezTo>
                  <a:pt x="5795" y="559"/>
                  <a:pt x="5812" y="548"/>
                  <a:pt x="5823" y="537"/>
                </a:cubicBezTo>
                <a:cubicBezTo>
                  <a:pt x="5835" y="527"/>
                  <a:pt x="5846" y="516"/>
                  <a:pt x="5863" y="505"/>
                </a:cubicBezTo>
                <a:cubicBezTo>
                  <a:pt x="5880" y="494"/>
                  <a:pt x="5891" y="473"/>
                  <a:pt x="5908" y="462"/>
                </a:cubicBezTo>
                <a:cubicBezTo>
                  <a:pt x="5925" y="451"/>
                  <a:pt x="5936" y="441"/>
                  <a:pt x="5947" y="430"/>
                </a:cubicBezTo>
                <a:cubicBezTo>
                  <a:pt x="5953" y="430"/>
                  <a:pt x="5958" y="419"/>
                  <a:pt x="5964" y="419"/>
                </a:cubicBezTo>
                <a:cubicBezTo>
                  <a:pt x="5964" y="419"/>
                  <a:pt x="5970" y="408"/>
                  <a:pt x="5970" y="408"/>
                </a:cubicBezTo>
                <a:cubicBezTo>
                  <a:pt x="5975" y="408"/>
                  <a:pt x="5975" y="408"/>
                  <a:pt x="5981" y="408"/>
                </a:cubicBezTo>
                <a:cubicBezTo>
                  <a:pt x="5981" y="398"/>
                  <a:pt x="5975" y="387"/>
                  <a:pt x="5975" y="387"/>
                </a:cubicBezTo>
                <a:cubicBezTo>
                  <a:pt x="5970" y="376"/>
                  <a:pt x="5964" y="365"/>
                  <a:pt x="5958" y="355"/>
                </a:cubicBezTo>
                <a:cubicBezTo>
                  <a:pt x="5947" y="355"/>
                  <a:pt x="5942" y="355"/>
                  <a:pt x="5936" y="355"/>
                </a:cubicBezTo>
                <a:cubicBezTo>
                  <a:pt x="5925" y="355"/>
                  <a:pt x="5908" y="355"/>
                  <a:pt x="5897" y="355"/>
                </a:cubicBezTo>
                <a:cubicBezTo>
                  <a:pt x="5891" y="355"/>
                  <a:pt x="5891" y="355"/>
                  <a:pt x="5885" y="344"/>
                </a:cubicBezTo>
                <a:cubicBezTo>
                  <a:pt x="5885" y="344"/>
                  <a:pt x="5880" y="355"/>
                  <a:pt x="5874" y="355"/>
                </a:cubicBezTo>
                <a:cubicBezTo>
                  <a:pt x="5874" y="355"/>
                  <a:pt x="5868" y="355"/>
                  <a:pt x="5868" y="355"/>
                </a:cubicBezTo>
                <a:cubicBezTo>
                  <a:pt x="5863" y="355"/>
                  <a:pt x="5857" y="355"/>
                  <a:pt x="5852" y="355"/>
                </a:cubicBezTo>
                <a:cubicBezTo>
                  <a:pt x="5852" y="365"/>
                  <a:pt x="5846" y="365"/>
                  <a:pt x="5846" y="365"/>
                </a:cubicBezTo>
                <a:cubicBezTo>
                  <a:pt x="5840" y="365"/>
                  <a:pt x="5846" y="355"/>
                  <a:pt x="5846" y="355"/>
                </a:cubicBezTo>
                <a:cubicBezTo>
                  <a:pt x="5852" y="344"/>
                  <a:pt x="5852" y="344"/>
                  <a:pt x="5852" y="344"/>
                </a:cubicBezTo>
                <a:cubicBezTo>
                  <a:pt x="5857" y="333"/>
                  <a:pt x="5857" y="333"/>
                  <a:pt x="5863" y="333"/>
                </a:cubicBezTo>
                <a:cubicBezTo>
                  <a:pt x="5863" y="333"/>
                  <a:pt x="5863" y="322"/>
                  <a:pt x="5863" y="322"/>
                </a:cubicBezTo>
                <a:cubicBezTo>
                  <a:pt x="5863" y="322"/>
                  <a:pt x="5863" y="322"/>
                  <a:pt x="5857" y="322"/>
                </a:cubicBezTo>
                <a:cubicBezTo>
                  <a:pt x="5852" y="312"/>
                  <a:pt x="5852" y="312"/>
                  <a:pt x="5846" y="312"/>
                </a:cubicBezTo>
                <a:cubicBezTo>
                  <a:pt x="5840" y="301"/>
                  <a:pt x="5835" y="301"/>
                  <a:pt x="5829" y="290"/>
                </a:cubicBezTo>
                <a:cubicBezTo>
                  <a:pt x="5829" y="290"/>
                  <a:pt x="5818" y="290"/>
                  <a:pt x="5818" y="279"/>
                </a:cubicBezTo>
                <a:cubicBezTo>
                  <a:pt x="5818" y="269"/>
                  <a:pt x="5829" y="269"/>
                  <a:pt x="5829" y="269"/>
                </a:cubicBezTo>
                <a:cubicBezTo>
                  <a:pt x="5835" y="269"/>
                  <a:pt x="5835" y="258"/>
                  <a:pt x="5835" y="247"/>
                </a:cubicBezTo>
                <a:cubicBezTo>
                  <a:pt x="5829" y="236"/>
                  <a:pt x="5818" y="247"/>
                  <a:pt x="5812" y="247"/>
                </a:cubicBezTo>
                <a:cubicBezTo>
                  <a:pt x="5807" y="247"/>
                  <a:pt x="5795" y="247"/>
                  <a:pt x="5790" y="247"/>
                </a:cubicBezTo>
                <a:cubicBezTo>
                  <a:pt x="5784" y="247"/>
                  <a:pt x="5778" y="247"/>
                  <a:pt x="5773" y="258"/>
                </a:cubicBezTo>
                <a:cubicBezTo>
                  <a:pt x="5762" y="258"/>
                  <a:pt x="5756" y="258"/>
                  <a:pt x="5750" y="258"/>
                </a:cubicBezTo>
                <a:cubicBezTo>
                  <a:pt x="5739" y="258"/>
                  <a:pt x="5733" y="258"/>
                  <a:pt x="5728" y="258"/>
                </a:cubicBezTo>
                <a:cubicBezTo>
                  <a:pt x="5722" y="269"/>
                  <a:pt x="5716" y="269"/>
                  <a:pt x="5705" y="269"/>
                </a:cubicBezTo>
                <a:cubicBezTo>
                  <a:pt x="5700" y="269"/>
                  <a:pt x="5694" y="258"/>
                  <a:pt x="5688" y="258"/>
                </a:cubicBezTo>
                <a:cubicBezTo>
                  <a:pt x="5683" y="258"/>
                  <a:pt x="5677" y="258"/>
                  <a:pt x="5671" y="258"/>
                </a:cubicBezTo>
                <a:cubicBezTo>
                  <a:pt x="5666" y="258"/>
                  <a:pt x="5655" y="258"/>
                  <a:pt x="5643" y="258"/>
                </a:cubicBezTo>
                <a:cubicBezTo>
                  <a:pt x="5638" y="258"/>
                  <a:pt x="5632" y="269"/>
                  <a:pt x="5632" y="269"/>
                </a:cubicBezTo>
                <a:cubicBezTo>
                  <a:pt x="5626" y="279"/>
                  <a:pt x="5621" y="279"/>
                  <a:pt x="5615" y="279"/>
                </a:cubicBezTo>
                <a:cubicBezTo>
                  <a:pt x="5610" y="279"/>
                  <a:pt x="5604" y="279"/>
                  <a:pt x="5598" y="279"/>
                </a:cubicBezTo>
                <a:cubicBezTo>
                  <a:pt x="5598" y="279"/>
                  <a:pt x="5593" y="279"/>
                  <a:pt x="5587" y="290"/>
                </a:cubicBezTo>
                <a:cubicBezTo>
                  <a:pt x="5581" y="290"/>
                  <a:pt x="5576" y="301"/>
                  <a:pt x="5570" y="301"/>
                </a:cubicBezTo>
                <a:cubicBezTo>
                  <a:pt x="5570" y="301"/>
                  <a:pt x="5565" y="301"/>
                  <a:pt x="5559" y="301"/>
                </a:cubicBezTo>
                <a:cubicBezTo>
                  <a:pt x="5548" y="301"/>
                  <a:pt x="5536" y="290"/>
                  <a:pt x="5531" y="301"/>
                </a:cubicBezTo>
                <a:cubicBezTo>
                  <a:pt x="5525" y="301"/>
                  <a:pt x="5514" y="301"/>
                  <a:pt x="5514" y="301"/>
                </a:cubicBezTo>
                <a:cubicBezTo>
                  <a:pt x="5514" y="290"/>
                  <a:pt x="5525" y="290"/>
                  <a:pt x="5525" y="290"/>
                </a:cubicBezTo>
                <a:cubicBezTo>
                  <a:pt x="5536" y="279"/>
                  <a:pt x="5548" y="279"/>
                  <a:pt x="5553" y="269"/>
                </a:cubicBezTo>
                <a:cubicBezTo>
                  <a:pt x="5570" y="269"/>
                  <a:pt x="5581" y="269"/>
                  <a:pt x="5593" y="258"/>
                </a:cubicBezTo>
                <a:cubicBezTo>
                  <a:pt x="5598" y="258"/>
                  <a:pt x="5604" y="258"/>
                  <a:pt x="5610" y="247"/>
                </a:cubicBezTo>
                <a:cubicBezTo>
                  <a:pt x="5610" y="247"/>
                  <a:pt x="5615" y="247"/>
                  <a:pt x="5621" y="236"/>
                </a:cubicBezTo>
                <a:cubicBezTo>
                  <a:pt x="5626" y="236"/>
                  <a:pt x="5632" y="236"/>
                  <a:pt x="5638" y="236"/>
                </a:cubicBezTo>
                <a:cubicBezTo>
                  <a:pt x="5638" y="236"/>
                  <a:pt x="5643" y="236"/>
                  <a:pt x="5643" y="226"/>
                </a:cubicBezTo>
                <a:cubicBezTo>
                  <a:pt x="5643" y="226"/>
                  <a:pt x="5638" y="226"/>
                  <a:pt x="5638" y="226"/>
                </a:cubicBezTo>
                <a:cubicBezTo>
                  <a:pt x="5632" y="226"/>
                  <a:pt x="5626" y="226"/>
                  <a:pt x="5621" y="226"/>
                </a:cubicBezTo>
                <a:cubicBezTo>
                  <a:pt x="5615" y="215"/>
                  <a:pt x="5610" y="215"/>
                  <a:pt x="5604" y="215"/>
                </a:cubicBezTo>
                <a:cubicBezTo>
                  <a:pt x="5593" y="215"/>
                  <a:pt x="5581" y="204"/>
                  <a:pt x="5570" y="204"/>
                </a:cubicBezTo>
                <a:cubicBezTo>
                  <a:pt x="5565" y="204"/>
                  <a:pt x="5559" y="204"/>
                  <a:pt x="5548" y="204"/>
                </a:cubicBezTo>
                <a:cubicBezTo>
                  <a:pt x="5542" y="204"/>
                  <a:pt x="5536" y="204"/>
                  <a:pt x="5531" y="204"/>
                </a:cubicBezTo>
                <a:cubicBezTo>
                  <a:pt x="5520" y="204"/>
                  <a:pt x="5503" y="204"/>
                  <a:pt x="5491" y="204"/>
                </a:cubicBezTo>
                <a:cubicBezTo>
                  <a:pt x="5486" y="204"/>
                  <a:pt x="5480" y="204"/>
                  <a:pt x="5469" y="204"/>
                </a:cubicBezTo>
                <a:cubicBezTo>
                  <a:pt x="5469" y="204"/>
                  <a:pt x="5463" y="193"/>
                  <a:pt x="5458" y="193"/>
                </a:cubicBezTo>
                <a:cubicBezTo>
                  <a:pt x="5452" y="204"/>
                  <a:pt x="5452" y="204"/>
                  <a:pt x="5446" y="204"/>
                </a:cubicBezTo>
                <a:cubicBezTo>
                  <a:pt x="5446" y="204"/>
                  <a:pt x="5441" y="204"/>
                  <a:pt x="5441" y="193"/>
                </a:cubicBezTo>
                <a:cubicBezTo>
                  <a:pt x="5441" y="193"/>
                  <a:pt x="5441" y="183"/>
                  <a:pt x="5441" y="183"/>
                </a:cubicBezTo>
                <a:cubicBezTo>
                  <a:pt x="5441" y="172"/>
                  <a:pt x="5435" y="172"/>
                  <a:pt x="5435" y="172"/>
                </a:cubicBezTo>
                <a:cubicBezTo>
                  <a:pt x="5430" y="161"/>
                  <a:pt x="5424" y="161"/>
                  <a:pt x="5424" y="161"/>
                </a:cubicBezTo>
                <a:cubicBezTo>
                  <a:pt x="5418" y="172"/>
                  <a:pt x="5413" y="172"/>
                  <a:pt x="5407" y="172"/>
                </a:cubicBezTo>
                <a:cubicBezTo>
                  <a:pt x="5401" y="172"/>
                  <a:pt x="5396" y="172"/>
                  <a:pt x="5390" y="172"/>
                </a:cubicBezTo>
                <a:cubicBezTo>
                  <a:pt x="5390" y="172"/>
                  <a:pt x="5390" y="172"/>
                  <a:pt x="5385" y="172"/>
                </a:cubicBezTo>
                <a:cubicBezTo>
                  <a:pt x="5385" y="172"/>
                  <a:pt x="5385" y="183"/>
                  <a:pt x="5379" y="183"/>
                </a:cubicBezTo>
                <a:cubicBezTo>
                  <a:pt x="5379" y="183"/>
                  <a:pt x="5373" y="183"/>
                  <a:pt x="5373" y="183"/>
                </a:cubicBezTo>
                <a:cubicBezTo>
                  <a:pt x="5368" y="183"/>
                  <a:pt x="5368" y="183"/>
                  <a:pt x="5362" y="183"/>
                </a:cubicBezTo>
                <a:cubicBezTo>
                  <a:pt x="5356" y="183"/>
                  <a:pt x="5356" y="183"/>
                  <a:pt x="5351" y="193"/>
                </a:cubicBezTo>
                <a:cubicBezTo>
                  <a:pt x="5345" y="193"/>
                  <a:pt x="5334" y="193"/>
                  <a:pt x="5328" y="193"/>
                </a:cubicBezTo>
                <a:cubicBezTo>
                  <a:pt x="5328" y="193"/>
                  <a:pt x="5317" y="193"/>
                  <a:pt x="5323" y="204"/>
                </a:cubicBezTo>
                <a:cubicBezTo>
                  <a:pt x="5323" y="204"/>
                  <a:pt x="5328" y="204"/>
                  <a:pt x="5334" y="204"/>
                </a:cubicBezTo>
                <a:cubicBezTo>
                  <a:pt x="5340" y="204"/>
                  <a:pt x="5340" y="215"/>
                  <a:pt x="5345" y="215"/>
                </a:cubicBezTo>
                <a:cubicBezTo>
                  <a:pt x="5345" y="215"/>
                  <a:pt x="5351" y="226"/>
                  <a:pt x="5351" y="226"/>
                </a:cubicBezTo>
                <a:cubicBezTo>
                  <a:pt x="5351" y="236"/>
                  <a:pt x="5340" y="226"/>
                  <a:pt x="5340" y="226"/>
                </a:cubicBezTo>
                <a:cubicBezTo>
                  <a:pt x="5334" y="226"/>
                  <a:pt x="5334" y="226"/>
                  <a:pt x="5328" y="226"/>
                </a:cubicBezTo>
                <a:cubicBezTo>
                  <a:pt x="5323" y="226"/>
                  <a:pt x="5317" y="215"/>
                  <a:pt x="5311" y="215"/>
                </a:cubicBezTo>
                <a:cubicBezTo>
                  <a:pt x="5306" y="204"/>
                  <a:pt x="5300" y="204"/>
                  <a:pt x="5295" y="204"/>
                </a:cubicBezTo>
                <a:cubicBezTo>
                  <a:pt x="5289" y="193"/>
                  <a:pt x="5295" y="183"/>
                  <a:pt x="5300" y="172"/>
                </a:cubicBezTo>
                <a:cubicBezTo>
                  <a:pt x="5311" y="161"/>
                  <a:pt x="5289" y="172"/>
                  <a:pt x="5289" y="172"/>
                </a:cubicBezTo>
                <a:cubicBezTo>
                  <a:pt x="5278" y="183"/>
                  <a:pt x="5266" y="183"/>
                  <a:pt x="5255" y="193"/>
                </a:cubicBezTo>
                <a:cubicBezTo>
                  <a:pt x="5249" y="193"/>
                  <a:pt x="5238" y="193"/>
                  <a:pt x="5233" y="204"/>
                </a:cubicBezTo>
                <a:cubicBezTo>
                  <a:pt x="5227" y="204"/>
                  <a:pt x="5221" y="204"/>
                  <a:pt x="5216" y="215"/>
                </a:cubicBezTo>
                <a:cubicBezTo>
                  <a:pt x="5210" y="215"/>
                  <a:pt x="5204" y="215"/>
                  <a:pt x="5193" y="226"/>
                </a:cubicBezTo>
                <a:cubicBezTo>
                  <a:pt x="5193" y="226"/>
                  <a:pt x="5188" y="226"/>
                  <a:pt x="5182" y="226"/>
                </a:cubicBezTo>
                <a:cubicBezTo>
                  <a:pt x="5182" y="236"/>
                  <a:pt x="5182" y="236"/>
                  <a:pt x="5188" y="236"/>
                </a:cubicBezTo>
                <a:cubicBezTo>
                  <a:pt x="5188" y="236"/>
                  <a:pt x="5193" y="236"/>
                  <a:pt x="5193" y="236"/>
                </a:cubicBezTo>
                <a:cubicBezTo>
                  <a:pt x="5193" y="247"/>
                  <a:pt x="5193" y="247"/>
                  <a:pt x="5199" y="247"/>
                </a:cubicBezTo>
                <a:cubicBezTo>
                  <a:pt x="5199" y="258"/>
                  <a:pt x="5204" y="258"/>
                  <a:pt x="5210" y="258"/>
                </a:cubicBezTo>
                <a:cubicBezTo>
                  <a:pt x="5216" y="258"/>
                  <a:pt x="5221" y="269"/>
                  <a:pt x="5227" y="269"/>
                </a:cubicBezTo>
                <a:cubicBezTo>
                  <a:pt x="5233" y="269"/>
                  <a:pt x="5233" y="269"/>
                  <a:pt x="5238" y="279"/>
                </a:cubicBezTo>
                <a:cubicBezTo>
                  <a:pt x="5244" y="279"/>
                  <a:pt x="5244" y="279"/>
                  <a:pt x="5244" y="279"/>
                </a:cubicBezTo>
                <a:cubicBezTo>
                  <a:pt x="5244" y="290"/>
                  <a:pt x="5238" y="279"/>
                  <a:pt x="5238" y="279"/>
                </a:cubicBezTo>
                <a:cubicBezTo>
                  <a:pt x="5233" y="279"/>
                  <a:pt x="5227" y="279"/>
                  <a:pt x="5221" y="279"/>
                </a:cubicBezTo>
                <a:cubicBezTo>
                  <a:pt x="5210" y="269"/>
                  <a:pt x="5204" y="269"/>
                  <a:pt x="5193" y="269"/>
                </a:cubicBezTo>
                <a:cubicBezTo>
                  <a:pt x="5188" y="258"/>
                  <a:pt x="5182" y="258"/>
                  <a:pt x="5182" y="247"/>
                </a:cubicBezTo>
                <a:cubicBezTo>
                  <a:pt x="5176" y="247"/>
                  <a:pt x="5171" y="247"/>
                  <a:pt x="5165" y="247"/>
                </a:cubicBezTo>
                <a:cubicBezTo>
                  <a:pt x="5165" y="236"/>
                  <a:pt x="5159" y="236"/>
                  <a:pt x="5154" y="226"/>
                </a:cubicBezTo>
                <a:cubicBezTo>
                  <a:pt x="5154" y="215"/>
                  <a:pt x="5148" y="215"/>
                  <a:pt x="5143" y="204"/>
                </a:cubicBezTo>
                <a:cubicBezTo>
                  <a:pt x="5137" y="193"/>
                  <a:pt x="5126" y="183"/>
                  <a:pt x="5114" y="183"/>
                </a:cubicBezTo>
                <a:cubicBezTo>
                  <a:pt x="5103" y="183"/>
                  <a:pt x="5086" y="183"/>
                  <a:pt x="5075" y="183"/>
                </a:cubicBezTo>
                <a:cubicBezTo>
                  <a:pt x="5058" y="183"/>
                  <a:pt x="5041" y="183"/>
                  <a:pt x="5030" y="183"/>
                </a:cubicBezTo>
                <a:cubicBezTo>
                  <a:pt x="5019" y="183"/>
                  <a:pt x="5013" y="183"/>
                  <a:pt x="5008" y="183"/>
                </a:cubicBezTo>
                <a:cubicBezTo>
                  <a:pt x="5002" y="183"/>
                  <a:pt x="4996" y="183"/>
                  <a:pt x="4991" y="183"/>
                </a:cubicBezTo>
                <a:cubicBezTo>
                  <a:pt x="4974" y="183"/>
                  <a:pt x="4963" y="183"/>
                  <a:pt x="4951" y="183"/>
                </a:cubicBezTo>
                <a:cubicBezTo>
                  <a:pt x="4946" y="183"/>
                  <a:pt x="4946" y="183"/>
                  <a:pt x="4940" y="183"/>
                </a:cubicBezTo>
                <a:cubicBezTo>
                  <a:pt x="4934" y="183"/>
                  <a:pt x="4934" y="193"/>
                  <a:pt x="4940" y="193"/>
                </a:cubicBezTo>
                <a:cubicBezTo>
                  <a:pt x="4940" y="204"/>
                  <a:pt x="4940" y="215"/>
                  <a:pt x="4946" y="215"/>
                </a:cubicBezTo>
                <a:cubicBezTo>
                  <a:pt x="4946" y="226"/>
                  <a:pt x="4951" y="215"/>
                  <a:pt x="4957" y="226"/>
                </a:cubicBezTo>
                <a:cubicBezTo>
                  <a:pt x="4963" y="226"/>
                  <a:pt x="4963" y="226"/>
                  <a:pt x="4968" y="236"/>
                </a:cubicBezTo>
                <a:cubicBezTo>
                  <a:pt x="4979" y="247"/>
                  <a:pt x="4991" y="258"/>
                  <a:pt x="5002" y="258"/>
                </a:cubicBezTo>
                <a:cubicBezTo>
                  <a:pt x="5002" y="258"/>
                  <a:pt x="5008" y="258"/>
                  <a:pt x="5008" y="258"/>
                </a:cubicBezTo>
                <a:cubicBezTo>
                  <a:pt x="5013" y="269"/>
                  <a:pt x="5008" y="269"/>
                  <a:pt x="5002" y="269"/>
                </a:cubicBezTo>
                <a:cubicBezTo>
                  <a:pt x="5002" y="269"/>
                  <a:pt x="5002" y="279"/>
                  <a:pt x="5002" y="279"/>
                </a:cubicBezTo>
                <a:cubicBezTo>
                  <a:pt x="4996" y="279"/>
                  <a:pt x="4996" y="279"/>
                  <a:pt x="4996" y="279"/>
                </a:cubicBezTo>
                <a:cubicBezTo>
                  <a:pt x="4996" y="290"/>
                  <a:pt x="5002" y="279"/>
                  <a:pt x="5008" y="290"/>
                </a:cubicBezTo>
                <a:cubicBezTo>
                  <a:pt x="5008" y="290"/>
                  <a:pt x="5013" y="290"/>
                  <a:pt x="5019" y="290"/>
                </a:cubicBezTo>
                <a:cubicBezTo>
                  <a:pt x="5019" y="301"/>
                  <a:pt x="5024" y="301"/>
                  <a:pt x="5030" y="301"/>
                </a:cubicBezTo>
                <a:cubicBezTo>
                  <a:pt x="5030" y="301"/>
                  <a:pt x="5036" y="312"/>
                  <a:pt x="5041" y="312"/>
                </a:cubicBezTo>
                <a:cubicBezTo>
                  <a:pt x="5047" y="312"/>
                  <a:pt x="5047" y="312"/>
                  <a:pt x="5053" y="312"/>
                </a:cubicBezTo>
                <a:cubicBezTo>
                  <a:pt x="5053" y="312"/>
                  <a:pt x="5053" y="312"/>
                  <a:pt x="5053" y="312"/>
                </a:cubicBezTo>
                <a:cubicBezTo>
                  <a:pt x="5053" y="322"/>
                  <a:pt x="5047" y="322"/>
                  <a:pt x="5041" y="322"/>
                </a:cubicBezTo>
                <a:cubicBezTo>
                  <a:pt x="5036" y="322"/>
                  <a:pt x="5036" y="333"/>
                  <a:pt x="5030" y="333"/>
                </a:cubicBezTo>
                <a:cubicBezTo>
                  <a:pt x="5024" y="333"/>
                  <a:pt x="5019" y="344"/>
                  <a:pt x="5019" y="344"/>
                </a:cubicBezTo>
                <a:cubicBezTo>
                  <a:pt x="5013" y="344"/>
                  <a:pt x="5008" y="365"/>
                  <a:pt x="5002" y="355"/>
                </a:cubicBezTo>
                <a:cubicBezTo>
                  <a:pt x="5002" y="355"/>
                  <a:pt x="5002" y="344"/>
                  <a:pt x="5008" y="333"/>
                </a:cubicBezTo>
                <a:cubicBezTo>
                  <a:pt x="5008" y="333"/>
                  <a:pt x="5008" y="333"/>
                  <a:pt x="5013" y="333"/>
                </a:cubicBezTo>
                <a:cubicBezTo>
                  <a:pt x="5013" y="322"/>
                  <a:pt x="5013" y="322"/>
                  <a:pt x="5019" y="322"/>
                </a:cubicBezTo>
                <a:cubicBezTo>
                  <a:pt x="5024" y="312"/>
                  <a:pt x="5013" y="312"/>
                  <a:pt x="5013" y="312"/>
                </a:cubicBezTo>
                <a:cubicBezTo>
                  <a:pt x="5008" y="312"/>
                  <a:pt x="5002" y="312"/>
                  <a:pt x="4996" y="301"/>
                </a:cubicBezTo>
                <a:cubicBezTo>
                  <a:pt x="4991" y="301"/>
                  <a:pt x="4985" y="301"/>
                  <a:pt x="4979" y="301"/>
                </a:cubicBezTo>
                <a:cubicBezTo>
                  <a:pt x="4974" y="301"/>
                  <a:pt x="4974" y="290"/>
                  <a:pt x="4968" y="279"/>
                </a:cubicBezTo>
                <a:cubicBezTo>
                  <a:pt x="4968" y="279"/>
                  <a:pt x="4963" y="269"/>
                  <a:pt x="4963" y="269"/>
                </a:cubicBezTo>
                <a:cubicBezTo>
                  <a:pt x="4957" y="269"/>
                  <a:pt x="4957" y="269"/>
                  <a:pt x="4951" y="269"/>
                </a:cubicBezTo>
                <a:cubicBezTo>
                  <a:pt x="4951" y="269"/>
                  <a:pt x="4951" y="258"/>
                  <a:pt x="4951" y="258"/>
                </a:cubicBezTo>
                <a:cubicBezTo>
                  <a:pt x="4946" y="247"/>
                  <a:pt x="4940" y="236"/>
                  <a:pt x="4940" y="236"/>
                </a:cubicBezTo>
                <a:cubicBezTo>
                  <a:pt x="4934" y="236"/>
                  <a:pt x="4929" y="236"/>
                  <a:pt x="4923" y="236"/>
                </a:cubicBezTo>
                <a:cubicBezTo>
                  <a:pt x="4918" y="226"/>
                  <a:pt x="4906" y="226"/>
                  <a:pt x="4901" y="226"/>
                </a:cubicBezTo>
                <a:cubicBezTo>
                  <a:pt x="4895" y="226"/>
                  <a:pt x="4884" y="226"/>
                  <a:pt x="4878" y="215"/>
                </a:cubicBezTo>
                <a:cubicBezTo>
                  <a:pt x="4873" y="215"/>
                  <a:pt x="4861" y="215"/>
                  <a:pt x="4856" y="215"/>
                </a:cubicBezTo>
                <a:cubicBezTo>
                  <a:pt x="4850" y="204"/>
                  <a:pt x="4839" y="215"/>
                  <a:pt x="4833" y="204"/>
                </a:cubicBezTo>
                <a:cubicBezTo>
                  <a:pt x="4833" y="204"/>
                  <a:pt x="4828" y="204"/>
                  <a:pt x="4828" y="204"/>
                </a:cubicBezTo>
                <a:cubicBezTo>
                  <a:pt x="4822" y="204"/>
                  <a:pt x="4816" y="204"/>
                  <a:pt x="4811" y="204"/>
                </a:cubicBezTo>
                <a:cubicBezTo>
                  <a:pt x="4805" y="204"/>
                  <a:pt x="4799" y="215"/>
                  <a:pt x="4799" y="226"/>
                </a:cubicBezTo>
                <a:cubicBezTo>
                  <a:pt x="4794" y="226"/>
                  <a:pt x="4794" y="236"/>
                  <a:pt x="4794" y="236"/>
                </a:cubicBezTo>
                <a:cubicBezTo>
                  <a:pt x="4788" y="247"/>
                  <a:pt x="4788" y="247"/>
                  <a:pt x="4788" y="247"/>
                </a:cubicBezTo>
                <a:cubicBezTo>
                  <a:pt x="4782" y="258"/>
                  <a:pt x="4782" y="258"/>
                  <a:pt x="4777" y="258"/>
                </a:cubicBezTo>
                <a:cubicBezTo>
                  <a:pt x="4777" y="258"/>
                  <a:pt x="4777" y="258"/>
                  <a:pt x="4771" y="258"/>
                </a:cubicBezTo>
                <a:cubicBezTo>
                  <a:pt x="4771" y="269"/>
                  <a:pt x="4777" y="269"/>
                  <a:pt x="4782" y="269"/>
                </a:cubicBezTo>
                <a:cubicBezTo>
                  <a:pt x="4788" y="269"/>
                  <a:pt x="4788" y="279"/>
                  <a:pt x="4788" y="279"/>
                </a:cubicBezTo>
                <a:cubicBezTo>
                  <a:pt x="4794" y="279"/>
                  <a:pt x="4805" y="279"/>
                  <a:pt x="4799" y="290"/>
                </a:cubicBezTo>
                <a:cubicBezTo>
                  <a:pt x="4799" y="290"/>
                  <a:pt x="4794" y="290"/>
                  <a:pt x="4794" y="290"/>
                </a:cubicBezTo>
                <a:cubicBezTo>
                  <a:pt x="4782" y="290"/>
                  <a:pt x="4766" y="290"/>
                  <a:pt x="4754" y="279"/>
                </a:cubicBezTo>
                <a:cubicBezTo>
                  <a:pt x="4754" y="269"/>
                  <a:pt x="4749" y="269"/>
                  <a:pt x="4743" y="258"/>
                </a:cubicBezTo>
                <a:cubicBezTo>
                  <a:pt x="4743" y="258"/>
                  <a:pt x="4737" y="258"/>
                  <a:pt x="4732" y="258"/>
                </a:cubicBezTo>
                <a:cubicBezTo>
                  <a:pt x="4732" y="258"/>
                  <a:pt x="4726" y="258"/>
                  <a:pt x="4726" y="258"/>
                </a:cubicBezTo>
                <a:cubicBezTo>
                  <a:pt x="4721" y="247"/>
                  <a:pt x="4709" y="247"/>
                  <a:pt x="4704" y="247"/>
                </a:cubicBezTo>
                <a:cubicBezTo>
                  <a:pt x="4698" y="247"/>
                  <a:pt x="4692" y="236"/>
                  <a:pt x="4687" y="247"/>
                </a:cubicBezTo>
                <a:cubicBezTo>
                  <a:pt x="4676" y="258"/>
                  <a:pt x="4692" y="279"/>
                  <a:pt x="4692" y="290"/>
                </a:cubicBezTo>
                <a:cubicBezTo>
                  <a:pt x="4698" y="301"/>
                  <a:pt x="4704" y="301"/>
                  <a:pt x="4709" y="301"/>
                </a:cubicBezTo>
                <a:cubicBezTo>
                  <a:pt x="4709" y="312"/>
                  <a:pt x="4715" y="312"/>
                  <a:pt x="4721" y="312"/>
                </a:cubicBezTo>
                <a:cubicBezTo>
                  <a:pt x="4721" y="312"/>
                  <a:pt x="4726" y="322"/>
                  <a:pt x="4726" y="322"/>
                </a:cubicBezTo>
                <a:cubicBezTo>
                  <a:pt x="4726" y="333"/>
                  <a:pt x="4721" y="322"/>
                  <a:pt x="4721" y="322"/>
                </a:cubicBezTo>
                <a:cubicBezTo>
                  <a:pt x="4715" y="322"/>
                  <a:pt x="4709" y="322"/>
                  <a:pt x="4704" y="322"/>
                </a:cubicBezTo>
                <a:cubicBezTo>
                  <a:pt x="4698" y="322"/>
                  <a:pt x="4698" y="312"/>
                  <a:pt x="4692" y="312"/>
                </a:cubicBezTo>
                <a:cubicBezTo>
                  <a:pt x="4687" y="312"/>
                  <a:pt x="4687" y="312"/>
                  <a:pt x="4681" y="301"/>
                </a:cubicBezTo>
                <a:cubicBezTo>
                  <a:pt x="4676" y="301"/>
                  <a:pt x="4670" y="301"/>
                  <a:pt x="4670" y="301"/>
                </a:cubicBezTo>
                <a:cubicBezTo>
                  <a:pt x="4664" y="301"/>
                  <a:pt x="4659" y="301"/>
                  <a:pt x="4653" y="301"/>
                </a:cubicBezTo>
                <a:cubicBezTo>
                  <a:pt x="4653" y="301"/>
                  <a:pt x="4647" y="301"/>
                  <a:pt x="4647" y="301"/>
                </a:cubicBezTo>
                <a:cubicBezTo>
                  <a:pt x="4642" y="301"/>
                  <a:pt x="4642" y="301"/>
                  <a:pt x="4636" y="301"/>
                </a:cubicBezTo>
                <a:cubicBezTo>
                  <a:pt x="4631" y="301"/>
                  <a:pt x="4631" y="301"/>
                  <a:pt x="4631" y="312"/>
                </a:cubicBezTo>
                <a:cubicBezTo>
                  <a:pt x="4631" y="322"/>
                  <a:pt x="4636" y="333"/>
                  <a:pt x="4642" y="333"/>
                </a:cubicBezTo>
                <a:cubicBezTo>
                  <a:pt x="4642" y="333"/>
                  <a:pt x="4647" y="344"/>
                  <a:pt x="4647" y="344"/>
                </a:cubicBezTo>
                <a:cubicBezTo>
                  <a:pt x="4647" y="344"/>
                  <a:pt x="4642" y="344"/>
                  <a:pt x="4642" y="344"/>
                </a:cubicBezTo>
                <a:cubicBezTo>
                  <a:pt x="4636" y="344"/>
                  <a:pt x="4631" y="344"/>
                  <a:pt x="4625" y="344"/>
                </a:cubicBezTo>
                <a:cubicBezTo>
                  <a:pt x="4619" y="344"/>
                  <a:pt x="4614" y="344"/>
                  <a:pt x="4608" y="344"/>
                </a:cubicBezTo>
                <a:cubicBezTo>
                  <a:pt x="4608" y="344"/>
                  <a:pt x="4602" y="355"/>
                  <a:pt x="4602" y="355"/>
                </a:cubicBezTo>
                <a:cubicBezTo>
                  <a:pt x="4597" y="365"/>
                  <a:pt x="4591" y="376"/>
                  <a:pt x="4597" y="387"/>
                </a:cubicBezTo>
                <a:cubicBezTo>
                  <a:pt x="4597" y="387"/>
                  <a:pt x="4597" y="387"/>
                  <a:pt x="4602" y="387"/>
                </a:cubicBezTo>
                <a:cubicBezTo>
                  <a:pt x="4602" y="398"/>
                  <a:pt x="4608" y="398"/>
                  <a:pt x="4608" y="398"/>
                </a:cubicBezTo>
                <a:cubicBezTo>
                  <a:pt x="4619" y="408"/>
                  <a:pt x="4631" y="408"/>
                  <a:pt x="4636" y="419"/>
                </a:cubicBezTo>
                <a:cubicBezTo>
                  <a:pt x="4642" y="419"/>
                  <a:pt x="4647" y="419"/>
                  <a:pt x="4647" y="419"/>
                </a:cubicBezTo>
                <a:cubicBezTo>
                  <a:pt x="4653" y="430"/>
                  <a:pt x="4659" y="430"/>
                  <a:pt x="4664" y="441"/>
                </a:cubicBezTo>
                <a:cubicBezTo>
                  <a:pt x="4676" y="441"/>
                  <a:pt x="4681" y="441"/>
                  <a:pt x="4692" y="441"/>
                </a:cubicBezTo>
                <a:cubicBezTo>
                  <a:pt x="4698" y="441"/>
                  <a:pt x="4704" y="451"/>
                  <a:pt x="4704" y="451"/>
                </a:cubicBezTo>
                <a:cubicBezTo>
                  <a:pt x="4709" y="462"/>
                  <a:pt x="4709" y="462"/>
                  <a:pt x="4715" y="473"/>
                </a:cubicBezTo>
                <a:cubicBezTo>
                  <a:pt x="4721" y="473"/>
                  <a:pt x="4726" y="473"/>
                  <a:pt x="4732" y="473"/>
                </a:cubicBezTo>
                <a:cubicBezTo>
                  <a:pt x="4737" y="473"/>
                  <a:pt x="4737" y="484"/>
                  <a:pt x="4743" y="484"/>
                </a:cubicBezTo>
                <a:cubicBezTo>
                  <a:pt x="4749" y="484"/>
                  <a:pt x="4754" y="484"/>
                  <a:pt x="4760" y="484"/>
                </a:cubicBezTo>
                <a:cubicBezTo>
                  <a:pt x="4766" y="484"/>
                  <a:pt x="4771" y="484"/>
                  <a:pt x="4771" y="484"/>
                </a:cubicBezTo>
                <a:cubicBezTo>
                  <a:pt x="4777" y="494"/>
                  <a:pt x="4771" y="505"/>
                  <a:pt x="4777" y="505"/>
                </a:cubicBezTo>
                <a:cubicBezTo>
                  <a:pt x="4782" y="505"/>
                  <a:pt x="4788" y="505"/>
                  <a:pt x="4794" y="516"/>
                </a:cubicBezTo>
                <a:cubicBezTo>
                  <a:pt x="4794" y="516"/>
                  <a:pt x="4799" y="527"/>
                  <a:pt x="4799" y="527"/>
                </a:cubicBezTo>
                <a:cubicBezTo>
                  <a:pt x="4805" y="527"/>
                  <a:pt x="4811" y="537"/>
                  <a:pt x="4811" y="537"/>
                </a:cubicBezTo>
                <a:cubicBezTo>
                  <a:pt x="4811" y="548"/>
                  <a:pt x="4805" y="537"/>
                  <a:pt x="4805" y="537"/>
                </a:cubicBezTo>
                <a:cubicBezTo>
                  <a:pt x="4805" y="537"/>
                  <a:pt x="4799" y="537"/>
                  <a:pt x="4799" y="537"/>
                </a:cubicBezTo>
                <a:cubicBezTo>
                  <a:pt x="4794" y="537"/>
                  <a:pt x="4788" y="537"/>
                  <a:pt x="4782" y="537"/>
                </a:cubicBezTo>
                <a:cubicBezTo>
                  <a:pt x="4766" y="527"/>
                  <a:pt x="4754" y="527"/>
                  <a:pt x="4743" y="516"/>
                </a:cubicBezTo>
                <a:cubicBezTo>
                  <a:pt x="4732" y="516"/>
                  <a:pt x="4721" y="505"/>
                  <a:pt x="4709" y="505"/>
                </a:cubicBezTo>
                <a:cubicBezTo>
                  <a:pt x="4698" y="505"/>
                  <a:pt x="4687" y="505"/>
                  <a:pt x="4676" y="494"/>
                </a:cubicBezTo>
                <a:cubicBezTo>
                  <a:pt x="4676" y="494"/>
                  <a:pt x="4670" y="484"/>
                  <a:pt x="4664" y="484"/>
                </a:cubicBezTo>
                <a:cubicBezTo>
                  <a:pt x="4659" y="484"/>
                  <a:pt x="4647" y="484"/>
                  <a:pt x="4642" y="484"/>
                </a:cubicBezTo>
                <a:cubicBezTo>
                  <a:pt x="4636" y="484"/>
                  <a:pt x="4631" y="484"/>
                  <a:pt x="4625" y="473"/>
                </a:cubicBezTo>
                <a:cubicBezTo>
                  <a:pt x="4625" y="473"/>
                  <a:pt x="4625" y="473"/>
                  <a:pt x="4619" y="473"/>
                </a:cubicBezTo>
                <a:cubicBezTo>
                  <a:pt x="4619" y="473"/>
                  <a:pt x="4614" y="473"/>
                  <a:pt x="4614" y="473"/>
                </a:cubicBezTo>
                <a:cubicBezTo>
                  <a:pt x="4608" y="462"/>
                  <a:pt x="4602" y="462"/>
                  <a:pt x="4602" y="462"/>
                </a:cubicBezTo>
                <a:cubicBezTo>
                  <a:pt x="4597" y="462"/>
                  <a:pt x="4602" y="473"/>
                  <a:pt x="4597" y="473"/>
                </a:cubicBezTo>
                <a:cubicBezTo>
                  <a:pt x="4591" y="473"/>
                  <a:pt x="4586" y="473"/>
                  <a:pt x="4580" y="473"/>
                </a:cubicBezTo>
                <a:cubicBezTo>
                  <a:pt x="4574" y="473"/>
                  <a:pt x="4574" y="462"/>
                  <a:pt x="4580" y="451"/>
                </a:cubicBezTo>
                <a:cubicBezTo>
                  <a:pt x="4580" y="441"/>
                  <a:pt x="4574" y="441"/>
                  <a:pt x="4569" y="441"/>
                </a:cubicBezTo>
                <a:cubicBezTo>
                  <a:pt x="4563" y="441"/>
                  <a:pt x="4563" y="430"/>
                  <a:pt x="4557" y="419"/>
                </a:cubicBezTo>
                <a:cubicBezTo>
                  <a:pt x="4557" y="419"/>
                  <a:pt x="4552" y="419"/>
                  <a:pt x="4552" y="408"/>
                </a:cubicBezTo>
                <a:cubicBezTo>
                  <a:pt x="4546" y="408"/>
                  <a:pt x="4535" y="398"/>
                  <a:pt x="4529" y="387"/>
                </a:cubicBezTo>
                <a:cubicBezTo>
                  <a:pt x="4518" y="387"/>
                  <a:pt x="4507" y="376"/>
                  <a:pt x="4501" y="376"/>
                </a:cubicBezTo>
                <a:cubicBezTo>
                  <a:pt x="4496" y="376"/>
                  <a:pt x="4484" y="376"/>
                  <a:pt x="4479" y="365"/>
                </a:cubicBezTo>
                <a:cubicBezTo>
                  <a:pt x="4473" y="365"/>
                  <a:pt x="4473" y="365"/>
                  <a:pt x="4467" y="355"/>
                </a:cubicBezTo>
                <a:cubicBezTo>
                  <a:pt x="4462" y="355"/>
                  <a:pt x="4451" y="355"/>
                  <a:pt x="4445" y="355"/>
                </a:cubicBezTo>
                <a:cubicBezTo>
                  <a:pt x="4439" y="355"/>
                  <a:pt x="4434" y="355"/>
                  <a:pt x="4422" y="355"/>
                </a:cubicBezTo>
                <a:cubicBezTo>
                  <a:pt x="4417" y="355"/>
                  <a:pt x="4411" y="355"/>
                  <a:pt x="4406" y="355"/>
                </a:cubicBezTo>
                <a:cubicBezTo>
                  <a:pt x="4400" y="355"/>
                  <a:pt x="4394" y="355"/>
                  <a:pt x="4389" y="365"/>
                </a:cubicBezTo>
                <a:cubicBezTo>
                  <a:pt x="4389" y="376"/>
                  <a:pt x="4406" y="376"/>
                  <a:pt x="4411" y="376"/>
                </a:cubicBezTo>
                <a:cubicBezTo>
                  <a:pt x="4411" y="376"/>
                  <a:pt x="4422" y="398"/>
                  <a:pt x="4422" y="408"/>
                </a:cubicBezTo>
                <a:cubicBezTo>
                  <a:pt x="4417" y="419"/>
                  <a:pt x="4406" y="430"/>
                  <a:pt x="4394" y="430"/>
                </a:cubicBezTo>
                <a:cubicBezTo>
                  <a:pt x="4383" y="430"/>
                  <a:pt x="4372" y="430"/>
                  <a:pt x="4361" y="430"/>
                </a:cubicBezTo>
                <a:cubicBezTo>
                  <a:pt x="4355" y="430"/>
                  <a:pt x="4349" y="430"/>
                  <a:pt x="4344" y="430"/>
                </a:cubicBezTo>
                <a:cubicBezTo>
                  <a:pt x="4338" y="430"/>
                  <a:pt x="4332" y="430"/>
                  <a:pt x="4332" y="441"/>
                </a:cubicBezTo>
                <a:cubicBezTo>
                  <a:pt x="4332" y="451"/>
                  <a:pt x="4338" y="451"/>
                  <a:pt x="4344" y="451"/>
                </a:cubicBezTo>
                <a:cubicBezTo>
                  <a:pt x="4349" y="462"/>
                  <a:pt x="4349" y="462"/>
                  <a:pt x="4355" y="462"/>
                </a:cubicBezTo>
                <a:cubicBezTo>
                  <a:pt x="4361" y="462"/>
                  <a:pt x="4366" y="462"/>
                  <a:pt x="4372" y="462"/>
                </a:cubicBezTo>
                <a:cubicBezTo>
                  <a:pt x="4377" y="462"/>
                  <a:pt x="4377" y="462"/>
                  <a:pt x="4383" y="462"/>
                </a:cubicBezTo>
                <a:cubicBezTo>
                  <a:pt x="4389" y="462"/>
                  <a:pt x="4394" y="473"/>
                  <a:pt x="4394" y="473"/>
                </a:cubicBezTo>
                <a:cubicBezTo>
                  <a:pt x="4400" y="473"/>
                  <a:pt x="4406" y="473"/>
                  <a:pt x="4411" y="473"/>
                </a:cubicBezTo>
                <a:cubicBezTo>
                  <a:pt x="4417" y="484"/>
                  <a:pt x="4422" y="484"/>
                  <a:pt x="4428" y="484"/>
                </a:cubicBezTo>
                <a:cubicBezTo>
                  <a:pt x="4434" y="484"/>
                  <a:pt x="4439" y="484"/>
                  <a:pt x="4445" y="484"/>
                </a:cubicBezTo>
                <a:cubicBezTo>
                  <a:pt x="4456" y="484"/>
                  <a:pt x="4462" y="494"/>
                  <a:pt x="4467" y="516"/>
                </a:cubicBezTo>
                <a:cubicBezTo>
                  <a:pt x="4467" y="516"/>
                  <a:pt x="4473" y="527"/>
                  <a:pt x="4467" y="527"/>
                </a:cubicBezTo>
                <a:cubicBezTo>
                  <a:pt x="4462" y="527"/>
                  <a:pt x="4462" y="516"/>
                  <a:pt x="4462" y="516"/>
                </a:cubicBezTo>
                <a:cubicBezTo>
                  <a:pt x="4456" y="505"/>
                  <a:pt x="4456" y="505"/>
                  <a:pt x="4451" y="505"/>
                </a:cubicBezTo>
                <a:cubicBezTo>
                  <a:pt x="4451" y="494"/>
                  <a:pt x="4439" y="494"/>
                  <a:pt x="4445" y="505"/>
                </a:cubicBezTo>
                <a:cubicBezTo>
                  <a:pt x="4445" y="516"/>
                  <a:pt x="4456" y="516"/>
                  <a:pt x="4451" y="527"/>
                </a:cubicBezTo>
                <a:cubicBezTo>
                  <a:pt x="4445" y="527"/>
                  <a:pt x="4439" y="505"/>
                  <a:pt x="4434" y="505"/>
                </a:cubicBezTo>
                <a:cubicBezTo>
                  <a:pt x="4428" y="494"/>
                  <a:pt x="4422" y="505"/>
                  <a:pt x="4417" y="494"/>
                </a:cubicBezTo>
                <a:cubicBezTo>
                  <a:pt x="4411" y="494"/>
                  <a:pt x="4406" y="494"/>
                  <a:pt x="4400" y="494"/>
                </a:cubicBezTo>
                <a:cubicBezTo>
                  <a:pt x="4400" y="505"/>
                  <a:pt x="4406" y="505"/>
                  <a:pt x="4411" y="516"/>
                </a:cubicBezTo>
                <a:cubicBezTo>
                  <a:pt x="4411" y="516"/>
                  <a:pt x="4417" y="527"/>
                  <a:pt x="4417" y="527"/>
                </a:cubicBezTo>
                <a:cubicBezTo>
                  <a:pt x="4411" y="537"/>
                  <a:pt x="4406" y="516"/>
                  <a:pt x="4406" y="516"/>
                </a:cubicBezTo>
                <a:cubicBezTo>
                  <a:pt x="4400" y="505"/>
                  <a:pt x="4394" y="505"/>
                  <a:pt x="4389" y="494"/>
                </a:cubicBezTo>
                <a:cubicBezTo>
                  <a:pt x="4383" y="484"/>
                  <a:pt x="4372" y="484"/>
                  <a:pt x="4366" y="484"/>
                </a:cubicBezTo>
                <a:cubicBezTo>
                  <a:pt x="4361" y="484"/>
                  <a:pt x="4355" y="484"/>
                  <a:pt x="4349" y="484"/>
                </a:cubicBezTo>
                <a:cubicBezTo>
                  <a:pt x="4344" y="484"/>
                  <a:pt x="4332" y="473"/>
                  <a:pt x="4327" y="484"/>
                </a:cubicBezTo>
                <a:cubicBezTo>
                  <a:pt x="4321" y="484"/>
                  <a:pt x="4327" y="484"/>
                  <a:pt x="4327" y="494"/>
                </a:cubicBezTo>
                <a:cubicBezTo>
                  <a:pt x="4321" y="505"/>
                  <a:pt x="4315" y="494"/>
                  <a:pt x="4310" y="505"/>
                </a:cubicBezTo>
                <a:cubicBezTo>
                  <a:pt x="4310" y="505"/>
                  <a:pt x="4315" y="505"/>
                  <a:pt x="4315" y="505"/>
                </a:cubicBezTo>
                <a:cubicBezTo>
                  <a:pt x="4321" y="505"/>
                  <a:pt x="4321" y="516"/>
                  <a:pt x="4321" y="516"/>
                </a:cubicBezTo>
                <a:cubicBezTo>
                  <a:pt x="4327" y="516"/>
                  <a:pt x="4332" y="516"/>
                  <a:pt x="4327" y="527"/>
                </a:cubicBezTo>
                <a:cubicBezTo>
                  <a:pt x="4327" y="527"/>
                  <a:pt x="4327" y="527"/>
                  <a:pt x="4321" y="527"/>
                </a:cubicBezTo>
                <a:cubicBezTo>
                  <a:pt x="4321" y="516"/>
                  <a:pt x="4321" y="516"/>
                  <a:pt x="4315" y="516"/>
                </a:cubicBezTo>
                <a:cubicBezTo>
                  <a:pt x="4315" y="516"/>
                  <a:pt x="4310" y="505"/>
                  <a:pt x="4310" y="505"/>
                </a:cubicBezTo>
                <a:cubicBezTo>
                  <a:pt x="4310" y="505"/>
                  <a:pt x="4304" y="505"/>
                  <a:pt x="4304" y="505"/>
                </a:cubicBezTo>
                <a:cubicBezTo>
                  <a:pt x="4299" y="505"/>
                  <a:pt x="4304" y="505"/>
                  <a:pt x="4304" y="505"/>
                </a:cubicBezTo>
                <a:cubicBezTo>
                  <a:pt x="4310" y="494"/>
                  <a:pt x="4310" y="494"/>
                  <a:pt x="4310" y="494"/>
                </a:cubicBezTo>
                <a:cubicBezTo>
                  <a:pt x="4304" y="484"/>
                  <a:pt x="4304" y="484"/>
                  <a:pt x="4299" y="473"/>
                </a:cubicBezTo>
                <a:cubicBezTo>
                  <a:pt x="4293" y="473"/>
                  <a:pt x="4287" y="473"/>
                  <a:pt x="4282" y="473"/>
                </a:cubicBezTo>
                <a:cubicBezTo>
                  <a:pt x="4276" y="473"/>
                  <a:pt x="4270" y="473"/>
                  <a:pt x="4265" y="473"/>
                </a:cubicBezTo>
                <a:cubicBezTo>
                  <a:pt x="4265" y="462"/>
                  <a:pt x="4259" y="462"/>
                  <a:pt x="4254" y="462"/>
                </a:cubicBezTo>
                <a:cubicBezTo>
                  <a:pt x="4248" y="462"/>
                  <a:pt x="4237" y="462"/>
                  <a:pt x="4231" y="473"/>
                </a:cubicBezTo>
                <a:cubicBezTo>
                  <a:pt x="4231" y="473"/>
                  <a:pt x="4225" y="473"/>
                  <a:pt x="4220" y="473"/>
                </a:cubicBezTo>
                <a:cubicBezTo>
                  <a:pt x="4214" y="473"/>
                  <a:pt x="4209" y="484"/>
                  <a:pt x="4203" y="484"/>
                </a:cubicBezTo>
                <a:cubicBezTo>
                  <a:pt x="4197" y="494"/>
                  <a:pt x="4192" y="494"/>
                  <a:pt x="4192" y="505"/>
                </a:cubicBezTo>
                <a:cubicBezTo>
                  <a:pt x="4186" y="516"/>
                  <a:pt x="4186" y="516"/>
                  <a:pt x="4180" y="516"/>
                </a:cubicBezTo>
                <a:cubicBezTo>
                  <a:pt x="4175" y="516"/>
                  <a:pt x="4169" y="516"/>
                  <a:pt x="4164" y="516"/>
                </a:cubicBezTo>
                <a:cubicBezTo>
                  <a:pt x="4164" y="527"/>
                  <a:pt x="4180" y="516"/>
                  <a:pt x="4175" y="527"/>
                </a:cubicBezTo>
                <a:cubicBezTo>
                  <a:pt x="4175" y="548"/>
                  <a:pt x="4169" y="548"/>
                  <a:pt x="4164" y="548"/>
                </a:cubicBezTo>
                <a:cubicBezTo>
                  <a:pt x="4158" y="537"/>
                  <a:pt x="4152" y="537"/>
                  <a:pt x="4147" y="527"/>
                </a:cubicBezTo>
                <a:cubicBezTo>
                  <a:pt x="4147" y="527"/>
                  <a:pt x="4141" y="527"/>
                  <a:pt x="4135" y="527"/>
                </a:cubicBezTo>
                <a:cubicBezTo>
                  <a:pt x="4130" y="527"/>
                  <a:pt x="4124" y="527"/>
                  <a:pt x="4119" y="527"/>
                </a:cubicBezTo>
                <a:cubicBezTo>
                  <a:pt x="4107" y="527"/>
                  <a:pt x="4096" y="527"/>
                  <a:pt x="4085" y="537"/>
                </a:cubicBezTo>
                <a:cubicBezTo>
                  <a:pt x="4085" y="537"/>
                  <a:pt x="4079" y="548"/>
                  <a:pt x="4074" y="548"/>
                </a:cubicBezTo>
                <a:cubicBezTo>
                  <a:pt x="4068" y="537"/>
                  <a:pt x="4062" y="537"/>
                  <a:pt x="4057" y="548"/>
                </a:cubicBezTo>
                <a:cubicBezTo>
                  <a:pt x="4051" y="559"/>
                  <a:pt x="4051" y="570"/>
                  <a:pt x="4045" y="570"/>
                </a:cubicBezTo>
                <a:cubicBezTo>
                  <a:pt x="4040" y="570"/>
                  <a:pt x="4040" y="559"/>
                  <a:pt x="4034" y="559"/>
                </a:cubicBezTo>
                <a:cubicBezTo>
                  <a:pt x="4029" y="559"/>
                  <a:pt x="4023" y="570"/>
                  <a:pt x="4017" y="580"/>
                </a:cubicBezTo>
                <a:cubicBezTo>
                  <a:pt x="4012" y="591"/>
                  <a:pt x="4006" y="591"/>
                  <a:pt x="4006" y="591"/>
                </a:cubicBezTo>
                <a:cubicBezTo>
                  <a:pt x="4000" y="602"/>
                  <a:pt x="4006" y="602"/>
                  <a:pt x="4006" y="613"/>
                </a:cubicBezTo>
                <a:close/>
                <a:moveTo>
                  <a:pt x="5261" y="4825"/>
                </a:moveTo>
                <a:cubicBezTo>
                  <a:pt x="5261" y="4825"/>
                  <a:pt x="5261" y="4825"/>
                  <a:pt x="5261" y="4836"/>
                </a:cubicBezTo>
                <a:cubicBezTo>
                  <a:pt x="5261" y="4836"/>
                  <a:pt x="5261" y="4836"/>
                  <a:pt x="5266" y="4836"/>
                </a:cubicBezTo>
                <a:cubicBezTo>
                  <a:pt x="5266" y="4836"/>
                  <a:pt x="5266" y="4836"/>
                  <a:pt x="5266" y="4836"/>
                </a:cubicBezTo>
                <a:cubicBezTo>
                  <a:pt x="5266" y="4836"/>
                  <a:pt x="5266" y="4825"/>
                  <a:pt x="5266" y="4825"/>
                </a:cubicBezTo>
                <a:cubicBezTo>
                  <a:pt x="5266" y="4825"/>
                  <a:pt x="5261" y="4825"/>
                  <a:pt x="5261" y="4825"/>
                </a:cubicBezTo>
                <a:close/>
                <a:moveTo>
                  <a:pt x="5385" y="5029"/>
                </a:moveTo>
                <a:cubicBezTo>
                  <a:pt x="5379" y="5019"/>
                  <a:pt x="5368" y="5008"/>
                  <a:pt x="5362" y="5008"/>
                </a:cubicBezTo>
                <a:cubicBezTo>
                  <a:pt x="5356" y="4997"/>
                  <a:pt x="5356" y="4997"/>
                  <a:pt x="5351" y="4997"/>
                </a:cubicBezTo>
                <a:cubicBezTo>
                  <a:pt x="5345" y="4997"/>
                  <a:pt x="5345" y="4997"/>
                  <a:pt x="5340" y="4997"/>
                </a:cubicBezTo>
                <a:cubicBezTo>
                  <a:pt x="5340" y="4997"/>
                  <a:pt x="5328" y="4986"/>
                  <a:pt x="5328" y="4997"/>
                </a:cubicBezTo>
                <a:cubicBezTo>
                  <a:pt x="5328" y="4997"/>
                  <a:pt x="5334" y="4997"/>
                  <a:pt x="5340" y="4997"/>
                </a:cubicBezTo>
                <a:cubicBezTo>
                  <a:pt x="5340" y="5008"/>
                  <a:pt x="5340" y="5008"/>
                  <a:pt x="5345" y="5008"/>
                </a:cubicBezTo>
                <a:cubicBezTo>
                  <a:pt x="5345" y="5008"/>
                  <a:pt x="5345" y="5008"/>
                  <a:pt x="5351" y="5019"/>
                </a:cubicBezTo>
                <a:cubicBezTo>
                  <a:pt x="5351" y="5019"/>
                  <a:pt x="5351" y="5019"/>
                  <a:pt x="5351" y="5029"/>
                </a:cubicBezTo>
                <a:cubicBezTo>
                  <a:pt x="5356" y="5029"/>
                  <a:pt x="5356" y="5029"/>
                  <a:pt x="5356" y="5040"/>
                </a:cubicBezTo>
                <a:cubicBezTo>
                  <a:pt x="5356" y="5040"/>
                  <a:pt x="5356" y="5051"/>
                  <a:pt x="5362" y="5051"/>
                </a:cubicBezTo>
                <a:cubicBezTo>
                  <a:pt x="5362" y="5061"/>
                  <a:pt x="5368" y="5061"/>
                  <a:pt x="5368" y="5061"/>
                </a:cubicBezTo>
                <a:cubicBezTo>
                  <a:pt x="5368" y="5061"/>
                  <a:pt x="5373" y="5061"/>
                  <a:pt x="5373" y="5061"/>
                </a:cubicBezTo>
                <a:cubicBezTo>
                  <a:pt x="5373" y="5061"/>
                  <a:pt x="5379" y="5061"/>
                  <a:pt x="5379" y="5061"/>
                </a:cubicBezTo>
                <a:cubicBezTo>
                  <a:pt x="5385" y="5061"/>
                  <a:pt x="5390" y="5061"/>
                  <a:pt x="5390" y="5061"/>
                </a:cubicBezTo>
                <a:cubicBezTo>
                  <a:pt x="5396" y="5061"/>
                  <a:pt x="5396" y="5061"/>
                  <a:pt x="5396" y="5051"/>
                </a:cubicBezTo>
                <a:cubicBezTo>
                  <a:pt x="5396" y="5051"/>
                  <a:pt x="5396" y="5040"/>
                  <a:pt x="5396" y="5040"/>
                </a:cubicBezTo>
                <a:cubicBezTo>
                  <a:pt x="5390" y="5040"/>
                  <a:pt x="5390" y="5040"/>
                  <a:pt x="5390" y="5040"/>
                </a:cubicBezTo>
                <a:cubicBezTo>
                  <a:pt x="5385" y="5040"/>
                  <a:pt x="5385" y="5029"/>
                  <a:pt x="5385" y="5029"/>
                </a:cubicBezTo>
                <a:close/>
                <a:moveTo>
                  <a:pt x="9503" y="5857"/>
                </a:moveTo>
                <a:cubicBezTo>
                  <a:pt x="9503" y="5857"/>
                  <a:pt x="9503" y="5857"/>
                  <a:pt x="9503" y="5857"/>
                </a:cubicBezTo>
                <a:cubicBezTo>
                  <a:pt x="9503" y="5857"/>
                  <a:pt x="9509" y="5857"/>
                  <a:pt x="9509" y="5857"/>
                </a:cubicBezTo>
                <a:cubicBezTo>
                  <a:pt x="9509" y="5846"/>
                  <a:pt x="9503" y="5846"/>
                  <a:pt x="9503" y="5846"/>
                </a:cubicBezTo>
                <a:cubicBezTo>
                  <a:pt x="9503" y="5846"/>
                  <a:pt x="9497" y="5857"/>
                  <a:pt x="9503" y="5857"/>
                </a:cubicBezTo>
                <a:close/>
                <a:moveTo>
                  <a:pt x="9452" y="5932"/>
                </a:moveTo>
                <a:cubicBezTo>
                  <a:pt x="9452" y="5932"/>
                  <a:pt x="9452" y="5943"/>
                  <a:pt x="9452" y="5943"/>
                </a:cubicBezTo>
                <a:cubicBezTo>
                  <a:pt x="9452" y="5943"/>
                  <a:pt x="9458" y="5943"/>
                  <a:pt x="9458" y="5943"/>
                </a:cubicBezTo>
                <a:cubicBezTo>
                  <a:pt x="9458" y="5943"/>
                  <a:pt x="9464" y="5943"/>
                  <a:pt x="9464" y="5932"/>
                </a:cubicBezTo>
                <a:cubicBezTo>
                  <a:pt x="9464" y="5932"/>
                  <a:pt x="9464" y="5932"/>
                  <a:pt x="9464" y="5921"/>
                </a:cubicBezTo>
                <a:cubicBezTo>
                  <a:pt x="9469" y="5921"/>
                  <a:pt x="9475" y="5910"/>
                  <a:pt x="9475" y="5910"/>
                </a:cubicBezTo>
                <a:cubicBezTo>
                  <a:pt x="9475" y="5900"/>
                  <a:pt x="9469" y="5900"/>
                  <a:pt x="9469" y="5900"/>
                </a:cubicBezTo>
                <a:cubicBezTo>
                  <a:pt x="9469" y="5900"/>
                  <a:pt x="9469" y="5889"/>
                  <a:pt x="9469" y="5889"/>
                </a:cubicBezTo>
                <a:cubicBezTo>
                  <a:pt x="9475" y="5889"/>
                  <a:pt x="9475" y="5889"/>
                  <a:pt x="9475" y="5889"/>
                </a:cubicBezTo>
                <a:cubicBezTo>
                  <a:pt x="9481" y="5878"/>
                  <a:pt x="9481" y="5889"/>
                  <a:pt x="9481" y="5889"/>
                </a:cubicBezTo>
                <a:cubicBezTo>
                  <a:pt x="9475" y="5900"/>
                  <a:pt x="9481" y="5900"/>
                  <a:pt x="9481" y="5900"/>
                </a:cubicBezTo>
                <a:cubicBezTo>
                  <a:pt x="9481" y="5900"/>
                  <a:pt x="9481" y="5910"/>
                  <a:pt x="9486" y="5910"/>
                </a:cubicBezTo>
                <a:cubicBezTo>
                  <a:pt x="9486" y="5910"/>
                  <a:pt x="9486" y="5910"/>
                  <a:pt x="9486" y="5900"/>
                </a:cubicBezTo>
                <a:cubicBezTo>
                  <a:pt x="9486" y="5900"/>
                  <a:pt x="9486" y="5900"/>
                  <a:pt x="9492" y="5900"/>
                </a:cubicBezTo>
                <a:cubicBezTo>
                  <a:pt x="9492" y="5900"/>
                  <a:pt x="9492" y="5900"/>
                  <a:pt x="9492" y="5889"/>
                </a:cubicBezTo>
                <a:cubicBezTo>
                  <a:pt x="9492" y="5889"/>
                  <a:pt x="9497" y="5878"/>
                  <a:pt x="9492" y="5878"/>
                </a:cubicBezTo>
                <a:cubicBezTo>
                  <a:pt x="9492" y="5878"/>
                  <a:pt x="9486" y="5878"/>
                  <a:pt x="9486" y="5878"/>
                </a:cubicBezTo>
                <a:cubicBezTo>
                  <a:pt x="9486" y="5878"/>
                  <a:pt x="9481" y="5878"/>
                  <a:pt x="9486" y="5878"/>
                </a:cubicBezTo>
                <a:cubicBezTo>
                  <a:pt x="9486" y="5867"/>
                  <a:pt x="9492" y="5878"/>
                  <a:pt x="9497" y="5867"/>
                </a:cubicBezTo>
                <a:cubicBezTo>
                  <a:pt x="9497" y="5857"/>
                  <a:pt x="9497" y="5857"/>
                  <a:pt x="9497" y="5846"/>
                </a:cubicBezTo>
                <a:cubicBezTo>
                  <a:pt x="9497" y="5846"/>
                  <a:pt x="9497" y="5846"/>
                  <a:pt x="9503" y="5846"/>
                </a:cubicBezTo>
                <a:cubicBezTo>
                  <a:pt x="9503" y="5835"/>
                  <a:pt x="9503" y="5835"/>
                  <a:pt x="9503" y="5824"/>
                </a:cubicBezTo>
                <a:cubicBezTo>
                  <a:pt x="9503" y="5824"/>
                  <a:pt x="9503" y="5814"/>
                  <a:pt x="9503" y="5814"/>
                </a:cubicBezTo>
                <a:cubicBezTo>
                  <a:pt x="9503" y="5803"/>
                  <a:pt x="9497" y="5814"/>
                  <a:pt x="9497" y="5814"/>
                </a:cubicBezTo>
                <a:cubicBezTo>
                  <a:pt x="9492" y="5814"/>
                  <a:pt x="9481" y="5824"/>
                  <a:pt x="9475" y="5835"/>
                </a:cubicBezTo>
                <a:cubicBezTo>
                  <a:pt x="9475" y="5835"/>
                  <a:pt x="9475" y="5857"/>
                  <a:pt x="9469" y="5857"/>
                </a:cubicBezTo>
                <a:cubicBezTo>
                  <a:pt x="9469" y="5857"/>
                  <a:pt x="9469" y="5846"/>
                  <a:pt x="9469" y="5846"/>
                </a:cubicBezTo>
                <a:cubicBezTo>
                  <a:pt x="9464" y="5846"/>
                  <a:pt x="9464" y="5857"/>
                  <a:pt x="9464" y="5857"/>
                </a:cubicBezTo>
                <a:cubicBezTo>
                  <a:pt x="9458" y="5857"/>
                  <a:pt x="9452" y="5857"/>
                  <a:pt x="9452" y="5846"/>
                </a:cubicBezTo>
                <a:cubicBezTo>
                  <a:pt x="9452" y="5846"/>
                  <a:pt x="9447" y="5846"/>
                  <a:pt x="9447" y="5857"/>
                </a:cubicBezTo>
                <a:cubicBezTo>
                  <a:pt x="9447" y="5857"/>
                  <a:pt x="9447" y="5867"/>
                  <a:pt x="9447" y="5867"/>
                </a:cubicBezTo>
                <a:cubicBezTo>
                  <a:pt x="9447" y="5867"/>
                  <a:pt x="9452" y="5867"/>
                  <a:pt x="9452" y="5878"/>
                </a:cubicBezTo>
                <a:cubicBezTo>
                  <a:pt x="9458" y="5889"/>
                  <a:pt x="9447" y="5878"/>
                  <a:pt x="9447" y="5889"/>
                </a:cubicBezTo>
                <a:cubicBezTo>
                  <a:pt x="9447" y="5900"/>
                  <a:pt x="9447" y="5900"/>
                  <a:pt x="9452" y="5900"/>
                </a:cubicBezTo>
                <a:cubicBezTo>
                  <a:pt x="9452" y="5900"/>
                  <a:pt x="9452" y="5900"/>
                  <a:pt x="9452" y="5900"/>
                </a:cubicBezTo>
                <a:cubicBezTo>
                  <a:pt x="9458" y="5900"/>
                  <a:pt x="9458" y="5900"/>
                  <a:pt x="9458" y="5910"/>
                </a:cubicBezTo>
                <a:cubicBezTo>
                  <a:pt x="9458" y="5910"/>
                  <a:pt x="9458" y="5910"/>
                  <a:pt x="9452" y="5910"/>
                </a:cubicBezTo>
                <a:cubicBezTo>
                  <a:pt x="9452" y="5910"/>
                  <a:pt x="9452" y="5921"/>
                  <a:pt x="9452" y="5921"/>
                </a:cubicBezTo>
                <a:cubicBezTo>
                  <a:pt x="9447" y="5921"/>
                  <a:pt x="9447" y="5921"/>
                  <a:pt x="9447" y="5921"/>
                </a:cubicBezTo>
                <a:cubicBezTo>
                  <a:pt x="9436" y="5921"/>
                  <a:pt x="9447" y="5932"/>
                  <a:pt x="9452" y="5932"/>
                </a:cubicBezTo>
                <a:close/>
                <a:moveTo>
                  <a:pt x="9509" y="5975"/>
                </a:moveTo>
                <a:cubicBezTo>
                  <a:pt x="9509" y="5975"/>
                  <a:pt x="9509" y="5975"/>
                  <a:pt x="9509" y="5964"/>
                </a:cubicBezTo>
                <a:cubicBezTo>
                  <a:pt x="9503" y="5964"/>
                  <a:pt x="9503" y="5964"/>
                  <a:pt x="9503" y="5964"/>
                </a:cubicBezTo>
                <a:cubicBezTo>
                  <a:pt x="9503" y="5964"/>
                  <a:pt x="9497" y="5932"/>
                  <a:pt x="9492" y="5953"/>
                </a:cubicBezTo>
                <a:cubicBezTo>
                  <a:pt x="9492" y="5953"/>
                  <a:pt x="9492" y="5953"/>
                  <a:pt x="9492" y="5964"/>
                </a:cubicBezTo>
                <a:cubicBezTo>
                  <a:pt x="9492" y="5964"/>
                  <a:pt x="9492" y="5964"/>
                  <a:pt x="9492" y="5975"/>
                </a:cubicBezTo>
                <a:cubicBezTo>
                  <a:pt x="9492" y="5975"/>
                  <a:pt x="9497" y="5986"/>
                  <a:pt x="9492" y="5986"/>
                </a:cubicBezTo>
                <a:cubicBezTo>
                  <a:pt x="9492" y="5986"/>
                  <a:pt x="9486" y="5986"/>
                  <a:pt x="9486" y="5986"/>
                </a:cubicBezTo>
                <a:cubicBezTo>
                  <a:pt x="9486" y="5975"/>
                  <a:pt x="9481" y="5975"/>
                  <a:pt x="9481" y="5975"/>
                </a:cubicBezTo>
                <a:cubicBezTo>
                  <a:pt x="9481" y="5964"/>
                  <a:pt x="9481" y="5964"/>
                  <a:pt x="9481" y="5964"/>
                </a:cubicBezTo>
                <a:cubicBezTo>
                  <a:pt x="9475" y="5964"/>
                  <a:pt x="9475" y="5964"/>
                  <a:pt x="9475" y="5964"/>
                </a:cubicBezTo>
                <a:cubicBezTo>
                  <a:pt x="9475" y="5975"/>
                  <a:pt x="9481" y="5986"/>
                  <a:pt x="9475" y="5986"/>
                </a:cubicBezTo>
                <a:cubicBezTo>
                  <a:pt x="9469" y="5986"/>
                  <a:pt x="9469" y="5975"/>
                  <a:pt x="9464" y="5986"/>
                </a:cubicBezTo>
                <a:cubicBezTo>
                  <a:pt x="9464" y="5996"/>
                  <a:pt x="9469" y="5986"/>
                  <a:pt x="9475" y="5996"/>
                </a:cubicBezTo>
                <a:cubicBezTo>
                  <a:pt x="9475" y="5996"/>
                  <a:pt x="9475" y="6007"/>
                  <a:pt x="9475" y="6007"/>
                </a:cubicBezTo>
                <a:cubicBezTo>
                  <a:pt x="9481" y="6007"/>
                  <a:pt x="9481" y="6007"/>
                  <a:pt x="9481" y="5996"/>
                </a:cubicBezTo>
                <a:cubicBezTo>
                  <a:pt x="9481" y="5996"/>
                  <a:pt x="9486" y="6007"/>
                  <a:pt x="9486" y="6007"/>
                </a:cubicBezTo>
                <a:cubicBezTo>
                  <a:pt x="9486" y="6007"/>
                  <a:pt x="9492" y="6007"/>
                  <a:pt x="9492" y="6007"/>
                </a:cubicBezTo>
                <a:cubicBezTo>
                  <a:pt x="9492" y="6018"/>
                  <a:pt x="9486" y="6007"/>
                  <a:pt x="9486" y="6018"/>
                </a:cubicBezTo>
                <a:cubicBezTo>
                  <a:pt x="9486" y="6029"/>
                  <a:pt x="9492" y="6029"/>
                  <a:pt x="9497" y="6029"/>
                </a:cubicBezTo>
                <a:cubicBezTo>
                  <a:pt x="9497" y="6029"/>
                  <a:pt x="9497" y="6039"/>
                  <a:pt x="9497" y="6039"/>
                </a:cubicBezTo>
                <a:cubicBezTo>
                  <a:pt x="9497" y="6039"/>
                  <a:pt x="9503" y="6039"/>
                  <a:pt x="9503" y="6039"/>
                </a:cubicBezTo>
                <a:cubicBezTo>
                  <a:pt x="9503" y="6039"/>
                  <a:pt x="9503" y="6050"/>
                  <a:pt x="9509" y="6039"/>
                </a:cubicBezTo>
                <a:cubicBezTo>
                  <a:pt x="9509" y="6039"/>
                  <a:pt x="9509" y="6039"/>
                  <a:pt x="9514" y="6039"/>
                </a:cubicBezTo>
                <a:cubicBezTo>
                  <a:pt x="9514" y="6039"/>
                  <a:pt x="9526" y="6039"/>
                  <a:pt x="9520" y="6050"/>
                </a:cubicBezTo>
                <a:cubicBezTo>
                  <a:pt x="9520" y="6061"/>
                  <a:pt x="9514" y="6061"/>
                  <a:pt x="9514" y="6072"/>
                </a:cubicBezTo>
                <a:cubicBezTo>
                  <a:pt x="9520" y="6072"/>
                  <a:pt x="9520" y="6061"/>
                  <a:pt x="9520" y="6061"/>
                </a:cubicBezTo>
                <a:cubicBezTo>
                  <a:pt x="9520" y="6050"/>
                  <a:pt x="9526" y="6050"/>
                  <a:pt x="9526" y="6050"/>
                </a:cubicBezTo>
                <a:cubicBezTo>
                  <a:pt x="9526" y="6050"/>
                  <a:pt x="9526" y="6039"/>
                  <a:pt x="9526" y="6039"/>
                </a:cubicBezTo>
                <a:cubicBezTo>
                  <a:pt x="9526" y="6039"/>
                  <a:pt x="9531" y="6039"/>
                  <a:pt x="9531" y="6039"/>
                </a:cubicBezTo>
                <a:cubicBezTo>
                  <a:pt x="9531" y="6039"/>
                  <a:pt x="9531" y="6029"/>
                  <a:pt x="9531" y="6029"/>
                </a:cubicBezTo>
                <a:cubicBezTo>
                  <a:pt x="9531" y="6029"/>
                  <a:pt x="9526" y="6029"/>
                  <a:pt x="9526" y="6029"/>
                </a:cubicBezTo>
                <a:cubicBezTo>
                  <a:pt x="9526" y="6029"/>
                  <a:pt x="9520" y="6029"/>
                  <a:pt x="9520" y="6029"/>
                </a:cubicBezTo>
                <a:cubicBezTo>
                  <a:pt x="9520" y="6029"/>
                  <a:pt x="9520" y="6018"/>
                  <a:pt x="9514" y="6018"/>
                </a:cubicBezTo>
                <a:cubicBezTo>
                  <a:pt x="9514" y="6018"/>
                  <a:pt x="9509" y="6018"/>
                  <a:pt x="9509" y="6018"/>
                </a:cubicBezTo>
                <a:cubicBezTo>
                  <a:pt x="9509" y="6007"/>
                  <a:pt x="9509" y="6007"/>
                  <a:pt x="9509" y="6007"/>
                </a:cubicBezTo>
                <a:cubicBezTo>
                  <a:pt x="9509" y="5996"/>
                  <a:pt x="9509" y="5996"/>
                  <a:pt x="9509" y="5996"/>
                </a:cubicBezTo>
                <a:cubicBezTo>
                  <a:pt x="9503" y="5986"/>
                  <a:pt x="9509" y="5986"/>
                  <a:pt x="9509" y="5975"/>
                </a:cubicBezTo>
                <a:close/>
                <a:moveTo>
                  <a:pt x="9464" y="6168"/>
                </a:moveTo>
                <a:cubicBezTo>
                  <a:pt x="9464" y="6168"/>
                  <a:pt x="9464" y="6168"/>
                  <a:pt x="9464" y="6158"/>
                </a:cubicBezTo>
                <a:cubicBezTo>
                  <a:pt x="9469" y="6158"/>
                  <a:pt x="9469" y="6158"/>
                  <a:pt x="9469" y="6158"/>
                </a:cubicBezTo>
                <a:cubicBezTo>
                  <a:pt x="9464" y="6147"/>
                  <a:pt x="9464" y="6158"/>
                  <a:pt x="9464" y="6168"/>
                </a:cubicBezTo>
                <a:close/>
                <a:moveTo>
                  <a:pt x="9481" y="6136"/>
                </a:moveTo>
                <a:cubicBezTo>
                  <a:pt x="9481" y="6136"/>
                  <a:pt x="9475" y="6147"/>
                  <a:pt x="9475" y="6147"/>
                </a:cubicBezTo>
                <a:cubicBezTo>
                  <a:pt x="9481" y="6147"/>
                  <a:pt x="9486" y="6147"/>
                  <a:pt x="9486" y="6136"/>
                </a:cubicBezTo>
                <a:cubicBezTo>
                  <a:pt x="9486" y="6136"/>
                  <a:pt x="9486" y="6125"/>
                  <a:pt x="9486" y="6125"/>
                </a:cubicBezTo>
                <a:cubicBezTo>
                  <a:pt x="9486" y="6125"/>
                  <a:pt x="9481" y="6136"/>
                  <a:pt x="9481" y="6136"/>
                </a:cubicBezTo>
                <a:close/>
                <a:moveTo>
                  <a:pt x="9424" y="5964"/>
                </a:moveTo>
                <a:cubicBezTo>
                  <a:pt x="9424" y="5964"/>
                  <a:pt x="9430" y="5964"/>
                  <a:pt x="9430" y="5975"/>
                </a:cubicBezTo>
                <a:cubicBezTo>
                  <a:pt x="9430" y="5975"/>
                  <a:pt x="9430" y="5975"/>
                  <a:pt x="9430" y="5975"/>
                </a:cubicBezTo>
                <a:cubicBezTo>
                  <a:pt x="9436" y="5986"/>
                  <a:pt x="9436" y="5975"/>
                  <a:pt x="9436" y="5975"/>
                </a:cubicBezTo>
                <a:cubicBezTo>
                  <a:pt x="9441" y="5975"/>
                  <a:pt x="9441" y="5986"/>
                  <a:pt x="9441" y="5986"/>
                </a:cubicBezTo>
                <a:cubicBezTo>
                  <a:pt x="9447" y="5975"/>
                  <a:pt x="9441" y="5975"/>
                  <a:pt x="9441" y="5975"/>
                </a:cubicBezTo>
                <a:cubicBezTo>
                  <a:pt x="9441" y="5964"/>
                  <a:pt x="9447" y="5964"/>
                  <a:pt x="9447" y="5964"/>
                </a:cubicBezTo>
                <a:cubicBezTo>
                  <a:pt x="9447" y="5953"/>
                  <a:pt x="9441" y="5953"/>
                  <a:pt x="9436" y="5953"/>
                </a:cubicBezTo>
                <a:cubicBezTo>
                  <a:pt x="9436" y="5953"/>
                  <a:pt x="9430" y="5953"/>
                  <a:pt x="9424" y="5953"/>
                </a:cubicBezTo>
                <a:cubicBezTo>
                  <a:pt x="9424" y="5953"/>
                  <a:pt x="9419" y="5953"/>
                  <a:pt x="9419" y="5964"/>
                </a:cubicBezTo>
                <a:cubicBezTo>
                  <a:pt x="9419" y="5964"/>
                  <a:pt x="9419" y="5964"/>
                  <a:pt x="9424" y="5964"/>
                </a:cubicBezTo>
                <a:close/>
                <a:moveTo>
                  <a:pt x="6493" y="462"/>
                </a:moveTo>
                <a:cubicBezTo>
                  <a:pt x="6499" y="473"/>
                  <a:pt x="6504" y="473"/>
                  <a:pt x="6510" y="473"/>
                </a:cubicBezTo>
                <a:cubicBezTo>
                  <a:pt x="6515" y="473"/>
                  <a:pt x="6515" y="473"/>
                  <a:pt x="6527" y="484"/>
                </a:cubicBezTo>
                <a:cubicBezTo>
                  <a:pt x="6527" y="484"/>
                  <a:pt x="6532" y="473"/>
                  <a:pt x="6538" y="484"/>
                </a:cubicBezTo>
                <a:cubicBezTo>
                  <a:pt x="6544" y="484"/>
                  <a:pt x="6555" y="484"/>
                  <a:pt x="6560" y="484"/>
                </a:cubicBezTo>
                <a:cubicBezTo>
                  <a:pt x="6566" y="484"/>
                  <a:pt x="6572" y="484"/>
                  <a:pt x="6583" y="484"/>
                </a:cubicBezTo>
                <a:cubicBezTo>
                  <a:pt x="6589" y="484"/>
                  <a:pt x="6594" y="494"/>
                  <a:pt x="6600" y="494"/>
                </a:cubicBezTo>
                <a:cubicBezTo>
                  <a:pt x="6605" y="494"/>
                  <a:pt x="6617" y="505"/>
                  <a:pt x="6617" y="494"/>
                </a:cubicBezTo>
                <a:cubicBezTo>
                  <a:pt x="6617" y="494"/>
                  <a:pt x="6605" y="484"/>
                  <a:pt x="6605" y="484"/>
                </a:cubicBezTo>
                <a:cubicBezTo>
                  <a:pt x="6600" y="473"/>
                  <a:pt x="6594" y="473"/>
                  <a:pt x="6589" y="462"/>
                </a:cubicBezTo>
                <a:cubicBezTo>
                  <a:pt x="6583" y="462"/>
                  <a:pt x="6577" y="451"/>
                  <a:pt x="6572" y="451"/>
                </a:cubicBezTo>
                <a:cubicBezTo>
                  <a:pt x="6560" y="441"/>
                  <a:pt x="6549" y="451"/>
                  <a:pt x="6538" y="441"/>
                </a:cubicBezTo>
                <a:cubicBezTo>
                  <a:pt x="6532" y="430"/>
                  <a:pt x="6521" y="419"/>
                  <a:pt x="6510" y="408"/>
                </a:cubicBezTo>
                <a:cubicBezTo>
                  <a:pt x="6504" y="408"/>
                  <a:pt x="6504" y="398"/>
                  <a:pt x="6499" y="398"/>
                </a:cubicBezTo>
                <a:cubicBezTo>
                  <a:pt x="6487" y="408"/>
                  <a:pt x="6482" y="408"/>
                  <a:pt x="6482" y="419"/>
                </a:cubicBezTo>
                <a:cubicBezTo>
                  <a:pt x="6476" y="430"/>
                  <a:pt x="6476" y="441"/>
                  <a:pt x="6482" y="451"/>
                </a:cubicBezTo>
                <a:cubicBezTo>
                  <a:pt x="6482" y="462"/>
                  <a:pt x="6487" y="462"/>
                  <a:pt x="6493" y="462"/>
                </a:cubicBezTo>
                <a:close/>
                <a:moveTo>
                  <a:pt x="9250" y="6888"/>
                </a:moveTo>
                <a:cubicBezTo>
                  <a:pt x="9256" y="6888"/>
                  <a:pt x="9256" y="6899"/>
                  <a:pt x="9261" y="6899"/>
                </a:cubicBezTo>
                <a:cubicBezTo>
                  <a:pt x="9267" y="6888"/>
                  <a:pt x="9267" y="6888"/>
                  <a:pt x="9267" y="6888"/>
                </a:cubicBezTo>
                <a:cubicBezTo>
                  <a:pt x="9272" y="6888"/>
                  <a:pt x="9272" y="6888"/>
                  <a:pt x="9278" y="6888"/>
                </a:cubicBezTo>
                <a:cubicBezTo>
                  <a:pt x="9278" y="6888"/>
                  <a:pt x="9272" y="6888"/>
                  <a:pt x="9272" y="6888"/>
                </a:cubicBezTo>
                <a:cubicBezTo>
                  <a:pt x="9267" y="6888"/>
                  <a:pt x="9267" y="6899"/>
                  <a:pt x="9267" y="6899"/>
                </a:cubicBezTo>
                <a:cubicBezTo>
                  <a:pt x="9261" y="6910"/>
                  <a:pt x="9261" y="6910"/>
                  <a:pt x="9256" y="6910"/>
                </a:cubicBezTo>
                <a:cubicBezTo>
                  <a:pt x="9250" y="6910"/>
                  <a:pt x="9244" y="6910"/>
                  <a:pt x="9244" y="6921"/>
                </a:cubicBezTo>
                <a:cubicBezTo>
                  <a:pt x="9244" y="6931"/>
                  <a:pt x="9244" y="6931"/>
                  <a:pt x="9239" y="6931"/>
                </a:cubicBezTo>
                <a:cubicBezTo>
                  <a:pt x="9239" y="6931"/>
                  <a:pt x="9239" y="6931"/>
                  <a:pt x="9239" y="6942"/>
                </a:cubicBezTo>
                <a:cubicBezTo>
                  <a:pt x="9244" y="6953"/>
                  <a:pt x="9250" y="6931"/>
                  <a:pt x="9250" y="6931"/>
                </a:cubicBezTo>
                <a:cubicBezTo>
                  <a:pt x="9256" y="6931"/>
                  <a:pt x="9250" y="6942"/>
                  <a:pt x="9256" y="6942"/>
                </a:cubicBezTo>
                <a:cubicBezTo>
                  <a:pt x="9256" y="6942"/>
                  <a:pt x="9256" y="6953"/>
                  <a:pt x="9256" y="6953"/>
                </a:cubicBezTo>
                <a:cubicBezTo>
                  <a:pt x="9261" y="6953"/>
                  <a:pt x="9261" y="6953"/>
                  <a:pt x="9267" y="6942"/>
                </a:cubicBezTo>
                <a:cubicBezTo>
                  <a:pt x="9267" y="6942"/>
                  <a:pt x="9267" y="6942"/>
                  <a:pt x="9272" y="6942"/>
                </a:cubicBezTo>
                <a:cubicBezTo>
                  <a:pt x="9278" y="6942"/>
                  <a:pt x="9284" y="6931"/>
                  <a:pt x="9289" y="6942"/>
                </a:cubicBezTo>
                <a:cubicBezTo>
                  <a:pt x="9289" y="6942"/>
                  <a:pt x="9284" y="6942"/>
                  <a:pt x="9284" y="6942"/>
                </a:cubicBezTo>
                <a:cubicBezTo>
                  <a:pt x="9278" y="6942"/>
                  <a:pt x="9278" y="6942"/>
                  <a:pt x="9278" y="6953"/>
                </a:cubicBezTo>
                <a:cubicBezTo>
                  <a:pt x="9278" y="6953"/>
                  <a:pt x="9272" y="6953"/>
                  <a:pt x="9272" y="6953"/>
                </a:cubicBezTo>
                <a:cubicBezTo>
                  <a:pt x="9272" y="6953"/>
                  <a:pt x="9267" y="6953"/>
                  <a:pt x="9267" y="6953"/>
                </a:cubicBezTo>
                <a:cubicBezTo>
                  <a:pt x="9261" y="6964"/>
                  <a:pt x="9261" y="6974"/>
                  <a:pt x="9256" y="6974"/>
                </a:cubicBezTo>
                <a:cubicBezTo>
                  <a:pt x="9256" y="6974"/>
                  <a:pt x="9250" y="6974"/>
                  <a:pt x="9250" y="6974"/>
                </a:cubicBezTo>
                <a:cubicBezTo>
                  <a:pt x="9250" y="6985"/>
                  <a:pt x="9250" y="6985"/>
                  <a:pt x="9256" y="6985"/>
                </a:cubicBezTo>
                <a:cubicBezTo>
                  <a:pt x="9261" y="6985"/>
                  <a:pt x="9261" y="6974"/>
                  <a:pt x="9267" y="6974"/>
                </a:cubicBezTo>
                <a:cubicBezTo>
                  <a:pt x="9272" y="6985"/>
                  <a:pt x="9278" y="6974"/>
                  <a:pt x="9284" y="6974"/>
                </a:cubicBezTo>
                <a:cubicBezTo>
                  <a:pt x="9284" y="6974"/>
                  <a:pt x="9284" y="6974"/>
                  <a:pt x="9289" y="6974"/>
                </a:cubicBezTo>
                <a:cubicBezTo>
                  <a:pt x="9289" y="6974"/>
                  <a:pt x="9289" y="6964"/>
                  <a:pt x="9289" y="6964"/>
                </a:cubicBezTo>
                <a:cubicBezTo>
                  <a:pt x="9289" y="6974"/>
                  <a:pt x="9289" y="6974"/>
                  <a:pt x="9289" y="6974"/>
                </a:cubicBezTo>
                <a:cubicBezTo>
                  <a:pt x="9284" y="6974"/>
                  <a:pt x="9284" y="6974"/>
                  <a:pt x="9278" y="6985"/>
                </a:cubicBezTo>
                <a:cubicBezTo>
                  <a:pt x="9278" y="6985"/>
                  <a:pt x="9267" y="6996"/>
                  <a:pt x="9272" y="6996"/>
                </a:cubicBezTo>
                <a:cubicBezTo>
                  <a:pt x="9278" y="6996"/>
                  <a:pt x="9278" y="6985"/>
                  <a:pt x="9284" y="6985"/>
                </a:cubicBezTo>
                <a:cubicBezTo>
                  <a:pt x="9278" y="6996"/>
                  <a:pt x="9278" y="6996"/>
                  <a:pt x="9272" y="6996"/>
                </a:cubicBezTo>
                <a:cubicBezTo>
                  <a:pt x="9267" y="7007"/>
                  <a:pt x="9272" y="7007"/>
                  <a:pt x="9278" y="7007"/>
                </a:cubicBezTo>
                <a:cubicBezTo>
                  <a:pt x="9284" y="7007"/>
                  <a:pt x="9284" y="7007"/>
                  <a:pt x="9289" y="7007"/>
                </a:cubicBezTo>
                <a:cubicBezTo>
                  <a:pt x="9289" y="6996"/>
                  <a:pt x="9295" y="6996"/>
                  <a:pt x="9295" y="6996"/>
                </a:cubicBezTo>
                <a:cubicBezTo>
                  <a:pt x="9295" y="6996"/>
                  <a:pt x="9295" y="7007"/>
                  <a:pt x="9301" y="7007"/>
                </a:cubicBezTo>
                <a:cubicBezTo>
                  <a:pt x="9301" y="7007"/>
                  <a:pt x="9306" y="6996"/>
                  <a:pt x="9312" y="6996"/>
                </a:cubicBezTo>
                <a:cubicBezTo>
                  <a:pt x="9312" y="6996"/>
                  <a:pt x="9317" y="6996"/>
                  <a:pt x="9317" y="6996"/>
                </a:cubicBezTo>
                <a:cubicBezTo>
                  <a:pt x="9317" y="6996"/>
                  <a:pt x="9323" y="6996"/>
                  <a:pt x="9323" y="6996"/>
                </a:cubicBezTo>
                <a:cubicBezTo>
                  <a:pt x="9334" y="6985"/>
                  <a:pt x="9340" y="6996"/>
                  <a:pt x="9351" y="6985"/>
                </a:cubicBezTo>
                <a:cubicBezTo>
                  <a:pt x="9351" y="6974"/>
                  <a:pt x="9357" y="6974"/>
                  <a:pt x="9357" y="6964"/>
                </a:cubicBezTo>
                <a:cubicBezTo>
                  <a:pt x="9362" y="6964"/>
                  <a:pt x="9368" y="6953"/>
                  <a:pt x="9362" y="6953"/>
                </a:cubicBezTo>
                <a:cubicBezTo>
                  <a:pt x="9362" y="6942"/>
                  <a:pt x="9368" y="6942"/>
                  <a:pt x="9368" y="6942"/>
                </a:cubicBezTo>
                <a:cubicBezTo>
                  <a:pt x="9368" y="6953"/>
                  <a:pt x="9368" y="6953"/>
                  <a:pt x="9368" y="6953"/>
                </a:cubicBezTo>
                <a:cubicBezTo>
                  <a:pt x="9368" y="6964"/>
                  <a:pt x="9374" y="6964"/>
                  <a:pt x="9374" y="6953"/>
                </a:cubicBezTo>
                <a:cubicBezTo>
                  <a:pt x="9379" y="6953"/>
                  <a:pt x="9379" y="6953"/>
                  <a:pt x="9385" y="6942"/>
                </a:cubicBezTo>
                <a:cubicBezTo>
                  <a:pt x="9385" y="6942"/>
                  <a:pt x="9385" y="6942"/>
                  <a:pt x="9391" y="6942"/>
                </a:cubicBezTo>
                <a:cubicBezTo>
                  <a:pt x="9391" y="6931"/>
                  <a:pt x="9391" y="6931"/>
                  <a:pt x="9391" y="6931"/>
                </a:cubicBezTo>
                <a:cubicBezTo>
                  <a:pt x="9396" y="6931"/>
                  <a:pt x="9396" y="6921"/>
                  <a:pt x="9396" y="6921"/>
                </a:cubicBezTo>
                <a:cubicBezTo>
                  <a:pt x="9402" y="6921"/>
                  <a:pt x="9402" y="6931"/>
                  <a:pt x="9402" y="6921"/>
                </a:cubicBezTo>
                <a:cubicBezTo>
                  <a:pt x="9407" y="6921"/>
                  <a:pt x="9407" y="6910"/>
                  <a:pt x="9407" y="6910"/>
                </a:cubicBezTo>
                <a:cubicBezTo>
                  <a:pt x="9413" y="6910"/>
                  <a:pt x="9413" y="6910"/>
                  <a:pt x="9419" y="6910"/>
                </a:cubicBezTo>
                <a:cubicBezTo>
                  <a:pt x="9419" y="6899"/>
                  <a:pt x="9424" y="6899"/>
                  <a:pt x="9430" y="6899"/>
                </a:cubicBezTo>
                <a:cubicBezTo>
                  <a:pt x="9430" y="6910"/>
                  <a:pt x="9436" y="6899"/>
                  <a:pt x="9441" y="6899"/>
                </a:cubicBezTo>
                <a:cubicBezTo>
                  <a:pt x="9441" y="6899"/>
                  <a:pt x="9441" y="6910"/>
                  <a:pt x="9447" y="6899"/>
                </a:cubicBezTo>
                <a:cubicBezTo>
                  <a:pt x="9447" y="6899"/>
                  <a:pt x="9447" y="6899"/>
                  <a:pt x="9447" y="6888"/>
                </a:cubicBezTo>
                <a:cubicBezTo>
                  <a:pt x="9452" y="6888"/>
                  <a:pt x="9452" y="6888"/>
                  <a:pt x="9458" y="6888"/>
                </a:cubicBezTo>
                <a:cubicBezTo>
                  <a:pt x="9464" y="6888"/>
                  <a:pt x="9464" y="6878"/>
                  <a:pt x="9469" y="6878"/>
                </a:cubicBezTo>
                <a:cubicBezTo>
                  <a:pt x="9469" y="6878"/>
                  <a:pt x="9469" y="6878"/>
                  <a:pt x="9475" y="6878"/>
                </a:cubicBezTo>
                <a:cubicBezTo>
                  <a:pt x="9475" y="6878"/>
                  <a:pt x="9475" y="6878"/>
                  <a:pt x="9475" y="6888"/>
                </a:cubicBezTo>
                <a:cubicBezTo>
                  <a:pt x="9481" y="6888"/>
                  <a:pt x="9481" y="6888"/>
                  <a:pt x="9481" y="6888"/>
                </a:cubicBezTo>
                <a:cubicBezTo>
                  <a:pt x="9486" y="6888"/>
                  <a:pt x="9486" y="6888"/>
                  <a:pt x="9486" y="6888"/>
                </a:cubicBezTo>
                <a:cubicBezTo>
                  <a:pt x="9497" y="6899"/>
                  <a:pt x="9492" y="6888"/>
                  <a:pt x="9492" y="6878"/>
                </a:cubicBezTo>
                <a:cubicBezTo>
                  <a:pt x="9486" y="6867"/>
                  <a:pt x="9486" y="6867"/>
                  <a:pt x="9492" y="6856"/>
                </a:cubicBezTo>
                <a:cubicBezTo>
                  <a:pt x="9497" y="6856"/>
                  <a:pt x="9497" y="6845"/>
                  <a:pt x="9497" y="6835"/>
                </a:cubicBezTo>
                <a:cubicBezTo>
                  <a:pt x="9497" y="6824"/>
                  <a:pt x="9503" y="6824"/>
                  <a:pt x="9503" y="6813"/>
                </a:cubicBezTo>
                <a:cubicBezTo>
                  <a:pt x="9503" y="6802"/>
                  <a:pt x="9509" y="6792"/>
                  <a:pt x="9509" y="6792"/>
                </a:cubicBezTo>
                <a:cubicBezTo>
                  <a:pt x="9509" y="6781"/>
                  <a:pt x="9514" y="6770"/>
                  <a:pt x="9514" y="6770"/>
                </a:cubicBezTo>
                <a:cubicBezTo>
                  <a:pt x="9514" y="6759"/>
                  <a:pt x="9514" y="6749"/>
                  <a:pt x="9514" y="6749"/>
                </a:cubicBezTo>
                <a:cubicBezTo>
                  <a:pt x="9514" y="6738"/>
                  <a:pt x="9514" y="6738"/>
                  <a:pt x="9514" y="6738"/>
                </a:cubicBezTo>
                <a:cubicBezTo>
                  <a:pt x="9509" y="6727"/>
                  <a:pt x="9509" y="6716"/>
                  <a:pt x="9509" y="6716"/>
                </a:cubicBezTo>
                <a:cubicBezTo>
                  <a:pt x="9509" y="6716"/>
                  <a:pt x="9509" y="6706"/>
                  <a:pt x="9509" y="6706"/>
                </a:cubicBezTo>
                <a:cubicBezTo>
                  <a:pt x="9509" y="6695"/>
                  <a:pt x="9509" y="6706"/>
                  <a:pt x="9509" y="6695"/>
                </a:cubicBezTo>
                <a:cubicBezTo>
                  <a:pt x="9514" y="6695"/>
                  <a:pt x="9514" y="6684"/>
                  <a:pt x="9514" y="6673"/>
                </a:cubicBezTo>
                <a:cubicBezTo>
                  <a:pt x="9514" y="6663"/>
                  <a:pt x="9509" y="6663"/>
                  <a:pt x="9509" y="6652"/>
                </a:cubicBezTo>
                <a:cubicBezTo>
                  <a:pt x="9509" y="6652"/>
                  <a:pt x="9509" y="6652"/>
                  <a:pt x="9503" y="6641"/>
                </a:cubicBezTo>
                <a:cubicBezTo>
                  <a:pt x="9503" y="6641"/>
                  <a:pt x="9497" y="6630"/>
                  <a:pt x="9497" y="6620"/>
                </a:cubicBezTo>
                <a:cubicBezTo>
                  <a:pt x="9497" y="6620"/>
                  <a:pt x="9497" y="6620"/>
                  <a:pt x="9497" y="6609"/>
                </a:cubicBezTo>
                <a:cubicBezTo>
                  <a:pt x="9497" y="6609"/>
                  <a:pt x="9492" y="6609"/>
                  <a:pt x="9492" y="6609"/>
                </a:cubicBezTo>
                <a:cubicBezTo>
                  <a:pt x="9492" y="6598"/>
                  <a:pt x="9497" y="6587"/>
                  <a:pt x="9503" y="6587"/>
                </a:cubicBezTo>
                <a:cubicBezTo>
                  <a:pt x="9503" y="6587"/>
                  <a:pt x="9509" y="6587"/>
                  <a:pt x="9509" y="6587"/>
                </a:cubicBezTo>
                <a:cubicBezTo>
                  <a:pt x="9514" y="6577"/>
                  <a:pt x="9520" y="6566"/>
                  <a:pt x="9520" y="6566"/>
                </a:cubicBezTo>
                <a:cubicBezTo>
                  <a:pt x="9526" y="6555"/>
                  <a:pt x="9531" y="6555"/>
                  <a:pt x="9537" y="6544"/>
                </a:cubicBezTo>
                <a:cubicBezTo>
                  <a:pt x="9537" y="6544"/>
                  <a:pt x="9542" y="6544"/>
                  <a:pt x="9542" y="6544"/>
                </a:cubicBezTo>
                <a:cubicBezTo>
                  <a:pt x="9542" y="6534"/>
                  <a:pt x="9548" y="6534"/>
                  <a:pt x="9542" y="6534"/>
                </a:cubicBezTo>
                <a:cubicBezTo>
                  <a:pt x="9542" y="6523"/>
                  <a:pt x="9542" y="6534"/>
                  <a:pt x="9537" y="6534"/>
                </a:cubicBezTo>
                <a:cubicBezTo>
                  <a:pt x="9537" y="6534"/>
                  <a:pt x="9537" y="6523"/>
                  <a:pt x="9537" y="6523"/>
                </a:cubicBezTo>
                <a:cubicBezTo>
                  <a:pt x="9537" y="6523"/>
                  <a:pt x="9537" y="6523"/>
                  <a:pt x="9537" y="6512"/>
                </a:cubicBezTo>
                <a:cubicBezTo>
                  <a:pt x="9542" y="6512"/>
                  <a:pt x="9537" y="6501"/>
                  <a:pt x="9537" y="6491"/>
                </a:cubicBezTo>
                <a:cubicBezTo>
                  <a:pt x="9542" y="6491"/>
                  <a:pt x="9542" y="6501"/>
                  <a:pt x="9542" y="6501"/>
                </a:cubicBezTo>
                <a:cubicBezTo>
                  <a:pt x="9542" y="6512"/>
                  <a:pt x="9542" y="6512"/>
                  <a:pt x="9542" y="6512"/>
                </a:cubicBezTo>
                <a:cubicBezTo>
                  <a:pt x="9542" y="6512"/>
                  <a:pt x="9542" y="6512"/>
                  <a:pt x="9542" y="6512"/>
                </a:cubicBezTo>
                <a:cubicBezTo>
                  <a:pt x="9548" y="6523"/>
                  <a:pt x="9542" y="6523"/>
                  <a:pt x="9548" y="6534"/>
                </a:cubicBezTo>
                <a:cubicBezTo>
                  <a:pt x="9548" y="6534"/>
                  <a:pt x="9548" y="6523"/>
                  <a:pt x="9548" y="6523"/>
                </a:cubicBezTo>
                <a:cubicBezTo>
                  <a:pt x="9548" y="6523"/>
                  <a:pt x="9548" y="6512"/>
                  <a:pt x="9548" y="6512"/>
                </a:cubicBezTo>
                <a:cubicBezTo>
                  <a:pt x="9548" y="6501"/>
                  <a:pt x="9548" y="6501"/>
                  <a:pt x="9548" y="6501"/>
                </a:cubicBezTo>
                <a:cubicBezTo>
                  <a:pt x="9548" y="6491"/>
                  <a:pt x="9548" y="6491"/>
                  <a:pt x="9548" y="6491"/>
                </a:cubicBezTo>
                <a:cubicBezTo>
                  <a:pt x="9548" y="6480"/>
                  <a:pt x="9548" y="6480"/>
                  <a:pt x="9548" y="6480"/>
                </a:cubicBezTo>
                <a:cubicBezTo>
                  <a:pt x="9542" y="6459"/>
                  <a:pt x="9542" y="6469"/>
                  <a:pt x="9537" y="6480"/>
                </a:cubicBezTo>
                <a:cubicBezTo>
                  <a:pt x="9537" y="6480"/>
                  <a:pt x="9526" y="6480"/>
                  <a:pt x="9526" y="6480"/>
                </a:cubicBezTo>
                <a:cubicBezTo>
                  <a:pt x="9526" y="6480"/>
                  <a:pt x="9526" y="6469"/>
                  <a:pt x="9526" y="6469"/>
                </a:cubicBezTo>
                <a:cubicBezTo>
                  <a:pt x="9526" y="6469"/>
                  <a:pt x="9531" y="6469"/>
                  <a:pt x="9531" y="6469"/>
                </a:cubicBezTo>
                <a:cubicBezTo>
                  <a:pt x="9531" y="6459"/>
                  <a:pt x="9531" y="6459"/>
                  <a:pt x="9537" y="6459"/>
                </a:cubicBezTo>
                <a:cubicBezTo>
                  <a:pt x="9537" y="6459"/>
                  <a:pt x="9537" y="6459"/>
                  <a:pt x="9537" y="6448"/>
                </a:cubicBezTo>
                <a:cubicBezTo>
                  <a:pt x="9537" y="6448"/>
                  <a:pt x="9542" y="6448"/>
                  <a:pt x="9537" y="6448"/>
                </a:cubicBezTo>
                <a:cubicBezTo>
                  <a:pt x="9537" y="6437"/>
                  <a:pt x="9537" y="6448"/>
                  <a:pt x="9537" y="6448"/>
                </a:cubicBezTo>
                <a:cubicBezTo>
                  <a:pt x="9537" y="6448"/>
                  <a:pt x="9531" y="6437"/>
                  <a:pt x="9531" y="6437"/>
                </a:cubicBezTo>
                <a:cubicBezTo>
                  <a:pt x="9531" y="6437"/>
                  <a:pt x="9526" y="6437"/>
                  <a:pt x="9526" y="6426"/>
                </a:cubicBezTo>
                <a:cubicBezTo>
                  <a:pt x="9526" y="6426"/>
                  <a:pt x="9526" y="6416"/>
                  <a:pt x="9520" y="6416"/>
                </a:cubicBezTo>
                <a:cubicBezTo>
                  <a:pt x="9520" y="6405"/>
                  <a:pt x="9514" y="6405"/>
                  <a:pt x="9514" y="6405"/>
                </a:cubicBezTo>
                <a:cubicBezTo>
                  <a:pt x="9514" y="6394"/>
                  <a:pt x="9514" y="6394"/>
                  <a:pt x="9514" y="6394"/>
                </a:cubicBezTo>
                <a:cubicBezTo>
                  <a:pt x="9514" y="6383"/>
                  <a:pt x="9509" y="6383"/>
                  <a:pt x="9509" y="6383"/>
                </a:cubicBezTo>
                <a:cubicBezTo>
                  <a:pt x="9509" y="6383"/>
                  <a:pt x="9503" y="6373"/>
                  <a:pt x="9503" y="6373"/>
                </a:cubicBezTo>
                <a:cubicBezTo>
                  <a:pt x="9497" y="6373"/>
                  <a:pt x="9492" y="6373"/>
                  <a:pt x="9492" y="6373"/>
                </a:cubicBezTo>
                <a:cubicBezTo>
                  <a:pt x="9486" y="6373"/>
                  <a:pt x="9481" y="6373"/>
                  <a:pt x="9475" y="6373"/>
                </a:cubicBezTo>
                <a:cubicBezTo>
                  <a:pt x="9475" y="6383"/>
                  <a:pt x="9475" y="6383"/>
                  <a:pt x="9469" y="6383"/>
                </a:cubicBezTo>
                <a:cubicBezTo>
                  <a:pt x="9469" y="6373"/>
                  <a:pt x="9469" y="6373"/>
                  <a:pt x="9464" y="6383"/>
                </a:cubicBezTo>
                <a:cubicBezTo>
                  <a:pt x="9464" y="6383"/>
                  <a:pt x="9464" y="6383"/>
                  <a:pt x="9464" y="6383"/>
                </a:cubicBezTo>
                <a:cubicBezTo>
                  <a:pt x="9464" y="6394"/>
                  <a:pt x="9458" y="6383"/>
                  <a:pt x="9458" y="6394"/>
                </a:cubicBezTo>
                <a:cubicBezTo>
                  <a:pt x="9452" y="6394"/>
                  <a:pt x="9447" y="6405"/>
                  <a:pt x="9447" y="6405"/>
                </a:cubicBezTo>
                <a:cubicBezTo>
                  <a:pt x="9441" y="6405"/>
                  <a:pt x="9441" y="6405"/>
                  <a:pt x="9441" y="6405"/>
                </a:cubicBezTo>
                <a:cubicBezTo>
                  <a:pt x="9441" y="6394"/>
                  <a:pt x="9447" y="6394"/>
                  <a:pt x="9447" y="6394"/>
                </a:cubicBezTo>
                <a:cubicBezTo>
                  <a:pt x="9447" y="6383"/>
                  <a:pt x="9447" y="6383"/>
                  <a:pt x="9452" y="6383"/>
                </a:cubicBezTo>
                <a:cubicBezTo>
                  <a:pt x="9452" y="6383"/>
                  <a:pt x="9458" y="6383"/>
                  <a:pt x="9458" y="6383"/>
                </a:cubicBezTo>
                <a:cubicBezTo>
                  <a:pt x="9458" y="6373"/>
                  <a:pt x="9452" y="6373"/>
                  <a:pt x="9447" y="6362"/>
                </a:cubicBezTo>
                <a:cubicBezTo>
                  <a:pt x="9447" y="6362"/>
                  <a:pt x="9447" y="6362"/>
                  <a:pt x="9441" y="6362"/>
                </a:cubicBezTo>
                <a:cubicBezTo>
                  <a:pt x="9441" y="6362"/>
                  <a:pt x="9436" y="6362"/>
                  <a:pt x="9436" y="6351"/>
                </a:cubicBezTo>
                <a:cubicBezTo>
                  <a:pt x="9436" y="6351"/>
                  <a:pt x="9436" y="6351"/>
                  <a:pt x="9430" y="6351"/>
                </a:cubicBezTo>
                <a:cubicBezTo>
                  <a:pt x="9430" y="6351"/>
                  <a:pt x="9430" y="6351"/>
                  <a:pt x="9430" y="6351"/>
                </a:cubicBezTo>
                <a:cubicBezTo>
                  <a:pt x="9430" y="6362"/>
                  <a:pt x="9436" y="6362"/>
                  <a:pt x="9430" y="6362"/>
                </a:cubicBezTo>
                <a:cubicBezTo>
                  <a:pt x="9430" y="6373"/>
                  <a:pt x="9419" y="6362"/>
                  <a:pt x="9424" y="6373"/>
                </a:cubicBezTo>
                <a:cubicBezTo>
                  <a:pt x="9424" y="6373"/>
                  <a:pt x="9424" y="6373"/>
                  <a:pt x="9424" y="6373"/>
                </a:cubicBezTo>
                <a:cubicBezTo>
                  <a:pt x="9424" y="6373"/>
                  <a:pt x="9424" y="6383"/>
                  <a:pt x="9424" y="6383"/>
                </a:cubicBezTo>
                <a:cubicBezTo>
                  <a:pt x="9424" y="6383"/>
                  <a:pt x="9424" y="6383"/>
                  <a:pt x="9424" y="6394"/>
                </a:cubicBezTo>
                <a:cubicBezTo>
                  <a:pt x="9424" y="6394"/>
                  <a:pt x="9419" y="6416"/>
                  <a:pt x="9419" y="6405"/>
                </a:cubicBezTo>
                <a:cubicBezTo>
                  <a:pt x="9413" y="6405"/>
                  <a:pt x="9419" y="6405"/>
                  <a:pt x="9419" y="6394"/>
                </a:cubicBezTo>
                <a:cubicBezTo>
                  <a:pt x="9419" y="6394"/>
                  <a:pt x="9419" y="6394"/>
                  <a:pt x="9419" y="6383"/>
                </a:cubicBezTo>
                <a:cubicBezTo>
                  <a:pt x="9419" y="6383"/>
                  <a:pt x="9419" y="6373"/>
                  <a:pt x="9419" y="6373"/>
                </a:cubicBezTo>
                <a:cubicBezTo>
                  <a:pt x="9413" y="6373"/>
                  <a:pt x="9413" y="6373"/>
                  <a:pt x="9413" y="6373"/>
                </a:cubicBezTo>
                <a:cubicBezTo>
                  <a:pt x="9413" y="6373"/>
                  <a:pt x="9407" y="6362"/>
                  <a:pt x="9407" y="6362"/>
                </a:cubicBezTo>
                <a:cubicBezTo>
                  <a:pt x="9407" y="6362"/>
                  <a:pt x="9407" y="6373"/>
                  <a:pt x="9407" y="6373"/>
                </a:cubicBezTo>
                <a:cubicBezTo>
                  <a:pt x="9407" y="6383"/>
                  <a:pt x="9407" y="6383"/>
                  <a:pt x="9407" y="6383"/>
                </a:cubicBezTo>
                <a:cubicBezTo>
                  <a:pt x="9407" y="6394"/>
                  <a:pt x="9407" y="6394"/>
                  <a:pt x="9407" y="6394"/>
                </a:cubicBezTo>
                <a:cubicBezTo>
                  <a:pt x="9407" y="6394"/>
                  <a:pt x="9407" y="6383"/>
                  <a:pt x="9402" y="6383"/>
                </a:cubicBezTo>
                <a:cubicBezTo>
                  <a:pt x="9402" y="6383"/>
                  <a:pt x="9402" y="6383"/>
                  <a:pt x="9402" y="6383"/>
                </a:cubicBezTo>
                <a:cubicBezTo>
                  <a:pt x="9402" y="6383"/>
                  <a:pt x="9402" y="6373"/>
                  <a:pt x="9402" y="6373"/>
                </a:cubicBezTo>
                <a:cubicBezTo>
                  <a:pt x="9396" y="6383"/>
                  <a:pt x="9396" y="6383"/>
                  <a:pt x="9391" y="6383"/>
                </a:cubicBezTo>
                <a:cubicBezTo>
                  <a:pt x="9391" y="6383"/>
                  <a:pt x="9391" y="6383"/>
                  <a:pt x="9391" y="6383"/>
                </a:cubicBezTo>
                <a:cubicBezTo>
                  <a:pt x="9385" y="6383"/>
                  <a:pt x="9385" y="6383"/>
                  <a:pt x="9385" y="6383"/>
                </a:cubicBezTo>
                <a:cubicBezTo>
                  <a:pt x="9379" y="6383"/>
                  <a:pt x="9379" y="6394"/>
                  <a:pt x="9374" y="6394"/>
                </a:cubicBezTo>
                <a:cubicBezTo>
                  <a:pt x="9368" y="6394"/>
                  <a:pt x="9362" y="6394"/>
                  <a:pt x="9362" y="6405"/>
                </a:cubicBezTo>
                <a:cubicBezTo>
                  <a:pt x="9362" y="6405"/>
                  <a:pt x="9362" y="6416"/>
                  <a:pt x="9362" y="6416"/>
                </a:cubicBezTo>
                <a:cubicBezTo>
                  <a:pt x="9362" y="6426"/>
                  <a:pt x="9362" y="6426"/>
                  <a:pt x="9357" y="6426"/>
                </a:cubicBezTo>
                <a:cubicBezTo>
                  <a:pt x="9351" y="6426"/>
                  <a:pt x="9357" y="6437"/>
                  <a:pt x="9357" y="6437"/>
                </a:cubicBezTo>
                <a:cubicBezTo>
                  <a:pt x="9357" y="6448"/>
                  <a:pt x="9362" y="6448"/>
                  <a:pt x="9357" y="6448"/>
                </a:cubicBezTo>
                <a:cubicBezTo>
                  <a:pt x="9357" y="6448"/>
                  <a:pt x="9351" y="6448"/>
                  <a:pt x="9351" y="6448"/>
                </a:cubicBezTo>
                <a:cubicBezTo>
                  <a:pt x="9351" y="6448"/>
                  <a:pt x="9346" y="6459"/>
                  <a:pt x="9346" y="6459"/>
                </a:cubicBezTo>
                <a:cubicBezTo>
                  <a:pt x="9346" y="6459"/>
                  <a:pt x="9340" y="6459"/>
                  <a:pt x="9340" y="6459"/>
                </a:cubicBezTo>
                <a:cubicBezTo>
                  <a:pt x="9334" y="6459"/>
                  <a:pt x="9334" y="6469"/>
                  <a:pt x="9340" y="6469"/>
                </a:cubicBezTo>
                <a:cubicBezTo>
                  <a:pt x="9340" y="6469"/>
                  <a:pt x="9346" y="6469"/>
                  <a:pt x="9346" y="6469"/>
                </a:cubicBezTo>
                <a:cubicBezTo>
                  <a:pt x="9346" y="6469"/>
                  <a:pt x="9351" y="6469"/>
                  <a:pt x="9351" y="6469"/>
                </a:cubicBezTo>
                <a:cubicBezTo>
                  <a:pt x="9351" y="6480"/>
                  <a:pt x="9357" y="6480"/>
                  <a:pt x="9357" y="6480"/>
                </a:cubicBezTo>
                <a:cubicBezTo>
                  <a:pt x="9362" y="6491"/>
                  <a:pt x="9368" y="6480"/>
                  <a:pt x="9368" y="6480"/>
                </a:cubicBezTo>
                <a:cubicBezTo>
                  <a:pt x="9374" y="6480"/>
                  <a:pt x="9374" y="6480"/>
                  <a:pt x="9374" y="6480"/>
                </a:cubicBezTo>
                <a:cubicBezTo>
                  <a:pt x="9379" y="6480"/>
                  <a:pt x="9374" y="6491"/>
                  <a:pt x="9374" y="6491"/>
                </a:cubicBezTo>
                <a:cubicBezTo>
                  <a:pt x="9368" y="6501"/>
                  <a:pt x="9368" y="6501"/>
                  <a:pt x="9362" y="6512"/>
                </a:cubicBezTo>
                <a:cubicBezTo>
                  <a:pt x="9362" y="6512"/>
                  <a:pt x="9362" y="6512"/>
                  <a:pt x="9362" y="6523"/>
                </a:cubicBezTo>
                <a:cubicBezTo>
                  <a:pt x="9362" y="6523"/>
                  <a:pt x="9357" y="6523"/>
                  <a:pt x="9357" y="6523"/>
                </a:cubicBezTo>
                <a:cubicBezTo>
                  <a:pt x="9351" y="6534"/>
                  <a:pt x="9362" y="6534"/>
                  <a:pt x="9362" y="6544"/>
                </a:cubicBezTo>
                <a:cubicBezTo>
                  <a:pt x="9357" y="6544"/>
                  <a:pt x="9357" y="6544"/>
                  <a:pt x="9357" y="6544"/>
                </a:cubicBezTo>
                <a:cubicBezTo>
                  <a:pt x="9357" y="6544"/>
                  <a:pt x="9357" y="6555"/>
                  <a:pt x="9357" y="6555"/>
                </a:cubicBezTo>
                <a:cubicBezTo>
                  <a:pt x="9351" y="6555"/>
                  <a:pt x="9351" y="6555"/>
                  <a:pt x="9351" y="6544"/>
                </a:cubicBezTo>
                <a:cubicBezTo>
                  <a:pt x="9351" y="6544"/>
                  <a:pt x="9346" y="6544"/>
                  <a:pt x="9346" y="6544"/>
                </a:cubicBezTo>
                <a:cubicBezTo>
                  <a:pt x="9340" y="6544"/>
                  <a:pt x="9340" y="6534"/>
                  <a:pt x="9334" y="6534"/>
                </a:cubicBezTo>
                <a:cubicBezTo>
                  <a:pt x="9334" y="6534"/>
                  <a:pt x="9329" y="6534"/>
                  <a:pt x="9329" y="6534"/>
                </a:cubicBezTo>
                <a:cubicBezTo>
                  <a:pt x="9329" y="6534"/>
                  <a:pt x="9323" y="6534"/>
                  <a:pt x="9323" y="6534"/>
                </a:cubicBezTo>
                <a:cubicBezTo>
                  <a:pt x="9317" y="6544"/>
                  <a:pt x="9317" y="6544"/>
                  <a:pt x="9317" y="6544"/>
                </a:cubicBezTo>
                <a:cubicBezTo>
                  <a:pt x="9317" y="6555"/>
                  <a:pt x="9317" y="6555"/>
                  <a:pt x="9312" y="6555"/>
                </a:cubicBezTo>
                <a:cubicBezTo>
                  <a:pt x="9312" y="6555"/>
                  <a:pt x="9312" y="6544"/>
                  <a:pt x="9312" y="6544"/>
                </a:cubicBezTo>
                <a:cubicBezTo>
                  <a:pt x="9306" y="6544"/>
                  <a:pt x="9306" y="6544"/>
                  <a:pt x="9306" y="6544"/>
                </a:cubicBezTo>
                <a:cubicBezTo>
                  <a:pt x="9301" y="6534"/>
                  <a:pt x="9301" y="6534"/>
                  <a:pt x="9301" y="6534"/>
                </a:cubicBezTo>
                <a:cubicBezTo>
                  <a:pt x="9301" y="6523"/>
                  <a:pt x="9295" y="6534"/>
                  <a:pt x="9295" y="6534"/>
                </a:cubicBezTo>
                <a:cubicBezTo>
                  <a:pt x="9295" y="6534"/>
                  <a:pt x="9289" y="6534"/>
                  <a:pt x="9289" y="6534"/>
                </a:cubicBezTo>
                <a:cubicBezTo>
                  <a:pt x="9289" y="6534"/>
                  <a:pt x="9284" y="6534"/>
                  <a:pt x="9284" y="6534"/>
                </a:cubicBezTo>
                <a:cubicBezTo>
                  <a:pt x="9278" y="6534"/>
                  <a:pt x="9278" y="6534"/>
                  <a:pt x="9278" y="6534"/>
                </a:cubicBezTo>
                <a:cubicBezTo>
                  <a:pt x="9272" y="6534"/>
                  <a:pt x="9272" y="6523"/>
                  <a:pt x="9272" y="6523"/>
                </a:cubicBezTo>
                <a:cubicBezTo>
                  <a:pt x="9267" y="6534"/>
                  <a:pt x="9272" y="6534"/>
                  <a:pt x="9267" y="6544"/>
                </a:cubicBezTo>
                <a:cubicBezTo>
                  <a:pt x="9267" y="6544"/>
                  <a:pt x="9267" y="6544"/>
                  <a:pt x="9267" y="6544"/>
                </a:cubicBezTo>
                <a:cubicBezTo>
                  <a:pt x="9261" y="6544"/>
                  <a:pt x="9261" y="6534"/>
                  <a:pt x="9261" y="6534"/>
                </a:cubicBezTo>
                <a:cubicBezTo>
                  <a:pt x="9256" y="6534"/>
                  <a:pt x="9250" y="6534"/>
                  <a:pt x="9256" y="6544"/>
                </a:cubicBezTo>
                <a:cubicBezTo>
                  <a:pt x="9256" y="6544"/>
                  <a:pt x="9256" y="6544"/>
                  <a:pt x="9261" y="6555"/>
                </a:cubicBezTo>
                <a:cubicBezTo>
                  <a:pt x="9261" y="6555"/>
                  <a:pt x="9261" y="6555"/>
                  <a:pt x="9261" y="6555"/>
                </a:cubicBezTo>
                <a:cubicBezTo>
                  <a:pt x="9267" y="6555"/>
                  <a:pt x="9267" y="6555"/>
                  <a:pt x="9267" y="6566"/>
                </a:cubicBezTo>
                <a:cubicBezTo>
                  <a:pt x="9267" y="6566"/>
                  <a:pt x="9272" y="6566"/>
                  <a:pt x="9272" y="6577"/>
                </a:cubicBezTo>
                <a:cubicBezTo>
                  <a:pt x="9272" y="6577"/>
                  <a:pt x="9267" y="6577"/>
                  <a:pt x="9267" y="6577"/>
                </a:cubicBezTo>
                <a:cubicBezTo>
                  <a:pt x="9261" y="6577"/>
                  <a:pt x="9267" y="6587"/>
                  <a:pt x="9267" y="6587"/>
                </a:cubicBezTo>
                <a:cubicBezTo>
                  <a:pt x="9267" y="6587"/>
                  <a:pt x="9267" y="6598"/>
                  <a:pt x="9261" y="6598"/>
                </a:cubicBezTo>
                <a:cubicBezTo>
                  <a:pt x="9261" y="6587"/>
                  <a:pt x="9261" y="6587"/>
                  <a:pt x="9261" y="6587"/>
                </a:cubicBezTo>
                <a:cubicBezTo>
                  <a:pt x="9256" y="6577"/>
                  <a:pt x="9256" y="6577"/>
                  <a:pt x="9250" y="6577"/>
                </a:cubicBezTo>
                <a:cubicBezTo>
                  <a:pt x="9244" y="6577"/>
                  <a:pt x="9244" y="6577"/>
                  <a:pt x="9244" y="6587"/>
                </a:cubicBezTo>
                <a:cubicBezTo>
                  <a:pt x="9239" y="6587"/>
                  <a:pt x="9244" y="6587"/>
                  <a:pt x="9244" y="6598"/>
                </a:cubicBezTo>
                <a:cubicBezTo>
                  <a:pt x="9244" y="6598"/>
                  <a:pt x="9250" y="6598"/>
                  <a:pt x="9250" y="6598"/>
                </a:cubicBezTo>
                <a:cubicBezTo>
                  <a:pt x="9256" y="6598"/>
                  <a:pt x="9256" y="6598"/>
                  <a:pt x="9256" y="6598"/>
                </a:cubicBezTo>
                <a:cubicBezTo>
                  <a:pt x="9256" y="6598"/>
                  <a:pt x="9261" y="6598"/>
                  <a:pt x="9261" y="6598"/>
                </a:cubicBezTo>
                <a:cubicBezTo>
                  <a:pt x="9267" y="6598"/>
                  <a:pt x="9267" y="6609"/>
                  <a:pt x="9267" y="6609"/>
                </a:cubicBezTo>
                <a:cubicBezTo>
                  <a:pt x="9272" y="6609"/>
                  <a:pt x="9278" y="6598"/>
                  <a:pt x="9284" y="6609"/>
                </a:cubicBezTo>
                <a:cubicBezTo>
                  <a:pt x="9284" y="6609"/>
                  <a:pt x="9284" y="6620"/>
                  <a:pt x="9278" y="6620"/>
                </a:cubicBezTo>
                <a:cubicBezTo>
                  <a:pt x="9278" y="6620"/>
                  <a:pt x="9278" y="6620"/>
                  <a:pt x="9272" y="6620"/>
                </a:cubicBezTo>
                <a:cubicBezTo>
                  <a:pt x="9272" y="6620"/>
                  <a:pt x="9272" y="6620"/>
                  <a:pt x="9267" y="6630"/>
                </a:cubicBezTo>
                <a:cubicBezTo>
                  <a:pt x="9267" y="6630"/>
                  <a:pt x="9267" y="6630"/>
                  <a:pt x="9267" y="6641"/>
                </a:cubicBezTo>
                <a:cubicBezTo>
                  <a:pt x="9272" y="6641"/>
                  <a:pt x="9272" y="6641"/>
                  <a:pt x="9272" y="6641"/>
                </a:cubicBezTo>
                <a:cubicBezTo>
                  <a:pt x="9278" y="6652"/>
                  <a:pt x="9267" y="6652"/>
                  <a:pt x="9267" y="6652"/>
                </a:cubicBezTo>
                <a:cubicBezTo>
                  <a:pt x="9261" y="6652"/>
                  <a:pt x="9261" y="6663"/>
                  <a:pt x="9261" y="6663"/>
                </a:cubicBezTo>
                <a:cubicBezTo>
                  <a:pt x="9256" y="6663"/>
                  <a:pt x="9256" y="6652"/>
                  <a:pt x="9256" y="6663"/>
                </a:cubicBezTo>
                <a:cubicBezTo>
                  <a:pt x="9256" y="6663"/>
                  <a:pt x="9256" y="6663"/>
                  <a:pt x="9250" y="6663"/>
                </a:cubicBezTo>
                <a:cubicBezTo>
                  <a:pt x="9250" y="6663"/>
                  <a:pt x="9244" y="6652"/>
                  <a:pt x="9244" y="6663"/>
                </a:cubicBezTo>
                <a:cubicBezTo>
                  <a:pt x="9244" y="6663"/>
                  <a:pt x="9244" y="6663"/>
                  <a:pt x="9250" y="6663"/>
                </a:cubicBezTo>
                <a:cubicBezTo>
                  <a:pt x="9250" y="6673"/>
                  <a:pt x="9250" y="6673"/>
                  <a:pt x="9256" y="6673"/>
                </a:cubicBezTo>
                <a:cubicBezTo>
                  <a:pt x="9256" y="6684"/>
                  <a:pt x="9250" y="6673"/>
                  <a:pt x="9250" y="6684"/>
                </a:cubicBezTo>
                <a:cubicBezTo>
                  <a:pt x="9244" y="6684"/>
                  <a:pt x="9250" y="6684"/>
                  <a:pt x="9250" y="6684"/>
                </a:cubicBezTo>
                <a:cubicBezTo>
                  <a:pt x="9256" y="6695"/>
                  <a:pt x="9261" y="6684"/>
                  <a:pt x="9267" y="6684"/>
                </a:cubicBezTo>
                <a:cubicBezTo>
                  <a:pt x="9267" y="6684"/>
                  <a:pt x="9272" y="6684"/>
                  <a:pt x="9272" y="6695"/>
                </a:cubicBezTo>
                <a:cubicBezTo>
                  <a:pt x="9272" y="6695"/>
                  <a:pt x="9278" y="6695"/>
                  <a:pt x="9278" y="6684"/>
                </a:cubicBezTo>
                <a:cubicBezTo>
                  <a:pt x="9278" y="6684"/>
                  <a:pt x="9284" y="6684"/>
                  <a:pt x="9284" y="6684"/>
                </a:cubicBezTo>
                <a:cubicBezTo>
                  <a:pt x="9284" y="6695"/>
                  <a:pt x="9284" y="6695"/>
                  <a:pt x="9284" y="6706"/>
                </a:cubicBezTo>
                <a:cubicBezTo>
                  <a:pt x="9284" y="6706"/>
                  <a:pt x="9284" y="6706"/>
                  <a:pt x="9284" y="6706"/>
                </a:cubicBezTo>
                <a:cubicBezTo>
                  <a:pt x="9284" y="6716"/>
                  <a:pt x="9289" y="6716"/>
                  <a:pt x="9289" y="6716"/>
                </a:cubicBezTo>
                <a:cubicBezTo>
                  <a:pt x="9295" y="6706"/>
                  <a:pt x="9295" y="6706"/>
                  <a:pt x="9301" y="6706"/>
                </a:cubicBezTo>
                <a:cubicBezTo>
                  <a:pt x="9306" y="6706"/>
                  <a:pt x="9312" y="6706"/>
                  <a:pt x="9317" y="6706"/>
                </a:cubicBezTo>
                <a:cubicBezTo>
                  <a:pt x="9317" y="6706"/>
                  <a:pt x="9329" y="6706"/>
                  <a:pt x="9329" y="6706"/>
                </a:cubicBezTo>
                <a:cubicBezTo>
                  <a:pt x="9329" y="6716"/>
                  <a:pt x="9323" y="6716"/>
                  <a:pt x="9323" y="6716"/>
                </a:cubicBezTo>
                <a:cubicBezTo>
                  <a:pt x="9323" y="6716"/>
                  <a:pt x="9317" y="6727"/>
                  <a:pt x="9317" y="6727"/>
                </a:cubicBezTo>
                <a:cubicBezTo>
                  <a:pt x="9312" y="6727"/>
                  <a:pt x="9312" y="6727"/>
                  <a:pt x="9306" y="6727"/>
                </a:cubicBezTo>
                <a:cubicBezTo>
                  <a:pt x="9306" y="6727"/>
                  <a:pt x="9306" y="6738"/>
                  <a:pt x="9301" y="6738"/>
                </a:cubicBezTo>
                <a:cubicBezTo>
                  <a:pt x="9301" y="6749"/>
                  <a:pt x="9295" y="6749"/>
                  <a:pt x="9295" y="6749"/>
                </a:cubicBezTo>
                <a:cubicBezTo>
                  <a:pt x="9295" y="6759"/>
                  <a:pt x="9301" y="6749"/>
                  <a:pt x="9301" y="6759"/>
                </a:cubicBezTo>
                <a:cubicBezTo>
                  <a:pt x="9301" y="6759"/>
                  <a:pt x="9295" y="6770"/>
                  <a:pt x="9295" y="6770"/>
                </a:cubicBezTo>
                <a:cubicBezTo>
                  <a:pt x="9295" y="6781"/>
                  <a:pt x="9295" y="6792"/>
                  <a:pt x="9289" y="6792"/>
                </a:cubicBezTo>
                <a:cubicBezTo>
                  <a:pt x="9289" y="6792"/>
                  <a:pt x="9284" y="6802"/>
                  <a:pt x="9278" y="6802"/>
                </a:cubicBezTo>
                <a:cubicBezTo>
                  <a:pt x="9278" y="6813"/>
                  <a:pt x="9272" y="6813"/>
                  <a:pt x="9272" y="6824"/>
                </a:cubicBezTo>
                <a:cubicBezTo>
                  <a:pt x="9272" y="6824"/>
                  <a:pt x="9272" y="6813"/>
                  <a:pt x="9278" y="6813"/>
                </a:cubicBezTo>
                <a:cubicBezTo>
                  <a:pt x="9284" y="6813"/>
                  <a:pt x="9284" y="6813"/>
                  <a:pt x="9289" y="6813"/>
                </a:cubicBezTo>
                <a:cubicBezTo>
                  <a:pt x="9295" y="6802"/>
                  <a:pt x="9301" y="6813"/>
                  <a:pt x="9301" y="6802"/>
                </a:cubicBezTo>
                <a:cubicBezTo>
                  <a:pt x="9306" y="6802"/>
                  <a:pt x="9312" y="6802"/>
                  <a:pt x="9317" y="6802"/>
                </a:cubicBezTo>
                <a:cubicBezTo>
                  <a:pt x="9317" y="6802"/>
                  <a:pt x="9317" y="6802"/>
                  <a:pt x="9323" y="6802"/>
                </a:cubicBezTo>
                <a:cubicBezTo>
                  <a:pt x="9323" y="6792"/>
                  <a:pt x="9323" y="6792"/>
                  <a:pt x="9323" y="6792"/>
                </a:cubicBezTo>
                <a:cubicBezTo>
                  <a:pt x="9329" y="6792"/>
                  <a:pt x="9329" y="6792"/>
                  <a:pt x="9329" y="6792"/>
                </a:cubicBezTo>
                <a:cubicBezTo>
                  <a:pt x="9329" y="6802"/>
                  <a:pt x="9334" y="6802"/>
                  <a:pt x="9334" y="6802"/>
                </a:cubicBezTo>
                <a:cubicBezTo>
                  <a:pt x="9334" y="6802"/>
                  <a:pt x="9334" y="6802"/>
                  <a:pt x="9334" y="6813"/>
                </a:cubicBezTo>
                <a:cubicBezTo>
                  <a:pt x="9329" y="6813"/>
                  <a:pt x="9329" y="6802"/>
                  <a:pt x="9329" y="6802"/>
                </a:cubicBezTo>
                <a:cubicBezTo>
                  <a:pt x="9323" y="6802"/>
                  <a:pt x="9317" y="6813"/>
                  <a:pt x="9312" y="6813"/>
                </a:cubicBezTo>
                <a:cubicBezTo>
                  <a:pt x="9312" y="6824"/>
                  <a:pt x="9306" y="6813"/>
                  <a:pt x="9301" y="6813"/>
                </a:cubicBezTo>
                <a:cubicBezTo>
                  <a:pt x="9295" y="6813"/>
                  <a:pt x="9295" y="6824"/>
                  <a:pt x="9289" y="6824"/>
                </a:cubicBezTo>
                <a:cubicBezTo>
                  <a:pt x="9289" y="6824"/>
                  <a:pt x="9284" y="6824"/>
                  <a:pt x="9278" y="6835"/>
                </a:cubicBezTo>
                <a:cubicBezTo>
                  <a:pt x="9278" y="6835"/>
                  <a:pt x="9278" y="6835"/>
                  <a:pt x="9272" y="6845"/>
                </a:cubicBezTo>
                <a:cubicBezTo>
                  <a:pt x="9272" y="6845"/>
                  <a:pt x="9272" y="6845"/>
                  <a:pt x="9267" y="6845"/>
                </a:cubicBezTo>
                <a:cubicBezTo>
                  <a:pt x="9267" y="6845"/>
                  <a:pt x="9261" y="6845"/>
                  <a:pt x="9267" y="6845"/>
                </a:cubicBezTo>
                <a:cubicBezTo>
                  <a:pt x="9267" y="6856"/>
                  <a:pt x="9267" y="6845"/>
                  <a:pt x="9267" y="6856"/>
                </a:cubicBezTo>
                <a:cubicBezTo>
                  <a:pt x="9272" y="6856"/>
                  <a:pt x="9267" y="6856"/>
                  <a:pt x="9267" y="6856"/>
                </a:cubicBezTo>
                <a:cubicBezTo>
                  <a:pt x="9267" y="6867"/>
                  <a:pt x="9272" y="6867"/>
                  <a:pt x="9272" y="6867"/>
                </a:cubicBezTo>
                <a:cubicBezTo>
                  <a:pt x="9272" y="6867"/>
                  <a:pt x="9272" y="6867"/>
                  <a:pt x="9272" y="6878"/>
                </a:cubicBezTo>
                <a:cubicBezTo>
                  <a:pt x="9272" y="6878"/>
                  <a:pt x="9267" y="6878"/>
                  <a:pt x="9267" y="6878"/>
                </a:cubicBezTo>
                <a:cubicBezTo>
                  <a:pt x="9261" y="6878"/>
                  <a:pt x="9261" y="6878"/>
                  <a:pt x="9261" y="6878"/>
                </a:cubicBezTo>
                <a:cubicBezTo>
                  <a:pt x="9256" y="6878"/>
                  <a:pt x="9256" y="6878"/>
                  <a:pt x="9256" y="6878"/>
                </a:cubicBezTo>
                <a:cubicBezTo>
                  <a:pt x="9256" y="6878"/>
                  <a:pt x="9256" y="6878"/>
                  <a:pt x="9256" y="6878"/>
                </a:cubicBezTo>
                <a:cubicBezTo>
                  <a:pt x="9256" y="6867"/>
                  <a:pt x="9256" y="6867"/>
                  <a:pt x="9250" y="6867"/>
                </a:cubicBezTo>
                <a:cubicBezTo>
                  <a:pt x="9250" y="6867"/>
                  <a:pt x="9244" y="6878"/>
                  <a:pt x="9244" y="6878"/>
                </a:cubicBezTo>
                <a:cubicBezTo>
                  <a:pt x="9239" y="6878"/>
                  <a:pt x="9233" y="6888"/>
                  <a:pt x="9233" y="6888"/>
                </a:cubicBezTo>
                <a:cubicBezTo>
                  <a:pt x="9239" y="6899"/>
                  <a:pt x="9244" y="6888"/>
                  <a:pt x="9250" y="6888"/>
                </a:cubicBezTo>
                <a:close/>
                <a:moveTo>
                  <a:pt x="9436" y="5986"/>
                </a:moveTo>
                <a:cubicBezTo>
                  <a:pt x="9436" y="5986"/>
                  <a:pt x="9430" y="5986"/>
                  <a:pt x="9430" y="5986"/>
                </a:cubicBezTo>
                <a:cubicBezTo>
                  <a:pt x="9430" y="5986"/>
                  <a:pt x="9424" y="5986"/>
                  <a:pt x="9430" y="5996"/>
                </a:cubicBezTo>
                <a:cubicBezTo>
                  <a:pt x="9430" y="5996"/>
                  <a:pt x="9430" y="5996"/>
                  <a:pt x="9430" y="5996"/>
                </a:cubicBezTo>
                <a:cubicBezTo>
                  <a:pt x="9436" y="5996"/>
                  <a:pt x="9436" y="6007"/>
                  <a:pt x="9436" y="6007"/>
                </a:cubicBezTo>
                <a:cubicBezTo>
                  <a:pt x="9441" y="5996"/>
                  <a:pt x="9436" y="5996"/>
                  <a:pt x="9436" y="5996"/>
                </a:cubicBezTo>
                <a:cubicBezTo>
                  <a:pt x="9436" y="5996"/>
                  <a:pt x="9441" y="5996"/>
                  <a:pt x="9436" y="5986"/>
                </a:cubicBezTo>
                <a:close/>
                <a:moveTo>
                  <a:pt x="6847" y="312"/>
                </a:moveTo>
                <a:cubicBezTo>
                  <a:pt x="6853" y="312"/>
                  <a:pt x="6859" y="322"/>
                  <a:pt x="6859" y="333"/>
                </a:cubicBezTo>
                <a:cubicBezTo>
                  <a:pt x="6864" y="333"/>
                  <a:pt x="6870" y="344"/>
                  <a:pt x="6870" y="344"/>
                </a:cubicBezTo>
                <a:cubicBezTo>
                  <a:pt x="6876" y="355"/>
                  <a:pt x="6881" y="355"/>
                  <a:pt x="6887" y="365"/>
                </a:cubicBezTo>
                <a:cubicBezTo>
                  <a:pt x="6898" y="365"/>
                  <a:pt x="6909" y="376"/>
                  <a:pt x="6921" y="387"/>
                </a:cubicBezTo>
                <a:cubicBezTo>
                  <a:pt x="6926" y="398"/>
                  <a:pt x="6932" y="398"/>
                  <a:pt x="6937" y="408"/>
                </a:cubicBezTo>
                <a:cubicBezTo>
                  <a:pt x="6943" y="408"/>
                  <a:pt x="6949" y="408"/>
                  <a:pt x="6954" y="419"/>
                </a:cubicBezTo>
                <a:cubicBezTo>
                  <a:pt x="6960" y="430"/>
                  <a:pt x="6960" y="430"/>
                  <a:pt x="6966" y="441"/>
                </a:cubicBezTo>
                <a:cubicBezTo>
                  <a:pt x="6971" y="451"/>
                  <a:pt x="6977" y="451"/>
                  <a:pt x="6982" y="451"/>
                </a:cubicBezTo>
                <a:cubicBezTo>
                  <a:pt x="6988" y="451"/>
                  <a:pt x="6994" y="462"/>
                  <a:pt x="6999" y="462"/>
                </a:cubicBezTo>
                <a:cubicBezTo>
                  <a:pt x="7005" y="473"/>
                  <a:pt x="7005" y="473"/>
                  <a:pt x="7011" y="473"/>
                </a:cubicBezTo>
                <a:cubicBezTo>
                  <a:pt x="7016" y="473"/>
                  <a:pt x="7022" y="473"/>
                  <a:pt x="7027" y="473"/>
                </a:cubicBezTo>
                <a:cubicBezTo>
                  <a:pt x="7027" y="473"/>
                  <a:pt x="7033" y="462"/>
                  <a:pt x="7027" y="462"/>
                </a:cubicBezTo>
                <a:cubicBezTo>
                  <a:pt x="7027" y="451"/>
                  <a:pt x="7027" y="451"/>
                  <a:pt x="7022" y="451"/>
                </a:cubicBezTo>
                <a:cubicBezTo>
                  <a:pt x="7022" y="451"/>
                  <a:pt x="7022" y="451"/>
                  <a:pt x="7022" y="451"/>
                </a:cubicBezTo>
                <a:cubicBezTo>
                  <a:pt x="7016" y="451"/>
                  <a:pt x="7016" y="441"/>
                  <a:pt x="7016" y="441"/>
                </a:cubicBezTo>
                <a:cubicBezTo>
                  <a:pt x="7016" y="441"/>
                  <a:pt x="7011" y="441"/>
                  <a:pt x="7011" y="430"/>
                </a:cubicBezTo>
                <a:cubicBezTo>
                  <a:pt x="7011" y="430"/>
                  <a:pt x="7016" y="419"/>
                  <a:pt x="7016" y="419"/>
                </a:cubicBezTo>
                <a:cubicBezTo>
                  <a:pt x="7022" y="419"/>
                  <a:pt x="7022" y="408"/>
                  <a:pt x="7027" y="408"/>
                </a:cubicBezTo>
                <a:cubicBezTo>
                  <a:pt x="7033" y="398"/>
                  <a:pt x="7033" y="398"/>
                  <a:pt x="7039" y="398"/>
                </a:cubicBezTo>
                <a:cubicBezTo>
                  <a:pt x="7044" y="398"/>
                  <a:pt x="7044" y="387"/>
                  <a:pt x="7044" y="387"/>
                </a:cubicBezTo>
                <a:cubicBezTo>
                  <a:pt x="7044" y="387"/>
                  <a:pt x="7050" y="387"/>
                  <a:pt x="7050" y="387"/>
                </a:cubicBezTo>
                <a:cubicBezTo>
                  <a:pt x="7056" y="376"/>
                  <a:pt x="7044" y="376"/>
                  <a:pt x="7044" y="376"/>
                </a:cubicBezTo>
                <a:cubicBezTo>
                  <a:pt x="7033" y="365"/>
                  <a:pt x="7027" y="355"/>
                  <a:pt x="7016" y="344"/>
                </a:cubicBezTo>
                <a:cubicBezTo>
                  <a:pt x="7005" y="333"/>
                  <a:pt x="6994" y="333"/>
                  <a:pt x="6982" y="322"/>
                </a:cubicBezTo>
                <a:cubicBezTo>
                  <a:pt x="6977" y="322"/>
                  <a:pt x="6966" y="312"/>
                  <a:pt x="6954" y="301"/>
                </a:cubicBezTo>
                <a:cubicBezTo>
                  <a:pt x="6949" y="301"/>
                  <a:pt x="6937" y="290"/>
                  <a:pt x="6926" y="290"/>
                </a:cubicBezTo>
                <a:cubicBezTo>
                  <a:pt x="6915" y="290"/>
                  <a:pt x="6909" y="290"/>
                  <a:pt x="6898" y="301"/>
                </a:cubicBezTo>
                <a:cubicBezTo>
                  <a:pt x="6898" y="301"/>
                  <a:pt x="6898" y="301"/>
                  <a:pt x="6892" y="301"/>
                </a:cubicBezTo>
                <a:cubicBezTo>
                  <a:pt x="6892" y="301"/>
                  <a:pt x="6887" y="301"/>
                  <a:pt x="6887" y="301"/>
                </a:cubicBezTo>
                <a:cubicBezTo>
                  <a:pt x="6881" y="301"/>
                  <a:pt x="6876" y="301"/>
                  <a:pt x="6876" y="301"/>
                </a:cubicBezTo>
                <a:cubicBezTo>
                  <a:pt x="6870" y="301"/>
                  <a:pt x="6864" y="301"/>
                  <a:pt x="6859" y="301"/>
                </a:cubicBezTo>
                <a:cubicBezTo>
                  <a:pt x="6853" y="301"/>
                  <a:pt x="6847" y="301"/>
                  <a:pt x="6847" y="301"/>
                </a:cubicBezTo>
                <a:cubicBezTo>
                  <a:pt x="6842" y="301"/>
                  <a:pt x="6847" y="312"/>
                  <a:pt x="6847" y="312"/>
                </a:cubicBezTo>
                <a:close/>
                <a:moveTo>
                  <a:pt x="9419" y="6093"/>
                </a:moveTo>
                <a:cubicBezTo>
                  <a:pt x="9424" y="6093"/>
                  <a:pt x="9424" y="6093"/>
                  <a:pt x="9424" y="6082"/>
                </a:cubicBezTo>
                <a:cubicBezTo>
                  <a:pt x="9424" y="6082"/>
                  <a:pt x="9424" y="6082"/>
                  <a:pt x="9424" y="6072"/>
                </a:cubicBezTo>
                <a:cubicBezTo>
                  <a:pt x="9424" y="6072"/>
                  <a:pt x="9424" y="6072"/>
                  <a:pt x="9430" y="6072"/>
                </a:cubicBezTo>
                <a:cubicBezTo>
                  <a:pt x="9430" y="6072"/>
                  <a:pt x="9424" y="6061"/>
                  <a:pt x="9424" y="6061"/>
                </a:cubicBezTo>
                <a:cubicBezTo>
                  <a:pt x="9419" y="6061"/>
                  <a:pt x="9419" y="6072"/>
                  <a:pt x="9419" y="6072"/>
                </a:cubicBezTo>
                <a:cubicBezTo>
                  <a:pt x="9419" y="6082"/>
                  <a:pt x="9419" y="6082"/>
                  <a:pt x="9419" y="6082"/>
                </a:cubicBezTo>
                <a:cubicBezTo>
                  <a:pt x="9419" y="6082"/>
                  <a:pt x="9419" y="6093"/>
                  <a:pt x="9419" y="6093"/>
                </a:cubicBezTo>
                <a:close/>
                <a:moveTo>
                  <a:pt x="9436" y="6018"/>
                </a:moveTo>
                <a:cubicBezTo>
                  <a:pt x="9436" y="6007"/>
                  <a:pt x="9419" y="5996"/>
                  <a:pt x="9424" y="6007"/>
                </a:cubicBezTo>
                <a:cubicBezTo>
                  <a:pt x="9424" y="6018"/>
                  <a:pt x="9424" y="6018"/>
                  <a:pt x="9424" y="6018"/>
                </a:cubicBezTo>
                <a:cubicBezTo>
                  <a:pt x="9424" y="6029"/>
                  <a:pt x="9424" y="6029"/>
                  <a:pt x="9424" y="6029"/>
                </a:cubicBezTo>
                <a:cubicBezTo>
                  <a:pt x="9419" y="6039"/>
                  <a:pt x="9430" y="6039"/>
                  <a:pt x="9430" y="6050"/>
                </a:cubicBezTo>
                <a:cubicBezTo>
                  <a:pt x="9430" y="6050"/>
                  <a:pt x="9430" y="6061"/>
                  <a:pt x="9436" y="6050"/>
                </a:cubicBezTo>
                <a:cubicBezTo>
                  <a:pt x="9436" y="6050"/>
                  <a:pt x="9430" y="6050"/>
                  <a:pt x="9430" y="6039"/>
                </a:cubicBezTo>
                <a:cubicBezTo>
                  <a:pt x="9430" y="6039"/>
                  <a:pt x="9430" y="6039"/>
                  <a:pt x="9430" y="6029"/>
                </a:cubicBezTo>
                <a:cubicBezTo>
                  <a:pt x="9430" y="6029"/>
                  <a:pt x="9436" y="6029"/>
                  <a:pt x="9436" y="6029"/>
                </a:cubicBezTo>
                <a:cubicBezTo>
                  <a:pt x="9436" y="6018"/>
                  <a:pt x="9436" y="6018"/>
                  <a:pt x="9436" y="6018"/>
                </a:cubicBezTo>
                <a:close/>
                <a:moveTo>
                  <a:pt x="13678" y="1064"/>
                </a:moveTo>
                <a:cubicBezTo>
                  <a:pt x="13678" y="1064"/>
                  <a:pt x="13678" y="1075"/>
                  <a:pt x="13678" y="1075"/>
                </a:cubicBezTo>
                <a:cubicBezTo>
                  <a:pt x="13684" y="1075"/>
                  <a:pt x="13684" y="1075"/>
                  <a:pt x="13684" y="1075"/>
                </a:cubicBezTo>
                <a:cubicBezTo>
                  <a:pt x="13689" y="1075"/>
                  <a:pt x="13695" y="1075"/>
                  <a:pt x="13695" y="1085"/>
                </a:cubicBezTo>
                <a:cubicBezTo>
                  <a:pt x="13700" y="1085"/>
                  <a:pt x="13706" y="1096"/>
                  <a:pt x="13712" y="1096"/>
                </a:cubicBezTo>
                <a:cubicBezTo>
                  <a:pt x="13712" y="1096"/>
                  <a:pt x="13717" y="1085"/>
                  <a:pt x="13723" y="1085"/>
                </a:cubicBezTo>
                <a:cubicBezTo>
                  <a:pt x="13729" y="1075"/>
                  <a:pt x="13734" y="1085"/>
                  <a:pt x="13740" y="1075"/>
                </a:cubicBezTo>
                <a:cubicBezTo>
                  <a:pt x="13740" y="1075"/>
                  <a:pt x="13745" y="1075"/>
                  <a:pt x="13740" y="1064"/>
                </a:cubicBezTo>
                <a:cubicBezTo>
                  <a:pt x="13740" y="1064"/>
                  <a:pt x="13740" y="1053"/>
                  <a:pt x="13740" y="1053"/>
                </a:cubicBezTo>
                <a:cubicBezTo>
                  <a:pt x="13740" y="1042"/>
                  <a:pt x="13734" y="1042"/>
                  <a:pt x="13729" y="1042"/>
                </a:cubicBezTo>
                <a:cubicBezTo>
                  <a:pt x="13723" y="1042"/>
                  <a:pt x="13723" y="1042"/>
                  <a:pt x="13717" y="1042"/>
                </a:cubicBezTo>
                <a:cubicBezTo>
                  <a:pt x="13712" y="1042"/>
                  <a:pt x="13706" y="1042"/>
                  <a:pt x="13700" y="1042"/>
                </a:cubicBezTo>
                <a:cubicBezTo>
                  <a:pt x="13695" y="1042"/>
                  <a:pt x="13689" y="1042"/>
                  <a:pt x="13689" y="1053"/>
                </a:cubicBezTo>
                <a:cubicBezTo>
                  <a:pt x="13684" y="1053"/>
                  <a:pt x="13672" y="1053"/>
                  <a:pt x="13672" y="1064"/>
                </a:cubicBezTo>
                <a:cubicBezTo>
                  <a:pt x="13672" y="1064"/>
                  <a:pt x="13678" y="1064"/>
                  <a:pt x="13678" y="1064"/>
                </a:cubicBezTo>
                <a:close/>
                <a:moveTo>
                  <a:pt x="13965" y="795"/>
                </a:moveTo>
                <a:cubicBezTo>
                  <a:pt x="13959" y="795"/>
                  <a:pt x="13954" y="806"/>
                  <a:pt x="13948" y="806"/>
                </a:cubicBezTo>
                <a:cubicBezTo>
                  <a:pt x="13942" y="817"/>
                  <a:pt x="13942" y="817"/>
                  <a:pt x="13937" y="817"/>
                </a:cubicBezTo>
                <a:cubicBezTo>
                  <a:pt x="13931" y="817"/>
                  <a:pt x="13926" y="827"/>
                  <a:pt x="13920" y="827"/>
                </a:cubicBezTo>
                <a:cubicBezTo>
                  <a:pt x="13920" y="827"/>
                  <a:pt x="13914" y="827"/>
                  <a:pt x="13914" y="838"/>
                </a:cubicBezTo>
                <a:cubicBezTo>
                  <a:pt x="13920" y="838"/>
                  <a:pt x="13920" y="849"/>
                  <a:pt x="13926" y="849"/>
                </a:cubicBezTo>
                <a:cubicBezTo>
                  <a:pt x="13926" y="849"/>
                  <a:pt x="13931" y="860"/>
                  <a:pt x="13931" y="860"/>
                </a:cubicBezTo>
                <a:cubicBezTo>
                  <a:pt x="13937" y="860"/>
                  <a:pt x="13942" y="860"/>
                  <a:pt x="13948" y="870"/>
                </a:cubicBezTo>
                <a:cubicBezTo>
                  <a:pt x="13948" y="881"/>
                  <a:pt x="13948" y="881"/>
                  <a:pt x="13954" y="881"/>
                </a:cubicBezTo>
                <a:cubicBezTo>
                  <a:pt x="13954" y="881"/>
                  <a:pt x="13959" y="881"/>
                  <a:pt x="13959" y="881"/>
                </a:cubicBezTo>
                <a:cubicBezTo>
                  <a:pt x="13965" y="881"/>
                  <a:pt x="13971" y="870"/>
                  <a:pt x="13971" y="870"/>
                </a:cubicBezTo>
                <a:cubicBezTo>
                  <a:pt x="13976" y="870"/>
                  <a:pt x="13987" y="860"/>
                  <a:pt x="13993" y="860"/>
                </a:cubicBezTo>
                <a:cubicBezTo>
                  <a:pt x="13999" y="860"/>
                  <a:pt x="14004" y="860"/>
                  <a:pt x="14016" y="849"/>
                </a:cubicBezTo>
                <a:cubicBezTo>
                  <a:pt x="14021" y="849"/>
                  <a:pt x="14027" y="838"/>
                  <a:pt x="14032" y="838"/>
                </a:cubicBezTo>
                <a:cubicBezTo>
                  <a:pt x="14038" y="827"/>
                  <a:pt x="14049" y="838"/>
                  <a:pt x="14055" y="827"/>
                </a:cubicBezTo>
                <a:cubicBezTo>
                  <a:pt x="14061" y="827"/>
                  <a:pt x="14072" y="827"/>
                  <a:pt x="14077" y="817"/>
                </a:cubicBezTo>
                <a:cubicBezTo>
                  <a:pt x="14083" y="817"/>
                  <a:pt x="14089" y="817"/>
                  <a:pt x="14094" y="817"/>
                </a:cubicBezTo>
                <a:cubicBezTo>
                  <a:pt x="14100" y="806"/>
                  <a:pt x="14106" y="806"/>
                  <a:pt x="14100" y="795"/>
                </a:cubicBezTo>
                <a:cubicBezTo>
                  <a:pt x="14094" y="795"/>
                  <a:pt x="14094" y="795"/>
                  <a:pt x="14094" y="784"/>
                </a:cubicBezTo>
                <a:cubicBezTo>
                  <a:pt x="14094" y="774"/>
                  <a:pt x="14094" y="763"/>
                  <a:pt x="14089" y="752"/>
                </a:cubicBezTo>
                <a:cubicBezTo>
                  <a:pt x="14089" y="752"/>
                  <a:pt x="14083" y="752"/>
                  <a:pt x="14083" y="752"/>
                </a:cubicBezTo>
                <a:cubicBezTo>
                  <a:pt x="14077" y="741"/>
                  <a:pt x="14077" y="741"/>
                  <a:pt x="14077" y="741"/>
                </a:cubicBezTo>
                <a:cubicBezTo>
                  <a:pt x="14072" y="731"/>
                  <a:pt x="14066" y="741"/>
                  <a:pt x="14061" y="741"/>
                </a:cubicBezTo>
                <a:cubicBezTo>
                  <a:pt x="14061" y="731"/>
                  <a:pt x="14055" y="731"/>
                  <a:pt x="14049" y="731"/>
                </a:cubicBezTo>
                <a:cubicBezTo>
                  <a:pt x="14044" y="731"/>
                  <a:pt x="14038" y="731"/>
                  <a:pt x="14038" y="731"/>
                </a:cubicBezTo>
                <a:cubicBezTo>
                  <a:pt x="14032" y="741"/>
                  <a:pt x="14027" y="741"/>
                  <a:pt x="14021" y="752"/>
                </a:cubicBezTo>
                <a:cubicBezTo>
                  <a:pt x="14016" y="752"/>
                  <a:pt x="14016" y="763"/>
                  <a:pt x="14016" y="774"/>
                </a:cubicBezTo>
                <a:cubicBezTo>
                  <a:pt x="14016" y="784"/>
                  <a:pt x="14016" y="795"/>
                  <a:pt x="14010" y="795"/>
                </a:cubicBezTo>
                <a:cubicBezTo>
                  <a:pt x="14004" y="795"/>
                  <a:pt x="13999" y="795"/>
                  <a:pt x="13993" y="795"/>
                </a:cubicBezTo>
                <a:cubicBezTo>
                  <a:pt x="13993" y="795"/>
                  <a:pt x="13987" y="795"/>
                  <a:pt x="13982" y="795"/>
                </a:cubicBezTo>
                <a:cubicBezTo>
                  <a:pt x="13976" y="795"/>
                  <a:pt x="13971" y="795"/>
                  <a:pt x="13965" y="795"/>
                </a:cubicBezTo>
                <a:close/>
                <a:moveTo>
                  <a:pt x="14387" y="2848"/>
                </a:moveTo>
                <a:cubicBezTo>
                  <a:pt x="14387" y="2848"/>
                  <a:pt x="14392" y="2859"/>
                  <a:pt x="14398" y="2848"/>
                </a:cubicBezTo>
                <a:cubicBezTo>
                  <a:pt x="14398" y="2848"/>
                  <a:pt x="14404" y="2848"/>
                  <a:pt x="14409" y="2848"/>
                </a:cubicBezTo>
                <a:cubicBezTo>
                  <a:pt x="14409" y="2848"/>
                  <a:pt x="14415" y="2848"/>
                  <a:pt x="14421" y="2848"/>
                </a:cubicBezTo>
                <a:cubicBezTo>
                  <a:pt x="14426" y="2848"/>
                  <a:pt x="14438" y="2837"/>
                  <a:pt x="14443" y="2826"/>
                </a:cubicBezTo>
                <a:cubicBezTo>
                  <a:pt x="14449" y="2826"/>
                  <a:pt x="14454" y="2826"/>
                  <a:pt x="14460" y="2826"/>
                </a:cubicBezTo>
                <a:cubicBezTo>
                  <a:pt x="14460" y="2826"/>
                  <a:pt x="14466" y="2837"/>
                  <a:pt x="14466" y="2837"/>
                </a:cubicBezTo>
                <a:cubicBezTo>
                  <a:pt x="14471" y="2826"/>
                  <a:pt x="14471" y="2826"/>
                  <a:pt x="14471" y="2826"/>
                </a:cubicBezTo>
                <a:cubicBezTo>
                  <a:pt x="14477" y="2826"/>
                  <a:pt x="14477" y="2816"/>
                  <a:pt x="14483" y="2816"/>
                </a:cubicBezTo>
                <a:cubicBezTo>
                  <a:pt x="14488" y="2816"/>
                  <a:pt x="14488" y="2816"/>
                  <a:pt x="14488" y="2816"/>
                </a:cubicBezTo>
                <a:cubicBezTo>
                  <a:pt x="14494" y="2826"/>
                  <a:pt x="14494" y="2826"/>
                  <a:pt x="14494" y="2826"/>
                </a:cubicBezTo>
                <a:cubicBezTo>
                  <a:pt x="14494" y="2826"/>
                  <a:pt x="14499" y="2816"/>
                  <a:pt x="14499" y="2816"/>
                </a:cubicBezTo>
                <a:cubicBezTo>
                  <a:pt x="14499" y="2816"/>
                  <a:pt x="14499" y="2805"/>
                  <a:pt x="14499" y="2805"/>
                </a:cubicBezTo>
                <a:cubicBezTo>
                  <a:pt x="14499" y="2794"/>
                  <a:pt x="14494" y="2794"/>
                  <a:pt x="14488" y="2783"/>
                </a:cubicBezTo>
                <a:cubicBezTo>
                  <a:pt x="14488" y="2783"/>
                  <a:pt x="14483" y="2783"/>
                  <a:pt x="14477" y="2783"/>
                </a:cubicBezTo>
                <a:cubicBezTo>
                  <a:pt x="14477" y="2783"/>
                  <a:pt x="14471" y="2783"/>
                  <a:pt x="14471" y="2783"/>
                </a:cubicBezTo>
                <a:cubicBezTo>
                  <a:pt x="14471" y="2783"/>
                  <a:pt x="14471" y="2773"/>
                  <a:pt x="14471" y="2773"/>
                </a:cubicBezTo>
                <a:cubicBezTo>
                  <a:pt x="14466" y="2773"/>
                  <a:pt x="14466" y="2773"/>
                  <a:pt x="14466" y="2762"/>
                </a:cubicBezTo>
                <a:cubicBezTo>
                  <a:pt x="14466" y="2762"/>
                  <a:pt x="14466" y="2751"/>
                  <a:pt x="14466" y="2751"/>
                </a:cubicBezTo>
                <a:cubicBezTo>
                  <a:pt x="14471" y="2751"/>
                  <a:pt x="14471" y="2762"/>
                  <a:pt x="14471" y="2751"/>
                </a:cubicBezTo>
                <a:cubicBezTo>
                  <a:pt x="14471" y="2751"/>
                  <a:pt x="14466" y="2751"/>
                  <a:pt x="14466" y="2751"/>
                </a:cubicBezTo>
                <a:cubicBezTo>
                  <a:pt x="14466" y="2740"/>
                  <a:pt x="14466" y="2740"/>
                  <a:pt x="14460" y="2740"/>
                </a:cubicBezTo>
                <a:cubicBezTo>
                  <a:pt x="14460" y="2740"/>
                  <a:pt x="14460" y="2740"/>
                  <a:pt x="14454" y="2740"/>
                </a:cubicBezTo>
                <a:cubicBezTo>
                  <a:pt x="14449" y="2740"/>
                  <a:pt x="14449" y="2740"/>
                  <a:pt x="14443" y="2740"/>
                </a:cubicBezTo>
                <a:cubicBezTo>
                  <a:pt x="14438" y="2740"/>
                  <a:pt x="14432" y="2751"/>
                  <a:pt x="14426" y="2751"/>
                </a:cubicBezTo>
                <a:cubicBezTo>
                  <a:pt x="14421" y="2751"/>
                  <a:pt x="14421" y="2751"/>
                  <a:pt x="14415" y="2751"/>
                </a:cubicBezTo>
                <a:cubicBezTo>
                  <a:pt x="14409" y="2751"/>
                  <a:pt x="14404" y="2751"/>
                  <a:pt x="14398" y="2751"/>
                </a:cubicBezTo>
                <a:cubicBezTo>
                  <a:pt x="14392" y="2762"/>
                  <a:pt x="14392" y="2773"/>
                  <a:pt x="14392" y="2783"/>
                </a:cubicBezTo>
                <a:cubicBezTo>
                  <a:pt x="14392" y="2794"/>
                  <a:pt x="14398" y="2805"/>
                  <a:pt x="14392" y="2816"/>
                </a:cubicBezTo>
                <a:cubicBezTo>
                  <a:pt x="14392" y="2826"/>
                  <a:pt x="14387" y="2826"/>
                  <a:pt x="14387" y="2837"/>
                </a:cubicBezTo>
                <a:cubicBezTo>
                  <a:pt x="14381" y="2837"/>
                  <a:pt x="14381" y="2848"/>
                  <a:pt x="14387" y="2848"/>
                </a:cubicBezTo>
                <a:close/>
                <a:moveTo>
                  <a:pt x="15377" y="2450"/>
                </a:moveTo>
                <a:cubicBezTo>
                  <a:pt x="15377" y="2439"/>
                  <a:pt x="15383" y="2450"/>
                  <a:pt x="15388" y="2450"/>
                </a:cubicBezTo>
                <a:cubicBezTo>
                  <a:pt x="15394" y="2450"/>
                  <a:pt x="15400" y="2450"/>
                  <a:pt x="15400" y="2439"/>
                </a:cubicBezTo>
                <a:cubicBezTo>
                  <a:pt x="15394" y="2429"/>
                  <a:pt x="15394" y="2429"/>
                  <a:pt x="15394" y="2429"/>
                </a:cubicBezTo>
                <a:cubicBezTo>
                  <a:pt x="15388" y="2429"/>
                  <a:pt x="15388" y="2429"/>
                  <a:pt x="15388" y="2429"/>
                </a:cubicBezTo>
                <a:cubicBezTo>
                  <a:pt x="15383" y="2429"/>
                  <a:pt x="15377" y="2429"/>
                  <a:pt x="15372" y="2439"/>
                </a:cubicBezTo>
                <a:cubicBezTo>
                  <a:pt x="15366" y="2439"/>
                  <a:pt x="15366" y="2429"/>
                  <a:pt x="15366" y="2439"/>
                </a:cubicBezTo>
                <a:cubicBezTo>
                  <a:pt x="15366" y="2439"/>
                  <a:pt x="15360" y="2450"/>
                  <a:pt x="15366" y="2450"/>
                </a:cubicBezTo>
                <a:cubicBezTo>
                  <a:pt x="15366" y="2450"/>
                  <a:pt x="15372" y="2450"/>
                  <a:pt x="15377" y="2450"/>
                </a:cubicBezTo>
                <a:close/>
                <a:moveTo>
                  <a:pt x="14995" y="838"/>
                </a:moveTo>
                <a:cubicBezTo>
                  <a:pt x="15000" y="838"/>
                  <a:pt x="15006" y="838"/>
                  <a:pt x="15011" y="838"/>
                </a:cubicBezTo>
                <a:cubicBezTo>
                  <a:pt x="15017" y="838"/>
                  <a:pt x="15028" y="838"/>
                  <a:pt x="15034" y="838"/>
                </a:cubicBezTo>
                <a:cubicBezTo>
                  <a:pt x="15040" y="838"/>
                  <a:pt x="15040" y="827"/>
                  <a:pt x="15045" y="827"/>
                </a:cubicBezTo>
                <a:cubicBezTo>
                  <a:pt x="15051" y="827"/>
                  <a:pt x="15062" y="817"/>
                  <a:pt x="15056" y="806"/>
                </a:cubicBezTo>
                <a:cubicBezTo>
                  <a:pt x="15056" y="806"/>
                  <a:pt x="15045" y="806"/>
                  <a:pt x="15045" y="806"/>
                </a:cubicBezTo>
                <a:cubicBezTo>
                  <a:pt x="15040" y="806"/>
                  <a:pt x="15028" y="806"/>
                  <a:pt x="15028" y="806"/>
                </a:cubicBezTo>
                <a:cubicBezTo>
                  <a:pt x="15023" y="795"/>
                  <a:pt x="15023" y="795"/>
                  <a:pt x="15017" y="795"/>
                </a:cubicBezTo>
                <a:cubicBezTo>
                  <a:pt x="15017" y="795"/>
                  <a:pt x="15011" y="795"/>
                  <a:pt x="15011" y="795"/>
                </a:cubicBezTo>
                <a:cubicBezTo>
                  <a:pt x="15006" y="795"/>
                  <a:pt x="15006" y="806"/>
                  <a:pt x="15000" y="806"/>
                </a:cubicBezTo>
                <a:cubicBezTo>
                  <a:pt x="14995" y="806"/>
                  <a:pt x="14995" y="806"/>
                  <a:pt x="14989" y="806"/>
                </a:cubicBezTo>
                <a:cubicBezTo>
                  <a:pt x="14989" y="806"/>
                  <a:pt x="14989" y="806"/>
                  <a:pt x="14983" y="806"/>
                </a:cubicBezTo>
                <a:cubicBezTo>
                  <a:pt x="14983" y="806"/>
                  <a:pt x="14978" y="806"/>
                  <a:pt x="14978" y="817"/>
                </a:cubicBezTo>
                <a:cubicBezTo>
                  <a:pt x="14978" y="817"/>
                  <a:pt x="14972" y="817"/>
                  <a:pt x="14972" y="817"/>
                </a:cubicBezTo>
                <a:cubicBezTo>
                  <a:pt x="14966" y="827"/>
                  <a:pt x="14966" y="838"/>
                  <a:pt x="14972" y="838"/>
                </a:cubicBezTo>
                <a:cubicBezTo>
                  <a:pt x="14978" y="849"/>
                  <a:pt x="14983" y="849"/>
                  <a:pt x="14995" y="838"/>
                </a:cubicBezTo>
                <a:close/>
                <a:moveTo>
                  <a:pt x="15675" y="752"/>
                </a:moveTo>
                <a:cubicBezTo>
                  <a:pt x="15675" y="763"/>
                  <a:pt x="15675" y="763"/>
                  <a:pt x="15681" y="763"/>
                </a:cubicBezTo>
                <a:cubicBezTo>
                  <a:pt x="15681" y="763"/>
                  <a:pt x="15687" y="752"/>
                  <a:pt x="15687" y="752"/>
                </a:cubicBezTo>
                <a:cubicBezTo>
                  <a:pt x="15692" y="752"/>
                  <a:pt x="15692" y="752"/>
                  <a:pt x="15698" y="752"/>
                </a:cubicBezTo>
                <a:cubicBezTo>
                  <a:pt x="15703" y="752"/>
                  <a:pt x="15709" y="752"/>
                  <a:pt x="15715" y="752"/>
                </a:cubicBezTo>
                <a:cubicBezTo>
                  <a:pt x="15726" y="763"/>
                  <a:pt x="15737" y="752"/>
                  <a:pt x="15743" y="752"/>
                </a:cubicBezTo>
                <a:cubicBezTo>
                  <a:pt x="15748" y="752"/>
                  <a:pt x="15754" y="752"/>
                  <a:pt x="15760" y="752"/>
                </a:cubicBezTo>
                <a:cubicBezTo>
                  <a:pt x="15765" y="752"/>
                  <a:pt x="15765" y="752"/>
                  <a:pt x="15771" y="752"/>
                </a:cubicBezTo>
                <a:cubicBezTo>
                  <a:pt x="15777" y="752"/>
                  <a:pt x="15771" y="741"/>
                  <a:pt x="15771" y="741"/>
                </a:cubicBezTo>
                <a:cubicBezTo>
                  <a:pt x="15771" y="741"/>
                  <a:pt x="15765" y="731"/>
                  <a:pt x="15765" y="731"/>
                </a:cubicBezTo>
                <a:cubicBezTo>
                  <a:pt x="15760" y="731"/>
                  <a:pt x="15754" y="720"/>
                  <a:pt x="15748" y="720"/>
                </a:cubicBezTo>
                <a:cubicBezTo>
                  <a:pt x="15743" y="720"/>
                  <a:pt x="15737" y="720"/>
                  <a:pt x="15732" y="720"/>
                </a:cubicBezTo>
                <a:cubicBezTo>
                  <a:pt x="15732" y="720"/>
                  <a:pt x="15726" y="720"/>
                  <a:pt x="15720" y="720"/>
                </a:cubicBezTo>
                <a:cubicBezTo>
                  <a:pt x="15715" y="720"/>
                  <a:pt x="15715" y="720"/>
                  <a:pt x="15715" y="720"/>
                </a:cubicBezTo>
                <a:cubicBezTo>
                  <a:pt x="15709" y="720"/>
                  <a:pt x="15709" y="720"/>
                  <a:pt x="15703" y="720"/>
                </a:cubicBezTo>
                <a:cubicBezTo>
                  <a:pt x="15703" y="720"/>
                  <a:pt x="15698" y="720"/>
                  <a:pt x="15692" y="720"/>
                </a:cubicBezTo>
                <a:cubicBezTo>
                  <a:pt x="15687" y="731"/>
                  <a:pt x="15687" y="731"/>
                  <a:pt x="15681" y="731"/>
                </a:cubicBezTo>
                <a:cubicBezTo>
                  <a:pt x="15675" y="731"/>
                  <a:pt x="15675" y="731"/>
                  <a:pt x="15675" y="731"/>
                </a:cubicBezTo>
                <a:cubicBezTo>
                  <a:pt x="15675" y="741"/>
                  <a:pt x="15675" y="741"/>
                  <a:pt x="15675" y="741"/>
                </a:cubicBezTo>
                <a:cubicBezTo>
                  <a:pt x="15675" y="741"/>
                  <a:pt x="15670" y="741"/>
                  <a:pt x="15670" y="741"/>
                </a:cubicBezTo>
                <a:cubicBezTo>
                  <a:pt x="15670" y="752"/>
                  <a:pt x="15670" y="752"/>
                  <a:pt x="15675" y="752"/>
                </a:cubicBezTo>
                <a:cubicBezTo>
                  <a:pt x="15675" y="752"/>
                  <a:pt x="15675" y="752"/>
                  <a:pt x="15675" y="752"/>
                </a:cubicBezTo>
                <a:close/>
                <a:moveTo>
                  <a:pt x="15765" y="989"/>
                </a:moveTo>
                <a:cubicBezTo>
                  <a:pt x="15765" y="999"/>
                  <a:pt x="15771" y="989"/>
                  <a:pt x="15771" y="989"/>
                </a:cubicBezTo>
                <a:cubicBezTo>
                  <a:pt x="15777" y="989"/>
                  <a:pt x="15777" y="989"/>
                  <a:pt x="15782" y="989"/>
                </a:cubicBezTo>
                <a:cubicBezTo>
                  <a:pt x="15805" y="978"/>
                  <a:pt x="15822" y="989"/>
                  <a:pt x="15844" y="989"/>
                </a:cubicBezTo>
                <a:cubicBezTo>
                  <a:pt x="15844" y="989"/>
                  <a:pt x="15850" y="989"/>
                  <a:pt x="15855" y="978"/>
                </a:cubicBezTo>
                <a:cubicBezTo>
                  <a:pt x="15861" y="978"/>
                  <a:pt x="15867" y="989"/>
                  <a:pt x="15872" y="989"/>
                </a:cubicBezTo>
                <a:cubicBezTo>
                  <a:pt x="15872" y="989"/>
                  <a:pt x="15884" y="978"/>
                  <a:pt x="15884" y="989"/>
                </a:cubicBezTo>
                <a:cubicBezTo>
                  <a:pt x="15889" y="999"/>
                  <a:pt x="15878" y="999"/>
                  <a:pt x="15872" y="999"/>
                </a:cubicBezTo>
                <a:cubicBezTo>
                  <a:pt x="15867" y="999"/>
                  <a:pt x="15867" y="999"/>
                  <a:pt x="15861" y="999"/>
                </a:cubicBezTo>
                <a:cubicBezTo>
                  <a:pt x="15855" y="999"/>
                  <a:pt x="15850" y="999"/>
                  <a:pt x="15844" y="999"/>
                </a:cubicBezTo>
                <a:cubicBezTo>
                  <a:pt x="15838" y="999"/>
                  <a:pt x="15827" y="989"/>
                  <a:pt x="15816" y="999"/>
                </a:cubicBezTo>
                <a:cubicBezTo>
                  <a:pt x="15816" y="999"/>
                  <a:pt x="15822" y="999"/>
                  <a:pt x="15827" y="999"/>
                </a:cubicBezTo>
                <a:cubicBezTo>
                  <a:pt x="15827" y="1010"/>
                  <a:pt x="15827" y="1010"/>
                  <a:pt x="15827" y="1010"/>
                </a:cubicBezTo>
                <a:cubicBezTo>
                  <a:pt x="15827" y="1010"/>
                  <a:pt x="15833" y="1010"/>
                  <a:pt x="15833" y="1010"/>
                </a:cubicBezTo>
                <a:cubicBezTo>
                  <a:pt x="15838" y="1010"/>
                  <a:pt x="15838" y="1010"/>
                  <a:pt x="15844" y="1010"/>
                </a:cubicBezTo>
                <a:cubicBezTo>
                  <a:pt x="15844" y="1021"/>
                  <a:pt x="15850" y="1021"/>
                  <a:pt x="15850" y="1021"/>
                </a:cubicBezTo>
                <a:cubicBezTo>
                  <a:pt x="15855" y="1021"/>
                  <a:pt x="15855" y="1021"/>
                  <a:pt x="15850" y="1021"/>
                </a:cubicBezTo>
                <a:cubicBezTo>
                  <a:pt x="15850" y="1021"/>
                  <a:pt x="15844" y="1021"/>
                  <a:pt x="15844" y="1021"/>
                </a:cubicBezTo>
                <a:cubicBezTo>
                  <a:pt x="15838" y="1021"/>
                  <a:pt x="15838" y="1021"/>
                  <a:pt x="15833" y="1021"/>
                </a:cubicBezTo>
                <a:cubicBezTo>
                  <a:pt x="15833" y="1021"/>
                  <a:pt x="15827" y="1021"/>
                  <a:pt x="15827" y="1021"/>
                </a:cubicBezTo>
                <a:cubicBezTo>
                  <a:pt x="15827" y="1032"/>
                  <a:pt x="15833" y="1032"/>
                  <a:pt x="15833" y="1032"/>
                </a:cubicBezTo>
                <a:cubicBezTo>
                  <a:pt x="15838" y="1032"/>
                  <a:pt x="15844" y="1032"/>
                  <a:pt x="15850" y="1032"/>
                </a:cubicBezTo>
                <a:cubicBezTo>
                  <a:pt x="15855" y="1042"/>
                  <a:pt x="15867" y="1032"/>
                  <a:pt x="15872" y="1042"/>
                </a:cubicBezTo>
                <a:cubicBezTo>
                  <a:pt x="15878" y="1053"/>
                  <a:pt x="15878" y="1053"/>
                  <a:pt x="15878" y="1053"/>
                </a:cubicBezTo>
                <a:cubicBezTo>
                  <a:pt x="15878" y="1064"/>
                  <a:pt x="15884" y="1064"/>
                  <a:pt x="15884" y="1064"/>
                </a:cubicBezTo>
                <a:cubicBezTo>
                  <a:pt x="15889" y="1064"/>
                  <a:pt x="15895" y="1064"/>
                  <a:pt x="15900" y="1064"/>
                </a:cubicBezTo>
                <a:cubicBezTo>
                  <a:pt x="15906" y="1075"/>
                  <a:pt x="15917" y="1075"/>
                  <a:pt x="15929" y="1075"/>
                </a:cubicBezTo>
                <a:cubicBezTo>
                  <a:pt x="15940" y="1064"/>
                  <a:pt x="15945" y="1053"/>
                  <a:pt x="15957" y="1053"/>
                </a:cubicBezTo>
                <a:cubicBezTo>
                  <a:pt x="15957" y="1053"/>
                  <a:pt x="15962" y="1053"/>
                  <a:pt x="15962" y="1053"/>
                </a:cubicBezTo>
                <a:cubicBezTo>
                  <a:pt x="15968" y="1053"/>
                  <a:pt x="15974" y="1042"/>
                  <a:pt x="15979" y="1042"/>
                </a:cubicBezTo>
                <a:cubicBezTo>
                  <a:pt x="15985" y="1042"/>
                  <a:pt x="15990" y="1042"/>
                  <a:pt x="15996" y="1042"/>
                </a:cubicBezTo>
                <a:cubicBezTo>
                  <a:pt x="16002" y="1032"/>
                  <a:pt x="16013" y="1021"/>
                  <a:pt x="16024" y="1021"/>
                </a:cubicBezTo>
                <a:cubicBezTo>
                  <a:pt x="16030" y="1021"/>
                  <a:pt x="16035" y="1021"/>
                  <a:pt x="16041" y="1021"/>
                </a:cubicBezTo>
                <a:cubicBezTo>
                  <a:pt x="16047" y="1021"/>
                  <a:pt x="16052" y="1010"/>
                  <a:pt x="16058" y="1010"/>
                </a:cubicBezTo>
                <a:cubicBezTo>
                  <a:pt x="16069" y="1010"/>
                  <a:pt x="16086" y="1010"/>
                  <a:pt x="16097" y="1010"/>
                </a:cubicBezTo>
                <a:cubicBezTo>
                  <a:pt x="16103" y="1010"/>
                  <a:pt x="16103" y="1010"/>
                  <a:pt x="16109" y="1010"/>
                </a:cubicBezTo>
                <a:cubicBezTo>
                  <a:pt x="16114" y="1010"/>
                  <a:pt x="16120" y="1010"/>
                  <a:pt x="16125" y="1010"/>
                </a:cubicBezTo>
                <a:cubicBezTo>
                  <a:pt x="16131" y="999"/>
                  <a:pt x="16137" y="999"/>
                  <a:pt x="16137" y="989"/>
                </a:cubicBezTo>
                <a:cubicBezTo>
                  <a:pt x="16137" y="978"/>
                  <a:pt x="16137" y="967"/>
                  <a:pt x="16137" y="956"/>
                </a:cubicBezTo>
                <a:cubicBezTo>
                  <a:pt x="16137" y="956"/>
                  <a:pt x="16137" y="946"/>
                  <a:pt x="16137" y="946"/>
                </a:cubicBezTo>
                <a:cubicBezTo>
                  <a:pt x="16137" y="946"/>
                  <a:pt x="16131" y="935"/>
                  <a:pt x="16131" y="935"/>
                </a:cubicBezTo>
                <a:cubicBezTo>
                  <a:pt x="16131" y="924"/>
                  <a:pt x="16125" y="924"/>
                  <a:pt x="16125" y="913"/>
                </a:cubicBezTo>
                <a:cubicBezTo>
                  <a:pt x="16125" y="903"/>
                  <a:pt x="16131" y="892"/>
                  <a:pt x="16131" y="892"/>
                </a:cubicBezTo>
                <a:cubicBezTo>
                  <a:pt x="16137" y="881"/>
                  <a:pt x="16142" y="881"/>
                  <a:pt x="16148" y="881"/>
                </a:cubicBezTo>
                <a:cubicBezTo>
                  <a:pt x="16154" y="881"/>
                  <a:pt x="16154" y="881"/>
                  <a:pt x="16159" y="870"/>
                </a:cubicBezTo>
                <a:cubicBezTo>
                  <a:pt x="16165" y="870"/>
                  <a:pt x="16170" y="870"/>
                  <a:pt x="16176" y="870"/>
                </a:cubicBezTo>
                <a:cubicBezTo>
                  <a:pt x="16176" y="870"/>
                  <a:pt x="16187" y="881"/>
                  <a:pt x="16187" y="870"/>
                </a:cubicBezTo>
                <a:cubicBezTo>
                  <a:pt x="16187" y="860"/>
                  <a:pt x="16176" y="860"/>
                  <a:pt x="16176" y="860"/>
                </a:cubicBezTo>
                <a:cubicBezTo>
                  <a:pt x="16170" y="849"/>
                  <a:pt x="16165" y="849"/>
                  <a:pt x="16159" y="838"/>
                </a:cubicBezTo>
                <a:cubicBezTo>
                  <a:pt x="16154" y="827"/>
                  <a:pt x="16142" y="827"/>
                  <a:pt x="16131" y="817"/>
                </a:cubicBezTo>
                <a:cubicBezTo>
                  <a:pt x="16131" y="806"/>
                  <a:pt x="16125" y="795"/>
                  <a:pt x="16120" y="795"/>
                </a:cubicBezTo>
                <a:cubicBezTo>
                  <a:pt x="16114" y="784"/>
                  <a:pt x="16109" y="784"/>
                  <a:pt x="16103" y="774"/>
                </a:cubicBezTo>
                <a:cubicBezTo>
                  <a:pt x="16097" y="774"/>
                  <a:pt x="16092" y="763"/>
                  <a:pt x="16086" y="752"/>
                </a:cubicBezTo>
                <a:cubicBezTo>
                  <a:pt x="16080" y="752"/>
                  <a:pt x="16075" y="741"/>
                  <a:pt x="16069" y="731"/>
                </a:cubicBezTo>
                <a:cubicBezTo>
                  <a:pt x="16069" y="731"/>
                  <a:pt x="16064" y="720"/>
                  <a:pt x="16058" y="709"/>
                </a:cubicBezTo>
                <a:cubicBezTo>
                  <a:pt x="16052" y="709"/>
                  <a:pt x="16047" y="709"/>
                  <a:pt x="16041" y="709"/>
                </a:cubicBezTo>
                <a:cubicBezTo>
                  <a:pt x="16035" y="699"/>
                  <a:pt x="16024" y="699"/>
                  <a:pt x="16019" y="699"/>
                </a:cubicBezTo>
                <a:cubicBezTo>
                  <a:pt x="16013" y="699"/>
                  <a:pt x="16013" y="709"/>
                  <a:pt x="16007" y="709"/>
                </a:cubicBezTo>
                <a:cubicBezTo>
                  <a:pt x="16002" y="709"/>
                  <a:pt x="16002" y="720"/>
                  <a:pt x="16002" y="731"/>
                </a:cubicBezTo>
                <a:cubicBezTo>
                  <a:pt x="16002" y="731"/>
                  <a:pt x="16002" y="731"/>
                  <a:pt x="16002" y="741"/>
                </a:cubicBezTo>
                <a:cubicBezTo>
                  <a:pt x="15996" y="741"/>
                  <a:pt x="15996" y="741"/>
                  <a:pt x="15990" y="741"/>
                </a:cubicBezTo>
                <a:cubicBezTo>
                  <a:pt x="15990" y="741"/>
                  <a:pt x="15985" y="752"/>
                  <a:pt x="15979" y="752"/>
                </a:cubicBezTo>
                <a:cubicBezTo>
                  <a:pt x="15974" y="752"/>
                  <a:pt x="15968" y="752"/>
                  <a:pt x="15962" y="763"/>
                </a:cubicBezTo>
                <a:cubicBezTo>
                  <a:pt x="15957" y="763"/>
                  <a:pt x="15951" y="763"/>
                  <a:pt x="15945" y="763"/>
                </a:cubicBezTo>
                <a:cubicBezTo>
                  <a:pt x="15940" y="763"/>
                  <a:pt x="15934" y="774"/>
                  <a:pt x="15929" y="774"/>
                </a:cubicBezTo>
                <a:cubicBezTo>
                  <a:pt x="15923" y="774"/>
                  <a:pt x="15917" y="774"/>
                  <a:pt x="15912" y="774"/>
                </a:cubicBezTo>
                <a:cubicBezTo>
                  <a:pt x="15912" y="774"/>
                  <a:pt x="15906" y="774"/>
                  <a:pt x="15906" y="774"/>
                </a:cubicBezTo>
                <a:cubicBezTo>
                  <a:pt x="15900" y="774"/>
                  <a:pt x="15900" y="774"/>
                  <a:pt x="15895" y="774"/>
                </a:cubicBezTo>
                <a:cubicBezTo>
                  <a:pt x="15895" y="784"/>
                  <a:pt x="15889" y="784"/>
                  <a:pt x="15884" y="784"/>
                </a:cubicBezTo>
                <a:cubicBezTo>
                  <a:pt x="15884" y="784"/>
                  <a:pt x="15878" y="784"/>
                  <a:pt x="15878" y="784"/>
                </a:cubicBezTo>
                <a:cubicBezTo>
                  <a:pt x="15872" y="784"/>
                  <a:pt x="15872" y="795"/>
                  <a:pt x="15872" y="795"/>
                </a:cubicBezTo>
                <a:cubicBezTo>
                  <a:pt x="15872" y="806"/>
                  <a:pt x="15878" y="795"/>
                  <a:pt x="15878" y="806"/>
                </a:cubicBezTo>
                <a:cubicBezTo>
                  <a:pt x="15884" y="806"/>
                  <a:pt x="15878" y="806"/>
                  <a:pt x="15878" y="806"/>
                </a:cubicBezTo>
                <a:cubicBezTo>
                  <a:pt x="15878" y="806"/>
                  <a:pt x="15878" y="806"/>
                  <a:pt x="15878" y="806"/>
                </a:cubicBezTo>
                <a:cubicBezTo>
                  <a:pt x="15878" y="817"/>
                  <a:pt x="15867" y="817"/>
                  <a:pt x="15867" y="817"/>
                </a:cubicBezTo>
                <a:cubicBezTo>
                  <a:pt x="15861" y="817"/>
                  <a:pt x="15855" y="817"/>
                  <a:pt x="15855" y="817"/>
                </a:cubicBezTo>
                <a:cubicBezTo>
                  <a:pt x="15850" y="817"/>
                  <a:pt x="15850" y="827"/>
                  <a:pt x="15850" y="838"/>
                </a:cubicBezTo>
                <a:cubicBezTo>
                  <a:pt x="15844" y="838"/>
                  <a:pt x="15844" y="849"/>
                  <a:pt x="15844" y="849"/>
                </a:cubicBezTo>
                <a:cubicBezTo>
                  <a:pt x="15838" y="849"/>
                  <a:pt x="15838" y="849"/>
                  <a:pt x="15838" y="849"/>
                </a:cubicBezTo>
                <a:cubicBezTo>
                  <a:pt x="15833" y="849"/>
                  <a:pt x="15833" y="860"/>
                  <a:pt x="15838" y="860"/>
                </a:cubicBezTo>
                <a:cubicBezTo>
                  <a:pt x="15838" y="860"/>
                  <a:pt x="15838" y="860"/>
                  <a:pt x="15844" y="860"/>
                </a:cubicBezTo>
                <a:cubicBezTo>
                  <a:pt x="15844" y="870"/>
                  <a:pt x="15844" y="870"/>
                  <a:pt x="15844" y="870"/>
                </a:cubicBezTo>
                <a:cubicBezTo>
                  <a:pt x="15850" y="881"/>
                  <a:pt x="15855" y="870"/>
                  <a:pt x="15855" y="881"/>
                </a:cubicBezTo>
                <a:cubicBezTo>
                  <a:pt x="15855" y="892"/>
                  <a:pt x="15855" y="892"/>
                  <a:pt x="15855" y="903"/>
                </a:cubicBezTo>
                <a:cubicBezTo>
                  <a:pt x="15855" y="903"/>
                  <a:pt x="15855" y="903"/>
                  <a:pt x="15855" y="913"/>
                </a:cubicBezTo>
                <a:cubicBezTo>
                  <a:pt x="15855" y="924"/>
                  <a:pt x="15850" y="924"/>
                  <a:pt x="15844" y="924"/>
                </a:cubicBezTo>
                <a:cubicBezTo>
                  <a:pt x="15844" y="924"/>
                  <a:pt x="15838" y="924"/>
                  <a:pt x="15833" y="924"/>
                </a:cubicBezTo>
                <a:cubicBezTo>
                  <a:pt x="15827" y="924"/>
                  <a:pt x="15822" y="935"/>
                  <a:pt x="15822" y="935"/>
                </a:cubicBezTo>
                <a:cubicBezTo>
                  <a:pt x="15816" y="935"/>
                  <a:pt x="15816" y="935"/>
                  <a:pt x="15810" y="935"/>
                </a:cubicBezTo>
                <a:cubicBezTo>
                  <a:pt x="15810" y="935"/>
                  <a:pt x="15810" y="935"/>
                  <a:pt x="15805" y="935"/>
                </a:cubicBezTo>
                <a:cubicBezTo>
                  <a:pt x="15805" y="946"/>
                  <a:pt x="15805" y="935"/>
                  <a:pt x="15799" y="935"/>
                </a:cubicBezTo>
                <a:cubicBezTo>
                  <a:pt x="15793" y="935"/>
                  <a:pt x="15799" y="946"/>
                  <a:pt x="15799" y="946"/>
                </a:cubicBezTo>
                <a:cubicBezTo>
                  <a:pt x="15799" y="946"/>
                  <a:pt x="15799" y="946"/>
                  <a:pt x="15799" y="946"/>
                </a:cubicBezTo>
                <a:cubicBezTo>
                  <a:pt x="15805" y="956"/>
                  <a:pt x="15805" y="956"/>
                  <a:pt x="15805" y="956"/>
                </a:cubicBezTo>
                <a:cubicBezTo>
                  <a:pt x="15805" y="956"/>
                  <a:pt x="15805" y="956"/>
                  <a:pt x="15805" y="956"/>
                </a:cubicBezTo>
                <a:cubicBezTo>
                  <a:pt x="15799" y="956"/>
                  <a:pt x="15799" y="956"/>
                  <a:pt x="15793" y="956"/>
                </a:cubicBezTo>
                <a:cubicBezTo>
                  <a:pt x="15793" y="956"/>
                  <a:pt x="15793" y="967"/>
                  <a:pt x="15788" y="967"/>
                </a:cubicBezTo>
                <a:cubicBezTo>
                  <a:pt x="15788" y="967"/>
                  <a:pt x="15782" y="967"/>
                  <a:pt x="15777" y="967"/>
                </a:cubicBezTo>
                <a:cubicBezTo>
                  <a:pt x="15777" y="978"/>
                  <a:pt x="15771" y="978"/>
                  <a:pt x="15771" y="978"/>
                </a:cubicBezTo>
                <a:cubicBezTo>
                  <a:pt x="15771" y="978"/>
                  <a:pt x="15765" y="978"/>
                  <a:pt x="15765" y="989"/>
                </a:cubicBezTo>
                <a:close/>
                <a:moveTo>
                  <a:pt x="13655" y="978"/>
                </a:moveTo>
                <a:cubicBezTo>
                  <a:pt x="13655" y="978"/>
                  <a:pt x="13661" y="978"/>
                  <a:pt x="13661" y="978"/>
                </a:cubicBezTo>
                <a:cubicBezTo>
                  <a:pt x="13672" y="978"/>
                  <a:pt x="13678" y="967"/>
                  <a:pt x="13689" y="978"/>
                </a:cubicBezTo>
                <a:cubicBezTo>
                  <a:pt x="13689" y="978"/>
                  <a:pt x="13700" y="989"/>
                  <a:pt x="13700" y="978"/>
                </a:cubicBezTo>
                <a:cubicBezTo>
                  <a:pt x="13700" y="967"/>
                  <a:pt x="13695" y="967"/>
                  <a:pt x="13689" y="956"/>
                </a:cubicBezTo>
                <a:cubicBezTo>
                  <a:pt x="13684" y="956"/>
                  <a:pt x="13684" y="956"/>
                  <a:pt x="13678" y="946"/>
                </a:cubicBezTo>
                <a:cubicBezTo>
                  <a:pt x="13672" y="946"/>
                  <a:pt x="13667" y="946"/>
                  <a:pt x="13661" y="946"/>
                </a:cubicBezTo>
                <a:cubicBezTo>
                  <a:pt x="13655" y="946"/>
                  <a:pt x="13644" y="946"/>
                  <a:pt x="13639" y="935"/>
                </a:cubicBezTo>
                <a:cubicBezTo>
                  <a:pt x="13633" y="935"/>
                  <a:pt x="13627" y="935"/>
                  <a:pt x="13622" y="935"/>
                </a:cubicBezTo>
                <a:cubicBezTo>
                  <a:pt x="13610" y="935"/>
                  <a:pt x="13599" y="935"/>
                  <a:pt x="13594" y="935"/>
                </a:cubicBezTo>
                <a:cubicBezTo>
                  <a:pt x="13582" y="935"/>
                  <a:pt x="13577" y="924"/>
                  <a:pt x="13571" y="935"/>
                </a:cubicBezTo>
                <a:cubicBezTo>
                  <a:pt x="13565" y="935"/>
                  <a:pt x="13565" y="935"/>
                  <a:pt x="13565" y="935"/>
                </a:cubicBezTo>
                <a:cubicBezTo>
                  <a:pt x="13560" y="935"/>
                  <a:pt x="13560" y="935"/>
                  <a:pt x="13560" y="935"/>
                </a:cubicBezTo>
                <a:cubicBezTo>
                  <a:pt x="13554" y="935"/>
                  <a:pt x="13560" y="946"/>
                  <a:pt x="13560" y="946"/>
                </a:cubicBezTo>
                <a:cubicBezTo>
                  <a:pt x="13560" y="946"/>
                  <a:pt x="13560" y="946"/>
                  <a:pt x="13560" y="956"/>
                </a:cubicBezTo>
                <a:cubicBezTo>
                  <a:pt x="13560" y="956"/>
                  <a:pt x="13565" y="956"/>
                  <a:pt x="13565" y="967"/>
                </a:cubicBezTo>
                <a:cubicBezTo>
                  <a:pt x="13565" y="967"/>
                  <a:pt x="13560" y="967"/>
                  <a:pt x="13560" y="967"/>
                </a:cubicBezTo>
                <a:cubicBezTo>
                  <a:pt x="13554" y="967"/>
                  <a:pt x="13554" y="967"/>
                  <a:pt x="13549" y="967"/>
                </a:cubicBezTo>
                <a:cubicBezTo>
                  <a:pt x="13543" y="967"/>
                  <a:pt x="13537" y="967"/>
                  <a:pt x="13532" y="967"/>
                </a:cubicBezTo>
                <a:cubicBezTo>
                  <a:pt x="13526" y="967"/>
                  <a:pt x="13526" y="978"/>
                  <a:pt x="13520" y="978"/>
                </a:cubicBezTo>
                <a:cubicBezTo>
                  <a:pt x="13515" y="978"/>
                  <a:pt x="13515" y="978"/>
                  <a:pt x="13515" y="978"/>
                </a:cubicBezTo>
                <a:cubicBezTo>
                  <a:pt x="13509" y="978"/>
                  <a:pt x="13509" y="978"/>
                  <a:pt x="13504" y="978"/>
                </a:cubicBezTo>
                <a:cubicBezTo>
                  <a:pt x="13498" y="989"/>
                  <a:pt x="13498" y="999"/>
                  <a:pt x="13492" y="1010"/>
                </a:cubicBezTo>
                <a:cubicBezTo>
                  <a:pt x="13492" y="1010"/>
                  <a:pt x="13492" y="1021"/>
                  <a:pt x="13487" y="1021"/>
                </a:cubicBezTo>
                <a:cubicBezTo>
                  <a:pt x="13487" y="1032"/>
                  <a:pt x="13481" y="1042"/>
                  <a:pt x="13487" y="1042"/>
                </a:cubicBezTo>
                <a:cubicBezTo>
                  <a:pt x="13487" y="1042"/>
                  <a:pt x="13487" y="1042"/>
                  <a:pt x="13487" y="1042"/>
                </a:cubicBezTo>
                <a:cubicBezTo>
                  <a:pt x="13487" y="1042"/>
                  <a:pt x="13487" y="1042"/>
                  <a:pt x="13492" y="1042"/>
                </a:cubicBezTo>
                <a:cubicBezTo>
                  <a:pt x="13492" y="1042"/>
                  <a:pt x="13492" y="1053"/>
                  <a:pt x="13498" y="1053"/>
                </a:cubicBezTo>
                <a:cubicBezTo>
                  <a:pt x="13498" y="1053"/>
                  <a:pt x="13504" y="1042"/>
                  <a:pt x="13504" y="1042"/>
                </a:cubicBezTo>
                <a:cubicBezTo>
                  <a:pt x="13509" y="1042"/>
                  <a:pt x="13520" y="1042"/>
                  <a:pt x="13532" y="1053"/>
                </a:cubicBezTo>
                <a:cubicBezTo>
                  <a:pt x="13532" y="1053"/>
                  <a:pt x="13532" y="1053"/>
                  <a:pt x="13537" y="1053"/>
                </a:cubicBezTo>
                <a:cubicBezTo>
                  <a:pt x="13543" y="1053"/>
                  <a:pt x="13543" y="1053"/>
                  <a:pt x="13549" y="1053"/>
                </a:cubicBezTo>
                <a:cubicBezTo>
                  <a:pt x="13549" y="1053"/>
                  <a:pt x="13560" y="1053"/>
                  <a:pt x="13560" y="1053"/>
                </a:cubicBezTo>
                <a:cubicBezTo>
                  <a:pt x="13565" y="1042"/>
                  <a:pt x="13560" y="1042"/>
                  <a:pt x="13565" y="1042"/>
                </a:cubicBezTo>
                <a:cubicBezTo>
                  <a:pt x="13565" y="1042"/>
                  <a:pt x="13565" y="1042"/>
                  <a:pt x="13565" y="1042"/>
                </a:cubicBezTo>
                <a:cubicBezTo>
                  <a:pt x="13565" y="1032"/>
                  <a:pt x="13565" y="1032"/>
                  <a:pt x="13565" y="1021"/>
                </a:cubicBezTo>
                <a:cubicBezTo>
                  <a:pt x="13565" y="1021"/>
                  <a:pt x="13565" y="999"/>
                  <a:pt x="13571" y="999"/>
                </a:cubicBezTo>
                <a:cubicBezTo>
                  <a:pt x="13571" y="1010"/>
                  <a:pt x="13577" y="1010"/>
                  <a:pt x="13577" y="1021"/>
                </a:cubicBezTo>
                <a:cubicBezTo>
                  <a:pt x="13577" y="1021"/>
                  <a:pt x="13582" y="1021"/>
                  <a:pt x="13582" y="1021"/>
                </a:cubicBezTo>
                <a:cubicBezTo>
                  <a:pt x="13588" y="1032"/>
                  <a:pt x="13588" y="1032"/>
                  <a:pt x="13588" y="1032"/>
                </a:cubicBezTo>
                <a:cubicBezTo>
                  <a:pt x="13594" y="1032"/>
                  <a:pt x="13599" y="1032"/>
                  <a:pt x="13605" y="1042"/>
                </a:cubicBezTo>
                <a:cubicBezTo>
                  <a:pt x="13605" y="1042"/>
                  <a:pt x="13605" y="1053"/>
                  <a:pt x="13610" y="1053"/>
                </a:cubicBezTo>
                <a:cubicBezTo>
                  <a:pt x="13610" y="1053"/>
                  <a:pt x="13616" y="1053"/>
                  <a:pt x="13616" y="1042"/>
                </a:cubicBezTo>
                <a:cubicBezTo>
                  <a:pt x="13616" y="1042"/>
                  <a:pt x="13616" y="1042"/>
                  <a:pt x="13616" y="1042"/>
                </a:cubicBezTo>
                <a:cubicBezTo>
                  <a:pt x="13622" y="1042"/>
                  <a:pt x="13622" y="1042"/>
                  <a:pt x="13622" y="1042"/>
                </a:cubicBezTo>
                <a:cubicBezTo>
                  <a:pt x="13622" y="1032"/>
                  <a:pt x="13622" y="1032"/>
                  <a:pt x="13622" y="1032"/>
                </a:cubicBezTo>
                <a:cubicBezTo>
                  <a:pt x="13622" y="1021"/>
                  <a:pt x="13622" y="1021"/>
                  <a:pt x="13627" y="1021"/>
                </a:cubicBezTo>
                <a:cubicBezTo>
                  <a:pt x="13627" y="1021"/>
                  <a:pt x="13627" y="1021"/>
                  <a:pt x="13627" y="1021"/>
                </a:cubicBezTo>
                <a:cubicBezTo>
                  <a:pt x="13633" y="1021"/>
                  <a:pt x="13633" y="1021"/>
                  <a:pt x="13633" y="1021"/>
                </a:cubicBezTo>
                <a:cubicBezTo>
                  <a:pt x="13639" y="1010"/>
                  <a:pt x="13644" y="1021"/>
                  <a:pt x="13650" y="1021"/>
                </a:cubicBezTo>
                <a:cubicBezTo>
                  <a:pt x="13655" y="1021"/>
                  <a:pt x="13650" y="1010"/>
                  <a:pt x="13650" y="999"/>
                </a:cubicBezTo>
                <a:cubicBezTo>
                  <a:pt x="13644" y="999"/>
                  <a:pt x="13644" y="999"/>
                  <a:pt x="13644" y="999"/>
                </a:cubicBezTo>
                <a:cubicBezTo>
                  <a:pt x="13639" y="989"/>
                  <a:pt x="13639" y="989"/>
                  <a:pt x="13639" y="989"/>
                </a:cubicBezTo>
                <a:cubicBezTo>
                  <a:pt x="13644" y="989"/>
                  <a:pt x="13650" y="989"/>
                  <a:pt x="13650" y="978"/>
                </a:cubicBezTo>
                <a:cubicBezTo>
                  <a:pt x="13655" y="978"/>
                  <a:pt x="13655" y="978"/>
                  <a:pt x="13655" y="978"/>
                </a:cubicBezTo>
                <a:close/>
                <a:moveTo>
                  <a:pt x="13706" y="892"/>
                </a:moveTo>
                <a:cubicBezTo>
                  <a:pt x="13706" y="903"/>
                  <a:pt x="13706" y="913"/>
                  <a:pt x="13706" y="924"/>
                </a:cubicBezTo>
                <a:cubicBezTo>
                  <a:pt x="13712" y="935"/>
                  <a:pt x="13717" y="935"/>
                  <a:pt x="13717" y="935"/>
                </a:cubicBezTo>
                <a:cubicBezTo>
                  <a:pt x="13723" y="935"/>
                  <a:pt x="13723" y="946"/>
                  <a:pt x="13723" y="946"/>
                </a:cubicBezTo>
                <a:cubicBezTo>
                  <a:pt x="13729" y="956"/>
                  <a:pt x="13734" y="946"/>
                  <a:pt x="13740" y="946"/>
                </a:cubicBezTo>
                <a:cubicBezTo>
                  <a:pt x="13740" y="946"/>
                  <a:pt x="13745" y="956"/>
                  <a:pt x="13751" y="946"/>
                </a:cubicBezTo>
                <a:cubicBezTo>
                  <a:pt x="13757" y="946"/>
                  <a:pt x="13762" y="935"/>
                  <a:pt x="13768" y="935"/>
                </a:cubicBezTo>
                <a:cubicBezTo>
                  <a:pt x="13774" y="935"/>
                  <a:pt x="13774" y="946"/>
                  <a:pt x="13779" y="946"/>
                </a:cubicBezTo>
                <a:cubicBezTo>
                  <a:pt x="13785" y="946"/>
                  <a:pt x="13790" y="946"/>
                  <a:pt x="13796" y="946"/>
                </a:cubicBezTo>
                <a:cubicBezTo>
                  <a:pt x="13802" y="956"/>
                  <a:pt x="13807" y="956"/>
                  <a:pt x="13813" y="956"/>
                </a:cubicBezTo>
                <a:cubicBezTo>
                  <a:pt x="13824" y="967"/>
                  <a:pt x="13830" y="956"/>
                  <a:pt x="13835" y="935"/>
                </a:cubicBezTo>
                <a:cubicBezTo>
                  <a:pt x="13841" y="935"/>
                  <a:pt x="13841" y="935"/>
                  <a:pt x="13841" y="924"/>
                </a:cubicBezTo>
                <a:cubicBezTo>
                  <a:pt x="13847" y="924"/>
                  <a:pt x="13847" y="924"/>
                  <a:pt x="13852" y="924"/>
                </a:cubicBezTo>
                <a:cubicBezTo>
                  <a:pt x="13852" y="924"/>
                  <a:pt x="13858" y="924"/>
                  <a:pt x="13858" y="924"/>
                </a:cubicBezTo>
                <a:cubicBezTo>
                  <a:pt x="13858" y="913"/>
                  <a:pt x="13858" y="913"/>
                  <a:pt x="13864" y="903"/>
                </a:cubicBezTo>
                <a:cubicBezTo>
                  <a:pt x="13864" y="903"/>
                  <a:pt x="13869" y="903"/>
                  <a:pt x="13875" y="903"/>
                </a:cubicBezTo>
                <a:cubicBezTo>
                  <a:pt x="13880" y="903"/>
                  <a:pt x="13880" y="903"/>
                  <a:pt x="13886" y="903"/>
                </a:cubicBezTo>
                <a:cubicBezTo>
                  <a:pt x="13886" y="903"/>
                  <a:pt x="13886" y="892"/>
                  <a:pt x="13886" y="892"/>
                </a:cubicBezTo>
                <a:cubicBezTo>
                  <a:pt x="13892" y="881"/>
                  <a:pt x="13897" y="881"/>
                  <a:pt x="13897" y="870"/>
                </a:cubicBezTo>
                <a:cubicBezTo>
                  <a:pt x="13897" y="860"/>
                  <a:pt x="13897" y="849"/>
                  <a:pt x="13892" y="838"/>
                </a:cubicBezTo>
                <a:cubicBezTo>
                  <a:pt x="13886" y="827"/>
                  <a:pt x="13875" y="817"/>
                  <a:pt x="13864" y="817"/>
                </a:cubicBezTo>
                <a:cubicBezTo>
                  <a:pt x="13858" y="817"/>
                  <a:pt x="13852" y="817"/>
                  <a:pt x="13847" y="827"/>
                </a:cubicBezTo>
                <a:cubicBezTo>
                  <a:pt x="13841" y="827"/>
                  <a:pt x="13835" y="827"/>
                  <a:pt x="13830" y="827"/>
                </a:cubicBezTo>
                <a:cubicBezTo>
                  <a:pt x="13824" y="838"/>
                  <a:pt x="13813" y="827"/>
                  <a:pt x="13807" y="838"/>
                </a:cubicBezTo>
                <a:cubicBezTo>
                  <a:pt x="13802" y="838"/>
                  <a:pt x="13796" y="849"/>
                  <a:pt x="13790" y="838"/>
                </a:cubicBezTo>
                <a:cubicBezTo>
                  <a:pt x="13785" y="838"/>
                  <a:pt x="13779" y="838"/>
                  <a:pt x="13779" y="838"/>
                </a:cubicBezTo>
                <a:cubicBezTo>
                  <a:pt x="13774" y="838"/>
                  <a:pt x="13768" y="838"/>
                  <a:pt x="13768" y="838"/>
                </a:cubicBezTo>
                <a:cubicBezTo>
                  <a:pt x="13762" y="838"/>
                  <a:pt x="13757" y="849"/>
                  <a:pt x="13757" y="838"/>
                </a:cubicBezTo>
                <a:cubicBezTo>
                  <a:pt x="13757" y="838"/>
                  <a:pt x="13762" y="838"/>
                  <a:pt x="13762" y="838"/>
                </a:cubicBezTo>
                <a:cubicBezTo>
                  <a:pt x="13762" y="827"/>
                  <a:pt x="13751" y="827"/>
                  <a:pt x="13751" y="827"/>
                </a:cubicBezTo>
                <a:cubicBezTo>
                  <a:pt x="13745" y="827"/>
                  <a:pt x="13740" y="838"/>
                  <a:pt x="13734" y="838"/>
                </a:cubicBezTo>
                <a:cubicBezTo>
                  <a:pt x="13729" y="849"/>
                  <a:pt x="13723" y="849"/>
                  <a:pt x="13717" y="860"/>
                </a:cubicBezTo>
                <a:cubicBezTo>
                  <a:pt x="13712" y="860"/>
                  <a:pt x="13706" y="881"/>
                  <a:pt x="13706" y="892"/>
                </a:cubicBezTo>
                <a:close/>
                <a:moveTo>
                  <a:pt x="15799" y="1150"/>
                </a:moveTo>
                <a:cubicBezTo>
                  <a:pt x="15805" y="1171"/>
                  <a:pt x="15822" y="1171"/>
                  <a:pt x="15827" y="1171"/>
                </a:cubicBezTo>
                <a:cubicBezTo>
                  <a:pt x="15838" y="1161"/>
                  <a:pt x="15844" y="1171"/>
                  <a:pt x="15855" y="1161"/>
                </a:cubicBezTo>
                <a:cubicBezTo>
                  <a:pt x="15861" y="1161"/>
                  <a:pt x="15861" y="1161"/>
                  <a:pt x="15861" y="1161"/>
                </a:cubicBezTo>
                <a:cubicBezTo>
                  <a:pt x="15867" y="1161"/>
                  <a:pt x="15867" y="1150"/>
                  <a:pt x="15872" y="1150"/>
                </a:cubicBezTo>
                <a:cubicBezTo>
                  <a:pt x="15872" y="1150"/>
                  <a:pt x="15872" y="1150"/>
                  <a:pt x="15878" y="1150"/>
                </a:cubicBezTo>
                <a:cubicBezTo>
                  <a:pt x="15878" y="1150"/>
                  <a:pt x="15884" y="1139"/>
                  <a:pt x="15884" y="1139"/>
                </a:cubicBezTo>
                <a:cubicBezTo>
                  <a:pt x="15889" y="1139"/>
                  <a:pt x="15889" y="1128"/>
                  <a:pt x="15895" y="1128"/>
                </a:cubicBezTo>
                <a:cubicBezTo>
                  <a:pt x="15900" y="1128"/>
                  <a:pt x="15906" y="1128"/>
                  <a:pt x="15912" y="1118"/>
                </a:cubicBezTo>
                <a:cubicBezTo>
                  <a:pt x="15912" y="1118"/>
                  <a:pt x="15912" y="1118"/>
                  <a:pt x="15912" y="1107"/>
                </a:cubicBezTo>
                <a:cubicBezTo>
                  <a:pt x="15917" y="1107"/>
                  <a:pt x="15917" y="1107"/>
                  <a:pt x="15917" y="1107"/>
                </a:cubicBezTo>
                <a:cubicBezTo>
                  <a:pt x="15917" y="1107"/>
                  <a:pt x="15917" y="1096"/>
                  <a:pt x="15917" y="1096"/>
                </a:cubicBezTo>
                <a:cubicBezTo>
                  <a:pt x="15917" y="1096"/>
                  <a:pt x="15912" y="1096"/>
                  <a:pt x="15912" y="1096"/>
                </a:cubicBezTo>
                <a:cubicBezTo>
                  <a:pt x="15900" y="1085"/>
                  <a:pt x="15895" y="1075"/>
                  <a:pt x="15884" y="1075"/>
                </a:cubicBezTo>
                <a:cubicBezTo>
                  <a:pt x="15872" y="1075"/>
                  <a:pt x="15855" y="1075"/>
                  <a:pt x="15844" y="1064"/>
                </a:cubicBezTo>
                <a:cubicBezTo>
                  <a:pt x="15838" y="1064"/>
                  <a:pt x="15833" y="1064"/>
                  <a:pt x="15827" y="1064"/>
                </a:cubicBezTo>
                <a:cubicBezTo>
                  <a:pt x="15816" y="1064"/>
                  <a:pt x="15810" y="1064"/>
                  <a:pt x="15805" y="1064"/>
                </a:cubicBezTo>
                <a:cubicBezTo>
                  <a:pt x="15793" y="1064"/>
                  <a:pt x="15782" y="1064"/>
                  <a:pt x="15765" y="1064"/>
                </a:cubicBezTo>
                <a:cubicBezTo>
                  <a:pt x="15765" y="1064"/>
                  <a:pt x="15760" y="1064"/>
                  <a:pt x="15754" y="1064"/>
                </a:cubicBezTo>
                <a:cubicBezTo>
                  <a:pt x="15748" y="1064"/>
                  <a:pt x="15743" y="1053"/>
                  <a:pt x="15743" y="1053"/>
                </a:cubicBezTo>
                <a:cubicBezTo>
                  <a:pt x="15737" y="1053"/>
                  <a:pt x="15737" y="1053"/>
                  <a:pt x="15737" y="1053"/>
                </a:cubicBezTo>
                <a:cubicBezTo>
                  <a:pt x="15737" y="1064"/>
                  <a:pt x="15743" y="1064"/>
                  <a:pt x="15743" y="1064"/>
                </a:cubicBezTo>
                <a:cubicBezTo>
                  <a:pt x="15743" y="1075"/>
                  <a:pt x="15743" y="1085"/>
                  <a:pt x="15743" y="1096"/>
                </a:cubicBezTo>
                <a:cubicBezTo>
                  <a:pt x="15743" y="1107"/>
                  <a:pt x="15743" y="1118"/>
                  <a:pt x="15748" y="1118"/>
                </a:cubicBezTo>
                <a:cubicBezTo>
                  <a:pt x="15754" y="1118"/>
                  <a:pt x="15760" y="1118"/>
                  <a:pt x="15765" y="1128"/>
                </a:cubicBezTo>
                <a:cubicBezTo>
                  <a:pt x="15771" y="1128"/>
                  <a:pt x="15782" y="1128"/>
                  <a:pt x="15793" y="1128"/>
                </a:cubicBezTo>
                <a:cubicBezTo>
                  <a:pt x="15793" y="1128"/>
                  <a:pt x="15793" y="1128"/>
                  <a:pt x="15799" y="1128"/>
                </a:cubicBezTo>
                <a:cubicBezTo>
                  <a:pt x="15799" y="1128"/>
                  <a:pt x="15805" y="1128"/>
                  <a:pt x="15805" y="1128"/>
                </a:cubicBezTo>
                <a:cubicBezTo>
                  <a:pt x="15805" y="1139"/>
                  <a:pt x="15799" y="1150"/>
                  <a:pt x="15799" y="1150"/>
                </a:cubicBezTo>
                <a:close/>
                <a:moveTo>
                  <a:pt x="13903" y="591"/>
                </a:moveTo>
                <a:cubicBezTo>
                  <a:pt x="13903" y="602"/>
                  <a:pt x="13909" y="602"/>
                  <a:pt x="13909" y="602"/>
                </a:cubicBezTo>
                <a:cubicBezTo>
                  <a:pt x="13914" y="602"/>
                  <a:pt x="13920" y="602"/>
                  <a:pt x="13926" y="613"/>
                </a:cubicBezTo>
                <a:cubicBezTo>
                  <a:pt x="13931" y="613"/>
                  <a:pt x="13931" y="613"/>
                  <a:pt x="13937" y="613"/>
                </a:cubicBezTo>
                <a:cubicBezTo>
                  <a:pt x="13942" y="623"/>
                  <a:pt x="13948" y="623"/>
                  <a:pt x="13954" y="623"/>
                </a:cubicBezTo>
                <a:cubicBezTo>
                  <a:pt x="13959" y="623"/>
                  <a:pt x="13965" y="623"/>
                  <a:pt x="13971" y="623"/>
                </a:cubicBezTo>
                <a:cubicBezTo>
                  <a:pt x="13976" y="623"/>
                  <a:pt x="13982" y="623"/>
                  <a:pt x="13987" y="623"/>
                </a:cubicBezTo>
                <a:cubicBezTo>
                  <a:pt x="13987" y="613"/>
                  <a:pt x="13987" y="613"/>
                  <a:pt x="13987" y="613"/>
                </a:cubicBezTo>
                <a:cubicBezTo>
                  <a:pt x="13993" y="613"/>
                  <a:pt x="13993" y="602"/>
                  <a:pt x="13993" y="602"/>
                </a:cubicBezTo>
                <a:cubicBezTo>
                  <a:pt x="13999" y="591"/>
                  <a:pt x="13987" y="591"/>
                  <a:pt x="13987" y="591"/>
                </a:cubicBezTo>
                <a:cubicBezTo>
                  <a:pt x="13982" y="602"/>
                  <a:pt x="13976" y="591"/>
                  <a:pt x="13971" y="591"/>
                </a:cubicBezTo>
                <a:cubicBezTo>
                  <a:pt x="13965" y="591"/>
                  <a:pt x="13959" y="591"/>
                  <a:pt x="13954" y="591"/>
                </a:cubicBezTo>
                <a:cubicBezTo>
                  <a:pt x="13948" y="591"/>
                  <a:pt x="13942" y="591"/>
                  <a:pt x="13937" y="591"/>
                </a:cubicBezTo>
                <a:cubicBezTo>
                  <a:pt x="13931" y="591"/>
                  <a:pt x="13926" y="591"/>
                  <a:pt x="13920" y="591"/>
                </a:cubicBezTo>
                <a:cubicBezTo>
                  <a:pt x="13914" y="591"/>
                  <a:pt x="13909" y="591"/>
                  <a:pt x="13909" y="591"/>
                </a:cubicBezTo>
                <a:cubicBezTo>
                  <a:pt x="13903" y="591"/>
                  <a:pt x="13897" y="591"/>
                  <a:pt x="13897" y="580"/>
                </a:cubicBezTo>
                <a:cubicBezTo>
                  <a:pt x="13892" y="580"/>
                  <a:pt x="13892" y="591"/>
                  <a:pt x="13892" y="591"/>
                </a:cubicBezTo>
                <a:cubicBezTo>
                  <a:pt x="13897" y="591"/>
                  <a:pt x="13897" y="591"/>
                  <a:pt x="13903" y="591"/>
                </a:cubicBezTo>
                <a:close/>
                <a:moveTo>
                  <a:pt x="13779" y="806"/>
                </a:moveTo>
                <a:cubicBezTo>
                  <a:pt x="13785" y="806"/>
                  <a:pt x="13796" y="806"/>
                  <a:pt x="13802" y="806"/>
                </a:cubicBezTo>
                <a:cubicBezTo>
                  <a:pt x="13807" y="806"/>
                  <a:pt x="13813" y="817"/>
                  <a:pt x="13819" y="806"/>
                </a:cubicBezTo>
                <a:cubicBezTo>
                  <a:pt x="13824" y="806"/>
                  <a:pt x="13830" y="806"/>
                  <a:pt x="13835" y="795"/>
                </a:cubicBezTo>
                <a:cubicBezTo>
                  <a:pt x="13841" y="784"/>
                  <a:pt x="13847" y="784"/>
                  <a:pt x="13852" y="774"/>
                </a:cubicBezTo>
                <a:cubicBezTo>
                  <a:pt x="13858" y="774"/>
                  <a:pt x="13858" y="763"/>
                  <a:pt x="13858" y="763"/>
                </a:cubicBezTo>
                <a:cubicBezTo>
                  <a:pt x="13864" y="752"/>
                  <a:pt x="13858" y="752"/>
                  <a:pt x="13858" y="752"/>
                </a:cubicBezTo>
                <a:cubicBezTo>
                  <a:pt x="13852" y="752"/>
                  <a:pt x="13852" y="763"/>
                  <a:pt x="13847" y="763"/>
                </a:cubicBezTo>
                <a:cubicBezTo>
                  <a:pt x="13847" y="763"/>
                  <a:pt x="13841" y="763"/>
                  <a:pt x="13841" y="763"/>
                </a:cubicBezTo>
                <a:cubicBezTo>
                  <a:pt x="13835" y="763"/>
                  <a:pt x="13830" y="763"/>
                  <a:pt x="13830" y="763"/>
                </a:cubicBezTo>
                <a:cubicBezTo>
                  <a:pt x="13824" y="763"/>
                  <a:pt x="13824" y="774"/>
                  <a:pt x="13819" y="774"/>
                </a:cubicBezTo>
                <a:cubicBezTo>
                  <a:pt x="13813" y="774"/>
                  <a:pt x="13813" y="774"/>
                  <a:pt x="13807" y="774"/>
                </a:cubicBezTo>
                <a:cubicBezTo>
                  <a:pt x="13807" y="774"/>
                  <a:pt x="13802" y="774"/>
                  <a:pt x="13796" y="774"/>
                </a:cubicBezTo>
                <a:cubicBezTo>
                  <a:pt x="13790" y="774"/>
                  <a:pt x="13790" y="774"/>
                  <a:pt x="13785" y="784"/>
                </a:cubicBezTo>
                <a:cubicBezTo>
                  <a:pt x="13779" y="784"/>
                  <a:pt x="13774" y="784"/>
                  <a:pt x="13768" y="784"/>
                </a:cubicBezTo>
                <a:cubicBezTo>
                  <a:pt x="13768" y="784"/>
                  <a:pt x="13762" y="784"/>
                  <a:pt x="13762" y="784"/>
                </a:cubicBezTo>
                <a:cubicBezTo>
                  <a:pt x="13757" y="784"/>
                  <a:pt x="13774" y="806"/>
                  <a:pt x="13779" y="806"/>
                </a:cubicBezTo>
                <a:close/>
                <a:moveTo>
                  <a:pt x="13875" y="623"/>
                </a:moveTo>
                <a:cubicBezTo>
                  <a:pt x="13875" y="623"/>
                  <a:pt x="13880" y="623"/>
                  <a:pt x="13880" y="623"/>
                </a:cubicBezTo>
                <a:cubicBezTo>
                  <a:pt x="13886" y="623"/>
                  <a:pt x="13892" y="634"/>
                  <a:pt x="13892" y="623"/>
                </a:cubicBezTo>
                <a:cubicBezTo>
                  <a:pt x="13892" y="623"/>
                  <a:pt x="13880" y="623"/>
                  <a:pt x="13880" y="623"/>
                </a:cubicBezTo>
                <a:cubicBezTo>
                  <a:pt x="13875" y="613"/>
                  <a:pt x="13875" y="613"/>
                  <a:pt x="13869" y="613"/>
                </a:cubicBezTo>
                <a:cubicBezTo>
                  <a:pt x="13869" y="613"/>
                  <a:pt x="13858" y="613"/>
                  <a:pt x="13864" y="613"/>
                </a:cubicBezTo>
                <a:cubicBezTo>
                  <a:pt x="13864" y="623"/>
                  <a:pt x="13864" y="613"/>
                  <a:pt x="13869" y="623"/>
                </a:cubicBezTo>
                <a:cubicBezTo>
                  <a:pt x="13869" y="623"/>
                  <a:pt x="13869" y="623"/>
                  <a:pt x="13875" y="623"/>
                </a:cubicBezTo>
                <a:close/>
                <a:moveTo>
                  <a:pt x="18702" y="2353"/>
                </a:moveTo>
                <a:cubicBezTo>
                  <a:pt x="18708" y="2353"/>
                  <a:pt x="18708" y="2364"/>
                  <a:pt x="18714" y="2364"/>
                </a:cubicBezTo>
                <a:cubicBezTo>
                  <a:pt x="18719" y="2364"/>
                  <a:pt x="18719" y="2375"/>
                  <a:pt x="18725" y="2375"/>
                </a:cubicBezTo>
                <a:cubicBezTo>
                  <a:pt x="18731" y="2386"/>
                  <a:pt x="18736" y="2386"/>
                  <a:pt x="18736" y="2386"/>
                </a:cubicBezTo>
                <a:cubicBezTo>
                  <a:pt x="18742" y="2396"/>
                  <a:pt x="18742" y="2407"/>
                  <a:pt x="18742" y="2407"/>
                </a:cubicBezTo>
                <a:cubicBezTo>
                  <a:pt x="18753" y="2429"/>
                  <a:pt x="18764" y="2418"/>
                  <a:pt x="18770" y="2429"/>
                </a:cubicBezTo>
                <a:cubicBezTo>
                  <a:pt x="18776" y="2429"/>
                  <a:pt x="18781" y="2439"/>
                  <a:pt x="18787" y="2439"/>
                </a:cubicBezTo>
                <a:cubicBezTo>
                  <a:pt x="18787" y="2450"/>
                  <a:pt x="18792" y="2450"/>
                  <a:pt x="18798" y="2450"/>
                </a:cubicBezTo>
                <a:cubicBezTo>
                  <a:pt x="18804" y="2450"/>
                  <a:pt x="18809" y="2461"/>
                  <a:pt x="18815" y="2461"/>
                </a:cubicBezTo>
                <a:cubicBezTo>
                  <a:pt x="18815" y="2461"/>
                  <a:pt x="18821" y="2461"/>
                  <a:pt x="18821" y="2461"/>
                </a:cubicBezTo>
                <a:cubicBezTo>
                  <a:pt x="18826" y="2461"/>
                  <a:pt x="18826" y="2461"/>
                  <a:pt x="18826" y="2472"/>
                </a:cubicBezTo>
                <a:cubicBezTo>
                  <a:pt x="18832" y="2472"/>
                  <a:pt x="18832" y="2472"/>
                  <a:pt x="18837" y="2472"/>
                </a:cubicBezTo>
                <a:cubicBezTo>
                  <a:pt x="18837" y="2461"/>
                  <a:pt x="18837" y="2461"/>
                  <a:pt x="18837" y="2461"/>
                </a:cubicBezTo>
                <a:cubicBezTo>
                  <a:pt x="18843" y="2450"/>
                  <a:pt x="18849" y="2450"/>
                  <a:pt x="18849" y="2439"/>
                </a:cubicBezTo>
                <a:cubicBezTo>
                  <a:pt x="18854" y="2439"/>
                  <a:pt x="18854" y="2429"/>
                  <a:pt x="18854" y="2418"/>
                </a:cubicBezTo>
                <a:cubicBezTo>
                  <a:pt x="18854" y="2418"/>
                  <a:pt x="18860" y="2418"/>
                  <a:pt x="18860" y="2418"/>
                </a:cubicBezTo>
                <a:cubicBezTo>
                  <a:pt x="18860" y="2407"/>
                  <a:pt x="18854" y="2407"/>
                  <a:pt x="18854" y="2407"/>
                </a:cubicBezTo>
                <a:cubicBezTo>
                  <a:pt x="18849" y="2407"/>
                  <a:pt x="18854" y="2396"/>
                  <a:pt x="18860" y="2386"/>
                </a:cubicBezTo>
                <a:cubicBezTo>
                  <a:pt x="18860" y="2386"/>
                  <a:pt x="18866" y="2386"/>
                  <a:pt x="18871" y="2386"/>
                </a:cubicBezTo>
                <a:cubicBezTo>
                  <a:pt x="18871" y="2386"/>
                  <a:pt x="18877" y="2396"/>
                  <a:pt x="18877" y="2396"/>
                </a:cubicBezTo>
                <a:cubicBezTo>
                  <a:pt x="18877" y="2396"/>
                  <a:pt x="18882" y="2396"/>
                  <a:pt x="18882" y="2407"/>
                </a:cubicBezTo>
                <a:cubicBezTo>
                  <a:pt x="18888" y="2407"/>
                  <a:pt x="18882" y="2418"/>
                  <a:pt x="18888" y="2418"/>
                </a:cubicBezTo>
                <a:cubicBezTo>
                  <a:pt x="18894" y="2429"/>
                  <a:pt x="18899" y="2418"/>
                  <a:pt x="18899" y="2418"/>
                </a:cubicBezTo>
                <a:cubicBezTo>
                  <a:pt x="18905" y="2418"/>
                  <a:pt x="18911" y="2418"/>
                  <a:pt x="18916" y="2407"/>
                </a:cubicBezTo>
                <a:cubicBezTo>
                  <a:pt x="18922" y="2407"/>
                  <a:pt x="18927" y="2407"/>
                  <a:pt x="18927" y="2407"/>
                </a:cubicBezTo>
                <a:cubicBezTo>
                  <a:pt x="18939" y="2407"/>
                  <a:pt x="18944" y="2407"/>
                  <a:pt x="18950" y="2407"/>
                </a:cubicBezTo>
                <a:cubicBezTo>
                  <a:pt x="18956" y="2396"/>
                  <a:pt x="18961" y="2407"/>
                  <a:pt x="18967" y="2396"/>
                </a:cubicBezTo>
                <a:cubicBezTo>
                  <a:pt x="18972" y="2396"/>
                  <a:pt x="18972" y="2396"/>
                  <a:pt x="18978" y="2396"/>
                </a:cubicBezTo>
                <a:cubicBezTo>
                  <a:pt x="18978" y="2386"/>
                  <a:pt x="18984" y="2396"/>
                  <a:pt x="18984" y="2396"/>
                </a:cubicBezTo>
                <a:cubicBezTo>
                  <a:pt x="18989" y="2396"/>
                  <a:pt x="18989" y="2386"/>
                  <a:pt x="18995" y="2386"/>
                </a:cubicBezTo>
                <a:cubicBezTo>
                  <a:pt x="19001" y="2375"/>
                  <a:pt x="19012" y="2375"/>
                  <a:pt x="19017" y="2375"/>
                </a:cubicBezTo>
                <a:cubicBezTo>
                  <a:pt x="19023" y="2386"/>
                  <a:pt x="19023" y="2386"/>
                  <a:pt x="19023" y="2386"/>
                </a:cubicBezTo>
                <a:cubicBezTo>
                  <a:pt x="19029" y="2386"/>
                  <a:pt x="19029" y="2386"/>
                  <a:pt x="19034" y="2386"/>
                </a:cubicBezTo>
                <a:cubicBezTo>
                  <a:pt x="19034" y="2386"/>
                  <a:pt x="19034" y="2386"/>
                  <a:pt x="19034" y="2396"/>
                </a:cubicBezTo>
                <a:cubicBezTo>
                  <a:pt x="19034" y="2396"/>
                  <a:pt x="19034" y="2396"/>
                  <a:pt x="19029" y="2396"/>
                </a:cubicBezTo>
                <a:cubicBezTo>
                  <a:pt x="19029" y="2396"/>
                  <a:pt x="19029" y="2396"/>
                  <a:pt x="19029" y="2386"/>
                </a:cubicBezTo>
                <a:cubicBezTo>
                  <a:pt x="19023" y="2386"/>
                  <a:pt x="19023" y="2386"/>
                  <a:pt x="19017" y="2386"/>
                </a:cubicBezTo>
                <a:cubicBezTo>
                  <a:pt x="19017" y="2386"/>
                  <a:pt x="19017" y="2386"/>
                  <a:pt x="19012" y="2386"/>
                </a:cubicBezTo>
                <a:cubicBezTo>
                  <a:pt x="19006" y="2386"/>
                  <a:pt x="19017" y="2407"/>
                  <a:pt x="19017" y="2407"/>
                </a:cubicBezTo>
                <a:cubicBezTo>
                  <a:pt x="19017" y="2407"/>
                  <a:pt x="19023" y="2418"/>
                  <a:pt x="19029" y="2418"/>
                </a:cubicBezTo>
                <a:cubicBezTo>
                  <a:pt x="19029" y="2418"/>
                  <a:pt x="19034" y="2418"/>
                  <a:pt x="19040" y="2418"/>
                </a:cubicBezTo>
                <a:cubicBezTo>
                  <a:pt x="19046" y="2418"/>
                  <a:pt x="19046" y="2429"/>
                  <a:pt x="19051" y="2429"/>
                </a:cubicBezTo>
                <a:cubicBezTo>
                  <a:pt x="19057" y="2418"/>
                  <a:pt x="19057" y="2418"/>
                  <a:pt x="19062" y="2407"/>
                </a:cubicBezTo>
                <a:cubicBezTo>
                  <a:pt x="19068" y="2407"/>
                  <a:pt x="19074" y="2407"/>
                  <a:pt x="19079" y="2407"/>
                </a:cubicBezTo>
                <a:cubicBezTo>
                  <a:pt x="19085" y="2407"/>
                  <a:pt x="19091" y="2407"/>
                  <a:pt x="19096" y="2407"/>
                </a:cubicBezTo>
                <a:cubicBezTo>
                  <a:pt x="19102" y="2396"/>
                  <a:pt x="19107" y="2407"/>
                  <a:pt x="19113" y="2396"/>
                </a:cubicBezTo>
                <a:cubicBezTo>
                  <a:pt x="19119" y="2396"/>
                  <a:pt x="19113" y="2396"/>
                  <a:pt x="19113" y="2386"/>
                </a:cubicBezTo>
                <a:cubicBezTo>
                  <a:pt x="19107" y="2386"/>
                  <a:pt x="19102" y="2386"/>
                  <a:pt x="19102" y="2386"/>
                </a:cubicBezTo>
                <a:cubicBezTo>
                  <a:pt x="19096" y="2375"/>
                  <a:pt x="19091" y="2375"/>
                  <a:pt x="19085" y="2375"/>
                </a:cubicBezTo>
                <a:cubicBezTo>
                  <a:pt x="19079" y="2364"/>
                  <a:pt x="19074" y="2375"/>
                  <a:pt x="19074" y="2364"/>
                </a:cubicBezTo>
                <a:cubicBezTo>
                  <a:pt x="19068" y="2364"/>
                  <a:pt x="19068" y="2364"/>
                  <a:pt x="19062" y="2364"/>
                </a:cubicBezTo>
                <a:cubicBezTo>
                  <a:pt x="19062" y="2364"/>
                  <a:pt x="19062" y="2364"/>
                  <a:pt x="19057" y="2364"/>
                </a:cubicBezTo>
                <a:cubicBezTo>
                  <a:pt x="19046" y="2353"/>
                  <a:pt x="19046" y="2332"/>
                  <a:pt x="19040" y="2310"/>
                </a:cubicBezTo>
                <a:cubicBezTo>
                  <a:pt x="19040" y="2310"/>
                  <a:pt x="19034" y="2310"/>
                  <a:pt x="19034" y="2300"/>
                </a:cubicBezTo>
                <a:cubicBezTo>
                  <a:pt x="19034" y="2300"/>
                  <a:pt x="19029" y="2300"/>
                  <a:pt x="19029" y="2300"/>
                </a:cubicBezTo>
                <a:cubicBezTo>
                  <a:pt x="19023" y="2289"/>
                  <a:pt x="19023" y="2289"/>
                  <a:pt x="19023" y="2278"/>
                </a:cubicBezTo>
                <a:cubicBezTo>
                  <a:pt x="19023" y="2267"/>
                  <a:pt x="19023" y="2267"/>
                  <a:pt x="19017" y="2257"/>
                </a:cubicBezTo>
                <a:cubicBezTo>
                  <a:pt x="19017" y="2257"/>
                  <a:pt x="19017" y="2235"/>
                  <a:pt x="19017" y="2235"/>
                </a:cubicBezTo>
                <a:cubicBezTo>
                  <a:pt x="19023" y="2224"/>
                  <a:pt x="19023" y="2214"/>
                  <a:pt x="19029" y="2214"/>
                </a:cubicBezTo>
                <a:cubicBezTo>
                  <a:pt x="19034" y="2214"/>
                  <a:pt x="19034" y="2214"/>
                  <a:pt x="19040" y="2214"/>
                </a:cubicBezTo>
                <a:cubicBezTo>
                  <a:pt x="19040" y="2214"/>
                  <a:pt x="19040" y="2214"/>
                  <a:pt x="19040" y="2203"/>
                </a:cubicBezTo>
                <a:cubicBezTo>
                  <a:pt x="19046" y="2203"/>
                  <a:pt x="19046" y="2203"/>
                  <a:pt x="19046" y="2203"/>
                </a:cubicBezTo>
                <a:cubicBezTo>
                  <a:pt x="19051" y="2203"/>
                  <a:pt x="19051" y="2203"/>
                  <a:pt x="19057" y="2203"/>
                </a:cubicBezTo>
                <a:cubicBezTo>
                  <a:pt x="19062" y="2203"/>
                  <a:pt x="19062" y="2203"/>
                  <a:pt x="19068" y="2203"/>
                </a:cubicBezTo>
                <a:cubicBezTo>
                  <a:pt x="19074" y="2214"/>
                  <a:pt x="19079" y="2214"/>
                  <a:pt x="19079" y="2224"/>
                </a:cubicBezTo>
                <a:cubicBezTo>
                  <a:pt x="19079" y="2235"/>
                  <a:pt x="19068" y="2235"/>
                  <a:pt x="19068" y="2235"/>
                </a:cubicBezTo>
                <a:cubicBezTo>
                  <a:pt x="19062" y="2246"/>
                  <a:pt x="19057" y="2246"/>
                  <a:pt x="19051" y="2257"/>
                </a:cubicBezTo>
                <a:cubicBezTo>
                  <a:pt x="19051" y="2257"/>
                  <a:pt x="19046" y="2267"/>
                  <a:pt x="19046" y="2267"/>
                </a:cubicBezTo>
                <a:cubicBezTo>
                  <a:pt x="19040" y="2278"/>
                  <a:pt x="19046" y="2289"/>
                  <a:pt x="19046" y="2300"/>
                </a:cubicBezTo>
                <a:cubicBezTo>
                  <a:pt x="19051" y="2300"/>
                  <a:pt x="19057" y="2310"/>
                  <a:pt x="19057" y="2310"/>
                </a:cubicBezTo>
                <a:cubicBezTo>
                  <a:pt x="19057" y="2332"/>
                  <a:pt x="19062" y="2321"/>
                  <a:pt x="19068" y="2332"/>
                </a:cubicBezTo>
                <a:cubicBezTo>
                  <a:pt x="19068" y="2332"/>
                  <a:pt x="19068" y="2343"/>
                  <a:pt x="19074" y="2343"/>
                </a:cubicBezTo>
                <a:cubicBezTo>
                  <a:pt x="19074" y="2343"/>
                  <a:pt x="19074" y="2343"/>
                  <a:pt x="19079" y="2353"/>
                </a:cubicBezTo>
                <a:cubicBezTo>
                  <a:pt x="19079" y="2353"/>
                  <a:pt x="19085" y="2353"/>
                  <a:pt x="19091" y="2353"/>
                </a:cubicBezTo>
                <a:cubicBezTo>
                  <a:pt x="19096" y="2364"/>
                  <a:pt x="19102" y="2364"/>
                  <a:pt x="19107" y="2364"/>
                </a:cubicBezTo>
                <a:cubicBezTo>
                  <a:pt x="19113" y="2364"/>
                  <a:pt x="19113" y="2353"/>
                  <a:pt x="19119" y="2364"/>
                </a:cubicBezTo>
                <a:cubicBezTo>
                  <a:pt x="19124" y="2364"/>
                  <a:pt x="19130" y="2375"/>
                  <a:pt x="19136" y="2375"/>
                </a:cubicBezTo>
                <a:cubicBezTo>
                  <a:pt x="19147" y="2375"/>
                  <a:pt x="19158" y="2364"/>
                  <a:pt x="19169" y="2364"/>
                </a:cubicBezTo>
                <a:cubicBezTo>
                  <a:pt x="19175" y="2353"/>
                  <a:pt x="19181" y="2353"/>
                  <a:pt x="19181" y="2343"/>
                </a:cubicBezTo>
                <a:cubicBezTo>
                  <a:pt x="19181" y="2332"/>
                  <a:pt x="19181" y="2332"/>
                  <a:pt x="19186" y="2321"/>
                </a:cubicBezTo>
                <a:cubicBezTo>
                  <a:pt x="19186" y="2321"/>
                  <a:pt x="19192" y="2321"/>
                  <a:pt x="19192" y="2321"/>
                </a:cubicBezTo>
                <a:cubicBezTo>
                  <a:pt x="19197" y="2321"/>
                  <a:pt x="19197" y="2310"/>
                  <a:pt x="19197" y="2300"/>
                </a:cubicBezTo>
                <a:cubicBezTo>
                  <a:pt x="19192" y="2289"/>
                  <a:pt x="19192" y="2289"/>
                  <a:pt x="19192" y="2278"/>
                </a:cubicBezTo>
                <a:cubicBezTo>
                  <a:pt x="19192" y="2267"/>
                  <a:pt x="19197" y="2267"/>
                  <a:pt x="19203" y="2267"/>
                </a:cubicBezTo>
                <a:cubicBezTo>
                  <a:pt x="19209" y="2257"/>
                  <a:pt x="19214" y="2257"/>
                  <a:pt x="19214" y="2257"/>
                </a:cubicBezTo>
                <a:cubicBezTo>
                  <a:pt x="19220" y="2257"/>
                  <a:pt x="19220" y="2257"/>
                  <a:pt x="19226" y="2257"/>
                </a:cubicBezTo>
                <a:cubicBezTo>
                  <a:pt x="19226" y="2257"/>
                  <a:pt x="19231" y="2257"/>
                  <a:pt x="19226" y="2246"/>
                </a:cubicBezTo>
                <a:cubicBezTo>
                  <a:pt x="19226" y="2246"/>
                  <a:pt x="19220" y="2246"/>
                  <a:pt x="19220" y="2246"/>
                </a:cubicBezTo>
                <a:cubicBezTo>
                  <a:pt x="19220" y="2235"/>
                  <a:pt x="19214" y="2235"/>
                  <a:pt x="19214" y="2235"/>
                </a:cubicBezTo>
                <a:cubicBezTo>
                  <a:pt x="19214" y="2224"/>
                  <a:pt x="19209" y="2224"/>
                  <a:pt x="19203" y="2224"/>
                </a:cubicBezTo>
                <a:cubicBezTo>
                  <a:pt x="19197" y="2224"/>
                  <a:pt x="19192" y="2214"/>
                  <a:pt x="19186" y="2214"/>
                </a:cubicBezTo>
                <a:cubicBezTo>
                  <a:pt x="19181" y="2203"/>
                  <a:pt x="19175" y="2203"/>
                  <a:pt x="19164" y="2203"/>
                </a:cubicBezTo>
                <a:cubicBezTo>
                  <a:pt x="19158" y="2192"/>
                  <a:pt x="19152" y="2192"/>
                  <a:pt x="19147" y="2181"/>
                </a:cubicBezTo>
                <a:cubicBezTo>
                  <a:pt x="19141" y="2181"/>
                  <a:pt x="19136" y="2171"/>
                  <a:pt x="19130" y="2171"/>
                </a:cubicBezTo>
                <a:cubicBezTo>
                  <a:pt x="19124" y="2171"/>
                  <a:pt x="19119" y="2160"/>
                  <a:pt x="19113" y="2160"/>
                </a:cubicBezTo>
                <a:cubicBezTo>
                  <a:pt x="19107" y="2160"/>
                  <a:pt x="19102" y="2160"/>
                  <a:pt x="19096" y="2160"/>
                </a:cubicBezTo>
                <a:cubicBezTo>
                  <a:pt x="19096" y="2149"/>
                  <a:pt x="19091" y="2149"/>
                  <a:pt x="19085" y="2149"/>
                </a:cubicBezTo>
                <a:cubicBezTo>
                  <a:pt x="19079" y="2139"/>
                  <a:pt x="19074" y="2139"/>
                  <a:pt x="19068" y="2139"/>
                </a:cubicBezTo>
                <a:cubicBezTo>
                  <a:pt x="19057" y="2139"/>
                  <a:pt x="19046" y="2128"/>
                  <a:pt x="19034" y="2128"/>
                </a:cubicBezTo>
                <a:cubicBezTo>
                  <a:pt x="19029" y="2128"/>
                  <a:pt x="19023" y="2128"/>
                  <a:pt x="19017" y="2128"/>
                </a:cubicBezTo>
                <a:cubicBezTo>
                  <a:pt x="19017" y="2117"/>
                  <a:pt x="19017" y="2117"/>
                  <a:pt x="19012" y="2117"/>
                </a:cubicBezTo>
                <a:cubicBezTo>
                  <a:pt x="19006" y="2117"/>
                  <a:pt x="19001" y="2117"/>
                  <a:pt x="19001" y="2106"/>
                </a:cubicBezTo>
                <a:cubicBezTo>
                  <a:pt x="18995" y="2096"/>
                  <a:pt x="18989" y="2096"/>
                  <a:pt x="18984" y="2096"/>
                </a:cubicBezTo>
                <a:cubicBezTo>
                  <a:pt x="18978" y="2096"/>
                  <a:pt x="18978" y="2085"/>
                  <a:pt x="18978" y="2085"/>
                </a:cubicBezTo>
                <a:cubicBezTo>
                  <a:pt x="18978" y="2074"/>
                  <a:pt x="18972" y="2085"/>
                  <a:pt x="18972" y="2085"/>
                </a:cubicBezTo>
                <a:cubicBezTo>
                  <a:pt x="18972" y="2096"/>
                  <a:pt x="18972" y="2106"/>
                  <a:pt x="18978" y="2106"/>
                </a:cubicBezTo>
                <a:cubicBezTo>
                  <a:pt x="18978" y="2117"/>
                  <a:pt x="18984" y="2117"/>
                  <a:pt x="18984" y="2128"/>
                </a:cubicBezTo>
                <a:cubicBezTo>
                  <a:pt x="18984" y="2139"/>
                  <a:pt x="18978" y="2139"/>
                  <a:pt x="18978" y="2128"/>
                </a:cubicBezTo>
                <a:cubicBezTo>
                  <a:pt x="18972" y="2128"/>
                  <a:pt x="18972" y="2128"/>
                  <a:pt x="18967" y="2128"/>
                </a:cubicBezTo>
                <a:cubicBezTo>
                  <a:pt x="18967" y="2128"/>
                  <a:pt x="18967" y="2128"/>
                  <a:pt x="18961" y="2128"/>
                </a:cubicBezTo>
                <a:cubicBezTo>
                  <a:pt x="18961" y="2128"/>
                  <a:pt x="18956" y="2128"/>
                  <a:pt x="18956" y="2128"/>
                </a:cubicBezTo>
                <a:cubicBezTo>
                  <a:pt x="18950" y="2128"/>
                  <a:pt x="18944" y="2128"/>
                  <a:pt x="18939" y="2139"/>
                </a:cubicBezTo>
                <a:cubicBezTo>
                  <a:pt x="18939" y="2139"/>
                  <a:pt x="18939" y="2149"/>
                  <a:pt x="18939" y="2160"/>
                </a:cubicBezTo>
                <a:cubicBezTo>
                  <a:pt x="18944" y="2171"/>
                  <a:pt x="18939" y="2181"/>
                  <a:pt x="18939" y="2192"/>
                </a:cubicBezTo>
                <a:cubicBezTo>
                  <a:pt x="18939" y="2192"/>
                  <a:pt x="18939" y="2203"/>
                  <a:pt x="18944" y="2203"/>
                </a:cubicBezTo>
                <a:cubicBezTo>
                  <a:pt x="18944" y="2203"/>
                  <a:pt x="18950" y="2203"/>
                  <a:pt x="18950" y="2214"/>
                </a:cubicBezTo>
                <a:cubicBezTo>
                  <a:pt x="18950" y="2214"/>
                  <a:pt x="18950" y="2224"/>
                  <a:pt x="18950" y="2224"/>
                </a:cubicBezTo>
                <a:cubicBezTo>
                  <a:pt x="18950" y="2224"/>
                  <a:pt x="18944" y="2224"/>
                  <a:pt x="18944" y="2224"/>
                </a:cubicBezTo>
                <a:cubicBezTo>
                  <a:pt x="18939" y="2224"/>
                  <a:pt x="18939" y="2224"/>
                  <a:pt x="18933" y="2224"/>
                </a:cubicBezTo>
                <a:cubicBezTo>
                  <a:pt x="18933" y="2224"/>
                  <a:pt x="18933" y="2224"/>
                  <a:pt x="18927" y="2224"/>
                </a:cubicBezTo>
                <a:cubicBezTo>
                  <a:pt x="18927" y="2214"/>
                  <a:pt x="18927" y="2214"/>
                  <a:pt x="18922" y="2214"/>
                </a:cubicBezTo>
                <a:cubicBezTo>
                  <a:pt x="18922" y="2203"/>
                  <a:pt x="18922" y="2203"/>
                  <a:pt x="18922" y="2192"/>
                </a:cubicBezTo>
                <a:cubicBezTo>
                  <a:pt x="18922" y="2181"/>
                  <a:pt x="18916" y="2181"/>
                  <a:pt x="18905" y="2181"/>
                </a:cubicBezTo>
                <a:cubicBezTo>
                  <a:pt x="18905" y="2181"/>
                  <a:pt x="18899" y="2181"/>
                  <a:pt x="18899" y="2181"/>
                </a:cubicBezTo>
                <a:cubicBezTo>
                  <a:pt x="18894" y="2181"/>
                  <a:pt x="18888" y="2181"/>
                  <a:pt x="18882" y="2181"/>
                </a:cubicBezTo>
                <a:cubicBezTo>
                  <a:pt x="18882" y="2171"/>
                  <a:pt x="18882" y="2171"/>
                  <a:pt x="18877" y="2171"/>
                </a:cubicBezTo>
                <a:cubicBezTo>
                  <a:pt x="18877" y="2160"/>
                  <a:pt x="18871" y="2149"/>
                  <a:pt x="18866" y="2149"/>
                </a:cubicBezTo>
                <a:cubicBezTo>
                  <a:pt x="18860" y="2139"/>
                  <a:pt x="18854" y="2139"/>
                  <a:pt x="18849" y="2128"/>
                </a:cubicBezTo>
                <a:cubicBezTo>
                  <a:pt x="18849" y="2128"/>
                  <a:pt x="18849" y="2128"/>
                  <a:pt x="18849" y="2117"/>
                </a:cubicBezTo>
                <a:cubicBezTo>
                  <a:pt x="18843" y="2117"/>
                  <a:pt x="18843" y="2106"/>
                  <a:pt x="18843" y="2106"/>
                </a:cubicBezTo>
                <a:cubicBezTo>
                  <a:pt x="18837" y="2106"/>
                  <a:pt x="18832" y="2106"/>
                  <a:pt x="18826" y="2096"/>
                </a:cubicBezTo>
                <a:cubicBezTo>
                  <a:pt x="18826" y="2085"/>
                  <a:pt x="18821" y="2074"/>
                  <a:pt x="18815" y="2085"/>
                </a:cubicBezTo>
                <a:cubicBezTo>
                  <a:pt x="18815" y="2085"/>
                  <a:pt x="18809" y="2085"/>
                  <a:pt x="18809" y="2085"/>
                </a:cubicBezTo>
                <a:cubicBezTo>
                  <a:pt x="18809" y="2096"/>
                  <a:pt x="18804" y="2096"/>
                  <a:pt x="18804" y="2096"/>
                </a:cubicBezTo>
                <a:cubicBezTo>
                  <a:pt x="18798" y="2096"/>
                  <a:pt x="18798" y="2096"/>
                  <a:pt x="18798" y="2096"/>
                </a:cubicBezTo>
                <a:cubicBezTo>
                  <a:pt x="18792" y="2106"/>
                  <a:pt x="18792" y="2117"/>
                  <a:pt x="18787" y="2106"/>
                </a:cubicBezTo>
                <a:cubicBezTo>
                  <a:pt x="18787" y="2106"/>
                  <a:pt x="18781" y="2106"/>
                  <a:pt x="18781" y="2106"/>
                </a:cubicBezTo>
                <a:cubicBezTo>
                  <a:pt x="18781" y="2096"/>
                  <a:pt x="18781" y="2096"/>
                  <a:pt x="18776" y="2096"/>
                </a:cubicBezTo>
                <a:cubicBezTo>
                  <a:pt x="18770" y="2096"/>
                  <a:pt x="18764" y="2096"/>
                  <a:pt x="18764" y="2106"/>
                </a:cubicBezTo>
                <a:cubicBezTo>
                  <a:pt x="18759" y="2106"/>
                  <a:pt x="18759" y="2106"/>
                  <a:pt x="18759" y="2117"/>
                </a:cubicBezTo>
                <a:cubicBezTo>
                  <a:pt x="18759" y="2117"/>
                  <a:pt x="18759" y="2128"/>
                  <a:pt x="18753" y="2128"/>
                </a:cubicBezTo>
                <a:cubicBezTo>
                  <a:pt x="18753" y="2128"/>
                  <a:pt x="18753" y="2128"/>
                  <a:pt x="18747" y="2128"/>
                </a:cubicBezTo>
                <a:cubicBezTo>
                  <a:pt x="18742" y="2128"/>
                  <a:pt x="18742" y="2128"/>
                  <a:pt x="18736" y="2128"/>
                </a:cubicBezTo>
                <a:cubicBezTo>
                  <a:pt x="18731" y="2128"/>
                  <a:pt x="18731" y="2128"/>
                  <a:pt x="18731" y="2139"/>
                </a:cubicBezTo>
                <a:cubicBezTo>
                  <a:pt x="18725" y="2139"/>
                  <a:pt x="18725" y="2139"/>
                  <a:pt x="18725" y="2139"/>
                </a:cubicBezTo>
                <a:cubicBezTo>
                  <a:pt x="18719" y="2139"/>
                  <a:pt x="18719" y="2139"/>
                  <a:pt x="18719" y="2139"/>
                </a:cubicBezTo>
                <a:cubicBezTo>
                  <a:pt x="18714" y="2149"/>
                  <a:pt x="18714" y="2149"/>
                  <a:pt x="18719" y="2149"/>
                </a:cubicBezTo>
                <a:cubicBezTo>
                  <a:pt x="18719" y="2149"/>
                  <a:pt x="18719" y="2149"/>
                  <a:pt x="18719" y="2160"/>
                </a:cubicBezTo>
                <a:cubicBezTo>
                  <a:pt x="18719" y="2160"/>
                  <a:pt x="18719" y="2160"/>
                  <a:pt x="18719" y="2171"/>
                </a:cubicBezTo>
                <a:cubicBezTo>
                  <a:pt x="18719" y="2171"/>
                  <a:pt x="18725" y="2171"/>
                  <a:pt x="18725" y="2171"/>
                </a:cubicBezTo>
                <a:cubicBezTo>
                  <a:pt x="18725" y="2181"/>
                  <a:pt x="18725" y="2181"/>
                  <a:pt x="18719" y="2181"/>
                </a:cubicBezTo>
                <a:cubicBezTo>
                  <a:pt x="18719" y="2181"/>
                  <a:pt x="18719" y="2181"/>
                  <a:pt x="18719" y="2181"/>
                </a:cubicBezTo>
                <a:cubicBezTo>
                  <a:pt x="18719" y="2181"/>
                  <a:pt x="18714" y="2181"/>
                  <a:pt x="18714" y="2181"/>
                </a:cubicBezTo>
                <a:cubicBezTo>
                  <a:pt x="18708" y="2192"/>
                  <a:pt x="18708" y="2181"/>
                  <a:pt x="18702" y="2192"/>
                </a:cubicBezTo>
                <a:cubicBezTo>
                  <a:pt x="18702" y="2192"/>
                  <a:pt x="18697" y="2203"/>
                  <a:pt x="18697" y="2203"/>
                </a:cubicBezTo>
                <a:cubicBezTo>
                  <a:pt x="18697" y="2214"/>
                  <a:pt x="18691" y="2214"/>
                  <a:pt x="18691" y="2224"/>
                </a:cubicBezTo>
                <a:cubicBezTo>
                  <a:pt x="18691" y="2224"/>
                  <a:pt x="18691" y="2224"/>
                  <a:pt x="18691" y="2235"/>
                </a:cubicBezTo>
                <a:cubicBezTo>
                  <a:pt x="18691" y="2235"/>
                  <a:pt x="18691" y="2224"/>
                  <a:pt x="18697" y="2224"/>
                </a:cubicBezTo>
                <a:cubicBezTo>
                  <a:pt x="18697" y="2224"/>
                  <a:pt x="18697" y="2224"/>
                  <a:pt x="18702" y="2224"/>
                </a:cubicBezTo>
                <a:cubicBezTo>
                  <a:pt x="18702" y="2224"/>
                  <a:pt x="18702" y="2235"/>
                  <a:pt x="18702" y="2246"/>
                </a:cubicBezTo>
                <a:cubicBezTo>
                  <a:pt x="18702" y="2246"/>
                  <a:pt x="18708" y="2246"/>
                  <a:pt x="18708" y="2246"/>
                </a:cubicBezTo>
                <a:cubicBezTo>
                  <a:pt x="18708" y="2257"/>
                  <a:pt x="18708" y="2257"/>
                  <a:pt x="18708" y="2257"/>
                </a:cubicBezTo>
                <a:cubicBezTo>
                  <a:pt x="18702" y="2267"/>
                  <a:pt x="18702" y="2267"/>
                  <a:pt x="18702" y="2267"/>
                </a:cubicBezTo>
                <a:cubicBezTo>
                  <a:pt x="18702" y="2267"/>
                  <a:pt x="18697" y="2267"/>
                  <a:pt x="18697" y="2267"/>
                </a:cubicBezTo>
                <a:cubicBezTo>
                  <a:pt x="18697" y="2267"/>
                  <a:pt x="18702" y="2278"/>
                  <a:pt x="18702" y="2278"/>
                </a:cubicBezTo>
                <a:cubicBezTo>
                  <a:pt x="18702" y="2278"/>
                  <a:pt x="18708" y="2278"/>
                  <a:pt x="18708" y="2289"/>
                </a:cubicBezTo>
                <a:cubicBezTo>
                  <a:pt x="18714" y="2289"/>
                  <a:pt x="18708" y="2300"/>
                  <a:pt x="18702" y="2300"/>
                </a:cubicBezTo>
                <a:cubicBezTo>
                  <a:pt x="18697" y="2289"/>
                  <a:pt x="18697" y="2289"/>
                  <a:pt x="18691" y="2289"/>
                </a:cubicBezTo>
                <a:cubicBezTo>
                  <a:pt x="18691" y="2278"/>
                  <a:pt x="18685" y="2278"/>
                  <a:pt x="18685" y="2278"/>
                </a:cubicBezTo>
                <a:cubicBezTo>
                  <a:pt x="18680" y="2289"/>
                  <a:pt x="18685" y="2300"/>
                  <a:pt x="18685" y="2310"/>
                </a:cubicBezTo>
                <a:cubicBezTo>
                  <a:pt x="18691" y="2321"/>
                  <a:pt x="18697" y="2332"/>
                  <a:pt x="18702" y="2353"/>
                </a:cubicBezTo>
                <a:close/>
                <a:moveTo>
                  <a:pt x="20672" y="3589"/>
                </a:moveTo>
                <a:cubicBezTo>
                  <a:pt x="20677" y="3589"/>
                  <a:pt x="20677" y="3589"/>
                  <a:pt x="20683" y="3589"/>
                </a:cubicBezTo>
                <a:cubicBezTo>
                  <a:pt x="20689" y="3600"/>
                  <a:pt x="20689" y="3600"/>
                  <a:pt x="20694" y="3611"/>
                </a:cubicBezTo>
                <a:cubicBezTo>
                  <a:pt x="20694" y="3611"/>
                  <a:pt x="20700" y="3611"/>
                  <a:pt x="20700" y="3611"/>
                </a:cubicBezTo>
                <a:cubicBezTo>
                  <a:pt x="20700" y="3611"/>
                  <a:pt x="20705" y="3611"/>
                  <a:pt x="20705" y="3621"/>
                </a:cubicBezTo>
                <a:cubicBezTo>
                  <a:pt x="20711" y="3621"/>
                  <a:pt x="20711" y="3621"/>
                  <a:pt x="20717" y="3621"/>
                </a:cubicBezTo>
                <a:cubicBezTo>
                  <a:pt x="20722" y="3621"/>
                  <a:pt x="20728" y="3621"/>
                  <a:pt x="20734" y="3632"/>
                </a:cubicBezTo>
                <a:cubicBezTo>
                  <a:pt x="20734" y="3632"/>
                  <a:pt x="20739" y="3632"/>
                  <a:pt x="20745" y="3632"/>
                </a:cubicBezTo>
                <a:cubicBezTo>
                  <a:pt x="20750" y="3632"/>
                  <a:pt x="20756" y="3632"/>
                  <a:pt x="20756" y="3621"/>
                </a:cubicBezTo>
                <a:cubicBezTo>
                  <a:pt x="20762" y="3621"/>
                  <a:pt x="20762" y="3611"/>
                  <a:pt x="20767" y="3611"/>
                </a:cubicBezTo>
                <a:cubicBezTo>
                  <a:pt x="20767" y="3600"/>
                  <a:pt x="20767" y="3600"/>
                  <a:pt x="20767" y="3589"/>
                </a:cubicBezTo>
                <a:cubicBezTo>
                  <a:pt x="20767" y="3589"/>
                  <a:pt x="20767" y="3589"/>
                  <a:pt x="20767" y="3579"/>
                </a:cubicBezTo>
                <a:cubicBezTo>
                  <a:pt x="20773" y="3579"/>
                  <a:pt x="20767" y="3568"/>
                  <a:pt x="20767" y="3557"/>
                </a:cubicBezTo>
                <a:cubicBezTo>
                  <a:pt x="20762" y="3557"/>
                  <a:pt x="20756" y="3557"/>
                  <a:pt x="20750" y="3557"/>
                </a:cubicBezTo>
                <a:cubicBezTo>
                  <a:pt x="20750" y="3557"/>
                  <a:pt x="20750" y="3557"/>
                  <a:pt x="20745" y="3557"/>
                </a:cubicBezTo>
                <a:cubicBezTo>
                  <a:pt x="20745" y="3557"/>
                  <a:pt x="20745" y="3546"/>
                  <a:pt x="20739" y="3546"/>
                </a:cubicBezTo>
                <a:cubicBezTo>
                  <a:pt x="20734" y="3546"/>
                  <a:pt x="20734" y="3546"/>
                  <a:pt x="20728" y="3546"/>
                </a:cubicBezTo>
                <a:cubicBezTo>
                  <a:pt x="20722" y="3546"/>
                  <a:pt x="20722" y="3546"/>
                  <a:pt x="20717" y="3536"/>
                </a:cubicBezTo>
                <a:cubicBezTo>
                  <a:pt x="20711" y="3525"/>
                  <a:pt x="20694" y="3525"/>
                  <a:pt x="20689" y="3536"/>
                </a:cubicBezTo>
                <a:cubicBezTo>
                  <a:pt x="20689" y="3536"/>
                  <a:pt x="20683" y="3546"/>
                  <a:pt x="20683" y="3546"/>
                </a:cubicBezTo>
                <a:cubicBezTo>
                  <a:pt x="20677" y="3546"/>
                  <a:pt x="20677" y="3546"/>
                  <a:pt x="20672" y="3557"/>
                </a:cubicBezTo>
                <a:cubicBezTo>
                  <a:pt x="20672" y="3568"/>
                  <a:pt x="20666" y="3568"/>
                  <a:pt x="20666" y="3579"/>
                </a:cubicBezTo>
                <a:cubicBezTo>
                  <a:pt x="20660" y="3589"/>
                  <a:pt x="20666" y="3589"/>
                  <a:pt x="20672" y="3589"/>
                </a:cubicBezTo>
                <a:close/>
                <a:moveTo>
                  <a:pt x="13504" y="881"/>
                </a:moveTo>
                <a:cubicBezTo>
                  <a:pt x="13509" y="881"/>
                  <a:pt x="13515" y="881"/>
                  <a:pt x="13520" y="892"/>
                </a:cubicBezTo>
                <a:cubicBezTo>
                  <a:pt x="13526" y="903"/>
                  <a:pt x="13532" y="903"/>
                  <a:pt x="13537" y="892"/>
                </a:cubicBezTo>
                <a:cubicBezTo>
                  <a:pt x="13537" y="892"/>
                  <a:pt x="13543" y="892"/>
                  <a:pt x="13543" y="892"/>
                </a:cubicBezTo>
                <a:cubicBezTo>
                  <a:pt x="13543" y="881"/>
                  <a:pt x="13549" y="881"/>
                  <a:pt x="13549" y="881"/>
                </a:cubicBezTo>
                <a:cubicBezTo>
                  <a:pt x="13554" y="881"/>
                  <a:pt x="13554" y="881"/>
                  <a:pt x="13554" y="881"/>
                </a:cubicBezTo>
                <a:cubicBezTo>
                  <a:pt x="13554" y="870"/>
                  <a:pt x="13549" y="881"/>
                  <a:pt x="13549" y="881"/>
                </a:cubicBezTo>
                <a:cubicBezTo>
                  <a:pt x="13543" y="881"/>
                  <a:pt x="13537" y="870"/>
                  <a:pt x="13532" y="870"/>
                </a:cubicBezTo>
                <a:cubicBezTo>
                  <a:pt x="13526" y="870"/>
                  <a:pt x="13520" y="870"/>
                  <a:pt x="13515" y="870"/>
                </a:cubicBezTo>
                <a:cubicBezTo>
                  <a:pt x="13509" y="870"/>
                  <a:pt x="13504" y="870"/>
                  <a:pt x="13504" y="870"/>
                </a:cubicBezTo>
                <a:cubicBezTo>
                  <a:pt x="13498" y="870"/>
                  <a:pt x="13492" y="870"/>
                  <a:pt x="13487" y="870"/>
                </a:cubicBezTo>
                <a:cubicBezTo>
                  <a:pt x="13481" y="870"/>
                  <a:pt x="13475" y="870"/>
                  <a:pt x="13470" y="870"/>
                </a:cubicBezTo>
                <a:cubicBezTo>
                  <a:pt x="13470" y="870"/>
                  <a:pt x="13464" y="870"/>
                  <a:pt x="13464" y="870"/>
                </a:cubicBezTo>
                <a:cubicBezTo>
                  <a:pt x="13464" y="870"/>
                  <a:pt x="13470" y="870"/>
                  <a:pt x="13470" y="870"/>
                </a:cubicBezTo>
                <a:cubicBezTo>
                  <a:pt x="13475" y="870"/>
                  <a:pt x="13475" y="870"/>
                  <a:pt x="13475" y="881"/>
                </a:cubicBezTo>
                <a:cubicBezTo>
                  <a:pt x="13481" y="881"/>
                  <a:pt x="13481" y="892"/>
                  <a:pt x="13481" y="892"/>
                </a:cubicBezTo>
                <a:cubicBezTo>
                  <a:pt x="13481" y="892"/>
                  <a:pt x="13487" y="892"/>
                  <a:pt x="13487" y="892"/>
                </a:cubicBezTo>
                <a:cubicBezTo>
                  <a:pt x="13492" y="892"/>
                  <a:pt x="13498" y="892"/>
                  <a:pt x="13504" y="881"/>
                </a:cubicBezTo>
                <a:close/>
                <a:moveTo>
                  <a:pt x="16182" y="1042"/>
                </a:moveTo>
                <a:cubicBezTo>
                  <a:pt x="16176" y="1042"/>
                  <a:pt x="16176" y="1032"/>
                  <a:pt x="16170" y="1032"/>
                </a:cubicBezTo>
                <a:cubicBezTo>
                  <a:pt x="16165" y="1032"/>
                  <a:pt x="16154" y="1021"/>
                  <a:pt x="16148" y="1021"/>
                </a:cubicBezTo>
                <a:cubicBezTo>
                  <a:pt x="16142" y="1021"/>
                  <a:pt x="16137" y="1021"/>
                  <a:pt x="16131" y="1021"/>
                </a:cubicBezTo>
                <a:cubicBezTo>
                  <a:pt x="16120" y="1032"/>
                  <a:pt x="16114" y="1032"/>
                  <a:pt x="16109" y="1042"/>
                </a:cubicBezTo>
                <a:cubicBezTo>
                  <a:pt x="16103" y="1042"/>
                  <a:pt x="16103" y="1042"/>
                  <a:pt x="16097" y="1042"/>
                </a:cubicBezTo>
                <a:cubicBezTo>
                  <a:pt x="16092" y="1042"/>
                  <a:pt x="16086" y="1053"/>
                  <a:pt x="16080" y="1042"/>
                </a:cubicBezTo>
                <a:cubicBezTo>
                  <a:pt x="16080" y="1042"/>
                  <a:pt x="16080" y="1042"/>
                  <a:pt x="16075" y="1042"/>
                </a:cubicBezTo>
                <a:cubicBezTo>
                  <a:pt x="16075" y="1042"/>
                  <a:pt x="16075" y="1042"/>
                  <a:pt x="16069" y="1042"/>
                </a:cubicBezTo>
                <a:cubicBezTo>
                  <a:pt x="16064" y="1053"/>
                  <a:pt x="16064" y="1042"/>
                  <a:pt x="16058" y="1042"/>
                </a:cubicBezTo>
                <a:cubicBezTo>
                  <a:pt x="16052" y="1042"/>
                  <a:pt x="16047" y="1042"/>
                  <a:pt x="16041" y="1042"/>
                </a:cubicBezTo>
                <a:cubicBezTo>
                  <a:pt x="16041" y="1042"/>
                  <a:pt x="16035" y="1042"/>
                  <a:pt x="16030" y="1042"/>
                </a:cubicBezTo>
                <a:cubicBezTo>
                  <a:pt x="16024" y="1042"/>
                  <a:pt x="16019" y="1042"/>
                  <a:pt x="16019" y="1053"/>
                </a:cubicBezTo>
                <a:cubicBezTo>
                  <a:pt x="16019" y="1053"/>
                  <a:pt x="16013" y="1075"/>
                  <a:pt x="16007" y="1064"/>
                </a:cubicBezTo>
                <a:cubicBezTo>
                  <a:pt x="16007" y="1064"/>
                  <a:pt x="16002" y="1053"/>
                  <a:pt x="15996" y="1053"/>
                </a:cubicBezTo>
                <a:cubicBezTo>
                  <a:pt x="15996" y="1042"/>
                  <a:pt x="15990" y="1053"/>
                  <a:pt x="15985" y="1053"/>
                </a:cubicBezTo>
                <a:cubicBezTo>
                  <a:pt x="15985" y="1064"/>
                  <a:pt x="15985" y="1064"/>
                  <a:pt x="15979" y="1064"/>
                </a:cubicBezTo>
                <a:cubicBezTo>
                  <a:pt x="15979" y="1075"/>
                  <a:pt x="15979" y="1075"/>
                  <a:pt x="15974" y="1075"/>
                </a:cubicBezTo>
                <a:cubicBezTo>
                  <a:pt x="15974" y="1075"/>
                  <a:pt x="15968" y="1075"/>
                  <a:pt x="15962" y="1075"/>
                </a:cubicBezTo>
                <a:cubicBezTo>
                  <a:pt x="15962" y="1075"/>
                  <a:pt x="15957" y="1075"/>
                  <a:pt x="15957" y="1075"/>
                </a:cubicBezTo>
                <a:cubicBezTo>
                  <a:pt x="15957" y="1085"/>
                  <a:pt x="15957" y="1085"/>
                  <a:pt x="15951" y="1085"/>
                </a:cubicBezTo>
                <a:cubicBezTo>
                  <a:pt x="15951" y="1085"/>
                  <a:pt x="15951" y="1096"/>
                  <a:pt x="15945" y="1096"/>
                </a:cubicBezTo>
                <a:cubicBezTo>
                  <a:pt x="15945" y="1107"/>
                  <a:pt x="15951" y="1107"/>
                  <a:pt x="15951" y="1107"/>
                </a:cubicBezTo>
                <a:cubicBezTo>
                  <a:pt x="15957" y="1107"/>
                  <a:pt x="15957" y="1118"/>
                  <a:pt x="15957" y="1118"/>
                </a:cubicBezTo>
                <a:cubicBezTo>
                  <a:pt x="15957" y="1118"/>
                  <a:pt x="15962" y="1118"/>
                  <a:pt x="15962" y="1118"/>
                </a:cubicBezTo>
                <a:cubicBezTo>
                  <a:pt x="15962" y="1128"/>
                  <a:pt x="15962" y="1128"/>
                  <a:pt x="15957" y="1128"/>
                </a:cubicBezTo>
                <a:cubicBezTo>
                  <a:pt x="15957" y="1128"/>
                  <a:pt x="15951" y="1128"/>
                  <a:pt x="15951" y="1128"/>
                </a:cubicBezTo>
                <a:cubicBezTo>
                  <a:pt x="15951" y="1128"/>
                  <a:pt x="15945" y="1139"/>
                  <a:pt x="15945" y="1139"/>
                </a:cubicBezTo>
                <a:cubicBezTo>
                  <a:pt x="15940" y="1139"/>
                  <a:pt x="15940" y="1139"/>
                  <a:pt x="15934" y="1139"/>
                </a:cubicBezTo>
                <a:cubicBezTo>
                  <a:pt x="15934" y="1139"/>
                  <a:pt x="15929" y="1150"/>
                  <a:pt x="15929" y="1150"/>
                </a:cubicBezTo>
                <a:cubicBezTo>
                  <a:pt x="15923" y="1150"/>
                  <a:pt x="15917" y="1161"/>
                  <a:pt x="15912" y="1171"/>
                </a:cubicBezTo>
                <a:cubicBezTo>
                  <a:pt x="15906" y="1182"/>
                  <a:pt x="15895" y="1193"/>
                  <a:pt x="15889" y="1193"/>
                </a:cubicBezTo>
                <a:cubicBezTo>
                  <a:pt x="15884" y="1193"/>
                  <a:pt x="15878" y="1204"/>
                  <a:pt x="15872" y="1193"/>
                </a:cubicBezTo>
                <a:cubicBezTo>
                  <a:pt x="15872" y="1193"/>
                  <a:pt x="15861" y="1182"/>
                  <a:pt x="15861" y="1193"/>
                </a:cubicBezTo>
                <a:cubicBezTo>
                  <a:pt x="15855" y="1204"/>
                  <a:pt x="15867" y="1204"/>
                  <a:pt x="15872" y="1204"/>
                </a:cubicBezTo>
                <a:cubicBezTo>
                  <a:pt x="15872" y="1214"/>
                  <a:pt x="15872" y="1214"/>
                  <a:pt x="15872" y="1214"/>
                </a:cubicBezTo>
                <a:cubicBezTo>
                  <a:pt x="15872" y="1225"/>
                  <a:pt x="15878" y="1225"/>
                  <a:pt x="15878" y="1225"/>
                </a:cubicBezTo>
                <a:cubicBezTo>
                  <a:pt x="15878" y="1225"/>
                  <a:pt x="15878" y="1236"/>
                  <a:pt x="15884" y="1225"/>
                </a:cubicBezTo>
                <a:cubicBezTo>
                  <a:pt x="15884" y="1225"/>
                  <a:pt x="15889" y="1225"/>
                  <a:pt x="15889" y="1214"/>
                </a:cubicBezTo>
                <a:cubicBezTo>
                  <a:pt x="15889" y="1214"/>
                  <a:pt x="15895" y="1204"/>
                  <a:pt x="15900" y="1204"/>
                </a:cubicBezTo>
                <a:cubicBezTo>
                  <a:pt x="15900" y="1204"/>
                  <a:pt x="15906" y="1204"/>
                  <a:pt x="15906" y="1193"/>
                </a:cubicBezTo>
                <a:cubicBezTo>
                  <a:pt x="15906" y="1193"/>
                  <a:pt x="15912" y="1193"/>
                  <a:pt x="15912" y="1193"/>
                </a:cubicBezTo>
                <a:cubicBezTo>
                  <a:pt x="15917" y="1182"/>
                  <a:pt x="15917" y="1193"/>
                  <a:pt x="15917" y="1193"/>
                </a:cubicBezTo>
                <a:cubicBezTo>
                  <a:pt x="15917" y="1193"/>
                  <a:pt x="15923" y="1193"/>
                  <a:pt x="15923" y="1193"/>
                </a:cubicBezTo>
                <a:cubicBezTo>
                  <a:pt x="15923" y="1204"/>
                  <a:pt x="15923" y="1204"/>
                  <a:pt x="15923" y="1204"/>
                </a:cubicBezTo>
                <a:cubicBezTo>
                  <a:pt x="15923" y="1204"/>
                  <a:pt x="15929" y="1214"/>
                  <a:pt x="15929" y="1214"/>
                </a:cubicBezTo>
                <a:cubicBezTo>
                  <a:pt x="15923" y="1225"/>
                  <a:pt x="15917" y="1214"/>
                  <a:pt x="15917" y="1225"/>
                </a:cubicBezTo>
                <a:cubicBezTo>
                  <a:pt x="15917" y="1225"/>
                  <a:pt x="15923" y="1225"/>
                  <a:pt x="15929" y="1225"/>
                </a:cubicBezTo>
                <a:cubicBezTo>
                  <a:pt x="15929" y="1236"/>
                  <a:pt x="15929" y="1236"/>
                  <a:pt x="15934" y="1236"/>
                </a:cubicBezTo>
                <a:cubicBezTo>
                  <a:pt x="15934" y="1236"/>
                  <a:pt x="15934" y="1236"/>
                  <a:pt x="15940" y="1236"/>
                </a:cubicBezTo>
                <a:cubicBezTo>
                  <a:pt x="15940" y="1236"/>
                  <a:pt x="15945" y="1225"/>
                  <a:pt x="15951" y="1225"/>
                </a:cubicBezTo>
                <a:cubicBezTo>
                  <a:pt x="15957" y="1236"/>
                  <a:pt x="15957" y="1236"/>
                  <a:pt x="15951" y="1247"/>
                </a:cubicBezTo>
                <a:cubicBezTo>
                  <a:pt x="15951" y="1247"/>
                  <a:pt x="15951" y="1247"/>
                  <a:pt x="15951" y="1247"/>
                </a:cubicBezTo>
                <a:cubicBezTo>
                  <a:pt x="15951" y="1247"/>
                  <a:pt x="15951" y="1247"/>
                  <a:pt x="15951" y="1257"/>
                </a:cubicBezTo>
                <a:cubicBezTo>
                  <a:pt x="15957" y="1257"/>
                  <a:pt x="15951" y="1268"/>
                  <a:pt x="15951" y="1268"/>
                </a:cubicBezTo>
                <a:cubicBezTo>
                  <a:pt x="15951" y="1279"/>
                  <a:pt x="15957" y="1279"/>
                  <a:pt x="15957" y="1290"/>
                </a:cubicBezTo>
                <a:cubicBezTo>
                  <a:pt x="15957" y="1290"/>
                  <a:pt x="15962" y="1290"/>
                  <a:pt x="15962" y="1290"/>
                </a:cubicBezTo>
                <a:cubicBezTo>
                  <a:pt x="15968" y="1290"/>
                  <a:pt x="15968" y="1290"/>
                  <a:pt x="15974" y="1290"/>
                </a:cubicBezTo>
                <a:cubicBezTo>
                  <a:pt x="15974" y="1290"/>
                  <a:pt x="15974" y="1300"/>
                  <a:pt x="15974" y="1300"/>
                </a:cubicBezTo>
                <a:cubicBezTo>
                  <a:pt x="15974" y="1300"/>
                  <a:pt x="15974" y="1311"/>
                  <a:pt x="15974" y="1311"/>
                </a:cubicBezTo>
                <a:cubicBezTo>
                  <a:pt x="15974" y="1322"/>
                  <a:pt x="15979" y="1322"/>
                  <a:pt x="15979" y="1322"/>
                </a:cubicBezTo>
                <a:cubicBezTo>
                  <a:pt x="15979" y="1322"/>
                  <a:pt x="15985" y="1322"/>
                  <a:pt x="15985" y="1322"/>
                </a:cubicBezTo>
                <a:cubicBezTo>
                  <a:pt x="15990" y="1333"/>
                  <a:pt x="15990" y="1333"/>
                  <a:pt x="15990" y="1333"/>
                </a:cubicBezTo>
                <a:cubicBezTo>
                  <a:pt x="15996" y="1333"/>
                  <a:pt x="15996" y="1333"/>
                  <a:pt x="16002" y="1333"/>
                </a:cubicBezTo>
                <a:cubicBezTo>
                  <a:pt x="16002" y="1333"/>
                  <a:pt x="16002" y="1333"/>
                  <a:pt x="16007" y="1343"/>
                </a:cubicBezTo>
                <a:cubicBezTo>
                  <a:pt x="16013" y="1343"/>
                  <a:pt x="16013" y="1333"/>
                  <a:pt x="16019" y="1333"/>
                </a:cubicBezTo>
                <a:cubicBezTo>
                  <a:pt x="16024" y="1333"/>
                  <a:pt x="16030" y="1333"/>
                  <a:pt x="16035" y="1333"/>
                </a:cubicBezTo>
                <a:cubicBezTo>
                  <a:pt x="16041" y="1333"/>
                  <a:pt x="16035" y="1343"/>
                  <a:pt x="16041" y="1343"/>
                </a:cubicBezTo>
                <a:cubicBezTo>
                  <a:pt x="16041" y="1343"/>
                  <a:pt x="16047" y="1343"/>
                  <a:pt x="16047" y="1343"/>
                </a:cubicBezTo>
                <a:cubicBezTo>
                  <a:pt x="16052" y="1354"/>
                  <a:pt x="16052" y="1354"/>
                  <a:pt x="16052" y="1354"/>
                </a:cubicBezTo>
                <a:cubicBezTo>
                  <a:pt x="16058" y="1354"/>
                  <a:pt x="16064" y="1354"/>
                  <a:pt x="16069" y="1343"/>
                </a:cubicBezTo>
                <a:cubicBezTo>
                  <a:pt x="16075" y="1343"/>
                  <a:pt x="16075" y="1333"/>
                  <a:pt x="16080" y="1343"/>
                </a:cubicBezTo>
                <a:cubicBezTo>
                  <a:pt x="16086" y="1354"/>
                  <a:pt x="16092" y="1354"/>
                  <a:pt x="16097" y="1354"/>
                </a:cubicBezTo>
                <a:cubicBezTo>
                  <a:pt x="16097" y="1354"/>
                  <a:pt x="16103" y="1343"/>
                  <a:pt x="16109" y="1354"/>
                </a:cubicBezTo>
                <a:cubicBezTo>
                  <a:pt x="16114" y="1354"/>
                  <a:pt x="16114" y="1365"/>
                  <a:pt x="16120" y="1365"/>
                </a:cubicBezTo>
                <a:cubicBezTo>
                  <a:pt x="16125" y="1376"/>
                  <a:pt x="16125" y="1365"/>
                  <a:pt x="16131" y="1376"/>
                </a:cubicBezTo>
                <a:cubicBezTo>
                  <a:pt x="16137" y="1386"/>
                  <a:pt x="16137" y="1386"/>
                  <a:pt x="16142" y="1386"/>
                </a:cubicBezTo>
                <a:cubicBezTo>
                  <a:pt x="16148" y="1386"/>
                  <a:pt x="16148" y="1386"/>
                  <a:pt x="16148" y="1386"/>
                </a:cubicBezTo>
                <a:cubicBezTo>
                  <a:pt x="16154" y="1386"/>
                  <a:pt x="16154" y="1397"/>
                  <a:pt x="16159" y="1397"/>
                </a:cubicBezTo>
                <a:cubicBezTo>
                  <a:pt x="16159" y="1397"/>
                  <a:pt x="16165" y="1397"/>
                  <a:pt x="16170" y="1397"/>
                </a:cubicBezTo>
                <a:cubicBezTo>
                  <a:pt x="16176" y="1397"/>
                  <a:pt x="16182" y="1397"/>
                  <a:pt x="16187" y="1397"/>
                </a:cubicBezTo>
                <a:cubicBezTo>
                  <a:pt x="16193" y="1397"/>
                  <a:pt x="16199" y="1408"/>
                  <a:pt x="16204" y="1408"/>
                </a:cubicBezTo>
                <a:cubicBezTo>
                  <a:pt x="16204" y="1408"/>
                  <a:pt x="16210" y="1408"/>
                  <a:pt x="16215" y="1408"/>
                </a:cubicBezTo>
                <a:cubicBezTo>
                  <a:pt x="16221" y="1408"/>
                  <a:pt x="16227" y="1408"/>
                  <a:pt x="16232" y="1408"/>
                </a:cubicBezTo>
                <a:cubicBezTo>
                  <a:pt x="16238" y="1408"/>
                  <a:pt x="16244" y="1408"/>
                  <a:pt x="16249" y="1408"/>
                </a:cubicBezTo>
                <a:cubicBezTo>
                  <a:pt x="16260" y="1397"/>
                  <a:pt x="16272" y="1397"/>
                  <a:pt x="16277" y="1397"/>
                </a:cubicBezTo>
                <a:cubicBezTo>
                  <a:pt x="16289" y="1386"/>
                  <a:pt x="16294" y="1386"/>
                  <a:pt x="16300" y="1376"/>
                </a:cubicBezTo>
                <a:cubicBezTo>
                  <a:pt x="16305" y="1376"/>
                  <a:pt x="16317" y="1365"/>
                  <a:pt x="16317" y="1343"/>
                </a:cubicBezTo>
                <a:cubicBezTo>
                  <a:pt x="16317" y="1343"/>
                  <a:pt x="16311" y="1343"/>
                  <a:pt x="16311" y="1333"/>
                </a:cubicBezTo>
                <a:cubicBezTo>
                  <a:pt x="16305" y="1333"/>
                  <a:pt x="16305" y="1322"/>
                  <a:pt x="16305" y="1322"/>
                </a:cubicBezTo>
                <a:cubicBezTo>
                  <a:pt x="16300" y="1311"/>
                  <a:pt x="16294" y="1311"/>
                  <a:pt x="16289" y="1311"/>
                </a:cubicBezTo>
                <a:cubicBezTo>
                  <a:pt x="16283" y="1300"/>
                  <a:pt x="16272" y="1300"/>
                  <a:pt x="16266" y="1290"/>
                </a:cubicBezTo>
                <a:cubicBezTo>
                  <a:pt x="16266" y="1279"/>
                  <a:pt x="16266" y="1279"/>
                  <a:pt x="16266" y="1268"/>
                </a:cubicBezTo>
                <a:cubicBezTo>
                  <a:pt x="16266" y="1268"/>
                  <a:pt x="16266" y="1268"/>
                  <a:pt x="16272" y="1268"/>
                </a:cubicBezTo>
                <a:cubicBezTo>
                  <a:pt x="16277" y="1268"/>
                  <a:pt x="16277" y="1279"/>
                  <a:pt x="16283" y="1279"/>
                </a:cubicBezTo>
                <a:cubicBezTo>
                  <a:pt x="16289" y="1290"/>
                  <a:pt x="16289" y="1279"/>
                  <a:pt x="16294" y="1268"/>
                </a:cubicBezTo>
                <a:cubicBezTo>
                  <a:pt x="16294" y="1257"/>
                  <a:pt x="16300" y="1257"/>
                  <a:pt x="16300" y="1247"/>
                </a:cubicBezTo>
                <a:cubicBezTo>
                  <a:pt x="16305" y="1247"/>
                  <a:pt x="16300" y="1236"/>
                  <a:pt x="16300" y="1236"/>
                </a:cubicBezTo>
                <a:cubicBezTo>
                  <a:pt x="16300" y="1225"/>
                  <a:pt x="16300" y="1225"/>
                  <a:pt x="16300" y="1214"/>
                </a:cubicBezTo>
                <a:cubicBezTo>
                  <a:pt x="16300" y="1214"/>
                  <a:pt x="16300" y="1214"/>
                  <a:pt x="16305" y="1204"/>
                </a:cubicBezTo>
                <a:cubicBezTo>
                  <a:pt x="16305" y="1204"/>
                  <a:pt x="16305" y="1204"/>
                  <a:pt x="16305" y="1193"/>
                </a:cubicBezTo>
                <a:cubicBezTo>
                  <a:pt x="16305" y="1182"/>
                  <a:pt x="16300" y="1182"/>
                  <a:pt x="16305" y="1171"/>
                </a:cubicBezTo>
                <a:cubicBezTo>
                  <a:pt x="16305" y="1161"/>
                  <a:pt x="16311" y="1161"/>
                  <a:pt x="16311" y="1161"/>
                </a:cubicBezTo>
                <a:cubicBezTo>
                  <a:pt x="16311" y="1150"/>
                  <a:pt x="16311" y="1150"/>
                  <a:pt x="16311" y="1150"/>
                </a:cubicBezTo>
                <a:cubicBezTo>
                  <a:pt x="16317" y="1139"/>
                  <a:pt x="16317" y="1139"/>
                  <a:pt x="16322" y="1128"/>
                </a:cubicBezTo>
                <a:cubicBezTo>
                  <a:pt x="16322" y="1128"/>
                  <a:pt x="16317" y="1118"/>
                  <a:pt x="16311" y="1118"/>
                </a:cubicBezTo>
                <a:cubicBezTo>
                  <a:pt x="16311" y="1107"/>
                  <a:pt x="16305" y="1107"/>
                  <a:pt x="16300" y="1096"/>
                </a:cubicBezTo>
                <a:cubicBezTo>
                  <a:pt x="16300" y="1096"/>
                  <a:pt x="16294" y="1096"/>
                  <a:pt x="16294" y="1096"/>
                </a:cubicBezTo>
                <a:cubicBezTo>
                  <a:pt x="16294" y="1085"/>
                  <a:pt x="16294" y="1085"/>
                  <a:pt x="16289" y="1085"/>
                </a:cubicBezTo>
                <a:cubicBezTo>
                  <a:pt x="16289" y="1075"/>
                  <a:pt x="16283" y="1075"/>
                  <a:pt x="16283" y="1075"/>
                </a:cubicBezTo>
                <a:cubicBezTo>
                  <a:pt x="16283" y="1075"/>
                  <a:pt x="16277" y="1075"/>
                  <a:pt x="16277" y="1075"/>
                </a:cubicBezTo>
                <a:cubicBezTo>
                  <a:pt x="16272" y="1053"/>
                  <a:pt x="16260" y="1064"/>
                  <a:pt x="16255" y="1064"/>
                </a:cubicBezTo>
                <a:cubicBezTo>
                  <a:pt x="16244" y="1075"/>
                  <a:pt x="16238" y="1075"/>
                  <a:pt x="16232" y="1075"/>
                </a:cubicBezTo>
                <a:cubicBezTo>
                  <a:pt x="16227" y="1075"/>
                  <a:pt x="16221" y="1085"/>
                  <a:pt x="16215" y="1085"/>
                </a:cubicBezTo>
                <a:cubicBezTo>
                  <a:pt x="16210" y="1085"/>
                  <a:pt x="16199" y="1085"/>
                  <a:pt x="16193" y="1096"/>
                </a:cubicBezTo>
                <a:cubicBezTo>
                  <a:pt x="16193" y="1096"/>
                  <a:pt x="16193" y="1096"/>
                  <a:pt x="16193" y="1096"/>
                </a:cubicBezTo>
                <a:cubicBezTo>
                  <a:pt x="16187" y="1107"/>
                  <a:pt x="16187" y="1107"/>
                  <a:pt x="16182" y="1107"/>
                </a:cubicBezTo>
                <a:cubicBezTo>
                  <a:pt x="16176" y="1118"/>
                  <a:pt x="16170" y="1150"/>
                  <a:pt x="16154" y="1150"/>
                </a:cubicBezTo>
                <a:cubicBezTo>
                  <a:pt x="16154" y="1150"/>
                  <a:pt x="16142" y="1150"/>
                  <a:pt x="16142" y="1150"/>
                </a:cubicBezTo>
                <a:cubicBezTo>
                  <a:pt x="16142" y="1139"/>
                  <a:pt x="16154" y="1128"/>
                  <a:pt x="16154" y="1128"/>
                </a:cubicBezTo>
                <a:cubicBezTo>
                  <a:pt x="16159" y="1118"/>
                  <a:pt x="16159" y="1107"/>
                  <a:pt x="16165" y="1096"/>
                </a:cubicBezTo>
                <a:cubicBezTo>
                  <a:pt x="16170" y="1096"/>
                  <a:pt x="16170" y="1096"/>
                  <a:pt x="16176" y="1085"/>
                </a:cubicBezTo>
                <a:cubicBezTo>
                  <a:pt x="16176" y="1085"/>
                  <a:pt x="16182" y="1075"/>
                  <a:pt x="16182" y="1075"/>
                </a:cubicBezTo>
                <a:cubicBezTo>
                  <a:pt x="16187" y="1064"/>
                  <a:pt x="16199" y="1064"/>
                  <a:pt x="16193" y="1053"/>
                </a:cubicBezTo>
                <a:cubicBezTo>
                  <a:pt x="16193" y="1042"/>
                  <a:pt x="16187" y="1042"/>
                  <a:pt x="16187" y="1042"/>
                </a:cubicBezTo>
                <a:cubicBezTo>
                  <a:pt x="16182" y="1042"/>
                  <a:pt x="16182" y="1042"/>
                  <a:pt x="16182" y="1042"/>
                </a:cubicBezTo>
                <a:close/>
                <a:moveTo>
                  <a:pt x="21600" y="3869"/>
                </a:moveTo>
                <a:cubicBezTo>
                  <a:pt x="21600" y="3869"/>
                  <a:pt x="21600" y="3869"/>
                  <a:pt x="21600" y="3869"/>
                </a:cubicBezTo>
                <a:cubicBezTo>
                  <a:pt x="21594" y="3858"/>
                  <a:pt x="21561" y="3847"/>
                  <a:pt x="21555" y="3847"/>
                </a:cubicBezTo>
                <a:cubicBezTo>
                  <a:pt x="21555" y="3858"/>
                  <a:pt x="21600" y="3869"/>
                  <a:pt x="21600" y="3869"/>
                </a:cubicBezTo>
                <a:close/>
                <a:moveTo>
                  <a:pt x="21369" y="3342"/>
                </a:moveTo>
                <a:cubicBezTo>
                  <a:pt x="21369" y="3353"/>
                  <a:pt x="21369" y="3353"/>
                  <a:pt x="21369" y="3364"/>
                </a:cubicBezTo>
                <a:cubicBezTo>
                  <a:pt x="21369" y="3364"/>
                  <a:pt x="21369" y="3374"/>
                  <a:pt x="21375" y="3364"/>
                </a:cubicBezTo>
                <a:cubicBezTo>
                  <a:pt x="21375" y="3364"/>
                  <a:pt x="21381" y="3364"/>
                  <a:pt x="21381" y="3364"/>
                </a:cubicBezTo>
                <a:cubicBezTo>
                  <a:pt x="21381" y="3364"/>
                  <a:pt x="21386" y="3364"/>
                  <a:pt x="21386" y="3364"/>
                </a:cubicBezTo>
                <a:cubicBezTo>
                  <a:pt x="21392" y="3364"/>
                  <a:pt x="21392" y="3364"/>
                  <a:pt x="21392" y="3353"/>
                </a:cubicBezTo>
                <a:cubicBezTo>
                  <a:pt x="21392" y="3353"/>
                  <a:pt x="21397" y="3353"/>
                  <a:pt x="21397" y="3353"/>
                </a:cubicBezTo>
                <a:cubicBezTo>
                  <a:pt x="21397" y="3353"/>
                  <a:pt x="21403" y="3353"/>
                  <a:pt x="21403" y="3342"/>
                </a:cubicBezTo>
                <a:cubicBezTo>
                  <a:pt x="21403" y="3342"/>
                  <a:pt x="21409" y="3342"/>
                  <a:pt x="21409" y="3342"/>
                </a:cubicBezTo>
                <a:cubicBezTo>
                  <a:pt x="21414" y="3342"/>
                  <a:pt x="21414" y="3342"/>
                  <a:pt x="21420" y="3342"/>
                </a:cubicBezTo>
                <a:cubicBezTo>
                  <a:pt x="21420" y="3342"/>
                  <a:pt x="21420" y="3342"/>
                  <a:pt x="21426" y="3342"/>
                </a:cubicBezTo>
                <a:cubicBezTo>
                  <a:pt x="21426" y="3342"/>
                  <a:pt x="21426" y="3331"/>
                  <a:pt x="21426" y="3331"/>
                </a:cubicBezTo>
                <a:cubicBezTo>
                  <a:pt x="21426" y="3321"/>
                  <a:pt x="21431" y="3321"/>
                  <a:pt x="21431" y="3321"/>
                </a:cubicBezTo>
                <a:cubicBezTo>
                  <a:pt x="21437" y="3321"/>
                  <a:pt x="21437" y="3321"/>
                  <a:pt x="21442" y="3321"/>
                </a:cubicBezTo>
                <a:cubicBezTo>
                  <a:pt x="21442" y="3321"/>
                  <a:pt x="21448" y="3321"/>
                  <a:pt x="21448" y="3310"/>
                </a:cubicBezTo>
                <a:cubicBezTo>
                  <a:pt x="21454" y="3310"/>
                  <a:pt x="21454" y="3310"/>
                  <a:pt x="21454" y="3310"/>
                </a:cubicBezTo>
                <a:cubicBezTo>
                  <a:pt x="21459" y="3321"/>
                  <a:pt x="21459" y="3321"/>
                  <a:pt x="21459" y="3321"/>
                </a:cubicBezTo>
                <a:cubicBezTo>
                  <a:pt x="21459" y="3331"/>
                  <a:pt x="21471" y="3331"/>
                  <a:pt x="21471" y="3331"/>
                </a:cubicBezTo>
                <a:cubicBezTo>
                  <a:pt x="21476" y="3331"/>
                  <a:pt x="21476" y="3342"/>
                  <a:pt x="21482" y="3342"/>
                </a:cubicBezTo>
                <a:cubicBezTo>
                  <a:pt x="21482" y="3342"/>
                  <a:pt x="21487" y="3342"/>
                  <a:pt x="21487" y="3342"/>
                </a:cubicBezTo>
                <a:cubicBezTo>
                  <a:pt x="21487" y="3342"/>
                  <a:pt x="21487" y="3331"/>
                  <a:pt x="21493" y="3331"/>
                </a:cubicBezTo>
                <a:cubicBezTo>
                  <a:pt x="21499" y="3331"/>
                  <a:pt x="21499" y="3331"/>
                  <a:pt x="21504" y="3342"/>
                </a:cubicBezTo>
                <a:cubicBezTo>
                  <a:pt x="21510" y="3342"/>
                  <a:pt x="21516" y="3331"/>
                  <a:pt x="21516" y="3331"/>
                </a:cubicBezTo>
                <a:cubicBezTo>
                  <a:pt x="21521" y="3331"/>
                  <a:pt x="21532" y="3331"/>
                  <a:pt x="21538" y="3321"/>
                </a:cubicBezTo>
                <a:cubicBezTo>
                  <a:pt x="21538" y="3321"/>
                  <a:pt x="21544" y="3321"/>
                  <a:pt x="21544" y="3321"/>
                </a:cubicBezTo>
                <a:cubicBezTo>
                  <a:pt x="21549" y="3310"/>
                  <a:pt x="21549" y="3310"/>
                  <a:pt x="21555" y="3310"/>
                </a:cubicBezTo>
                <a:cubicBezTo>
                  <a:pt x="21561" y="3310"/>
                  <a:pt x="21566" y="3310"/>
                  <a:pt x="21572" y="3310"/>
                </a:cubicBezTo>
                <a:cubicBezTo>
                  <a:pt x="21566" y="3202"/>
                  <a:pt x="21566" y="3202"/>
                  <a:pt x="21566" y="3202"/>
                </a:cubicBezTo>
                <a:cubicBezTo>
                  <a:pt x="21566" y="3202"/>
                  <a:pt x="21561" y="3202"/>
                  <a:pt x="21561" y="3202"/>
                </a:cubicBezTo>
                <a:cubicBezTo>
                  <a:pt x="21561" y="3192"/>
                  <a:pt x="21561" y="3192"/>
                  <a:pt x="21555" y="3192"/>
                </a:cubicBezTo>
                <a:cubicBezTo>
                  <a:pt x="21549" y="3192"/>
                  <a:pt x="21544" y="3192"/>
                  <a:pt x="21538" y="3192"/>
                </a:cubicBezTo>
                <a:cubicBezTo>
                  <a:pt x="21538" y="3181"/>
                  <a:pt x="21532" y="3181"/>
                  <a:pt x="21527" y="3181"/>
                </a:cubicBezTo>
                <a:cubicBezTo>
                  <a:pt x="21527" y="3181"/>
                  <a:pt x="21521" y="3192"/>
                  <a:pt x="21521" y="3192"/>
                </a:cubicBezTo>
                <a:cubicBezTo>
                  <a:pt x="21516" y="3192"/>
                  <a:pt x="21510" y="3192"/>
                  <a:pt x="21504" y="3192"/>
                </a:cubicBezTo>
                <a:cubicBezTo>
                  <a:pt x="21499" y="3192"/>
                  <a:pt x="21493" y="3192"/>
                  <a:pt x="21493" y="3192"/>
                </a:cubicBezTo>
                <a:cubicBezTo>
                  <a:pt x="21482" y="3192"/>
                  <a:pt x="21476" y="3202"/>
                  <a:pt x="21471" y="3192"/>
                </a:cubicBezTo>
                <a:cubicBezTo>
                  <a:pt x="21471" y="3192"/>
                  <a:pt x="21465" y="3192"/>
                  <a:pt x="21459" y="3192"/>
                </a:cubicBezTo>
                <a:cubicBezTo>
                  <a:pt x="21448" y="3192"/>
                  <a:pt x="21442" y="3202"/>
                  <a:pt x="21437" y="3213"/>
                </a:cubicBezTo>
                <a:cubicBezTo>
                  <a:pt x="21431" y="3213"/>
                  <a:pt x="21426" y="3224"/>
                  <a:pt x="21420" y="3224"/>
                </a:cubicBezTo>
                <a:cubicBezTo>
                  <a:pt x="21414" y="3224"/>
                  <a:pt x="21414" y="3235"/>
                  <a:pt x="21409" y="3235"/>
                </a:cubicBezTo>
                <a:cubicBezTo>
                  <a:pt x="21403" y="3245"/>
                  <a:pt x="21397" y="3245"/>
                  <a:pt x="21392" y="3256"/>
                </a:cubicBezTo>
                <a:cubicBezTo>
                  <a:pt x="21386" y="3256"/>
                  <a:pt x="21386" y="3256"/>
                  <a:pt x="21381" y="3267"/>
                </a:cubicBezTo>
                <a:cubicBezTo>
                  <a:pt x="21375" y="3267"/>
                  <a:pt x="21369" y="3278"/>
                  <a:pt x="21369" y="3278"/>
                </a:cubicBezTo>
                <a:cubicBezTo>
                  <a:pt x="21364" y="3288"/>
                  <a:pt x="21364" y="3299"/>
                  <a:pt x="21364" y="3310"/>
                </a:cubicBezTo>
                <a:cubicBezTo>
                  <a:pt x="21364" y="3321"/>
                  <a:pt x="21364" y="3321"/>
                  <a:pt x="21369" y="3331"/>
                </a:cubicBezTo>
                <a:cubicBezTo>
                  <a:pt x="21369" y="3331"/>
                  <a:pt x="21369" y="3342"/>
                  <a:pt x="21369" y="3342"/>
                </a:cubicBezTo>
                <a:close/>
                <a:moveTo>
                  <a:pt x="19282" y="2332"/>
                </a:moveTo>
                <a:cubicBezTo>
                  <a:pt x="19288" y="2332"/>
                  <a:pt x="19293" y="2343"/>
                  <a:pt x="19293" y="2343"/>
                </a:cubicBezTo>
                <a:cubicBezTo>
                  <a:pt x="19299" y="2343"/>
                  <a:pt x="19304" y="2343"/>
                  <a:pt x="19304" y="2353"/>
                </a:cubicBezTo>
                <a:cubicBezTo>
                  <a:pt x="19310" y="2353"/>
                  <a:pt x="19310" y="2353"/>
                  <a:pt x="19316" y="2353"/>
                </a:cubicBezTo>
                <a:cubicBezTo>
                  <a:pt x="19321" y="2364"/>
                  <a:pt x="19327" y="2364"/>
                  <a:pt x="19333" y="2375"/>
                </a:cubicBezTo>
                <a:cubicBezTo>
                  <a:pt x="19338" y="2375"/>
                  <a:pt x="19349" y="2375"/>
                  <a:pt x="19355" y="2386"/>
                </a:cubicBezTo>
                <a:cubicBezTo>
                  <a:pt x="19361" y="2386"/>
                  <a:pt x="19361" y="2386"/>
                  <a:pt x="19366" y="2396"/>
                </a:cubicBezTo>
                <a:cubicBezTo>
                  <a:pt x="19372" y="2396"/>
                  <a:pt x="19378" y="2396"/>
                  <a:pt x="19378" y="2407"/>
                </a:cubicBezTo>
                <a:cubicBezTo>
                  <a:pt x="19383" y="2407"/>
                  <a:pt x="19389" y="2418"/>
                  <a:pt x="19394" y="2418"/>
                </a:cubicBezTo>
                <a:cubicBezTo>
                  <a:pt x="19400" y="2418"/>
                  <a:pt x="19411" y="2429"/>
                  <a:pt x="19417" y="2429"/>
                </a:cubicBezTo>
                <a:cubicBezTo>
                  <a:pt x="19423" y="2429"/>
                  <a:pt x="19428" y="2429"/>
                  <a:pt x="19434" y="2429"/>
                </a:cubicBezTo>
                <a:cubicBezTo>
                  <a:pt x="19439" y="2439"/>
                  <a:pt x="19445" y="2429"/>
                  <a:pt x="19451" y="2429"/>
                </a:cubicBezTo>
                <a:cubicBezTo>
                  <a:pt x="19456" y="2429"/>
                  <a:pt x="19462" y="2429"/>
                  <a:pt x="19468" y="2429"/>
                </a:cubicBezTo>
                <a:cubicBezTo>
                  <a:pt x="19473" y="2429"/>
                  <a:pt x="19479" y="2429"/>
                  <a:pt x="19484" y="2439"/>
                </a:cubicBezTo>
                <a:cubicBezTo>
                  <a:pt x="19490" y="2439"/>
                  <a:pt x="19496" y="2439"/>
                  <a:pt x="19501" y="2439"/>
                </a:cubicBezTo>
                <a:cubicBezTo>
                  <a:pt x="19507" y="2439"/>
                  <a:pt x="19513" y="2439"/>
                  <a:pt x="19513" y="2429"/>
                </a:cubicBezTo>
                <a:cubicBezTo>
                  <a:pt x="19518" y="2418"/>
                  <a:pt x="19524" y="2418"/>
                  <a:pt x="19529" y="2418"/>
                </a:cubicBezTo>
                <a:cubicBezTo>
                  <a:pt x="19535" y="2418"/>
                  <a:pt x="19541" y="2418"/>
                  <a:pt x="19546" y="2418"/>
                </a:cubicBezTo>
                <a:cubicBezTo>
                  <a:pt x="19552" y="2418"/>
                  <a:pt x="19563" y="2418"/>
                  <a:pt x="19563" y="2407"/>
                </a:cubicBezTo>
                <a:cubicBezTo>
                  <a:pt x="19569" y="2396"/>
                  <a:pt x="19569" y="2386"/>
                  <a:pt x="19574" y="2375"/>
                </a:cubicBezTo>
                <a:cubicBezTo>
                  <a:pt x="19574" y="2375"/>
                  <a:pt x="19574" y="2364"/>
                  <a:pt x="19574" y="2364"/>
                </a:cubicBezTo>
                <a:cubicBezTo>
                  <a:pt x="19574" y="2353"/>
                  <a:pt x="19574" y="2353"/>
                  <a:pt x="19580" y="2353"/>
                </a:cubicBezTo>
                <a:cubicBezTo>
                  <a:pt x="19580" y="2353"/>
                  <a:pt x="19586" y="2353"/>
                  <a:pt x="19580" y="2343"/>
                </a:cubicBezTo>
                <a:cubicBezTo>
                  <a:pt x="19580" y="2343"/>
                  <a:pt x="19574" y="2343"/>
                  <a:pt x="19574" y="2343"/>
                </a:cubicBezTo>
                <a:cubicBezTo>
                  <a:pt x="19569" y="2343"/>
                  <a:pt x="19563" y="2343"/>
                  <a:pt x="19558" y="2343"/>
                </a:cubicBezTo>
                <a:cubicBezTo>
                  <a:pt x="19558" y="2343"/>
                  <a:pt x="19552" y="2343"/>
                  <a:pt x="19546" y="2343"/>
                </a:cubicBezTo>
                <a:cubicBezTo>
                  <a:pt x="19541" y="2343"/>
                  <a:pt x="19541" y="2332"/>
                  <a:pt x="19535" y="2332"/>
                </a:cubicBezTo>
                <a:cubicBezTo>
                  <a:pt x="19529" y="2321"/>
                  <a:pt x="19524" y="2321"/>
                  <a:pt x="19518" y="2321"/>
                </a:cubicBezTo>
                <a:cubicBezTo>
                  <a:pt x="19518" y="2321"/>
                  <a:pt x="19513" y="2321"/>
                  <a:pt x="19513" y="2321"/>
                </a:cubicBezTo>
                <a:cubicBezTo>
                  <a:pt x="19507" y="2321"/>
                  <a:pt x="19507" y="2321"/>
                  <a:pt x="19501" y="2321"/>
                </a:cubicBezTo>
                <a:cubicBezTo>
                  <a:pt x="19496" y="2310"/>
                  <a:pt x="19490" y="2310"/>
                  <a:pt x="19484" y="2310"/>
                </a:cubicBezTo>
                <a:cubicBezTo>
                  <a:pt x="19484" y="2310"/>
                  <a:pt x="19479" y="2310"/>
                  <a:pt x="19479" y="2310"/>
                </a:cubicBezTo>
                <a:cubicBezTo>
                  <a:pt x="19473" y="2310"/>
                  <a:pt x="19473" y="2310"/>
                  <a:pt x="19468" y="2310"/>
                </a:cubicBezTo>
                <a:cubicBezTo>
                  <a:pt x="19468" y="2321"/>
                  <a:pt x="19468" y="2321"/>
                  <a:pt x="19462" y="2321"/>
                </a:cubicBezTo>
                <a:cubicBezTo>
                  <a:pt x="19462" y="2321"/>
                  <a:pt x="19456" y="2321"/>
                  <a:pt x="19456" y="2321"/>
                </a:cubicBezTo>
                <a:cubicBezTo>
                  <a:pt x="19451" y="2321"/>
                  <a:pt x="19451" y="2321"/>
                  <a:pt x="19445" y="2321"/>
                </a:cubicBezTo>
                <a:cubicBezTo>
                  <a:pt x="19445" y="2321"/>
                  <a:pt x="19439" y="2321"/>
                  <a:pt x="19434" y="2321"/>
                </a:cubicBezTo>
                <a:cubicBezTo>
                  <a:pt x="19434" y="2321"/>
                  <a:pt x="19434" y="2321"/>
                  <a:pt x="19428" y="2321"/>
                </a:cubicBezTo>
                <a:cubicBezTo>
                  <a:pt x="19428" y="2310"/>
                  <a:pt x="19428" y="2310"/>
                  <a:pt x="19428" y="2310"/>
                </a:cubicBezTo>
                <a:cubicBezTo>
                  <a:pt x="19428" y="2300"/>
                  <a:pt x="19428" y="2300"/>
                  <a:pt x="19434" y="2300"/>
                </a:cubicBezTo>
                <a:cubicBezTo>
                  <a:pt x="19439" y="2278"/>
                  <a:pt x="19417" y="2278"/>
                  <a:pt x="19411" y="2278"/>
                </a:cubicBezTo>
                <a:cubicBezTo>
                  <a:pt x="19406" y="2278"/>
                  <a:pt x="19400" y="2278"/>
                  <a:pt x="19394" y="2278"/>
                </a:cubicBezTo>
                <a:cubicBezTo>
                  <a:pt x="19389" y="2278"/>
                  <a:pt x="19383" y="2278"/>
                  <a:pt x="19383" y="2278"/>
                </a:cubicBezTo>
                <a:cubicBezTo>
                  <a:pt x="19378" y="2278"/>
                  <a:pt x="19378" y="2267"/>
                  <a:pt x="19378" y="2267"/>
                </a:cubicBezTo>
                <a:cubicBezTo>
                  <a:pt x="19372" y="2267"/>
                  <a:pt x="19366" y="2267"/>
                  <a:pt x="19361" y="2267"/>
                </a:cubicBezTo>
                <a:cubicBezTo>
                  <a:pt x="19355" y="2278"/>
                  <a:pt x="19349" y="2289"/>
                  <a:pt x="19344" y="2289"/>
                </a:cubicBezTo>
                <a:cubicBezTo>
                  <a:pt x="19338" y="2300"/>
                  <a:pt x="19333" y="2300"/>
                  <a:pt x="19327" y="2300"/>
                </a:cubicBezTo>
                <a:cubicBezTo>
                  <a:pt x="19327" y="2289"/>
                  <a:pt x="19321" y="2289"/>
                  <a:pt x="19316" y="2289"/>
                </a:cubicBezTo>
                <a:cubicBezTo>
                  <a:pt x="19316" y="2289"/>
                  <a:pt x="19310" y="2278"/>
                  <a:pt x="19310" y="2278"/>
                </a:cubicBezTo>
                <a:cubicBezTo>
                  <a:pt x="19310" y="2267"/>
                  <a:pt x="19316" y="2267"/>
                  <a:pt x="19316" y="2267"/>
                </a:cubicBezTo>
                <a:cubicBezTo>
                  <a:pt x="19316" y="2257"/>
                  <a:pt x="19316" y="2257"/>
                  <a:pt x="19310" y="2257"/>
                </a:cubicBezTo>
                <a:cubicBezTo>
                  <a:pt x="19310" y="2246"/>
                  <a:pt x="19310" y="2246"/>
                  <a:pt x="19310" y="2235"/>
                </a:cubicBezTo>
                <a:cubicBezTo>
                  <a:pt x="19304" y="2235"/>
                  <a:pt x="19299" y="2224"/>
                  <a:pt x="19299" y="2235"/>
                </a:cubicBezTo>
                <a:cubicBezTo>
                  <a:pt x="19293" y="2235"/>
                  <a:pt x="19293" y="2246"/>
                  <a:pt x="19293" y="2257"/>
                </a:cubicBezTo>
                <a:cubicBezTo>
                  <a:pt x="19293" y="2267"/>
                  <a:pt x="19288" y="2267"/>
                  <a:pt x="19288" y="2267"/>
                </a:cubicBezTo>
                <a:cubicBezTo>
                  <a:pt x="19288" y="2267"/>
                  <a:pt x="19282" y="2278"/>
                  <a:pt x="19282" y="2278"/>
                </a:cubicBezTo>
                <a:cubicBezTo>
                  <a:pt x="19282" y="2289"/>
                  <a:pt x="19276" y="2300"/>
                  <a:pt x="19276" y="2310"/>
                </a:cubicBezTo>
                <a:cubicBezTo>
                  <a:pt x="19276" y="2321"/>
                  <a:pt x="19276" y="2310"/>
                  <a:pt x="19271" y="2321"/>
                </a:cubicBezTo>
                <a:cubicBezTo>
                  <a:pt x="19271" y="2321"/>
                  <a:pt x="19276" y="2332"/>
                  <a:pt x="19282" y="2332"/>
                </a:cubicBezTo>
                <a:close/>
                <a:moveTo>
                  <a:pt x="18595" y="2579"/>
                </a:moveTo>
                <a:cubicBezTo>
                  <a:pt x="18601" y="2590"/>
                  <a:pt x="18607" y="2590"/>
                  <a:pt x="18607" y="2590"/>
                </a:cubicBezTo>
                <a:cubicBezTo>
                  <a:pt x="18607" y="2601"/>
                  <a:pt x="18612" y="2601"/>
                  <a:pt x="18612" y="2611"/>
                </a:cubicBezTo>
                <a:cubicBezTo>
                  <a:pt x="18612" y="2611"/>
                  <a:pt x="18618" y="2622"/>
                  <a:pt x="18624" y="2633"/>
                </a:cubicBezTo>
                <a:cubicBezTo>
                  <a:pt x="18629" y="2633"/>
                  <a:pt x="18629" y="2633"/>
                  <a:pt x="18629" y="2644"/>
                </a:cubicBezTo>
                <a:cubicBezTo>
                  <a:pt x="18635" y="2654"/>
                  <a:pt x="18646" y="2644"/>
                  <a:pt x="18646" y="2633"/>
                </a:cubicBezTo>
                <a:cubicBezTo>
                  <a:pt x="18646" y="2622"/>
                  <a:pt x="18640" y="2611"/>
                  <a:pt x="18635" y="2611"/>
                </a:cubicBezTo>
                <a:cubicBezTo>
                  <a:pt x="18629" y="2601"/>
                  <a:pt x="18629" y="2601"/>
                  <a:pt x="18624" y="2590"/>
                </a:cubicBezTo>
                <a:cubicBezTo>
                  <a:pt x="18618" y="2590"/>
                  <a:pt x="18618" y="2590"/>
                  <a:pt x="18612" y="2579"/>
                </a:cubicBezTo>
                <a:cubicBezTo>
                  <a:pt x="18612" y="2579"/>
                  <a:pt x="18607" y="2568"/>
                  <a:pt x="18601" y="2568"/>
                </a:cubicBezTo>
                <a:cubicBezTo>
                  <a:pt x="18601" y="2568"/>
                  <a:pt x="18595" y="2568"/>
                  <a:pt x="18595" y="2568"/>
                </a:cubicBezTo>
                <a:cubicBezTo>
                  <a:pt x="18595" y="2568"/>
                  <a:pt x="18595" y="2558"/>
                  <a:pt x="18590" y="2558"/>
                </a:cubicBezTo>
                <a:cubicBezTo>
                  <a:pt x="18584" y="2558"/>
                  <a:pt x="18595" y="2579"/>
                  <a:pt x="18595" y="2579"/>
                </a:cubicBezTo>
                <a:close/>
                <a:moveTo>
                  <a:pt x="16305" y="1547"/>
                </a:moveTo>
                <a:cubicBezTo>
                  <a:pt x="16305" y="1547"/>
                  <a:pt x="16300" y="1547"/>
                  <a:pt x="16300" y="1558"/>
                </a:cubicBezTo>
                <a:cubicBezTo>
                  <a:pt x="16294" y="1569"/>
                  <a:pt x="16289" y="1569"/>
                  <a:pt x="16289" y="1580"/>
                </a:cubicBezTo>
                <a:cubicBezTo>
                  <a:pt x="16283" y="1580"/>
                  <a:pt x="16277" y="1590"/>
                  <a:pt x="16277" y="1601"/>
                </a:cubicBezTo>
                <a:cubicBezTo>
                  <a:pt x="16277" y="1612"/>
                  <a:pt x="16283" y="1612"/>
                  <a:pt x="16283" y="1612"/>
                </a:cubicBezTo>
                <a:cubicBezTo>
                  <a:pt x="16289" y="1623"/>
                  <a:pt x="16294" y="1633"/>
                  <a:pt x="16294" y="1633"/>
                </a:cubicBezTo>
                <a:cubicBezTo>
                  <a:pt x="16300" y="1633"/>
                  <a:pt x="16305" y="1623"/>
                  <a:pt x="16311" y="1623"/>
                </a:cubicBezTo>
                <a:cubicBezTo>
                  <a:pt x="16317" y="1623"/>
                  <a:pt x="16317" y="1623"/>
                  <a:pt x="16322" y="1623"/>
                </a:cubicBezTo>
                <a:cubicBezTo>
                  <a:pt x="16328" y="1612"/>
                  <a:pt x="16334" y="1612"/>
                  <a:pt x="16339" y="1612"/>
                </a:cubicBezTo>
                <a:cubicBezTo>
                  <a:pt x="16345" y="1612"/>
                  <a:pt x="16345" y="1601"/>
                  <a:pt x="16351" y="1601"/>
                </a:cubicBezTo>
                <a:cubicBezTo>
                  <a:pt x="16362" y="1590"/>
                  <a:pt x="16367" y="1590"/>
                  <a:pt x="16379" y="1580"/>
                </a:cubicBezTo>
                <a:cubicBezTo>
                  <a:pt x="16390" y="1569"/>
                  <a:pt x="16396" y="1558"/>
                  <a:pt x="16407" y="1558"/>
                </a:cubicBezTo>
                <a:cubicBezTo>
                  <a:pt x="16412" y="1558"/>
                  <a:pt x="16412" y="1558"/>
                  <a:pt x="16418" y="1558"/>
                </a:cubicBezTo>
                <a:cubicBezTo>
                  <a:pt x="16418" y="1558"/>
                  <a:pt x="16418" y="1569"/>
                  <a:pt x="16424" y="1569"/>
                </a:cubicBezTo>
                <a:cubicBezTo>
                  <a:pt x="16429" y="1569"/>
                  <a:pt x="16429" y="1558"/>
                  <a:pt x="16435" y="1558"/>
                </a:cubicBezTo>
                <a:cubicBezTo>
                  <a:pt x="16441" y="1558"/>
                  <a:pt x="16441" y="1569"/>
                  <a:pt x="16446" y="1569"/>
                </a:cubicBezTo>
                <a:cubicBezTo>
                  <a:pt x="16446" y="1569"/>
                  <a:pt x="16452" y="1558"/>
                  <a:pt x="16452" y="1558"/>
                </a:cubicBezTo>
                <a:cubicBezTo>
                  <a:pt x="16457" y="1558"/>
                  <a:pt x="16463" y="1558"/>
                  <a:pt x="16469" y="1558"/>
                </a:cubicBezTo>
                <a:cubicBezTo>
                  <a:pt x="16474" y="1558"/>
                  <a:pt x="16491" y="1558"/>
                  <a:pt x="16497" y="1569"/>
                </a:cubicBezTo>
                <a:cubicBezTo>
                  <a:pt x="16497" y="1569"/>
                  <a:pt x="16497" y="1569"/>
                  <a:pt x="16502" y="1569"/>
                </a:cubicBezTo>
                <a:cubicBezTo>
                  <a:pt x="16508" y="1558"/>
                  <a:pt x="16508" y="1547"/>
                  <a:pt x="16514" y="1547"/>
                </a:cubicBezTo>
                <a:cubicBezTo>
                  <a:pt x="16519" y="1547"/>
                  <a:pt x="16525" y="1558"/>
                  <a:pt x="16531" y="1547"/>
                </a:cubicBezTo>
                <a:cubicBezTo>
                  <a:pt x="16536" y="1547"/>
                  <a:pt x="16536" y="1547"/>
                  <a:pt x="16542" y="1547"/>
                </a:cubicBezTo>
                <a:cubicBezTo>
                  <a:pt x="16547" y="1537"/>
                  <a:pt x="16553" y="1537"/>
                  <a:pt x="16559" y="1537"/>
                </a:cubicBezTo>
                <a:cubicBezTo>
                  <a:pt x="16564" y="1537"/>
                  <a:pt x="16576" y="1547"/>
                  <a:pt x="16581" y="1537"/>
                </a:cubicBezTo>
                <a:cubicBezTo>
                  <a:pt x="16581" y="1537"/>
                  <a:pt x="16587" y="1537"/>
                  <a:pt x="16587" y="1526"/>
                </a:cubicBezTo>
                <a:cubicBezTo>
                  <a:pt x="16592" y="1526"/>
                  <a:pt x="16592" y="1526"/>
                  <a:pt x="16598" y="1526"/>
                </a:cubicBezTo>
                <a:cubicBezTo>
                  <a:pt x="16604" y="1526"/>
                  <a:pt x="16609" y="1515"/>
                  <a:pt x="16615" y="1515"/>
                </a:cubicBezTo>
                <a:cubicBezTo>
                  <a:pt x="16621" y="1526"/>
                  <a:pt x="16621" y="1526"/>
                  <a:pt x="16626" y="1526"/>
                </a:cubicBezTo>
                <a:cubicBezTo>
                  <a:pt x="16632" y="1526"/>
                  <a:pt x="16637" y="1526"/>
                  <a:pt x="16643" y="1515"/>
                </a:cubicBezTo>
                <a:cubicBezTo>
                  <a:pt x="16649" y="1515"/>
                  <a:pt x="16649" y="1504"/>
                  <a:pt x="16654" y="1494"/>
                </a:cubicBezTo>
                <a:cubicBezTo>
                  <a:pt x="16660" y="1483"/>
                  <a:pt x="16666" y="1483"/>
                  <a:pt x="16671" y="1472"/>
                </a:cubicBezTo>
                <a:cubicBezTo>
                  <a:pt x="16677" y="1461"/>
                  <a:pt x="16671" y="1461"/>
                  <a:pt x="16671" y="1451"/>
                </a:cubicBezTo>
                <a:cubicBezTo>
                  <a:pt x="16671" y="1440"/>
                  <a:pt x="16666" y="1440"/>
                  <a:pt x="16666" y="1440"/>
                </a:cubicBezTo>
                <a:cubicBezTo>
                  <a:pt x="16666" y="1429"/>
                  <a:pt x="16666" y="1429"/>
                  <a:pt x="16666" y="1429"/>
                </a:cubicBezTo>
                <a:cubicBezTo>
                  <a:pt x="16660" y="1419"/>
                  <a:pt x="16660" y="1408"/>
                  <a:pt x="16660" y="1397"/>
                </a:cubicBezTo>
                <a:cubicBezTo>
                  <a:pt x="16654" y="1397"/>
                  <a:pt x="16649" y="1397"/>
                  <a:pt x="16643" y="1397"/>
                </a:cubicBezTo>
                <a:cubicBezTo>
                  <a:pt x="16637" y="1397"/>
                  <a:pt x="16626" y="1386"/>
                  <a:pt x="16615" y="1386"/>
                </a:cubicBezTo>
                <a:cubicBezTo>
                  <a:pt x="16615" y="1386"/>
                  <a:pt x="16615" y="1386"/>
                  <a:pt x="16615" y="1386"/>
                </a:cubicBezTo>
                <a:cubicBezTo>
                  <a:pt x="16615" y="1376"/>
                  <a:pt x="16621" y="1376"/>
                  <a:pt x="16615" y="1365"/>
                </a:cubicBezTo>
                <a:cubicBezTo>
                  <a:pt x="16615" y="1354"/>
                  <a:pt x="16615" y="1354"/>
                  <a:pt x="16609" y="1354"/>
                </a:cubicBezTo>
                <a:cubicBezTo>
                  <a:pt x="16604" y="1343"/>
                  <a:pt x="16592" y="1354"/>
                  <a:pt x="16587" y="1343"/>
                </a:cubicBezTo>
                <a:cubicBezTo>
                  <a:pt x="16587" y="1343"/>
                  <a:pt x="16576" y="1343"/>
                  <a:pt x="16581" y="1333"/>
                </a:cubicBezTo>
                <a:cubicBezTo>
                  <a:pt x="16581" y="1322"/>
                  <a:pt x="16581" y="1322"/>
                  <a:pt x="16581" y="1322"/>
                </a:cubicBezTo>
                <a:cubicBezTo>
                  <a:pt x="16581" y="1311"/>
                  <a:pt x="16581" y="1311"/>
                  <a:pt x="16576" y="1311"/>
                </a:cubicBezTo>
                <a:cubicBezTo>
                  <a:pt x="16570" y="1300"/>
                  <a:pt x="16553" y="1311"/>
                  <a:pt x="16542" y="1300"/>
                </a:cubicBezTo>
                <a:cubicBezTo>
                  <a:pt x="16536" y="1300"/>
                  <a:pt x="16531" y="1300"/>
                  <a:pt x="16525" y="1311"/>
                </a:cubicBezTo>
                <a:cubicBezTo>
                  <a:pt x="16519" y="1311"/>
                  <a:pt x="16519" y="1311"/>
                  <a:pt x="16514" y="1311"/>
                </a:cubicBezTo>
                <a:cubicBezTo>
                  <a:pt x="16508" y="1311"/>
                  <a:pt x="16502" y="1322"/>
                  <a:pt x="16497" y="1322"/>
                </a:cubicBezTo>
                <a:cubicBezTo>
                  <a:pt x="16497" y="1311"/>
                  <a:pt x="16497" y="1300"/>
                  <a:pt x="16497" y="1300"/>
                </a:cubicBezTo>
                <a:cubicBezTo>
                  <a:pt x="16497" y="1290"/>
                  <a:pt x="16497" y="1290"/>
                  <a:pt x="16502" y="1279"/>
                </a:cubicBezTo>
                <a:cubicBezTo>
                  <a:pt x="16502" y="1279"/>
                  <a:pt x="16508" y="1279"/>
                  <a:pt x="16508" y="1279"/>
                </a:cubicBezTo>
                <a:cubicBezTo>
                  <a:pt x="16508" y="1279"/>
                  <a:pt x="16508" y="1268"/>
                  <a:pt x="16514" y="1268"/>
                </a:cubicBezTo>
                <a:cubicBezTo>
                  <a:pt x="16514" y="1268"/>
                  <a:pt x="16519" y="1268"/>
                  <a:pt x="16519" y="1268"/>
                </a:cubicBezTo>
                <a:cubicBezTo>
                  <a:pt x="16525" y="1257"/>
                  <a:pt x="16519" y="1257"/>
                  <a:pt x="16519" y="1257"/>
                </a:cubicBezTo>
                <a:cubicBezTo>
                  <a:pt x="16514" y="1257"/>
                  <a:pt x="16508" y="1247"/>
                  <a:pt x="16502" y="1247"/>
                </a:cubicBezTo>
                <a:cubicBezTo>
                  <a:pt x="16502" y="1247"/>
                  <a:pt x="16497" y="1236"/>
                  <a:pt x="16491" y="1236"/>
                </a:cubicBezTo>
                <a:cubicBezTo>
                  <a:pt x="16486" y="1236"/>
                  <a:pt x="16480" y="1236"/>
                  <a:pt x="16480" y="1236"/>
                </a:cubicBezTo>
                <a:cubicBezTo>
                  <a:pt x="16474" y="1236"/>
                  <a:pt x="16474" y="1225"/>
                  <a:pt x="16469" y="1236"/>
                </a:cubicBezTo>
                <a:cubicBezTo>
                  <a:pt x="16469" y="1236"/>
                  <a:pt x="16469" y="1236"/>
                  <a:pt x="16469" y="1247"/>
                </a:cubicBezTo>
                <a:cubicBezTo>
                  <a:pt x="16469" y="1247"/>
                  <a:pt x="16463" y="1257"/>
                  <a:pt x="16463" y="1257"/>
                </a:cubicBezTo>
                <a:cubicBezTo>
                  <a:pt x="16463" y="1257"/>
                  <a:pt x="16463" y="1268"/>
                  <a:pt x="16463" y="1268"/>
                </a:cubicBezTo>
                <a:cubicBezTo>
                  <a:pt x="16463" y="1268"/>
                  <a:pt x="16457" y="1279"/>
                  <a:pt x="16457" y="1279"/>
                </a:cubicBezTo>
                <a:cubicBezTo>
                  <a:pt x="16457" y="1279"/>
                  <a:pt x="16452" y="1279"/>
                  <a:pt x="16452" y="1279"/>
                </a:cubicBezTo>
                <a:cubicBezTo>
                  <a:pt x="16446" y="1279"/>
                  <a:pt x="16446" y="1268"/>
                  <a:pt x="16441" y="1268"/>
                </a:cubicBezTo>
                <a:cubicBezTo>
                  <a:pt x="16441" y="1257"/>
                  <a:pt x="16435" y="1247"/>
                  <a:pt x="16429" y="1247"/>
                </a:cubicBezTo>
                <a:cubicBezTo>
                  <a:pt x="16429" y="1247"/>
                  <a:pt x="16424" y="1247"/>
                  <a:pt x="16424" y="1247"/>
                </a:cubicBezTo>
                <a:cubicBezTo>
                  <a:pt x="16412" y="1257"/>
                  <a:pt x="16407" y="1257"/>
                  <a:pt x="16407" y="1268"/>
                </a:cubicBezTo>
                <a:cubicBezTo>
                  <a:pt x="16401" y="1279"/>
                  <a:pt x="16401" y="1279"/>
                  <a:pt x="16401" y="1290"/>
                </a:cubicBezTo>
                <a:cubicBezTo>
                  <a:pt x="16396" y="1290"/>
                  <a:pt x="16390" y="1300"/>
                  <a:pt x="16390" y="1311"/>
                </a:cubicBezTo>
                <a:cubicBezTo>
                  <a:pt x="16390" y="1311"/>
                  <a:pt x="16396" y="1322"/>
                  <a:pt x="16396" y="1322"/>
                </a:cubicBezTo>
                <a:cubicBezTo>
                  <a:pt x="16396" y="1322"/>
                  <a:pt x="16396" y="1322"/>
                  <a:pt x="16396" y="1322"/>
                </a:cubicBezTo>
                <a:cubicBezTo>
                  <a:pt x="16396" y="1333"/>
                  <a:pt x="16396" y="1333"/>
                  <a:pt x="16396" y="1333"/>
                </a:cubicBezTo>
                <a:cubicBezTo>
                  <a:pt x="16396" y="1343"/>
                  <a:pt x="16390" y="1343"/>
                  <a:pt x="16384" y="1343"/>
                </a:cubicBezTo>
                <a:cubicBezTo>
                  <a:pt x="16379" y="1343"/>
                  <a:pt x="16379" y="1354"/>
                  <a:pt x="16379" y="1376"/>
                </a:cubicBezTo>
                <a:cubicBezTo>
                  <a:pt x="16379" y="1376"/>
                  <a:pt x="16379" y="1376"/>
                  <a:pt x="16379" y="1376"/>
                </a:cubicBezTo>
                <a:cubicBezTo>
                  <a:pt x="16379" y="1376"/>
                  <a:pt x="16373" y="1386"/>
                  <a:pt x="16373" y="1386"/>
                </a:cubicBezTo>
                <a:cubicBezTo>
                  <a:pt x="16373" y="1386"/>
                  <a:pt x="16373" y="1397"/>
                  <a:pt x="16373" y="1397"/>
                </a:cubicBezTo>
                <a:cubicBezTo>
                  <a:pt x="16379" y="1397"/>
                  <a:pt x="16379" y="1397"/>
                  <a:pt x="16379" y="1408"/>
                </a:cubicBezTo>
                <a:cubicBezTo>
                  <a:pt x="16384" y="1408"/>
                  <a:pt x="16384" y="1408"/>
                  <a:pt x="16384" y="1408"/>
                </a:cubicBezTo>
                <a:cubicBezTo>
                  <a:pt x="16384" y="1419"/>
                  <a:pt x="16384" y="1419"/>
                  <a:pt x="16384" y="1419"/>
                </a:cubicBezTo>
                <a:cubicBezTo>
                  <a:pt x="16384" y="1419"/>
                  <a:pt x="16379" y="1419"/>
                  <a:pt x="16379" y="1408"/>
                </a:cubicBezTo>
                <a:cubicBezTo>
                  <a:pt x="16379" y="1408"/>
                  <a:pt x="16379" y="1408"/>
                  <a:pt x="16373" y="1408"/>
                </a:cubicBezTo>
                <a:cubicBezTo>
                  <a:pt x="16373" y="1408"/>
                  <a:pt x="16367" y="1408"/>
                  <a:pt x="16367" y="1408"/>
                </a:cubicBezTo>
                <a:cubicBezTo>
                  <a:pt x="16367" y="1408"/>
                  <a:pt x="16362" y="1408"/>
                  <a:pt x="16362" y="1408"/>
                </a:cubicBezTo>
                <a:cubicBezTo>
                  <a:pt x="16356" y="1408"/>
                  <a:pt x="16351" y="1408"/>
                  <a:pt x="16345" y="1408"/>
                </a:cubicBezTo>
                <a:cubicBezTo>
                  <a:pt x="16339" y="1419"/>
                  <a:pt x="16339" y="1429"/>
                  <a:pt x="16339" y="1440"/>
                </a:cubicBezTo>
                <a:cubicBezTo>
                  <a:pt x="16334" y="1440"/>
                  <a:pt x="16334" y="1440"/>
                  <a:pt x="16334" y="1451"/>
                </a:cubicBezTo>
                <a:cubicBezTo>
                  <a:pt x="16328" y="1451"/>
                  <a:pt x="16328" y="1461"/>
                  <a:pt x="16328" y="1461"/>
                </a:cubicBezTo>
                <a:cubicBezTo>
                  <a:pt x="16328" y="1472"/>
                  <a:pt x="16322" y="1483"/>
                  <a:pt x="16322" y="1483"/>
                </a:cubicBezTo>
                <a:cubicBezTo>
                  <a:pt x="16322" y="1494"/>
                  <a:pt x="16322" y="1494"/>
                  <a:pt x="16322" y="1504"/>
                </a:cubicBezTo>
                <a:cubicBezTo>
                  <a:pt x="16322" y="1515"/>
                  <a:pt x="16317" y="1526"/>
                  <a:pt x="16311" y="1537"/>
                </a:cubicBezTo>
                <a:cubicBezTo>
                  <a:pt x="16311" y="1537"/>
                  <a:pt x="16305" y="1537"/>
                  <a:pt x="16305" y="1547"/>
                </a:cubicBezTo>
                <a:close/>
                <a:moveTo>
                  <a:pt x="19107" y="2751"/>
                </a:moveTo>
                <a:cubicBezTo>
                  <a:pt x="19107" y="2740"/>
                  <a:pt x="19102" y="2740"/>
                  <a:pt x="19096" y="2730"/>
                </a:cubicBezTo>
                <a:cubicBezTo>
                  <a:pt x="19096" y="2719"/>
                  <a:pt x="19091" y="2719"/>
                  <a:pt x="19085" y="2708"/>
                </a:cubicBezTo>
                <a:cubicBezTo>
                  <a:pt x="19085" y="2708"/>
                  <a:pt x="19079" y="2708"/>
                  <a:pt x="19074" y="2697"/>
                </a:cubicBezTo>
                <a:cubicBezTo>
                  <a:pt x="19068" y="2697"/>
                  <a:pt x="19068" y="2687"/>
                  <a:pt x="19062" y="2676"/>
                </a:cubicBezTo>
                <a:cubicBezTo>
                  <a:pt x="19057" y="2676"/>
                  <a:pt x="19057" y="2665"/>
                  <a:pt x="19051" y="2665"/>
                </a:cubicBezTo>
                <a:cubicBezTo>
                  <a:pt x="19046" y="2665"/>
                  <a:pt x="19046" y="2654"/>
                  <a:pt x="19046" y="2654"/>
                </a:cubicBezTo>
                <a:cubicBezTo>
                  <a:pt x="19034" y="2654"/>
                  <a:pt x="19029" y="2644"/>
                  <a:pt x="19023" y="2644"/>
                </a:cubicBezTo>
                <a:cubicBezTo>
                  <a:pt x="19017" y="2633"/>
                  <a:pt x="19006" y="2644"/>
                  <a:pt x="19001" y="2644"/>
                </a:cubicBezTo>
                <a:cubicBezTo>
                  <a:pt x="18989" y="2654"/>
                  <a:pt x="18972" y="2654"/>
                  <a:pt x="18961" y="2654"/>
                </a:cubicBezTo>
                <a:cubicBezTo>
                  <a:pt x="18956" y="2654"/>
                  <a:pt x="18950" y="2654"/>
                  <a:pt x="18944" y="2665"/>
                </a:cubicBezTo>
                <a:cubicBezTo>
                  <a:pt x="18939" y="2676"/>
                  <a:pt x="18939" y="2687"/>
                  <a:pt x="18933" y="2697"/>
                </a:cubicBezTo>
                <a:cubicBezTo>
                  <a:pt x="18927" y="2719"/>
                  <a:pt x="18922" y="2730"/>
                  <a:pt x="18911" y="2740"/>
                </a:cubicBezTo>
                <a:cubicBezTo>
                  <a:pt x="18905" y="2751"/>
                  <a:pt x="18899" y="2751"/>
                  <a:pt x="18894" y="2751"/>
                </a:cubicBezTo>
                <a:cubicBezTo>
                  <a:pt x="18888" y="2751"/>
                  <a:pt x="18888" y="2751"/>
                  <a:pt x="18882" y="2751"/>
                </a:cubicBezTo>
                <a:cubicBezTo>
                  <a:pt x="18882" y="2751"/>
                  <a:pt x="18877" y="2751"/>
                  <a:pt x="18877" y="2751"/>
                </a:cubicBezTo>
                <a:cubicBezTo>
                  <a:pt x="18871" y="2751"/>
                  <a:pt x="18866" y="2751"/>
                  <a:pt x="18860" y="2762"/>
                </a:cubicBezTo>
                <a:cubicBezTo>
                  <a:pt x="18860" y="2773"/>
                  <a:pt x="18871" y="2773"/>
                  <a:pt x="18871" y="2773"/>
                </a:cubicBezTo>
                <a:cubicBezTo>
                  <a:pt x="18877" y="2773"/>
                  <a:pt x="18882" y="2773"/>
                  <a:pt x="18888" y="2773"/>
                </a:cubicBezTo>
                <a:cubicBezTo>
                  <a:pt x="18888" y="2773"/>
                  <a:pt x="18894" y="2762"/>
                  <a:pt x="18899" y="2762"/>
                </a:cubicBezTo>
                <a:cubicBezTo>
                  <a:pt x="18905" y="2762"/>
                  <a:pt x="18905" y="2751"/>
                  <a:pt x="18911" y="2751"/>
                </a:cubicBezTo>
                <a:cubicBezTo>
                  <a:pt x="18916" y="2751"/>
                  <a:pt x="18922" y="2751"/>
                  <a:pt x="18927" y="2751"/>
                </a:cubicBezTo>
                <a:cubicBezTo>
                  <a:pt x="18939" y="2751"/>
                  <a:pt x="18950" y="2751"/>
                  <a:pt x="18956" y="2762"/>
                </a:cubicBezTo>
                <a:cubicBezTo>
                  <a:pt x="18961" y="2762"/>
                  <a:pt x="18967" y="2773"/>
                  <a:pt x="18972" y="2773"/>
                </a:cubicBezTo>
                <a:cubicBezTo>
                  <a:pt x="18978" y="2783"/>
                  <a:pt x="18984" y="2783"/>
                  <a:pt x="18995" y="2783"/>
                </a:cubicBezTo>
                <a:cubicBezTo>
                  <a:pt x="19001" y="2783"/>
                  <a:pt x="19006" y="2783"/>
                  <a:pt x="19012" y="2783"/>
                </a:cubicBezTo>
                <a:cubicBezTo>
                  <a:pt x="19017" y="2794"/>
                  <a:pt x="19023" y="2794"/>
                  <a:pt x="19029" y="2805"/>
                </a:cubicBezTo>
                <a:cubicBezTo>
                  <a:pt x="19040" y="2805"/>
                  <a:pt x="19046" y="2794"/>
                  <a:pt x="19057" y="2794"/>
                </a:cubicBezTo>
                <a:cubicBezTo>
                  <a:pt x="19062" y="2794"/>
                  <a:pt x="19068" y="2805"/>
                  <a:pt x="19074" y="2805"/>
                </a:cubicBezTo>
                <a:cubicBezTo>
                  <a:pt x="19079" y="2805"/>
                  <a:pt x="19085" y="2816"/>
                  <a:pt x="19091" y="2816"/>
                </a:cubicBezTo>
                <a:cubicBezTo>
                  <a:pt x="19096" y="2805"/>
                  <a:pt x="19102" y="2805"/>
                  <a:pt x="19107" y="2805"/>
                </a:cubicBezTo>
                <a:cubicBezTo>
                  <a:pt x="19107" y="2794"/>
                  <a:pt x="19107" y="2794"/>
                  <a:pt x="19107" y="2783"/>
                </a:cubicBezTo>
                <a:cubicBezTo>
                  <a:pt x="19107" y="2783"/>
                  <a:pt x="19107" y="2783"/>
                  <a:pt x="19107" y="2773"/>
                </a:cubicBezTo>
                <a:cubicBezTo>
                  <a:pt x="19107" y="2773"/>
                  <a:pt x="19113" y="2773"/>
                  <a:pt x="19113" y="2762"/>
                </a:cubicBezTo>
                <a:cubicBezTo>
                  <a:pt x="19113" y="2762"/>
                  <a:pt x="19113" y="2751"/>
                  <a:pt x="19107" y="2751"/>
                </a:cubicBezTo>
                <a:close/>
                <a:moveTo>
                  <a:pt x="18905" y="2633"/>
                </a:moveTo>
                <a:cubicBezTo>
                  <a:pt x="18905" y="2633"/>
                  <a:pt x="18911" y="2644"/>
                  <a:pt x="18911" y="2644"/>
                </a:cubicBezTo>
                <a:cubicBezTo>
                  <a:pt x="18916" y="2644"/>
                  <a:pt x="18916" y="2644"/>
                  <a:pt x="18916" y="2644"/>
                </a:cubicBezTo>
                <a:cubicBezTo>
                  <a:pt x="18922" y="2633"/>
                  <a:pt x="18922" y="2633"/>
                  <a:pt x="18922" y="2633"/>
                </a:cubicBezTo>
                <a:cubicBezTo>
                  <a:pt x="18933" y="2622"/>
                  <a:pt x="18950" y="2633"/>
                  <a:pt x="18956" y="2611"/>
                </a:cubicBezTo>
                <a:cubicBezTo>
                  <a:pt x="18956" y="2601"/>
                  <a:pt x="18956" y="2601"/>
                  <a:pt x="18956" y="2590"/>
                </a:cubicBezTo>
                <a:cubicBezTo>
                  <a:pt x="18956" y="2590"/>
                  <a:pt x="18950" y="2579"/>
                  <a:pt x="18950" y="2579"/>
                </a:cubicBezTo>
                <a:cubicBezTo>
                  <a:pt x="18950" y="2568"/>
                  <a:pt x="18944" y="2558"/>
                  <a:pt x="18939" y="2558"/>
                </a:cubicBezTo>
                <a:cubicBezTo>
                  <a:pt x="18933" y="2558"/>
                  <a:pt x="18927" y="2558"/>
                  <a:pt x="18922" y="2558"/>
                </a:cubicBezTo>
                <a:cubicBezTo>
                  <a:pt x="18922" y="2558"/>
                  <a:pt x="18922" y="2558"/>
                  <a:pt x="18916" y="2558"/>
                </a:cubicBezTo>
                <a:cubicBezTo>
                  <a:pt x="18916" y="2558"/>
                  <a:pt x="18916" y="2558"/>
                  <a:pt x="18911" y="2558"/>
                </a:cubicBezTo>
                <a:cubicBezTo>
                  <a:pt x="18911" y="2558"/>
                  <a:pt x="18911" y="2558"/>
                  <a:pt x="18911" y="2558"/>
                </a:cubicBezTo>
                <a:cubicBezTo>
                  <a:pt x="18905" y="2558"/>
                  <a:pt x="18899" y="2558"/>
                  <a:pt x="18899" y="2568"/>
                </a:cubicBezTo>
                <a:cubicBezTo>
                  <a:pt x="18894" y="2568"/>
                  <a:pt x="18894" y="2568"/>
                  <a:pt x="18894" y="2579"/>
                </a:cubicBezTo>
                <a:cubicBezTo>
                  <a:pt x="18894" y="2579"/>
                  <a:pt x="18894" y="2579"/>
                  <a:pt x="18894" y="2590"/>
                </a:cubicBezTo>
                <a:cubicBezTo>
                  <a:pt x="18888" y="2590"/>
                  <a:pt x="18894" y="2601"/>
                  <a:pt x="18894" y="2601"/>
                </a:cubicBezTo>
                <a:cubicBezTo>
                  <a:pt x="18894" y="2601"/>
                  <a:pt x="18894" y="2611"/>
                  <a:pt x="18894" y="2611"/>
                </a:cubicBezTo>
                <a:cubicBezTo>
                  <a:pt x="18894" y="2622"/>
                  <a:pt x="18899" y="2622"/>
                  <a:pt x="18905" y="2633"/>
                </a:cubicBezTo>
                <a:close/>
                <a:moveTo>
                  <a:pt x="18595" y="2257"/>
                </a:moveTo>
                <a:cubicBezTo>
                  <a:pt x="18595" y="2267"/>
                  <a:pt x="18595" y="2267"/>
                  <a:pt x="18595" y="2278"/>
                </a:cubicBezTo>
                <a:cubicBezTo>
                  <a:pt x="18595" y="2278"/>
                  <a:pt x="18590" y="2278"/>
                  <a:pt x="18595" y="2289"/>
                </a:cubicBezTo>
                <a:cubicBezTo>
                  <a:pt x="18601" y="2289"/>
                  <a:pt x="18601" y="2289"/>
                  <a:pt x="18607" y="2289"/>
                </a:cubicBezTo>
                <a:cubicBezTo>
                  <a:pt x="18612" y="2289"/>
                  <a:pt x="18618" y="2278"/>
                  <a:pt x="18618" y="2278"/>
                </a:cubicBezTo>
                <a:cubicBezTo>
                  <a:pt x="18624" y="2278"/>
                  <a:pt x="18624" y="2278"/>
                  <a:pt x="18629" y="2267"/>
                </a:cubicBezTo>
                <a:cubicBezTo>
                  <a:pt x="18629" y="2267"/>
                  <a:pt x="18629" y="2267"/>
                  <a:pt x="18629" y="2257"/>
                </a:cubicBezTo>
                <a:cubicBezTo>
                  <a:pt x="18635" y="2257"/>
                  <a:pt x="18635" y="2246"/>
                  <a:pt x="18635" y="2235"/>
                </a:cubicBezTo>
                <a:cubicBezTo>
                  <a:pt x="18635" y="2224"/>
                  <a:pt x="18635" y="2224"/>
                  <a:pt x="18629" y="2224"/>
                </a:cubicBezTo>
                <a:cubicBezTo>
                  <a:pt x="18629" y="2224"/>
                  <a:pt x="18629" y="2214"/>
                  <a:pt x="18624" y="2214"/>
                </a:cubicBezTo>
                <a:cubicBezTo>
                  <a:pt x="18618" y="2214"/>
                  <a:pt x="18618" y="2203"/>
                  <a:pt x="18618" y="2203"/>
                </a:cubicBezTo>
                <a:cubicBezTo>
                  <a:pt x="18618" y="2192"/>
                  <a:pt x="18618" y="2192"/>
                  <a:pt x="18612" y="2181"/>
                </a:cubicBezTo>
                <a:cubicBezTo>
                  <a:pt x="18612" y="2181"/>
                  <a:pt x="18612" y="2181"/>
                  <a:pt x="18612" y="2171"/>
                </a:cubicBezTo>
                <a:cubicBezTo>
                  <a:pt x="18607" y="2171"/>
                  <a:pt x="18607" y="2160"/>
                  <a:pt x="18607" y="2160"/>
                </a:cubicBezTo>
                <a:cubicBezTo>
                  <a:pt x="18607" y="2160"/>
                  <a:pt x="18607" y="2171"/>
                  <a:pt x="18607" y="2171"/>
                </a:cubicBezTo>
                <a:cubicBezTo>
                  <a:pt x="18607" y="2181"/>
                  <a:pt x="18607" y="2192"/>
                  <a:pt x="18601" y="2192"/>
                </a:cubicBezTo>
                <a:cubicBezTo>
                  <a:pt x="18601" y="2203"/>
                  <a:pt x="18595" y="2203"/>
                  <a:pt x="18595" y="2214"/>
                </a:cubicBezTo>
                <a:cubicBezTo>
                  <a:pt x="18595" y="2224"/>
                  <a:pt x="18595" y="2224"/>
                  <a:pt x="18595" y="2224"/>
                </a:cubicBezTo>
                <a:cubicBezTo>
                  <a:pt x="18601" y="2235"/>
                  <a:pt x="18601" y="2235"/>
                  <a:pt x="18601" y="2235"/>
                </a:cubicBezTo>
                <a:cubicBezTo>
                  <a:pt x="18601" y="2235"/>
                  <a:pt x="18601" y="2235"/>
                  <a:pt x="18601" y="2235"/>
                </a:cubicBezTo>
                <a:cubicBezTo>
                  <a:pt x="18601" y="2246"/>
                  <a:pt x="18595" y="2257"/>
                  <a:pt x="18595" y="2257"/>
                </a:cubicBezTo>
                <a:close/>
                <a:moveTo>
                  <a:pt x="13481" y="731"/>
                </a:moveTo>
                <a:cubicBezTo>
                  <a:pt x="13481" y="731"/>
                  <a:pt x="13481" y="731"/>
                  <a:pt x="13487" y="731"/>
                </a:cubicBezTo>
                <a:cubicBezTo>
                  <a:pt x="13487" y="741"/>
                  <a:pt x="13487" y="731"/>
                  <a:pt x="13492" y="731"/>
                </a:cubicBezTo>
                <a:cubicBezTo>
                  <a:pt x="13492" y="731"/>
                  <a:pt x="13498" y="731"/>
                  <a:pt x="13498" y="731"/>
                </a:cubicBezTo>
                <a:cubicBezTo>
                  <a:pt x="13504" y="731"/>
                  <a:pt x="13504" y="720"/>
                  <a:pt x="13509" y="720"/>
                </a:cubicBezTo>
                <a:cubicBezTo>
                  <a:pt x="13509" y="720"/>
                  <a:pt x="13515" y="720"/>
                  <a:pt x="13515" y="720"/>
                </a:cubicBezTo>
                <a:cubicBezTo>
                  <a:pt x="13520" y="720"/>
                  <a:pt x="13520" y="731"/>
                  <a:pt x="13520" y="731"/>
                </a:cubicBezTo>
                <a:cubicBezTo>
                  <a:pt x="13520" y="741"/>
                  <a:pt x="13520" y="741"/>
                  <a:pt x="13520" y="741"/>
                </a:cubicBezTo>
                <a:cubicBezTo>
                  <a:pt x="13526" y="741"/>
                  <a:pt x="13526" y="741"/>
                  <a:pt x="13532" y="741"/>
                </a:cubicBezTo>
                <a:cubicBezTo>
                  <a:pt x="13532" y="741"/>
                  <a:pt x="13532" y="741"/>
                  <a:pt x="13532" y="731"/>
                </a:cubicBezTo>
                <a:cubicBezTo>
                  <a:pt x="13537" y="731"/>
                  <a:pt x="13543" y="731"/>
                  <a:pt x="13549" y="731"/>
                </a:cubicBezTo>
                <a:cubicBezTo>
                  <a:pt x="13549" y="731"/>
                  <a:pt x="13549" y="731"/>
                  <a:pt x="13549" y="731"/>
                </a:cubicBezTo>
                <a:cubicBezTo>
                  <a:pt x="13554" y="720"/>
                  <a:pt x="13554" y="720"/>
                  <a:pt x="13554" y="720"/>
                </a:cubicBezTo>
                <a:cubicBezTo>
                  <a:pt x="13560" y="720"/>
                  <a:pt x="13560" y="720"/>
                  <a:pt x="13565" y="720"/>
                </a:cubicBezTo>
                <a:cubicBezTo>
                  <a:pt x="13571" y="720"/>
                  <a:pt x="13571" y="709"/>
                  <a:pt x="13571" y="709"/>
                </a:cubicBezTo>
                <a:cubicBezTo>
                  <a:pt x="13577" y="709"/>
                  <a:pt x="13577" y="709"/>
                  <a:pt x="13582" y="709"/>
                </a:cubicBezTo>
                <a:cubicBezTo>
                  <a:pt x="13588" y="709"/>
                  <a:pt x="13594" y="709"/>
                  <a:pt x="13599" y="709"/>
                </a:cubicBezTo>
                <a:cubicBezTo>
                  <a:pt x="13605" y="709"/>
                  <a:pt x="13610" y="709"/>
                  <a:pt x="13610" y="709"/>
                </a:cubicBezTo>
                <a:cubicBezTo>
                  <a:pt x="13610" y="699"/>
                  <a:pt x="13599" y="699"/>
                  <a:pt x="13594" y="699"/>
                </a:cubicBezTo>
                <a:cubicBezTo>
                  <a:pt x="13594" y="699"/>
                  <a:pt x="13588" y="699"/>
                  <a:pt x="13588" y="699"/>
                </a:cubicBezTo>
                <a:cubicBezTo>
                  <a:pt x="13582" y="688"/>
                  <a:pt x="13582" y="688"/>
                  <a:pt x="13582" y="688"/>
                </a:cubicBezTo>
                <a:cubicBezTo>
                  <a:pt x="13571" y="688"/>
                  <a:pt x="13565" y="688"/>
                  <a:pt x="13560" y="688"/>
                </a:cubicBezTo>
                <a:cubicBezTo>
                  <a:pt x="13554" y="688"/>
                  <a:pt x="13549" y="677"/>
                  <a:pt x="13543" y="677"/>
                </a:cubicBezTo>
                <a:cubicBezTo>
                  <a:pt x="13537" y="677"/>
                  <a:pt x="13537" y="677"/>
                  <a:pt x="13532" y="677"/>
                </a:cubicBezTo>
                <a:cubicBezTo>
                  <a:pt x="13526" y="666"/>
                  <a:pt x="13520" y="677"/>
                  <a:pt x="13520" y="688"/>
                </a:cubicBezTo>
                <a:cubicBezTo>
                  <a:pt x="13520" y="688"/>
                  <a:pt x="13520" y="699"/>
                  <a:pt x="13520" y="699"/>
                </a:cubicBezTo>
                <a:cubicBezTo>
                  <a:pt x="13520" y="699"/>
                  <a:pt x="13526" y="699"/>
                  <a:pt x="13526" y="709"/>
                </a:cubicBezTo>
                <a:cubicBezTo>
                  <a:pt x="13526" y="709"/>
                  <a:pt x="13515" y="709"/>
                  <a:pt x="13515" y="709"/>
                </a:cubicBezTo>
                <a:cubicBezTo>
                  <a:pt x="13509" y="709"/>
                  <a:pt x="13504" y="699"/>
                  <a:pt x="13498" y="699"/>
                </a:cubicBezTo>
                <a:cubicBezTo>
                  <a:pt x="13492" y="699"/>
                  <a:pt x="13487" y="699"/>
                  <a:pt x="13481" y="699"/>
                </a:cubicBezTo>
                <a:cubicBezTo>
                  <a:pt x="13481" y="699"/>
                  <a:pt x="13481" y="699"/>
                  <a:pt x="13481" y="699"/>
                </a:cubicBezTo>
                <a:cubicBezTo>
                  <a:pt x="13475" y="699"/>
                  <a:pt x="13475" y="699"/>
                  <a:pt x="13475" y="699"/>
                </a:cubicBezTo>
                <a:cubicBezTo>
                  <a:pt x="13470" y="709"/>
                  <a:pt x="13464" y="709"/>
                  <a:pt x="13470" y="720"/>
                </a:cubicBezTo>
                <a:cubicBezTo>
                  <a:pt x="13470" y="731"/>
                  <a:pt x="13475" y="731"/>
                  <a:pt x="13481" y="731"/>
                </a:cubicBezTo>
                <a:close/>
                <a:moveTo>
                  <a:pt x="13121" y="3740"/>
                </a:moveTo>
                <a:cubicBezTo>
                  <a:pt x="13115" y="3740"/>
                  <a:pt x="13115" y="3750"/>
                  <a:pt x="13115" y="3750"/>
                </a:cubicBezTo>
                <a:cubicBezTo>
                  <a:pt x="13115" y="3750"/>
                  <a:pt x="13115" y="3761"/>
                  <a:pt x="13115" y="3761"/>
                </a:cubicBezTo>
                <a:cubicBezTo>
                  <a:pt x="13115" y="3761"/>
                  <a:pt x="13121" y="3750"/>
                  <a:pt x="13121" y="3750"/>
                </a:cubicBezTo>
                <a:cubicBezTo>
                  <a:pt x="13121" y="3750"/>
                  <a:pt x="13127" y="3750"/>
                  <a:pt x="13127" y="3740"/>
                </a:cubicBezTo>
                <a:cubicBezTo>
                  <a:pt x="13127" y="3740"/>
                  <a:pt x="13132" y="3729"/>
                  <a:pt x="13127" y="3718"/>
                </a:cubicBezTo>
                <a:cubicBezTo>
                  <a:pt x="13127" y="3718"/>
                  <a:pt x="13121" y="3707"/>
                  <a:pt x="13121" y="3707"/>
                </a:cubicBezTo>
                <a:cubicBezTo>
                  <a:pt x="13115" y="3697"/>
                  <a:pt x="13110" y="3697"/>
                  <a:pt x="13104" y="3686"/>
                </a:cubicBezTo>
                <a:cubicBezTo>
                  <a:pt x="13104" y="3686"/>
                  <a:pt x="13098" y="3675"/>
                  <a:pt x="13093" y="3675"/>
                </a:cubicBezTo>
                <a:cubicBezTo>
                  <a:pt x="13087" y="3664"/>
                  <a:pt x="13082" y="3664"/>
                  <a:pt x="13076" y="3654"/>
                </a:cubicBezTo>
                <a:cubicBezTo>
                  <a:pt x="13076" y="3654"/>
                  <a:pt x="13070" y="3654"/>
                  <a:pt x="13065" y="3654"/>
                </a:cubicBezTo>
                <a:cubicBezTo>
                  <a:pt x="13065" y="3654"/>
                  <a:pt x="13059" y="3643"/>
                  <a:pt x="13059" y="3643"/>
                </a:cubicBezTo>
                <a:cubicBezTo>
                  <a:pt x="13053" y="3643"/>
                  <a:pt x="13048" y="3643"/>
                  <a:pt x="13042" y="3643"/>
                </a:cubicBezTo>
                <a:cubicBezTo>
                  <a:pt x="13037" y="3643"/>
                  <a:pt x="13031" y="3654"/>
                  <a:pt x="13025" y="3654"/>
                </a:cubicBezTo>
                <a:cubicBezTo>
                  <a:pt x="13025" y="3654"/>
                  <a:pt x="13020" y="3664"/>
                  <a:pt x="13014" y="3664"/>
                </a:cubicBezTo>
                <a:cubicBezTo>
                  <a:pt x="13008" y="3675"/>
                  <a:pt x="13008" y="3686"/>
                  <a:pt x="13003" y="3697"/>
                </a:cubicBezTo>
                <a:cubicBezTo>
                  <a:pt x="13003" y="3697"/>
                  <a:pt x="13003" y="3707"/>
                  <a:pt x="13003" y="3707"/>
                </a:cubicBezTo>
                <a:cubicBezTo>
                  <a:pt x="13003" y="3718"/>
                  <a:pt x="12997" y="3718"/>
                  <a:pt x="12997" y="3729"/>
                </a:cubicBezTo>
                <a:cubicBezTo>
                  <a:pt x="12992" y="3729"/>
                  <a:pt x="12992" y="3740"/>
                  <a:pt x="12997" y="3750"/>
                </a:cubicBezTo>
                <a:cubicBezTo>
                  <a:pt x="12997" y="3761"/>
                  <a:pt x="12997" y="3772"/>
                  <a:pt x="12997" y="3772"/>
                </a:cubicBezTo>
                <a:cubicBezTo>
                  <a:pt x="13003" y="3783"/>
                  <a:pt x="13003" y="3783"/>
                  <a:pt x="13008" y="3793"/>
                </a:cubicBezTo>
                <a:cubicBezTo>
                  <a:pt x="13008" y="3793"/>
                  <a:pt x="13014" y="3793"/>
                  <a:pt x="13020" y="3804"/>
                </a:cubicBezTo>
                <a:cubicBezTo>
                  <a:pt x="13020" y="3804"/>
                  <a:pt x="13025" y="3804"/>
                  <a:pt x="13025" y="3815"/>
                </a:cubicBezTo>
                <a:cubicBezTo>
                  <a:pt x="13031" y="3815"/>
                  <a:pt x="13037" y="3815"/>
                  <a:pt x="13042" y="3804"/>
                </a:cubicBezTo>
                <a:cubicBezTo>
                  <a:pt x="13048" y="3804"/>
                  <a:pt x="13048" y="3804"/>
                  <a:pt x="13053" y="3804"/>
                </a:cubicBezTo>
                <a:cubicBezTo>
                  <a:pt x="13059" y="3804"/>
                  <a:pt x="13065" y="3793"/>
                  <a:pt x="13070" y="3793"/>
                </a:cubicBezTo>
                <a:cubicBezTo>
                  <a:pt x="13076" y="3783"/>
                  <a:pt x="13082" y="3783"/>
                  <a:pt x="13087" y="3783"/>
                </a:cubicBezTo>
                <a:cubicBezTo>
                  <a:pt x="13093" y="3772"/>
                  <a:pt x="13093" y="3772"/>
                  <a:pt x="13098" y="3772"/>
                </a:cubicBezTo>
                <a:cubicBezTo>
                  <a:pt x="13098" y="3761"/>
                  <a:pt x="13104" y="3750"/>
                  <a:pt x="13104" y="3750"/>
                </a:cubicBezTo>
                <a:cubicBezTo>
                  <a:pt x="13110" y="3740"/>
                  <a:pt x="13110" y="3740"/>
                  <a:pt x="13115" y="3729"/>
                </a:cubicBezTo>
                <a:cubicBezTo>
                  <a:pt x="13115" y="3729"/>
                  <a:pt x="13115" y="3729"/>
                  <a:pt x="13115" y="3718"/>
                </a:cubicBezTo>
                <a:cubicBezTo>
                  <a:pt x="13115" y="3718"/>
                  <a:pt x="13121" y="3718"/>
                  <a:pt x="13121" y="3718"/>
                </a:cubicBezTo>
                <a:cubicBezTo>
                  <a:pt x="13127" y="3718"/>
                  <a:pt x="13121" y="3729"/>
                  <a:pt x="13121" y="3729"/>
                </a:cubicBezTo>
                <a:cubicBezTo>
                  <a:pt x="13121" y="3729"/>
                  <a:pt x="13121" y="3740"/>
                  <a:pt x="13121" y="3740"/>
                </a:cubicBezTo>
                <a:close/>
                <a:moveTo>
                  <a:pt x="11377" y="3450"/>
                </a:moveTo>
                <a:cubicBezTo>
                  <a:pt x="11377" y="3460"/>
                  <a:pt x="11377" y="3460"/>
                  <a:pt x="11382" y="3460"/>
                </a:cubicBezTo>
                <a:cubicBezTo>
                  <a:pt x="11382" y="3471"/>
                  <a:pt x="11382" y="3471"/>
                  <a:pt x="11382" y="3471"/>
                </a:cubicBezTo>
                <a:cubicBezTo>
                  <a:pt x="11388" y="3471"/>
                  <a:pt x="11394" y="3471"/>
                  <a:pt x="11394" y="3460"/>
                </a:cubicBezTo>
                <a:cubicBezTo>
                  <a:pt x="11399" y="3460"/>
                  <a:pt x="11405" y="3450"/>
                  <a:pt x="11405" y="3450"/>
                </a:cubicBezTo>
                <a:cubicBezTo>
                  <a:pt x="11410" y="3439"/>
                  <a:pt x="11416" y="3439"/>
                  <a:pt x="11416" y="3428"/>
                </a:cubicBezTo>
                <a:cubicBezTo>
                  <a:pt x="11422" y="3428"/>
                  <a:pt x="11422" y="3417"/>
                  <a:pt x="11416" y="3407"/>
                </a:cubicBezTo>
                <a:cubicBezTo>
                  <a:pt x="11416" y="3407"/>
                  <a:pt x="11410" y="3407"/>
                  <a:pt x="11410" y="3396"/>
                </a:cubicBezTo>
                <a:cubicBezTo>
                  <a:pt x="11410" y="3396"/>
                  <a:pt x="11405" y="3396"/>
                  <a:pt x="11405" y="3396"/>
                </a:cubicBezTo>
                <a:cubicBezTo>
                  <a:pt x="11399" y="3407"/>
                  <a:pt x="11410" y="3407"/>
                  <a:pt x="11410" y="3417"/>
                </a:cubicBezTo>
                <a:cubicBezTo>
                  <a:pt x="11405" y="3428"/>
                  <a:pt x="11399" y="3428"/>
                  <a:pt x="11399" y="3428"/>
                </a:cubicBezTo>
                <a:cubicBezTo>
                  <a:pt x="11394" y="3428"/>
                  <a:pt x="11394" y="3428"/>
                  <a:pt x="11388" y="3428"/>
                </a:cubicBezTo>
                <a:cubicBezTo>
                  <a:pt x="11382" y="3428"/>
                  <a:pt x="11382" y="3439"/>
                  <a:pt x="11377" y="3439"/>
                </a:cubicBezTo>
                <a:cubicBezTo>
                  <a:pt x="11377" y="3439"/>
                  <a:pt x="11371" y="3439"/>
                  <a:pt x="11371" y="3439"/>
                </a:cubicBezTo>
                <a:cubicBezTo>
                  <a:pt x="11365" y="3450"/>
                  <a:pt x="11371" y="3450"/>
                  <a:pt x="11377" y="3450"/>
                </a:cubicBezTo>
                <a:close/>
                <a:moveTo>
                  <a:pt x="11422" y="3407"/>
                </a:moveTo>
                <a:cubicBezTo>
                  <a:pt x="11427" y="3417"/>
                  <a:pt x="11433" y="3417"/>
                  <a:pt x="11433" y="3417"/>
                </a:cubicBezTo>
                <a:cubicBezTo>
                  <a:pt x="11439" y="3428"/>
                  <a:pt x="11444" y="3417"/>
                  <a:pt x="11444" y="3407"/>
                </a:cubicBezTo>
                <a:cubicBezTo>
                  <a:pt x="11450" y="3407"/>
                  <a:pt x="11450" y="3396"/>
                  <a:pt x="11444" y="3396"/>
                </a:cubicBezTo>
                <a:cubicBezTo>
                  <a:pt x="11444" y="3385"/>
                  <a:pt x="11439" y="3385"/>
                  <a:pt x="11433" y="3385"/>
                </a:cubicBezTo>
                <a:cubicBezTo>
                  <a:pt x="11433" y="3385"/>
                  <a:pt x="11433" y="3385"/>
                  <a:pt x="11427" y="3374"/>
                </a:cubicBezTo>
                <a:cubicBezTo>
                  <a:pt x="11427" y="3374"/>
                  <a:pt x="11427" y="3374"/>
                  <a:pt x="11422" y="3374"/>
                </a:cubicBezTo>
                <a:cubicBezTo>
                  <a:pt x="11422" y="3374"/>
                  <a:pt x="11422" y="3385"/>
                  <a:pt x="11422" y="3385"/>
                </a:cubicBezTo>
                <a:cubicBezTo>
                  <a:pt x="11422" y="3396"/>
                  <a:pt x="11422" y="3407"/>
                  <a:pt x="11422" y="3407"/>
                </a:cubicBezTo>
                <a:close/>
                <a:moveTo>
                  <a:pt x="12795" y="903"/>
                </a:moveTo>
                <a:cubicBezTo>
                  <a:pt x="12795" y="903"/>
                  <a:pt x="12800" y="903"/>
                  <a:pt x="12806" y="903"/>
                </a:cubicBezTo>
                <a:cubicBezTo>
                  <a:pt x="12811" y="903"/>
                  <a:pt x="12811" y="913"/>
                  <a:pt x="12811" y="913"/>
                </a:cubicBezTo>
                <a:cubicBezTo>
                  <a:pt x="12817" y="913"/>
                  <a:pt x="12817" y="924"/>
                  <a:pt x="12817" y="924"/>
                </a:cubicBezTo>
                <a:cubicBezTo>
                  <a:pt x="12823" y="924"/>
                  <a:pt x="12823" y="924"/>
                  <a:pt x="12828" y="924"/>
                </a:cubicBezTo>
                <a:cubicBezTo>
                  <a:pt x="12828" y="924"/>
                  <a:pt x="12828" y="924"/>
                  <a:pt x="12834" y="924"/>
                </a:cubicBezTo>
                <a:cubicBezTo>
                  <a:pt x="12834" y="924"/>
                  <a:pt x="12840" y="924"/>
                  <a:pt x="12840" y="913"/>
                </a:cubicBezTo>
                <a:cubicBezTo>
                  <a:pt x="12840" y="913"/>
                  <a:pt x="12845" y="913"/>
                  <a:pt x="12845" y="913"/>
                </a:cubicBezTo>
                <a:cubicBezTo>
                  <a:pt x="12851" y="913"/>
                  <a:pt x="12856" y="903"/>
                  <a:pt x="12856" y="913"/>
                </a:cubicBezTo>
                <a:cubicBezTo>
                  <a:pt x="12856" y="924"/>
                  <a:pt x="12856" y="935"/>
                  <a:pt x="12851" y="946"/>
                </a:cubicBezTo>
                <a:cubicBezTo>
                  <a:pt x="12851" y="956"/>
                  <a:pt x="12856" y="946"/>
                  <a:pt x="12862" y="946"/>
                </a:cubicBezTo>
                <a:cubicBezTo>
                  <a:pt x="12868" y="956"/>
                  <a:pt x="12868" y="946"/>
                  <a:pt x="12873" y="946"/>
                </a:cubicBezTo>
                <a:cubicBezTo>
                  <a:pt x="12879" y="946"/>
                  <a:pt x="12885" y="946"/>
                  <a:pt x="12890" y="935"/>
                </a:cubicBezTo>
                <a:cubicBezTo>
                  <a:pt x="12896" y="935"/>
                  <a:pt x="12896" y="924"/>
                  <a:pt x="12901" y="913"/>
                </a:cubicBezTo>
                <a:cubicBezTo>
                  <a:pt x="12901" y="913"/>
                  <a:pt x="12907" y="913"/>
                  <a:pt x="12913" y="913"/>
                </a:cubicBezTo>
                <a:cubicBezTo>
                  <a:pt x="12918" y="913"/>
                  <a:pt x="12918" y="913"/>
                  <a:pt x="12918" y="903"/>
                </a:cubicBezTo>
                <a:cubicBezTo>
                  <a:pt x="12924" y="903"/>
                  <a:pt x="12924" y="903"/>
                  <a:pt x="12924" y="903"/>
                </a:cubicBezTo>
                <a:cubicBezTo>
                  <a:pt x="12930" y="903"/>
                  <a:pt x="12930" y="903"/>
                  <a:pt x="12935" y="903"/>
                </a:cubicBezTo>
                <a:cubicBezTo>
                  <a:pt x="12935" y="903"/>
                  <a:pt x="12935" y="903"/>
                  <a:pt x="12941" y="903"/>
                </a:cubicBezTo>
                <a:cubicBezTo>
                  <a:pt x="12941" y="903"/>
                  <a:pt x="12946" y="903"/>
                  <a:pt x="12946" y="903"/>
                </a:cubicBezTo>
                <a:cubicBezTo>
                  <a:pt x="12946" y="903"/>
                  <a:pt x="12946" y="892"/>
                  <a:pt x="12946" y="892"/>
                </a:cubicBezTo>
                <a:cubicBezTo>
                  <a:pt x="12946" y="892"/>
                  <a:pt x="12946" y="881"/>
                  <a:pt x="12952" y="881"/>
                </a:cubicBezTo>
                <a:cubicBezTo>
                  <a:pt x="12952" y="881"/>
                  <a:pt x="12958" y="881"/>
                  <a:pt x="12958" y="870"/>
                </a:cubicBezTo>
                <a:cubicBezTo>
                  <a:pt x="12958" y="870"/>
                  <a:pt x="12958" y="860"/>
                  <a:pt x="12963" y="860"/>
                </a:cubicBezTo>
                <a:cubicBezTo>
                  <a:pt x="12969" y="860"/>
                  <a:pt x="12969" y="870"/>
                  <a:pt x="12975" y="870"/>
                </a:cubicBezTo>
                <a:cubicBezTo>
                  <a:pt x="12980" y="870"/>
                  <a:pt x="12980" y="870"/>
                  <a:pt x="12986" y="881"/>
                </a:cubicBezTo>
                <a:cubicBezTo>
                  <a:pt x="12986" y="881"/>
                  <a:pt x="12986" y="892"/>
                  <a:pt x="12986" y="892"/>
                </a:cubicBezTo>
                <a:cubicBezTo>
                  <a:pt x="12992" y="892"/>
                  <a:pt x="12992" y="892"/>
                  <a:pt x="12997" y="892"/>
                </a:cubicBezTo>
                <a:cubicBezTo>
                  <a:pt x="12997" y="892"/>
                  <a:pt x="13003" y="892"/>
                  <a:pt x="13003" y="892"/>
                </a:cubicBezTo>
                <a:cubicBezTo>
                  <a:pt x="13008" y="892"/>
                  <a:pt x="13008" y="881"/>
                  <a:pt x="13008" y="892"/>
                </a:cubicBezTo>
                <a:cubicBezTo>
                  <a:pt x="13014" y="892"/>
                  <a:pt x="13014" y="892"/>
                  <a:pt x="13014" y="892"/>
                </a:cubicBezTo>
                <a:cubicBezTo>
                  <a:pt x="13020" y="892"/>
                  <a:pt x="13020" y="892"/>
                  <a:pt x="13025" y="892"/>
                </a:cubicBezTo>
                <a:cubicBezTo>
                  <a:pt x="13025" y="892"/>
                  <a:pt x="13025" y="903"/>
                  <a:pt x="13025" y="903"/>
                </a:cubicBezTo>
                <a:cubicBezTo>
                  <a:pt x="13031" y="903"/>
                  <a:pt x="13031" y="892"/>
                  <a:pt x="13031" y="892"/>
                </a:cubicBezTo>
                <a:cubicBezTo>
                  <a:pt x="13031" y="892"/>
                  <a:pt x="13025" y="881"/>
                  <a:pt x="13025" y="881"/>
                </a:cubicBezTo>
                <a:cubicBezTo>
                  <a:pt x="13025" y="881"/>
                  <a:pt x="13020" y="881"/>
                  <a:pt x="13020" y="870"/>
                </a:cubicBezTo>
                <a:cubicBezTo>
                  <a:pt x="13020" y="870"/>
                  <a:pt x="13020" y="860"/>
                  <a:pt x="13020" y="860"/>
                </a:cubicBezTo>
                <a:cubicBezTo>
                  <a:pt x="13020" y="860"/>
                  <a:pt x="13020" y="849"/>
                  <a:pt x="13020" y="849"/>
                </a:cubicBezTo>
                <a:cubicBezTo>
                  <a:pt x="13014" y="838"/>
                  <a:pt x="13008" y="838"/>
                  <a:pt x="13003" y="838"/>
                </a:cubicBezTo>
                <a:cubicBezTo>
                  <a:pt x="12997" y="838"/>
                  <a:pt x="12997" y="838"/>
                  <a:pt x="12992" y="838"/>
                </a:cubicBezTo>
                <a:cubicBezTo>
                  <a:pt x="12992" y="838"/>
                  <a:pt x="12992" y="838"/>
                  <a:pt x="12986" y="838"/>
                </a:cubicBezTo>
                <a:cubicBezTo>
                  <a:pt x="12980" y="838"/>
                  <a:pt x="12975" y="838"/>
                  <a:pt x="12969" y="838"/>
                </a:cubicBezTo>
                <a:cubicBezTo>
                  <a:pt x="12963" y="838"/>
                  <a:pt x="12958" y="827"/>
                  <a:pt x="12952" y="827"/>
                </a:cubicBezTo>
                <a:cubicBezTo>
                  <a:pt x="12941" y="827"/>
                  <a:pt x="12930" y="838"/>
                  <a:pt x="12918" y="838"/>
                </a:cubicBezTo>
                <a:cubicBezTo>
                  <a:pt x="12913" y="849"/>
                  <a:pt x="12907" y="849"/>
                  <a:pt x="12901" y="849"/>
                </a:cubicBezTo>
                <a:cubicBezTo>
                  <a:pt x="12896" y="849"/>
                  <a:pt x="12890" y="849"/>
                  <a:pt x="12879" y="860"/>
                </a:cubicBezTo>
                <a:cubicBezTo>
                  <a:pt x="12879" y="860"/>
                  <a:pt x="12868" y="860"/>
                  <a:pt x="12868" y="860"/>
                </a:cubicBezTo>
                <a:cubicBezTo>
                  <a:pt x="12856" y="860"/>
                  <a:pt x="12851" y="870"/>
                  <a:pt x="12840" y="870"/>
                </a:cubicBezTo>
                <a:cubicBezTo>
                  <a:pt x="12828" y="870"/>
                  <a:pt x="12823" y="881"/>
                  <a:pt x="12811" y="881"/>
                </a:cubicBezTo>
                <a:cubicBezTo>
                  <a:pt x="12811" y="881"/>
                  <a:pt x="12806" y="892"/>
                  <a:pt x="12800" y="892"/>
                </a:cubicBezTo>
                <a:cubicBezTo>
                  <a:pt x="12800" y="892"/>
                  <a:pt x="12795" y="892"/>
                  <a:pt x="12789" y="892"/>
                </a:cubicBezTo>
                <a:cubicBezTo>
                  <a:pt x="12783" y="892"/>
                  <a:pt x="12789" y="903"/>
                  <a:pt x="12795" y="903"/>
                </a:cubicBezTo>
                <a:close/>
                <a:moveTo>
                  <a:pt x="11382" y="3417"/>
                </a:moveTo>
                <a:cubicBezTo>
                  <a:pt x="11388" y="3407"/>
                  <a:pt x="11382" y="3407"/>
                  <a:pt x="11388" y="3396"/>
                </a:cubicBezTo>
                <a:cubicBezTo>
                  <a:pt x="11388" y="3385"/>
                  <a:pt x="11394" y="3396"/>
                  <a:pt x="11399" y="3385"/>
                </a:cubicBezTo>
                <a:cubicBezTo>
                  <a:pt x="11399" y="3385"/>
                  <a:pt x="11399" y="3385"/>
                  <a:pt x="11399" y="3374"/>
                </a:cubicBezTo>
                <a:cubicBezTo>
                  <a:pt x="11399" y="3374"/>
                  <a:pt x="11405" y="3374"/>
                  <a:pt x="11405" y="3374"/>
                </a:cubicBezTo>
                <a:cubicBezTo>
                  <a:pt x="11410" y="3364"/>
                  <a:pt x="11410" y="3364"/>
                  <a:pt x="11405" y="3353"/>
                </a:cubicBezTo>
                <a:cubicBezTo>
                  <a:pt x="11399" y="3342"/>
                  <a:pt x="11399" y="3353"/>
                  <a:pt x="11399" y="3364"/>
                </a:cubicBezTo>
                <a:cubicBezTo>
                  <a:pt x="11394" y="3374"/>
                  <a:pt x="11388" y="3364"/>
                  <a:pt x="11388" y="3374"/>
                </a:cubicBezTo>
                <a:cubicBezTo>
                  <a:pt x="11382" y="3374"/>
                  <a:pt x="11382" y="3385"/>
                  <a:pt x="11377" y="3385"/>
                </a:cubicBezTo>
                <a:cubicBezTo>
                  <a:pt x="11377" y="3385"/>
                  <a:pt x="11377" y="3385"/>
                  <a:pt x="11371" y="3385"/>
                </a:cubicBezTo>
                <a:cubicBezTo>
                  <a:pt x="11365" y="3385"/>
                  <a:pt x="11360" y="3385"/>
                  <a:pt x="11360" y="3385"/>
                </a:cubicBezTo>
                <a:cubicBezTo>
                  <a:pt x="11354" y="3385"/>
                  <a:pt x="11354" y="3385"/>
                  <a:pt x="11349" y="3385"/>
                </a:cubicBezTo>
                <a:cubicBezTo>
                  <a:pt x="11343" y="3385"/>
                  <a:pt x="11349" y="3385"/>
                  <a:pt x="11343" y="3374"/>
                </a:cubicBezTo>
                <a:cubicBezTo>
                  <a:pt x="11343" y="3374"/>
                  <a:pt x="11337" y="3374"/>
                  <a:pt x="11337" y="3385"/>
                </a:cubicBezTo>
                <a:cubicBezTo>
                  <a:pt x="11337" y="3385"/>
                  <a:pt x="11337" y="3396"/>
                  <a:pt x="11332" y="3385"/>
                </a:cubicBezTo>
                <a:cubicBezTo>
                  <a:pt x="11332" y="3385"/>
                  <a:pt x="11332" y="3385"/>
                  <a:pt x="11332" y="3385"/>
                </a:cubicBezTo>
                <a:cubicBezTo>
                  <a:pt x="11332" y="3385"/>
                  <a:pt x="11326" y="3385"/>
                  <a:pt x="11326" y="3385"/>
                </a:cubicBezTo>
                <a:cubicBezTo>
                  <a:pt x="11326" y="3396"/>
                  <a:pt x="11326" y="3396"/>
                  <a:pt x="11320" y="3396"/>
                </a:cubicBezTo>
                <a:cubicBezTo>
                  <a:pt x="11320" y="3396"/>
                  <a:pt x="11320" y="3385"/>
                  <a:pt x="11315" y="3385"/>
                </a:cubicBezTo>
                <a:cubicBezTo>
                  <a:pt x="11315" y="3385"/>
                  <a:pt x="11315" y="3396"/>
                  <a:pt x="11315" y="3396"/>
                </a:cubicBezTo>
                <a:cubicBezTo>
                  <a:pt x="11315" y="3407"/>
                  <a:pt x="11315" y="3407"/>
                  <a:pt x="11320" y="3417"/>
                </a:cubicBezTo>
                <a:cubicBezTo>
                  <a:pt x="11320" y="3417"/>
                  <a:pt x="11320" y="3428"/>
                  <a:pt x="11326" y="3428"/>
                </a:cubicBezTo>
                <a:cubicBezTo>
                  <a:pt x="11332" y="3439"/>
                  <a:pt x="11337" y="3428"/>
                  <a:pt x="11337" y="3428"/>
                </a:cubicBezTo>
                <a:cubicBezTo>
                  <a:pt x="11343" y="3428"/>
                  <a:pt x="11343" y="3428"/>
                  <a:pt x="11349" y="3428"/>
                </a:cubicBezTo>
                <a:cubicBezTo>
                  <a:pt x="11349" y="3428"/>
                  <a:pt x="11349" y="3428"/>
                  <a:pt x="11354" y="3417"/>
                </a:cubicBezTo>
                <a:cubicBezTo>
                  <a:pt x="11360" y="3407"/>
                  <a:pt x="11360" y="3428"/>
                  <a:pt x="11365" y="3428"/>
                </a:cubicBezTo>
                <a:cubicBezTo>
                  <a:pt x="11371" y="3428"/>
                  <a:pt x="11371" y="3417"/>
                  <a:pt x="11377" y="3417"/>
                </a:cubicBezTo>
                <a:cubicBezTo>
                  <a:pt x="11377" y="3417"/>
                  <a:pt x="11382" y="3417"/>
                  <a:pt x="11382" y="3417"/>
                </a:cubicBezTo>
                <a:close/>
                <a:moveTo>
                  <a:pt x="11050" y="1042"/>
                </a:moveTo>
                <a:cubicBezTo>
                  <a:pt x="11056" y="1042"/>
                  <a:pt x="11056" y="1042"/>
                  <a:pt x="11062" y="1042"/>
                </a:cubicBezTo>
                <a:cubicBezTo>
                  <a:pt x="11067" y="1042"/>
                  <a:pt x="11073" y="1053"/>
                  <a:pt x="11079" y="1053"/>
                </a:cubicBezTo>
                <a:cubicBezTo>
                  <a:pt x="11084" y="1053"/>
                  <a:pt x="11090" y="1053"/>
                  <a:pt x="11095" y="1053"/>
                </a:cubicBezTo>
                <a:cubicBezTo>
                  <a:pt x="11095" y="1053"/>
                  <a:pt x="11095" y="1053"/>
                  <a:pt x="11101" y="1053"/>
                </a:cubicBezTo>
                <a:cubicBezTo>
                  <a:pt x="11101" y="1053"/>
                  <a:pt x="11107" y="1053"/>
                  <a:pt x="11107" y="1053"/>
                </a:cubicBezTo>
                <a:cubicBezTo>
                  <a:pt x="11112" y="1064"/>
                  <a:pt x="11112" y="1053"/>
                  <a:pt x="11112" y="1064"/>
                </a:cubicBezTo>
                <a:cubicBezTo>
                  <a:pt x="11112" y="1064"/>
                  <a:pt x="11107" y="1064"/>
                  <a:pt x="11107" y="1064"/>
                </a:cubicBezTo>
                <a:cubicBezTo>
                  <a:pt x="11107" y="1064"/>
                  <a:pt x="11107" y="1075"/>
                  <a:pt x="11107" y="1075"/>
                </a:cubicBezTo>
                <a:cubicBezTo>
                  <a:pt x="11101" y="1085"/>
                  <a:pt x="11101" y="1075"/>
                  <a:pt x="11101" y="1075"/>
                </a:cubicBezTo>
                <a:cubicBezTo>
                  <a:pt x="11095" y="1075"/>
                  <a:pt x="11095" y="1075"/>
                  <a:pt x="11095" y="1075"/>
                </a:cubicBezTo>
                <a:cubicBezTo>
                  <a:pt x="11101" y="1085"/>
                  <a:pt x="11095" y="1085"/>
                  <a:pt x="11095" y="1085"/>
                </a:cubicBezTo>
                <a:cubicBezTo>
                  <a:pt x="11090" y="1085"/>
                  <a:pt x="11090" y="1085"/>
                  <a:pt x="11090" y="1085"/>
                </a:cubicBezTo>
                <a:cubicBezTo>
                  <a:pt x="11090" y="1096"/>
                  <a:pt x="11090" y="1096"/>
                  <a:pt x="11090" y="1096"/>
                </a:cubicBezTo>
                <a:cubicBezTo>
                  <a:pt x="11090" y="1107"/>
                  <a:pt x="11090" y="1107"/>
                  <a:pt x="11090" y="1118"/>
                </a:cubicBezTo>
                <a:cubicBezTo>
                  <a:pt x="11095" y="1118"/>
                  <a:pt x="11095" y="1118"/>
                  <a:pt x="11095" y="1118"/>
                </a:cubicBezTo>
                <a:cubicBezTo>
                  <a:pt x="11101" y="1128"/>
                  <a:pt x="11095" y="1139"/>
                  <a:pt x="11107" y="1150"/>
                </a:cubicBezTo>
                <a:cubicBezTo>
                  <a:pt x="11107" y="1150"/>
                  <a:pt x="11107" y="1150"/>
                  <a:pt x="11112" y="1150"/>
                </a:cubicBezTo>
                <a:cubicBezTo>
                  <a:pt x="11118" y="1150"/>
                  <a:pt x="11118" y="1150"/>
                  <a:pt x="11124" y="1150"/>
                </a:cubicBezTo>
                <a:cubicBezTo>
                  <a:pt x="11135" y="1150"/>
                  <a:pt x="11135" y="1150"/>
                  <a:pt x="11146" y="1150"/>
                </a:cubicBezTo>
                <a:cubicBezTo>
                  <a:pt x="11152" y="1150"/>
                  <a:pt x="11157" y="1150"/>
                  <a:pt x="11163" y="1150"/>
                </a:cubicBezTo>
                <a:cubicBezTo>
                  <a:pt x="11169" y="1150"/>
                  <a:pt x="11169" y="1150"/>
                  <a:pt x="11174" y="1139"/>
                </a:cubicBezTo>
                <a:cubicBezTo>
                  <a:pt x="11180" y="1139"/>
                  <a:pt x="11185" y="1139"/>
                  <a:pt x="11191" y="1139"/>
                </a:cubicBezTo>
                <a:cubicBezTo>
                  <a:pt x="11191" y="1139"/>
                  <a:pt x="11197" y="1139"/>
                  <a:pt x="11197" y="1139"/>
                </a:cubicBezTo>
                <a:cubicBezTo>
                  <a:pt x="11202" y="1139"/>
                  <a:pt x="11202" y="1128"/>
                  <a:pt x="11202" y="1128"/>
                </a:cubicBezTo>
                <a:cubicBezTo>
                  <a:pt x="11208" y="1128"/>
                  <a:pt x="11214" y="1128"/>
                  <a:pt x="11219" y="1128"/>
                </a:cubicBezTo>
                <a:cubicBezTo>
                  <a:pt x="11225" y="1128"/>
                  <a:pt x="11236" y="1128"/>
                  <a:pt x="11247" y="1128"/>
                </a:cubicBezTo>
                <a:cubicBezTo>
                  <a:pt x="11253" y="1128"/>
                  <a:pt x="11259" y="1128"/>
                  <a:pt x="11264" y="1128"/>
                </a:cubicBezTo>
                <a:cubicBezTo>
                  <a:pt x="11264" y="1128"/>
                  <a:pt x="11270" y="1128"/>
                  <a:pt x="11270" y="1128"/>
                </a:cubicBezTo>
                <a:cubicBezTo>
                  <a:pt x="11275" y="1128"/>
                  <a:pt x="11275" y="1128"/>
                  <a:pt x="11281" y="1128"/>
                </a:cubicBezTo>
                <a:cubicBezTo>
                  <a:pt x="11287" y="1128"/>
                  <a:pt x="11292" y="1128"/>
                  <a:pt x="11298" y="1128"/>
                </a:cubicBezTo>
                <a:cubicBezTo>
                  <a:pt x="11304" y="1128"/>
                  <a:pt x="11309" y="1128"/>
                  <a:pt x="11315" y="1128"/>
                </a:cubicBezTo>
                <a:cubicBezTo>
                  <a:pt x="11315" y="1128"/>
                  <a:pt x="11326" y="1128"/>
                  <a:pt x="11326" y="1139"/>
                </a:cubicBezTo>
                <a:cubicBezTo>
                  <a:pt x="11326" y="1139"/>
                  <a:pt x="11315" y="1139"/>
                  <a:pt x="11309" y="1139"/>
                </a:cubicBezTo>
                <a:cubicBezTo>
                  <a:pt x="11309" y="1139"/>
                  <a:pt x="11309" y="1139"/>
                  <a:pt x="11304" y="1150"/>
                </a:cubicBezTo>
                <a:cubicBezTo>
                  <a:pt x="11304" y="1150"/>
                  <a:pt x="11304" y="1150"/>
                  <a:pt x="11298" y="1150"/>
                </a:cubicBezTo>
                <a:cubicBezTo>
                  <a:pt x="11292" y="1161"/>
                  <a:pt x="11292" y="1150"/>
                  <a:pt x="11287" y="1150"/>
                </a:cubicBezTo>
                <a:cubicBezTo>
                  <a:pt x="11287" y="1150"/>
                  <a:pt x="11281" y="1150"/>
                  <a:pt x="11281" y="1150"/>
                </a:cubicBezTo>
                <a:cubicBezTo>
                  <a:pt x="11275" y="1150"/>
                  <a:pt x="11275" y="1150"/>
                  <a:pt x="11270" y="1150"/>
                </a:cubicBezTo>
                <a:cubicBezTo>
                  <a:pt x="11264" y="1150"/>
                  <a:pt x="11259" y="1150"/>
                  <a:pt x="11253" y="1150"/>
                </a:cubicBezTo>
                <a:cubicBezTo>
                  <a:pt x="11253" y="1150"/>
                  <a:pt x="11247" y="1161"/>
                  <a:pt x="11242" y="1161"/>
                </a:cubicBezTo>
                <a:cubicBezTo>
                  <a:pt x="11242" y="1150"/>
                  <a:pt x="11236" y="1150"/>
                  <a:pt x="11236" y="1150"/>
                </a:cubicBezTo>
                <a:cubicBezTo>
                  <a:pt x="11230" y="1161"/>
                  <a:pt x="11236" y="1161"/>
                  <a:pt x="11236" y="1161"/>
                </a:cubicBezTo>
                <a:cubicBezTo>
                  <a:pt x="11242" y="1171"/>
                  <a:pt x="11247" y="1171"/>
                  <a:pt x="11247" y="1182"/>
                </a:cubicBezTo>
                <a:cubicBezTo>
                  <a:pt x="11247" y="1182"/>
                  <a:pt x="11247" y="1182"/>
                  <a:pt x="11247" y="1182"/>
                </a:cubicBezTo>
                <a:cubicBezTo>
                  <a:pt x="11247" y="1182"/>
                  <a:pt x="11247" y="1182"/>
                  <a:pt x="11247" y="1182"/>
                </a:cubicBezTo>
                <a:cubicBezTo>
                  <a:pt x="11253" y="1193"/>
                  <a:pt x="11253" y="1193"/>
                  <a:pt x="11253" y="1193"/>
                </a:cubicBezTo>
                <a:cubicBezTo>
                  <a:pt x="11253" y="1204"/>
                  <a:pt x="11247" y="1193"/>
                  <a:pt x="11242" y="1193"/>
                </a:cubicBezTo>
                <a:cubicBezTo>
                  <a:pt x="11242" y="1193"/>
                  <a:pt x="11236" y="1193"/>
                  <a:pt x="11230" y="1193"/>
                </a:cubicBezTo>
                <a:cubicBezTo>
                  <a:pt x="11225" y="1193"/>
                  <a:pt x="11225" y="1182"/>
                  <a:pt x="11219" y="1182"/>
                </a:cubicBezTo>
                <a:cubicBezTo>
                  <a:pt x="11214" y="1182"/>
                  <a:pt x="11208" y="1182"/>
                  <a:pt x="11202" y="1182"/>
                </a:cubicBezTo>
                <a:cubicBezTo>
                  <a:pt x="11202" y="1171"/>
                  <a:pt x="11197" y="1171"/>
                  <a:pt x="11197" y="1171"/>
                </a:cubicBezTo>
                <a:cubicBezTo>
                  <a:pt x="11191" y="1171"/>
                  <a:pt x="11191" y="1171"/>
                  <a:pt x="11191" y="1171"/>
                </a:cubicBezTo>
                <a:cubicBezTo>
                  <a:pt x="11185" y="1171"/>
                  <a:pt x="11185" y="1161"/>
                  <a:pt x="11185" y="1171"/>
                </a:cubicBezTo>
                <a:cubicBezTo>
                  <a:pt x="11185" y="1171"/>
                  <a:pt x="11185" y="1182"/>
                  <a:pt x="11185" y="1182"/>
                </a:cubicBezTo>
                <a:cubicBezTo>
                  <a:pt x="11191" y="1193"/>
                  <a:pt x="11197" y="1214"/>
                  <a:pt x="11202" y="1214"/>
                </a:cubicBezTo>
                <a:cubicBezTo>
                  <a:pt x="11208" y="1225"/>
                  <a:pt x="11214" y="1225"/>
                  <a:pt x="11214" y="1225"/>
                </a:cubicBezTo>
                <a:cubicBezTo>
                  <a:pt x="11219" y="1236"/>
                  <a:pt x="11219" y="1236"/>
                  <a:pt x="11219" y="1236"/>
                </a:cubicBezTo>
                <a:cubicBezTo>
                  <a:pt x="11225" y="1236"/>
                  <a:pt x="11225" y="1236"/>
                  <a:pt x="11230" y="1236"/>
                </a:cubicBezTo>
                <a:cubicBezTo>
                  <a:pt x="11230" y="1236"/>
                  <a:pt x="11236" y="1247"/>
                  <a:pt x="11242" y="1247"/>
                </a:cubicBezTo>
                <a:cubicBezTo>
                  <a:pt x="11247" y="1247"/>
                  <a:pt x="11253" y="1247"/>
                  <a:pt x="11259" y="1247"/>
                </a:cubicBezTo>
                <a:cubicBezTo>
                  <a:pt x="11264" y="1247"/>
                  <a:pt x="11264" y="1236"/>
                  <a:pt x="11270" y="1236"/>
                </a:cubicBezTo>
                <a:cubicBezTo>
                  <a:pt x="11275" y="1236"/>
                  <a:pt x="11275" y="1236"/>
                  <a:pt x="11275" y="1236"/>
                </a:cubicBezTo>
                <a:cubicBezTo>
                  <a:pt x="11281" y="1236"/>
                  <a:pt x="11281" y="1236"/>
                  <a:pt x="11287" y="1247"/>
                </a:cubicBezTo>
                <a:cubicBezTo>
                  <a:pt x="11287" y="1247"/>
                  <a:pt x="11287" y="1247"/>
                  <a:pt x="11287" y="1247"/>
                </a:cubicBezTo>
                <a:cubicBezTo>
                  <a:pt x="11292" y="1247"/>
                  <a:pt x="11292" y="1247"/>
                  <a:pt x="11298" y="1247"/>
                </a:cubicBezTo>
                <a:cubicBezTo>
                  <a:pt x="11298" y="1247"/>
                  <a:pt x="11298" y="1247"/>
                  <a:pt x="11304" y="1247"/>
                </a:cubicBezTo>
                <a:cubicBezTo>
                  <a:pt x="11315" y="1236"/>
                  <a:pt x="11332" y="1236"/>
                  <a:pt x="11343" y="1236"/>
                </a:cubicBezTo>
                <a:cubicBezTo>
                  <a:pt x="11349" y="1236"/>
                  <a:pt x="11354" y="1236"/>
                  <a:pt x="11360" y="1247"/>
                </a:cubicBezTo>
                <a:cubicBezTo>
                  <a:pt x="11360" y="1247"/>
                  <a:pt x="11365" y="1247"/>
                  <a:pt x="11371" y="1247"/>
                </a:cubicBezTo>
                <a:cubicBezTo>
                  <a:pt x="11377" y="1247"/>
                  <a:pt x="11382" y="1257"/>
                  <a:pt x="11382" y="1257"/>
                </a:cubicBezTo>
                <a:cubicBezTo>
                  <a:pt x="11388" y="1257"/>
                  <a:pt x="11394" y="1268"/>
                  <a:pt x="11394" y="1268"/>
                </a:cubicBezTo>
                <a:cubicBezTo>
                  <a:pt x="11405" y="1279"/>
                  <a:pt x="11410" y="1279"/>
                  <a:pt x="11416" y="1290"/>
                </a:cubicBezTo>
                <a:cubicBezTo>
                  <a:pt x="11427" y="1300"/>
                  <a:pt x="11439" y="1300"/>
                  <a:pt x="11444" y="1300"/>
                </a:cubicBezTo>
                <a:cubicBezTo>
                  <a:pt x="11450" y="1290"/>
                  <a:pt x="11455" y="1279"/>
                  <a:pt x="11455" y="1279"/>
                </a:cubicBezTo>
                <a:cubicBezTo>
                  <a:pt x="11461" y="1268"/>
                  <a:pt x="11461" y="1268"/>
                  <a:pt x="11461" y="1268"/>
                </a:cubicBezTo>
                <a:cubicBezTo>
                  <a:pt x="11467" y="1268"/>
                  <a:pt x="11467" y="1268"/>
                  <a:pt x="11467" y="1257"/>
                </a:cubicBezTo>
                <a:cubicBezTo>
                  <a:pt x="11472" y="1257"/>
                  <a:pt x="11478" y="1257"/>
                  <a:pt x="11484" y="1257"/>
                </a:cubicBezTo>
                <a:cubicBezTo>
                  <a:pt x="11484" y="1257"/>
                  <a:pt x="11489" y="1257"/>
                  <a:pt x="11495" y="1257"/>
                </a:cubicBezTo>
                <a:cubicBezTo>
                  <a:pt x="11506" y="1257"/>
                  <a:pt x="11517" y="1268"/>
                  <a:pt x="11523" y="1257"/>
                </a:cubicBezTo>
                <a:cubicBezTo>
                  <a:pt x="11529" y="1247"/>
                  <a:pt x="11534" y="1247"/>
                  <a:pt x="11540" y="1247"/>
                </a:cubicBezTo>
                <a:cubicBezTo>
                  <a:pt x="11540" y="1236"/>
                  <a:pt x="11546" y="1236"/>
                  <a:pt x="11546" y="1236"/>
                </a:cubicBezTo>
                <a:cubicBezTo>
                  <a:pt x="11551" y="1236"/>
                  <a:pt x="11557" y="1236"/>
                  <a:pt x="11557" y="1236"/>
                </a:cubicBezTo>
                <a:cubicBezTo>
                  <a:pt x="11557" y="1225"/>
                  <a:pt x="11557" y="1225"/>
                  <a:pt x="11557" y="1214"/>
                </a:cubicBezTo>
                <a:cubicBezTo>
                  <a:pt x="11562" y="1214"/>
                  <a:pt x="11562" y="1214"/>
                  <a:pt x="11562" y="1214"/>
                </a:cubicBezTo>
                <a:cubicBezTo>
                  <a:pt x="11574" y="1214"/>
                  <a:pt x="11562" y="1204"/>
                  <a:pt x="11562" y="1193"/>
                </a:cubicBezTo>
                <a:cubicBezTo>
                  <a:pt x="11562" y="1193"/>
                  <a:pt x="11557" y="1182"/>
                  <a:pt x="11562" y="1171"/>
                </a:cubicBezTo>
                <a:cubicBezTo>
                  <a:pt x="11568" y="1171"/>
                  <a:pt x="11568" y="1171"/>
                  <a:pt x="11574" y="1171"/>
                </a:cubicBezTo>
                <a:cubicBezTo>
                  <a:pt x="11579" y="1171"/>
                  <a:pt x="11585" y="1171"/>
                  <a:pt x="11591" y="1161"/>
                </a:cubicBezTo>
                <a:cubicBezTo>
                  <a:pt x="11596" y="1161"/>
                  <a:pt x="11596" y="1150"/>
                  <a:pt x="11602" y="1139"/>
                </a:cubicBezTo>
                <a:cubicBezTo>
                  <a:pt x="11607" y="1139"/>
                  <a:pt x="11607" y="1139"/>
                  <a:pt x="11607" y="1139"/>
                </a:cubicBezTo>
                <a:cubicBezTo>
                  <a:pt x="11613" y="1139"/>
                  <a:pt x="11613" y="1128"/>
                  <a:pt x="11619" y="1128"/>
                </a:cubicBezTo>
                <a:cubicBezTo>
                  <a:pt x="11619" y="1128"/>
                  <a:pt x="11624" y="1118"/>
                  <a:pt x="11624" y="1118"/>
                </a:cubicBezTo>
                <a:cubicBezTo>
                  <a:pt x="11630" y="1118"/>
                  <a:pt x="11630" y="1118"/>
                  <a:pt x="11630" y="1118"/>
                </a:cubicBezTo>
                <a:cubicBezTo>
                  <a:pt x="11636" y="1118"/>
                  <a:pt x="11636" y="1118"/>
                  <a:pt x="11641" y="1118"/>
                </a:cubicBezTo>
                <a:cubicBezTo>
                  <a:pt x="11641" y="1118"/>
                  <a:pt x="11641" y="1118"/>
                  <a:pt x="11641" y="1107"/>
                </a:cubicBezTo>
                <a:cubicBezTo>
                  <a:pt x="11641" y="1107"/>
                  <a:pt x="11647" y="1107"/>
                  <a:pt x="11647" y="1096"/>
                </a:cubicBezTo>
                <a:cubicBezTo>
                  <a:pt x="11652" y="1096"/>
                  <a:pt x="11647" y="1096"/>
                  <a:pt x="11647" y="1085"/>
                </a:cubicBezTo>
                <a:cubicBezTo>
                  <a:pt x="11647" y="1085"/>
                  <a:pt x="11647" y="1085"/>
                  <a:pt x="11641" y="1085"/>
                </a:cubicBezTo>
                <a:cubicBezTo>
                  <a:pt x="11641" y="1085"/>
                  <a:pt x="11641" y="1085"/>
                  <a:pt x="11641" y="1085"/>
                </a:cubicBezTo>
                <a:cubicBezTo>
                  <a:pt x="11636" y="1075"/>
                  <a:pt x="11641" y="1075"/>
                  <a:pt x="11641" y="1064"/>
                </a:cubicBezTo>
                <a:cubicBezTo>
                  <a:pt x="11647" y="1064"/>
                  <a:pt x="11641" y="1053"/>
                  <a:pt x="11647" y="1053"/>
                </a:cubicBezTo>
                <a:cubicBezTo>
                  <a:pt x="11647" y="1053"/>
                  <a:pt x="11652" y="1053"/>
                  <a:pt x="11652" y="1042"/>
                </a:cubicBezTo>
                <a:cubicBezTo>
                  <a:pt x="11647" y="1042"/>
                  <a:pt x="11647" y="1042"/>
                  <a:pt x="11641" y="1042"/>
                </a:cubicBezTo>
                <a:cubicBezTo>
                  <a:pt x="11641" y="1042"/>
                  <a:pt x="11641" y="1042"/>
                  <a:pt x="11641" y="1042"/>
                </a:cubicBezTo>
                <a:cubicBezTo>
                  <a:pt x="11641" y="1042"/>
                  <a:pt x="11636" y="1042"/>
                  <a:pt x="11636" y="1042"/>
                </a:cubicBezTo>
                <a:cubicBezTo>
                  <a:pt x="11630" y="1042"/>
                  <a:pt x="11630" y="1042"/>
                  <a:pt x="11624" y="1032"/>
                </a:cubicBezTo>
                <a:cubicBezTo>
                  <a:pt x="11619" y="1032"/>
                  <a:pt x="11613" y="1021"/>
                  <a:pt x="11602" y="1021"/>
                </a:cubicBezTo>
                <a:cubicBezTo>
                  <a:pt x="11596" y="1021"/>
                  <a:pt x="11596" y="1021"/>
                  <a:pt x="11591" y="1021"/>
                </a:cubicBezTo>
                <a:cubicBezTo>
                  <a:pt x="11585" y="1021"/>
                  <a:pt x="11585" y="1021"/>
                  <a:pt x="11579" y="1010"/>
                </a:cubicBezTo>
                <a:cubicBezTo>
                  <a:pt x="11574" y="1010"/>
                  <a:pt x="11562" y="1021"/>
                  <a:pt x="11557" y="1010"/>
                </a:cubicBezTo>
                <a:cubicBezTo>
                  <a:pt x="11551" y="1010"/>
                  <a:pt x="11551" y="1010"/>
                  <a:pt x="11546" y="1010"/>
                </a:cubicBezTo>
                <a:cubicBezTo>
                  <a:pt x="11546" y="999"/>
                  <a:pt x="11540" y="999"/>
                  <a:pt x="11534" y="999"/>
                </a:cubicBezTo>
                <a:cubicBezTo>
                  <a:pt x="11534" y="999"/>
                  <a:pt x="11529" y="999"/>
                  <a:pt x="11523" y="999"/>
                </a:cubicBezTo>
                <a:cubicBezTo>
                  <a:pt x="11523" y="999"/>
                  <a:pt x="11517" y="999"/>
                  <a:pt x="11517" y="989"/>
                </a:cubicBezTo>
                <a:cubicBezTo>
                  <a:pt x="11506" y="989"/>
                  <a:pt x="11500" y="989"/>
                  <a:pt x="11489" y="989"/>
                </a:cubicBezTo>
                <a:cubicBezTo>
                  <a:pt x="11484" y="978"/>
                  <a:pt x="11478" y="978"/>
                  <a:pt x="11478" y="978"/>
                </a:cubicBezTo>
                <a:cubicBezTo>
                  <a:pt x="11472" y="978"/>
                  <a:pt x="11467" y="978"/>
                  <a:pt x="11461" y="967"/>
                </a:cubicBezTo>
                <a:cubicBezTo>
                  <a:pt x="11461" y="967"/>
                  <a:pt x="11461" y="967"/>
                  <a:pt x="11455" y="967"/>
                </a:cubicBezTo>
                <a:cubicBezTo>
                  <a:pt x="11455" y="967"/>
                  <a:pt x="11455" y="967"/>
                  <a:pt x="11455" y="978"/>
                </a:cubicBezTo>
                <a:cubicBezTo>
                  <a:pt x="11455" y="978"/>
                  <a:pt x="11455" y="978"/>
                  <a:pt x="11455" y="989"/>
                </a:cubicBezTo>
                <a:cubicBezTo>
                  <a:pt x="11455" y="989"/>
                  <a:pt x="11450" y="989"/>
                  <a:pt x="11450" y="989"/>
                </a:cubicBezTo>
                <a:cubicBezTo>
                  <a:pt x="11450" y="989"/>
                  <a:pt x="11444" y="978"/>
                  <a:pt x="11439" y="989"/>
                </a:cubicBezTo>
                <a:cubicBezTo>
                  <a:pt x="11439" y="989"/>
                  <a:pt x="11439" y="989"/>
                  <a:pt x="11433" y="989"/>
                </a:cubicBezTo>
                <a:cubicBezTo>
                  <a:pt x="11433" y="989"/>
                  <a:pt x="11427" y="989"/>
                  <a:pt x="11427" y="989"/>
                </a:cubicBezTo>
                <a:cubicBezTo>
                  <a:pt x="11427" y="989"/>
                  <a:pt x="11422" y="989"/>
                  <a:pt x="11422" y="999"/>
                </a:cubicBezTo>
                <a:cubicBezTo>
                  <a:pt x="11422" y="999"/>
                  <a:pt x="11427" y="999"/>
                  <a:pt x="11422" y="1010"/>
                </a:cubicBezTo>
                <a:cubicBezTo>
                  <a:pt x="11416" y="1010"/>
                  <a:pt x="11416" y="1010"/>
                  <a:pt x="11410" y="1021"/>
                </a:cubicBezTo>
                <a:cubicBezTo>
                  <a:pt x="11405" y="1021"/>
                  <a:pt x="11405" y="1032"/>
                  <a:pt x="11399" y="1032"/>
                </a:cubicBezTo>
                <a:cubicBezTo>
                  <a:pt x="11399" y="1042"/>
                  <a:pt x="11388" y="1042"/>
                  <a:pt x="11382" y="1042"/>
                </a:cubicBezTo>
                <a:cubicBezTo>
                  <a:pt x="11382" y="1032"/>
                  <a:pt x="11382" y="1032"/>
                  <a:pt x="11382" y="1021"/>
                </a:cubicBezTo>
                <a:cubicBezTo>
                  <a:pt x="11382" y="1021"/>
                  <a:pt x="11377" y="1021"/>
                  <a:pt x="11377" y="1010"/>
                </a:cubicBezTo>
                <a:cubicBezTo>
                  <a:pt x="11377" y="1010"/>
                  <a:pt x="11377" y="1010"/>
                  <a:pt x="11382" y="999"/>
                </a:cubicBezTo>
                <a:cubicBezTo>
                  <a:pt x="11382" y="999"/>
                  <a:pt x="11382" y="1010"/>
                  <a:pt x="11388" y="999"/>
                </a:cubicBezTo>
                <a:cubicBezTo>
                  <a:pt x="11388" y="999"/>
                  <a:pt x="11388" y="999"/>
                  <a:pt x="11394" y="989"/>
                </a:cubicBezTo>
                <a:cubicBezTo>
                  <a:pt x="11394" y="989"/>
                  <a:pt x="11394" y="989"/>
                  <a:pt x="11399" y="989"/>
                </a:cubicBezTo>
                <a:cubicBezTo>
                  <a:pt x="11399" y="978"/>
                  <a:pt x="11394" y="978"/>
                  <a:pt x="11388" y="967"/>
                </a:cubicBezTo>
                <a:cubicBezTo>
                  <a:pt x="11388" y="967"/>
                  <a:pt x="11388" y="967"/>
                  <a:pt x="11382" y="956"/>
                </a:cubicBezTo>
                <a:cubicBezTo>
                  <a:pt x="11382" y="956"/>
                  <a:pt x="11382" y="946"/>
                  <a:pt x="11382" y="946"/>
                </a:cubicBezTo>
                <a:cubicBezTo>
                  <a:pt x="11377" y="946"/>
                  <a:pt x="11371" y="946"/>
                  <a:pt x="11371" y="946"/>
                </a:cubicBezTo>
                <a:cubicBezTo>
                  <a:pt x="11365" y="935"/>
                  <a:pt x="11365" y="924"/>
                  <a:pt x="11360" y="924"/>
                </a:cubicBezTo>
                <a:cubicBezTo>
                  <a:pt x="11360" y="935"/>
                  <a:pt x="11365" y="935"/>
                  <a:pt x="11360" y="946"/>
                </a:cubicBezTo>
                <a:cubicBezTo>
                  <a:pt x="11360" y="946"/>
                  <a:pt x="11354" y="946"/>
                  <a:pt x="11354" y="946"/>
                </a:cubicBezTo>
                <a:cubicBezTo>
                  <a:pt x="11349" y="946"/>
                  <a:pt x="11349" y="946"/>
                  <a:pt x="11349" y="946"/>
                </a:cubicBezTo>
                <a:cubicBezTo>
                  <a:pt x="11343" y="946"/>
                  <a:pt x="11343" y="946"/>
                  <a:pt x="11337" y="946"/>
                </a:cubicBezTo>
                <a:cubicBezTo>
                  <a:pt x="11332" y="946"/>
                  <a:pt x="11332" y="967"/>
                  <a:pt x="11337" y="978"/>
                </a:cubicBezTo>
                <a:cubicBezTo>
                  <a:pt x="11337" y="978"/>
                  <a:pt x="11337" y="978"/>
                  <a:pt x="11337" y="978"/>
                </a:cubicBezTo>
                <a:cubicBezTo>
                  <a:pt x="11343" y="978"/>
                  <a:pt x="11343" y="978"/>
                  <a:pt x="11343" y="978"/>
                </a:cubicBezTo>
                <a:cubicBezTo>
                  <a:pt x="11343" y="978"/>
                  <a:pt x="11343" y="978"/>
                  <a:pt x="11343" y="989"/>
                </a:cubicBezTo>
                <a:cubicBezTo>
                  <a:pt x="11349" y="989"/>
                  <a:pt x="11354" y="989"/>
                  <a:pt x="11349" y="989"/>
                </a:cubicBezTo>
                <a:cubicBezTo>
                  <a:pt x="11349" y="999"/>
                  <a:pt x="11343" y="989"/>
                  <a:pt x="11343" y="989"/>
                </a:cubicBezTo>
                <a:cubicBezTo>
                  <a:pt x="11337" y="999"/>
                  <a:pt x="11343" y="1010"/>
                  <a:pt x="11343" y="1021"/>
                </a:cubicBezTo>
                <a:cubicBezTo>
                  <a:pt x="11343" y="1032"/>
                  <a:pt x="11337" y="1042"/>
                  <a:pt x="11337" y="1053"/>
                </a:cubicBezTo>
                <a:cubicBezTo>
                  <a:pt x="11332" y="1053"/>
                  <a:pt x="11332" y="1085"/>
                  <a:pt x="11326" y="1075"/>
                </a:cubicBezTo>
                <a:cubicBezTo>
                  <a:pt x="11326" y="1064"/>
                  <a:pt x="11326" y="1064"/>
                  <a:pt x="11326" y="1064"/>
                </a:cubicBezTo>
                <a:cubicBezTo>
                  <a:pt x="11320" y="1053"/>
                  <a:pt x="11320" y="1053"/>
                  <a:pt x="11320" y="1053"/>
                </a:cubicBezTo>
                <a:cubicBezTo>
                  <a:pt x="11315" y="1053"/>
                  <a:pt x="11315" y="1042"/>
                  <a:pt x="11315" y="1042"/>
                </a:cubicBezTo>
                <a:cubicBezTo>
                  <a:pt x="11309" y="1042"/>
                  <a:pt x="11309" y="1042"/>
                  <a:pt x="11309" y="1042"/>
                </a:cubicBezTo>
                <a:cubicBezTo>
                  <a:pt x="11304" y="1042"/>
                  <a:pt x="11298" y="1042"/>
                  <a:pt x="11292" y="1042"/>
                </a:cubicBezTo>
                <a:cubicBezTo>
                  <a:pt x="11292" y="1042"/>
                  <a:pt x="11287" y="1042"/>
                  <a:pt x="11287" y="1032"/>
                </a:cubicBezTo>
                <a:cubicBezTo>
                  <a:pt x="11287" y="1032"/>
                  <a:pt x="11292" y="1032"/>
                  <a:pt x="11292" y="1032"/>
                </a:cubicBezTo>
                <a:cubicBezTo>
                  <a:pt x="11298" y="1021"/>
                  <a:pt x="11287" y="1021"/>
                  <a:pt x="11287" y="1021"/>
                </a:cubicBezTo>
                <a:cubicBezTo>
                  <a:pt x="11281" y="1021"/>
                  <a:pt x="11275" y="1021"/>
                  <a:pt x="11270" y="1021"/>
                </a:cubicBezTo>
                <a:cubicBezTo>
                  <a:pt x="11264" y="1021"/>
                  <a:pt x="11259" y="1021"/>
                  <a:pt x="11253" y="1021"/>
                </a:cubicBezTo>
                <a:cubicBezTo>
                  <a:pt x="11247" y="1021"/>
                  <a:pt x="11242" y="1021"/>
                  <a:pt x="11236" y="1010"/>
                </a:cubicBezTo>
                <a:cubicBezTo>
                  <a:pt x="11230" y="1010"/>
                  <a:pt x="11230" y="999"/>
                  <a:pt x="11225" y="989"/>
                </a:cubicBezTo>
                <a:cubicBezTo>
                  <a:pt x="11225" y="989"/>
                  <a:pt x="11219" y="978"/>
                  <a:pt x="11214" y="978"/>
                </a:cubicBezTo>
                <a:cubicBezTo>
                  <a:pt x="11208" y="978"/>
                  <a:pt x="11202" y="967"/>
                  <a:pt x="11197" y="967"/>
                </a:cubicBezTo>
                <a:cubicBezTo>
                  <a:pt x="11191" y="956"/>
                  <a:pt x="11185" y="956"/>
                  <a:pt x="11185" y="946"/>
                </a:cubicBezTo>
                <a:cubicBezTo>
                  <a:pt x="11180" y="946"/>
                  <a:pt x="11174" y="946"/>
                  <a:pt x="11174" y="946"/>
                </a:cubicBezTo>
                <a:cubicBezTo>
                  <a:pt x="11169" y="946"/>
                  <a:pt x="11169" y="935"/>
                  <a:pt x="11169" y="935"/>
                </a:cubicBezTo>
                <a:cubicBezTo>
                  <a:pt x="11163" y="924"/>
                  <a:pt x="11157" y="935"/>
                  <a:pt x="11152" y="946"/>
                </a:cubicBezTo>
                <a:cubicBezTo>
                  <a:pt x="11152" y="946"/>
                  <a:pt x="11152" y="946"/>
                  <a:pt x="11146" y="946"/>
                </a:cubicBezTo>
                <a:cubicBezTo>
                  <a:pt x="11146" y="946"/>
                  <a:pt x="11146" y="956"/>
                  <a:pt x="11146" y="956"/>
                </a:cubicBezTo>
                <a:cubicBezTo>
                  <a:pt x="11152" y="956"/>
                  <a:pt x="11152" y="956"/>
                  <a:pt x="11157" y="956"/>
                </a:cubicBezTo>
                <a:cubicBezTo>
                  <a:pt x="11163" y="956"/>
                  <a:pt x="11163" y="956"/>
                  <a:pt x="11163" y="967"/>
                </a:cubicBezTo>
                <a:cubicBezTo>
                  <a:pt x="11169" y="967"/>
                  <a:pt x="11174" y="956"/>
                  <a:pt x="11174" y="978"/>
                </a:cubicBezTo>
                <a:cubicBezTo>
                  <a:pt x="11174" y="978"/>
                  <a:pt x="11169" y="978"/>
                  <a:pt x="11169" y="978"/>
                </a:cubicBezTo>
                <a:cubicBezTo>
                  <a:pt x="11169" y="989"/>
                  <a:pt x="11169" y="989"/>
                  <a:pt x="11169" y="989"/>
                </a:cubicBezTo>
                <a:cubicBezTo>
                  <a:pt x="11163" y="1010"/>
                  <a:pt x="11163" y="1010"/>
                  <a:pt x="11157" y="1010"/>
                </a:cubicBezTo>
                <a:cubicBezTo>
                  <a:pt x="11152" y="999"/>
                  <a:pt x="11146" y="999"/>
                  <a:pt x="11140" y="989"/>
                </a:cubicBezTo>
                <a:cubicBezTo>
                  <a:pt x="11140" y="989"/>
                  <a:pt x="11140" y="989"/>
                  <a:pt x="11140" y="989"/>
                </a:cubicBezTo>
                <a:cubicBezTo>
                  <a:pt x="11135" y="978"/>
                  <a:pt x="11135" y="978"/>
                  <a:pt x="11129" y="978"/>
                </a:cubicBezTo>
                <a:cubicBezTo>
                  <a:pt x="11124" y="978"/>
                  <a:pt x="11124" y="967"/>
                  <a:pt x="11118" y="978"/>
                </a:cubicBezTo>
                <a:cubicBezTo>
                  <a:pt x="11118" y="978"/>
                  <a:pt x="11124" y="978"/>
                  <a:pt x="11124" y="989"/>
                </a:cubicBezTo>
                <a:cubicBezTo>
                  <a:pt x="11124" y="989"/>
                  <a:pt x="11124" y="999"/>
                  <a:pt x="11124" y="999"/>
                </a:cubicBezTo>
                <a:cubicBezTo>
                  <a:pt x="11124" y="999"/>
                  <a:pt x="11129" y="1010"/>
                  <a:pt x="11129" y="1010"/>
                </a:cubicBezTo>
                <a:cubicBezTo>
                  <a:pt x="11129" y="1010"/>
                  <a:pt x="11124" y="1010"/>
                  <a:pt x="11124" y="1010"/>
                </a:cubicBezTo>
                <a:cubicBezTo>
                  <a:pt x="11124" y="1010"/>
                  <a:pt x="11118" y="1010"/>
                  <a:pt x="11118" y="1010"/>
                </a:cubicBezTo>
                <a:cubicBezTo>
                  <a:pt x="11107" y="1010"/>
                  <a:pt x="11107" y="1021"/>
                  <a:pt x="11101" y="1021"/>
                </a:cubicBezTo>
                <a:cubicBezTo>
                  <a:pt x="11095" y="1021"/>
                  <a:pt x="11090" y="1021"/>
                  <a:pt x="11084" y="1021"/>
                </a:cubicBezTo>
                <a:cubicBezTo>
                  <a:pt x="11073" y="1021"/>
                  <a:pt x="11067" y="1032"/>
                  <a:pt x="11056" y="1032"/>
                </a:cubicBezTo>
                <a:cubicBezTo>
                  <a:pt x="11056" y="1032"/>
                  <a:pt x="11050" y="1032"/>
                  <a:pt x="11050" y="1032"/>
                </a:cubicBezTo>
                <a:cubicBezTo>
                  <a:pt x="11045" y="1032"/>
                  <a:pt x="11039" y="1032"/>
                  <a:pt x="11039" y="1032"/>
                </a:cubicBezTo>
                <a:cubicBezTo>
                  <a:pt x="11039" y="1042"/>
                  <a:pt x="11045" y="1042"/>
                  <a:pt x="11050" y="1042"/>
                </a:cubicBezTo>
                <a:close/>
                <a:moveTo>
                  <a:pt x="11467" y="1709"/>
                </a:moveTo>
                <a:cubicBezTo>
                  <a:pt x="11472" y="1709"/>
                  <a:pt x="11472" y="1698"/>
                  <a:pt x="11478" y="1698"/>
                </a:cubicBezTo>
                <a:cubicBezTo>
                  <a:pt x="11478" y="1687"/>
                  <a:pt x="11484" y="1687"/>
                  <a:pt x="11489" y="1687"/>
                </a:cubicBezTo>
                <a:cubicBezTo>
                  <a:pt x="11495" y="1687"/>
                  <a:pt x="11500" y="1687"/>
                  <a:pt x="11495" y="1676"/>
                </a:cubicBezTo>
                <a:cubicBezTo>
                  <a:pt x="11495" y="1676"/>
                  <a:pt x="11495" y="1676"/>
                  <a:pt x="11489" y="1676"/>
                </a:cubicBezTo>
                <a:cubicBezTo>
                  <a:pt x="11489" y="1666"/>
                  <a:pt x="11489" y="1666"/>
                  <a:pt x="11484" y="1666"/>
                </a:cubicBezTo>
                <a:cubicBezTo>
                  <a:pt x="11484" y="1666"/>
                  <a:pt x="11478" y="1666"/>
                  <a:pt x="11472" y="1655"/>
                </a:cubicBezTo>
                <a:cubicBezTo>
                  <a:pt x="11472" y="1655"/>
                  <a:pt x="11467" y="1644"/>
                  <a:pt x="11461" y="1644"/>
                </a:cubicBezTo>
                <a:cubicBezTo>
                  <a:pt x="11461" y="1644"/>
                  <a:pt x="11455" y="1644"/>
                  <a:pt x="11450" y="1644"/>
                </a:cubicBezTo>
                <a:cubicBezTo>
                  <a:pt x="11444" y="1644"/>
                  <a:pt x="11439" y="1655"/>
                  <a:pt x="11439" y="1655"/>
                </a:cubicBezTo>
                <a:cubicBezTo>
                  <a:pt x="11433" y="1655"/>
                  <a:pt x="11427" y="1655"/>
                  <a:pt x="11422" y="1655"/>
                </a:cubicBezTo>
                <a:cubicBezTo>
                  <a:pt x="11416" y="1655"/>
                  <a:pt x="11416" y="1644"/>
                  <a:pt x="11410" y="1633"/>
                </a:cubicBezTo>
                <a:cubicBezTo>
                  <a:pt x="11405" y="1633"/>
                  <a:pt x="11405" y="1633"/>
                  <a:pt x="11399" y="1633"/>
                </a:cubicBezTo>
                <a:cubicBezTo>
                  <a:pt x="11399" y="1633"/>
                  <a:pt x="11394" y="1623"/>
                  <a:pt x="11394" y="1623"/>
                </a:cubicBezTo>
                <a:cubicBezTo>
                  <a:pt x="11394" y="1623"/>
                  <a:pt x="11394" y="1612"/>
                  <a:pt x="11394" y="1612"/>
                </a:cubicBezTo>
                <a:cubicBezTo>
                  <a:pt x="11394" y="1612"/>
                  <a:pt x="11394" y="1601"/>
                  <a:pt x="11394" y="1601"/>
                </a:cubicBezTo>
                <a:cubicBezTo>
                  <a:pt x="11399" y="1590"/>
                  <a:pt x="11405" y="1590"/>
                  <a:pt x="11405" y="1580"/>
                </a:cubicBezTo>
                <a:cubicBezTo>
                  <a:pt x="11405" y="1569"/>
                  <a:pt x="11399" y="1558"/>
                  <a:pt x="11394" y="1558"/>
                </a:cubicBezTo>
                <a:cubicBezTo>
                  <a:pt x="11388" y="1558"/>
                  <a:pt x="11382" y="1558"/>
                  <a:pt x="11382" y="1558"/>
                </a:cubicBezTo>
                <a:cubicBezTo>
                  <a:pt x="11377" y="1547"/>
                  <a:pt x="11371" y="1547"/>
                  <a:pt x="11365" y="1547"/>
                </a:cubicBezTo>
                <a:cubicBezTo>
                  <a:pt x="11360" y="1547"/>
                  <a:pt x="11349" y="1547"/>
                  <a:pt x="11343" y="1558"/>
                </a:cubicBezTo>
                <a:cubicBezTo>
                  <a:pt x="11343" y="1558"/>
                  <a:pt x="11343" y="1558"/>
                  <a:pt x="11337" y="1569"/>
                </a:cubicBezTo>
                <a:cubicBezTo>
                  <a:pt x="11337" y="1569"/>
                  <a:pt x="11332" y="1558"/>
                  <a:pt x="11326" y="1558"/>
                </a:cubicBezTo>
                <a:cubicBezTo>
                  <a:pt x="11326" y="1558"/>
                  <a:pt x="11326" y="1558"/>
                  <a:pt x="11320" y="1558"/>
                </a:cubicBezTo>
                <a:cubicBezTo>
                  <a:pt x="11315" y="1558"/>
                  <a:pt x="11315" y="1558"/>
                  <a:pt x="11309" y="1558"/>
                </a:cubicBezTo>
                <a:cubicBezTo>
                  <a:pt x="11304" y="1558"/>
                  <a:pt x="11304" y="1569"/>
                  <a:pt x="11298" y="1569"/>
                </a:cubicBezTo>
                <a:cubicBezTo>
                  <a:pt x="11298" y="1569"/>
                  <a:pt x="11298" y="1558"/>
                  <a:pt x="11292" y="1558"/>
                </a:cubicBezTo>
                <a:cubicBezTo>
                  <a:pt x="11287" y="1558"/>
                  <a:pt x="11287" y="1558"/>
                  <a:pt x="11281" y="1569"/>
                </a:cubicBezTo>
                <a:cubicBezTo>
                  <a:pt x="11275" y="1569"/>
                  <a:pt x="11270" y="1569"/>
                  <a:pt x="11264" y="1569"/>
                </a:cubicBezTo>
                <a:cubicBezTo>
                  <a:pt x="11259" y="1569"/>
                  <a:pt x="11259" y="1580"/>
                  <a:pt x="11253" y="1580"/>
                </a:cubicBezTo>
                <a:cubicBezTo>
                  <a:pt x="11247" y="1580"/>
                  <a:pt x="11242" y="1580"/>
                  <a:pt x="11242" y="1590"/>
                </a:cubicBezTo>
                <a:cubicBezTo>
                  <a:pt x="11242" y="1601"/>
                  <a:pt x="11247" y="1601"/>
                  <a:pt x="11253" y="1601"/>
                </a:cubicBezTo>
                <a:cubicBezTo>
                  <a:pt x="11253" y="1601"/>
                  <a:pt x="11253" y="1601"/>
                  <a:pt x="11259" y="1612"/>
                </a:cubicBezTo>
                <a:cubicBezTo>
                  <a:pt x="11259" y="1623"/>
                  <a:pt x="11264" y="1623"/>
                  <a:pt x="11270" y="1623"/>
                </a:cubicBezTo>
                <a:cubicBezTo>
                  <a:pt x="11275" y="1633"/>
                  <a:pt x="11275" y="1633"/>
                  <a:pt x="11281" y="1633"/>
                </a:cubicBezTo>
                <a:cubicBezTo>
                  <a:pt x="11281" y="1633"/>
                  <a:pt x="11287" y="1633"/>
                  <a:pt x="11287" y="1633"/>
                </a:cubicBezTo>
                <a:cubicBezTo>
                  <a:pt x="11287" y="1633"/>
                  <a:pt x="11287" y="1644"/>
                  <a:pt x="11287" y="1644"/>
                </a:cubicBezTo>
                <a:cubicBezTo>
                  <a:pt x="11281" y="1644"/>
                  <a:pt x="11281" y="1644"/>
                  <a:pt x="11281" y="1655"/>
                </a:cubicBezTo>
                <a:cubicBezTo>
                  <a:pt x="11281" y="1655"/>
                  <a:pt x="11281" y="1655"/>
                  <a:pt x="11275" y="1666"/>
                </a:cubicBezTo>
                <a:cubicBezTo>
                  <a:pt x="11275" y="1666"/>
                  <a:pt x="11270" y="1676"/>
                  <a:pt x="11270" y="1676"/>
                </a:cubicBezTo>
                <a:cubicBezTo>
                  <a:pt x="11264" y="1687"/>
                  <a:pt x="11264" y="1698"/>
                  <a:pt x="11264" y="1698"/>
                </a:cubicBezTo>
                <a:cubicBezTo>
                  <a:pt x="11264" y="1709"/>
                  <a:pt x="11264" y="1719"/>
                  <a:pt x="11259" y="1719"/>
                </a:cubicBezTo>
                <a:cubicBezTo>
                  <a:pt x="11259" y="1719"/>
                  <a:pt x="11253" y="1719"/>
                  <a:pt x="11253" y="1719"/>
                </a:cubicBezTo>
                <a:cubicBezTo>
                  <a:pt x="11247" y="1719"/>
                  <a:pt x="11242" y="1719"/>
                  <a:pt x="11242" y="1730"/>
                </a:cubicBezTo>
                <a:cubicBezTo>
                  <a:pt x="11242" y="1741"/>
                  <a:pt x="11242" y="1741"/>
                  <a:pt x="11242" y="1741"/>
                </a:cubicBezTo>
                <a:cubicBezTo>
                  <a:pt x="11236" y="1752"/>
                  <a:pt x="11236" y="1752"/>
                  <a:pt x="11236" y="1752"/>
                </a:cubicBezTo>
                <a:cubicBezTo>
                  <a:pt x="11236" y="1762"/>
                  <a:pt x="11247" y="1752"/>
                  <a:pt x="11247" y="1752"/>
                </a:cubicBezTo>
                <a:cubicBezTo>
                  <a:pt x="11253" y="1752"/>
                  <a:pt x="11259" y="1752"/>
                  <a:pt x="11264" y="1752"/>
                </a:cubicBezTo>
                <a:cubicBezTo>
                  <a:pt x="11270" y="1752"/>
                  <a:pt x="11275" y="1752"/>
                  <a:pt x="11281" y="1752"/>
                </a:cubicBezTo>
                <a:cubicBezTo>
                  <a:pt x="11281" y="1752"/>
                  <a:pt x="11287" y="1752"/>
                  <a:pt x="11292" y="1752"/>
                </a:cubicBezTo>
                <a:cubicBezTo>
                  <a:pt x="11298" y="1752"/>
                  <a:pt x="11304" y="1741"/>
                  <a:pt x="11309" y="1741"/>
                </a:cubicBezTo>
                <a:cubicBezTo>
                  <a:pt x="11315" y="1741"/>
                  <a:pt x="11315" y="1741"/>
                  <a:pt x="11320" y="1741"/>
                </a:cubicBezTo>
                <a:cubicBezTo>
                  <a:pt x="11326" y="1741"/>
                  <a:pt x="11332" y="1730"/>
                  <a:pt x="11337" y="1741"/>
                </a:cubicBezTo>
                <a:cubicBezTo>
                  <a:pt x="11337" y="1741"/>
                  <a:pt x="11343" y="1741"/>
                  <a:pt x="11349" y="1741"/>
                </a:cubicBezTo>
                <a:cubicBezTo>
                  <a:pt x="11354" y="1741"/>
                  <a:pt x="11365" y="1730"/>
                  <a:pt x="11360" y="1741"/>
                </a:cubicBezTo>
                <a:cubicBezTo>
                  <a:pt x="11354" y="1741"/>
                  <a:pt x="11354" y="1741"/>
                  <a:pt x="11354" y="1752"/>
                </a:cubicBezTo>
                <a:cubicBezTo>
                  <a:pt x="11354" y="1752"/>
                  <a:pt x="11354" y="1752"/>
                  <a:pt x="11354" y="1752"/>
                </a:cubicBezTo>
                <a:cubicBezTo>
                  <a:pt x="11349" y="1752"/>
                  <a:pt x="11349" y="1762"/>
                  <a:pt x="11349" y="1762"/>
                </a:cubicBezTo>
                <a:cubicBezTo>
                  <a:pt x="11343" y="1762"/>
                  <a:pt x="11343" y="1762"/>
                  <a:pt x="11343" y="1762"/>
                </a:cubicBezTo>
                <a:cubicBezTo>
                  <a:pt x="11337" y="1762"/>
                  <a:pt x="11343" y="1773"/>
                  <a:pt x="11343" y="1773"/>
                </a:cubicBezTo>
                <a:cubicBezTo>
                  <a:pt x="11343" y="1784"/>
                  <a:pt x="11349" y="1784"/>
                  <a:pt x="11349" y="1784"/>
                </a:cubicBezTo>
                <a:cubicBezTo>
                  <a:pt x="11349" y="1784"/>
                  <a:pt x="11349" y="1784"/>
                  <a:pt x="11349" y="1795"/>
                </a:cubicBezTo>
                <a:cubicBezTo>
                  <a:pt x="11354" y="1795"/>
                  <a:pt x="11354" y="1795"/>
                  <a:pt x="11354" y="1795"/>
                </a:cubicBezTo>
                <a:cubicBezTo>
                  <a:pt x="11360" y="1805"/>
                  <a:pt x="11360" y="1805"/>
                  <a:pt x="11360" y="1805"/>
                </a:cubicBezTo>
                <a:cubicBezTo>
                  <a:pt x="11365" y="1816"/>
                  <a:pt x="11365" y="1805"/>
                  <a:pt x="11371" y="1795"/>
                </a:cubicBezTo>
                <a:cubicBezTo>
                  <a:pt x="11371" y="1795"/>
                  <a:pt x="11371" y="1795"/>
                  <a:pt x="11371" y="1795"/>
                </a:cubicBezTo>
                <a:cubicBezTo>
                  <a:pt x="11377" y="1784"/>
                  <a:pt x="11377" y="1784"/>
                  <a:pt x="11377" y="1784"/>
                </a:cubicBezTo>
                <a:cubicBezTo>
                  <a:pt x="11388" y="1784"/>
                  <a:pt x="11399" y="1795"/>
                  <a:pt x="11405" y="1773"/>
                </a:cubicBezTo>
                <a:cubicBezTo>
                  <a:pt x="11410" y="1773"/>
                  <a:pt x="11416" y="1762"/>
                  <a:pt x="11416" y="1762"/>
                </a:cubicBezTo>
                <a:cubicBezTo>
                  <a:pt x="11422" y="1762"/>
                  <a:pt x="11427" y="1762"/>
                  <a:pt x="11433" y="1752"/>
                </a:cubicBezTo>
                <a:cubicBezTo>
                  <a:pt x="11439" y="1752"/>
                  <a:pt x="11439" y="1741"/>
                  <a:pt x="11444" y="1730"/>
                </a:cubicBezTo>
                <a:cubicBezTo>
                  <a:pt x="11444" y="1730"/>
                  <a:pt x="11450" y="1719"/>
                  <a:pt x="11450" y="1719"/>
                </a:cubicBezTo>
                <a:cubicBezTo>
                  <a:pt x="11455" y="1719"/>
                  <a:pt x="11461" y="1709"/>
                  <a:pt x="11467" y="1709"/>
                </a:cubicBezTo>
                <a:close/>
                <a:moveTo>
                  <a:pt x="11214" y="3514"/>
                </a:moveTo>
                <a:cubicBezTo>
                  <a:pt x="11214" y="3525"/>
                  <a:pt x="11214" y="3525"/>
                  <a:pt x="11219" y="3525"/>
                </a:cubicBezTo>
                <a:cubicBezTo>
                  <a:pt x="11219" y="3525"/>
                  <a:pt x="11225" y="3525"/>
                  <a:pt x="11225" y="3525"/>
                </a:cubicBezTo>
                <a:cubicBezTo>
                  <a:pt x="11225" y="3525"/>
                  <a:pt x="11225" y="3525"/>
                  <a:pt x="11230" y="3525"/>
                </a:cubicBezTo>
                <a:cubicBezTo>
                  <a:pt x="11230" y="3525"/>
                  <a:pt x="11230" y="3525"/>
                  <a:pt x="11236" y="3514"/>
                </a:cubicBezTo>
                <a:cubicBezTo>
                  <a:pt x="11236" y="3503"/>
                  <a:pt x="11242" y="3503"/>
                  <a:pt x="11236" y="3493"/>
                </a:cubicBezTo>
                <a:cubicBezTo>
                  <a:pt x="11236" y="3493"/>
                  <a:pt x="11236" y="3493"/>
                  <a:pt x="11230" y="3493"/>
                </a:cubicBezTo>
                <a:cubicBezTo>
                  <a:pt x="11230" y="3493"/>
                  <a:pt x="11230" y="3493"/>
                  <a:pt x="11225" y="3493"/>
                </a:cubicBezTo>
                <a:cubicBezTo>
                  <a:pt x="11225" y="3503"/>
                  <a:pt x="11219" y="3493"/>
                  <a:pt x="11219" y="3503"/>
                </a:cubicBezTo>
                <a:cubicBezTo>
                  <a:pt x="11219" y="3503"/>
                  <a:pt x="11219" y="3503"/>
                  <a:pt x="11214" y="3503"/>
                </a:cubicBezTo>
                <a:cubicBezTo>
                  <a:pt x="11214" y="3503"/>
                  <a:pt x="11214" y="3503"/>
                  <a:pt x="11214" y="3503"/>
                </a:cubicBezTo>
                <a:cubicBezTo>
                  <a:pt x="11208" y="3503"/>
                  <a:pt x="11208" y="3503"/>
                  <a:pt x="11208" y="3503"/>
                </a:cubicBezTo>
                <a:cubicBezTo>
                  <a:pt x="11208" y="3514"/>
                  <a:pt x="11214" y="3514"/>
                  <a:pt x="11214" y="3514"/>
                </a:cubicBezTo>
                <a:cubicBezTo>
                  <a:pt x="11214" y="3514"/>
                  <a:pt x="11214" y="3514"/>
                  <a:pt x="11214" y="3514"/>
                </a:cubicBezTo>
                <a:close/>
                <a:moveTo>
                  <a:pt x="13639" y="806"/>
                </a:moveTo>
                <a:cubicBezTo>
                  <a:pt x="13633" y="806"/>
                  <a:pt x="13627" y="806"/>
                  <a:pt x="13622" y="806"/>
                </a:cubicBezTo>
                <a:cubicBezTo>
                  <a:pt x="13616" y="806"/>
                  <a:pt x="13610" y="806"/>
                  <a:pt x="13605" y="795"/>
                </a:cubicBezTo>
                <a:cubicBezTo>
                  <a:pt x="13599" y="795"/>
                  <a:pt x="13594" y="795"/>
                  <a:pt x="13588" y="795"/>
                </a:cubicBezTo>
                <a:cubicBezTo>
                  <a:pt x="13582" y="784"/>
                  <a:pt x="13577" y="784"/>
                  <a:pt x="13571" y="784"/>
                </a:cubicBezTo>
                <a:cubicBezTo>
                  <a:pt x="13560" y="784"/>
                  <a:pt x="13554" y="774"/>
                  <a:pt x="13549" y="774"/>
                </a:cubicBezTo>
                <a:cubicBezTo>
                  <a:pt x="13543" y="774"/>
                  <a:pt x="13537" y="774"/>
                  <a:pt x="13526" y="774"/>
                </a:cubicBezTo>
                <a:cubicBezTo>
                  <a:pt x="13526" y="763"/>
                  <a:pt x="13520" y="763"/>
                  <a:pt x="13520" y="763"/>
                </a:cubicBezTo>
                <a:cubicBezTo>
                  <a:pt x="13515" y="763"/>
                  <a:pt x="13515" y="763"/>
                  <a:pt x="13509" y="752"/>
                </a:cubicBezTo>
                <a:cubicBezTo>
                  <a:pt x="13509" y="752"/>
                  <a:pt x="13509" y="763"/>
                  <a:pt x="13509" y="763"/>
                </a:cubicBezTo>
                <a:cubicBezTo>
                  <a:pt x="13509" y="763"/>
                  <a:pt x="13515" y="763"/>
                  <a:pt x="13515" y="763"/>
                </a:cubicBezTo>
                <a:cubicBezTo>
                  <a:pt x="13520" y="774"/>
                  <a:pt x="13526" y="774"/>
                  <a:pt x="13526" y="774"/>
                </a:cubicBezTo>
                <a:cubicBezTo>
                  <a:pt x="13537" y="784"/>
                  <a:pt x="13549" y="774"/>
                  <a:pt x="13554" y="795"/>
                </a:cubicBezTo>
                <a:cubicBezTo>
                  <a:pt x="13560" y="806"/>
                  <a:pt x="13571" y="795"/>
                  <a:pt x="13577" y="806"/>
                </a:cubicBezTo>
                <a:cubicBezTo>
                  <a:pt x="13582" y="817"/>
                  <a:pt x="13582" y="817"/>
                  <a:pt x="13582" y="827"/>
                </a:cubicBezTo>
                <a:cubicBezTo>
                  <a:pt x="13588" y="827"/>
                  <a:pt x="13594" y="827"/>
                  <a:pt x="13599" y="827"/>
                </a:cubicBezTo>
                <a:cubicBezTo>
                  <a:pt x="13610" y="827"/>
                  <a:pt x="13616" y="817"/>
                  <a:pt x="13627" y="817"/>
                </a:cubicBezTo>
                <a:cubicBezTo>
                  <a:pt x="13633" y="817"/>
                  <a:pt x="13644" y="817"/>
                  <a:pt x="13639" y="806"/>
                </a:cubicBezTo>
                <a:close/>
                <a:moveTo>
                  <a:pt x="10595" y="1236"/>
                </a:moveTo>
                <a:cubicBezTo>
                  <a:pt x="10600" y="1247"/>
                  <a:pt x="10600" y="1247"/>
                  <a:pt x="10600" y="1247"/>
                </a:cubicBezTo>
                <a:cubicBezTo>
                  <a:pt x="10600" y="1257"/>
                  <a:pt x="10606" y="1257"/>
                  <a:pt x="10606" y="1268"/>
                </a:cubicBezTo>
                <a:cubicBezTo>
                  <a:pt x="10606" y="1268"/>
                  <a:pt x="10612" y="1279"/>
                  <a:pt x="10612" y="1279"/>
                </a:cubicBezTo>
                <a:cubicBezTo>
                  <a:pt x="10617" y="1290"/>
                  <a:pt x="10617" y="1290"/>
                  <a:pt x="10617" y="1300"/>
                </a:cubicBezTo>
                <a:cubicBezTo>
                  <a:pt x="10617" y="1311"/>
                  <a:pt x="10623" y="1322"/>
                  <a:pt x="10628" y="1311"/>
                </a:cubicBezTo>
                <a:cubicBezTo>
                  <a:pt x="10634" y="1311"/>
                  <a:pt x="10634" y="1322"/>
                  <a:pt x="10640" y="1311"/>
                </a:cubicBezTo>
                <a:cubicBezTo>
                  <a:pt x="10645" y="1311"/>
                  <a:pt x="10645" y="1311"/>
                  <a:pt x="10645" y="1300"/>
                </a:cubicBezTo>
                <a:cubicBezTo>
                  <a:pt x="10651" y="1300"/>
                  <a:pt x="10651" y="1290"/>
                  <a:pt x="10651" y="1279"/>
                </a:cubicBezTo>
                <a:cubicBezTo>
                  <a:pt x="10651" y="1279"/>
                  <a:pt x="10645" y="1279"/>
                  <a:pt x="10645" y="1279"/>
                </a:cubicBezTo>
                <a:cubicBezTo>
                  <a:pt x="10645" y="1268"/>
                  <a:pt x="10645" y="1268"/>
                  <a:pt x="10645" y="1268"/>
                </a:cubicBezTo>
                <a:cubicBezTo>
                  <a:pt x="10651" y="1257"/>
                  <a:pt x="10651" y="1268"/>
                  <a:pt x="10657" y="1268"/>
                </a:cubicBezTo>
                <a:cubicBezTo>
                  <a:pt x="10657" y="1268"/>
                  <a:pt x="10657" y="1268"/>
                  <a:pt x="10662" y="1268"/>
                </a:cubicBezTo>
                <a:cubicBezTo>
                  <a:pt x="10662" y="1279"/>
                  <a:pt x="10662" y="1279"/>
                  <a:pt x="10662" y="1279"/>
                </a:cubicBezTo>
                <a:cubicBezTo>
                  <a:pt x="10662" y="1279"/>
                  <a:pt x="10662" y="1290"/>
                  <a:pt x="10668" y="1279"/>
                </a:cubicBezTo>
                <a:cubicBezTo>
                  <a:pt x="10668" y="1279"/>
                  <a:pt x="10662" y="1279"/>
                  <a:pt x="10662" y="1279"/>
                </a:cubicBezTo>
                <a:cubicBezTo>
                  <a:pt x="10662" y="1268"/>
                  <a:pt x="10668" y="1268"/>
                  <a:pt x="10668" y="1268"/>
                </a:cubicBezTo>
                <a:cubicBezTo>
                  <a:pt x="10673" y="1268"/>
                  <a:pt x="10673" y="1268"/>
                  <a:pt x="10673" y="1268"/>
                </a:cubicBezTo>
                <a:cubicBezTo>
                  <a:pt x="10679" y="1268"/>
                  <a:pt x="10679" y="1279"/>
                  <a:pt x="10679" y="1279"/>
                </a:cubicBezTo>
                <a:cubicBezTo>
                  <a:pt x="10673" y="1290"/>
                  <a:pt x="10673" y="1290"/>
                  <a:pt x="10668" y="1300"/>
                </a:cubicBezTo>
                <a:cubicBezTo>
                  <a:pt x="10668" y="1300"/>
                  <a:pt x="10662" y="1300"/>
                  <a:pt x="10662" y="1311"/>
                </a:cubicBezTo>
                <a:cubicBezTo>
                  <a:pt x="10662" y="1311"/>
                  <a:pt x="10662" y="1322"/>
                  <a:pt x="10657" y="1322"/>
                </a:cubicBezTo>
                <a:cubicBezTo>
                  <a:pt x="10657" y="1322"/>
                  <a:pt x="10657" y="1322"/>
                  <a:pt x="10657" y="1322"/>
                </a:cubicBezTo>
                <a:cubicBezTo>
                  <a:pt x="10657" y="1333"/>
                  <a:pt x="10657" y="1333"/>
                  <a:pt x="10657" y="1333"/>
                </a:cubicBezTo>
                <a:cubicBezTo>
                  <a:pt x="10662" y="1343"/>
                  <a:pt x="10668" y="1333"/>
                  <a:pt x="10668" y="1343"/>
                </a:cubicBezTo>
                <a:cubicBezTo>
                  <a:pt x="10673" y="1343"/>
                  <a:pt x="10679" y="1354"/>
                  <a:pt x="10685" y="1354"/>
                </a:cubicBezTo>
                <a:cubicBezTo>
                  <a:pt x="10685" y="1343"/>
                  <a:pt x="10690" y="1343"/>
                  <a:pt x="10690" y="1343"/>
                </a:cubicBezTo>
                <a:cubicBezTo>
                  <a:pt x="10690" y="1354"/>
                  <a:pt x="10690" y="1354"/>
                  <a:pt x="10690" y="1354"/>
                </a:cubicBezTo>
                <a:cubicBezTo>
                  <a:pt x="10690" y="1365"/>
                  <a:pt x="10690" y="1365"/>
                  <a:pt x="10690" y="1365"/>
                </a:cubicBezTo>
                <a:cubicBezTo>
                  <a:pt x="10685" y="1376"/>
                  <a:pt x="10685" y="1376"/>
                  <a:pt x="10685" y="1376"/>
                </a:cubicBezTo>
                <a:cubicBezTo>
                  <a:pt x="10679" y="1365"/>
                  <a:pt x="10673" y="1376"/>
                  <a:pt x="10668" y="1376"/>
                </a:cubicBezTo>
                <a:cubicBezTo>
                  <a:pt x="10668" y="1365"/>
                  <a:pt x="10668" y="1365"/>
                  <a:pt x="10662" y="1365"/>
                </a:cubicBezTo>
                <a:cubicBezTo>
                  <a:pt x="10662" y="1365"/>
                  <a:pt x="10657" y="1365"/>
                  <a:pt x="10657" y="1365"/>
                </a:cubicBezTo>
                <a:cubicBezTo>
                  <a:pt x="10651" y="1354"/>
                  <a:pt x="10640" y="1343"/>
                  <a:pt x="10628" y="1354"/>
                </a:cubicBezTo>
                <a:cubicBezTo>
                  <a:pt x="10628" y="1354"/>
                  <a:pt x="10623" y="1354"/>
                  <a:pt x="10623" y="1354"/>
                </a:cubicBezTo>
                <a:cubicBezTo>
                  <a:pt x="10617" y="1354"/>
                  <a:pt x="10617" y="1343"/>
                  <a:pt x="10617" y="1354"/>
                </a:cubicBezTo>
                <a:cubicBezTo>
                  <a:pt x="10612" y="1354"/>
                  <a:pt x="10623" y="1365"/>
                  <a:pt x="10623" y="1376"/>
                </a:cubicBezTo>
                <a:cubicBezTo>
                  <a:pt x="10623" y="1376"/>
                  <a:pt x="10623" y="1376"/>
                  <a:pt x="10628" y="1386"/>
                </a:cubicBezTo>
                <a:cubicBezTo>
                  <a:pt x="10628" y="1386"/>
                  <a:pt x="10628" y="1386"/>
                  <a:pt x="10634" y="1397"/>
                </a:cubicBezTo>
                <a:cubicBezTo>
                  <a:pt x="10634" y="1397"/>
                  <a:pt x="10634" y="1397"/>
                  <a:pt x="10634" y="1397"/>
                </a:cubicBezTo>
                <a:cubicBezTo>
                  <a:pt x="10634" y="1408"/>
                  <a:pt x="10628" y="1408"/>
                  <a:pt x="10634" y="1419"/>
                </a:cubicBezTo>
                <a:cubicBezTo>
                  <a:pt x="10640" y="1419"/>
                  <a:pt x="10640" y="1419"/>
                  <a:pt x="10645" y="1419"/>
                </a:cubicBezTo>
                <a:cubicBezTo>
                  <a:pt x="10645" y="1419"/>
                  <a:pt x="10651" y="1429"/>
                  <a:pt x="10651" y="1429"/>
                </a:cubicBezTo>
                <a:cubicBezTo>
                  <a:pt x="10657" y="1440"/>
                  <a:pt x="10662" y="1440"/>
                  <a:pt x="10668" y="1440"/>
                </a:cubicBezTo>
                <a:cubicBezTo>
                  <a:pt x="10673" y="1440"/>
                  <a:pt x="10673" y="1451"/>
                  <a:pt x="10679" y="1451"/>
                </a:cubicBezTo>
                <a:cubicBezTo>
                  <a:pt x="10685" y="1461"/>
                  <a:pt x="10690" y="1461"/>
                  <a:pt x="10690" y="1461"/>
                </a:cubicBezTo>
                <a:cubicBezTo>
                  <a:pt x="10696" y="1461"/>
                  <a:pt x="10702" y="1472"/>
                  <a:pt x="10702" y="1472"/>
                </a:cubicBezTo>
                <a:cubicBezTo>
                  <a:pt x="10707" y="1472"/>
                  <a:pt x="10707" y="1472"/>
                  <a:pt x="10713" y="1472"/>
                </a:cubicBezTo>
                <a:cubicBezTo>
                  <a:pt x="10713" y="1472"/>
                  <a:pt x="10718" y="1483"/>
                  <a:pt x="10718" y="1472"/>
                </a:cubicBezTo>
                <a:cubicBezTo>
                  <a:pt x="10718" y="1472"/>
                  <a:pt x="10724" y="1472"/>
                  <a:pt x="10724" y="1472"/>
                </a:cubicBezTo>
                <a:cubicBezTo>
                  <a:pt x="10730" y="1472"/>
                  <a:pt x="10730" y="1483"/>
                  <a:pt x="10730" y="1483"/>
                </a:cubicBezTo>
                <a:cubicBezTo>
                  <a:pt x="10730" y="1483"/>
                  <a:pt x="10724" y="1483"/>
                  <a:pt x="10724" y="1483"/>
                </a:cubicBezTo>
                <a:cubicBezTo>
                  <a:pt x="10724" y="1483"/>
                  <a:pt x="10724" y="1483"/>
                  <a:pt x="10718" y="1483"/>
                </a:cubicBezTo>
                <a:cubicBezTo>
                  <a:pt x="10718" y="1483"/>
                  <a:pt x="10718" y="1483"/>
                  <a:pt x="10713" y="1483"/>
                </a:cubicBezTo>
                <a:cubicBezTo>
                  <a:pt x="10713" y="1494"/>
                  <a:pt x="10707" y="1483"/>
                  <a:pt x="10707" y="1483"/>
                </a:cubicBezTo>
                <a:cubicBezTo>
                  <a:pt x="10707" y="1483"/>
                  <a:pt x="10702" y="1483"/>
                  <a:pt x="10702" y="1483"/>
                </a:cubicBezTo>
                <a:cubicBezTo>
                  <a:pt x="10696" y="1483"/>
                  <a:pt x="10696" y="1483"/>
                  <a:pt x="10690" y="1483"/>
                </a:cubicBezTo>
                <a:cubicBezTo>
                  <a:pt x="10690" y="1483"/>
                  <a:pt x="10685" y="1483"/>
                  <a:pt x="10685" y="1483"/>
                </a:cubicBezTo>
                <a:cubicBezTo>
                  <a:pt x="10673" y="1483"/>
                  <a:pt x="10685" y="1494"/>
                  <a:pt x="10685" y="1494"/>
                </a:cubicBezTo>
                <a:cubicBezTo>
                  <a:pt x="10690" y="1504"/>
                  <a:pt x="10690" y="1515"/>
                  <a:pt x="10696" y="1515"/>
                </a:cubicBezTo>
                <a:cubicBezTo>
                  <a:pt x="10696" y="1526"/>
                  <a:pt x="10702" y="1526"/>
                  <a:pt x="10702" y="1537"/>
                </a:cubicBezTo>
                <a:cubicBezTo>
                  <a:pt x="10707" y="1537"/>
                  <a:pt x="10713" y="1547"/>
                  <a:pt x="10713" y="1547"/>
                </a:cubicBezTo>
                <a:cubicBezTo>
                  <a:pt x="10718" y="1558"/>
                  <a:pt x="10724" y="1569"/>
                  <a:pt x="10730" y="1569"/>
                </a:cubicBezTo>
                <a:cubicBezTo>
                  <a:pt x="10735" y="1569"/>
                  <a:pt x="10735" y="1569"/>
                  <a:pt x="10741" y="1569"/>
                </a:cubicBezTo>
                <a:cubicBezTo>
                  <a:pt x="10747" y="1569"/>
                  <a:pt x="10752" y="1558"/>
                  <a:pt x="10758" y="1569"/>
                </a:cubicBezTo>
                <a:cubicBezTo>
                  <a:pt x="10763" y="1569"/>
                  <a:pt x="10763" y="1569"/>
                  <a:pt x="10769" y="1569"/>
                </a:cubicBezTo>
                <a:cubicBezTo>
                  <a:pt x="10769" y="1569"/>
                  <a:pt x="10775" y="1569"/>
                  <a:pt x="10775" y="1558"/>
                </a:cubicBezTo>
                <a:cubicBezTo>
                  <a:pt x="10775" y="1558"/>
                  <a:pt x="10775" y="1558"/>
                  <a:pt x="10775" y="1547"/>
                </a:cubicBezTo>
                <a:cubicBezTo>
                  <a:pt x="10775" y="1547"/>
                  <a:pt x="10780" y="1547"/>
                  <a:pt x="10780" y="1547"/>
                </a:cubicBezTo>
                <a:cubicBezTo>
                  <a:pt x="10780" y="1558"/>
                  <a:pt x="10786" y="1558"/>
                  <a:pt x="10786" y="1547"/>
                </a:cubicBezTo>
                <a:cubicBezTo>
                  <a:pt x="10786" y="1547"/>
                  <a:pt x="10786" y="1547"/>
                  <a:pt x="10786" y="1537"/>
                </a:cubicBezTo>
                <a:cubicBezTo>
                  <a:pt x="10792" y="1537"/>
                  <a:pt x="10792" y="1537"/>
                  <a:pt x="10797" y="1537"/>
                </a:cubicBezTo>
                <a:cubicBezTo>
                  <a:pt x="10797" y="1537"/>
                  <a:pt x="10797" y="1547"/>
                  <a:pt x="10797" y="1547"/>
                </a:cubicBezTo>
                <a:cubicBezTo>
                  <a:pt x="10803" y="1547"/>
                  <a:pt x="10803" y="1547"/>
                  <a:pt x="10803" y="1537"/>
                </a:cubicBezTo>
                <a:cubicBezTo>
                  <a:pt x="10803" y="1537"/>
                  <a:pt x="10803" y="1537"/>
                  <a:pt x="10808" y="1537"/>
                </a:cubicBezTo>
                <a:cubicBezTo>
                  <a:pt x="10808" y="1537"/>
                  <a:pt x="10808" y="1537"/>
                  <a:pt x="10808" y="1537"/>
                </a:cubicBezTo>
                <a:cubicBezTo>
                  <a:pt x="10808" y="1526"/>
                  <a:pt x="10808" y="1526"/>
                  <a:pt x="10808" y="1526"/>
                </a:cubicBezTo>
                <a:cubicBezTo>
                  <a:pt x="10808" y="1515"/>
                  <a:pt x="10808" y="1515"/>
                  <a:pt x="10808" y="1515"/>
                </a:cubicBezTo>
                <a:cubicBezTo>
                  <a:pt x="10814" y="1515"/>
                  <a:pt x="10814" y="1515"/>
                  <a:pt x="10820" y="1515"/>
                </a:cubicBezTo>
                <a:cubicBezTo>
                  <a:pt x="10820" y="1515"/>
                  <a:pt x="10825" y="1515"/>
                  <a:pt x="10825" y="1515"/>
                </a:cubicBezTo>
                <a:cubicBezTo>
                  <a:pt x="10831" y="1515"/>
                  <a:pt x="10831" y="1515"/>
                  <a:pt x="10837" y="1515"/>
                </a:cubicBezTo>
                <a:cubicBezTo>
                  <a:pt x="10837" y="1504"/>
                  <a:pt x="10831" y="1494"/>
                  <a:pt x="10831" y="1494"/>
                </a:cubicBezTo>
                <a:cubicBezTo>
                  <a:pt x="10825" y="1494"/>
                  <a:pt x="10825" y="1494"/>
                  <a:pt x="10825" y="1494"/>
                </a:cubicBezTo>
                <a:cubicBezTo>
                  <a:pt x="10820" y="1494"/>
                  <a:pt x="10820" y="1494"/>
                  <a:pt x="10814" y="1483"/>
                </a:cubicBezTo>
                <a:cubicBezTo>
                  <a:pt x="10814" y="1483"/>
                  <a:pt x="10820" y="1483"/>
                  <a:pt x="10820" y="1483"/>
                </a:cubicBezTo>
                <a:cubicBezTo>
                  <a:pt x="10820" y="1483"/>
                  <a:pt x="10825" y="1472"/>
                  <a:pt x="10825" y="1472"/>
                </a:cubicBezTo>
                <a:cubicBezTo>
                  <a:pt x="10825" y="1472"/>
                  <a:pt x="10825" y="1472"/>
                  <a:pt x="10825" y="1461"/>
                </a:cubicBezTo>
                <a:cubicBezTo>
                  <a:pt x="10825" y="1461"/>
                  <a:pt x="10825" y="1461"/>
                  <a:pt x="10825" y="1461"/>
                </a:cubicBezTo>
                <a:cubicBezTo>
                  <a:pt x="10825" y="1461"/>
                  <a:pt x="10825" y="1451"/>
                  <a:pt x="10825" y="1451"/>
                </a:cubicBezTo>
                <a:cubicBezTo>
                  <a:pt x="10825" y="1440"/>
                  <a:pt x="10820" y="1440"/>
                  <a:pt x="10825" y="1440"/>
                </a:cubicBezTo>
                <a:cubicBezTo>
                  <a:pt x="10825" y="1429"/>
                  <a:pt x="10825" y="1429"/>
                  <a:pt x="10831" y="1429"/>
                </a:cubicBezTo>
                <a:cubicBezTo>
                  <a:pt x="10831" y="1429"/>
                  <a:pt x="10831" y="1419"/>
                  <a:pt x="10837" y="1419"/>
                </a:cubicBezTo>
                <a:cubicBezTo>
                  <a:pt x="10837" y="1419"/>
                  <a:pt x="10837" y="1419"/>
                  <a:pt x="10842" y="1429"/>
                </a:cubicBezTo>
                <a:cubicBezTo>
                  <a:pt x="10842" y="1429"/>
                  <a:pt x="10842" y="1440"/>
                  <a:pt x="10848" y="1451"/>
                </a:cubicBezTo>
                <a:cubicBezTo>
                  <a:pt x="10848" y="1451"/>
                  <a:pt x="10848" y="1451"/>
                  <a:pt x="10848" y="1451"/>
                </a:cubicBezTo>
                <a:cubicBezTo>
                  <a:pt x="10848" y="1451"/>
                  <a:pt x="10848" y="1451"/>
                  <a:pt x="10848" y="1461"/>
                </a:cubicBezTo>
                <a:cubicBezTo>
                  <a:pt x="10853" y="1461"/>
                  <a:pt x="10859" y="1451"/>
                  <a:pt x="10859" y="1451"/>
                </a:cubicBezTo>
                <a:cubicBezTo>
                  <a:pt x="10865" y="1440"/>
                  <a:pt x="10865" y="1440"/>
                  <a:pt x="10865" y="1440"/>
                </a:cubicBezTo>
                <a:cubicBezTo>
                  <a:pt x="10870" y="1440"/>
                  <a:pt x="10870" y="1440"/>
                  <a:pt x="10870" y="1429"/>
                </a:cubicBezTo>
                <a:cubicBezTo>
                  <a:pt x="10870" y="1419"/>
                  <a:pt x="10870" y="1419"/>
                  <a:pt x="10870" y="1419"/>
                </a:cubicBezTo>
                <a:cubicBezTo>
                  <a:pt x="10876" y="1408"/>
                  <a:pt x="10876" y="1408"/>
                  <a:pt x="10876" y="1397"/>
                </a:cubicBezTo>
                <a:cubicBezTo>
                  <a:pt x="10876" y="1386"/>
                  <a:pt x="10882" y="1397"/>
                  <a:pt x="10882" y="1408"/>
                </a:cubicBezTo>
                <a:cubicBezTo>
                  <a:pt x="10887" y="1408"/>
                  <a:pt x="10887" y="1408"/>
                  <a:pt x="10887" y="1419"/>
                </a:cubicBezTo>
                <a:cubicBezTo>
                  <a:pt x="10887" y="1419"/>
                  <a:pt x="10887" y="1429"/>
                  <a:pt x="10887" y="1429"/>
                </a:cubicBezTo>
                <a:cubicBezTo>
                  <a:pt x="10887" y="1429"/>
                  <a:pt x="10887" y="1440"/>
                  <a:pt x="10882" y="1440"/>
                </a:cubicBezTo>
                <a:cubicBezTo>
                  <a:pt x="10882" y="1451"/>
                  <a:pt x="10882" y="1451"/>
                  <a:pt x="10882" y="1451"/>
                </a:cubicBezTo>
                <a:cubicBezTo>
                  <a:pt x="10882" y="1461"/>
                  <a:pt x="10876" y="1472"/>
                  <a:pt x="10876" y="1483"/>
                </a:cubicBezTo>
                <a:cubicBezTo>
                  <a:pt x="10876" y="1494"/>
                  <a:pt x="10882" y="1494"/>
                  <a:pt x="10887" y="1494"/>
                </a:cubicBezTo>
                <a:cubicBezTo>
                  <a:pt x="10893" y="1494"/>
                  <a:pt x="10898" y="1494"/>
                  <a:pt x="10904" y="1483"/>
                </a:cubicBezTo>
                <a:cubicBezTo>
                  <a:pt x="10904" y="1483"/>
                  <a:pt x="10910" y="1483"/>
                  <a:pt x="10915" y="1494"/>
                </a:cubicBezTo>
                <a:cubicBezTo>
                  <a:pt x="10921" y="1494"/>
                  <a:pt x="10921" y="1494"/>
                  <a:pt x="10921" y="1494"/>
                </a:cubicBezTo>
                <a:cubicBezTo>
                  <a:pt x="10927" y="1483"/>
                  <a:pt x="10927" y="1483"/>
                  <a:pt x="10932" y="1472"/>
                </a:cubicBezTo>
                <a:cubicBezTo>
                  <a:pt x="10932" y="1472"/>
                  <a:pt x="10938" y="1472"/>
                  <a:pt x="10938" y="1472"/>
                </a:cubicBezTo>
                <a:cubicBezTo>
                  <a:pt x="10943" y="1472"/>
                  <a:pt x="10943" y="1472"/>
                  <a:pt x="10943" y="1461"/>
                </a:cubicBezTo>
                <a:cubicBezTo>
                  <a:pt x="10943" y="1461"/>
                  <a:pt x="10943" y="1461"/>
                  <a:pt x="10943" y="1451"/>
                </a:cubicBezTo>
                <a:cubicBezTo>
                  <a:pt x="10949" y="1451"/>
                  <a:pt x="10949" y="1451"/>
                  <a:pt x="10949" y="1451"/>
                </a:cubicBezTo>
                <a:cubicBezTo>
                  <a:pt x="10949" y="1440"/>
                  <a:pt x="10949" y="1440"/>
                  <a:pt x="10949" y="1440"/>
                </a:cubicBezTo>
                <a:cubicBezTo>
                  <a:pt x="10955" y="1429"/>
                  <a:pt x="10955" y="1419"/>
                  <a:pt x="10960" y="1429"/>
                </a:cubicBezTo>
                <a:cubicBezTo>
                  <a:pt x="10960" y="1429"/>
                  <a:pt x="10960" y="1440"/>
                  <a:pt x="10966" y="1440"/>
                </a:cubicBezTo>
                <a:cubicBezTo>
                  <a:pt x="10966" y="1440"/>
                  <a:pt x="10972" y="1429"/>
                  <a:pt x="10972" y="1440"/>
                </a:cubicBezTo>
                <a:cubicBezTo>
                  <a:pt x="10977" y="1451"/>
                  <a:pt x="10966" y="1461"/>
                  <a:pt x="10966" y="1461"/>
                </a:cubicBezTo>
                <a:cubicBezTo>
                  <a:pt x="10960" y="1461"/>
                  <a:pt x="10960" y="1461"/>
                  <a:pt x="10960" y="1472"/>
                </a:cubicBezTo>
                <a:cubicBezTo>
                  <a:pt x="10955" y="1472"/>
                  <a:pt x="10955" y="1483"/>
                  <a:pt x="10955" y="1483"/>
                </a:cubicBezTo>
                <a:cubicBezTo>
                  <a:pt x="10955" y="1494"/>
                  <a:pt x="10949" y="1494"/>
                  <a:pt x="10949" y="1494"/>
                </a:cubicBezTo>
                <a:cubicBezTo>
                  <a:pt x="10943" y="1504"/>
                  <a:pt x="10949" y="1504"/>
                  <a:pt x="10949" y="1504"/>
                </a:cubicBezTo>
                <a:cubicBezTo>
                  <a:pt x="10955" y="1504"/>
                  <a:pt x="10955" y="1504"/>
                  <a:pt x="10955" y="1504"/>
                </a:cubicBezTo>
                <a:cubicBezTo>
                  <a:pt x="10960" y="1504"/>
                  <a:pt x="10960" y="1504"/>
                  <a:pt x="10966" y="1504"/>
                </a:cubicBezTo>
                <a:cubicBezTo>
                  <a:pt x="10966" y="1515"/>
                  <a:pt x="10966" y="1504"/>
                  <a:pt x="10972" y="1504"/>
                </a:cubicBezTo>
                <a:cubicBezTo>
                  <a:pt x="10972" y="1504"/>
                  <a:pt x="10972" y="1504"/>
                  <a:pt x="10972" y="1515"/>
                </a:cubicBezTo>
                <a:cubicBezTo>
                  <a:pt x="10972" y="1515"/>
                  <a:pt x="10972" y="1515"/>
                  <a:pt x="10966" y="1515"/>
                </a:cubicBezTo>
                <a:cubicBezTo>
                  <a:pt x="10966" y="1515"/>
                  <a:pt x="10960" y="1515"/>
                  <a:pt x="10955" y="1515"/>
                </a:cubicBezTo>
                <a:cubicBezTo>
                  <a:pt x="10949" y="1526"/>
                  <a:pt x="10943" y="1526"/>
                  <a:pt x="10938" y="1526"/>
                </a:cubicBezTo>
                <a:cubicBezTo>
                  <a:pt x="10932" y="1526"/>
                  <a:pt x="10932" y="1526"/>
                  <a:pt x="10927" y="1526"/>
                </a:cubicBezTo>
                <a:cubicBezTo>
                  <a:pt x="10921" y="1526"/>
                  <a:pt x="10915" y="1526"/>
                  <a:pt x="10910" y="1526"/>
                </a:cubicBezTo>
                <a:cubicBezTo>
                  <a:pt x="10904" y="1526"/>
                  <a:pt x="10904" y="1537"/>
                  <a:pt x="10904" y="1547"/>
                </a:cubicBezTo>
                <a:cubicBezTo>
                  <a:pt x="10898" y="1569"/>
                  <a:pt x="10887" y="1569"/>
                  <a:pt x="10876" y="1569"/>
                </a:cubicBezTo>
                <a:cubicBezTo>
                  <a:pt x="10870" y="1569"/>
                  <a:pt x="10870" y="1580"/>
                  <a:pt x="10865" y="1580"/>
                </a:cubicBezTo>
                <a:cubicBezTo>
                  <a:pt x="10865" y="1580"/>
                  <a:pt x="10859" y="1580"/>
                  <a:pt x="10853" y="1580"/>
                </a:cubicBezTo>
                <a:cubicBezTo>
                  <a:pt x="10848" y="1590"/>
                  <a:pt x="10842" y="1601"/>
                  <a:pt x="10831" y="1601"/>
                </a:cubicBezTo>
                <a:cubicBezTo>
                  <a:pt x="10831" y="1612"/>
                  <a:pt x="10825" y="1612"/>
                  <a:pt x="10825" y="1612"/>
                </a:cubicBezTo>
                <a:cubicBezTo>
                  <a:pt x="10814" y="1612"/>
                  <a:pt x="10808" y="1612"/>
                  <a:pt x="10803" y="1612"/>
                </a:cubicBezTo>
                <a:cubicBezTo>
                  <a:pt x="10797" y="1612"/>
                  <a:pt x="10797" y="1612"/>
                  <a:pt x="10792" y="1612"/>
                </a:cubicBezTo>
                <a:cubicBezTo>
                  <a:pt x="10786" y="1601"/>
                  <a:pt x="10786" y="1590"/>
                  <a:pt x="10780" y="1590"/>
                </a:cubicBezTo>
                <a:cubicBezTo>
                  <a:pt x="10775" y="1590"/>
                  <a:pt x="10775" y="1601"/>
                  <a:pt x="10769" y="1601"/>
                </a:cubicBezTo>
                <a:cubicBezTo>
                  <a:pt x="10769" y="1601"/>
                  <a:pt x="10758" y="1601"/>
                  <a:pt x="10763" y="1612"/>
                </a:cubicBezTo>
                <a:cubicBezTo>
                  <a:pt x="10763" y="1623"/>
                  <a:pt x="10769" y="1623"/>
                  <a:pt x="10769" y="1623"/>
                </a:cubicBezTo>
                <a:cubicBezTo>
                  <a:pt x="10769" y="1633"/>
                  <a:pt x="10769" y="1633"/>
                  <a:pt x="10769" y="1644"/>
                </a:cubicBezTo>
                <a:cubicBezTo>
                  <a:pt x="10763" y="1644"/>
                  <a:pt x="10763" y="1666"/>
                  <a:pt x="10769" y="1676"/>
                </a:cubicBezTo>
                <a:cubicBezTo>
                  <a:pt x="10769" y="1676"/>
                  <a:pt x="10769" y="1676"/>
                  <a:pt x="10775" y="1676"/>
                </a:cubicBezTo>
                <a:cubicBezTo>
                  <a:pt x="10775" y="1676"/>
                  <a:pt x="10775" y="1676"/>
                  <a:pt x="10780" y="1687"/>
                </a:cubicBezTo>
                <a:cubicBezTo>
                  <a:pt x="10780" y="1687"/>
                  <a:pt x="10780" y="1687"/>
                  <a:pt x="10786" y="1687"/>
                </a:cubicBezTo>
                <a:cubicBezTo>
                  <a:pt x="10786" y="1687"/>
                  <a:pt x="10792" y="1676"/>
                  <a:pt x="10797" y="1676"/>
                </a:cubicBezTo>
                <a:cubicBezTo>
                  <a:pt x="10803" y="1676"/>
                  <a:pt x="10808" y="1676"/>
                  <a:pt x="10814" y="1676"/>
                </a:cubicBezTo>
                <a:cubicBezTo>
                  <a:pt x="10820" y="1676"/>
                  <a:pt x="10820" y="1676"/>
                  <a:pt x="10825" y="1676"/>
                </a:cubicBezTo>
                <a:cubicBezTo>
                  <a:pt x="10831" y="1676"/>
                  <a:pt x="10842" y="1676"/>
                  <a:pt x="10848" y="1676"/>
                </a:cubicBezTo>
                <a:cubicBezTo>
                  <a:pt x="10853" y="1676"/>
                  <a:pt x="10853" y="1676"/>
                  <a:pt x="10859" y="1666"/>
                </a:cubicBezTo>
                <a:cubicBezTo>
                  <a:pt x="10865" y="1666"/>
                  <a:pt x="10865" y="1666"/>
                  <a:pt x="10870" y="1655"/>
                </a:cubicBezTo>
                <a:cubicBezTo>
                  <a:pt x="10870" y="1655"/>
                  <a:pt x="10876" y="1655"/>
                  <a:pt x="10876" y="1655"/>
                </a:cubicBezTo>
                <a:cubicBezTo>
                  <a:pt x="10882" y="1655"/>
                  <a:pt x="10887" y="1644"/>
                  <a:pt x="10893" y="1644"/>
                </a:cubicBezTo>
                <a:cubicBezTo>
                  <a:pt x="10893" y="1644"/>
                  <a:pt x="10898" y="1655"/>
                  <a:pt x="10904" y="1655"/>
                </a:cubicBezTo>
                <a:cubicBezTo>
                  <a:pt x="10904" y="1655"/>
                  <a:pt x="10910" y="1666"/>
                  <a:pt x="10915" y="1666"/>
                </a:cubicBezTo>
                <a:cubicBezTo>
                  <a:pt x="10921" y="1666"/>
                  <a:pt x="10927" y="1666"/>
                  <a:pt x="10932" y="1655"/>
                </a:cubicBezTo>
                <a:cubicBezTo>
                  <a:pt x="10938" y="1655"/>
                  <a:pt x="10943" y="1655"/>
                  <a:pt x="10949" y="1655"/>
                </a:cubicBezTo>
                <a:cubicBezTo>
                  <a:pt x="10955" y="1655"/>
                  <a:pt x="10960" y="1655"/>
                  <a:pt x="10960" y="1655"/>
                </a:cubicBezTo>
                <a:cubicBezTo>
                  <a:pt x="10966" y="1655"/>
                  <a:pt x="10966" y="1644"/>
                  <a:pt x="10972" y="1644"/>
                </a:cubicBezTo>
                <a:cubicBezTo>
                  <a:pt x="10972" y="1644"/>
                  <a:pt x="10972" y="1644"/>
                  <a:pt x="10977" y="1644"/>
                </a:cubicBezTo>
                <a:cubicBezTo>
                  <a:pt x="10977" y="1644"/>
                  <a:pt x="10977" y="1644"/>
                  <a:pt x="10983" y="1633"/>
                </a:cubicBezTo>
                <a:cubicBezTo>
                  <a:pt x="10983" y="1633"/>
                  <a:pt x="10983" y="1633"/>
                  <a:pt x="10983" y="1633"/>
                </a:cubicBezTo>
                <a:cubicBezTo>
                  <a:pt x="10983" y="1644"/>
                  <a:pt x="10983" y="1655"/>
                  <a:pt x="10977" y="1644"/>
                </a:cubicBezTo>
                <a:cubicBezTo>
                  <a:pt x="10977" y="1644"/>
                  <a:pt x="10972" y="1644"/>
                  <a:pt x="10972" y="1655"/>
                </a:cubicBezTo>
                <a:cubicBezTo>
                  <a:pt x="10972" y="1655"/>
                  <a:pt x="10977" y="1655"/>
                  <a:pt x="10977" y="1655"/>
                </a:cubicBezTo>
                <a:cubicBezTo>
                  <a:pt x="10977" y="1666"/>
                  <a:pt x="10983" y="1666"/>
                  <a:pt x="10983" y="1666"/>
                </a:cubicBezTo>
                <a:cubicBezTo>
                  <a:pt x="10983" y="1676"/>
                  <a:pt x="10983" y="1666"/>
                  <a:pt x="10977" y="1666"/>
                </a:cubicBezTo>
                <a:cubicBezTo>
                  <a:pt x="10977" y="1666"/>
                  <a:pt x="10972" y="1666"/>
                  <a:pt x="10966" y="1666"/>
                </a:cubicBezTo>
                <a:cubicBezTo>
                  <a:pt x="10960" y="1666"/>
                  <a:pt x="10960" y="1676"/>
                  <a:pt x="10955" y="1676"/>
                </a:cubicBezTo>
                <a:cubicBezTo>
                  <a:pt x="10949" y="1676"/>
                  <a:pt x="10949" y="1676"/>
                  <a:pt x="10943" y="1676"/>
                </a:cubicBezTo>
                <a:cubicBezTo>
                  <a:pt x="10943" y="1676"/>
                  <a:pt x="10943" y="1676"/>
                  <a:pt x="10938" y="1676"/>
                </a:cubicBezTo>
                <a:cubicBezTo>
                  <a:pt x="10932" y="1687"/>
                  <a:pt x="10927" y="1676"/>
                  <a:pt x="10921" y="1676"/>
                </a:cubicBezTo>
                <a:cubicBezTo>
                  <a:pt x="10915" y="1676"/>
                  <a:pt x="10910" y="1687"/>
                  <a:pt x="10904" y="1687"/>
                </a:cubicBezTo>
                <a:cubicBezTo>
                  <a:pt x="10898" y="1687"/>
                  <a:pt x="10893" y="1687"/>
                  <a:pt x="10887" y="1687"/>
                </a:cubicBezTo>
                <a:cubicBezTo>
                  <a:pt x="10887" y="1687"/>
                  <a:pt x="10882" y="1687"/>
                  <a:pt x="10876" y="1687"/>
                </a:cubicBezTo>
                <a:cubicBezTo>
                  <a:pt x="10876" y="1687"/>
                  <a:pt x="10870" y="1698"/>
                  <a:pt x="10865" y="1698"/>
                </a:cubicBezTo>
                <a:cubicBezTo>
                  <a:pt x="10865" y="1698"/>
                  <a:pt x="10859" y="1698"/>
                  <a:pt x="10853" y="1698"/>
                </a:cubicBezTo>
                <a:cubicBezTo>
                  <a:pt x="10848" y="1698"/>
                  <a:pt x="10848" y="1698"/>
                  <a:pt x="10842" y="1698"/>
                </a:cubicBezTo>
                <a:cubicBezTo>
                  <a:pt x="10842" y="1698"/>
                  <a:pt x="10842" y="1709"/>
                  <a:pt x="10842" y="1709"/>
                </a:cubicBezTo>
                <a:cubicBezTo>
                  <a:pt x="10842" y="1709"/>
                  <a:pt x="10842" y="1709"/>
                  <a:pt x="10842" y="1709"/>
                </a:cubicBezTo>
                <a:cubicBezTo>
                  <a:pt x="10842" y="1709"/>
                  <a:pt x="10848" y="1709"/>
                  <a:pt x="10848" y="1709"/>
                </a:cubicBezTo>
                <a:cubicBezTo>
                  <a:pt x="10848" y="1719"/>
                  <a:pt x="10853" y="1709"/>
                  <a:pt x="10853" y="1719"/>
                </a:cubicBezTo>
                <a:cubicBezTo>
                  <a:pt x="10859" y="1719"/>
                  <a:pt x="10853" y="1719"/>
                  <a:pt x="10859" y="1719"/>
                </a:cubicBezTo>
                <a:cubicBezTo>
                  <a:pt x="10859" y="1719"/>
                  <a:pt x="10865" y="1719"/>
                  <a:pt x="10865" y="1719"/>
                </a:cubicBezTo>
                <a:cubicBezTo>
                  <a:pt x="10870" y="1719"/>
                  <a:pt x="10870" y="1719"/>
                  <a:pt x="10876" y="1719"/>
                </a:cubicBezTo>
                <a:cubicBezTo>
                  <a:pt x="10882" y="1719"/>
                  <a:pt x="10893" y="1719"/>
                  <a:pt x="10898" y="1730"/>
                </a:cubicBezTo>
                <a:cubicBezTo>
                  <a:pt x="10904" y="1730"/>
                  <a:pt x="10904" y="1730"/>
                  <a:pt x="10910" y="1730"/>
                </a:cubicBezTo>
                <a:cubicBezTo>
                  <a:pt x="10915" y="1730"/>
                  <a:pt x="10921" y="1741"/>
                  <a:pt x="10921" y="1741"/>
                </a:cubicBezTo>
                <a:cubicBezTo>
                  <a:pt x="10921" y="1741"/>
                  <a:pt x="10927" y="1752"/>
                  <a:pt x="10927" y="1752"/>
                </a:cubicBezTo>
                <a:cubicBezTo>
                  <a:pt x="10927" y="1752"/>
                  <a:pt x="10932" y="1752"/>
                  <a:pt x="10932" y="1752"/>
                </a:cubicBezTo>
                <a:cubicBezTo>
                  <a:pt x="10938" y="1752"/>
                  <a:pt x="10938" y="1752"/>
                  <a:pt x="10938" y="1762"/>
                </a:cubicBezTo>
                <a:cubicBezTo>
                  <a:pt x="10932" y="1762"/>
                  <a:pt x="10932" y="1762"/>
                  <a:pt x="10932" y="1762"/>
                </a:cubicBezTo>
                <a:cubicBezTo>
                  <a:pt x="10927" y="1773"/>
                  <a:pt x="10927" y="1762"/>
                  <a:pt x="10927" y="1752"/>
                </a:cubicBezTo>
                <a:cubicBezTo>
                  <a:pt x="10921" y="1752"/>
                  <a:pt x="10921" y="1741"/>
                  <a:pt x="10915" y="1741"/>
                </a:cubicBezTo>
                <a:cubicBezTo>
                  <a:pt x="10910" y="1741"/>
                  <a:pt x="10904" y="1741"/>
                  <a:pt x="10904" y="1741"/>
                </a:cubicBezTo>
                <a:cubicBezTo>
                  <a:pt x="10898" y="1741"/>
                  <a:pt x="10893" y="1741"/>
                  <a:pt x="10887" y="1741"/>
                </a:cubicBezTo>
                <a:cubicBezTo>
                  <a:pt x="10882" y="1741"/>
                  <a:pt x="10876" y="1741"/>
                  <a:pt x="10870" y="1741"/>
                </a:cubicBezTo>
                <a:cubicBezTo>
                  <a:pt x="10870" y="1741"/>
                  <a:pt x="10865" y="1730"/>
                  <a:pt x="10865" y="1730"/>
                </a:cubicBezTo>
                <a:cubicBezTo>
                  <a:pt x="10859" y="1730"/>
                  <a:pt x="10853" y="1730"/>
                  <a:pt x="10848" y="1730"/>
                </a:cubicBezTo>
                <a:cubicBezTo>
                  <a:pt x="10842" y="1730"/>
                  <a:pt x="10842" y="1741"/>
                  <a:pt x="10837" y="1741"/>
                </a:cubicBezTo>
                <a:cubicBezTo>
                  <a:pt x="10837" y="1752"/>
                  <a:pt x="10831" y="1752"/>
                  <a:pt x="10825" y="1741"/>
                </a:cubicBezTo>
                <a:cubicBezTo>
                  <a:pt x="10825" y="1741"/>
                  <a:pt x="10825" y="1730"/>
                  <a:pt x="10820" y="1730"/>
                </a:cubicBezTo>
                <a:cubicBezTo>
                  <a:pt x="10814" y="1719"/>
                  <a:pt x="10803" y="1730"/>
                  <a:pt x="10792" y="1730"/>
                </a:cubicBezTo>
                <a:cubicBezTo>
                  <a:pt x="10786" y="1730"/>
                  <a:pt x="10786" y="1741"/>
                  <a:pt x="10786" y="1752"/>
                </a:cubicBezTo>
                <a:cubicBezTo>
                  <a:pt x="10786" y="1762"/>
                  <a:pt x="10792" y="1762"/>
                  <a:pt x="10792" y="1773"/>
                </a:cubicBezTo>
                <a:cubicBezTo>
                  <a:pt x="10797" y="1784"/>
                  <a:pt x="10797" y="1805"/>
                  <a:pt x="10808" y="1816"/>
                </a:cubicBezTo>
                <a:cubicBezTo>
                  <a:pt x="10808" y="1816"/>
                  <a:pt x="10814" y="1827"/>
                  <a:pt x="10820" y="1827"/>
                </a:cubicBezTo>
                <a:cubicBezTo>
                  <a:pt x="10820" y="1827"/>
                  <a:pt x="10825" y="1827"/>
                  <a:pt x="10831" y="1827"/>
                </a:cubicBezTo>
                <a:cubicBezTo>
                  <a:pt x="10837" y="1838"/>
                  <a:pt x="10842" y="1838"/>
                  <a:pt x="10842" y="1838"/>
                </a:cubicBezTo>
                <a:cubicBezTo>
                  <a:pt x="10848" y="1838"/>
                  <a:pt x="10853" y="1848"/>
                  <a:pt x="10859" y="1848"/>
                </a:cubicBezTo>
                <a:cubicBezTo>
                  <a:pt x="10865" y="1848"/>
                  <a:pt x="10865" y="1859"/>
                  <a:pt x="10870" y="1859"/>
                </a:cubicBezTo>
                <a:cubicBezTo>
                  <a:pt x="10882" y="1870"/>
                  <a:pt x="10887" y="1881"/>
                  <a:pt x="10898" y="1881"/>
                </a:cubicBezTo>
                <a:cubicBezTo>
                  <a:pt x="10904" y="1870"/>
                  <a:pt x="10910" y="1881"/>
                  <a:pt x="10910" y="1881"/>
                </a:cubicBezTo>
                <a:cubicBezTo>
                  <a:pt x="10915" y="1881"/>
                  <a:pt x="10915" y="1870"/>
                  <a:pt x="10915" y="1870"/>
                </a:cubicBezTo>
                <a:cubicBezTo>
                  <a:pt x="10915" y="1859"/>
                  <a:pt x="10915" y="1859"/>
                  <a:pt x="10915" y="1859"/>
                </a:cubicBezTo>
                <a:cubicBezTo>
                  <a:pt x="10921" y="1848"/>
                  <a:pt x="10921" y="1859"/>
                  <a:pt x="10927" y="1870"/>
                </a:cubicBezTo>
                <a:cubicBezTo>
                  <a:pt x="10927" y="1870"/>
                  <a:pt x="10932" y="1870"/>
                  <a:pt x="10932" y="1870"/>
                </a:cubicBezTo>
                <a:cubicBezTo>
                  <a:pt x="10932" y="1870"/>
                  <a:pt x="10938" y="1881"/>
                  <a:pt x="10938" y="1881"/>
                </a:cubicBezTo>
                <a:cubicBezTo>
                  <a:pt x="10938" y="1881"/>
                  <a:pt x="10943" y="1881"/>
                  <a:pt x="10943" y="1891"/>
                </a:cubicBezTo>
                <a:cubicBezTo>
                  <a:pt x="10943" y="1891"/>
                  <a:pt x="10938" y="1891"/>
                  <a:pt x="10938" y="1891"/>
                </a:cubicBezTo>
                <a:cubicBezTo>
                  <a:pt x="10938" y="1891"/>
                  <a:pt x="10932" y="1881"/>
                  <a:pt x="10932" y="1881"/>
                </a:cubicBezTo>
                <a:cubicBezTo>
                  <a:pt x="10932" y="1881"/>
                  <a:pt x="10927" y="1881"/>
                  <a:pt x="10927" y="1881"/>
                </a:cubicBezTo>
                <a:cubicBezTo>
                  <a:pt x="10927" y="1881"/>
                  <a:pt x="10921" y="1881"/>
                  <a:pt x="10921" y="1881"/>
                </a:cubicBezTo>
                <a:cubicBezTo>
                  <a:pt x="10915" y="1891"/>
                  <a:pt x="10915" y="1891"/>
                  <a:pt x="10915" y="1891"/>
                </a:cubicBezTo>
                <a:cubicBezTo>
                  <a:pt x="10910" y="1891"/>
                  <a:pt x="10904" y="1891"/>
                  <a:pt x="10898" y="1902"/>
                </a:cubicBezTo>
                <a:cubicBezTo>
                  <a:pt x="10898" y="1902"/>
                  <a:pt x="10887" y="1902"/>
                  <a:pt x="10887" y="1913"/>
                </a:cubicBezTo>
                <a:cubicBezTo>
                  <a:pt x="10893" y="1913"/>
                  <a:pt x="10893" y="1913"/>
                  <a:pt x="10893" y="1913"/>
                </a:cubicBezTo>
                <a:cubicBezTo>
                  <a:pt x="10898" y="1913"/>
                  <a:pt x="10898" y="1913"/>
                  <a:pt x="10898" y="1924"/>
                </a:cubicBezTo>
                <a:cubicBezTo>
                  <a:pt x="10904" y="1924"/>
                  <a:pt x="10904" y="1924"/>
                  <a:pt x="10904" y="1924"/>
                </a:cubicBezTo>
                <a:cubicBezTo>
                  <a:pt x="10910" y="1924"/>
                  <a:pt x="10910" y="1924"/>
                  <a:pt x="10915" y="1924"/>
                </a:cubicBezTo>
                <a:cubicBezTo>
                  <a:pt x="10921" y="1934"/>
                  <a:pt x="10932" y="1945"/>
                  <a:pt x="10932" y="1956"/>
                </a:cubicBezTo>
                <a:cubicBezTo>
                  <a:pt x="10938" y="1956"/>
                  <a:pt x="10943" y="1956"/>
                  <a:pt x="10943" y="1967"/>
                </a:cubicBezTo>
                <a:cubicBezTo>
                  <a:pt x="10943" y="1977"/>
                  <a:pt x="10938" y="1999"/>
                  <a:pt x="10943" y="1988"/>
                </a:cubicBezTo>
                <a:cubicBezTo>
                  <a:pt x="10949" y="1977"/>
                  <a:pt x="10955" y="1977"/>
                  <a:pt x="10966" y="1988"/>
                </a:cubicBezTo>
                <a:cubicBezTo>
                  <a:pt x="10972" y="1988"/>
                  <a:pt x="10977" y="1988"/>
                  <a:pt x="10983" y="1988"/>
                </a:cubicBezTo>
                <a:cubicBezTo>
                  <a:pt x="10988" y="1977"/>
                  <a:pt x="10988" y="1977"/>
                  <a:pt x="10994" y="1967"/>
                </a:cubicBezTo>
                <a:cubicBezTo>
                  <a:pt x="10994" y="1967"/>
                  <a:pt x="11005" y="1956"/>
                  <a:pt x="11000" y="1945"/>
                </a:cubicBezTo>
                <a:cubicBezTo>
                  <a:pt x="11000" y="1945"/>
                  <a:pt x="10994" y="1945"/>
                  <a:pt x="10994" y="1945"/>
                </a:cubicBezTo>
                <a:cubicBezTo>
                  <a:pt x="10988" y="1945"/>
                  <a:pt x="10988" y="1934"/>
                  <a:pt x="10988" y="1934"/>
                </a:cubicBezTo>
                <a:cubicBezTo>
                  <a:pt x="10983" y="1934"/>
                  <a:pt x="10988" y="1924"/>
                  <a:pt x="10988" y="1924"/>
                </a:cubicBezTo>
                <a:cubicBezTo>
                  <a:pt x="10994" y="1913"/>
                  <a:pt x="10994" y="1902"/>
                  <a:pt x="11000" y="1902"/>
                </a:cubicBezTo>
                <a:cubicBezTo>
                  <a:pt x="11005" y="1891"/>
                  <a:pt x="11011" y="1891"/>
                  <a:pt x="11005" y="1881"/>
                </a:cubicBezTo>
                <a:cubicBezTo>
                  <a:pt x="11005" y="1881"/>
                  <a:pt x="11005" y="1881"/>
                  <a:pt x="11000" y="1881"/>
                </a:cubicBezTo>
                <a:cubicBezTo>
                  <a:pt x="11000" y="1870"/>
                  <a:pt x="11000" y="1870"/>
                  <a:pt x="11000" y="1870"/>
                </a:cubicBezTo>
                <a:cubicBezTo>
                  <a:pt x="11000" y="1859"/>
                  <a:pt x="11000" y="1859"/>
                  <a:pt x="11000" y="1859"/>
                </a:cubicBezTo>
                <a:cubicBezTo>
                  <a:pt x="11005" y="1859"/>
                  <a:pt x="11005" y="1859"/>
                  <a:pt x="11011" y="1859"/>
                </a:cubicBezTo>
                <a:cubicBezTo>
                  <a:pt x="11011" y="1859"/>
                  <a:pt x="11011" y="1848"/>
                  <a:pt x="11011" y="1838"/>
                </a:cubicBezTo>
                <a:cubicBezTo>
                  <a:pt x="11017" y="1838"/>
                  <a:pt x="11017" y="1827"/>
                  <a:pt x="11017" y="1816"/>
                </a:cubicBezTo>
                <a:cubicBezTo>
                  <a:pt x="11017" y="1816"/>
                  <a:pt x="11017" y="1805"/>
                  <a:pt x="11022" y="1795"/>
                </a:cubicBezTo>
                <a:cubicBezTo>
                  <a:pt x="11022" y="1795"/>
                  <a:pt x="11022" y="1784"/>
                  <a:pt x="11028" y="1784"/>
                </a:cubicBezTo>
                <a:cubicBezTo>
                  <a:pt x="11028" y="1773"/>
                  <a:pt x="11028" y="1762"/>
                  <a:pt x="11033" y="1762"/>
                </a:cubicBezTo>
                <a:cubicBezTo>
                  <a:pt x="11033" y="1752"/>
                  <a:pt x="11039" y="1752"/>
                  <a:pt x="11039" y="1752"/>
                </a:cubicBezTo>
                <a:cubicBezTo>
                  <a:pt x="11045" y="1752"/>
                  <a:pt x="11050" y="1741"/>
                  <a:pt x="11056" y="1752"/>
                </a:cubicBezTo>
                <a:cubicBezTo>
                  <a:pt x="11056" y="1752"/>
                  <a:pt x="11056" y="1752"/>
                  <a:pt x="11062" y="1752"/>
                </a:cubicBezTo>
                <a:cubicBezTo>
                  <a:pt x="11062" y="1752"/>
                  <a:pt x="11067" y="1752"/>
                  <a:pt x="11067" y="1752"/>
                </a:cubicBezTo>
                <a:cubicBezTo>
                  <a:pt x="11073" y="1752"/>
                  <a:pt x="11073" y="1741"/>
                  <a:pt x="11073" y="1730"/>
                </a:cubicBezTo>
                <a:cubicBezTo>
                  <a:pt x="11073" y="1730"/>
                  <a:pt x="11073" y="1719"/>
                  <a:pt x="11073" y="1719"/>
                </a:cubicBezTo>
                <a:cubicBezTo>
                  <a:pt x="11073" y="1709"/>
                  <a:pt x="11073" y="1709"/>
                  <a:pt x="11073" y="1698"/>
                </a:cubicBezTo>
                <a:cubicBezTo>
                  <a:pt x="11079" y="1698"/>
                  <a:pt x="11079" y="1687"/>
                  <a:pt x="11079" y="1676"/>
                </a:cubicBezTo>
                <a:cubicBezTo>
                  <a:pt x="11084" y="1676"/>
                  <a:pt x="11084" y="1666"/>
                  <a:pt x="11084" y="1655"/>
                </a:cubicBezTo>
                <a:cubicBezTo>
                  <a:pt x="11079" y="1655"/>
                  <a:pt x="11084" y="1655"/>
                  <a:pt x="11084" y="1644"/>
                </a:cubicBezTo>
                <a:cubicBezTo>
                  <a:pt x="11084" y="1644"/>
                  <a:pt x="11084" y="1633"/>
                  <a:pt x="11084" y="1633"/>
                </a:cubicBezTo>
                <a:cubicBezTo>
                  <a:pt x="11084" y="1623"/>
                  <a:pt x="11084" y="1623"/>
                  <a:pt x="11084" y="1623"/>
                </a:cubicBezTo>
                <a:cubicBezTo>
                  <a:pt x="11084" y="1612"/>
                  <a:pt x="11084" y="1612"/>
                  <a:pt x="11084" y="1601"/>
                </a:cubicBezTo>
                <a:cubicBezTo>
                  <a:pt x="11084" y="1601"/>
                  <a:pt x="11090" y="1601"/>
                  <a:pt x="11090" y="1601"/>
                </a:cubicBezTo>
                <a:cubicBezTo>
                  <a:pt x="11095" y="1612"/>
                  <a:pt x="11101" y="1601"/>
                  <a:pt x="11107" y="1601"/>
                </a:cubicBezTo>
                <a:cubicBezTo>
                  <a:pt x="11107" y="1601"/>
                  <a:pt x="11107" y="1601"/>
                  <a:pt x="11112" y="1601"/>
                </a:cubicBezTo>
                <a:cubicBezTo>
                  <a:pt x="11118" y="1601"/>
                  <a:pt x="11124" y="1601"/>
                  <a:pt x="11124" y="1590"/>
                </a:cubicBezTo>
                <a:cubicBezTo>
                  <a:pt x="11124" y="1580"/>
                  <a:pt x="11124" y="1580"/>
                  <a:pt x="11124" y="1569"/>
                </a:cubicBezTo>
                <a:cubicBezTo>
                  <a:pt x="11124" y="1569"/>
                  <a:pt x="11124" y="1569"/>
                  <a:pt x="11118" y="1558"/>
                </a:cubicBezTo>
                <a:cubicBezTo>
                  <a:pt x="11118" y="1558"/>
                  <a:pt x="11118" y="1547"/>
                  <a:pt x="11118" y="1547"/>
                </a:cubicBezTo>
                <a:cubicBezTo>
                  <a:pt x="11118" y="1537"/>
                  <a:pt x="11118" y="1537"/>
                  <a:pt x="11118" y="1537"/>
                </a:cubicBezTo>
                <a:cubicBezTo>
                  <a:pt x="11118" y="1526"/>
                  <a:pt x="11118" y="1526"/>
                  <a:pt x="11124" y="1526"/>
                </a:cubicBezTo>
                <a:cubicBezTo>
                  <a:pt x="11124" y="1515"/>
                  <a:pt x="11118" y="1504"/>
                  <a:pt x="11118" y="1494"/>
                </a:cubicBezTo>
                <a:cubicBezTo>
                  <a:pt x="11118" y="1494"/>
                  <a:pt x="11124" y="1494"/>
                  <a:pt x="11124" y="1494"/>
                </a:cubicBezTo>
                <a:cubicBezTo>
                  <a:pt x="11129" y="1494"/>
                  <a:pt x="11129" y="1494"/>
                  <a:pt x="11135" y="1494"/>
                </a:cubicBezTo>
                <a:cubicBezTo>
                  <a:pt x="11140" y="1494"/>
                  <a:pt x="11140" y="1494"/>
                  <a:pt x="11140" y="1494"/>
                </a:cubicBezTo>
                <a:cubicBezTo>
                  <a:pt x="11146" y="1483"/>
                  <a:pt x="11152" y="1483"/>
                  <a:pt x="11157" y="1483"/>
                </a:cubicBezTo>
                <a:cubicBezTo>
                  <a:pt x="11157" y="1483"/>
                  <a:pt x="11157" y="1483"/>
                  <a:pt x="11163" y="1483"/>
                </a:cubicBezTo>
                <a:cubicBezTo>
                  <a:pt x="11163" y="1483"/>
                  <a:pt x="11163" y="1472"/>
                  <a:pt x="11163" y="1472"/>
                </a:cubicBezTo>
                <a:cubicBezTo>
                  <a:pt x="11163" y="1461"/>
                  <a:pt x="11163" y="1461"/>
                  <a:pt x="11163" y="1461"/>
                </a:cubicBezTo>
                <a:cubicBezTo>
                  <a:pt x="11163" y="1461"/>
                  <a:pt x="11169" y="1461"/>
                  <a:pt x="11169" y="1451"/>
                </a:cubicBezTo>
                <a:cubicBezTo>
                  <a:pt x="11169" y="1451"/>
                  <a:pt x="11169" y="1451"/>
                  <a:pt x="11169" y="1451"/>
                </a:cubicBezTo>
                <a:cubicBezTo>
                  <a:pt x="11169" y="1451"/>
                  <a:pt x="11174" y="1451"/>
                  <a:pt x="11174" y="1451"/>
                </a:cubicBezTo>
                <a:cubicBezTo>
                  <a:pt x="11180" y="1451"/>
                  <a:pt x="11174" y="1451"/>
                  <a:pt x="11180" y="1461"/>
                </a:cubicBezTo>
                <a:cubicBezTo>
                  <a:pt x="11180" y="1461"/>
                  <a:pt x="11185" y="1461"/>
                  <a:pt x="11185" y="1451"/>
                </a:cubicBezTo>
                <a:cubicBezTo>
                  <a:pt x="11185" y="1451"/>
                  <a:pt x="11185" y="1451"/>
                  <a:pt x="11191" y="1451"/>
                </a:cubicBezTo>
                <a:cubicBezTo>
                  <a:pt x="11191" y="1451"/>
                  <a:pt x="11197" y="1451"/>
                  <a:pt x="11197" y="1451"/>
                </a:cubicBezTo>
                <a:cubicBezTo>
                  <a:pt x="11202" y="1451"/>
                  <a:pt x="11197" y="1440"/>
                  <a:pt x="11202" y="1440"/>
                </a:cubicBezTo>
                <a:cubicBezTo>
                  <a:pt x="11202" y="1440"/>
                  <a:pt x="11202" y="1440"/>
                  <a:pt x="11208" y="1440"/>
                </a:cubicBezTo>
                <a:cubicBezTo>
                  <a:pt x="11208" y="1440"/>
                  <a:pt x="11214" y="1451"/>
                  <a:pt x="11219" y="1451"/>
                </a:cubicBezTo>
                <a:cubicBezTo>
                  <a:pt x="11225" y="1451"/>
                  <a:pt x="11219" y="1440"/>
                  <a:pt x="11225" y="1429"/>
                </a:cubicBezTo>
                <a:cubicBezTo>
                  <a:pt x="11230" y="1429"/>
                  <a:pt x="11236" y="1429"/>
                  <a:pt x="11242" y="1440"/>
                </a:cubicBezTo>
                <a:cubicBezTo>
                  <a:pt x="11242" y="1440"/>
                  <a:pt x="11247" y="1440"/>
                  <a:pt x="11253" y="1440"/>
                </a:cubicBezTo>
                <a:cubicBezTo>
                  <a:pt x="11253" y="1440"/>
                  <a:pt x="11253" y="1440"/>
                  <a:pt x="11253" y="1440"/>
                </a:cubicBezTo>
                <a:cubicBezTo>
                  <a:pt x="11259" y="1440"/>
                  <a:pt x="11259" y="1440"/>
                  <a:pt x="11264" y="1440"/>
                </a:cubicBezTo>
                <a:cubicBezTo>
                  <a:pt x="11264" y="1440"/>
                  <a:pt x="11270" y="1440"/>
                  <a:pt x="11270" y="1440"/>
                </a:cubicBezTo>
                <a:cubicBezTo>
                  <a:pt x="11270" y="1440"/>
                  <a:pt x="11275" y="1429"/>
                  <a:pt x="11275" y="1429"/>
                </a:cubicBezTo>
                <a:cubicBezTo>
                  <a:pt x="11275" y="1419"/>
                  <a:pt x="11275" y="1419"/>
                  <a:pt x="11275" y="1419"/>
                </a:cubicBezTo>
                <a:cubicBezTo>
                  <a:pt x="11281" y="1419"/>
                  <a:pt x="11281" y="1419"/>
                  <a:pt x="11281" y="1408"/>
                </a:cubicBezTo>
                <a:cubicBezTo>
                  <a:pt x="11287" y="1408"/>
                  <a:pt x="11275" y="1397"/>
                  <a:pt x="11275" y="1397"/>
                </a:cubicBezTo>
                <a:cubicBezTo>
                  <a:pt x="11270" y="1397"/>
                  <a:pt x="11264" y="1386"/>
                  <a:pt x="11259" y="1386"/>
                </a:cubicBezTo>
                <a:cubicBezTo>
                  <a:pt x="11259" y="1386"/>
                  <a:pt x="11253" y="1386"/>
                  <a:pt x="11247" y="1386"/>
                </a:cubicBezTo>
                <a:cubicBezTo>
                  <a:pt x="11242" y="1386"/>
                  <a:pt x="11242" y="1376"/>
                  <a:pt x="11236" y="1376"/>
                </a:cubicBezTo>
                <a:cubicBezTo>
                  <a:pt x="11225" y="1376"/>
                  <a:pt x="11219" y="1365"/>
                  <a:pt x="11208" y="1354"/>
                </a:cubicBezTo>
                <a:cubicBezTo>
                  <a:pt x="11202" y="1354"/>
                  <a:pt x="11202" y="1354"/>
                  <a:pt x="11197" y="1354"/>
                </a:cubicBezTo>
                <a:cubicBezTo>
                  <a:pt x="11191" y="1354"/>
                  <a:pt x="11185" y="1354"/>
                  <a:pt x="11180" y="1343"/>
                </a:cubicBezTo>
                <a:cubicBezTo>
                  <a:pt x="11180" y="1343"/>
                  <a:pt x="11174" y="1333"/>
                  <a:pt x="11174" y="1322"/>
                </a:cubicBezTo>
                <a:cubicBezTo>
                  <a:pt x="11169" y="1322"/>
                  <a:pt x="11163" y="1300"/>
                  <a:pt x="11157" y="1300"/>
                </a:cubicBezTo>
                <a:cubicBezTo>
                  <a:pt x="11157" y="1300"/>
                  <a:pt x="11152" y="1300"/>
                  <a:pt x="11152" y="1300"/>
                </a:cubicBezTo>
                <a:cubicBezTo>
                  <a:pt x="11146" y="1300"/>
                  <a:pt x="11146" y="1290"/>
                  <a:pt x="11140" y="1290"/>
                </a:cubicBezTo>
                <a:cubicBezTo>
                  <a:pt x="11135" y="1300"/>
                  <a:pt x="11135" y="1311"/>
                  <a:pt x="11129" y="1311"/>
                </a:cubicBezTo>
                <a:cubicBezTo>
                  <a:pt x="11124" y="1311"/>
                  <a:pt x="11118" y="1311"/>
                  <a:pt x="11118" y="1300"/>
                </a:cubicBezTo>
                <a:cubicBezTo>
                  <a:pt x="11112" y="1300"/>
                  <a:pt x="11112" y="1300"/>
                  <a:pt x="11112" y="1290"/>
                </a:cubicBezTo>
                <a:cubicBezTo>
                  <a:pt x="11112" y="1290"/>
                  <a:pt x="11112" y="1279"/>
                  <a:pt x="11107" y="1279"/>
                </a:cubicBezTo>
                <a:cubicBezTo>
                  <a:pt x="11107" y="1268"/>
                  <a:pt x="11112" y="1257"/>
                  <a:pt x="11107" y="1257"/>
                </a:cubicBezTo>
                <a:cubicBezTo>
                  <a:pt x="11107" y="1247"/>
                  <a:pt x="11107" y="1247"/>
                  <a:pt x="11107" y="1236"/>
                </a:cubicBezTo>
                <a:cubicBezTo>
                  <a:pt x="11107" y="1236"/>
                  <a:pt x="11107" y="1225"/>
                  <a:pt x="11107" y="1225"/>
                </a:cubicBezTo>
                <a:cubicBezTo>
                  <a:pt x="11107" y="1214"/>
                  <a:pt x="11107" y="1214"/>
                  <a:pt x="11101" y="1214"/>
                </a:cubicBezTo>
                <a:cubicBezTo>
                  <a:pt x="11101" y="1214"/>
                  <a:pt x="11101" y="1204"/>
                  <a:pt x="11095" y="1204"/>
                </a:cubicBezTo>
                <a:cubicBezTo>
                  <a:pt x="11095" y="1204"/>
                  <a:pt x="11090" y="1204"/>
                  <a:pt x="11090" y="1204"/>
                </a:cubicBezTo>
                <a:cubicBezTo>
                  <a:pt x="11090" y="1204"/>
                  <a:pt x="11084" y="1193"/>
                  <a:pt x="11084" y="1193"/>
                </a:cubicBezTo>
                <a:cubicBezTo>
                  <a:pt x="11079" y="1193"/>
                  <a:pt x="11073" y="1193"/>
                  <a:pt x="11073" y="1193"/>
                </a:cubicBezTo>
                <a:cubicBezTo>
                  <a:pt x="11062" y="1193"/>
                  <a:pt x="11056" y="1182"/>
                  <a:pt x="11056" y="1204"/>
                </a:cubicBezTo>
                <a:cubicBezTo>
                  <a:pt x="11056" y="1204"/>
                  <a:pt x="11056" y="1204"/>
                  <a:pt x="11056" y="1214"/>
                </a:cubicBezTo>
                <a:cubicBezTo>
                  <a:pt x="11056" y="1214"/>
                  <a:pt x="11056" y="1225"/>
                  <a:pt x="11050" y="1225"/>
                </a:cubicBezTo>
                <a:cubicBezTo>
                  <a:pt x="11050" y="1236"/>
                  <a:pt x="11045" y="1236"/>
                  <a:pt x="11039" y="1236"/>
                </a:cubicBezTo>
                <a:cubicBezTo>
                  <a:pt x="11039" y="1247"/>
                  <a:pt x="11033" y="1257"/>
                  <a:pt x="11033" y="1247"/>
                </a:cubicBezTo>
                <a:cubicBezTo>
                  <a:pt x="11033" y="1247"/>
                  <a:pt x="11033" y="1236"/>
                  <a:pt x="11033" y="1236"/>
                </a:cubicBezTo>
                <a:cubicBezTo>
                  <a:pt x="11039" y="1225"/>
                  <a:pt x="11039" y="1225"/>
                  <a:pt x="11033" y="1225"/>
                </a:cubicBezTo>
                <a:cubicBezTo>
                  <a:pt x="11033" y="1214"/>
                  <a:pt x="11039" y="1204"/>
                  <a:pt x="11039" y="1204"/>
                </a:cubicBezTo>
                <a:cubicBezTo>
                  <a:pt x="11039" y="1193"/>
                  <a:pt x="11039" y="1182"/>
                  <a:pt x="11039" y="1182"/>
                </a:cubicBezTo>
                <a:cubicBezTo>
                  <a:pt x="11039" y="1171"/>
                  <a:pt x="11045" y="1171"/>
                  <a:pt x="11045" y="1171"/>
                </a:cubicBezTo>
                <a:cubicBezTo>
                  <a:pt x="11050" y="1171"/>
                  <a:pt x="11050" y="1161"/>
                  <a:pt x="11050" y="1161"/>
                </a:cubicBezTo>
                <a:cubicBezTo>
                  <a:pt x="11050" y="1161"/>
                  <a:pt x="11056" y="1161"/>
                  <a:pt x="11056" y="1161"/>
                </a:cubicBezTo>
                <a:cubicBezTo>
                  <a:pt x="11062" y="1161"/>
                  <a:pt x="11062" y="1150"/>
                  <a:pt x="11062" y="1150"/>
                </a:cubicBezTo>
                <a:cubicBezTo>
                  <a:pt x="11056" y="1150"/>
                  <a:pt x="11056" y="1150"/>
                  <a:pt x="11056" y="1139"/>
                </a:cubicBezTo>
                <a:cubicBezTo>
                  <a:pt x="11050" y="1139"/>
                  <a:pt x="11050" y="1139"/>
                  <a:pt x="11050" y="1139"/>
                </a:cubicBezTo>
                <a:cubicBezTo>
                  <a:pt x="11045" y="1139"/>
                  <a:pt x="11039" y="1139"/>
                  <a:pt x="11033" y="1139"/>
                </a:cubicBezTo>
                <a:cubicBezTo>
                  <a:pt x="11028" y="1139"/>
                  <a:pt x="11022" y="1128"/>
                  <a:pt x="11017" y="1128"/>
                </a:cubicBezTo>
                <a:cubicBezTo>
                  <a:pt x="11011" y="1128"/>
                  <a:pt x="11011" y="1118"/>
                  <a:pt x="11005" y="1118"/>
                </a:cubicBezTo>
                <a:cubicBezTo>
                  <a:pt x="11000" y="1118"/>
                  <a:pt x="10994" y="1118"/>
                  <a:pt x="10994" y="1118"/>
                </a:cubicBezTo>
                <a:cubicBezTo>
                  <a:pt x="10988" y="1118"/>
                  <a:pt x="10988" y="1118"/>
                  <a:pt x="10983" y="1118"/>
                </a:cubicBezTo>
                <a:cubicBezTo>
                  <a:pt x="10983" y="1107"/>
                  <a:pt x="10977" y="1107"/>
                  <a:pt x="10977" y="1107"/>
                </a:cubicBezTo>
                <a:cubicBezTo>
                  <a:pt x="10977" y="1107"/>
                  <a:pt x="10977" y="1096"/>
                  <a:pt x="10972" y="1096"/>
                </a:cubicBezTo>
                <a:cubicBezTo>
                  <a:pt x="10972" y="1085"/>
                  <a:pt x="10966" y="1085"/>
                  <a:pt x="10966" y="1075"/>
                </a:cubicBezTo>
                <a:cubicBezTo>
                  <a:pt x="10960" y="1064"/>
                  <a:pt x="10960" y="1064"/>
                  <a:pt x="10955" y="1064"/>
                </a:cubicBezTo>
                <a:cubicBezTo>
                  <a:pt x="10949" y="1064"/>
                  <a:pt x="10949" y="1064"/>
                  <a:pt x="10949" y="1064"/>
                </a:cubicBezTo>
                <a:cubicBezTo>
                  <a:pt x="10943" y="1064"/>
                  <a:pt x="10943" y="1064"/>
                  <a:pt x="10938" y="1064"/>
                </a:cubicBezTo>
                <a:cubicBezTo>
                  <a:pt x="10938" y="1064"/>
                  <a:pt x="10927" y="1064"/>
                  <a:pt x="10932" y="1064"/>
                </a:cubicBezTo>
                <a:cubicBezTo>
                  <a:pt x="10932" y="1075"/>
                  <a:pt x="10938" y="1075"/>
                  <a:pt x="10938" y="1075"/>
                </a:cubicBezTo>
                <a:cubicBezTo>
                  <a:pt x="10938" y="1075"/>
                  <a:pt x="10938" y="1085"/>
                  <a:pt x="10938" y="1085"/>
                </a:cubicBezTo>
                <a:cubicBezTo>
                  <a:pt x="10943" y="1096"/>
                  <a:pt x="10949" y="1096"/>
                  <a:pt x="10949" y="1107"/>
                </a:cubicBezTo>
                <a:cubicBezTo>
                  <a:pt x="10949" y="1118"/>
                  <a:pt x="10943" y="1118"/>
                  <a:pt x="10943" y="1107"/>
                </a:cubicBezTo>
                <a:cubicBezTo>
                  <a:pt x="10938" y="1107"/>
                  <a:pt x="10938" y="1107"/>
                  <a:pt x="10932" y="1107"/>
                </a:cubicBezTo>
                <a:cubicBezTo>
                  <a:pt x="10932" y="1107"/>
                  <a:pt x="10932" y="1107"/>
                  <a:pt x="10927" y="1107"/>
                </a:cubicBezTo>
                <a:cubicBezTo>
                  <a:pt x="10927" y="1107"/>
                  <a:pt x="10927" y="1107"/>
                  <a:pt x="10921" y="1107"/>
                </a:cubicBezTo>
                <a:cubicBezTo>
                  <a:pt x="10921" y="1107"/>
                  <a:pt x="10915" y="1107"/>
                  <a:pt x="10915" y="1107"/>
                </a:cubicBezTo>
                <a:cubicBezTo>
                  <a:pt x="10915" y="1118"/>
                  <a:pt x="10915" y="1128"/>
                  <a:pt x="10915" y="1139"/>
                </a:cubicBezTo>
                <a:cubicBezTo>
                  <a:pt x="10915" y="1150"/>
                  <a:pt x="10921" y="1161"/>
                  <a:pt x="10921" y="1171"/>
                </a:cubicBezTo>
                <a:cubicBezTo>
                  <a:pt x="10927" y="1171"/>
                  <a:pt x="10927" y="1182"/>
                  <a:pt x="10927" y="1182"/>
                </a:cubicBezTo>
                <a:cubicBezTo>
                  <a:pt x="10927" y="1182"/>
                  <a:pt x="10927" y="1182"/>
                  <a:pt x="10932" y="1193"/>
                </a:cubicBezTo>
                <a:cubicBezTo>
                  <a:pt x="10938" y="1204"/>
                  <a:pt x="10932" y="1225"/>
                  <a:pt x="10932" y="1247"/>
                </a:cubicBezTo>
                <a:cubicBezTo>
                  <a:pt x="10932" y="1247"/>
                  <a:pt x="10938" y="1257"/>
                  <a:pt x="10938" y="1257"/>
                </a:cubicBezTo>
                <a:cubicBezTo>
                  <a:pt x="10938" y="1257"/>
                  <a:pt x="10938" y="1268"/>
                  <a:pt x="10938" y="1268"/>
                </a:cubicBezTo>
                <a:cubicBezTo>
                  <a:pt x="10943" y="1279"/>
                  <a:pt x="10943" y="1279"/>
                  <a:pt x="10949" y="1279"/>
                </a:cubicBezTo>
                <a:cubicBezTo>
                  <a:pt x="10949" y="1290"/>
                  <a:pt x="10949" y="1300"/>
                  <a:pt x="10949" y="1300"/>
                </a:cubicBezTo>
                <a:cubicBezTo>
                  <a:pt x="10949" y="1311"/>
                  <a:pt x="10955" y="1322"/>
                  <a:pt x="10960" y="1333"/>
                </a:cubicBezTo>
                <a:cubicBezTo>
                  <a:pt x="10960" y="1343"/>
                  <a:pt x="10960" y="1343"/>
                  <a:pt x="10966" y="1354"/>
                </a:cubicBezTo>
                <a:cubicBezTo>
                  <a:pt x="10966" y="1354"/>
                  <a:pt x="10972" y="1354"/>
                  <a:pt x="10972" y="1365"/>
                </a:cubicBezTo>
                <a:cubicBezTo>
                  <a:pt x="10972" y="1365"/>
                  <a:pt x="10972" y="1365"/>
                  <a:pt x="10972" y="1365"/>
                </a:cubicBezTo>
                <a:cubicBezTo>
                  <a:pt x="10966" y="1376"/>
                  <a:pt x="10960" y="1354"/>
                  <a:pt x="10960" y="1354"/>
                </a:cubicBezTo>
                <a:cubicBezTo>
                  <a:pt x="10955" y="1354"/>
                  <a:pt x="10949" y="1354"/>
                  <a:pt x="10949" y="1354"/>
                </a:cubicBezTo>
                <a:cubicBezTo>
                  <a:pt x="10943" y="1343"/>
                  <a:pt x="10949" y="1343"/>
                  <a:pt x="10949" y="1333"/>
                </a:cubicBezTo>
                <a:cubicBezTo>
                  <a:pt x="10949" y="1333"/>
                  <a:pt x="10943" y="1333"/>
                  <a:pt x="10943" y="1333"/>
                </a:cubicBezTo>
                <a:cubicBezTo>
                  <a:pt x="10943" y="1322"/>
                  <a:pt x="10938" y="1322"/>
                  <a:pt x="10938" y="1311"/>
                </a:cubicBezTo>
                <a:cubicBezTo>
                  <a:pt x="10938" y="1311"/>
                  <a:pt x="10938" y="1311"/>
                  <a:pt x="10932" y="1311"/>
                </a:cubicBezTo>
                <a:cubicBezTo>
                  <a:pt x="10932" y="1300"/>
                  <a:pt x="10932" y="1300"/>
                  <a:pt x="10927" y="1300"/>
                </a:cubicBezTo>
                <a:cubicBezTo>
                  <a:pt x="10927" y="1300"/>
                  <a:pt x="10927" y="1300"/>
                  <a:pt x="10921" y="1300"/>
                </a:cubicBezTo>
                <a:cubicBezTo>
                  <a:pt x="10921" y="1300"/>
                  <a:pt x="10921" y="1300"/>
                  <a:pt x="10921" y="1290"/>
                </a:cubicBezTo>
                <a:cubicBezTo>
                  <a:pt x="10927" y="1290"/>
                  <a:pt x="10927" y="1290"/>
                  <a:pt x="10927" y="1279"/>
                </a:cubicBezTo>
                <a:cubicBezTo>
                  <a:pt x="10921" y="1279"/>
                  <a:pt x="10921" y="1279"/>
                  <a:pt x="10921" y="1279"/>
                </a:cubicBezTo>
                <a:cubicBezTo>
                  <a:pt x="10915" y="1268"/>
                  <a:pt x="10915" y="1268"/>
                  <a:pt x="10915" y="1268"/>
                </a:cubicBezTo>
                <a:cubicBezTo>
                  <a:pt x="10910" y="1257"/>
                  <a:pt x="10904" y="1257"/>
                  <a:pt x="10904" y="1247"/>
                </a:cubicBezTo>
                <a:cubicBezTo>
                  <a:pt x="10898" y="1236"/>
                  <a:pt x="10898" y="1225"/>
                  <a:pt x="10893" y="1214"/>
                </a:cubicBezTo>
                <a:cubicBezTo>
                  <a:pt x="10893" y="1204"/>
                  <a:pt x="10893" y="1193"/>
                  <a:pt x="10893" y="1182"/>
                </a:cubicBezTo>
                <a:cubicBezTo>
                  <a:pt x="10893" y="1182"/>
                  <a:pt x="10887" y="1171"/>
                  <a:pt x="10887" y="1171"/>
                </a:cubicBezTo>
                <a:cubicBezTo>
                  <a:pt x="10876" y="1171"/>
                  <a:pt x="10876" y="1150"/>
                  <a:pt x="10865" y="1139"/>
                </a:cubicBezTo>
                <a:cubicBezTo>
                  <a:pt x="10859" y="1139"/>
                  <a:pt x="10859" y="1139"/>
                  <a:pt x="10859" y="1128"/>
                </a:cubicBezTo>
                <a:cubicBezTo>
                  <a:pt x="10853" y="1128"/>
                  <a:pt x="10853" y="1128"/>
                  <a:pt x="10853" y="1128"/>
                </a:cubicBezTo>
                <a:cubicBezTo>
                  <a:pt x="10848" y="1128"/>
                  <a:pt x="10842" y="1128"/>
                  <a:pt x="10837" y="1139"/>
                </a:cubicBezTo>
                <a:cubicBezTo>
                  <a:pt x="10837" y="1139"/>
                  <a:pt x="10831" y="1150"/>
                  <a:pt x="10831" y="1150"/>
                </a:cubicBezTo>
                <a:cubicBezTo>
                  <a:pt x="10825" y="1161"/>
                  <a:pt x="10825" y="1161"/>
                  <a:pt x="10825" y="1161"/>
                </a:cubicBezTo>
                <a:cubicBezTo>
                  <a:pt x="10820" y="1171"/>
                  <a:pt x="10820" y="1171"/>
                  <a:pt x="10820" y="1182"/>
                </a:cubicBezTo>
                <a:cubicBezTo>
                  <a:pt x="10814" y="1182"/>
                  <a:pt x="10808" y="1182"/>
                  <a:pt x="10803" y="1182"/>
                </a:cubicBezTo>
                <a:cubicBezTo>
                  <a:pt x="10797" y="1182"/>
                  <a:pt x="10797" y="1193"/>
                  <a:pt x="10797" y="1204"/>
                </a:cubicBezTo>
                <a:cubicBezTo>
                  <a:pt x="10803" y="1214"/>
                  <a:pt x="10803" y="1214"/>
                  <a:pt x="10808" y="1225"/>
                </a:cubicBezTo>
                <a:cubicBezTo>
                  <a:pt x="10808" y="1225"/>
                  <a:pt x="10808" y="1236"/>
                  <a:pt x="10808" y="1236"/>
                </a:cubicBezTo>
                <a:cubicBezTo>
                  <a:pt x="10808" y="1247"/>
                  <a:pt x="10814" y="1247"/>
                  <a:pt x="10814" y="1247"/>
                </a:cubicBezTo>
                <a:cubicBezTo>
                  <a:pt x="10820" y="1257"/>
                  <a:pt x="10814" y="1257"/>
                  <a:pt x="10808" y="1268"/>
                </a:cubicBezTo>
                <a:cubicBezTo>
                  <a:pt x="10808" y="1268"/>
                  <a:pt x="10803" y="1279"/>
                  <a:pt x="10797" y="1268"/>
                </a:cubicBezTo>
                <a:cubicBezTo>
                  <a:pt x="10797" y="1257"/>
                  <a:pt x="10797" y="1257"/>
                  <a:pt x="10797" y="1247"/>
                </a:cubicBezTo>
                <a:cubicBezTo>
                  <a:pt x="10797" y="1247"/>
                  <a:pt x="10797" y="1247"/>
                  <a:pt x="10797" y="1236"/>
                </a:cubicBezTo>
                <a:cubicBezTo>
                  <a:pt x="10797" y="1236"/>
                  <a:pt x="10792" y="1236"/>
                  <a:pt x="10792" y="1236"/>
                </a:cubicBezTo>
                <a:cubicBezTo>
                  <a:pt x="10792" y="1225"/>
                  <a:pt x="10786" y="1225"/>
                  <a:pt x="10786" y="1225"/>
                </a:cubicBezTo>
                <a:cubicBezTo>
                  <a:pt x="10780" y="1214"/>
                  <a:pt x="10775" y="1214"/>
                  <a:pt x="10769" y="1214"/>
                </a:cubicBezTo>
                <a:cubicBezTo>
                  <a:pt x="10769" y="1214"/>
                  <a:pt x="10763" y="1214"/>
                  <a:pt x="10763" y="1225"/>
                </a:cubicBezTo>
                <a:cubicBezTo>
                  <a:pt x="10763" y="1225"/>
                  <a:pt x="10758" y="1225"/>
                  <a:pt x="10758" y="1225"/>
                </a:cubicBezTo>
                <a:cubicBezTo>
                  <a:pt x="10758" y="1214"/>
                  <a:pt x="10758" y="1214"/>
                  <a:pt x="10758" y="1214"/>
                </a:cubicBezTo>
                <a:cubicBezTo>
                  <a:pt x="10763" y="1204"/>
                  <a:pt x="10763" y="1204"/>
                  <a:pt x="10763" y="1204"/>
                </a:cubicBezTo>
                <a:cubicBezTo>
                  <a:pt x="10769" y="1204"/>
                  <a:pt x="10769" y="1204"/>
                  <a:pt x="10769" y="1193"/>
                </a:cubicBezTo>
                <a:cubicBezTo>
                  <a:pt x="10769" y="1182"/>
                  <a:pt x="10769" y="1182"/>
                  <a:pt x="10769" y="1182"/>
                </a:cubicBezTo>
                <a:cubicBezTo>
                  <a:pt x="10758" y="1182"/>
                  <a:pt x="10747" y="1182"/>
                  <a:pt x="10735" y="1193"/>
                </a:cubicBezTo>
                <a:cubicBezTo>
                  <a:pt x="10735" y="1193"/>
                  <a:pt x="10730" y="1193"/>
                  <a:pt x="10730" y="1193"/>
                </a:cubicBezTo>
                <a:cubicBezTo>
                  <a:pt x="10724" y="1193"/>
                  <a:pt x="10724" y="1193"/>
                  <a:pt x="10718" y="1193"/>
                </a:cubicBezTo>
                <a:cubicBezTo>
                  <a:pt x="10718" y="1193"/>
                  <a:pt x="10707" y="1204"/>
                  <a:pt x="10707" y="1193"/>
                </a:cubicBezTo>
                <a:cubicBezTo>
                  <a:pt x="10707" y="1193"/>
                  <a:pt x="10718" y="1182"/>
                  <a:pt x="10724" y="1182"/>
                </a:cubicBezTo>
                <a:cubicBezTo>
                  <a:pt x="10724" y="1171"/>
                  <a:pt x="10730" y="1171"/>
                  <a:pt x="10730" y="1171"/>
                </a:cubicBezTo>
                <a:cubicBezTo>
                  <a:pt x="10735" y="1171"/>
                  <a:pt x="10735" y="1161"/>
                  <a:pt x="10735" y="1161"/>
                </a:cubicBezTo>
                <a:cubicBezTo>
                  <a:pt x="10741" y="1161"/>
                  <a:pt x="10747" y="1161"/>
                  <a:pt x="10752" y="1161"/>
                </a:cubicBezTo>
                <a:cubicBezTo>
                  <a:pt x="10758" y="1150"/>
                  <a:pt x="10763" y="1161"/>
                  <a:pt x="10769" y="1161"/>
                </a:cubicBezTo>
                <a:cubicBezTo>
                  <a:pt x="10775" y="1150"/>
                  <a:pt x="10786" y="1161"/>
                  <a:pt x="10786" y="1150"/>
                </a:cubicBezTo>
                <a:cubicBezTo>
                  <a:pt x="10792" y="1150"/>
                  <a:pt x="10792" y="1150"/>
                  <a:pt x="10797" y="1150"/>
                </a:cubicBezTo>
                <a:cubicBezTo>
                  <a:pt x="10797" y="1150"/>
                  <a:pt x="10797" y="1150"/>
                  <a:pt x="10803" y="1139"/>
                </a:cubicBezTo>
                <a:cubicBezTo>
                  <a:pt x="10803" y="1139"/>
                  <a:pt x="10803" y="1139"/>
                  <a:pt x="10803" y="1139"/>
                </a:cubicBezTo>
                <a:cubicBezTo>
                  <a:pt x="10803" y="1128"/>
                  <a:pt x="10808" y="1128"/>
                  <a:pt x="10803" y="1118"/>
                </a:cubicBezTo>
                <a:cubicBezTo>
                  <a:pt x="10803" y="1118"/>
                  <a:pt x="10797" y="1107"/>
                  <a:pt x="10797" y="1107"/>
                </a:cubicBezTo>
                <a:cubicBezTo>
                  <a:pt x="10792" y="1107"/>
                  <a:pt x="10786" y="1118"/>
                  <a:pt x="10786" y="1107"/>
                </a:cubicBezTo>
                <a:cubicBezTo>
                  <a:pt x="10780" y="1107"/>
                  <a:pt x="10780" y="1107"/>
                  <a:pt x="10780" y="1107"/>
                </a:cubicBezTo>
                <a:cubicBezTo>
                  <a:pt x="10775" y="1107"/>
                  <a:pt x="10775" y="1107"/>
                  <a:pt x="10769" y="1107"/>
                </a:cubicBezTo>
                <a:cubicBezTo>
                  <a:pt x="10763" y="1107"/>
                  <a:pt x="10763" y="1118"/>
                  <a:pt x="10758" y="1118"/>
                </a:cubicBezTo>
                <a:cubicBezTo>
                  <a:pt x="10752" y="1118"/>
                  <a:pt x="10752" y="1118"/>
                  <a:pt x="10752" y="1118"/>
                </a:cubicBezTo>
                <a:cubicBezTo>
                  <a:pt x="10747" y="1118"/>
                  <a:pt x="10741" y="1118"/>
                  <a:pt x="10741" y="1118"/>
                </a:cubicBezTo>
                <a:cubicBezTo>
                  <a:pt x="10735" y="1118"/>
                  <a:pt x="10735" y="1118"/>
                  <a:pt x="10735" y="1128"/>
                </a:cubicBezTo>
                <a:cubicBezTo>
                  <a:pt x="10730" y="1128"/>
                  <a:pt x="10730" y="1128"/>
                  <a:pt x="10730" y="1128"/>
                </a:cubicBezTo>
                <a:cubicBezTo>
                  <a:pt x="10724" y="1139"/>
                  <a:pt x="10718" y="1139"/>
                  <a:pt x="10713" y="1139"/>
                </a:cubicBezTo>
                <a:cubicBezTo>
                  <a:pt x="10713" y="1139"/>
                  <a:pt x="10707" y="1139"/>
                  <a:pt x="10707" y="1139"/>
                </a:cubicBezTo>
                <a:cubicBezTo>
                  <a:pt x="10702" y="1139"/>
                  <a:pt x="10707" y="1128"/>
                  <a:pt x="10702" y="1128"/>
                </a:cubicBezTo>
                <a:cubicBezTo>
                  <a:pt x="10702" y="1128"/>
                  <a:pt x="10702" y="1128"/>
                  <a:pt x="10702" y="1118"/>
                </a:cubicBezTo>
                <a:cubicBezTo>
                  <a:pt x="10702" y="1118"/>
                  <a:pt x="10696" y="1118"/>
                  <a:pt x="10696" y="1118"/>
                </a:cubicBezTo>
                <a:cubicBezTo>
                  <a:pt x="10696" y="1118"/>
                  <a:pt x="10696" y="1118"/>
                  <a:pt x="10696" y="1118"/>
                </a:cubicBezTo>
                <a:cubicBezTo>
                  <a:pt x="10696" y="1118"/>
                  <a:pt x="10690" y="1118"/>
                  <a:pt x="10690" y="1118"/>
                </a:cubicBezTo>
                <a:cubicBezTo>
                  <a:pt x="10690" y="1118"/>
                  <a:pt x="10685" y="1128"/>
                  <a:pt x="10685" y="1128"/>
                </a:cubicBezTo>
                <a:cubicBezTo>
                  <a:pt x="10685" y="1128"/>
                  <a:pt x="10685" y="1128"/>
                  <a:pt x="10679" y="1128"/>
                </a:cubicBezTo>
                <a:cubicBezTo>
                  <a:pt x="10679" y="1139"/>
                  <a:pt x="10685" y="1150"/>
                  <a:pt x="10679" y="1150"/>
                </a:cubicBezTo>
                <a:cubicBezTo>
                  <a:pt x="10679" y="1161"/>
                  <a:pt x="10673" y="1161"/>
                  <a:pt x="10673" y="1150"/>
                </a:cubicBezTo>
                <a:cubicBezTo>
                  <a:pt x="10673" y="1150"/>
                  <a:pt x="10673" y="1150"/>
                  <a:pt x="10673" y="1150"/>
                </a:cubicBezTo>
                <a:cubicBezTo>
                  <a:pt x="10673" y="1139"/>
                  <a:pt x="10673" y="1139"/>
                  <a:pt x="10668" y="1139"/>
                </a:cubicBezTo>
                <a:cubicBezTo>
                  <a:pt x="10668" y="1139"/>
                  <a:pt x="10668" y="1128"/>
                  <a:pt x="10668" y="1128"/>
                </a:cubicBezTo>
                <a:cubicBezTo>
                  <a:pt x="10668" y="1118"/>
                  <a:pt x="10662" y="1118"/>
                  <a:pt x="10662" y="1118"/>
                </a:cubicBezTo>
                <a:cubicBezTo>
                  <a:pt x="10657" y="1118"/>
                  <a:pt x="10657" y="1118"/>
                  <a:pt x="10657" y="1118"/>
                </a:cubicBezTo>
                <a:cubicBezTo>
                  <a:pt x="10651" y="1118"/>
                  <a:pt x="10645" y="1128"/>
                  <a:pt x="10645" y="1128"/>
                </a:cubicBezTo>
                <a:cubicBezTo>
                  <a:pt x="10640" y="1128"/>
                  <a:pt x="10640" y="1128"/>
                  <a:pt x="10634" y="1128"/>
                </a:cubicBezTo>
                <a:cubicBezTo>
                  <a:pt x="10634" y="1128"/>
                  <a:pt x="10634" y="1139"/>
                  <a:pt x="10628" y="1139"/>
                </a:cubicBezTo>
                <a:cubicBezTo>
                  <a:pt x="10628" y="1139"/>
                  <a:pt x="10623" y="1139"/>
                  <a:pt x="10623" y="1139"/>
                </a:cubicBezTo>
                <a:cubicBezTo>
                  <a:pt x="10623" y="1150"/>
                  <a:pt x="10623" y="1161"/>
                  <a:pt x="10623" y="1161"/>
                </a:cubicBezTo>
                <a:cubicBezTo>
                  <a:pt x="10623" y="1171"/>
                  <a:pt x="10617" y="1171"/>
                  <a:pt x="10617" y="1171"/>
                </a:cubicBezTo>
                <a:cubicBezTo>
                  <a:pt x="10612" y="1171"/>
                  <a:pt x="10612" y="1171"/>
                  <a:pt x="10612" y="1171"/>
                </a:cubicBezTo>
                <a:cubicBezTo>
                  <a:pt x="10606" y="1171"/>
                  <a:pt x="10606" y="1171"/>
                  <a:pt x="10606" y="1171"/>
                </a:cubicBezTo>
                <a:cubicBezTo>
                  <a:pt x="10600" y="1171"/>
                  <a:pt x="10600" y="1171"/>
                  <a:pt x="10600" y="1182"/>
                </a:cubicBezTo>
                <a:cubicBezTo>
                  <a:pt x="10600" y="1182"/>
                  <a:pt x="10606" y="1182"/>
                  <a:pt x="10606" y="1182"/>
                </a:cubicBezTo>
                <a:cubicBezTo>
                  <a:pt x="10606" y="1182"/>
                  <a:pt x="10606" y="1193"/>
                  <a:pt x="10600" y="1193"/>
                </a:cubicBezTo>
                <a:cubicBezTo>
                  <a:pt x="10600" y="1193"/>
                  <a:pt x="10595" y="1182"/>
                  <a:pt x="10589" y="1193"/>
                </a:cubicBezTo>
                <a:cubicBezTo>
                  <a:pt x="10583" y="1193"/>
                  <a:pt x="10589" y="1204"/>
                  <a:pt x="10589" y="1214"/>
                </a:cubicBezTo>
                <a:cubicBezTo>
                  <a:pt x="10595" y="1225"/>
                  <a:pt x="10595" y="1225"/>
                  <a:pt x="10595" y="1236"/>
                </a:cubicBezTo>
                <a:close/>
                <a:moveTo>
                  <a:pt x="11174" y="3525"/>
                </a:moveTo>
                <a:cubicBezTo>
                  <a:pt x="11174" y="3525"/>
                  <a:pt x="11180" y="3525"/>
                  <a:pt x="11185" y="3525"/>
                </a:cubicBezTo>
                <a:cubicBezTo>
                  <a:pt x="11185" y="3525"/>
                  <a:pt x="11197" y="3514"/>
                  <a:pt x="11191" y="3503"/>
                </a:cubicBezTo>
                <a:cubicBezTo>
                  <a:pt x="11191" y="3503"/>
                  <a:pt x="11185" y="3503"/>
                  <a:pt x="11185" y="3503"/>
                </a:cubicBezTo>
                <a:cubicBezTo>
                  <a:pt x="11185" y="3503"/>
                  <a:pt x="11185" y="3503"/>
                  <a:pt x="11185" y="3503"/>
                </a:cubicBezTo>
                <a:cubicBezTo>
                  <a:pt x="11180" y="3493"/>
                  <a:pt x="11180" y="3493"/>
                  <a:pt x="11174" y="3493"/>
                </a:cubicBezTo>
                <a:cubicBezTo>
                  <a:pt x="11174" y="3493"/>
                  <a:pt x="11169" y="3482"/>
                  <a:pt x="11169" y="3482"/>
                </a:cubicBezTo>
                <a:cubicBezTo>
                  <a:pt x="11163" y="3482"/>
                  <a:pt x="11157" y="3471"/>
                  <a:pt x="11157" y="3482"/>
                </a:cubicBezTo>
                <a:cubicBezTo>
                  <a:pt x="11157" y="3493"/>
                  <a:pt x="11163" y="3493"/>
                  <a:pt x="11163" y="3503"/>
                </a:cubicBezTo>
                <a:cubicBezTo>
                  <a:pt x="11169" y="3514"/>
                  <a:pt x="11169" y="3525"/>
                  <a:pt x="11174" y="3525"/>
                </a:cubicBezTo>
                <a:close/>
                <a:moveTo>
                  <a:pt x="11202" y="1494"/>
                </a:moveTo>
                <a:cubicBezTo>
                  <a:pt x="11202" y="1494"/>
                  <a:pt x="11208" y="1504"/>
                  <a:pt x="11214" y="1504"/>
                </a:cubicBezTo>
                <a:cubicBezTo>
                  <a:pt x="11219" y="1504"/>
                  <a:pt x="11219" y="1515"/>
                  <a:pt x="11225" y="1515"/>
                </a:cubicBezTo>
                <a:cubicBezTo>
                  <a:pt x="11225" y="1526"/>
                  <a:pt x="11225" y="1526"/>
                  <a:pt x="11230" y="1537"/>
                </a:cubicBezTo>
                <a:cubicBezTo>
                  <a:pt x="11230" y="1537"/>
                  <a:pt x="11236" y="1537"/>
                  <a:pt x="11230" y="1547"/>
                </a:cubicBezTo>
                <a:cubicBezTo>
                  <a:pt x="11230" y="1547"/>
                  <a:pt x="11230" y="1547"/>
                  <a:pt x="11230" y="1558"/>
                </a:cubicBezTo>
                <a:cubicBezTo>
                  <a:pt x="11230" y="1558"/>
                  <a:pt x="11225" y="1558"/>
                  <a:pt x="11225" y="1569"/>
                </a:cubicBezTo>
                <a:cubicBezTo>
                  <a:pt x="11230" y="1569"/>
                  <a:pt x="11230" y="1558"/>
                  <a:pt x="11230" y="1558"/>
                </a:cubicBezTo>
                <a:cubicBezTo>
                  <a:pt x="11236" y="1558"/>
                  <a:pt x="11242" y="1558"/>
                  <a:pt x="11247" y="1558"/>
                </a:cubicBezTo>
                <a:cubicBezTo>
                  <a:pt x="11247" y="1558"/>
                  <a:pt x="11253" y="1558"/>
                  <a:pt x="11259" y="1558"/>
                </a:cubicBezTo>
                <a:cubicBezTo>
                  <a:pt x="11264" y="1558"/>
                  <a:pt x="11264" y="1558"/>
                  <a:pt x="11264" y="1558"/>
                </a:cubicBezTo>
                <a:cubicBezTo>
                  <a:pt x="11270" y="1558"/>
                  <a:pt x="11270" y="1547"/>
                  <a:pt x="11270" y="1547"/>
                </a:cubicBezTo>
                <a:cubicBezTo>
                  <a:pt x="11275" y="1547"/>
                  <a:pt x="11281" y="1547"/>
                  <a:pt x="11287" y="1547"/>
                </a:cubicBezTo>
                <a:cubicBezTo>
                  <a:pt x="11292" y="1547"/>
                  <a:pt x="11298" y="1547"/>
                  <a:pt x="11304" y="1547"/>
                </a:cubicBezTo>
                <a:cubicBezTo>
                  <a:pt x="11309" y="1547"/>
                  <a:pt x="11332" y="1547"/>
                  <a:pt x="11332" y="1526"/>
                </a:cubicBezTo>
                <a:cubicBezTo>
                  <a:pt x="11326" y="1515"/>
                  <a:pt x="11326" y="1515"/>
                  <a:pt x="11326" y="1515"/>
                </a:cubicBezTo>
                <a:cubicBezTo>
                  <a:pt x="11326" y="1504"/>
                  <a:pt x="11326" y="1504"/>
                  <a:pt x="11326" y="1494"/>
                </a:cubicBezTo>
                <a:cubicBezTo>
                  <a:pt x="11332" y="1494"/>
                  <a:pt x="11326" y="1483"/>
                  <a:pt x="11326" y="1483"/>
                </a:cubicBezTo>
                <a:cubicBezTo>
                  <a:pt x="11326" y="1483"/>
                  <a:pt x="11320" y="1472"/>
                  <a:pt x="11320" y="1472"/>
                </a:cubicBezTo>
                <a:cubicBezTo>
                  <a:pt x="11320" y="1472"/>
                  <a:pt x="11320" y="1461"/>
                  <a:pt x="11320" y="1461"/>
                </a:cubicBezTo>
                <a:cubicBezTo>
                  <a:pt x="11315" y="1451"/>
                  <a:pt x="11315" y="1461"/>
                  <a:pt x="11309" y="1472"/>
                </a:cubicBezTo>
                <a:cubicBezTo>
                  <a:pt x="11304" y="1472"/>
                  <a:pt x="11304" y="1461"/>
                  <a:pt x="11298" y="1461"/>
                </a:cubicBezTo>
                <a:cubicBezTo>
                  <a:pt x="11298" y="1451"/>
                  <a:pt x="11292" y="1461"/>
                  <a:pt x="11287" y="1461"/>
                </a:cubicBezTo>
                <a:cubicBezTo>
                  <a:pt x="11281" y="1461"/>
                  <a:pt x="11281" y="1461"/>
                  <a:pt x="11275" y="1451"/>
                </a:cubicBezTo>
                <a:cubicBezTo>
                  <a:pt x="11270" y="1451"/>
                  <a:pt x="11270" y="1451"/>
                  <a:pt x="11264" y="1451"/>
                </a:cubicBezTo>
                <a:cubicBezTo>
                  <a:pt x="11259" y="1451"/>
                  <a:pt x="11259" y="1451"/>
                  <a:pt x="11259" y="1461"/>
                </a:cubicBezTo>
                <a:cubicBezTo>
                  <a:pt x="11259" y="1461"/>
                  <a:pt x="11259" y="1461"/>
                  <a:pt x="11253" y="1472"/>
                </a:cubicBezTo>
                <a:cubicBezTo>
                  <a:pt x="11253" y="1472"/>
                  <a:pt x="11253" y="1472"/>
                  <a:pt x="11247" y="1472"/>
                </a:cubicBezTo>
                <a:cubicBezTo>
                  <a:pt x="11242" y="1472"/>
                  <a:pt x="11236" y="1472"/>
                  <a:pt x="11230" y="1472"/>
                </a:cubicBezTo>
                <a:cubicBezTo>
                  <a:pt x="11230" y="1472"/>
                  <a:pt x="11225" y="1483"/>
                  <a:pt x="11219" y="1483"/>
                </a:cubicBezTo>
                <a:cubicBezTo>
                  <a:pt x="11214" y="1483"/>
                  <a:pt x="11208" y="1483"/>
                  <a:pt x="11202" y="1483"/>
                </a:cubicBezTo>
                <a:cubicBezTo>
                  <a:pt x="11202" y="1483"/>
                  <a:pt x="11197" y="1483"/>
                  <a:pt x="11197" y="1483"/>
                </a:cubicBezTo>
                <a:cubicBezTo>
                  <a:pt x="11197" y="1483"/>
                  <a:pt x="11191" y="1483"/>
                  <a:pt x="11191" y="1483"/>
                </a:cubicBezTo>
                <a:cubicBezTo>
                  <a:pt x="11191" y="1494"/>
                  <a:pt x="11191" y="1494"/>
                  <a:pt x="11191" y="1494"/>
                </a:cubicBezTo>
                <a:cubicBezTo>
                  <a:pt x="11197" y="1494"/>
                  <a:pt x="11197" y="1494"/>
                  <a:pt x="11202" y="1494"/>
                </a:cubicBezTo>
                <a:close/>
                <a:moveTo>
                  <a:pt x="11118" y="3568"/>
                </a:moveTo>
                <a:cubicBezTo>
                  <a:pt x="11118" y="3568"/>
                  <a:pt x="11124" y="3568"/>
                  <a:pt x="11124" y="3568"/>
                </a:cubicBezTo>
                <a:cubicBezTo>
                  <a:pt x="11124" y="3579"/>
                  <a:pt x="11124" y="3579"/>
                  <a:pt x="11129" y="3579"/>
                </a:cubicBezTo>
                <a:cubicBezTo>
                  <a:pt x="11129" y="3579"/>
                  <a:pt x="11135" y="3579"/>
                  <a:pt x="11135" y="3579"/>
                </a:cubicBezTo>
                <a:cubicBezTo>
                  <a:pt x="11140" y="3568"/>
                  <a:pt x="11146" y="3579"/>
                  <a:pt x="11146" y="3579"/>
                </a:cubicBezTo>
                <a:cubicBezTo>
                  <a:pt x="11152" y="3568"/>
                  <a:pt x="11152" y="3568"/>
                  <a:pt x="11157" y="3557"/>
                </a:cubicBezTo>
                <a:cubicBezTo>
                  <a:pt x="11157" y="3557"/>
                  <a:pt x="11163" y="3546"/>
                  <a:pt x="11163" y="3536"/>
                </a:cubicBezTo>
                <a:cubicBezTo>
                  <a:pt x="11163" y="3536"/>
                  <a:pt x="11163" y="3525"/>
                  <a:pt x="11157" y="3525"/>
                </a:cubicBezTo>
                <a:cubicBezTo>
                  <a:pt x="11152" y="3525"/>
                  <a:pt x="11146" y="3514"/>
                  <a:pt x="11140" y="3514"/>
                </a:cubicBezTo>
                <a:cubicBezTo>
                  <a:pt x="11140" y="3514"/>
                  <a:pt x="11135" y="3514"/>
                  <a:pt x="11129" y="3514"/>
                </a:cubicBezTo>
                <a:cubicBezTo>
                  <a:pt x="11129" y="3514"/>
                  <a:pt x="11129" y="3525"/>
                  <a:pt x="11129" y="3525"/>
                </a:cubicBezTo>
                <a:cubicBezTo>
                  <a:pt x="11124" y="3525"/>
                  <a:pt x="11124" y="3525"/>
                  <a:pt x="11118" y="3525"/>
                </a:cubicBezTo>
                <a:cubicBezTo>
                  <a:pt x="11118" y="3525"/>
                  <a:pt x="11118" y="3536"/>
                  <a:pt x="11112" y="3536"/>
                </a:cubicBezTo>
                <a:cubicBezTo>
                  <a:pt x="11112" y="3536"/>
                  <a:pt x="11112" y="3536"/>
                  <a:pt x="11112" y="3536"/>
                </a:cubicBezTo>
                <a:cubicBezTo>
                  <a:pt x="11112" y="3536"/>
                  <a:pt x="11112" y="3536"/>
                  <a:pt x="11112" y="3536"/>
                </a:cubicBezTo>
                <a:cubicBezTo>
                  <a:pt x="11107" y="3546"/>
                  <a:pt x="11112" y="3557"/>
                  <a:pt x="11107" y="3557"/>
                </a:cubicBezTo>
                <a:cubicBezTo>
                  <a:pt x="11107" y="3568"/>
                  <a:pt x="11101" y="3557"/>
                  <a:pt x="11101" y="3568"/>
                </a:cubicBezTo>
                <a:cubicBezTo>
                  <a:pt x="11101" y="3568"/>
                  <a:pt x="11101" y="3568"/>
                  <a:pt x="11101" y="3568"/>
                </a:cubicBezTo>
                <a:cubicBezTo>
                  <a:pt x="11101" y="3579"/>
                  <a:pt x="11101" y="3579"/>
                  <a:pt x="11101" y="3579"/>
                </a:cubicBezTo>
                <a:cubicBezTo>
                  <a:pt x="11095" y="3579"/>
                  <a:pt x="11095" y="3579"/>
                  <a:pt x="11095" y="3579"/>
                </a:cubicBezTo>
                <a:cubicBezTo>
                  <a:pt x="11095" y="3579"/>
                  <a:pt x="11095" y="3579"/>
                  <a:pt x="11095" y="3579"/>
                </a:cubicBezTo>
                <a:cubicBezTo>
                  <a:pt x="11090" y="3589"/>
                  <a:pt x="11090" y="3589"/>
                  <a:pt x="11090" y="3589"/>
                </a:cubicBezTo>
                <a:cubicBezTo>
                  <a:pt x="11084" y="3579"/>
                  <a:pt x="11084" y="3579"/>
                  <a:pt x="11084" y="3579"/>
                </a:cubicBezTo>
                <a:cubicBezTo>
                  <a:pt x="11079" y="3579"/>
                  <a:pt x="11079" y="3579"/>
                  <a:pt x="11079" y="3589"/>
                </a:cubicBezTo>
                <a:cubicBezTo>
                  <a:pt x="11079" y="3589"/>
                  <a:pt x="11079" y="3600"/>
                  <a:pt x="11079" y="3600"/>
                </a:cubicBezTo>
                <a:cubicBezTo>
                  <a:pt x="11073" y="3600"/>
                  <a:pt x="11073" y="3589"/>
                  <a:pt x="11073" y="3600"/>
                </a:cubicBezTo>
                <a:cubicBezTo>
                  <a:pt x="11067" y="3611"/>
                  <a:pt x="11079" y="3611"/>
                  <a:pt x="11079" y="3621"/>
                </a:cubicBezTo>
                <a:cubicBezTo>
                  <a:pt x="11073" y="3621"/>
                  <a:pt x="11073" y="3621"/>
                  <a:pt x="11067" y="3621"/>
                </a:cubicBezTo>
                <a:cubicBezTo>
                  <a:pt x="11067" y="3611"/>
                  <a:pt x="11067" y="3611"/>
                  <a:pt x="11062" y="3621"/>
                </a:cubicBezTo>
                <a:cubicBezTo>
                  <a:pt x="11062" y="3621"/>
                  <a:pt x="11062" y="3621"/>
                  <a:pt x="11062" y="3621"/>
                </a:cubicBezTo>
                <a:cubicBezTo>
                  <a:pt x="11062" y="3632"/>
                  <a:pt x="11067" y="3632"/>
                  <a:pt x="11073" y="3632"/>
                </a:cubicBezTo>
                <a:cubicBezTo>
                  <a:pt x="11073" y="3632"/>
                  <a:pt x="11073" y="3632"/>
                  <a:pt x="11073" y="3632"/>
                </a:cubicBezTo>
                <a:cubicBezTo>
                  <a:pt x="11079" y="3632"/>
                  <a:pt x="11084" y="3632"/>
                  <a:pt x="11090" y="3632"/>
                </a:cubicBezTo>
                <a:cubicBezTo>
                  <a:pt x="11095" y="3632"/>
                  <a:pt x="11101" y="3632"/>
                  <a:pt x="11107" y="3632"/>
                </a:cubicBezTo>
                <a:cubicBezTo>
                  <a:pt x="11107" y="3632"/>
                  <a:pt x="11107" y="3632"/>
                  <a:pt x="11107" y="3621"/>
                </a:cubicBezTo>
                <a:cubicBezTo>
                  <a:pt x="11112" y="3621"/>
                  <a:pt x="11112" y="3621"/>
                  <a:pt x="11112" y="3611"/>
                </a:cubicBezTo>
                <a:cubicBezTo>
                  <a:pt x="11112" y="3600"/>
                  <a:pt x="11118" y="3611"/>
                  <a:pt x="11118" y="3600"/>
                </a:cubicBezTo>
                <a:cubicBezTo>
                  <a:pt x="11124" y="3600"/>
                  <a:pt x="11124" y="3589"/>
                  <a:pt x="11124" y="3589"/>
                </a:cubicBezTo>
                <a:cubicBezTo>
                  <a:pt x="11124" y="3589"/>
                  <a:pt x="11129" y="3589"/>
                  <a:pt x="11129" y="3589"/>
                </a:cubicBezTo>
                <a:cubicBezTo>
                  <a:pt x="11129" y="3579"/>
                  <a:pt x="11124" y="3579"/>
                  <a:pt x="11118" y="3579"/>
                </a:cubicBezTo>
                <a:cubicBezTo>
                  <a:pt x="11118" y="3568"/>
                  <a:pt x="11118" y="3568"/>
                  <a:pt x="11112" y="3568"/>
                </a:cubicBezTo>
                <a:cubicBezTo>
                  <a:pt x="11112" y="3568"/>
                  <a:pt x="11112" y="3568"/>
                  <a:pt x="11112" y="3568"/>
                </a:cubicBezTo>
                <a:cubicBezTo>
                  <a:pt x="11118" y="3557"/>
                  <a:pt x="11118" y="3568"/>
                  <a:pt x="11118" y="3568"/>
                </a:cubicBezTo>
                <a:close/>
                <a:moveTo>
                  <a:pt x="10865" y="3772"/>
                </a:moveTo>
                <a:cubicBezTo>
                  <a:pt x="10859" y="3783"/>
                  <a:pt x="10859" y="3793"/>
                  <a:pt x="10853" y="3793"/>
                </a:cubicBezTo>
                <a:cubicBezTo>
                  <a:pt x="10853" y="3804"/>
                  <a:pt x="10848" y="3793"/>
                  <a:pt x="10842" y="3804"/>
                </a:cubicBezTo>
                <a:cubicBezTo>
                  <a:pt x="10842" y="3804"/>
                  <a:pt x="10837" y="3815"/>
                  <a:pt x="10837" y="3815"/>
                </a:cubicBezTo>
                <a:cubicBezTo>
                  <a:pt x="10831" y="3815"/>
                  <a:pt x="10825" y="3826"/>
                  <a:pt x="10831" y="3826"/>
                </a:cubicBezTo>
                <a:cubicBezTo>
                  <a:pt x="10831" y="3836"/>
                  <a:pt x="10831" y="3836"/>
                  <a:pt x="10831" y="3836"/>
                </a:cubicBezTo>
                <a:cubicBezTo>
                  <a:pt x="10831" y="3836"/>
                  <a:pt x="10837" y="3836"/>
                  <a:pt x="10837" y="3836"/>
                </a:cubicBezTo>
                <a:cubicBezTo>
                  <a:pt x="10842" y="3836"/>
                  <a:pt x="10842" y="3826"/>
                  <a:pt x="10848" y="3815"/>
                </a:cubicBezTo>
                <a:cubicBezTo>
                  <a:pt x="10848" y="3815"/>
                  <a:pt x="10859" y="3815"/>
                  <a:pt x="10859" y="3815"/>
                </a:cubicBezTo>
                <a:cubicBezTo>
                  <a:pt x="10870" y="3815"/>
                  <a:pt x="10865" y="3826"/>
                  <a:pt x="10865" y="3836"/>
                </a:cubicBezTo>
                <a:cubicBezTo>
                  <a:pt x="10859" y="3836"/>
                  <a:pt x="10859" y="3836"/>
                  <a:pt x="10865" y="3847"/>
                </a:cubicBezTo>
                <a:cubicBezTo>
                  <a:pt x="10865" y="3847"/>
                  <a:pt x="10865" y="3847"/>
                  <a:pt x="10870" y="3836"/>
                </a:cubicBezTo>
                <a:cubicBezTo>
                  <a:pt x="10870" y="3836"/>
                  <a:pt x="10876" y="3836"/>
                  <a:pt x="10876" y="3836"/>
                </a:cubicBezTo>
                <a:cubicBezTo>
                  <a:pt x="10876" y="3836"/>
                  <a:pt x="10882" y="3836"/>
                  <a:pt x="10882" y="3836"/>
                </a:cubicBezTo>
                <a:cubicBezTo>
                  <a:pt x="10882" y="3826"/>
                  <a:pt x="10887" y="3826"/>
                  <a:pt x="10887" y="3826"/>
                </a:cubicBezTo>
                <a:cubicBezTo>
                  <a:pt x="10887" y="3826"/>
                  <a:pt x="10887" y="3826"/>
                  <a:pt x="10893" y="3815"/>
                </a:cubicBezTo>
                <a:cubicBezTo>
                  <a:pt x="10893" y="3804"/>
                  <a:pt x="10893" y="3804"/>
                  <a:pt x="10893" y="3793"/>
                </a:cubicBezTo>
                <a:cubicBezTo>
                  <a:pt x="10893" y="3783"/>
                  <a:pt x="10887" y="3783"/>
                  <a:pt x="10882" y="3783"/>
                </a:cubicBezTo>
                <a:cubicBezTo>
                  <a:pt x="10882" y="3772"/>
                  <a:pt x="10882" y="3772"/>
                  <a:pt x="10882" y="3772"/>
                </a:cubicBezTo>
                <a:cubicBezTo>
                  <a:pt x="10876" y="3761"/>
                  <a:pt x="10876" y="3761"/>
                  <a:pt x="10876" y="3761"/>
                </a:cubicBezTo>
                <a:cubicBezTo>
                  <a:pt x="10876" y="3750"/>
                  <a:pt x="10870" y="3740"/>
                  <a:pt x="10865" y="3750"/>
                </a:cubicBezTo>
                <a:cubicBezTo>
                  <a:pt x="10865" y="3761"/>
                  <a:pt x="10870" y="3772"/>
                  <a:pt x="10865" y="3772"/>
                </a:cubicBezTo>
                <a:close/>
                <a:moveTo>
                  <a:pt x="13549" y="656"/>
                </a:moveTo>
                <a:cubicBezTo>
                  <a:pt x="13554" y="666"/>
                  <a:pt x="13554" y="656"/>
                  <a:pt x="13554" y="656"/>
                </a:cubicBezTo>
                <a:cubicBezTo>
                  <a:pt x="13560" y="656"/>
                  <a:pt x="13560" y="656"/>
                  <a:pt x="13565" y="656"/>
                </a:cubicBezTo>
                <a:cubicBezTo>
                  <a:pt x="13565" y="656"/>
                  <a:pt x="13565" y="656"/>
                  <a:pt x="13571" y="666"/>
                </a:cubicBezTo>
                <a:cubicBezTo>
                  <a:pt x="13571" y="666"/>
                  <a:pt x="13571" y="666"/>
                  <a:pt x="13577" y="666"/>
                </a:cubicBezTo>
                <a:cubicBezTo>
                  <a:pt x="13582" y="666"/>
                  <a:pt x="13588" y="666"/>
                  <a:pt x="13594" y="666"/>
                </a:cubicBezTo>
                <a:cubicBezTo>
                  <a:pt x="13599" y="677"/>
                  <a:pt x="13599" y="666"/>
                  <a:pt x="13605" y="666"/>
                </a:cubicBezTo>
                <a:cubicBezTo>
                  <a:pt x="13610" y="666"/>
                  <a:pt x="13610" y="677"/>
                  <a:pt x="13616" y="677"/>
                </a:cubicBezTo>
                <a:cubicBezTo>
                  <a:pt x="13616" y="677"/>
                  <a:pt x="13616" y="677"/>
                  <a:pt x="13622" y="677"/>
                </a:cubicBezTo>
                <a:cubicBezTo>
                  <a:pt x="13627" y="688"/>
                  <a:pt x="13633" y="688"/>
                  <a:pt x="13633" y="677"/>
                </a:cubicBezTo>
                <a:cubicBezTo>
                  <a:pt x="13639" y="666"/>
                  <a:pt x="13644" y="677"/>
                  <a:pt x="13650" y="677"/>
                </a:cubicBezTo>
                <a:cubicBezTo>
                  <a:pt x="13650" y="677"/>
                  <a:pt x="13655" y="677"/>
                  <a:pt x="13655" y="666"/>
                </a:cubicBezTo>
                <a:cubicBezTo>
                  <a:pt x="13655" y="666"/>
                  <a:pt x="13650" y="666"/>
                  <a:pt x="13650" y="666"/>
                </a:cubicBezTo>
                <a:cubicBezTo>
                  <a:pt x="13650" y="656"/>
                  <a:pt x="13644" y="656"/>
                  <a:pt x="13644" y="656"/>
                </a:cubicBezTo>
                <a:cubicBezTo>
                  <a:pt x="13639" y="656"/>
                  <a:pt x="13639" y="656"/>
                  <a:pt x="13639" y="656"/>
                </a:cubicBezTo>
                <a:cubicBezTo>
                  <a:pt x="13633" y="645"/>
                  <a:pt x="13627" y="656"/>
                  <a:pt x="13622" y="645"/>
                </a:cubicBezTo>
                <a:cubicBezTo>
                  <a:pt x="13616" y="645"/>
                  <a:pt x="13610" y="656"/>
                  <a:pt x="13610" y="634"/>
                </a:cubicBezTo>
                <a:cubicBezTo>
                  <a:pt x="13610" y="634"/>
                  <a:pt x="13610" y="634"/>
                  <a:pt x="13610" y="623"/>
                </a:cubicBezTo>
                <a:cubicBezTo>
                  <a:pt x="13610" y="623"/>
                  <a:pt x="13605" y="623"/>
                  <a:pt x="13599" y="623"/>
                </a:cubicBezTo>
                <a:cubicBezTo>
                  <a:pt x="13599" y="623"/>
                  <a:pt x="13599" y="623"/>
                  <a:pt x="13594" y="634"/>
                </a:cubicBezTo>
                <a:cubicBezTo>
                  <a:pt x="13594" y="634"/>
                  <a:pt x="13588" y="634"/>
                  <a:pt x="13588" y="634"/>
                </a:cubicBezTo>
                <a:cubicBezTo>
                  <a:pt x="13582" y="634"/>
                  <a:pt x="13582" y="634"/>
                  <a:pt x="13582" y="634"/>
                </a:cubicBezTo>
                <a:cubicBezTo>
                  <a:pt x="13577" y="634"/>
                  <a:pt x="13577" y="634"/>
                  <a:pt x="13571" y="634"/>
                </a:cubicBezTo>
                <a:cubicBezTo>
                  <a:pt x="13565" y="634"/>
                  <a:pt x="13560" y="634"/>
                  <a:pt x="13554" y="645"/>
                </a:cubicBezTo>
                <a:cubicBezTo>
                  <a:pt x="13554" y="645"/>
                  <a:pt x="13549" y="645"/>
                  <a:pt x="13549" y="645"/>
                </a:cubicBezTo>
                <a:cubicBezTo>
                  <a:pt x="13549" y="656"/>
                  <a:pt x="13543" y="645"/>
                  <a:pt x="13543" y="656"/>
                </a:cubicBezTo>
                <a:cubicBezTo>
                  <a:pt x="13543" y="656"/>
                  <a:pt x="13549" y="656"/>
                  <a:pt x="13549" y="656"/>
                </a:cubicBezTo>
                <a:close/>
                <a:moveTo>
                  <a:pt x="13408" y="784"/>
                </a:moveTo>
                <a:cubicBezTo>
                  <a:pt x="13408" y="784"/>
                  <a:pt x="13413" y="784"/>
                  <a:pt x="13419" y="784"/>
                </a:cubicBezTo>
                <a:cubicBezTo>
                  <a:pt x="13425" y="784"/>
                  <a:pt x="13425" y="795"/>
                  <a:pt x="13430" y="806"/>
                </a:cubicBezTo>
                <a:cubicBezTo>
                  <a:pt x="13430" y="806"/>
                  <a:pt x="13436" y="806"/>
                  <a:pt x="13436" y="806"/>
                </a:cubicBezTo>
                <a:cubicBezTo>
                  <a:pt x="13442" y="806"/>
                  <a:pt x="13442" y="806"/>
                  <a:pt x="13442" y="795"/>
                </a:cubicBezTo>
                <a:cubicBezTo>
                  <a:pt x="13447" y="795"/>
                  <a:pt x="13453" y="795"/>
                  <a:pt x="13459" y="795"/>
                </a:cubicBezTo>
                <a:cubicBezTo>
                  <a:pt x="13459" y="806"/>
                  <a:pt x="13459" y="817"/>
                  <a:pt x="13464" y="817"/>
                </a:cubicBezTo>
                <a:cubicBezTo>
                  <a:pt x="13470" y="827"/>
                  <a:pt x="13475" y="817"/>
                  <a:pt x="13475" y="827"/>
                </a:cubicBezTo>
                <a:cubicBezTo>
                  <a:pt x="13481" y="827"/>
                  <a:pt x="13481" y="827"/>
                  <a:pt x="13487" y="827"/>
                </a:cubicBezTo>
                <a:cubicBezTo>
                  <a:pt x="13487" y="827"/>
                  <a:pt x="13492" y="827"/>
                  <a:pt x="13498" y="827"/>
                </a:cubicBezTo>
                <a:cubicBezTo>
                  <a:pt x="13509" y="838"/>
                  <a:pt x="13520" y="838"/>
                  <a:pt x="13532" y="838"/>
                </a:cubicBezTo>
                <a:cubicBezTo>
                  <a:pt x="13537" y="849"/>
                  <a:pt x="13543" y="849"/>
                  <a:pt x="13549" y="849"/>
                </a:cubicBezTo>
                <a:cubicBezTo>
                  <a:pt x="13549" y="860"/>
                  <a:pt x="13554" y="870"/>
                  <a:pt x="13560" y="870"/>
                </a:cubicBezTo>
                <a:cubicBezTo>
                  <a:pt x="13565" y="870"/>
                  <a:pt x="13571" y="870"/>
                  <a:pt x="13577" y="870"/>
                </a:cubicBezTo>
                <a:cubicBezTo>
                  <a:pt x="13582" y="870"/>
                  <a:pt x="13582" y="870"/>
                  <a:pt x="13588" y="860"/>
                </a:cubicBezTo>
                <a:cubicBezTo>
                  <a:pt x="13588" y="860"/>
                  <a:pt x="13594" y="860"/>
                  <a:pt x="13594" y="860"/>
                </a:cubicBezTo>
                <a:cubicBezTo>
                  <a:pt x="13594" y="860"/>
                  <a:pt x="13599" y="860"/>
                  <a:pt x="13599" y="860"/>
                </a:cubicBezTo>
                <a:cubicBezTo>
                  <a:pt x="13605" y="849"/>
                  <a:pt x="13605" y="849"/>
                  <a:pt x="13599" y="849"/>
                </a:cubicBezTo>
                <a:cubicBezTo>
                  <a:pt x="13599" y="838"/>
                  <a:pt x="13594" y="838"/>
                  <a:pt x="13594" y="838"/>
                </a:cubicBezTo>
                <a:cubicBezTo>
                  <a:pt x="13594" y="838"/>
                  <a:pt x="13588" y="838"/>
                  <a:pt x="13588" y="838"/>
                </a:cubicBezTo>
                <a:cubicBezTo>
                  <a:pt x="13582" y="838"/>
                  <a:pt x="13577" y="827"/>
                  <a:pt x="13571" y="827"/>
                </a:cubicBezTo>
                <a:cubicBezTo>
                  <a:pt x="13565" y="827"/>
                  <a:pt x="13560" y="817"/>
                  <a:pt x="13554" y="817"/>
                </a:cubicBezTo>
                <a:cubicBezTo>
                  <a:pt x="13549" y="806"/>
                  <a:pt x="13537" y="806"/>
                  <a:pt x="13526" y="795"/>
                </a:cubicBezTo>
                <a:cubicBezTo>
                  <a:pt x="13520" y="795"/>
                  <a:pt x="13515" y="795"/>
                  <a:pt x="13509" y="784"/>
                </a:cubicBezTo>
                <a:cubicBezTo>
                  <a:pt x="13504" y="774"/>
                  <a:pt x="13504" y="774"/>
                  <a:pt x="13498" y="774"/>
                </a:cubicBezTo>
                <a:cubicBezTo>
                  <a:pt x="13487" y="774"/>
                  <a:pt x="13481" y="774"/>
                  <a:pt x="13475" y="774"/>
                </a:cubicBezTo>
                <a:cubicBezTo>
                  <a:pt x="13470" y="774"/>
                  <a:pt x="13464" y="774"/>
                  <a:pt x="13453" y="784"/>
                </a:cubicBezTo>
                <a:cubicBezTo>
                  <a:pt x="13447" y="784"/>
                  <a:pt x="13436" y="774"/>
                  <a:pt x="13430" y="774"/>
                </a:cubicBezTo>
                <a:cubicBezTo>
                  <a:pt x="13425" y="774"/>
                  <a:pt x="13419" y="774"/>
                  <a:pt x="13413" y="774"/>
                </a:cubicBezTo>
                <a:cubicBezTo>
                  <a:pt x="13408" y="774"/>
                  <a:pt x="13402" y="774"/>
                  <a:pt x="13397" y="774"/>
                </a:cubicBezTo>
                <a:cubicBezTo>
                  <a:pt x="13397" y="784"/>
                  <a:pt x="13402" y="784"/>
                  <a:pt x="13408" y="784"/>
                </a:cubicBezTo>
                <a:close/>
                <a:moveTo>
                  <a:pt x="4647" y="4986"/>
                </a:moveTo>
                <a:cubicBezTo>
                  <a:pt x="4647" y="4976"/>
                  <a:pt x="4642" y="4976"/>
                  <a:pt x="4642" y="4976"/>
                </a:cubicBezTo>
                <a:cubicBezTo>
                  <a:pt x="4642" y="4976"/>
                  <a:pt x="4636" y="4976"/>
                  <a:pt x="4636" y="4976"/>
                </a:cubicBezTo>
                <a:cubicBezTo>
                  <a:pt x="4631" y="4976"/>
                  <a:pt x="4631" y="4976"/>
                  <a:pt x="4631" y="4976"/>
                </a:cubicBezTo>
                <a:cubicBezTo>
                  <a:pt x="4625" y="4976"/>
                  <a:pt x="4619" y="4976"/>
                  <a:pt x="4619" y="4986"/>
                </a:cubicBezTo>
                <a:cubicBezTo>
                  <a:pt x="4614" y="4986"/>
                  <a:pt x="4608" y="4986"/>
                  <a:pt x="4602" y="4986"/>
                </a:cubicBezTo>
                <a:cubicBezTo>
                  <a:pt x="4597" y="4986"/>
                  <a:pt x="4591" y="4986"/>
                  <a:pt x="4586" y="4986"/>
                </a:cubicBezTo>
                <a:cubicBezTo>
                  <a:pt x="4580" y="4997"/>
                  <a:pt x="4580" y="4997"/>
                  <a:pt x="4574" y="4997"/>
                </a:cubicBezTo>
                <a:cubicBezTo>
                  <a:pt x="4574" y="4997"/>
                  <a:pt x="4569" y="4997"/>
                  <a:pt x="4569" y="4997"/>
                </a:cubicBezTo>
                <a:cubicBezTo>
                  <a:pt x="4563" y="4997"/>
                  <a:pt x="4563" y="4997"/>
                  <a:pt x="4563" y="4986"/>
                </a:cubicBezTo>
                <a:cubicBezTo>
                  <a:pt x="4563" y="4986"/>
                  <a:pt x="4557" y="4986"/>
                  <a:pt x="4552" y="4997"/>
                </a:cubicBezTo>
                <a:cubicBezTo>
                  <a:pt x="4546" y="4997"/>
                  <a:pt x="4541" y="5008"/>
                  <a:pt x="4541" y="5019"/>
                </a:cubicBezTo>
                <a:cubicBezTo>
                  <a:pt x="4541" y="5040"/>
                  <a:pt x="4535" y="5051"/>
                  <a:pt x="4529" y="5061"/>
                </a:cubicBezTo>
                <a:cubicBezTo>
                  <a:pt x="4524" y="5061"/>
                  <a:pt x="4518" y="5061"/>
                  <a:pt x="4518" y="5072"/>
                </a:cubicBezTo>
                <a:cubicBezTo>
                  <a:pt x="4518" y="5083"/>
                  <a:pt x="4518" y="5083"/>
                  <a:pt x="4524" y="5094"/>
                </a:cubicBezTo>
                <a:cubicBezTo>
                  <a:pt x="4524" y="5104"/>
                  <a:pt x="4524" y="5104"/>
                  <a:pt x="4529" y="5115"/>
                </a:cubicBezTo>
                <a:cubicBezTo>
                  <a:pt x="4529" y="5126"/>
                  <a:pt x="4529" y="5126"/>
                  <a:pt x="4529" y="5126"/>
                </a:cubicBezTo>
                <a:cubicBezTo>
                  <a:pt x="4535" y="5137"/>
                  <a:pt x="4535" y="5137"/>
                  <a:pt x="4541" y="5126"/>
                </a:cubicBezTo>
                <a:cubicBezTo>
                  <a:pt x="4546" y="5126"/>
                  <a:pt x="4546" y="5126"/>
                  <a:pt x="4552" y="5126"/>
                </a:cubicBezTo>
                <a:cubicBezTo>
                  <a:pt x="4557" y="5126"/>
                  <a:pt x="4563" y="5126"/>
                  <a:pt x="4569" y="5126"/>
                </a:cubicBezTo>
                <a:cubicBezTo>
                  <a:pt x="4580" y="5126"/>
                  <a:pt x="4586" y="5115"/>
                  <a:pt x="4591" y="5104"/>
                </a:cubicBezTo>
                <a:cubicBezTo>
                  <a:pt x="4597" y="5094"/>
                  <a:pt x="4602" y="5094"/>
                  <a:pt x="4608" y="5083"/>
                </a:cubicBezTo>
                <a:cubicBezTo>
                  <a:pt x="4614" y="5072"/>
                  <a:pt x="4614" y="5061"/>
                  <a:pt x="4619" y="5061"/>
                </a:cubicBezTo>
                <a:cubicBezTo>
                  <a:pt x="4625" y="5051"/>
                  <a:pt x="4631" y="5051"/>
                  <a:pt x="4636" y="5040"/>
                </a:cubicBezTo>
                <a:cubicBezTo>
                  <a:pt x="4642" y="5040"/>
                  <a:pt x="4642" y="5029"/>
                  <a:pt x="4642" y="5019"/>
                </a:cubicBezTo>
                <a:cubicBezTo>
                  <a:pt x="4642" y="5008"/>
                  <a:pt x="4647" y="4997"/>
                  <a:pt x="4647" y="4997"/>
                </a:cubicBezTo>
                <a:cubicBezTo>
                  <a:pt x="4647" y="4986"/>
                  <a:pt x="4647" y="4986"/>
                  <a:pt x="4647" y="4986"/>
                </a:cubicBezTo>
                <a:close/>
                <a:moveTo>
                  <a:pt x="13622" y="580"/>
                </a:moveTo>
                <a:cubicBezTo>
                  <a:pt x="13627" y="580"/>
                  <a:pt x="13622" y="591"/>
                  <a:pt x="13627" y="591"/>
                </a:cubicBezTo>
                <a:cubicBezTo>
                  <a:pt x="13627" y="591"/>
                  <a:pt x="13633" y="591"/>
                  <a:pt x="13633" y="580"/>
                </a:cubicBezTo>
                <a:cubicBezTo>
                  <a:pt x="13639" y="580"/>
                  <a:pt x="13644" y="591"/>
                  <a:pt x="13650" y="580"/>
                </a:cubicBezTo>
                <a:cubicBezTo>
                  <a:pt x="13650" y="580"/>
                  <a:pt x="13655" y="580"/>
                  <a:pt x="13661" y="580"/>
                </a:cubicBezTo>
                <a:cubicBezTo>
                  <a:pt x="13672" y="580"/>
                  <a:pt x="13678" y="580"/>
                  <a:pt x="13684" y="580"/>
                </a:cubicBezTo>
                <a:cubicBezTo>
                  <a:pt x="13689" y="580"/>
                  <a:pt x="13700" y="580"/>
                  <a:pt x="13706" y="570"/>
                </a:cubicBezTo>
                <a:cubicBezTo>
                  <a:pt x="13706" y="570"/>
                  <a:pt x="13706" y="570"/>
                  <a:pt x="13706" y="570"/>
                </a:cubicBezTo>
                <a:cubicBezTo>
                  <a:pt x="13712" y="559"/>
                  <a:pt x="13712" y="559"/>
                  <a:pt x="13712" y="559"/>
                </a:cubicBezTo>
                <a:cubicBezTo>
                  <a:pt x="13712" y="548"/>
                  <a:pt x="13700" y="548"/>
                  <a:pt x="13700" y="548"/>
                </a:cubicBezTo>
                <a:cubicBezTo>
                  <a:pt x="13695" y="548"/>
                  <a:pt x="13689" y="548"/>
                  <a:pt x="13684" y="548"/>
                </a:cubicBezTo>
                <a:cubicBezTo>
                  <a:pt x="13678" y="548"/>
                  <a:pt x="13672" y="548"/>
                  <a:pt x="13667" y="548"/>
                </a:cubicBezTo>
                <a:cubicBezTo>
                  <a:pt x="13661" y="548"/>
                  <a:pt x="13655" y="548"/>
                  <a:pt x="13650" y="548"/>
                </a:cubicBezTo>
                <a:cubicBezTo>
                  <a:pt x="13644" y="548"/>
                  <a:pt x="13639" y="548"/>
                  <a:pt x="13633" y="548"/>
                </a:cubicBezTo>
                <a:cubicBezTo>
                  <a:pt x="13633" y="548"/>
                  <a:pt x="13627" y="559"/>
                  <a:pt x="13627" y="559"/>
                </a:cubicBezTo>
                <a:cubicBezTo>
                  <a:pt x="13627" y="559"/>
                  <a:pt x="13622" y="559"/>
                  <a:pt x="13622" y="570"/>
                </a:cubicBezTo>
                <a:cubicBezTo>
                  <a:pt x="13622" y="570"/>
                  <a:pt x="13622" y="570"/>
                  <a:pt x="13616" y="570"/>
                </a:cubicBezTo>
                <a:cubicBezTo>
                  <a:pt x="13616" y="570"/>
                  <a:pt x="13616" y="580"/>
                  <a:pt x="13616" y="580"/>
                </a:cubicBezTo>
                <a:cubicBezTo>
                  <a:pt x="13616" y="580"/>
                  <a:pt x="13622" y="580"/>
                  <a:pt x="13622" y="580"/>
                </a:cubicBezTo>
                <a:close/>
                <a:moveTo>
                  <a:pt x="13374" y="849"/>
                </a:moveTo>
                <a:cubicBezTo>
                  <a:pt x="13374" y="849"/>
                  <a:pt x="13374" y="849"/>
                  <a:pt x="13374" y="849"/>
                </a:cubicBezTo>
                <a:cubicBezTo>
                  <a:pt x="13380" y="860"/>
                  <a:pt x="13380" y="849"/>
                  <a:pt x="13385" y="849"/>
                </a:cubicBezTo>
                <a:cubicBezTo>
                  <a:pt x="13385" y="849"/>
                  <a:pt x="13391" y="849"/>
                  <a:pt x="13391" y="849"/>
                </a:cubicBezTo>
                <a:cubicBezTo>
                  <a:pt x="13391" y="849"/>
                  <a:pt x="13397" y="849"/>
                  <a:pt x="13397" y="849"/>
                </a:cubicBezTo>
                <a:cubicBezTo>
                  <a:pt x="13402" y="849"/>
                  <a:pt x="13402" y="849"/>
                  <a:pt x="13402" y="849"/>
                </a:cubicBezTo>
                <a:cubicBezTo>
                  <a:pt x="13408" y="849"/>
                  <a:pt x="13413" y="860"/>
                  <a:pt x="13413" y="860"/>
                </a:cubicBezTo>
                <a:cubicBezTo>
                  <a:pt x="13419" y="870"/>
                  <a:pt x="13425" y="870"/>
                  <a:pt x="13430" y="870"/>
                </a:cubicBezTo>
                <a:cubicBezTo>
                  <a:pt x="13430" y="860"/>
                  <a:pt x="13436" y="860"/>
                  <a:pt x="13442" y="860"/>
                </a:cubicBezTo>
                <a:cubicBezTo>
                  <a:pt x="13447" y="860"/>
                  <a:pt x="13453" y="870"/>
                  <a:pt x="13459" y="860"/>
                </a:cubicBezTo>
                <a:cubicBezTo>
                  <a:pt x="13464" y="849"/>
                  <a:pt x="13470" y="849"/>
                  <a:pt x="13475" y="849"/>
                </a:cubicBezTo>
                <a:cubicBezTo>
                  <a:pt x="13475" y="849"/>
                  <a:pt x="13487" y="860"/>
                  <a:pt x="13487" y="849"/>
                </a:cubicBezTo>
                <a:cubicBezTo>
                  <a:pt x="13481" y="838"/>
                  <a:pt x="13475" y="849"/>
                  <a:pt x="13470" y="849"/>
                </a:cubicBezTo>
                <a:cubicBezTo>
                  <a:pt x="13464" y="849"/>
                  <a:pt x="13459" y="849"/>
                  <a:pt x="13453" y="849"/>
                </a:cubicBezTo>
                <a:cubicBezTo>
                  <a:pt x="13442" y="838"/>
                  <a:pt x="13425" y="849"/>
                  <a:pt x="13413" y="838"/>
                </a:cubicBezTo>
                <a:cubicBezTo>
                  <a:pt x="13408" y="838"/>
                  <a:pt x="13402" y="838"/>
                  <a:pt x="13397" y="838"/>
                </a:cubicBezTo>
                <a:cubicBezTo>
                  <a:pt x="13391" y="838"/>
                  <a:pt x="13385" y="838"/>
                  <a:pt x="13380" y="838"/>
                </a:cubicBezTo>
                <a:cubicBezTo>
                  <a:pt x="13374" y="838"/>
                  <a:pt x="13374" y="838"/>
                  <a:pt x="13368" y="838"/>
                </a:cubicBezTo>
                <a:cubicBezTo>
                  <a:pt x="13368" y="838"/>
                  <a:pt x="13363" y="827"/>
                  <a:pt x="13368" y="838"/>
                </a:cubicBezTo>
                <a:cubicBezTo>
                  <a:pt x="13368" y="838"/>
                  <a:pt x="13368" y="838"/>
                  <a:pt x="13374" y="849"/>
                </a:cubicBezTo>
                <a:close/>
                <a:moveTo>
                  <a:pt x="13020" y="924"/>
                </a:moveTo>
                <a:cubicBezTo>
                  <a:pt x="13014" y="924"/>
                  <a:pt x="13014" y="913"/>
                  <a:pt x="13008" y="913"/>
                </a:cubicBezTo>
                <a:cubicBezTo>
                  <a:pt x="13008" y="913"/>
                  <a:pt x="13008" y="913"/>
                  <a:pt x="13008" y="913"/>
                </a:cubicBezTo>
                <a:cubicBezTo>
                  <a:pt x="13003" y="913"/>
                  <a:pt x="13003" y="913"/>
                  <a:pt x="12997" y="913"/>
                </a:cubicBezTo>
                <a:cubicBezTo>
                  <a:pt x="12997" y="924"/>
                  <a:pt x="12992" y="924"/>
                  <a:pt x="12986" y="924"/>
                </a:cubicBezTo>
                <a:cubicBezTo>
                  <a:pt x="12980" y="913"/>
                  <a:pt x="12975" y="924"/>
                  <a:pt x="12969" y="924"/>
                </a:cubicBezTo>
                <a:cubicBezTo>
                  <a:pt x="12969" y="924"/>
                  <a:pt x="12963" y="924"/>
                  <a:pt x="12963" y="924"/>
                </a:cubicBezTo>
                <a:cubicBezTo>
                  <a:pt x="12963" y="924"/>
                  <a:pt x="12958" y="924"/>
                  <a:pt x="12958" y="935"/>
                </a:cubicBezTo>
                <a:cubicBezTo>
                  <a:pt x="12952" y="935"/>
                  <a:pt x="12946" y="935"/>
                  <a:pt x="12946" y="946"/>
                </a:cubicBezTo>
                <a:cubicBezTo>
                  <a:pt x="12941" y="946"/>
                  <a:pt x="12963" y="946"/>
                  <a:pt x="12963" y="935"/>
                </a:cubicBezTo>
                <a:cubicBezTo>
                  <a:pt x="12969" y="935"/>
                  <a:pt x="12975" y="935"/>
                  <a:pt x="12980" y="935"/>
                </a:cubicBezTo>
                <a:cubicBezTo>
                  <a:pt x="12980" y="935"/>
                  <a:pt x="12980" y="935"/>
                  <a:pt x="12986" y="946"/>
                </a:cubicBezTo>
                <a:cubicBezTo>
                  <a:pt x="12986" y="946"/>
                  <a:pt x="12992" y="946"/>
                  <a:pt x="12992" y="946"/>
                </a:cubicBezTo>
                <a:cubicBezTo>
                  <a:pt x="12992" y="956"/>
                  <a:pt x="12980" y="956"/>
                  <a:pt x="12980" y="956"/>
                </a:cubicBezTo>
                <a:cubicBezTo>
                  <a:pt x="12975" y="946"/>
                  <a:pt x="12975" y="956"/>
                  <a:pt x="12969" y="956"/>
                </a:cubicBezTo>
                <a:cubicBezTo>
                  <a:pt x="12969" y="956"/>
                  <a:pt x="12963" y="956"/>
                  <a:pt x="12963" y="956"/>
                </a:cubicBezTo>
                <a:cubicBezTo>
                  <a:pt x="12963" y="956"/>
                  <a:pt x="12963" y="956"/>
                  <a:pt x="12963" y="956"/>
                </a:cubicBezTo>
                <a:cubicBezTo>
                  <a:pt x="12963" y="956"/>
                  <a:pt x="12958" y="956"/>
                  <a:pt x="12958" y="956"/>
                </a:cubicBezTo>
                <a:cubicBezTo>
                  <a:pt x="12958" y="956"/>
                  <a:pt x="12958" y="967"/>
                  <a:pt x="12958" y="967"/>
                </a:cubicBezTo>
                <a:cubicBezTo>
                  <a:pt x="12963" y="967"/>
                  <a:pt x="12969" y="967"/>
                  <a:pt x="12975" y="967"/>
                </a:cubicBezTo>
                <a:cubicBezTo>
                  <a:pt x="12975" y="978"/>
                  <a:pt x="12980" y="978"/>
                  <a:pt x="12986" y="978"/>
                </a:cubicBezTo>
                <a:cubicBezTo>
                  <a:pt x="12986" y="978"/>
                  <a:pt x="12986" y="978"/>
                  <a:pt x="12980" y="978"/>
                </a:cubicBezTo>
                <a:cubicBezTo>
                  <a:pt x="12980" y="978"/>
                  <a:pt x="12975" y="989"/>
                  <a:pt x="12975" y="989"/>
                </a:cubicBezTo>
                <a:cubicBezTo>
                  <a:pt x="12969" y="989"/>
                  <a:pt x="12963" y="989"/>
                  <a:pt x="12958" y="989"/>
                </a:cubicBezTo>
                <a:cubicBezTo>
                  <a:pt x="12952" y="978"/>
                  <a:pt x="12946" y="989"/>
                  <a:pt x="12941" y="978"/>
                </a:cubicBezTo>
                <a:cubicBezTo>
                  <a:pt x="12935" y="978"/>
                  <a:pt x="12930" y="967"/>
                  <a:pt x="12924" y="967"/>
                </a:cubicBezTo>
                <a:cubicBezTo>
                  <a:pt x="12924" y="967"/>
                  <a:pt x="12918" y="967"/>
                  <a:pt x="12918" y="967"/>
                </a:cubicBezTo>
                <a:cubicBezTo>
                  <a:pt x="12913" y="967"/>
                  <a:pt x="12913" y="978"/>
                  <a:pt x="12907" y="978"/>
                </a:cubicBezTo>
                <a:cubicBezTo>
                  <a:pt x="12907" y="978"/>
                  <a:pt x="12901" y="978"/>
                  <a:pt x="12901" y="978"/>
                </a:cubicBezTo>
                <a:cubicBezTo>
                  <a:pt x="12901" y="978"/>
                  <a:pt x="12901" y="989"/>
                  <a:pt x="12896" y="989"/>
                </a:cubicBezTo>
                <a:cubicBezTo>
                  <a:pt x="12896" y="989"/>
                  <a:pt x="12896" y="989"/>
                  <a:pt x="12896" y="989"/>
                </a:cubicBezTo>
                <a:cubicBezTo>
                  <a:pt x="12896" y="999"/>
                  <a:pt x="12901" y="999"/>
                  <a:pt x="12901" y="999"/>
                </a:cubicBezTo>
                <a:cubicBezTo>
                  <a:pt x="12907" y="999"/>
                  <a:pt x="12907" y="1010"/>
                  <a:pt x="12913" y="1021"/>
                </a:cubicBezTo>
                <a:cubicBezTo>
                  <a:pt x="12913" y="1021"/>
                  <a:pt x="12918" y="1032"/>
                  <a:pt x="12924" y="1021"/>
                </a:cubicBezTo>
                <a:cubicBezTo>
                  <a:pt x="12924" y="1021"/>
                  <a:pt x="12924" y="1021"/>
                  <a:pt x="12930" y="1021"/>
                </a:cubicBezTo>
                <a:cubicBezTo>
                  <a:pt x="12930" y="1021"/>
                  <a:pt x="12935" y="1021"/>
                  <a:pt x="12935" y="1021"/>
                </a:cubicBezTo>
                <a:cubicBezTo>
                  <a:pt x="12941" y="1021"/>
                  <a:pt x="12941" y="1010"/>
                  <a:pt x="12941" y="1010"/>
                </a:cubicBezTo>
                <a:cubicBezTo>
                  <a:pt x="12946" y="1010"/>
                  <a:pt x="12946" y="1010"/>
                  <a:pt x="12946" y="1010"/>
                </a:cubicBezTo>
                <a:cubicBezTo>
                  <a:pt x="12952" y="999"/>
                  <a:pt x="12958" y="999"/>
                  <a:pt x="12963" y="999"/>
                </a:cubicBezTo>
                <a:cubicBezTo>
                  <a:pt x="12969" y="999"/>
                  <a:pt x="12975" y="1010"/>
                  <a:pt x="12975" y="1010"/>
                </a:cubicBezTo>
                <a:cubicBezTo>
                  <a:pt x="12980" y="1010"/>
                  <a:pt x="12980" y="1010"/>
                  <a:pt x="12980" y="1010"/>
                </a:cubicBezTo>
                <a:cubicBezTo>
                  <a:pt x="12986" y="1021"/>
                  <a:pt x="12980" y="1021"/>
                  <a:pt x="12980" y="1021"/>
                </a:cubicBezTo>
                <a:cubicBezTo>
                  <a:pt x="12975" y="1021"/>
                  <a:pt x="12975" y="1021"/>
                  <a:pt x="12969" y="1021"/>
                </a:cubicBezTo>
                <a:cubicBezTo>
                  <a:pt x="12969" y="1021"/>
                  <a:pt x="12969" y="1032"/>
                  <a:pt x="12963" y="1032"/>
                </a:cubicBezTo>
                <a:cubicBezTo>
                  <a:pt x="12963" y="1032"/>
                  <a:pt x="12963" y="1032"/>
                  <a:pt x="12958" y="1032"/>
                </a:cubicBezTo>
                <a:cubicBezTo>
                  <a:pt x="12958" y="1042"/>
                  <a:pt x="12958" y="1042"/>
                  <a:pt x="12958" y="1042"/>
                </a:cubicBezTo>
                <a:cubicBezTo>
                  <a:pt x="12963" y="1042"/>
                  <a:pt x="12969" y="1042"/>
                  <a:pt x="12975" y="1032"/>
                </a:cubicBezTo>
                <a:cubicBezTo>
                  <a:pt x="12980" y="1032"/>
                  <a:pt x="12980" y="1042"/>
                  <a:pt x="12986" y="1042"/>
                </a:cubicBezTo>
                <a:cubicBezTo>
                  <a:pt x="12997" y="1032"/>
                  <a:pt x="13008" y="1032"/>
                  <a:pt x="13020" y="1032"/>
                </a:cubicBezTo>
                <a:cubicBezTo>
                  <a:pt x="13025" y="1032"/>
                  <a:pt x="13031" y="1032"/>
                  <a:pt x="13037" y="1032"/>
                </a:cubicBezTo>
                <a:cubicBezTo>
                  <a:pt x="13042" y="1032"/>
                  <a:pt x="13048" y="1032"/>
                  <a:pt x="13053" y="1032"/>
                </a:cubicBezTo>
                <a:cubicBezTo>
                  <a:pt x="13053" y="1021"/>
                  <a:pt x="13048" y="1021"/>
                  <a:pt x="13048" y="1021"/>
                </a:cubicBezTo>
                <a:cubicBezTo>
                  <a:pt x="13048" y="1021"/>
                  <a:pt x="13048" y="1010"/>
                  <a:pt x="13048" y="1010"/>
                </a:cubicBezTo>
                <a:cubicBezTo>
                  <a:pt x="13048" y="1010"/>
                  <a:pt x="13042" y="999"/>
                  <a:pt x="13042" y="999"/>
                </a:cubicBezTo>
                <a:cubicBezTo>
                  <a:pt x="13042" y="999"/>
                  <a:pt x="13042" y="989"/>
                  <a:pt x="13042" y="989"/>
                </a:cubicBezTo>
                <a:cubicBezTo>
                  <a:pt x="13037" y="978"/>
                  <a:pt x="13031" y="978"/>
                  <a:pt x="13037" y="967"/>
                </a:cubicBezTo>
                <a:cubicBezTo>
                  <a:pt x="13037" y="956"/>
                  <a:pt x="13042" y="956"/>
                  <a:pt x="13048" y="956"/>
                </a:cubicBezTo>
                <a:cubicBezTo>
                  <a:pt x="13059" y="956"/>
                  <a:pt x="13070" y="946"/>
                  <a:pt x="13082" y="935"/>
                </a:cubicBezTo>
                <a:cubicBezTo>
                  <a:pt x="13087" y="935"/>
                  <a:pt x="13093" y="935"/>
                  <a:pt x="13093" y="935"/>
                </a:cubicBezTo>
                <a:cubicBezTo>
                  <a:pt x="13098" y="935"/>
                  <a:pt x="13098" y="935"/>
                  <a:pt x="13104" y="935"/>
                </a:cubicBezTo>
                <a:cubicBezTo>
                  <a:pt x="13110" y="924"/>
                  <a:pt x="13115" y="924"/>
                  <a:pt x="13121" y="913"/>
                </a:cubicBezTo>
                <a:cubicBezTo>
                  <a:pt x="13127" y="913"/>
                  <a:pt x="13132" y="913"/>
                  <a:pt x="13138" y="913"/>
                </a:cubicBezTo>
                <a:cubicBezTo>
                  <a:pt x="13143" y="913"/>
                  <a:pt x="13149" y="903"/>
                  <a:pt x="13155" y="903"/>
                </a:cubicBezTo>
                <a:cubicBezTo>
                  <a:pt x="13160" y="892"/>
                  <a:pt x="13166" y="892"/>
                  <a:pt x="13177" y="892"/>
                </a:cubicBezTo>
                <a:cubicBezTo>
                  <a:pt x="13183" y="892"/>
                  <a:pt x="13188" y="881"/>
                  <a:pt x="13194" y="881"/>
                </a:cubicBezTo>
                <a:cubicBezTo>
                  <a:pt x="13200" y="881"/>
                  <a:pt x="13200" y="881"/>
                  <a:pt x="13205" y="881"/>
                </a:cubicBezTo>
                <a:cubicBezTo>
                  <a:pt x="13211" y="881"/>
                  <a:pt x="13222" y="881"/>
                  <a:pt x="13222" y="870"/>
                </a:cubicBezTo>
                <a:cubicBezTo>
                  <a:pt x="13222" y="860"/>
                  <a:pt x="13211" y="870"/>
                  <a:pt x="13211" y="870"/>
                </a:cubicBezTo>
                <a:cubicBezTo>
                  <a:pt x="13205" y="870"/>
                  <a:pt x="13205" y="860"/>
                  <a:pt x="13200" y="860"/>
                </a:cubicBezTo>
                <a:cubicBezTo>
                  <a:pt x="13200" y="860"/>
                  <a:pt x="13200" y="860"/>
                  <a:pt x="13200" y="860"/>
                </a:cubicBezTo>
                <a:cubicBezTo>
                  <a:pt x="13194" y="860"/>
                  <a:pt x="13194" y="860"/>
                  <a:pt x="13194" y="849"/>
                </a:cubicBezTo>
                <a:cubicBezTo>
                  <a:pt x="13194" y="849"/>
                  <a:pt x="13194" y="849"/>
                  <a:pt x="13194" y="849"/>
                </a:cubicBezTo>
                <a:cubicBezTo>
                  <a:pt x="13188" y="849"/>
                  <a:pt x="13188" y="849"/>
                  <a:pt x="13188" y="849"/>
                </a:cubicBezTo>
                <a:cubicBezTo>
                  <a:pt x="13183" y="849"/>
                  <a:pt x="13183" y="860"/>
                  <a:pt x="13183" y="860"/>
                </a:cubicBezTo>
                <a:cubicBezTo>
                  <a:pt x="13177" y="860"/>
                  <a:pt x="13177" y="849"/>
                  <a:pt x="13177" y="849"/>
                </a:cubicBezTo>
                <a:cubicBezTo>
                  <a:pt x="13177" y="838"/>
                  <a:pt x="13172" y="838"/>
                  <a:pt x="13172" y="827"/>
                </a:cubicBezTo>
                <a:cubicBezTo>
                  <a:pt x="13172" y="827"/>
                  <a:pt x="13172" y="817"/>
                  <a:pt x="13172" y="817"/>
                </a:cubicBezTo>
                <a:cubicBezTo>
                  <a:pt x="13166" y="806"/>
                  <a:pt x="13166" y="806"/>
                  <a:pt x="13160" y="806"/>
                </a:cubicBezTo>
                <a:cubicBezTo>
                  <a:pt x="13160" y="817"/>
                  <a:pt x="13155" y="827"/>
                  <a:pt x="13149" y="827"/>
                </a:cubicBezTo>
                <a:cubicBezTo>
                  <a:pt x="13143" y="827"/>
                  <a:pt x="13143" y="817"/>
                  <a:pt x="13138" y="817"/>
                </a:cubicBezTo>
                <a:cubicBezTo>
                  <a:pt x="13132" y="817"/>
                  <a:pt x="13127" y="806"/>
                  <a:pt x="13121" y="806"/>
                </a:cubicBezTo>
                <a:cubicBezTo>
                  <a:pt x="13121" y="817"/>
                  <a:pt x="13115" y="817"/>
                  <a:pt x="13110" y="817"/>
                </a:cubicBezTo>
                <a:cubicBezTo>
                  <a:pt x="13104" y="817"/>
                  <a:pt x="13104" y="817"/>
                  <a:pt x="13098" y="817"/>
                </a:cubicBezTo>
                <a:cubicBezTo>
                  <a:pt x="13098" y="817"/>
                  <a:pt x="13093" y="827"/>
                  <a:pt x="13093" y="827"/>
                </a:cubicBezTo>
                <a:cubicBezTo>
                  <a:pt x="13087" y="827"/>
                  <a:pt x="13087" y="827"/>
                  <a:pt x="13082" y="827"/>
                </a:cubicBezTo>
                <a:cubicBezTo>
                  <a:pt x="13082" y="827"/>
                  <a:pt x="13082" y="838"/>
                  <a:pt x="13076" y="838"/>
                </a:cubicBezTo>
                <a:cubicBezTo>
                  <a:pt x="13076" y="838"/>
                  <a:pt x="13070" y="838"/>
                  <a:pt x="13065" y="838"/>
                </a:cubicBezTo>
                <a:cubicBezTo>
                  <a:pt x="13059" y="838"/>
                  <a:pt x="13053" y="849"/>
                  <a:pt x="13053" y="849"/>
                </a:cubicBezTo>
                <a:cubicBezTo>
                  <a:pt x="13048" y="860"/>
                  <a:pt x="13048" y="849"/>
                  <a:pt x="13042" y="860"/>
                </a:cubicBezTo>
                <a:cubicBezTo>
                  <a:pt x="13042" y="860"/>
                  <a:pt x="13042" y="860"/>
                  <a:pt x="13042" y="870"/>
                </a:cubicBezTo>
                <a:cubicBezTo>
                  <a:pt x="13048" y="870"/>
                  <a:pt x="13053" y="860"/>
                  <a:pt x="13059" y="860"/>
                </a:cubicBezTo>
                <a:cubicBezTo>
                  <a:pt x="13065" y="870"/>
                  <a:pt x="13059" y="870"/>
                  <a:pt x="13059" y="870"/>
                </a:cubicBezTo>
                <a:cubicBezTo>
                  <a:pt x="13059" y="881"/>
                  <a:pt x="13065" y="881"/>
                  <a:pt x="13065" y="881"/>
                </a:cubicBezTo>
                <a:cubicBezTo>
                  <a:pt x="13070" y="870"/>
                  <a:pt x="13070" y="870"/>
                  <a:pt x="13070" y="870"/>
                </a:cubicBezTo>
                <a:cubicBezTo>
                  <a:pt x="13076" y="870"/>
                  <a:pt x="13076" y="881"/>
                  <a:pt x="13082" y="870"/>
                </a:cubicBezTo>
                <a:cubicBezTo>
                  <a:pt x="13082" y="870"/>
                  <a:pt x="13087" y="870"/>
                  <a:pt x="13087" y="870"/>
                </a:cubicBezTo>
                <a:cubicBezTo>
                  <a:pt x="13087" y="881"/>
                  <a:pt x="13087" y="881"/>
                  <a:pt x="13087" y="881"/>
                </a:cubicBezTo>
                <a:cubicBezTo>
                  <a:pt x="13087" y="892"/>
                  <a:pt x="13087" y="892"/>
                  <a:pt x="13082" y="892"/>
                </a:cubicBezTo>
                <a:cubicBezTo>
                  <a:pt x="13082" y="892"/>
                  <a:pt x="13082" y="892"/>
                  <a:pt x="13076" y="892"/>
                </a:cubicBezTo>
                <a:cubicBezTo>
                  <a:pt x="13070" y="892"/>
                  <a:pt x="13070" y="903"/>
                  <a:pt x="13070" y="903"/>
                </a:cubicBezTo>
                <a:cubicBezTo>
                  <a:pt x="13065" y="913"/>
                  <a:pt x="13059" y="913"/>
                  <a:pt x="13059" y="913"/>
                </a:cubicBezTo>
                <a:cubicBezTo>
                  <a:pt x="13059" y="924"/>
                  <a:pt x="13059" y="924"/>
                  <a:pt x="13053" y="924"/>
                </a:cubicBezTo>
                <a:cubicBezTo>
                  <a:pt x="13048" y="935"/>
                  <a:pt x="13042" y="924"/>
                  <a:pt x="13037" y="924"/>
                </a:cubicBezTo>
                <a:cubicBezTo>
                  <a:pt x="13037" y="924"/>
                  <a:pt x="13037" y="935"/>
                  <a:pt x="13031" y="935"/>
                </a:cubicBezTo>
                <a:cubicBezTo>
                  <a:pt x="13031" y="935"/>
                  <a:pt x="13025" y="935"/>
                  <a:pt x="13025" y="935"/>
                </a:cubicBezTo>
                <a:cubicBezTo>
                  <a:pt x="13020" y="924"/>
                  <a:pt x="13020" y="924"/>
                  <a:pt x="13020" y="924"/>
                </a:cubicBezTo>
                <a:close/>
                <a:moveTo>
                  <a:pt x="13734" y="3600"/>
                </a:moveTo>
                <a:cubicBezTo>
                  <a:pt x="13740" y="3600"/>
                  <a:pt x="13740" y="3611"/>
                  <a:pt x="13740" y="3611"/>
                </a:cubicBezTo>
                <a:cubicBezTo>
                  <a:pt x="13745" y="3611"/>
                  <a:pt x="13751" y="3600"/>
                  <a:pt x="13751" y="3600"/>
                </a:cubicBezTo>
                <a:cubicBezTo>
                  <a:pt x="13762" y="3600"/>
                  <a:pt x="13774" y="3611"/>
                  <a:pt x="13779" y="3600"/>
                </a:cubicBezTo>
                <a:cubicBezTo>
                  <a:pt x="13785" y="3589"/>
                  <a:pt x="13779" y="3579"/>
                  <a:pt x="13779" y="3579"/>
                </a:cubicBezTo>
                <a:cubicBezTo>
                  <a:pt x="13779" y="3568"/>
                  <a:pt x="13779" y="3557"/>
                  <a:pt x="13779" y="3546"/>
                </a:cubicBezTo>
                <a:cubicBezTo>
                  <a:pt x="13779" y="3546"/>
                  <a:pt x="13774" y="3536"/>
                  <a:pt x="13768" y="3536"/>
                </a:cubicBezTo>
                <a:cubicBezTo>
                  <a:pt x="13768" y="3536"/>
                  <a:pt x="13762" y="3536"/>
                  <a:pt x="13757" y="3525"/>
                </a:cubicBezTo>
                <a:cubicBezTo>
                  <a:pt x="13757" y="3525"/>
                  <a:pt x="13751" y="3525"/>
                  <a:pt x="13751" y="3514"/>
                </a:cubicBezTo>
                <a:cubicBezTo>
                  <a:pt x="13751" y="3514"/>
                  <a:pt x="13745" y="3503"/>
                  <a:pt x="13745" y="3503"/>
                </a:cubicBezTo>
                <a:cubicBezTo>
                  <a:pt x="13740" y="3503"/>
                  <a:pt x="13734" y="3503"/>
                  <a:pt x="13734" y="3493"/>
                </a:cubicBezTo>
                <a:cubicBezTo>
                  <a:pt x="13734" y="3493"/>
                  <a:pt x="13734" y="3493"/>
                  <a:pt x="13729" y="3493"/>
                </a:cubicBezTo>
                <a:cubicBezTo>
                  <a:pt x="13723" y="3482"/>
                  <a:pt x="13717" y="3471"/>
                  <a:pt x="13717" y="3460"/>
                </a:cubicBezTo>
                <a:cubicBezTo>
                  <a:pt x="13712" y="3460"/>
                  <a:pt x="13712" y="3460"/>
                  <a:pt x="13712" y="3460"/>
                </a:cubicBezTo>
                <a:cubicBezTo>
                  <a:pt x="13706" y="3450"/>
                  <a:pt x="13706" y="3450"/>
                  <a:pt x="13706" y="3450"/>
                </a:cubicBezTo>
                <a:cubicBezTo>
                  <a:pt x="13700" y="3439"/>
                  <a:pt x="13689" y="3428"/>
                  <a:pt x="13684" y="3439"/>
                </a:cubicBezTo>
                <a:cubicBezTo>
                  <a:pt x="13678" y="3439"/>
                  <a:pt x="13678" y="3439"/>
                  <a:pt x="13678" y="3439"/>
                </a:cubicBezTo>
                <a:cubicBezTo>
                  <a:pt x="13672" y="3439"/>
                  <a:pt x="13672" y="3439"/>
                  <a:pt x="13672" y="3439"/>
                </a:cubicBezTo>
                <a:cubicBezTo>
                  <a:pt x="13667" y="3450"/>
                  <a:pt x="13667" y="3460"/>
                  <a:pt x="13661" y="3460"/>
                </a:cubicBezTo>
                <a:cubicBezTo>
                  <a:pt x="13661" y="3460"/>
                  <a:pt x="13655" y="3460"/>
                  <a:pt x="13655" y="3460"/>
                </a:cubicBezTo>
                <a:cubicBezTo>
                  <a:pt x="13655" y="3460"/>
                  <a:pt x="13655" y="3471"/>
                  <a:pt x="13655" y="3471"/>
                </a:cubicBezTo>
                <a:cubicBezTo>
                  <a:pt x="13661" y="3471"/>
                  <a:pt x="13661" y="3471"/>
                  <a:pt x="13661" y="3471"/>
                </a:cubicBezTo>
                <a:cubicBezTo>
                  <a:pt x="13667" y="3471"/>
                  <a:pt x="13667" y="3471"/>
                  <a:pt x="13667" y="3482"/>
                </a:cubicBezTo>
                <a:cubicBezTo>
                  <a:pt x="13667" y="3482"/>
                  <a:pt x="13655" y="3482"/>
                  <a:pt x="13655" y="3482"/>
                </a:cubicBezTo>
                <a:cubicBezTo>
                  <a:pt x="13655" y="3493"/>
                  <a:pt x="13655" y="3503"/>
                  <a:pt x="13655" y="3514"/>
                </a:cubicBezTo>
                <a:cubicBezTo>
                  <a:pt x="13655" y="3525"/>
                  <a:pt x="13661" y="3525"/>
                  <a:pt x="13667" y="3525"/>
                </a:cubicBezTo>
                <a:cubicBezTo>
                  <a:pt x="13667" y="3536"/>
                  <a:pt x="13667" y="3536"/>
                  <a:pt x="13667" y="3536"/>
                </a:cubicBezTo>
                <a:cubicBezTo>
                  <a:pt x="13672" y="3546"/>
                  <a:pt x="13672" y="3546"/>
                  <a:pt x="13678" y="3557"/>
                </a:cubicBezTo>
                <a:cubicBezTo>
                  <a:pt x="13678" y="3557"/>
                  <a:pt x="13684" y="3557"/>
                  <a:pt x="13684" y="3557"/>
                </a:cubicBezTo>
                <a:cubicBezTo>
                  <a:pt x="13684" y="3557"/>
                  <a:pt x="13689" y="3568"/>
                  <a:pt x="13689" y="3568"/>
                </a:cubicBezTo>
                <a:cubicBezTo>
                  <a:pt x="13689" y="3557"/>
                  <a:pt x="13689" y="3557"/>
                  <a:pt x="13689" y="3557"/>
                </a:cubicBezTo>
                <a:cubicBezTo>
                  <a:pt x="13684" y="3546"/>
                  <a:pt x="13684" y="3546"/>
                  <a:pt x="13689" y="3546"/>
                </a:cubicBezTo>
                <a:cubicBezTo>
                  <a:pt x="13689" y="3557"/>
                  <a:pt x="13695" y="3557"/>
                  <a:pt x="13695" y="3557"/>
                </a:cubicBezTo>
                <a:cubicBezTo>
                  <a:pt x="13695" y="3557"/>
                  <a:pt x="13700" y="3557"/>
                  <a:pt x="13700" y="3557"/>
                </a:cubicBezTo>
                <a:cubicBezTo>
                  <a:pt x="13706" y="3568"/>
                  <a:pt x="13712" y="3568"/>
                  <a:pt x="13717" y="3568"/>
                </a:cubicBezTo>
                <a:cubicBezTo>
                  <a:pt x="13717" y="3568"/>
                  <a:pt x="13717" y="3579"/>
                  <a:pt x="13717" y="3579"/>
                </a:cubicBezTo>
                <a:cubicBezTo>
                  <a:pt x="13723" y="3579"/>
                  <a:pt x="13723" y="3579"/>
                  <a:pt x="13723" y="3579"/>
                </a:cubicBezTo>
                <a:cubicBezTo>
                  <a:pt x="13729" y="3589"/>
                  <a:pt x="13723" y="3589"/>
                  <a:pt x="13723" y="3600"/>
                </a:cubicBezTo>
                <a:cubicBezTo>
                  <a:pt x="13723" y="3611"/>
                  <a:pt x="13734" y="3600"/>
                  <a:pt x="13734" y="3600"/>
                </a:cubicBezTo>
                <a:close/>
                <a:moveTo>
                  <a:pt x="13312" y="3299"/>
                </a:moveTo>
                <a:cubicBezTo>
                  <a:pt x="13312" y="3299"/>
                  <a:pt x="13312" y="3299"/>
                  <a:pt x="13312" y="3288"/>
                </a:cubicBezTo>
                <a:cubicBezTo>
                  <a:pt x="13312" y="3288"/>
                  <a:pt x="13312" y="3278"/>
                  <a:pt x="13312" y="3278"/>
                </a:cubicBezTo>
                <a:cubicBezTo>
                  <a:pt x="13318" y="3278"/>
                  <a:pt x="13318" y="3267"/>
                  <a:pt x="13318" y="3267"/>
                </a:cubicBezTo>
                <a:cubicBezTo>
                  <a:pt x="13312" y="3256"/>
                  <a:pt x="13307" y="3267"/>
                  <a:pt x="13307" y="3256"/>
                </a:cubicBezTo>
                <a:cubicBezTo>
                  <a:pt x="13301" y="3256"/>
                  <a:pt x="13301" y="3256"/>
                  <a:pt x="13301" y="3245"/>
                </a:cubicBezTo>
                <a:cubicBezTo>
                  <a:pt x="13301" y="3245"/>
                  <a:pt x="13295" y="3245"/>
                  <a:pt x="13295" y="3235"/>
                </a:cubicBezTo>
                <a:cubicBezTo>
                  <a:pt x="13295" y="3235"/>
                  <a:pt x="13295" y="3235"/>
                  <a:pt x="13295" y="3224"/>
                </a:cubicBezTo>
                <a:cubicBezTo>
                  <a:pt x="13290" y="3224"/>
                  <a:pt x="13290" y="3235"/>
                  <a:pt x="13295" y="3235"/>
                </a:cubicBezTo>
                <a:cubicBezTo>
                  <a:pt x="13295" y="3245"/>
                  <a:pt x="13295" y="3245"/>
                  <a:pt x="13295" y="3245"/>
                </a:cubicBezTo>
                <a:cubicBezTo>
                  <a:pt x="13295" y="3245"/>
                  <a:pt x="13290" y="3245"/>
                  <a:pt x="13290" y="3245"/>
                </a:cubicBezTo>
                <a:cubicBezTo>
                  <a:pt x="13290" y="3245"/>
                  <a:pt x="13290" y="3235"/>
                  <a:pt x="13290" y="3235"/>
                </a:cubicBezTo>
                <a:cubicBezTo>
                  <a:pt x="13290" y="3224"/>
                  <a:pt x="13278" y="3224"/>
                  <a:pt x="13273" y="3224"/>
                </a:cubicBezTo>
                <a:cubicBezTo>
                  <a:pt x="13273" y="3224"/>
                  <a:pt x="13267" y="3224"/>
                  <a:pt x="13267" y="3235"/>
                </a:cubicBezTo>
                <a:cubicBezTo>
                  <a:pt x="13262" y="3235"/>
                  <a:pt x="13262" y="3235"/>
                  <a:pt x="13262" y="3235"/>
                </a:cubicBezTo>
                <a:cubicBezTo>
                  <a:pt x="13256" y="3235"/>
                  <a:pt x="13250" y="3235"/>
                  <a:pt x="13250" y="3245"/>
                </a:cubicBezTo>
                <a:cubicBezTo>
                  <a:pt x="13250" y="3245"/>
                  <a:pt x="13256" y="3245"/>
                  <a:pt x="13262" y="3256"/>
                </a:cubicBezTo>
                <a:cubicBezTo>
                  <a:pt x="13262" y="3256"/>
                  <a:pt x="13267" y="3267"/>
                  <a:pt x="13267" y="3267"/>
                </a:cubicBezTo>
                <a:cubicBezTo>
                  <a:pt x="13273" y="3278"/>
                  <a:pt x="13278" y="3278"/>
                  <a:pt x="13284" y="3288"/>
                </a:cubicBezTo>
                <a:cubicBezTo>
                  <a:pt x="13290" y="3299"/>
                  <a:pt x="13284" y="3310"/>
                  <a:pt x="13295" y="3310"/>
                </a:cubicBezTo>
                <a:cubicBezTo>
                  <a:pt x="13295" y="3310"/>
                  <a:pt x="13295" y="3310"/>
                  <a:pt x="13301" y="3310"/>
                </a:cubicBezTo>
                <a:cubicBezTo>
                  <a:pt x="13301" y="3321"/>
                  <a:pt x="13301" y="3321"/>
                  <a:pt x="13307" y="3321"/>
                </a:cubicBezTo>
                <a:cubicBezTo>
                  <a:pt x="13312" y="3331"/>
                  <a:pt x="13307" y="3310"/>
                  <a:pt x="13307" y="3310"/>
                </a:cubicBezTo>
                <a:cubicBezTo>
                  <a:pt x="13307" y="3299"/>
                  <a:pt x="13307" y="3299"/>
                  <a:pt x="13312" y="3299"/>
                </a:cubicBezTo>
                <a:close/>
                <a:moveTo>
                  <a:pt x="13262" y="1010"/>
                </a:moveTo>
                <a:cubicBezTo>
                  <a:pt x="13267" y="1021"/>
                  <a:pt x="13267" y="1010"/>
                  <a:pt x="13273" y="1021"/>
                </a:cubicBezTo>
                <a:cubicBezTo>
                  <a:pt x="13273" y="1021"/>
                  <a:pt x="13278" y="1021"/>
                  <a:pt x="13278" y="1032"/>
                </a:cubicBezTo>
                <a:cubicBezTo>
                  <a:pt x="13284" y="1032"/>
                  <a:pt x="13290" y="1021"/>
                  <a:pt x="13290" y="1021"/>
                </a:cubicBezTo>
                <a:cubicBezTo>
                  <a:pt x="13295" y="1021"/>
                  <a:pt x="13301" y="1021"/>
                  <a:pt x="13307" y="1021"/>
                </a:cubicBezTo>
                <a:cubicBezTo>
                  <a:pt x="13312" y="1021"/>
                  <a:pt x="13318" y="1021"/>
                  <a:pt x="13323" y="1021"/>
                </a:cubicBezTo>
                <a:cubicBezTo>
                  <a:pt x="13323" y="1021"/>
                  <a:pt x="13323" y="1032"/>
                  <a:pt x="13329" y="1032"/>
                </a:cubicBezTo>
                <a:cubicBezTo>
                  <a:pt x="13329" y="1032"/>
                  <a:pt x="13335" y="1021"/>
                  <a:pt x="13335" y="1021"/>
                </a:cubicBezTo>
                <a:cubicBezTo>
                  <a:pt x="13335" y="1021"/>
                  <a:pt x="13335" y="1010"/>
                  <a:pt x="13335" y="1010"/>
                </a:cubicBezTo>
                <a:cubicBezTo>
                  <a:pt x="13340" y="1010"/>
                  <a:pt x="13340" y="1010"/>
                  <a:pt x="13346" y="1010"/>
                </a:cubicBezTo>
                <a:cubicBezTo>
                  <a:pt x="13346" y="1010"/>
                  <a:pt x="13352" y="1010"/>
                  <a:pt x="13352" y="1010"/>
                </a:cubicBezTo>
                <a:cubicBezTo>
                  <a:pt x="13352" y="1010"/>
                  <a:pt x="13357" y="1010"/>
                  <a:pt x="13357" y="999"/>
                </a:cubicBezTo>
                <a:cubicBezTo>
                  <a:pt x="13357" y="989"/>
                  <a:pt x="13346" y="989"/>
                  <a:pt x="13346" y="989"/>
                </a:cubicBezTo>
                <a:cubicBezTo>
                  <a:pt x="13340" y="989"/>
                  <a:pt x="13340" y="989"/>
                  <a:pt x="13335" y="978"/>
                </a:cubicBezTo>
                <a:cubicBezTo>
                  <a:pt x="13335" y="978"/>
                  <a:pt x="13335" y="978"/>
                  <a:pt x="13329" y="978"/>
                </a:cubicBezTo>
                <a:cubicBezTo>
                  <a:pt x="13323" y="978"/>
                  <a:pt x="13323" y="967"/>
                  <a:pt x="13323" y="967"/>
                </a:cubicBezTo>
                <a:cubicBezTo>
                  <a:pt x="13318" y="956"/>
                  <a:pt x="13312" y="956"/>
                  <a:pt x="13307" y="956"/>
                </a:cubicBezTo>
                <a:cubicBezTo>
                  <a:pt x="13307" y="956"/>
                  <a:pt x="13307" y="956"/>
                  <a:pt x="13301" y="956"/>
                </a:cubicBezTo>
                <a:cubicBezTo>
                  <a:pt x="13301" y="956"/>
                  <a:pt x="13295" y="956"/>
                  <a:pt x="13295" y="967"/>
                </a:cubicBezTo>
                <a:cubicBezTo>
                  <a:pt x="13290" y="967"/>
                  <a:pt x="13284" y="967"/>
                  <a:pt x="13284" y="978"/>
                </a:cubicBezTo>
                <a:cubicBezTo>
                  <a:pt x="13278" y="978"/>
                  <a:pt x="13278" y="989"/>
                  <a:pt x="13278" y="989"/>
                </a:cubicBezTo>
                <a:cubicBezTo>
                  <a:pt x="13273" y="989"/>
                  <a:pt x="13273" y="999"/>
                  <a:pt x="13273" y="999"/>
                </a:cubicBezTo>
                <a:cubicBezTo>
                  <a:pt x="13267" y="999"/>
                  <a:pt x="13267" y="999"/>
                  <a:pt x="13267" y="999"/>
                </a:cubicBezTo>
                <a:cubicBezTo>
                  <a:pt x="13267" y="999"/>
                  <a:pt x="13256" y="1010"/>
                  <a:pt x="13262" y="1010"/>
                </a:cubicBezTo>
                <a:close/>
                <a:moveTo>
                  <a:pt x="13211" y="3084"/>
                </a:moveTo>
                <a:cubicBezTo>
                  <a:pt x="13205" y="3084"/>
                  <a:pt x="13200" y="3095"/>
                  <a:pt x="13200" y="3095"/>
                </a:cubicBezTo>
                <a:cubicBezTo>
                  <a:pt x="13200" y="3106"/>
                  <a:pt x="13200" y="3127"/>
                  <a:pt x="13200" y="3127"/>
                </a:cubicBezTo>
                <a:cubicBezTo>
                  <a:pt x="13200" y="3138"/>
                  <a:pt x="13200" y="3149"/>
                  <a:pt x="13205" y="3159"/>
                </a:cubicBezTo>
                <a:cubicBezTo>
                  <a:pt x="13205" y="3159"/>
                  <a:pt x="13211" y="3159"/>
                  <a:pt x="13211" y="3159"/>
                </a:cubicBezTo>
                <a:cubicBezTo>
                  <a:pt x="13211" y="3170"/>
                  <a:pt x="13211" y="3170"/>
                  <a:pt x="13211" y="3181"/>
                </a:cubicBezTo>
                <a:cubicBezTo>
                  <a:pt x="13211" y="3192"/>
                  <a:pt x="13217" y="3181"/>
                  <a:pt x="13222" y="3192"/>
                </a:cubicBezTo>
                <a:cubicBezTo>
                  <a:pt x="13222" y="3192"/>
                  <a:pt x="13228" y="3192"/>
                  <a:pt x="13228" y="3192"/>
                </a:cubicBezTo>
                <a:cubicBezTo>
                  <a:pt x="13233" y="3192"/>
                  <a:pt x="13233" y="3192"/>
                  <a:pt x="13233" y="3192"/>
                </a:cubicBezTo>
                <a:cubicBezTo>
                  <a:pt x="13239" y="3192"/>
                  <a:pt x="13245" y="3192"/>
                  <a:pt x="13250" y="3181"/>
                </a:cubicBezTo>
                <a:cubicBezTo>
                  <a:pt x="13256" y="3181"/>
                  <a:pt x="13262" y="3192"/>
                  <a:pt x="13262" y="3192"/>
                </a:cubicBezTo>
                <a:cubicBezTo>
                  <a:pt x="13262" y="3192"/>
                  <a:pt x="13267" y="3192"/>
                  <a:pt x="13267" y="3192"/>
                </a:cubicBezTo>
                <a:cubicBezTo>
                  <a:pt x="13267" y="3181"/>
                  <a:pt x="13267" y="3181"/>
                  <a:pt x="13267" y="3181"/>
                </a:cubicBezTo>
                <a:cubicBezTo>
                  <a:pt x="13267" y="3181"/>
                  <a:pt x="13273" y="3181"/>
                  <a:pt x="13273" y="3181"/>
                </a:cubicBezTo>
                <a:cubicBezTo>
                  <a:pt x="13273" y="3181"/>
                  <a:pt x="13273" y="3192"/>
                  <a:pt x="13273" y="3192"/>
                </a:cubicBezTo>
                <a:cubicBezTo>
                  <a:pt x="13273" y="3202"/>
                  <a:pt x="13273" y="3202"/>
                  <a:pt x="13273" y="3202"/>
                </a:cubicBezTo>
                <a:cubicBezTo>
                  <a:pt x="13273" y="3213"/>
                  <a:pt x="13278" y="3213"/>
                  <a:pt x="13278" y="3213"/>
                </a:cubicBezTo>
                <a:cubicBezTo>
                  <a:pt x="13278" y="3213"/>
                  <a:pt x="13278" y="3213"/>
                  <a:pt x="13284" y="3224"/>
                </a:cubicBezTo>
                <a:cubicBezTo>
                  <a:pt x="13284" y="3224"/>
                  <a:pt x="13290" y="3224"/>
                  <a:pt x="13290" y="3224"/>
                </a:cubicBezTo>
                <a:cubicBezTo>
                  <a:pt x="13295" y="3224"/>
                  <a:pt x="13301" y="3224"/>
                  <a:pt x="13301" y="3213"/>
                </a:cubicBezTo>
                <a:cubicBezTo>
                  <a:pt x="13301" y="3213"/>
                  <a:pt x="13301" y="3213"/>
                  <a:pt x="13307" y="3202"/>
                </a:cubicBezTo>
                <a:cubicBezTo>
                  <a:pt x="13307" y="3202"/>
                  <a:pt x="13307" y="3213"/>
                  <a:pt x="13312" y="3202"/>
                </a:cubicBezTo>
                <a:cubicBezTo>
                  <a:pt x="13312" y="3202"/>
                  <a:pt x="13318" y="3202"/>
                  <a:pt x="13318" y="3202"/>
                </a:cubicBezTo>
                <a:cubicBezTo>
                  <a:pt x="13318" y="3192"/>
                  <a:pt x="13318" y="3192"/>
                  <a:pt x="13323" y="3192"/>
                </a:cubicBezTo>
                <a:cubicBezTo>
                  <a:pt x="13323" y="3192"/>
                  <a:pt x="13323" y="3202"/>
                  <a:pt x="13323" y="3202"/>
                </a:cubicBezTo>
                <a:cubicBezTo>
                  <a:pt x="13323" y="3213"/>
                  <a:pt x="13318" y="3202"/>
                  <a:pt x="13318" y="3213"/>
                </a:cubicBezTo>
                <a:cubicBezTo>
                  <a:pt x="13318" y="3213"/>
                  <a:pt x="13318" y="3224"/>
                  <a:pt x="13318" y="3224"/>
                </a:cubicBezTo>
                <a:cubicBezTo>
                  <a:pt x="13323" y="3235"/>
                  <a:pt x="13323" y="3235"/>
                  <a:pt x="13323" y="3235"/>
                </a:cubicBezTo>
                <a:cubicBezTo>
                  <a:pt x="13323" y="3235"/>
                  <a:pt x="13323" y="3245"/>
                  <a:pt x="13329" y="3245"/>
                </a:cubicBezTo>
                <a:cubicBezTo>
                  <a:pt x="13329" y="3245"/>
                  <a:pt x="13335" y="3235"/>
                  <a:pt x="13340" y="3235"/>
                </a:cubicBezTo>
                <a:cubicBezTo>
                  <a:pt x="13340" y="3235"/>
                  <a:pt x="13340" y="3224"/>
                  <a:pt x="13346" y="3224"/>
                </a:cubicBezTo>
                <a:cubicBezTo>
                  <a:pt x="13346" y="3224"/>
                  <a:pt x="13346" y="3235"/>
                  <a:pt x="13346" y="3235"/>
                </a:cubicBezTo>
                <a:cubicBezTo>
                  <a:pt x="13340" y="3235"/>
                  <a:pt x="13340" y="3245"/>
                  <a:pt x="13340" y="3245"/>
                </a:cubicBezTo>
                <a:cubicBezTo>
                  <a:pt x="13335" y="3245"/>
                  <a:pt x="13335" y="3245"/>
                  <a:pt x="13335" y="3256"/>
                </a:cubicBezTo>
                <a:cubicBezTo>
                  <a:pt x="13329" y="3256"/>
                  <a:pt x="13335" y="3267"/>
                  <a:pt x="13340" y="3267"/>
                </a:cubicBezTo>
                <a:cubicBezTo>
                  <a:pt x="13340" y="3278"/>
                  <a:pt x="13346" y="3278"/>
                  <a:pt x="13352" y="3278"/>
                </a:cubicBezTo>
                <a:cubicBezTo>
                  <a:pt x="13352" y="3288"/>
                  <a:pt x="13357" y="3288"/>
                  <a:pt x="13357" y="3288"/>
                </a:cubicBezTo>
                <a:cubicBezTo>
                  <a:pt x="13357" y="3299"/>
                  <a:pt x="13357" y="3299"/>
                  <a:pt x="13363" y="3299"/>
                </a:cubicBezTo>
                <a:cubicBezTo>
                  <a:pt x="13363" y="3299"/>
                  <a:pt x="13363" y="3310"/>
                  <a:pt x="13357" y="3310"/>
                </a:cubicBezTo>
                <a:cubicBezTo>
                  <a:pt x="13357" y="3299"/>
                  <a:pt x="13357" y="3299"/>
                  <a:pt x="13352" y="3299"/>
                </a:cubicBezTo>
                <a:cubicBezTo>
                  <a:pt x="13352" y="3299"/>
                  <a:pt x="13346" y="3299"/>
                  <a:pt x="13346" y="3299"/>
                </a:cubicBezTo>
                <a:cubicBezTo>
                  <a:pt x="13340" y="3299"/>
                  <a:pt x="13340" y="3299"/>
                  <a:pt x="13340" y="3299"/>
                </a:cubicBezTo>
                <a:cubicBezTo>
                  <a:pt x="13335" y="3299"/>
                  <a:pt x="13335" y="3299"/>
                  <a:pt x="13335" y="3299"/>
                </a:cubicBezTo>
                <a:cubicBezTo>
                  <a:pt x="13335" y="3310"/>
                  <a:pt x="13340" y="3310"/>
                  <a:pt x="13340" y="3310"/>
                </a:cubicBezTo>
                <a:cubicBezTo>
                  <a:pt x="13346" y="3310"/>
                  <a:pt x="13346" y="3310"/>
                  <a:pt x="13352" y="3321"/>
                </a:cubicBezTo>
                <a:cubicBezTo>
                  <a:pt x="13352" y="3331"/>
                  <a:pt x="13352" y="3331"/>
                  <a:pt x="13346" y="3331"/>
                </a:cubicBezTo>
                <a:cubicBezTo>
                  <a:pt x="13346" y="3331"/>
                  <a:pt x="13346" y="3342"/>
                  <a:pt x="13346" y="3342"/>
                </a:cubicBezTo>
                <a:cubicBezTo>
                  <a:pt x="13346" y="3353"/>
                  <a:pt x="13346" y="3353"/>
                  <a:pt x="13340" y="3353"/>
                </a:cubicBezTo>
                <a:cubicBezTo>
                  <a:pt x="13340" y="3353"/>
                  <a:pt x="13340" y="3353"/>
                  <a:pt x="13335" y="3342"/>
                </a:cubicBezTo>
                <a:cubicBezTo>
                  <a:pt x="13335" y="3342"/>
                  <a:pt x="13323" y="3342"/>
                  <a:pt x="13323" y="3342"/>
                </a:cubicBezTo>
                <a:cubicBezTo>
                  <a:pt x="13323" y="3353"/>
                  <a:pt x="13329" y="3353"/>
                  <a:pt x="13329" y="3353"/>
                </a:cubicBezTo>
                <a:cubicBezTo>
                  <a:pt x="13329" y="3353"/>
                  <a:pt x="13329" y="3353"/>
                  <a:pt x="13335" y="3353"/>
                </a:cubicBezTo>
                <a:cubicBezTo>
                  <a:pt x="13340" y="3364"/>
                  <a:pt x="13352" y="3364"/>
                  <a:pt x="13357" y="3364"/>
                </a:cubicBezTo>
                <a:cubicBezTo>
                  <a:pt x="13363" y="3374"/>
                  <a:pt x="13368" y="3374"/>
                  <a:pt x="13374" y="3374"/>
                </a:cubicBezTo>
                <a:cubicBezTo>
                  <a:pt x="13374" y="3374"/>
                  <a:pt x="13380" y="3374"/>
                  <a:pt x="13380" y="3374"/>
                </a:cubicBezTo>
                <a:cubicBezTo>
                  <a:pt x="13385" y="3385"/>
                  <a:pt x="13391" y="3385"/>
                  <a:pt x="13391" y="3385"/>
                </a:cubicBezTo>
                <a:cubicBezTo>
                  <a:pt x="13397" y="3385"/>
                  <a:pt x="13397" y="3385"/>
                  <a:pt x="13402" y="3385"/>
                </a:cubicBezTo>
                <a:cubicBezTo>
                  <a:pt x="13402" y="3396"/>
                  <a:pt x="13408" y="3396"/>
                  <a:pt x="13408" y="3396"/>
                </a:cubicBezTo>
                <a:cubicBezTo>
                  <a:pt x="13408" y="3385"/>
                  <a:pt x="13402" y="3374"/>
                  <a:pt x="13397" y="3374"/>
                </a:cubicBezTo>
                <a:cubicBezTo>
                  <a:pt x="13397" y="3364"/>
                  <a:pt x="13408" y="3374"/>
                  <a:pt x="13408" y="3374"/>
                </a:cubicBezTo>
                <a:cubicBezTo>
                  <a:pt x="13408" y="3374"/>
                  <a:pt x="13408" y="3385"/>
                  <a:pt x="13413" y="3385"/>
                </a:cubicBezTo>
                <a:cubicBezTo>
                  <a:pt x="13413" y="3385"/>
                  <a:pt x="13413" y="3385"/>
                  <a:pt x="13419" y="3385"/>
                </a:cubicBezTo>
                <a:cubicBezTo>
                  <a:pt x="13425" y="3385"/>
                  <a:pt x="13430" y="3396"/>
                  <a:pt x="13430" y="3396"/>
                </a:cubicBezTo>
                <a:cubicBezTo>
                  <a:pt x="13430" y="3407"/>
                  <a:pt x="13430" y="3407"/>
                  <a:pt x="13436" y="3407"/>
                </a:cubicBezTo>
                <a:cubicBezTo>
                  <a:pt x="13436" y="3407"/>
                  <a:pt x="13436" y="3407"/>
                  <a:pt x="13442" y="3407"/>
                </a:cubicBezTo>
                <a:cubicBezTo>
                  <a:pt x="13447" y="3407"/>
                  <a:pt x="13442" y="3396"/>
                  <a:pt x="13447" y="3385"/>
                </a:cubicBezTo>
                <a:cubicBezTo>
                  <a:pt x="13447" y="3374"/>
                  <a:pt x="13453" y="3374"/>
                  <a:pt x="13459" y="3374"/>
                </a:cubicBezTo>
                <a:cubicBezTo>
                  <a:pt x="13464" y="3385"/>
                  <a:pt x="13470" y="3374"/>
                  <a:pt x="13475" y="3385"/>
                </a:cubicBezTo>
                <a:cubicBezTo>
                  <a:pt x="13475" y="3385"/>
                  <a:pt x="13475" y="3385"/>
                  <a:pt x="13475" y="3396"/>
                </a:cubicBezTo>
                <a:cubicBezTo>
                  <a:pt x="13475" y="3396"/>
                  <a:pt x="13475" y="3396"/>
                  <a:pt x="13475" y="3396"/>
                </a:cubicBezTo>
                <a:cubicBezTo>
                  <a:pt x="13470" y="3396"/>
                  <a:pt x="13475" y="3407"/>
                  <a:pt x="13475" y="3407"/>
                </a:cubicBezTo>
                <a:cubicBezTo>
                  <a:pt x="13481" y="3407"/>
                  <a:pt x="13481" y="3396"/>
                  <a:pt x="13487" y="3407"/>
                </a:cubicBezTo>
                <a:cubicBezTo>
                  <a:pt x="13487" y="3407"/>
                  <a:pt x="13492" y="3407"/>
                  <a:pt x="13492" y="3407"/>
                </a:cubicBezTo>
                <a:cubicBezTo>
                  <a:pt x="13498" y="3407"/>
                  <a:pt x="13498" y="3407"/>
                  <a:pt x="13492" y="3407"/>
                </a:cubicBezTo>
                <a:cubicBezTo>
                  <a:pt x="13492" y="3396"/>
                  <a:pt x="13492" y="3396"/>
                  <a:pt x="13487" y="3396"/>
                </a:cubicBezTo>
                <a:cubicBezTo>
                  <a:pt x="13487" y="3396"/>
                  <a:pt x="13487" y="3396"/>
                  <a:pt x="13487" y="3385"/>
                </a:cubicBezTo>
                <a:cubicBezTo>
                  <a:pt x="13492" y="3385"/>
                  <a:pt x="13498" y="3396"/>
                  <a:pt x="13498" y="3407"/>
                </a:cubicBezTo>
                <a:cubicBezTo>
                  <a:pt x="13504" y="3407"/>
                  <a:pt x="13504" y="3407"/>
                  <a:pt x="13509" y="3407"/>
                </a:cubicBezTo>
                <a:cubicBezTo>
                  <a:pt x="13515" y="3407"/>
                  <a:pt x="13515" y="3407"/>
                  <a:pt x="13520" y="3407"/>
                </a:cubicBezTo>
                <a:cubicBezTo>
                  <a:pt x="13520" y="3407"/>
                  <a:pt x="13520" y="3417"/>
                  <a:pt x="13526" y="3417"/>
                </a:cubicBezTo>
                <a:cubicBezTo>
                  <a:pt x="13532" y="3417"/>
                  <a:pt x="13520" y="3396"/>
                  <a:pt x="13520" y="3396"/>
                </a:cubicBezTo>
                <a:cubicBezTo>
                  <a:pt x="13520" y="3385"/>
                  <a:pt x="13520" y="3385"/>
                  <a:pt x="13515" y="3385"/>
                </a:cubicBezTo>
                <a:cubicBezTo>
                  <a:pt x="13515" y="3385"/>
                  <a:pt x="13509" y="3385"/>
                  <a:pt x="13509" y="3385"/>
                </a:cubicBezTo>
                <a:cubicBezTo>
                  <a:pt x="13515" y="3374"/>
                  <a:pt x="13520" y="3385"/>
                  <a:pt x="13526" y="3385"/>
                </a:cubicBezTo>
                <a:cubicBezTo>
                  <a:pt x="13532" y="3396"/>
                  <a:pt x="13537" y="3385"/>
                  <a:pt x="13543" y="3396"/>
                </a:cubicBezTo>
                <a:cubicBezTo>
                  <a:pt x="13549" y="3396"/>
                  <a:pt x="13549" y="3407"/>
                  <a:pt x="13549" y="3407"/>
                </a:cubicBezTo>
                <a:cubicBezTo>
                  <a:pt x="13549" y="3407"/>
                  <a:pt x="13554" y="3407"/>
                  <a:pt x="13554" y="3407"/>
                </a:cubicBezTo>
                <a:cubicBezTo>
                  <a:pt x="13560" y="3407"/>
                  <a:pt x="13560" y="3407"/>
                  <a:pt x="13565" y="3407"/>
                </a:cubicBezTo>
                <a:cubicBezTo>
                  <a:pt x="13565" y="3417"/>
                  <a:pt x="13577" y="3417"/>
                  <a:pt x="13571" y="3407"/>
                </a:cubicBezTo>
                <a:cubicBezTo>
                  <a:pt x="13571" y="3407"/>
                  <a:pt x="13565" y="3396"/>
                  <a:pt x="13565" y="3396"/>
                </a:cubicBezTo>
                <a:cubicBezTo>
                  <a:pt x="13560" y="3396"/>
                  <a:pt x="13554" y="3396"/>
                  <a:pt x="13549" y="3396"/>
                </a:cubicBezTo>
                <a:cubicBezTo>
                  <a:pt x="13549" y="3385"/>
                  <a:pt x="13549" y="3385"/>
                  <a:pt x="13554" y="3396"/>
                </a:cubicBezTo>
                <a:cubicBezTo>
                  <a:pt x="13554" y="3396"/>
                  <a:pt x="13554" y="3396"/>
                  <a:pt x="13560" y="3396"/>
                </a:cubicBezTo>
                <a:cubicBezTo>
                  <a:pt x="13565" y="3396"/>
                  <a:pt x="13565" y="3396"/>
                  <a:pt x="13571" y="3396"/>
                </a:cubicBezTo>
                <a:cubicBezTo>
                  <a:pt x="13571" y="3396"/>
                  <a:pt x="13571" y="3396"/>
                  <a:pt x="13577" y="3396"/>
                </a:cubicBezTo>
                <a:cubicBezTo>
                  <a:pt x="13577" y="3407"/>
                  <a:pt x="13577" y="3407"/>
                  <a:pt x="13577" y="3407"/>
                </a:cubicBezTo>
                <a:cubicBezTo>
                  <a:pt x="13588" y="3407"/>
                  <a:pt x="13582" y="3396"/>
                  <a:pt x="13588" y="3385"/>
                </a:cubicBezTo>
                <a:cubicBezTo>
                  <a:pt x="13588" y="3374"/>
                  <a:pt x="13594" y="3374"/>
                  <a:pt x="13594" y="3374"/>
                </a:cubicBezTo>
                <a:cubicBezTo>
                  <a:pt x="13594" y="3385"/>
                  <a:pt x="13599" y="3385"/>
                  <a:pt x="13599" y="3374"/>
                </a:cubicBezTo>
                <a:cubicBezTo>
                  <a:pt x="13599" y="3364"/>
                  <a:pt x="13594" y="3364"/>
                  <a:pt x="13588" y="3364"/>
                </a:cubicBezTo>
                <a:cubicBezTo>
                  <a:pt x="13582" y="3364"/>
                  <a:pt x="13582" y="3364"/>
                  <a:pt x="13577" y="3364"/>
                </a:cubicBezTo>
                <a:cubicBezTo>
                  <a:pt x="13571" y="3353"/>
                  <a:pt x="13565" y="3353"/>
                  <a:pt x="13560" y="3342"/>
                </a:cubicBezTo>
                <a:cubicBezTo>
                  <a:pt x="13554" y="3342"/>
                  <a:pt x="13549" y="3331"/>
                  <a:pt x="13543" y="3331"/>
                </a:cubicBezTo>
                <a:cubicBezTo>
                  <a:pt x="13537" y="3321"/>
                  <a:pt x="13532" y="3321"/>
                  <a:pt x="13532" y="3310"/>
                </a:cubicBezTo>
                <a:cubicBezTo>
                  <a:pt x="13526" y="3299"/>
                  <a:pt x="13520" y="3288"/>
                  <a:pt x="13515" y="3288"/>
                </a:cubicBezTo>
                <a:cubicBezTo>
                  <a:pt x="13509" y="3278"/>
                  <a:pt x="13504" y="3267"/>
                  <a:pt x="13504" y="3256"/>
                </a:cubicBezTo>
                <a:cubicBezTo>
                  <a:pt x="13498" y="3245"/>
                  <a:pt x="13498" y="3235"/>
                  <a:pt x="13492" y="3224"/>
                </a:cubicBezTo>
                <a:cubicBezTo>
                  <a:pt x="13492" y="3224"/>
                  <a:pt x="13487" y="3213"/>
                  <a:pt x="13481" y="3202"/>
                </a:cubicBezTo>
                <a:cubicBezTo>
                  <a:pt x="13481" y="3192"/>
                  <a:pt x="13475" y="3181"/>
                  <a:pt x="13475" y="3170"/>
                </a:cubicBezTo>
                <a:cubicBezTo>
                  <a:pt x="13470" y="3170"/>
                  <a:pt x="13470" y="3170"/>
                  <a:pt x="13470" y="3159"/>
                </a:cubicBezTo>
                <a:cubicBezTo>
                  <a:pt x="13464" y="3159"/>
                  <a:pt x="13464" y="3149"/>
                  <a:pt x="13464" y="3138"/>
                </a:cubicBezTo>
                <a:cubicBezTo>
                  <a:pt x="13464" y="3127"/>
                  <a:pt x="13459" y="3116"/>
                  <a:pt x="13453" y="3116"/>
                </a:cubicBezTo>
                <a:cubicBezTo>
                  <a:pt x="13453" y="3106"/>
                  <a:pt x="13453" y="3106"/>
                  <a:pt x="13453" y="3095"/>
                </a:cubicBezTo>
                <a:cubicBezTo>
                  <a:pt x="13459" y="3095"/>
                  <a:pt x="13459" y="3084"/>
                  <a:pt x="13459" y="3084"/>
                </a:cubicBezTo>
                <a:cubicBezTo>
                  <a:pt x="13459" y="3073"/>
                  <a:pt x="13459" y="3073"/>
                  <a:pt x="13459" y="3073"/>
                </a:cubicBezTo>
                <a:cubicBezTo>
                  <a:pt x="13459" y="3073"/>
                  <a:pt x="13459" y="3063"/>
                  <a:pt x="13459" y="3063"/>
                </a:cubicBezTo>
                <a:cubicBezTo>
                  <a:pt x="13459" y="3052"/>
                  <a:pt x="13470" y="3052"/>
                  <a:pt x="13464" y="3041"/>
                </a:cubicBezTo>
                <a:cubicBezTo>
                  <a:pt x="13464" y="3041"/>
                  <a:pt x="13464" y="3041"/>
                  <a:pt x="13464" y="3041"/>
                </a:cubicBezTo>
                <a:cubicBezTo>
                  <a:pt x="13464" y="3041"/>
                  <a:pt x="13464" y="3030"/>
                  <a:pt x="13464" y="3030"/>
                </a:cubicBezTo>
                <a:cubicBezTo>
                  <a:pt x="13459" y="3030"/>
                  <a:pt x="13459" y="3030"/>
                  <a:pt x="13459" y="3020"/>
                </a:cubicBezTo>
                <a:cubicBezTo>
                  <a:pt x="13453" y="3020"/>
                  <a:pt x="13464" y="3020"/>
                  <a:pt x="13459" y="3009"/>
                </a:cubicBezTo>
                <a:cubicBezTo>
                  <a:pt x="13459" y="2998"/>
                  <a:pt x="13459" y="2998"/>
                  <a:pt x="13459" y="2998"/>
                </a:cubicBezTo>
                <a:cubicBezTo>
                  <a:pt x="13459" y="2998"/>
                  <a:pt x="13459" y="2998"/>
                  <a:pt x="13459" y="2998"/>
                </a:cubicBezTo>
                <a:cubicBezTo>
                  <a:pt x="13453" y="2987"/>
                  <a:pt x="13453" y="2987"/>
                  <a:pt x="13453" y="2987"/>
                </a:cubicBezTo>
                <a:cubicBezTo>
                  <a:pt x="13453" y="2987"/>
                  <a:pt x="13453" y="2977"/>
                  <a:pt x="13453" y="2977"/>
                </a:cubicBezTo>
                <a:cubicBezTo>
                  <a:pt x="13459" y="2977"/>
                  <a:pt x="13459" y="2987"/>
                  <a:pt x="13464" y="2987"/>
                </a:cubicBezTo>
                <a:cubicBezTo>
                  <a:pt x="13464" y="2987"/>
                  <a:pt x="13464" y="2977"/>
                  <a:pt x="13464" y="2977"/>
                </a:cubicBezTo>
                <a:cubicBezTo>
                  <a:pt x="13464" y="2966"/>
                  <a:pt x="13464" y="2966"/>
                  <a:pt x="13459" y="2966"/>
                </a:cubicBezTo>
                <a:cubicBezTo>
                  <a:pt x="13459" y="2966"/>
                  <a:pt x="13464" y="2966"/>
                  <a:pt x="13470" y="2966"/>
                </a:cubicBezTo>
                <a:cubicBezTo>
                  <a:pt x="13470" y="2966"/>
                  <a:pt x="13475" y="2955"/>
                  <a:pt x="13475" y="2944"/>
                </a:cubicBezTo>
                <a:cubicBezTo>
                  <a:pt x="13475" y="2944"/>
                  <a:pt x="13475" y="2934"/>
                  <a:pt x="13481" y="2934"/>
                </a:cubicBezTo>
                <a:cubicBezTo>
                  <a:pt x="13481" y="2934"/>
                  <a:pt x="13487" y="2934"/>
                  <a:pt x="13487" y="2934"/>
                </a:cubicBezTo>
                <a:cubicBezTo>
                  <a:pt x="13487" y="2934"/>
                  <a:pt x="13487" y="2923"/>
                  <a:pt x="13487" y="2923"/>
                </a:cubicBezTo>
                <a:cubicBezTo>
                  <a:pt x="13487" y="2912"/>
                  <a:pt x="13487" y="2912"/>
                  <a:pt x="13481" y="2912"/>
                </a:cubicBezTo>
                <a:cubicBezTo>
                  <a:pt x="13481" y="2912"/>
                  <a:pt x="13475" y="2912"/>
                  <a:pt x="13475" y="2912"/>
                </a:cubicBezTo>
                <a:cubicBezTo>
                  <a:pt x="13475" y="2912"/>
                  <a:pt x="13481" y="2901"/>
                  <a:pt x="13481" y="2901"/>
                </a:cubicBezTo>
                <a:cubicBezTo>
                  <a:pt x="13481" y="2901"/>
                  <a:pt x="13487" y="2901"/>
                  <a:pt x="13487" y="2901"/>
                </a:cubicBezTo>
                <a:cubicBezTo>
                  <a:pt x="13492" y="2912"/>
                  <a:pt x="13498" y="2912"/>
                  <a:pt x="13504" y="2912"/>
                </a:cubicBezTo>
                <a:cubicBezTo>
                  <a:pt x="13504" y="2912"/>
                  <a:pt x="13504" y="2901"/>
                  <a:pt x="13509" y="2901"/>
                </a:cubicBezTo>
                <a:cubicBezTo>
                  <a:pt x="13509" y="2901"/>
                  <a:pt x="13509" y="2891"/>
                  <a:pt x="13509" y="2891"/>
                </a:cubicBezTo>
                <a:cubicBezTo>
                  <a:pt x="13509" y="2880"/>
                  <a:pt x="13515" y="2880"/>
                  <a:pt x="13515" y="2880"/>
                </a:cubicBezTo>
                <a:cubicBezTo>
                  <a:pt x="13515" y="2869"/>
                  <a:pt x="13509" y="2869"/>
                  <a:pt x="13509" y="2869"/>
                </a:cubicBezTo>
                <a:cubicBezTo>
                  <a:pt x="13504" y="2869"/>
                  <a:pt x="13504" y="2880"/>
                  <a:pt x="13504" y="2869"/>
                </a:cubicBezTo>
                <a:cubicBezTo>
                  <a:pt x="13498" y="2869"/>
                  <a:pt x="13498" y="2869"/>
                  <a:pt x="13492" y="2869"/>
                </a:cubicBezTo>
                <a:cubicBezTo>
                  <a:pt x="13487" y="2869"/>
                  <a:pt x="13481" y="2869"/>
                  <a:pt x="13481" y="2869"/>
                </a:cubicBezTo>
                <a:cubicBezTo>
                  <a:pt x="13475" y="2869"/>
                  <a:pt x="13481" y="2869"/>
                  <a:pt x="13487" y="2859"/>
                </a:cubicBezTo>
                <a:cubicBezTo>
                  <a:pt x="13487" y="2859"/>
                  <a:pt x="13487" y="2859"/>
                  <a:pt x="13492" y="2859"/>
                </a:cubicBezTo>
                <a:cubicBezTo>
                  <a:pt x="13498" y="2859"/>
                  <a:pt x="13504" y="2859"/>
                  <a:pt x="13504" y="2859"/>
                </a:cubicBezTo>
                <a:cubicBezTo>
                  <a:pt x="13509" y="2859"/>
                  <a:pt x="13509" y="2859"/>
                  <a:pt x="13515" y="2859"/>
                </a:cubicBezTo>
                <a:cubicBezTo>
                  <a:pt x="13515" y="2859"/>
                  <a:pt x="13520" y="2859"/>
                  <a:pt x="13520" y="2848"/>
                </a:cubicBezTo>
                <a:cubicBezTo>
                  <a:pt x="13526" y="2848"/>
                  <a:pt x="13509" y="2848"/>
                  <a:pt x="13509" y="2848"/>
                </a:cubicBezTo>
                <a:cubicBezTo>
                  <a:pt x="13509" y="2837"/>
                  <a:pt x="13509" y="2837"/>
                  <a:pt x="13515" y="2837"/>
                </a:cubicBezTo>
                <a:cubicBezTo>
                  <a:pt x="13515" y="2837"/>
                  <a:pt x="13520" y="2837"/>
                  <a:pt x="13520" y="2837"/>
                </a:cubicBezTo>
                <a:cubicBezTo>
                  <a:pt x="13526" y="2826"/>
                  <a:pt x="13526" y="2826"/>
                  <a:pt x="13526" y="2826"/>
                </a:cubicBezTo>
                <a:cubicBezTo>
                  <a:pt x="13532" y="2826"/>
                  <a:pt x="13532" y="2837"/>
                  <a:pt x="13532" y="2826"/>
                </a:cubicBezTo>
                <a:cubicBezTo>
                  <a:pt x="13532" y="2826"/>
                  <a:pt x="13526" y="2816"/>
                  <a:pt x="13520" y="2816"/>
                </a:cubicBezTo>
                <a:cubicBezTo>
                  <a:pt x="13520" y="2816"/>
                  <a:pt x="13515" y="2816"/>
                  <a:pt x="13509" y="2816"/>
                </a:cubicBezTo>
                <a:cubicBezTo>
                  <a:pt x="13504" y="2805"/>
                  <a:pt x="13498" y="2805"/>
                  <a:pt x="13492" y="2805"/>
                </a:cubicBezTo>
                <a:cubicBezTo>
                  <a:pt x="13492" y="2805"/>
                  <a:pt x="13487" y="2794"/>
                  <a:pt x="13481" y="2794"/>
                </a:cubicBezTo>
                <a:cubicBezTo>
                  <a:pt x="13481" y="2794"/>
                  <a:pt x="13475" y="2794"/>
                  <a:pt x="13475" y="2794"/>
                </a:cubicBezTo>
                <a:cubicBezTo>
                  <a:pt x="13475" y="2794"/>
                  <a:pt x="13470" y="2783"/>
                  <a:pt x="13470" y="2783"/>
                </a:cubicBezTo>
                <a:cubicBezTo>
                  <a:pt x="13470" y="2783"/>
                  <a:pt x="13464" y="2783"/>
                  <a:pt x="13464" y="2783"/>
                </a:cubicBezTo>
                <a:cubicBezTo>
                  <a:pt x="13464" y="2783"/>
                  <a:pt x="13464" y="2783"/>
                  <a:pt x="13470" y="2783"/>
                </a:cubicBezTo>
                <a:cubicBezTo>
                  <a:pt x="13470" y="2783"/>
                  <a:pt x="13475" y="2773"/>
                  <a:pt x="13481" y="2783"/>
                </a:cubicBezTo>
                <a:cubicBezTo>
                  <a:pt x="13481" y="2783"/>
                  <a:pt x="13487" y="2794"/>
                  <a:pt x="13487" y="2794"/>
                </a:cubicBezTo>
                <a:cubicBezTo>
                  <a:pt x="13487" y="2783"/>
                  <a:pt x="13487" y="2783"/>
                  <a:pt x="13487" y="2773"/>
                </a:cubicBezTo>
                <a:cubicBezTo>
                  <a:pt x="13487" y="2773"/>
                  <a:pt x="13487" y="2762"/>
                  <a:pt x="13487" y="2762"/>
                </a:cubicBezTo>
                <a:cubicBezTo>
                  <a:pt x="13492" y="2762"/>
                  <a:pt x="13492" y="2773"/>
                  <a:pt x="13492" y="2773"/>
                </a:cubicBezTo>
                <a:cubicBezTo>
                  <a:pt x="13498" y="2773"/>
                  <a:pt x="13498" y="2783"/>
                  <a:pt x="13498" y="2783"/>
                </a:cubicBezTo>
                <a:cubicBezTo>
                  <a:pt x="13498" y="2783"/>
                  <a:pt x="13504" y="2783"/>
                  <a:pt x="13504" y="2794"/>
                </a:cubicBezTo>
                <a:cubicBezTo>
                  <a:pt x="13509" y="2794"/>
                  <a:pt x="13515" y="2794"/>
                  <a:pt x="13520" y="2794"/>
                </a:cubicBezTo>
                <a:cubicBezTo>
                  <a:pt x="13520" y="2794"/>
                  <a:pt x="13520" y="2794"/>
                  <a:pt x="13526" y="2794"/>
                </a:cubicBezTo>
                <a:cubicBezTo>
                  <a:pt x="13526" y="2794"/>
                  <a:pt x="13526" y="2794"/>
                  <a:pt x="13532" y="2794"/>
                </a:cubicBezTo>
                <a:cubicBezTo>
                  <a:pt x="13532" y="2805"/>
                  <a:pt x="13537" y="2805"/>
                  <a:pt x="13543" y="2794"/>
                </a:cubicBezTo>
                <a:cubicBezTo>
                  <a:pt x="13543" y="2794"/>
                  <a:pt x="13543" y="2783"/>
                  <a:pt x="13543" y="2783"/>
                </a:cubicBezTo>
                <a:cubicBezTo>
                  <a:pt x="13543" y="2783"/>
                  <a:pt x="13549" y="2773"/>
                  <a:pt x="13549" y="2773"/>
                </a:cubicBezTo>
                <a:cubicBezTo>
                  <a:pt x="13549" y="2773"/>
                  <a:pt x="13549" y="2762"/>
                  <a:pt x="13549" y="2762"/>
                </a:cubicBezTo>
                <a:cubicBezTo>
                  <a:pt x="13554" y="2762"/>
                  <a:pt x="13554" y="2762"/>
                  <a:pt x="13560" y="2762"/>
                </a:cubicBezTo>
                <a:cubicBezTo>
                  <a:pt x="13560" y="2762"/>
                  <a:pt x="13560" y="2751"/>
                  <a:pt x="13565" y="2751"/>
                </a:cubicBezTo>
                <a:cubicBezTo>
                  <a:pt x="13565" y="2740"/>
                  <a:pt x="13571" y="2740"/>
                  <a:pt x="13571" y="2740"/>
                </a:cubicBezTo>
                <a:cubicBezTo>
                  <a:pt x="13571" y="2730"/>
                  <a:pt x="13565" y="2730"/>
                  <a:pt x="13565" y="2730"/>
                </a:cubicBezTo>
                <a:cubicBezTo>
                  <a:pt x="13565" y="2730"/>
                  <a:pt x="13560" y="2719"/>
                  <a:pt x="13560" y="2719"/>
                </a:cubicBezTo>
                <a:cubicBezTo>
                  <a:pt x="13554" y="2719"/>
                  <a:pt x="13554" y="2719"/>
                  <a:pt x="13554" y="2719"/>
                </a:cubicBezTo>
                <a:cubicBezTo>
                  <a:pt x="13549" y="2708"/>
                  <a:pt x="13549" y="2708"/>
                  <a:pt x="13543" y="2708"/>
                </a:cubicBezTo>
                <a:cubicBezTo>
                  <a:pt x="13549" y="2697"/>
                  <a:pt x="13549" y="2708"/>
                  <a:pt x="13554" y="2708"/>
                </a:cubicBezTo>
                <a:cubicBezTo>
                  <a:pt x="13554" y="2708"/>
                  <a:pt x="13554" y="2708"/>
                  <a:pt x="13560" y="2708"/>
                </a:cubicBezTo>
                <a:cubicBezTo>
                  <a:pt x="13560" y="2719"/>
                  <a:pt x="13565" y="2730"/>
                  <a:pt x="13571" y="2730"/>
                </a:cubicBezTo>
                <a:cubicBezTo>
                  <a:pt x="13571" y="2730"/>
                  <a:pt x="13577" y="2730"/>
                  <a:pt x="13582" y="2719"/>
                </a:cubicBezTo>
                <a:cubicBezTo>
                  <a:pt x="13582" y="2719"/>
                  <a:pt x="13582" y="2719"/>
                  <a:pt x="13582" y="2708"/>
                </a:cubicBezTo>
                <a:cubicBezTo>
                  <a:pt x="13588" y="2708"/>
                  <a:pt x="13588" y="2708"/>
                  <a:pt x="13588" y="2697"/>
                </a:cubicBezTo>
                <a:cubicBezTo>
                  <a:pt x="13594" y="2697"/>
                  <a:pt x="13594" y="2687"/>
                  <a:pt x="13588" y="2676"/>
                </a:cubicBezTo>
                <a:cubicBezTo>
                  <a:pt x="13582" y="2676"/>
                  <a:pt x="13582" y="2665"/>
                  <a:pt x="13577" y="2665"/>
                </a:cubicBezTo>
                <a:cubicBezTo>
                  <a:pt x="13571" y="2665"/>
                  <a:pt x="13571" y="2665"/>
                  <a:pt x="13565" y="2654"/>
                </a:cubicBezTo>
                <a:cubicBezTo>
                  <a:pt x="13560" y="2654"/>
                  <a:pt x="13554" y="2654"/>
                  <a:pt x="13549" y="2654"/>
                </a:cubicBezTo>
                <a:cubicBezTo>
                  <a:pt x="13554" y="2654"/>
                  <a:pt x="13565" y="2654"/>
                  <a:pt x="13565" y="2654"/>
                </a:cubicBezTo>
                <a:cubicBezTo>
                  <a:pt x="13571" y="2654"/>
                  <a:pt x="13571" y="2654"/>
                  <a:pt x="13577" y="2654"/>
                </a:cubicBezTo>
                <a:cubicBezTo>
                  <a:pt x="13582" y="2654"/>
                  <a:pt x="13588" y="2654"/>
                  <a:pt x="13588" y="2665"/>
                </a:cubicBezTo>
                <a:cubicBezTo>
                  <a:pt x="13594" y="2676"/>
                  <a:pt x="13594" y="2676"/>
                  <a:pt x="13599" y="2687"/>
                </a:cubicBezTo>
                <a:cubicBezTo>
                  <a:pt x="13599" y="2687"/>
                  <a:pt x="13599" y="2697"/>
                  <a:pt x="13605" y="2697"/>
                </a:cubicBezTo>
                <a:cubicBezTo>
                  <a:pt x="13605" y="2687"/>
                  <a:pt x="13605" y="2687"/>
                  <a:pt x="13605" y="2687"/>
                </a:cubicBezTo>
                <a:cubicBezTo>
                  <a:pt x="13610" y="2676"/>
                  <a:pt x="13610" y="2676"/>
                  <a:pt x="13610" y="2676"/>
                </a:cubicBezTo>
                <a:cubicBezTo>
                  <a:pt x="13610" y="2676"/>
                  <a:pt x="13610" y="2665"/>
                  <a:pt x="13610" y="2665"/>
                </a:cubicBezTo>
                <a:cubicBezTo>
                  <a:pt x="13610" y="2654"/>
                  <a:pt x="13616" y="2644"/>
                  <a:pt x="13610" y="2633"/>
                </a:cubicBezTo>
                <a:cubicBezTo>
                  <a:pt x="13610" y="2633"/>
                  <a:pt x="13610" y="2633"/>
                  <a:pt x="13605" y="2633"/>
                </a:cubicBezTo>
                <a:cubicBezTo>
                  <a:pt x="13605" y="2633"/>
                  <a:pt x="13605" y="2622"/>
                  <a:pt x="13605" y="2622"/>
                </a:cubicBezTo>
                <a:cubicBezTo>
                  <a:pt x="13599" y="2622"/>
                  <a:pt x="13599" y="2622"/>
                  <a:pt x="13599" y="2611"/>
                </a:cubicBezTo>
                <a:cubicBezTo>
                  <a:pt x="13594" y="2611"/>
                  <a:pt x="13594" y="2611"/>
                  <a:pt x="13594" y="2611"/>
                </a:cubicBezTo>
                <a:cubicBezTo>
                  <a:pt x="13594" y="2601"/>
                  <a:pt x="13582" y="2611"/>
                  <a:pt x="13582" y="2601"/>
                </a:cubicBezTo>
                <a:cubicBezTo>
                  <a:pt x="13582" y="2601"/>
                  <a:pt x="13588" y="2601"/>
                  <a:pt x="13588" y="2590"/>
                </a:cubicBezTo>
                <a:cubicBezTo>
                  <a:pt x="13588" y="2590"/>
                  <a:pt x="13588" y="2579"/>
                  <a:pt x="13588" y="2579"/>
                </a:cubicBezTo>
                <a:cubicBezTo>
                  <a:pt x="13594" y="2579"/>
                  <a:pt x="13599" y="2590"/>
                  <a:pt x="13599" y="2601"/>
                </a:cubicBezTo>
                <a:cubicBezTo>
                  <a:pt x="13605" y="2601"/>
                  <a:pt x="13605" y="2611"/>
                  <a:pt x="13610" y="2611"/>
                </a:cubicBezTo>
                <a:cubicBezTo>
                  <a:pt x="13610" y="2622"/>
                  <a:pt x="13616" y="2622"/>
                  <a:pt x="13622" y="2622"/>
                </a:cubicBezTo>
                <a:cubicBezTo>
                  <a:pt x="13627" y="2622"/>
                  <a:pt x="13627" y="2633"/>
                  <a:pt x="13633" y="2622"/>
                </a:cubicBezTo>
                <a:cubicBezTo>
                  <a:pt x="13633" y="2611"/>
                  <a:pt x="13633" y="2611"/>
                  <a:pt x="13633" y="2601"/>
                </a:cubicBezTo>
                <a:cubicBezTo>
                  <a:pt x="13633" y="2590"/>
                  <a:pt x="13633" y="2590"/>
                  <a:pt x="13639" y="2590"/>
                </a:cubicBezTo>
                <a:cubicBezTo>
                  <a:pt x="13639" y="2579"/>
                  <a:pt x="13639" y="2568"/>
                  <a:pt x="13644" y="2568"/>
                </a:cubicBezTo>
                <a:cubicBezTo>
                  <a:pt x="13650" y="2568"/>
                  <a:pt x="13650" y="2579"/>
                  <a:pt x="13650" y="2579"/>
                </a:cubicBezTo>
                <a:cubicBezTo>
                  <a:pt x="13650" y="2579"/>
                  <a:pt x="13655" y="2579"/>
                  <a:pt x="13655" y="2579"/>
                </a:cubicBezTo>
                <a:cubicBezTo>
                  <a:pt x="13655" y="2579"/>
                  <a:pt x="13661" y="2579"/>
                  <a:pt x="13661" y="2568"/>
                </a:cubicBezTo>
                <a:cubicBezTo>
                  <a:pt x="13661" y="2568"/>
                  <a:pt x="13661" y="2568"/>
                  <a:pt x="13667" y="2558"/>
                </a:cubicBezTo>
                <a:cubicBezTo>
                  <a:pt x="13667" y="2558"/>
                  <a:pt x="13667" y="2547"/>
                  <a:pt x="13667" y="2547"/>
                </a:cubicBezTo>
                <a:cubicBezTo>
                  <a:pt x="13667" y="2536"/>
                  <a:pt x="13661" y="2536"/>
                  <a:pt x="13661" y="2536"/>
                </a:cubicBezTo>
                <a:cubicBezTo>
                  <a:pt x="13661" y="2525"/>
                  <a:pt x="13661" y="2525"/>
                  <a:pt x="13661" y="2515"/>
                </a:cubicBezTo>
                <a:cubicBezTo>
                  <a:pt x="13661" y="2515"/>
                  <a:pt x="13655" y="2515"/>
                  <a:pt x="13655" y="2515"/>
                </a:cubicBezTo>
                <a:cubicBezTo>
                  <a:pt x="13655" y="2504"/>
                  <a:pt x="13655" y="2504"/>
                  <a:pt x="13650" y="2504"/>
                </a:cubicBezTo>
                <a:cubicBezTo>
                  <a:pt x="13650" y="2493"/>
                  <a:pt x="13644" y="2493"/>
                  <a:pt x="13644" y="2493"/>
                </a:cubicBezTo>
                <a:cubicBezTo>
                  <a:pt x="13644" y="2493"/>
                  <a:pt x="13639" y="2493"/>
                  <a:pt x="13639" y="2493"/>
                </a:cubicBezTo>
                <a:cubicBezTo>
                  <a:pt x="13633" y="2482"/>
                  <a:pt x="13639" y="2493"/>
                  <a:pt x="13644" y="2493"/>
                </a:cubicBezTo>
                <a:cubicBezTo>
                  <a:pt x="13644" y="2493"/>
                  <a:pt x="13644" y="2493"/>
                  <a:pt x="13650" y="2493"/>
                </a:cubicBezTo>
                <a:cubicBezTo>
                  <a:pt x="13650" y="2493"/>
                  <a:pt x="13655" y="2493"/>
                  <a:pt x="13655" y="2493"/>
                </a:cubicBezTo>
                <a:cubicBezTo>
                  <a:pt x="13655" y="2493"/>
                  <a:pt x="13661" y="2493"/>
                  <a:pt x="13661" y="2504"/>
                </a:cubicBezTo>
                <a:cubicBezTo>
                  <a:pt x="13667" y="2504"/>
                  <a:pt x="13667" y="2504"/>
                  <a:pt x="13672" y="2504"/>
                </a:cubicBezTo>
                <a:cubicBezTo>
                  <a:pt x="13678" y="2515"/>
                  <a:pt x="13678" y="2515"/>
                  <a:pt x="13684" y="2515"/>
                </a:cubicBezTo>
                <a:cubicBezTo>
                  <a:pt x="13684" y="2515"/>
                  <a:pt x="13689" y="2515"/>
                  <a:pt x="13689" y="2515"/>
                </a:cubicBezTo>
                <a:cubicBezTo>
                  <a:pt x="13695" y="2515"/>
                  <a:pt x="13695" y="2493"/>
                  <a:pt x="13695" y="2493"/>
                </a:cubicBezTo>
                <a:cubicBezTo>
                  <a:pt x="13695" y="2482"/>
                  <a:pt x="13700" y="2482"/>
                  <a:pt x="13700" y="2482"/>
                </a:cubicBezTo>
                <a:cubicBezTo>
                  <a:pt x="13700" y="2472"/>
                  <a:pt x="13700" y="2472"/>
                  <a:pt x="13700" y="2472"/>
                </a:cubicBezTo>
                <a:cubicBezTo>
                  <a:pt x="13700" y="2472"/>
                  <a:pt x="13700" y="2472"/>
                  <a:pt x="13700" y="2472"/>
                </a:cubicBezTo>
                <a:cubicBezTo>
                  <a:pt x="13695" y="2461"/>
                  <a:pt x="13700" y="2461"/>
                  <a:pt x="13700" y="2461"/>
                </a:cubicBezTo>
                <a:cubicBezTo>
                  <a:pt x="13700" y="2450"/>
                  <a:pt x="13700" y="2450"/>
                  <a:pt x="13700" y="2450"/>
                </a:cubicBezTo>
                <a:cubicBezTo>
                  <a:pt x="13700" y="2450"/>
                  <a:pt x="13706" y="2450"/>
                  <a:pt x="13706" y="2450"/>
                </a:cubicBezTo>
                <a:cubicBezTo>
                  <a:pt x="13706" y="2461"/>
                  <a:pt x="13712" y="2461"/>
                  <a:pt x="13712" y="2461"/>
                </a:cubicBezTo>
                <a:cubicBezTo>
                  <a:pt x="13712" y="2461"/>
                  <a:pt x="13712" y="2472"/>
                  <a:pt x="13717" y="2472"/>
                </a:cubicBezTo>
                <a:cubicBezTo>
                  <a:pt x="13717" y="2472"/>
                  <a:pt x="13723" y="2472"/>
                  <a:pt x="13723" y="2472"/>
                </a:cubicBezTo>
                <a:cubicBezTo>
                  <a:pt x="13723" y="2472"/>
                  <a:pt x="13723" y="2482"/>
                  <a:pt x="13729" y="2482"/>
                </a:cubicBezTo>
                <a:cubicBezTo>
                  <a:pt x="13734" y="2482"/>
                  <a:pt x="13734" y="2472"/>
                  <a:pt x="13734" y="2472"/>
                </a:cubicBezTo>
                <a:cubicBezTo>
                  <a:pt x="13740" y="2461"/>
                  <a:pt x="13740" y="2461"/>
                  <a:pt x="13740" y="2461"/>
                </a:cubicBezTo>
                <a:cubicBezTo>
                  <a:pt x="13740" y="2450"/>
                  <a:pt x="13734" y="2450"/>
                  <a:pt x="13734" y="2450"/>
                </a:cubicBezTo>
                <a:cubicBezTo>
                  <a:pt x="13729" y="2450"/>
                  <a:pt x="13729" y="2439"/>
                  <a:pt x="13729" y="2439"/>
                </a:cubicBezTo>
                <a:cubicBezTo>
                  <a:pt x="13729" y="2439"/>
                  <a:pt x="13723" y="2439"/>
                  <a:pt x="13723" y="2439"/>
                </a:cubicBezTo>
                <a:cubicBezTo>
                  <a:pt x="13729" y="2439"/>
                  <a:pt x="13729" y="2439"/>
                  <a:pt x="13734" y="2439"/>
                </a:cubicBezTo>
                <a:cubicBezTo>
                  <a:pt x="13740" y="2439"/>
                  <a:pt x="13745" y="2439"/>
                  <a:pt x="13745" y="2450"/>
                </a:cubicBezTo>
                <a:cubicBezTo>
                  <a:pt x="13751" y="2450"/>
                  <a:pt x="13751" y="2450"/>
                  <a:pt x="13757" y="2450"/>
                </a:cubicBezTo>
                <a:cubicBezTo>
                  <a:pt x="13757" y="2450"/>
                  <a:pt x="13762" y="2450"/>
                  <a:pt x="13762" y="2450"/>
                </a:cubicBezTo>
                <a:cubicBezTo>
                  <a:pt x="13768" y="2439"/>
                  <a:pt x="13762" y="2429"/>
                  <a:pt x="13762" y="2418"/>
                </a:cubicBezTo>
                <a:cubicBezTo>
                  <a:pt x="13768" y="2407"/>
                  <a:pt x="13774" y="2418"/>
                  <a:pt x="13774" y="2407"/>
                </a:cubicBezTo>
                <a:cubicBezTo>
                  <a:pt x="13779" y="2407"/>
                  <a:pt x="13779" y="2396"/>
                  <a:pt x="13779" y="2396"/>
                </a:cubicBezTo>
                <a:cubicBezTo>
                  <a:pt x="13785" y="2396"/>
                  <a:pt x="13785" y="2396"/>
                  <a:pt x="13785" y="2396"/>
                </a:cubicBezTo>
                <a:cubicBezTo>
                  <a:pt x="13785" y="2386"/>
                  <a:pt x="13785" y="2386"/>
                  <a:pt x="13779" y="2386"/>
                </a:cubicBezTo>
                <a:cubicBezTo>
                  <a:pt x="13779" y="2386"/>
                  <a:pt x="13774" y="2386"/>
                  <a:pt x="13774" y="2386"/>
                </a:cubicBezTo>
                <a:cubicBezTo>
                  <a:pt x="13768" y="2386"/>
                  <a:pt x="13768" y="2386"/>
                  <a:pt x="13768" y="2386"/>
                </a:cubicBezTo>
                <a:cubicBezTo>
                  <a:pt x="13768" y="2386"/>
                  <a:pt x="13762" y="2386"/>
                  <a:pt x="13762" y="2386"/>
                </a:cubicBezTo>
                <a:cubicBezTo>
                  <a:pt x="13762" y="2375"/>
                  <a:pt x="13757" y="2386"/>
                  <a:pt x="13757" y="2375"/>
                </a:cubicBezTo>
                <a:cubicBezTo>
                  <a:pt x="13762" y="2375"/>
                  <a:pt x="13768" y="2375"/>
                  <a:pt x="13779" y="2375"/>
                </a:cubicBezTo>
                <a:cubicBezTo>
                  <a:pt x="13779" y="2375"/>
                  <a:pt x="13785" y="2375"/>
                  <a:pt x="13790" y="2375"/>
                </a:cubicBezTo>
                <a:cubicBezTo>
                  <a:pt x="13796" y="2375"/>
                  <a:pt x="13796" y="2375"/>
                  <a:pt x="13796" y="2364"/>
                </a:cubicBezTo>
                <a:cubicBezTo>
                  <a:pt x="13796" y="2364"/>
                  <a:pt x="13802" y="2353"/>
                  <a:pt x="13802" y="2353"/>
                </a:cubicBezTo>
                <a:cubicBezTo>
                  <a:pt x="13802" y="2353"/>
                  <a:pt x="13807" y="2343"/>
                  <a:pt x="13807" y="2343"/>
                </a:cubicBezTo>
                <a:cubicBezTo>
                  <a:pt x="13807" y="2343"/>
                  <a:pt x="13813" y="2332"/>
                  <a:pt x="13813" y="2332"/>
                </a:cubicBezTo>
                <a:cubicBezTo>
                  <a:pt x="13819" y="2332"/>
                  <a:pt x="13824" y="2332"/>
                  <a:pt x="13824" y="2321"/>
                </a:cubicBezTo>
                <a:cubicBezTo>
                  <a:pt x="13830" y="2321"/>
                  <a:pt x="13830" y="2310"/>
                  <a:pt x="13835" y="2310"/>
                </a:cubicBezTo>
                <a:cubicBezTo>
                  <a:pt x="13835" y="2310"/>
                  <a:pt x="13835" y="2310"/>
                  <a:pt x="13835" y="2310"/>
                </a:cubicBezTo>
                <a:cubicBezTo>
                  <a:pt x="13841" y="2321"/>
                  <a:pt x="13841" y="2321"/>
                  <a:pt x="13841" y="2321"/>
                </a:cubicBezTo>
                <a:cubicBezTo>
                  <a:pt x="13841" y="2321"/>
                  <a:pt x="13847" y="2321"/>
                  <a:pt x="13847" y="2332"/>
                </a:cubicBezTo>
                <a:cubicBezTo>
                  <a:pt x="13847" y="2332"/>
                  <a:pt x="13847" y="2321"/>
                  <a:pt x="13852" y="2310"/>
                </a:cubicBezTo>
                <a:cubicBezTo>
                  <a:pt x="13852" y="2310"/>
                  <a:pt x="13852" y="2300"/>
                  <a:pt x="13858" y="2289"/>
                </a:cubicBezTo>
                <a:cubicBezTo>
                  <a:pt x="13858" y="2289"/>
                  <a:pt x="13864" y="2289"/>
                  <a:pt x="13864" y="2278"/>
                </a:cubicBezTo>
                <a:cubicBezTo>
                  <a:pt x="13869" y="2278"/>
                  <a:pt x="13875" y="2278"/>
                  <a:pt x="13880" y="2267"/>
                </a:cubicBezTo>
                <a:cubicBezTo>
                  <a:pt x="13886" y="2267"/>
                  <a:pt x="13886" y="2267"/>
                  <a:pt x="13892" y="2257"/>
                </a:cubicBezTo>
                <a:cubicBezTo>
                  <a:pt x="13897" y="2257"/>
                  <a:pt x="13903" y="2257"/>
                  <a:pt x="13914" y="2257"/>
                </a:cubicBezTo>
                <a:cubicBezTo>
                  <a:pt x="13920" y="2257"/>
                  <a:pt x="13926" y="2257"/>
                  <a:pt x="13937" y="2246"/>
                </a:cubicBezTo>
                <a:cubicBezTo>
                  <a:pt x="13942" y="2235"/>
                  <a:pt x="13948" y="2235"/>
                  <a:pt x="13954" y="2235"/>
                </a:cubicBezTo>
                <a:cubicBezTo>
                  <a:pt x="13959" y="2235"/>
                  <a:pt x="13965" y="2235"/>
                  <a:pt x="13965" y="2235"/>
                </a:cubicBezTo>
                <a:cubicBezTo>
                  <a:pt x="13971" y="2235"/>
                  <a:pt x="13976" y="2224"/>
                  <a:pt x="13976" y="2224"/>
                </a:cubicBezTo>
                <a:cubicBezTo>
                  <a:pt x="13987" y="2224"/>
                  <a:pt x="13993" y="2224"/>
                  <a:pt x="14004" y="2214"/>
                </a:cubicBezTo>
                <a:cubicBezTo>
                  <a:pt x="14004" y="2214"/>
                  <a:pt x="14010" y="2214"/>
                  <a:pt x="14016" y="2203"/>
                </a:cubicBezTo>
                <a:cubicBezTo>
                  <a:pt x="14021" y="2203"/>
                  <a:pt x="14021" y="2203"/>
                  <a:pt x="14027" y="2203"/>
                </a:cubicBezTo>
                <a:cubicBezTo>
                  <a:pt x="14032" y="2192"/>
                  <a:pt x="14038" y="2192"/>
                  <a:pt x="14049" y="2192"/>
                </a:cubicBezTo>
                <a:cubicBezTo>
                  <a:pt x="14066" y="2171"/>
                  <a:pt x="14083" y="2181"/>
                  <a:pt x="14100" y="2171"/>
                </a:cubicBezTo>
                <a:cubicBezTo>
                  <a:pt x="14106" y="2160"/>
                  <a:pt x="14111" y="2160"/>
                  <a:pt x="14117" y="2149"/>
                </a:cubicBezTo>
                <a:cubicBezTo>
                  <a:pt x="14122" y="2149"/>
                  <a:pt x="14128" y="2149"/>
                  <a:pt x="14134" y="2149"/>
                </a:cubicBezTo>
                <a:cubicBezTo>
                  <a:pt x="14139" y="2139"/>
                  <a:pt x="14145" y="2139"/>
                  <a:pt x="14151" y="2139"/>
                </a:cubicBezTo>
                <a:cubicBezTo>
                  <a:pt x="14156" y="2139"/>
                  <a:pt x="14167" y="2128"/>
                  <a:pt x="14173" y="2117"/>
                </a:cubicBezTo>
                <a:cubicBezTo>
                  <a:pt x="14179" y="2117"/>
                  <a:pt x="14184" y="2117"/>
                  <a:pt x="14196" y="2117"/>
                </a:cubicBezTo>
                <a:cubicBezTo>
                  <a:pt x="14201" y="2117"/>
                  <a:pt x="14207" y="2106"/>
                  <a:pt x="14212" y="2096"/>
                </a:cubicBezTo>
                <a:cubicBezTo>
                  <a:pt x="14218" y="2096"/>
                  <a:pt x="14229" y="2096"/>
                  <a:pt x="14235" y="2085"/>
                </a:cubicBezTo>
                <a:cubicBezTo>
                  <a:pt x="14235" y="2085"/>
                  <a:pt x="14241" y="2085"/>
                  <a:pt x="14246" y="2074"/>
                </a:cubicBezTo>
                <a:cubicBezTo>
                  <a:pt x="14246" y="2074"/>
                  <a:pt x="14252" y="2074"/>
                  <a:pt x="14257" y="2063"/>
                </a:cubicBezTo>
                <a:cubicBezTo>
                  <a:pt x="14263" y="2063"/>
                  <a:pt x="14263" y="2063"/>
                  <a:pt x="14269" y="2063"/>
                </a:cubicBezTo>
                <a:cubicBezTo>
                  <a:pt x="14274" y="2063"/>
                  <a:pt x="14274" y="2063"/>
                  <a:pt x="14280" y="2063"/>
                </a:cubicBezTo>
                <a:cubicBezTo>
                  <a:pt x="14280" y="2063"/>
                  <a:pt x="14280" y="2053"/>
                  <a:pt x="14280" y="2053"/>
                </a:cubicBezTo>
                <a:cubicBezTo>
                  <a:pt x="14280" y="2042"/>
                  <a:pt x="14286" y="2042"/>
                  <a:pt x="14286" y="2042"/>
                </a:cubicBezTo>
                <a:cubicBezTo>
                  <a:pt x="14291" y="2031"/>
                  <a:pt x="14297" y="2031"/>
                  <a:pt x="14302" y="2020"/>
                </a:cubicBezTo>
                <a:cubicBezTo>
                  <a:pt x="14308" y="2020"/>
                  <a:pt x="14308" y="2010"/>
                  <a:pt x="14314" y="2010"/>
                </a:cubicBezTo>
                <a:cubicBezTo>
                  <a:pt x="14319" y="1999"/>
                  <a:pt x="14319" y="1988"/>
                  <a:pt x="14319" y="1977"/>
                </a:cubicBezTo>
                <a:cubicBezTo>
                  <a:pt x="14319" y="1977"/>
                  <a:pt x="14319" y="1967"/>
                  <a:pt x="14319" y="1967"/>
                </a:cubicBezTo>
                <a:cubicBezTo>
                  <a:pt x="14319" y="1967"/>
                  <a:pt x="14325" y="1967"/>
                  <a:pt x="14325" y="1956"/>
                </a:cubicBezTo>
                <a:cubicBezTo>
                  <a:pt x="14331" y="1945"/>
                  <a:pt x="14325" y="1945"/>
                  <a:pt x="14325" y="1934"/>
                </a:cubicBezTo>
                <a:cubicBezTo>
                  <a:pt x="14319" y="1934"/>
                  <a:pt x="14314" y="1934"/>
                  <a:pt x="14314" y="1924"/>
                </a:cubicBezTo>
                <a:cubicBezTo>
                  <a:pt x="14314" y="1924"/>
                  <a:pt x="14314" y="1913"/>
                  <a:pt x="14314" y="1902"/>
                </a:cubicBezTo>
                <a:cubicBezTo>
                  <a:pt x="14308" y="1902"/>
                  <a:pt x="14308" y="1902"/>
                  <a:pt x="14302" y="1902"/>
                </a:cubicBezTo>
                <a:cubicBezTo>
                  <a:pt x="14302" y="1902"/>
                  <a:pt x="14302" y="1902"/>
                  <a:pt x="14297" y="1891"/>
                </a:cubicBezTo>
                <a:cubicBezTo>
                  <a:pt x="14297" y="1891"/>
                  <a:pt x="14297" y="1891"/>
                  <a:pt x="14291" y="1891"/>
                </a:cubicBezTo>
                <a:cubicBezTo>
                  <a:pt x="14291" y="1891"/>
                  <a:pt x="14286" y="1891"/>
                  <a:pt x="14280" y="1891"/>
                </a:cubicBezTo>
                <a:cubicBezTo>
                  <a:pt x="14274" y="1891"/>
                  <a:pt x="14274" y="1881"/>
                  <a:pt x="14274" y="1881"/>
                </a:cubicBezTo>
                <a:cubicBezTo>
                  <a:pt x="14269" y="1881"/>
                  <a:pt x="14269" y="1881"/>
                  <a:pt x="14269" y="1870"/>
                </a:cubicBezTo>
                <a:cubicBezTo>
                  <a:pt x="14263" y="1870"/>
                  <a:pt x="14263" y="1870"/>
                  <a:pt x="14263" y="1870"/>
                </a:cubicBezTo>
                <a:cubicBezTo>
                  <a:pt x="14257" y="1870"/>
                  <a:pt x="14246" y="1870"/>
                  <a:pt x="14241" y="1870"/>
                </a:cubicBezTo>
                <a:cubicBezTo>
                  <a:pt x="14235" y="1870"/>
                  <a:pt x="14235" y="1881"/>
                  <a:pt x="14229" y="1881"/>
                </a:cubicBezTo>
                <a:cubicBezTo>
                  <a:pt x="14224" y="1881"/>
                  <a:pt x="14218" y="1881"/>
                  <a:pt x="14212" y="1891"/>
                </a:cubicBezTo>
                <a:cubicBezTo>
                  <a:pt x="14212" y="1891"/>
                  <a:pt x="14207" y="1891"/>
                  <a:pt x="14201" y="1891"/>
                </a:cubicBezTo>
                <a:cubicBezTo>
                  <a:pt x="14190" y="1891"/>
                  <a:pt x="14179" y="1913"/>
                  <a:pt x="14167" y="1913"/>
                </a:cubicBezTo>
                <a:cubicBezTo>
                  <a:pt x="14162" y="1913"/>
                  <a:pt x="14162" y="1913"/>
                  <a:pt x="14156" y="1913"/>
                </a:cubicBezTo>
                <a:cubicBezTo>
                  <a:pt x="14151" y="1924"/>
                  <a:pt x="14151" y="1924"/>
                  <a:pt x="14151" y="1924"/>
                </a:cubicBezTo>
                <a:cubicBezTo>
                  <a:pt x="14145" y="1924"/>
                  <a:pt x="14134" y="1934"/>
                  <a:pt x="14134" y="1945"/>
                </a:cubicBezTo>
                <a:cubicBezTo>
                  <a:pt x="14128" y="1945"/>
                  <a:pt x="14128" y="1956"/>
                  <a:pt x="14128" y="1967"/>
                </a:cubicBezTo>
                <a:cubicBezTo>
                  <a:pt x="14128" y="1967"/>
                  <a:pt x="14128" y="1967"/>
                  <a:pt x="14128" y="1977"/>
                </a:cubicBezTo>
                <a:cubicBezTo>
                  <a:pt x="14128" y="1977"/>
                  <a:pt x="14134" y="1977"/>
                  <a:pt x="14134" y="1988"/>
                </a:cubicBezTo>
                <a:cubicBezTo>
                  <a:pt x="14134" y="1999"/>
                  <a:pt x="14128" y="1988"/>
                  <a:pt x="14122" y="1988"/>
                </a:cubicBezTo>
                <a:cubicBezTo>
                  <a:pt x="14117" y="1988"/>
                  <a:pt x="14111" y="1988"/>
                  <a:pt x="14111" y="1988"/>
                </a:cubicBezTo>
                <a:cubicBezTo>
                  <a:pt x="14106" y="1988"/>
                  <a:pt x="14100" y="1988"/>
                  <a:pt x="14100" y="1988"/>
                </a:cubicBezTo>
                <a:cubicBezTo>
                  <a:pt x="14094" y="1988"/>
                  <a:pt x="14094" y="1999"/>
                  <a:pt x="14089" y="1999"/>
                </a:cubicBezTo>
                <a:cubicBezTo>
                  <a:pt x="14089" y="1999"/>
                  <a:pt x="14083" y="1999"/>
                  <a:pt x="14083" y="2010"/>
                </a:cubicBezTo>
                <a:cubicBezTo>
                  <a:pt x="14077" y="2010"/>
                  <a:pt x="14072" y="2010"/>
                  <a:pt x="14066" y="2010"/>
                </a:cubicBezTo>
                <a:cubicBezTo>
                  <a:pt x="14061" y="2010"/>
                  <a:pt x="14061" y="2010"/>
                  <a:pt x="14055" y="2020"/>
                </a:cubicBezTo>
                <a:cubicBezTo>
                  <a:pt x="14049" y="2020"/>
                  <a:pt x="14044" y="2020"/>
                  <a:pt x="14038" y="2031"/>
                </a:cubicBezTo>
                <a:cubicBezTo>
                  <a:pt x="14032" y="2031"/>
                  <a:pt x="14032" y="2042"/>
                  <a:pt x="14027" y="2042"/>
                </a:cubicBezTo>
                <a:cubicBezTo>
                  <a:pt x="14021" y="2053"/>
                  <a:pt x="14021" y="2053"/>
                  <a:pt x="14016" y="2053"/>
                </a:cubicBezTo>
                <a:cubicBezTo>
                  <a:pt x="14010" y="2053"/>
                  <a:pt x="14010" y="2053"/>
                  <a:pt x="14004" y="2042"/>
                </a:cubicBezTo>
                <a:cubicBezTo>
                  <a:pt x="14004" y="2042"/>
                  <a:pt x="13999" y="2042"/>
                  <a:pt x="13999" y="2042"/>
                </a:cubicBezTo>
                <a:cubicBezTo>
                  <a:pt x="13993" y="2042"/>
                  <a:pt x="13987" y="2042"/>
                  <a:pt x="13982" y="2053"/>
                </a:cubicBezTo>
                <a:cubicBezTo>
                  <a:pt x="13976" y="2053"/>
                  <a:pt x="13971" y="2053"/>
                  <a:pt x="13965" y="2063"/>
                </a:cubicBezTo>
                <a:cubicBezTo>
                  <a:pt x="13959" y="2063"/>
                  <a:pt x="13954" y="2074"/>
                  <a:pt x="13948" y="2074"/>
                </a:cubicBezTo>
                <a:cubicBezTo>
                  <a:pt x="13948" y="2074"/>
                  <a:pt x="13937" y="2085"/>
                  <a:pt x="13937" y="2074"/>
                </a:cubicBezTo>
                <a:cubicBezTo>
                  <a:pt x="13937" y="2074"/>
                  <a:pt x="13937" y="2074"/>
                  <a:pt x="13937" y="2063"/>
                </a:cubicBezTo>
                <a:cubicBezTo>
                  <a:pt x="13937" y="2063"/>
                  <a:pt x="13931" y="2063"/>
                  <a:pt x="13931" y="2063"/>
                </a:cubicBezTo>
                <a:cubicBezTo>
                  <a:pt x="13926" y="2063"/>
                  <a:pt x="13926" y="2063"/>
                  <a:pt x="13926" y="2063"/>
                </a:cubicBezTo>
                <a:cubicBezTo>
                  <a:pt x="13920" y="2074"/>
                  <a:pt x="13920" y="2074"/>
                  <a:pt x="13920" y="2074"/>
                </a:cubicBezTo>
                <a:cubicBezTo>
                  <a:pt x="13914" y="2074"/>
                  <a:pt x="13909" y="2085"/>
                  <a:pt x="13903" y="2085"/>
                </a:cubicBezTo>
                <a:cubicBezTo>
                  <a:pt x="13903" y="2074"/>
                  <a:pt x="13914" y="2063"/>
                  <a:pt x="13903" y="2063"/>
                </a:cubicBezTo>
                <a:cubicBezTo>
                  <a:pt x="13897" y="2063"/>
                  <a:pt x="13886" y="2074"/>
                  <a:pt x="13880" y="2063"/>
                </a:cubicBezTo>
                <a:cubicBezTo>
                  <a:pt x="13880" y="2063"/>
                  <a:pt x="13880" y="2063"/>
                  <a:pt x="13880" y="2063"/>
                </a:cubicBezTo>
                <a:cubicBezTo>
                  <a:pt x="13880" y="2053"/>
                  <a:pt x="13875" y="2053"/>
                  <a:pt x="13875" y="2053"/>
                </a:cubicBezTo>
                <a:cubicBezTo>
                  <a:pt x="13875" y="2063"/>
                  <a:pt x="13864" y="2063"/>
                  <a:pt x="13864" y="2053"/>
                </a:cubicBezTo>
                <a:cubicBezTo>
                  <a:pt x="13858" y="2053"/>
                  <a:pt x="13852" y="2053"/>
                  <a:pt x="13847" y="2053"/>
                </a:cubicBezTo>
                <a:cubicBezTo>
                  <a:pt x="13847" y="2063"/>
                  <a:pt x="13841" y="2063"/>
                  <a:pt x="13835" y="2063"/>
                </a:cubicBezTo>
                <a:cubicBezTo>
                  <a:pt x="13835" y="2063"/>
                  <a:pt x="13830" y="2063"/>
                  <a:pt x="13830" y="2063"/>
                </a:cubicBezTo>
                <a:cubicBezTo>
                  <a:pt x="13824" y="2063"/>
                  <a:pt x="13824" y="2063"/>
                  <a:pt x="13819" y="2063"/>
                </a:cubicBezTo>
                <a:cubicBezTo>
                  <a:pt x="13819" y="2063"/>
                  <a:pt x="13819" y="2063"/>
                  <a:pt x="13813" y="2063"/>
                </a:cubicBezTo>
                <a:cubicBezTo>
                  <a:pt x="13813" y="2074"/>
                  <a:pt x="13813" y="2074"/>
                  <a:pt x="13819" y="2085"/>
                </a:cubicBezTo>
                <a:cubicBezTo>
                  <a:pt x="13819" y="2085"/>
                  <a:pt x="13819" y="2085"/>
                  <a:pt x="13819" y="2096"/>
                </a:cubicBezTo>
                <a:cubicBezTo>
                  <a:pt x="13819" y="2096"/>
                  <a:pt x="13824" y="2096"/>
                  <a:pt x="13824" y="2096"/>
                </a:cubicBezTo>
                <a:cubicBezTo>
                  <a:pt x="13824" y="2106"/>
                  <a:pt x="13813" y="2117"/>
                  <a:pt x="13807" y="2117"/>
                </a:cubicBezTo>
                <a:cubicBezTo>
                  <a:pt x="13807" y="2117"/>
                  <a:pt x="13802" y="2117"/>
                  <a:pt x="13802" y="2117"/>
                </a:cubicBezTo>
                <a:cubicBezTo>
                  <a:pt x="13796" y="2128"/>
                  <a:pt x="13790" y="2139"/>
                  <a:pt x="13785" y="2128"/>
                </a:cubicBezTo>
                <a:cubicBezTo>
                  <a:pt x="13785" y="2128"/>
                  <a:pt x="13785" y="2128"/>
                  <a:pt x="13785" y="2128"/>
                </a:cubicBezTo>
                <a:cubicBezTo>
                  <a:pt x="13785" y="2117"/>
                  <a:pt x="13785" y="2117"/>
                  <a:pt x="13785" y="2117"/>
                </a:cubicBezTo>
                <a:cubicBezTo>
                  <a:pt x="13785" y="2106"/>
                  <a:pt x="13796" y="2106"/>
                  <a:pt x="13790" y="2106"/>
                </a:cubicBezTo>
                <a:cubicBezTo>
                  <a:pt x="13790" y="2096"/>
                  <a:pt x="13779" y="2096"/>
                  <a:pt x="13779" y="2096"/>
                </a:cubicBezTo>
                <a:cubicBezTo>
                  <a:pt x="13774" y="2106"/>
                  <a:pt x="13774" y="2106"/>
                  <a:pt x="13774" y="2106"/>
                </a:cubicBezTo>
                <a:cubicBezTo>
                  <a:pt x="13768" y="2106"/>
                  <a:pt x="13768" y="2106"/>
                  <a:pt x="13762" y="2106"/>
                </a:cubicBezTo>
                <a:cubicBezTo>
                  <a:pt x="13762" y="2106"/>
                  <a:pt x="13762" y="2117"/>
                  <a:pt x="13768" y="2117"/>
                </a:cubicBezTo>
                <a:cubicBezTo>
                  <a:pt x="13768" y="2117"/>
                  <a:pt x="13768" y="2117"/>
                  <a:pt x="13768" y="2117"/>
                </a:cubicBezTo>
                <a:cubicBezTo>
                  <a:pt x="13768" y="2128"/>
                  <a:pt x="13768" y="2128"/>
                  <a:pt x="13768" y="2128"/>
                </a:cubicBezTo>
                <a:cubicBezTo>
                  <a:pt x="13774" y="2139"/>
                  <a:pt x="13762" y="2139"/>
                  <a:pt x="13757" y="2139"/>
                </a:cubicBezTo>
                <a:cubicBezTo>
                  <a:pt x="13751" y="2139"/>
                  <a:pt x="13751" y="2139"/>
                  <a:pt x="13745" y="2139"/>
                </a:cubicBezTo>
                <a:cubicBezTo>
                  <a:pt x="13734" y="2149"/>
                  <a:pt x="13723" y="2149"/>
                  <a:pt x="13712" y="2149"/>
                </a:cubicBezTo>
                <a:cubicBezTo>
                  <a:pt x="13706" y="2149"/>
                  <a:pt x="13700" y="2149"/>
                  <a:pt x="13700" y="2160"/>
                </a:cubicBezTo>
                <a:cubicBezTo>
                  <a:pt x="13695" y="2160"/>
                  <a:pt x="13689" y="2171"/>
                  <a:pt x="13684" y="2171"/>
                </a:cubicBezTo>
                <a:cubicBezTo>
                  <a:pt x="13678" y="2171"/>
                  <a:pt x="13672" y="2171"/>
                  <a:pt x="13667" y="2171"/>
                </a:cubicBezTo>
                <a:cubicBezTo>
                  <a:pt x="13667" y="2181"/>
                  <a:pt x="13661" y="2181"/>
                  <a:pt x="13655" y="2192"/>
                </a:cubicBezTo>
                <a:cubicBezTo>
                  <a:pt x="13650" y="2203"/>
                  <a:pt x="13644" y="2203"/>
                  <a:pt x="13644" y="2203"/>
                </a:cubicBezTo>
                <a:cubicBezTo>
                  <a:pt x="13639" y="2203"/>
                  <a:pt x="13633" y="2214"/>
                  <a:pt x="13633" y="2214"/>
                </a:cubicBezTo>
                <a:cubicBezTo>
                  <a:pt x="13627" y="2203"/>
                  <a:pt x="13627" y="2203"/>
                  <a:pt x="13627" y="2203"/>
                </a:cubicBezTo>
                <a:cubicBezTo>
                  <a:pt x="13622" y="2203"/>
                  <a:pt x="13622" y="2203"/>
                  <a:pt x="13622" y="2214"/>
                </a:cubicBezTo>
                <a:cubicBezTo>
                  <a:pt x="13622" y="2214"/>
                  <a:pt x="13627" y="2214"/>
                  <a:pt x="13627" y="2214"/>
                </a:cubicBezTo>
                <a:cubicBezTo>
                  <a:pt x="13627" y="2214"/>
                  <a:pt x="13627" y="2214"/>
                  <a:pt x="13627" y="2224"/>
                </a:cubicBezTo>
                <a:cubicBezTo>
                  <a:pt x="13627" y="2224"/>
                  <a:pt x="13627" y="2224"/>
                  <a:pt x="13627" y="2224"/>
                </a:cubicBezTo>
                <a:cubicBezTo>
                  <a:pt x="13633" y="2224"/>
                  <a:pt x="13633" y="2224"/>
                  <a:pt x="13633" y="2235"/>
                </a:cubicBezTo>
                <a:cubicBezTo>
                  <a:pt x="13633" y="2235"/>
                  <a:pt x="13627" y="2235"/>
                  <a:pt x="13627" y="2235"/>
                </a:cubicBezTo>
                <a:cubicBezTo>
                  <a:pt x="13622" y="2235"/>
                  <a:pt x="13616" y="2235"/>
                  <a:pt x="13610" y="2246"/>
                </a:cubicBezTo>
                <a:cubicBezTo>
                  <a:pt x="13610" y="2246"/>
                  <a:pt x="13610" y="2246"/>
                  <a:pt x="13605" y="2246"/>
                </a:cubicBezTo>
                <a:cubicBezTo>
                  <a:pt x="13605" y="2246"/>
                  <a:pt x="13599" y="2246"/>
                  <a:pt x="13599" y="2246"/>
                </a:cubicBezTo>
                <a:cubicBezTo>
                  <a:pt x="13594" y="2246"/>
                  <a:pt x="13594" y="2257"/>
                  <a:pt x="13594" y="2257"/>
                </a:cubicBezTo>
                <a:cubicBezTo>
                  <a:pt x="13594" y="2267"/>
                  <a:pt x="13599" y="2267"/>
                  <a:pt x="13599" y="2267"/>
                </a:cubicBezTo>
                <a:cubicBezTo>
                  <a:pt x="13599" y="2278"/>
                  <a:pt x="13599" y="2278"/>
                  <a:pt x="13599" y="2289"/>
                </a:cubicBezTo>
                <a:cubicBezTo>
                  <a:pt x="13605" y="2289"/>
                  <a:pt x="13605" y="2289"/>
                  <a:pt x="13605" y="2300"/>
                </a:cubicBezTo>
                <a:cubicBezTo>
                  <a:pt x="13605" y="2300"/>
                  <a:pt x="13594" y="2300"/>
                  <a:pt x="13594" y="2300"/>
                </a:cubicBezTo>
                <a:cubicBezTo>
                  <a:pt x="13588" y="2300"/>
                  <a:pt x="13582" y="2289"/>
                  <a:pt x="13577" y="2289"/>
                </a:cubicBezTo>
                <a:cubicBezTo>
                  <a:pt x="13571" y="2289"/>
                  <a:pt x="13571" y="2289"/>
                  <a:pt x="13565" y="2289"/>
                </a:cubicBezTo>
                <a:cubicBezTo>
                  <a:pt x="13560" y="2289"/>
                  <a:pt x="13554" y="2289"/>
                  <a:pt x="13554" y="2289"/>
                </a:cubicBezTo>
                <a:cubicBezTo>
                  <a:pt x="13549" y="2289"/>
                  <a:pt x="13549" y="2289"/>
                  <a:pt x="13549" y="2289"/>
                </a:cubicBezTo>
                <a:cubicBezTo>
                  <a:pt x="13549" y="2289"/>
                  <a:pt x="13543" y="2300"/>
                  <a:pt x="13543" y="2300"/>
                </a:cubicBezTo>
                <a:cubicBezTo>
                  <a:pt x="13537" y="2310"/>
                  <a:pt x="13549" y="2300"/>
                  <a:pt x="13554" y="2310"/>
                </a:cubicBezTo>
                <a:cubicBezTo>
                  <a:pt x="13554" y="2310"/>
                  <a:pt x="13549" y="2332"/>
                  <a:pt x="13549" y="2332"/>
                </a:cubicBezTo>
                <a:cubicBezTo>
                  <a:pt x="13543" y="2332"/>
                  <a:pt x="13537" y="2332"/>
                  <a:pt x="13537" y="2343"/>
                </a:cubicBezTo>
                <a:cubicBezTo>
                  <a:pt x="13537" y="2353"/>
                  <a:pt x="13532" y="2375"/>
                  <a:pt x="13526" y="2364"/>
                </a:cubicBezTo>
                <a:cubicBezTo>
                  <a:pt x="13526" y="2364"/>
                  <a:pt x="13526" y="2353"/>
                  <a:pt x="13526" y="2353"/>
                </a:cubicBezTo>
                <a:cubicBezTo>
                  <a:pt x="13520" y="2343"/>
                  <a:pt x="13520" y="2343"/>
                  <a:pt x="13520" y="2343"/>
                </a:cubicBezTo>
                <a:cubicBezTo>
                  <a:pt x="13520" y="2332"/>
                  <a:pt x="13520" y="2332"/>
                  <a:pt x="13515" y="2332"/>
                </a:cubicBezTo>
                <a:cubicBezTo>
                  <a:pt x="13515" y="2332"/>
                  <a:pt x="13515" y="2343"/>
                  <a:pt x="13509" y="2343"/>
                </a:cubicBezTo>
                <a:cubicBezTo>
                  <a:pt x="13509" y="2343"/>
                  <a:pt x="13509" y="2343"/>
                  <a:pt x="13504" y="2343"/>
                </a:cubicBezTo>
                <a:cubicBezTo>
                  <a:pt x="13504" y="2343"/>
                  <a:pt x="13504" y="2343"/>
                  <a:pt x="13504" y="2332"/>
                </a:cubicBezTo>
                <a:cubicBezTo>
                  <a:pt x="13504" y="2332"/>
                  <a:pt x="13504" y="2321"/>
                  <a:pt x="13498" y="2321"/>
                </a:cubicBezTo>
                <a:cubicBezTo>
                  <a:pt x="13498" y="2321"/>
                  <a:pt x="13498" y="2332"/>
                  <a:pt x="13492" y="2332"/>
                </a:cubicBezTo>
                <a:cubicBezTo>
                  <a:pt x="13492" y="2332"/>
                  <a:pt x="13487" y="2332"/>
                  <a:pt x="13487" y="2332"/>
                </a:cubicBezTo>
                <a:cubicBezTo>
                  <a:pt x="13481" y="2332"/>
                  <a:pt x="13487" y="2343"/>
                  <a:pt x="13481" y="2343"/>
                </a:cubicBezTo>
                <a:cubicBezTo>
                  <a:pt x="13481" y="2343"/>
                  <a:pt x="13470" y="2353"/>
                  <a:pt x="13475" y="2364"/>
                </a:cubicBezTo>
                <a:cubicBezTo>
                  <a:pt x="13481" y="2364"/>
                  <a:pt x="13487" y="2353"/>
                  <a:pt x="13492" y="2353"/>
                </a:cubicBezTo>
                <a:cubicBezTo>
                  <a:pt x="13492" y="2364"/>
                  <a:pt x="13492" y="2364"/>
                  <a:pt x="13492" y="2375"/>
                </a:cubicBezTo>
                <a:cubicBezTo>
                  <a:pt x="13487" y="2386"/>
                  <a:pt x="13492" y="2386"/>
                  <a:pt x="13498" y="2386"/>
                </a:cubicBezTo>
                <a:cubicBezTo>
                  <a:pt x="13498" y="2386"/>
                  <a:pt x="13498" y="2375"/>
                  <a:pt x="13504" y="2375"/>
                </a:cubicBezTo>
                <a:cubicBezTo>
                  <a:pt x="13504" y="2375"/>
                  <a:pt x="13504" y="2375"/>
                  <a:pt x="13509" y="2375"/>
                </a:cubicBezTo>
                <a:cubicBezTo>
                  <a:pt x="13515" y="2375"/>
                  <a:pt x="13515" y="2364"/>
                  <a:pt x="13520" y="2375"/>
                </a:cubicBezTo>
                <a:cubicBezTo>
                  <a:pt x="13526" y="2375"/>
                  <a:pt x="13515" y="2386"/>
                  <a:pt x="13515" y="2386"/>
                </a:cubicBezTo>
                <a:cubicBezTo>
                  <a:pt x="13509" y="2386"/>
                  <a:pt x="13509" y="2386"/>
                  <a:pt x="13515" y="2386"/>
                </a:cubicBezTo>
                <a:cubicBezTo>
                  <a:pt x="13515" y="2386"/>
                  <a:pt x="13520" y="2386"/>
                  <a:pt x="13520" y="2386"/>
                </a:cubicBezTo>
                <a:cubicBezTo>
                  <a:pt x="13520" y="2386"/>
                  <a:pt x="13526" y="2396"/>
                  <a:pt x="13526" y="2396"/>
                </a:cubicBezTo>
                <a:cubicBezTo>
                  <a:pt x="13532" y="2386"/>
                  <a:pt x="13532" y="2386"/>
                  <a:pt x="13532" y="2386"/>
                </a:cubicBezTo>
                <a:cubicBezTo>
                  <a:pt x="13537" y="2386"/>
                  <a:pt x="13537" y="2386"/>
                  <a:pt x="13537" y="2396"/>
                </a:cubicBezTo>
                <a:cubicBezTo>
                  <a:pt x="13532" y="2396"/>
                  <a:pt x="13532" y="2396"/>
                  <a:pt x="13532" y="2396"/>
                </a:cubicBezTo>
                <a:cubicBezTo>
                  <a:pt x="13526" y="2407"/>
                  <a:pt x="13526" y="2396"/>
                  <a:pt x="13526" y="2396"/>
                </a:cubicBezTo>
                <a:cubicBezTo>
                  <a:pt x="13520" y="2396"/>
                  <a:pt x="13520" y="2396"/>
                  <a:pt x="13515" y="2407"/>
                </a:cubicBezTo>
                <a:cubicBezTo>
                  <a:pt x="13515" y="2407"/>
                  <a:pt x="13509" y="2407"/>
                  <a:pt x="13504" y="2407"/>
                </a:cubicBezTo>
                <a:cubicBezTo>
                  <a:pt x="13498" y="2407"/>
                  <a:pt x="13498" y="2418"/>
                  <a:pt x="13492" y="2418"/>
                </a:cubicBezTo>
                <a:cubicBezTo>
                  <a:pt x="13487" y="2418"/>
                  <a:pt x="13487" y="2418"/>
                  <a:pt x="13481" y="2418"/>
                </a:cubicBezTo>
                <a:cubicBezTo>
                  <a:pt x="13481" y="2418"/>
                  <a:pt x="13481" y="2429"/>
                  <a:pt x="13481" y="2429"/>
                </a:cubicBezTo>
                <a:cubicBezTo>
                  <a:pt x="13487" y="2429"/>
                  <a:pt x="13487" y="2429"/>
                  <a:pt x="13487" y="2429"/>
                </a:cubicBezTo>
                <a:cubicBezTo>
                  <a:pt x="13492" y="2429"/>
                  <a:pt x="13492" y="2439"/>
                  <a:pt x="13492" y="2439"/>
                </a:cubicBezTo>
                <a:cubicBezTo>
                  <a:pt x="13498" y="2439"/>
                  <a:pt x="13498" y="2418"/>
                  <a:pt x="13504" y="2418"/>
                </a:cubicBezTo>
                <a:cubicBezTo>
                  <a:pt x="13509" y="2418"/>
                  <a:pt x="13509" y="2429"/>
                  <a:pt x="13515" y="2429"/>
                </a:cubicBezTo>
                <a:cubicBezTo>
                  <a:pt x="13515" y="2429"/>
                  <a:pt x="13526" y="2418"/>
                  <a:pt x="13526" y="2429"/>
                </a:cubicBezTo>
                <a:cubicBezTo>
                  <a:pt x="13526" y="2429"/>
                  <a:pt x="13526" y="2439"/>
                  <a:pt x="13526" y="2439"/>
                </a:cubicBezTo>
                <a:cubicBezTo>
                  <a:pt x="13532" y="2450"/>
                  <a:pt x="13532" y="2450"/>
                  <a:pt x="13537" y="2450"/>
                </a:cubicBezTo>
                <a:cubicBezTo>
                  <a:pt x="13537" y="2450"/>
                  <a:pt x="13543" y="2450"/>
                  <a:pt x="13543" y="2450"/>
                </a:cubicBezTo>
                <a:cubicBezTo>
                  <a:pt x="13543" y="2450"/>
                  <a:pt x="13549" y="2450"/>
                  <a:pt x="13549" y="2450"/>
                </a:cubicBezTo>
                <a:cubicBezTo>
                  <a:pt x="13554" y="2450"/>
                  <a:pt x="13549" y="2461"/>
                  <a:pt x="13543" y="2461"/>
                </a:cubicBezTo>
                <a:cubicBezTo>
                  <a:pt x="13543" y="2461"/>
                  <a:pt x="13537" y="2450"/>
                  <a:pt x="13537" y="2450"/>
                </a:cubicBezTo>
                <a:cubicBezTo>
                  <a:pt x="13537" y="2450"/>
                  <a:pt x="13532" y="2450"/>
                  <a:pt x="13532" y="2450"/>
                </a:cubicBezTo>
                <a:cubicBezTo>
                  <a:pt x="13526" y="2461"/>
                  <a:pt x="13526" y="2450"/>
                  <a:pt x="13520" y="2450"/>
                </a:cubicBezTo>
                <a:cubicBezTo>
                  <a:pt x="13515" y="2450"/>
                  <a:pt x="13509" y="2450"/>
                  <a:pt x="13504" y="2450"/>
                </a:cubicBezTo>
                <a:cubicBezTo>
                  <a:pt x="13504" y="2461"/>
                  <a:pt x="13504" y="2450"/>
                  <a:pt x="13498" y="2461"/>
                </a:cubicBezTo>
                <a:cubicBezTo>
                  <a:pt x="13498" y="2461"/>
                  <a:pt x="13492" y="2461"/>
                  <a:pt x="13492" y="2461"/>
                </a:cubicBezTo>
                <a:cubicBezTo>
                  <a:pt x="13487" y="2461"/>
                  <a:pt x="13487" y="2450"/>
                  <a:pt x="13481" y="2450"/>
                </a:cubicBezTo>
                <a:cubicBezTo>
                  <a:pt x="13475" y="2450"/>
                  <a:pt x="13475" y="2461"/>
                  <a:pt x="13475" y="2461"/>
                </a:cubicBezTo>
                <a:cubicBezTo>
                  <a:pt x="13470" y="2461"/>
                  <a:pt x="13470" y="2461"/>
                  <a:pt x="13470" y="2461"/>
                </a:cubicBezTo>
                <a:cubicBezTo>
                  <a:pt x="13464" y="2461"/>
                  <a:pt x="13464" y="2472"/>
                  <a:pt x="13464" y="2472"/>
                </a:cubicBezTo>
                <a:cubicBezTo>
                  <a:pt x="13464" y="2482"/>
                  <a:pt x="13464" y="2482"/>
                  <a:pt x="13470" y="2482"/>
                </a:cubicBezTo>
                <a:cubicBezTo>
                  <a:pt x="13470" y="2482"/>
                  <a:pt x="13475" y="2482"/>
                  <a:pt x="13475" y="2482"/>
                </a:cubicBezTo>
                <a:cubicBezTo>
                  <a:pt x="13481" y="2493"/>
                  <a:pt x="13475" y="2493"/>
                  <a:pt x="13481" y="2493"/>
                </a:cubicBezTo>
                <a:cubicBezTo>
                  <a:pt x="13487" y="2493"/>
                  <a:pt x="13487" y="2493"/>
                  <a:pt x="13487" y="2482"/>
                </a:cubicBezTo>
                <a:cubicBezTo>
                  <a:pt x="13487" y="2482"/>
                  <a:pt x="13492" y="2493"/>
                  <a:pt x="13492" y="2493"/>
                </a:cubicBezTo>
                <a:cubicBezTo>
                  <a:pt x="13498" y="2493"/>
                  <a:pt x="13498" y="2493"/>
                  <a:pt x="13498" y="2493"/>
                </a:cubicBezTo>
                <a:cubicBezTo>
                  <a:pt x="13504" y="2493"/>
                  <a:pt x="13504" y="2504"/>
                  <a:pt x="13504" y="2504"/>
                </a:cubicBezTo>
                <a:cubicBezTo>
                  <a:pt x="13504" y="2515"/>
                  <a:pt x="13492" y="2504"/>
                  <a:pt x="13492" y="2504"/>
                </a:cubicBezTo>
                <a:cubicBezTo>
                  <a:pt x="13487" y="2515"/>
                  <a:pt x="13487" y="2515"/>
                  <a:pt x="13481" y="2515"/>
                </a:cubicBezTo>
                <a:cubicBezTo>
                  <a:pt x="13475" y="2515"/>
                  <a:pt x="13475" y="2515"/>
                  <a:pt x="13470" y="2515"/>
                </a:cubicBezTo>
                <a:cubicBezTo>
                  <a:pt x="13464" y="2515"/>
                  <a:pt x="13459" y="2515"/>
                  <a:pt x="13459" y="2525"/>
                </a:cubicBezTo>
                <a:cubicBezTo>
                  <a:pt x="13453" y="2525"/>
                  <a:pt x="13453" y="2525"/>
                  <a:pt x="13447" y="2525"/>
                </a:cubicBezTo>
                <a:cubicBezTo>
                  <a:pt x="13447" y="2536"/>
                  <a:pt x="13453" y="2536"/>
                  <a:pt x="13453" y="2536"/>
                </a:cubicBezTo>
                <a:cubicBezTo>
                  <a:pt x="13453" y="2536"/>
                  <a:pt x="13459" y="2536"/>
                  <a:pt x="13459" y="2536"/>
                </a:cubicBezTo>
                <a:cubicBezTo>
                  <a:pt x="13459" y="2547"/>
                  <a:pt x="13464" y="2547"/>
                  <a:pt x="13464" y="2547"/>
                </a:cubicBezTo>
                <a:cubicBezTo>
                  <a:pt x="13470" y="2547"/>
                  <a:pt x="13470" y="2536"/>
                  <a:pt x="13475" y="2547"/>
                </a:cubicBezTo>
                <a:cubicBezTo>
                  <a:pt x="13475" y="2547"/>
                  <a:pt x="13475" y="2547"/>
                  <a:pt x="13470" y="2558"/>
                </a:cubicBezTo>
                <a:cubicBezTo>
                  <a:pt x="13470" y="2558"/>
                  <a:pt x="13470" y="2558"/>
                  <a:pt x="13464" y="2558"/>
                </a:cubicBezTo>
                <a:cubicBezTo>
                  <a:pt x="13464" y="2547"/>
                  <a:pt x="13459" y="2547"/>
                  <a:pt x="13459" y="2558"/>
                </a:cubicBezTo>
                <a:cubicBezTo>
                  <a:pt x="13453" y="2558"/>
                  <a:pt x="13453" y="2558"/>
                  <a:pt x="13453" y="2558"/>
                </a:cubicBezTo>
                <a:cubicBezTo>
                  <a:pt x="13447" y="2558"/>
                  <a:pt x="13447" y="2547"/>
                  <a:pt x="13442" y="2547"/>
                </a:cubicBezTo>
                <a:cubicBezTo>
                  <a:pt x="13442" y="2547"/>
                  <a:pt x="13436" y="2558"/>
                  <a:pt x="13442" y="2558"/>
                </a:cubicBezTo>
                <a:cubicBezTo>
                  <a:pt x="13442" y="2558"/>
                  <a:pt x="13442" y="2558"/>
                  <a:pt x="13447" y="2558"/>
                </a:cubicBezTo>
                <a:cubicBezTo>
                  <a:pt x="13453" y="2568"/>
                  <a:pt x="13459" y="2568"/>
                  <a:pt x="13464" y="2568"/>
                </a:cubicBezTo>
                <a:cubicBezTo>
                  <a:pt x="13470" y="2579"/>
                  <a:pt x="13470" y="2590"/>
                  <a:pt x="13475" y="2590"/>
                </a:cubicBezTo>
                <a:cubicBezTo>
                  <a:pt x="13475" y="2590"/>
                  <a:pt x="13481" y="2579"/>
                  <a:pt x="13481" y="2590"/>
                </a:cubicBezTo>
                <a:cubicBezTo>
                  <a:pt x="13481" y="2601"/>
                  <a:pt x="13470" y="2590"/>
                  <a:pt x="13464" y="2590"/>
                </a:cubicBezTo>
                <a:cubicBezTo>
                  <a:pt x="13464" y="2590"/>
                  <a:pt x="13464" y="2590"/>
                  <a:pt x="13459" y="2590"/>
                </a:cubicBezTo>
                <a:cubicBezTo>
                  <a:pt x="13459" y="2590"/>
                  <a:pt x="13453" y="2590"/>
                  <a:pt x="13453" y="2590"/>
                </a:cubicBezTo>
                <a:cubicBezTo>
                  <a:pt x="13447" y="2590"/>
                  <a:pt x="13442" y="2579"/>
                  <a:pt x="13436" y="2579"/>
                </a:cubicBezTo>
                <a:cubicBezTo>
                  <a:pt x="13430" y="2579"/>
                  <a:pt x="13425" y="2579"/>
                  <a:pt x="13425" y="2590"/>
                </a:cubicBezTo>
                <a:cubicBezTo>
                  <a:pt x="13419" y="2590"/>
                  <a:pt x="13419" y="2601"/>
                  <a:pt x="13419" y="2601"/>
                </a:cubicBezTo>
                <a:cubicBezTo>
                  <a:pt x="13413" y="2601"/>
                  <a:pt x="13413" y="2601"/>
                  <a:pt x="13408" y="2601"/>
                </a:cubicBezTo>
                <a:cubicBezTo>
                  <a:pt x="13408" y="2611"/>
                  <a:pt x="13408" y="2611"/>
                  <a:pt x="13408" y="2611"/>
                </a:cubicBezTo>
                <a:cubicBezTo>
                  <a:pt x="13408" y="2622"/>
                  <a:pt x="13408" y="2622"/>
                  <a:pt x="13408" y="2622"/>
                </a:cubicBezTo>
                <a:cubicBezTo>
                  <a:pt x="13419" y="2622"/>
                  <a:pt x="13413" y="2633"/>
                  <a:pt x="13408" y="2633"/>
                </a:cubicBezTo>
                <a:cubicBezTo>
                  <a:pt x="13402" y="2633"/>
                  <a:pt x="13397" y="2633"/>
                  <a:pt x="13391" y="2633"/>
                </a:cubicBezTo>
                <a:cubicBezTo>
                  <a:pt x="13385" y="2644"/>
                  <a:pt x="13380" y="2644"/>
                  <a:pt x="13380" y="2644"/>
                </a:cubicBezTo>
                <a:cubicBezTo>
                  <a:pt x="13368" y="2654"/>
                  <a:pt x="13363" y="2676"/>
                  <a:pt x="13352" y="2665"/>
                </a:cubicBezTo>
                <a:cubicBezTo>
                  <a:pt x="13346" y="2665"/>
                  <a:pt x="13346" y="2676"/>
                  <a:pt x="13346" y="2676"/>
                </a:cubicBezTo>
                <a:cubicBezTo>
                  <a:pt x="13352" y="2687"/>
                  <a:pt x="13357" y="2687"/>
                  <a:pt x="13357" y="2687"/>
                </a:cubicBezTo>
                <a:cubicBezTo>
                  <a:pt x="13363" y="2687"/>
                  <a:pt x="13368" y="2697"/>
                  <a:pt x="13374" y="2697"/>
                </a:cubicBezTo>
                <a:cubicBezTo>
                  <a:pt x="13380" y="2687"/>
                  <a:pt x="13385" y="2687"/>
                  <a:pt x="13391" y="2687"/>
                </a:cubicBezTo>
                <a:cubicBezTo>
                  <a:pt x="13391" y="2697"/>
                  <a:pt x="13391" y="2697"/>
                  <a:pt x="13397" y="2697"/>
                </a:cubicBezTo>
                <a:cubicBezTo>
                  <a:pt x="13397" y="2697"/>
                  <a:pt x="13402" y="2697"/>
                  <a:pt x="13402" y="2697"/>
                </a:cubicBezTo>
                <a:cubicBezTo>
                  <a:pt x="13408" y="2687"/>
                  <a:pt x="13408" y="2687"/>
                  <a:pt x="13413" y="2687"/>
                </a:cubicBezTo>
                <a:cubicBezTo>
                  <a:pt x="13413" y="2687"/>
                  <a:pt x="13419" y="2687"/>
                  <a:pt x="13425" y="2687"/>
                </a:cubicBezTo>
                <a:cubicBezTo>
                  <a:pt x="13425" y="2687"/>
                  <a:pt x="13430" y="2697"/>
                  <a:pt x="13436" y="2687"/>
                </a:cubicBezTo>
                <a:cubicBezTo>
                  <a:pt x="13436" y="2687"/>
                  <a:pt x="13442" y="2687"/>
                  <a:pt x="13442" y="2687"/>
                </a:cubicBezTo>
                <a:cubicBezTo>
                  <a:pt x="13442" y="2687"/>
                  <a:pt x="13442" y="2687"/>
                  <a:pt x="13442" y="2687"/>
                </a:cubicBezTo>
                <a:cubicBezTo>
                  <a:pt x="13442" y="2697"/>
                  <a:pt x="13436" y="2697"/>
                  <a:pt x="13436" y="2697"/>
                </a:cubicBezTo>
                <a:cubicBezTo>
                  <a:pt x="13436" y="2697"/>
                  <a:pt x="13430" y="2697"/>
                  <a:pt x="13430" y="2697"/>
                </a:cubicBezTo>
                <a:cubicBezTo>
                  <a:pt x="13425" y="2697"/>
                  <a:pt x="13419" y="2697"/>
                  <a:pt x="13413" y="2697"/>
                </a:cubicBezTo>
                <a:cubicBezTo>
                  <a:pt x="13413" y="2708"/>
                  <a:pt x="13413" y="2708"/>
                  <a:pt x="13408" y="2708"/>
                </a:cubicBezTo>
                <a:cubicBezTo>
                  <a:pt x="13408" y="2708"/>
                  <a:pt x="13408" y="2708"/>
                  <a:pt x="13402" y="2708"/>
                </a:cubicBezTo>
                <a:cubicBezTo>
                  <a:pt x="13397" y="2719"/>
                  <a:pt x="13391" y="2719"/>
                  <a:pt x="13391" y="2730"/>
                </a:cubicBezTo>
                <a:cubicBezTo>
                  <a:pt x="13385" y="2730"/>
                  <a:pt x="13380" y="2730"/>
                  <a:pt x="13380" y="2740"/>
                </a:cubicBezTo>
                <a:cubicBezTo>
                  <a:pt x="13380" y="2751"/>
                  <a:pt x="13380" y="2762"/>
                  <a:pt x="13368" y="2762"/>
                </a:cubicBezTo>
                <a:cubicBezTo>
                  <a:pt x="13368" y="2762"/>
                  <a:pt x="13363" y="2762"/>
                  <a:pt x="13368" y="2773"/>
                </a:cubicBezTo>
                <a:cubicBezTo>
                  <a:pt x="13368" y="2773"/>
                  <a:pt x="13374" y="2773"/>
                  <a:pt x="13374" y="2773"/>
                </a:cubicBezTo>
                <a:cubicBezTo>
                  <a:pt x="13380" y="2773"/>
                  <a:pt x="13385" y="2773"/>
                  <a:pt x="13385" y="2773"/>
                </a:cubicBezTo>
                <a:cubicBezTo>
                  <a:pt x="13391" y="2773"/>
                  <a:pt x="13397" y="2773"/>
                  <a:pt x="13402" y="2773"/>
                </a:cubicBezTo>
                <a:cubicBezTo>
                  <a:pt x="13408" y="2762"/>
                  <a:pt x="13408" y="2762"/>
                  <a:pt x="13413" y="2762"/>
                </a:cubicBezTo>
                <a:cubicBezTo>
                  <a:pt x="13419" y="2751"/>
                  <a:pt x="13425" y="2751"/>
                  <a:pt x="13430" y="2762"/>
                </a:cubicBezTo>
                <a:cubicBezTo>
                  <a:pt x="13430" y="2762"/>
                  <a:pt x="13430" y="2762"/>
                  <a:pt x="13436" y="2773"/>
                </a:cubicBezTo>
                <a:cubicBezTo>
                  <a:pt x="13436" y="2773"/>
                  <a:pt x="13442" y="2773"/>
                  <a:pt x="13442" y="2773"/>
                </a:cubicBezTo>
                <a:cubicBezTo>
                  <a:pt x="13442" y="2773"/>
                  <a:pt x="13442" y="2783"/>
                  <a:pt x="13442" y="2783"/>
                </a:cubicBezTo>
                <a:cubicBezTo>
                  <a:pt x="13436" y="2783"/>
                  <a:pt x="13436" y="2773"/>
                  <a:pt x="13436" y="2773"/>
                </a:cubicBezTo>
                <a:cubicBezTo>
                  <a:pt x="13430" y="2773"/>
                  <a:pt x="13425" y="2773"/>
                  <a:pt x="13419" y="2773"/>
                </a:cubicBezTo>
                <a:cubicBezTo>
                  <a:pt x="13419" y="2773"/>
                  <a:pt x="13413" y="2773"/>
                  <a:pt x="13408" y="2773"/>
                </a:cubicBezTo>
                <a:cubicBezTo>
                  <a:pt x="13402" y="2773"/>
                  <a:pt x="13397" y="2773"/>
                  <a:pt x="13391" y="2773"/>
                </a:cubicBezTo>
                <a:cubicBezTo>
                  <a:pt x="13385" y="2783"/>
                  <a:pt x="13380" y="2783"/>
                  <a:pt x="13374" y="2783"/>
                </a:cubicBezTo>
                <a:cubicBezTo>
                  <a:pt x="13368" y="2783"/>
                  <a:pt x="13363" y="2783"/>
                  <a:pt x="13357" y="2783"/>
                </a:cubicBezTo>
                <a:cubicBezTo>
                  <a:pt x="13352" y="2794"/>
                  <a:pt x="13346" y="2794"/>
                  <a:pt x="13340" y="2805"/>
                </a:cubicBezTo>
                <a:cubicBezTo>
                  <a:pt x="13329" y="2805"/>
                  <a:pt x="13312" y="2805"/>
                  <a:pt x="13312" y="2826"/>
                </a:cubicBezTo>
                <a:cubicBezTo>
                  <a:pt x="13312" y="2837"/>
                  <a:pt x="13307" y="2837"/>
                  <a:pt x="13312" y="2837"/>
                </a:cubicBezTo>
                <a:cubicBezTo>
                  <a:pt x="13312" y="2848"/>
                  <a:pt x="13312" y="2848"/>
                  <a:pt x="13312" y="2848"/>
                </a:cubicBezTo>
                <a:cubicBezTo>
                  <a:pt x="13312" y="2859"/>
                  <a:pt x="13312" y="2848"/>
                  <a:pt x="13307" y="2859"/>
                </a:cubicBezTo>
                <a:cubicBezTo>
                  <a:pt x="13307" y="2859"/>
                  <a:pt x="13307" y="2859"/>
                  <a:pt x="13312" y="2869"/>
                </a:cubicBezTo>
                <a:cubicBezTo>
                  <a:pt x="13312" y="2869"/>
                  <a:pt x="13312" y="2869"/>
                  <a:pt x="13312" y="2869"/>
                </a:cubicBezTo>
                <a:cubicBezTo>
                  <a:pt x="13312" y="2869"/>
                  <a:pt x="13318" y="2869"/>
                  <a:pt x="13318" y="2880"/>
                </a:cubicBezTo>
                <a:cubicBezTo>
                  <a:pt x="13318" y="2880"/>
                  <a:pt x="13318" y="2880"/>
                  <a:pt x="13312" y="2880"/>
                </a:cubicBezTo>
                <a:cubicBezTo>
                  <a:pt x="13312" y="2880"/>
                  <a:pt x="13312" y="2880"/>
                  <a:pt x="13307" y="2880"/>
                </a:cubicBezTo>
                <a:cubicBezTo>
                  <a:pt x="13307" y="2880"/>
                  <a:pt x="13301" y="2880"/>
                  <a:pt x="13295" y="2880"/>
                </a:cubicBezTo>
                <a:cubicBezTo>
                  <a:pt x="13290" y="2880"/>
                  <a:pt x="13284" y="2891"/>
                  <a:pt x="13278" y="2891"/>
                </a:cubicBezTo>
                <a:cubicBezTo>
                  <a:pt x="13278" y="2891"/>
                  <a:pt x="13278" y="2891"/>
                  <a:pt x="13273" y="2901"/>
                </a:cubicBezTo>
                <a:cubicBezTo>
                  <a:pt x="13273" y="2901"/>
                  <a:pt x="13273" y="2901"/>
                  <a:pt x="13273" y="2901"/>
                </a:cubicBezTo>
                <a:cubicBezTo>
                  <a:pt x="13267" y="2912"/>
                  <a:pt x="13267" y="2912"/>
                  <a:pt x="13262" y="2912"/>
                </a:cubicBezTo>
                <a:cubicBezTo>
                  <a:pt x="13262" y="2923"/>
                  <a:pt x="13267" y="2934"/>
                  <a:pt x="13273" y="2934"/>
                </a:cubicBezTo>
                <a:cubicBezTo>
                  <a:pt x="13273" y="2923"/>
                  <a:pt x="13273" y="2923"/>
                  <a:pt x="13278" y="2923"/>
                </a:cubicBezTo>
                <a:cubicBezTo>
                  <a:pt x="13278" y="2923"/>
                  <a:pt x="13284" y="2934"/>
                  <a:pt x="13284" y="2934"/>
                </a:cubicBezTo>
                <a:cubicBezTo>
                  <a:pt x="13290" y="2934"/>
                  <a:pt x="13295" y="2923"/>
                  <a:pt x="13301" y="2923"/>
                </a:cubicBezTo>
                <a:cubicBezTo>
                  <a:pt x="13301" y="2934"/>
                  <a:pt x="13301" y="2934"/>
                  <a:pt x="13301" y="2934"/>
                </a:cubicBezTo>
                <a:cubicBezTo>
                  <a:pt x="13301" y="2934"/>
                  <a:pt x="13295" y="2934"/>
                  <a:pt x="13295" y="2934"/>
                </a:cubicBezTo>
                <a:cubicBezTo>
                  <a:pt x="13295" y="2934"/>
                  <a:pt x="13290" y="2934"/>
                  <a:pt x="13290" y="2944"/>
                </a:cubicBezTo>
                <a:cubicBezTo>
                  <a:pt x="13290" y="2944"/>
                  <a:pt x="13284" y="2944"/>
                  <a:pt x="13284" y="2944"/>
                </a:cubicBezTo>
                <a:cubicBezTo>
                  <a:pt x="13284" y="2944"/>
                  <a:pt x="13284" y="2955"/>
                  <a:pt x="13284" y="2955"/>
                </a:cubicBezTo>
                <a:cubicBezTo>
                  <a:pt x="13284" y="2955"/>
                  <a:pt x="13290" y="2955"/>
                  <a:pt x="13290" y="2955"/>
                </a:cubicBezTo>
                <a:cubicBezTo>
                  <a:pt x="13295" y="2955"/>
                  <a:pt x="13295" y="2955"/>
                  <a:pt x="13295" y="2955"/>
                </a:cubicBezTo>
                <a:cubicBezTo>
                  <a:pt x="13301" y="2955"/>
                  <a:pt x="13301" y="2944"/>
                  <a:pt x="13301" y="2944"/>
                </a:cubicBezTo>
                <a:cubicBezTo>
                  <a:pt x="13307" y="2955"/>
                  <a:pt x="13301" y="2955"/>
                  <a:pt x="13301" y="2966"/>
                </a:cubicBezTo>
                <a:cubicBezTo>
                  <a:pt x="13295" y="2966"/>
                  <a:pt x="13290" y="2966"/>
                  <a:pt x="13290" y="2966"/>
                </a:cubicBezTo>
                <a:cubicBezTo>
                  <a:pt x="13284" y="2977"/>
                  <a:pt x="13284" y="2977"/>
                  <a:pt x="13284" y="2977"/>
                </a:cubicBezTo>
                <a:cubicBezTo>
                  <a:pt x="13278" y="2977"/>
                  <a:pt x="13278" y="2977"/>
                  <a:pt x="13278" y="2987"/>
                </a:cubicBezTo>
                <a:cubicBezTo>
                  <a:pt x="13278" y="2987"/>
                  <a:pt x="13284" y="2987"/>
                  <a:pt x="13284" y="2998"/>
                </a:cubicBezTo>
                <a:cubicBezTo>
                  <a:pt x="13284" y="2998"/>
                  <a:pt x="13284" y="3009"/>
                  <a:pt x="13278" y="3009"/>
                </a:cubicBezTo>
                <a:cubicBezTo>
                  <a:pt x="13278" y="3009"/>
                  <a:pt x="13278" y="2998"/>
                  <a:pt x="13278" y="3009"/>
                </a:cubicBezTo>
                <a:cubicBezTo>
                  <a:pt x="13278" y="3009"/>
                  <a:pt x="13278" y="3009"/>
                  <a:pt x="13278" y="3009"/>
                </a:cubicBezTo>
                <a:cubicBezTo>
                  <a:pt x="13278" y="3020"/>
                  <a:pt x="13278" y="3020"/>
                  <a:pt x="13278" y="3020"/>
                </a:cubicBezTo>
                <a:cubicBezTo>
                  <a:pt x="13278" y="3020"/>
                  <a:pt x="13273" y="3030"/>
                  <a:pt x="13273" y="3030"/>
                </a:cubicBezTo>
                <a:cubicBezTo>
                  <a:pt x="13273" y="3030"/>
                  <a:pt x="13273" y="3030"/>
                  <a:pt x="13273" y="3030"/>
                </a:cubicBezTo>
                <a:cubicBezTo>
                  <a:pt x="13267" y="3030"/>
                  <a:pt x="13267" y="3030"/>
                  <a:pt x="13267" y="3020"/>
                </a:cubicBezTo>
                <a:cubicBezTo>
                  <a:pt x="13267" y="3020"/>
                  <a:pt x="13267" y="3020"/>
                  <a:pt x="13267" y="3030"/>
                </a:cubicBezTo>
                <a:cubicBezTo>
                  <a:pt x="13267" y="3030"/>
                  <a:pt x="13267" y="3030"/>
                  <a:pt x="13267" y="3041"/>
                </a:cubicBezTo>
                <a:cubicBezTo>
                  <a:pt x="13267" y="3041"/>
                  <a:pt x="13262" y="3041"/>
                  <a:pt x="13262" y="3052"/>
                </a:cubicBezTo>
                <a:cubicBezTo>
                  <a:pt x="13267" y="3063"/>
                  <a:pt x="13267" y="3073"/>
                  <a:pt x="13262" y="3073"/>
                </a:cubicBezTo>
                <a:cubicBezTo>
                  <a:pt x="13262" y="3073"/>
                  <a:pt x="13256" y="3073"/>
                  <a:pt x="13256" y="3073"/>
                </a:cubicBezTo>
                <a:cubicBezTo>
                  <a:pt x="13250" y="3073"/>
                  <a:pt x="13250" y="3073"/>
                  <a:pt x="13250" y="3073"/>
                </a:cubicBezTo>
                <a:cubicBezTo>
                  <a:pt x="13245" y="3063"/>
                  <a:pt x="13239" y="3073"/>
                  <a:pt x="13233" y="3063"/>
                </a:cubicBezTo>
                <a:cubicBezTo>
                  <a:pt x="13233" y="3063"/>
                  <a:pt x="13233" y="3063"/>
                  <a:pt x="13233" y="3063"/>
                </a:cubicBezTo>
                <a:cubicBezTo>
                  <a:pt x="13228" y="3052"/>
                  <a:pt x="13228" y="3052"/>
                  <a:pt x="13222" y="3052"/>
                </a:cubicBezTo>
                <a:cubicBezTo>
                  <a:pt x="13217" y="3052"/>
                  <a:pt x="13211" y="3073"/>
                  <a:pt x="13211" y="3084"/>
                </a:cubicBezTo>
                <a:close/>
                <a:moveTo>
                  <a:pt x="10420" y="4900"/>
                </a:moveTo>
                <a:cubicBezTo>
                  <a:pt x="10420" y="4900"/>
                  <a:pt x="10420" y="4900"/>
                  <a:pt x="10420" y="4900"/>
                </a:cubicBezTo>
                <a:cubicBezTo>
                  <a:pt x="10426" y="4911"/>
                  <a:pt x="10426" y="4911"/>
                  <a:pt x="10426" y="4900"/>
                </a:cubicBezTo>
                <a:cubicBezTo>
                  <a:pt x="10426" y="4900"/>
                  <a:pt x="10426" y="4890"/>
                  <a:pt x="10426" y="4890"/>
                </a:cubicBezTo>
                <a:cubicBezTo>
                  <a:pt x="10426" y="4890"/>
                  <a:pt x="10426" y="4879"/>
                  <a:pt x="10420" y="4879"/>
                </a:cubicBezTo>
                <a:cubicBezTo>
                  <a:pt x="10420" y="4879"/>
                  <a:pt x="10415" y="4879"/>
                  <a:pt x="10415" y="4890"/>
                </a:cubicBezTo>
                <a:cubicBezTo>
                  <a:pt x="10415" y="4890"/>
                  <a:pt x="10409" y="4890"/>
                  <a:pt x="10409" y="4890"/>
                </a:cubicBezTo>
                <a:cubicBezTo>
                  <a:pt x="10403" y="4890"/>
                  <a:pt x="10403" y="4890"/>
                  <a:pt x="10409" y="4900"/>
                </a:cubicBezTo>
                <a:cubicBezTo>
                  <a:pt x="10409" y="4900"/>
                  <a:pt x="10415" y="4900"/>
                  <a:pt x="10420" y="4900"/>
                </a:cubicBezTo>
                <a:close/>
                <a:moveTo>
                  <a:pt x="467" y="5470"/>
                </a:moveTo>
                <a:cubicBezTo>
                  <a:pt x="467" y="5470"/>
                  <a:pt x="467" y="5459"/>
                  <a:pt x="461" y="5459"/>
                </a:cubicBezTo>
                <a:cubicBezTo>
                  <a:pt x="461" y="5459"/>
                  <a:pt x="461" y="5470"/>
                  <a:pt x="456" y="5470"/>
                </a:cubicBezTo>
                <a:cubicBezTo>
                  <a:pt x="456" y="5481"/>
                  <a:pt x="456" y="5481"/>
                  <a:pt x="450" y="5481"/>
                </a:cubicBezTo>
                <a:cubicBezTo>
                  <a:pt x="450" y="5491"/>
                  <a:pt x="450" y="5491"/>
                  <a:pt x="444" y="5502"/>
                </a:cubicBezTo>
                <a:cubicBezTo>
                  <a:pt x="444" y="5513"/>
                  <a:pt x="439" y="5513"/>
                  <a:pt x="433" y="5524"/>
                </a:cubicBezTo>
                <a:cubicBezTo>
                  <a:pt x="428" y="5534"/>
                  <a:pt x="416" y="5545"/>
                  <a:pt x="416" y="5556"/>
                </a:cubicBezTo>
                <a:cubicBezTo>
                  <a:pt x="416" y="5567"/>
                  <a:pt x="411" y="5567"/>
                  <a:pt x="411" y="5567"/>
                </a:cubicBezTo>
                <a:cubicBezTo>
                  <a:pt x="416" y="5567"/>
                  <a:pt x="422" y="5556"/>
                  <a:pt x="428" y="5556"/>
                </a:cubicBezTo>
                <a:cubicBezTo>
                  <a:pt x="433" y="5545"/>
                  <a:pt x="439" y="5545"/>
                  <a:pt x="444" y="5534"/>
                </a:cubicBezTo>
                <a:cubicBezTo>
                  <a:pt x="450" y="5534"/>
                  <a:pt x="450" y="5524"/>
                  <a:pt x="456" y="5513"/>
                </a:cubicBezTo>
                <a:cubicBezTo>
                  <a:pt x="456" y="5502"/>
                  <a:pt x="461" y="5502"/>
                  <a:pt x="467" y="5491"/>
                </a:cubicBezTo>
                <a:cubicBezTo>
                  <a:pt x="473" y="5491"/>
                  <a:pt x="478" y="5491"/>
                  <a:pt x="473" y="5481"/>
                </a:cubicBezTo>
                <a:cubicBezTo>
                  <a:pt x="473" y="5470"/>
                  <a:pt x="467" y="5481"/>
                  <a:pt x="467" y="5470"/>
                </a:cubicBezTo>
                <a:close/>
                <a:moveTo>
                  <a:pt x="1198" y="6029"/>
                </a:moveTo>
                <a:cubicBezTo>
                  <a:pt x="1198" y="6018"/>
                  <a:pt x="1198" y="6018"/>
                  <a:pt x="1193" y="6018"/>
                </a:cubicBezTo>
                <a:cubicBezTo>
                  <a:pt x="1187" y="6007"/>
                  <a:pt x="1182" y="6018"/>
                  <a:pt x="1187" y="6029"/>
                </a:cubicBezTo>
                <a:cubicBezTo>
                  <a:pt x="1187" y="6039"/>
                  <a:pt x="1187" y="6039"/>
                  <a:pt x="1193" y="6039"/>
                </a:cubicBezTo>
                <a:cubicBezTo>
                  <a:pt x="1193" y="6039"/>
                  <a:pt x="1193" y="6050"/>
                  <a:pt x="1193" y="6050"/>
                </a:cubicBezTo>
                <a:cubicBezTo>
                  <a:pt x="1193" y="6050"/>
                  <a:pt x="1187" y="6050"/>
                  <a:pt x="1187" y="6050"/>
                </a:cubicBezTo>
                <a:cubicBezTo>
                  <a:pt x="1187" y="6061"/>
                  <a:pt x="1187" y="6061"/>
                  <a:pt x="1187" y="6061"/>
                </a:cubicBezTo>
                <a:cubicBezTo>
                  <a:pt x="1187" y="6072"/>
                  <a:pt x="1193" y="6082"/>
                  <a:pt x="1198" y="6072"/>
                </a:cubicBezTo>
                <a:cubicBezTo>
                  <a:pt x="1204" y="6072"/>
                  <a:pt x="1204" y="6050"/>
                  <a:pt x="1204" y="6039"/>
                </a:cubicBezTo>
                <a:cubicBezTo>
                  <a:pt x="1198" y="6039"/>
                  <a:pt x="1198" y="6029"/>
                  <a:pt x="1198" y="6029"/>
                </a:cubicBezTo>
                <a:close/>
                <a:moveTo>
                  <a:pt x="1260" y="6104"/>
                </a:moveTo>
                <a:cubicBezTo>
                  <a:pt x="1260" y="6082"/>
                  <a:pt x="1260" y="6061"/>
                  <a:pt x="1255" y="6050"/>
                </a:cubicBezTo>
                <a:cubicBezTo>
                  <a:pt x="1255" y="6039"/>
                  <a:pt x="1255" y="6029"/>
                  <a:pt x="1249" y="6018"/>
                </a:cubicBezTo>
                <a:cubicBezTo>
                  <a:pt x="1249" y="6007"/>
                  <a:pt x="1243" y="6007"/>
                  <a:pt x="1238" y="5996"/>
                </a:cubicBezTo>
                <a:cubicBezTo>
                  <a:pt x="1238" y="5996"/>
                  <a:pt x="1232" y="5986"/>
                  <a:pt x="1232" y="5986"/>
                </a:cubicBezTo>
                <a:cubicBezTo>
                  <a:pt x="1227" y="5986"/>
                  <a:pt x="1227" y="5986"/>
                  <a:pt x="1221" y="5986"/>
                </a:cubicBezTo>
                <a:cubicBezTo>
                  <a:pt x="1221" y="5986"/>
                  <a:pt x="1221" y="5975"/>
                  <a:pt x="1221" y="5975"/>
                </a:cubicBezTo>
                <a:cubicBezTo>
                  <a:pt x="1215" y="5964"/>
                  <a:pt x="1210" y="5986"/>
                  <a:pt x="1204" y="5975"/>
                </a:cubicBezTo>
                <a:cubicBezTo>
                  <a:pt x="1204" y="5975"/>
                  <a:pt x="1204" y="5975"/>
                  <a:pt x="1204" y="5964"/>
                </a:cubicBezTo>
                <a:cubicBezTo>
                  <a:pt x="1204" y="5964"/>
                  <a:pt x="1198" y="5964"/>
                  <a:pt x="1198" y="5953"/>
                </a:cubicBezTo>
                <a:cubicBezTo>
                  <a:pt x="1198" y="5953"/>
                  <a:pt x="1187" y="5953"/>
                  <a:pt x="1193" y="5943"/>
                </a:cubicBezTo>
                <a:cubicBezTo>
                  <a:pt x="1198" y="5943"/>
                  <a:pt x="1204" y="5964"/>
                  <a:pt x="1215" y="5964"/>
                </a:cubicBezTo>
                <a:cubicBezTo>
                  <a:pt x="1215" y="5964"/>
                  <a:pt x="1215" y="5964"/>
                  <a:pt x="1221" y="5964"/>
                </a:cubicBezTo>
                <a:cubicBezTo>
                  <a:pt x="1221" y="5975"/>
                  <a:pt x="1221" y="5975"/>
                  <a:pt x="1227" y="5975"/>
                </a:cubicBezTo>
                <a:cubicBezTo>
                  <a:pt x="1232" y="5975"/>
                  <a:pt x="1232" y="5975"/>
                  <a:pt x="1238" y="5975"/>
                </a:cubicBezTo>
                <a:cubicBezTo>
                  <a:pt x="1243" y="5975"/>
                  <a:pt x="1243" y="5975"/>
                  <a:pt x="1249" y="5986"/>
                </a:cubicBezTo>
                <a:cubicBezTo>
                  <a:pt x="1249" y="5986"/>
                  <a:pt x="1249" y="5986"/>
                  <a:pt x="1249" y="5986"/>
                </a:cubicBezTo>
                <a:cubicBezTo>
                  <a:pt x="1249" y="5986"/>
                  <a:pt x="1255" y="5986"/>
                  <a:pt x="1255" y="5986"/>
                </a:cubicBezTo>
                <a:cubicBezTo>
                  <a:pt x="1255" y="5986"/>
                  <a:pt x="1249" y="5975"/>
                  <a:pt x="1249" y="5975"/>
                </a:cubicBezTo>
                <a:cubicBezTo>
                  <a:pt x="1249" y="5975"/>
                  <a:pt x="1249" y="5964"/>
                  <a:pt x="1249" y="5964"/>
                </a:cubicBezTo>
                <a:cubicBezTo>
                  <a:pt x="1249" y="5953"/>
                  <a:pt x="1243" y="5953"/>
                  <a:pt x="1243" y="5943"/>
                </a:cubicBezTo>
                <a:cubicBezTo>
                  <a:pt x="1243" y="5943"/>
                  <a:pt x="1243" y="5932"/>
                  <a:pt x="1238" y="5932"/>
                </a:cubicBezTo>
                <a:cubicBezTo>
                  <a:pt x="1238" y="5932"/>
                  <a:pt x="1238" y="5943"/>
                  <a:pt x="1232" y="5943"/>
                </a:cubicBezTo>
                <a:cubicBezTo>
                  <a:pt x="1232" y="5943"/>
                  <a:pt x="1227" y="5943"/>
                  <a:pt x="1227" y="5943"/>
                </a:cubicBezTo>
                <a:cubicBezTo>
                  <a:pt x="1227" y="5943"/>
                  <a:pt x="1227" y="5932"/>
                  <a:pt x="1221" y="5932"/>
                </a:cubicBezTo>
                <a:cubicBezTo>
                  <a:pt x="1221" y="5932"/>
                  <a:pt x="1215" y="5932"/>
                  <a:pt x="1215" y="5932"/>
                </a:cubicBezTo>
                <a:cubicBezTo>
                  <a:pt x="1210" y="5932"/>
                  <a:pt x="1210" y="5921"/>
                  <a:pt x="1215" y="5921"/>
                </a:cubicBezTo>
                <a:cubicBezTo>
                  <a:pt x="1215" y="5921"/>
                  <a:pt x="1221" y="5921"/>
                  <a:pt x="1221" y="5921"/>
                </a:cubicBezTo>
                <a:cubicBezTo>
                  <a:pt x="1227" y="5932"/>
                  <a:pt x="1227" y="5932"/>
                  <a:pt x="1232" y="5932"/>
                </a:cubicBezTo>
                <a:cubicBezTo>
                  <a:pt x="1238" y="5932"/>
                  <a:pt x="1238" y="5932"/>
                  <a:pt x="1238" y="5932"/>
                </a:cubicBezTo>
                <a:cubicBezTo>
                  <a:pt x="1238" y="5921"/>
                  <a:pt x="1238" y="5921"/>
                  <a:pt x="1238" y="5921"/>
                </a:cubicBezTo>
                <a:cubicBezTo>
                  <a:pt x="1238" y="5910"/>
                  <a:pt x="1243" y="5921"/>
                  <a:pt x="1243" y="5910"/>
                </a:cubicBezTo>
                <a:cubicBezTo>
                  <a:pt x="1243" y="5910"/>
                  <a:pt x="1243" y="5900"/>
                  <a:pt x="1243" y="5900"/>
                </a:cubicBezTo>
                <a:cubicBezTo>
                  <a:pt x="1243" y="5878"/>
                  <a:pt x="1227" y="5889"/>
                  <a:pt x="1221" y="5878"/>
                </a:cubicBezTo>
                <a:cubicBezTo>
                  <a:pt x="1221" y="5867"/>
                  <a:pt x="1221" y="5867"/>
                  <a:pt x="1215" y="5867"/>
                </a:cubicBezTo>
                <a:cubicBezTo>
                  <a:pt x="1215" y="5867"/>
                  <a:pt x="1215" y="5878"/>
                  <a:pt x="1210" y="5878"/>
                </a:cubicBezTo>
                <a:cubicBezTo>
                  <a:pt x="1210" y="5889"/>
                  <a:pt x="1210" y="5889"/>
                  <a:pt x="1210" y="5889"/>
                </a:cubicBezTo>
                <a:cubicBezTo>
                  <a:pt x="1204" y="5889"/>
                  <a:pt x="1204" y="5900"/>
                  <a:pt x="1204" y="5900"/>
                </a:cubicBezTo>
                <a:cubicBezTo>
                  <a:pt x="1198" y="5900"/>
                  <a:pt x="1198" y="5900"/>
                  <a:pt x="1198" y="5900"/>
                </a:cubicBezTo>
                <a:cubicBezTo>
                  <a:pt x="1198" y="5889"/>
                  <a:pt x="1198" y="5889"/>
                  <a:pt x="1198" y="5889"/>
                </a:cubicBezTo>
                <a:cubicBezTo>
                  <a:pt x="1198" y="5889"/>
                  <a:pt x="1198" y="5889"/>
                  <a:pt x="1193" y="5889"/>
                </a:cubicBezTo>
                <a:cubicBezTo>
                  <a:pt x="1193" y="5878"/>
                  <a:pt x="1204" y="5878"/>
                  <a:pt x="1204" y="5878"/>
                </a:cubicBezTo>
                <a:cubicBezTo>
                  <a:pt x="1210" y="5867"/>
                  <a:pt x="1204" y="5857"/>
                  <a:pt x="1198" y="5857"/>
                </a:cubicBezTo>
                <a:cubicBezTo>
                  <a:pt x="1198" y="5857"/>
                  <a:pt x="1198" y="5857"/>
                  <a:pt x="1193" y="5857"/>
                </a:cubicBezTo>
                <a:cubicBezTo>
                  <a:pt x="1193" y="5846"/>
                  <a:pt x="1193" y="5846"/>
                  <a:pt x="1187" y="5846"/>
                </a:cubicBezTo>
                <a:cubicBezTo>
                  <a:pt x="1187" y="5846"/>
                  <a:pt x="1182" y="5857"/>
                  <a:pt x="1182" y="5857"/>
                </a:cubicBezTo>
                <a:cubicBezTo>
                  <a:pt x="1176" y="5867"/>
                  <a:pt x="1170" y="5857"/>
                  <a:pt x="1165" y="5857"/>
                </a:cubicBezTo>
                <a:cubicBezTo>
                  <a:pt x="1165" y="5867"/>
                  <a:pt x="1165" y="5867"/>
                  <a:pt x="1165" y="5867"/>
                </a:cubicBezTo>
                <a:cubicBezTo>
                  <a:pt x="1159" y="5867"/>
                  <a:pt x="1159" y="5857"/>
                  <a:pt x="1159" y="5857"/>
                </a:cubicBezTo>
                <a:cubicBezTo>
                  <a:pt x="1153" y="5857"/>
                  <a:pt x="1153" y="5857"/>
                  <a:pt x="1153" y="5867"/>
                </a:cubicBezTo>
                <a:cubicBezTo>
                  <a:pt x="1153" y="5867"/>
                  <a:pt x="1153" y="5867"/>
                  <a:pt x="1153" y="5878"/>
                </a:cubicBezTo>
                <a:cubicBezTo>
                  <a:pt x="1153" y="5878"/>
                  <a:pt x="1153" y="5889"/>
                  <a:pt x="1153" y="5889"/>
                </a:cubicBezTo>
                <a:cubicBezTo>
                  <a:pt x="1148" y="5889"/>
                  <a:pt x="1148" y="5878"/>
                  <a:pt x="1148" y="5878"/>
                </a:cubicBezTo>
                <a:cubicBezTo>
                  <a:pt x="1142" y="5878"/>
                  <a:pt x="1142" y="5900"/>
                  <a:pt x="1142" y="5910"/>
                </a:cubicBezTo>
                <a:cubicBezTo>
                  <a:pt x="1142" y="5910"/>
                  <a:pt x="1148" y="5921"/>
                  <a:pt x="1148" y="5921"/>
                </a:cubicBezTo>
                <a:cubicBezTo>
                  <a:pt x="1148" y="5921"/>
                  <a:pt x="1153" y="5921"/>
                  <a:pt x="1153" y="5932"/>
                </a:cubicBezTo>
                <a:cubicBezTo>
                  <a:pt x="1159" y="5932"/>
                  <a:pt x="1159" y="5932"/>
                  <a:pt x="1159" y="5932"/>
                </a:cubicBezTo>
                <a:cubicBezTo>
                  <a:pt x="1159" y="5932"/>
                  <a:pt x="1165" y="5943"/>
                  <a:pt x="1165" y="5943"/>
                </a:cubicBezTo>
                <a:cubicBezTo>
                  <a:pt x="1165" y="5943"/>
                  <a:pt x="1165" y="5953"/>
                  <a:pt x="1165" y="5953"/>
                </a:cubicBezTo>
                <a:cubicBezTo>
                  <a:pt x="1165" y="5953"/>
                  <a:pt x="1170" y="5964"/>
                  <a:pt x="1170" y="5964"/>
                </a:cubicBezTo>
                <a:cubicBezTo>
                  <a:pt x="1170" y="5975"/>
                  <a:pt x="1176" y="5975"/>
                  <a:pt x="1182" y="5986"/>
                </a:cubicBezTo>
                <a:cubicBezTo>
                  <a:pt x="1182" y="5986"/>
                  <a:pt x="1187" y="5986"/>
                  <a:pt x="1193" y="5986"/>
                </a:cubicBezTo>
                <a:cubicBezTo>
                  <a:pt x="1193" y="5986"/>
                  <a:pt x="1198" y="5986"/>
                  <a:pt x="1198" y="5986"/>
                </a:cubicBezTo>
                <a:cubicBezTo>
                  <a:pt x="1204" y="5986"/>
                  <a:pt x="1204" y="5986"/>
                  <a:pt x="1210" y="5986"/>
                </a:cubicBezTo>
                <a:cubicBezTo>
                  <a:pt x="1210" y="5996"/>
                  <a:pt x="1204" y="5996"/>
                  <a:pt x="1204" y="5996"/>
                </a:cubicBezTo>
                <a:cubicBezTo>
                  <a:pt x="1204" y="6007"/>
                  <a:pt x="1204" y="6007"/>
                  <a:pt x="1204" y="6007"/>
                </a:cubicBezTo>
                <a:cubicBezTo>
                  <a:pt x="1198" y="6007"/>
                  <a:pt x="1198" y="6007"/>
                  <a:pt x="1198" y="6007"/>
                </a:cubicBezTo>
                <a:cubicBezTo>
                  <a:pt x="1193" y="6007"/>
                  <a:pt x="1198" y="6018"/>
                  <a:pt x="1198" y="6018"/>
                </a:cubicBezTo>
                <a:cubicBezTo>
                  <a:pt x="1204" y="6018"/>
                  <a:pt x="1204" y="6018"/>
                  <a:pt x="1204" y="6029"/>
                </a:cubicBezTo>
                <a:cubicBezTo>
                  <a:pt x="1210" y="6029"/>
                  <a:pt x="1210" y="6029"/>
                  <a:pt x="1210" y="6029"/>
                </a:cubicBezTo>
                <a:cubicBezTo>
                  <a:pt x="1215" y="6029"/>
                  <a:pt x="1215" y="6029"/>
                  <a:pt x="1215" y="6029"/>
                </a:cubicBezTo>
                <a:cubicBezTo>
                  <a:pt x="1215" y="6039"/>
                  <a:pt x="1215" y="6039"/>
                  <a:pt x="1210" y="6039"/>
                </a:cubicBezTo>
                <a:cubicBezTo>
                  <a:pt x="1210" y="6039"/>
                  <a:pt x="1221" y="6061"/>
                  <a:pt x="1221" y="6061"/>
                </a:cubicBezTo>
                <a:cubicBezTo>
                  <a:pt x="1221" y="6061"/>
                  <a:pt x="1221" y="6072"/>
                  <a:pt x="1221" y="6072"/>
                </a:cubicBezTo>
                <a:cubicBezTo>
                  <a:pt x="1215" y="6082"/>
                  <a:pt x="1215" y="6082"/>
                  <a:pt x="1215" y="6082"/>
                </a:cubicBezTo>
                <a:cubicBezTo>
                  <a:pt x="1221" y="6093"/>
                  <a:pt x="1215" y="6093"/>
                  <a:pt x="1221" y="6104"/>
                </a:cubicBezTo>
                <a:cubicBezTo>
                  <a:pt x="1221" y="6104"/>
                  <a:pt x="1227" y="6104"/>
                  <a:pt x="1227" y="6104"/>
                </a:cubicBezTo>
                <a:cubicBezTo>
                  <a:pt x="1227" y="6115"/>
                  <a:pt x="1227" y="6115"/>
                  <a:pt x="1227" y="6115"/>
                </a:cubicBezTo>
                <a:cubicBezTo>
                  <a:pt x="1227" y="6125"/>
                  <a:pt x="1227" y="6125"/>
                  <a:pt x="1232" y="6125"/>
                </a:cubicBezTo>
                <a:cubicBezTo>
                  <a:pt x="1232" y="6125"/>
                  <a:pt x="1232" y="6125"/>
                  <a:pt x="1238" y="6136"/>
                </a:cubicBezTo>
                <a:cubicBezTo>
                  <a:pt x="1238" y="6136"/>
                  <a:pt x="1238" y="6147"/>
                  <a:pt x="1238" y="6136"/>
                </a:cubicBezTo>
                <a:cubicBezTo>
                  <a:pt x="1243" y="6136"/>
                  <a:pt x="1243" y="6125"/>
                  <a:pt x="1243" y="6136"/>
                </a:cubicBezTo>
                <a:cubicBezTo>
                  <a:pt x="1243" y="6136"/>
                  <a:pt x="1243" y="6147"/>
                  <a:pt x="1243" y="6147"/>
                </a:cubicBezTo>
                <a:cubicBezTo>
                  <a:pt x="1243" y="6158"/>
                  <a:pt x="1249" y="6168"/>
                  <a:pt x="1249" y="6179"/>
                </a:cubicBezTo>
                <a:cubicBezTo>
                  <a:pt x="1249" y="6190"/>
                  <a:pt x="1255" y="6190"/>
                  <a:pt x="1255" y="6201"/>
                </a:cubicBezTo>
                <a:cubicBezTo>
                  <a:pt x="1255" y="6201"/>
                  <a:pt x="1260" y="6222"/>
                  <a:pt x="1260" y="6211"/>
                </a:cubicBezTo>
                <a:cubicBezTo>
                  <a:pt x="1266" y="6201"/>
                  <a:pt x="1260" y="6190"/>
                  <a:pt x="1260" y="6179"/>
                </a:cubicBezTo>
                <a:cubicBezTo>
                  <a:pt x="1266" y="6158"/>
                  <a:pt x="1266" y="6125"/>
                  <a:pt x="1260" y="6104"/>
                </a:cubicBezTo>
                <a:close/>
                <a:moveTo>
                  <a:pt x="124" y="5781"/>
                </a:moveTo>
                <a:cubicBezTo>
                  <a:pt x="124" y="5781"/>
                  <a:pt x="118" y="5781"/>
                  <a:pt x="118" y="5781"/>
                </a:cubicBezTo>
                <a:cubicBezTo>
                  <a:pt x="118" y="5781"/>
                  <a:pt x="113" y="5792"/>
                  <a:pt x="113" y="5792"/>
                </a:cubicBezTo>
                <a:cubicBezTo>
                  <a:pt x="113" y="5803"/>
                  <a:pt x="124" y="5792"/>
                  <a:pt x="124" y="5792"/>
                </a:cubicBezTo>
                <a:cubicBezTo>
                  <a:pt x="124" y="5792"/>
                  <a:pt x="129" y="5792"/>
                  <a:pt x="124" y="5781"/>
                </a:cubicBezTo>
                <a:close/>
                <a:moveTo>
                  <a:pt x="146" y="5835"/>
                </a:moveTo>
                <a:cubicBezTo>
                  <a:pt x="141" y="5846"/>
                  <a:pt x="146" y="5824"/>
                  <a:pt x="141" y="5824"/>
                </a:cubicBezTo>
                <a:cubicBezTo>
                  <a:pt x="141" y="5824"/>
                  <a:pt x="141" y="5824"/>
                  <a:pt x="135" y="5824"/>
                </a:cubicBezTo>
                <a:cubicBezTo>
                  <a:pt x="135" y="5824"/>
                  <a:pt x="135" y="5824"/>
                  <a:pt x="129" y="5824"/>
                </a:cubicBezTo>
                <a:cubicBezTo>
                  <a:pt x="129" y="5814"/>
                  <a:pt x="129" y="5814"/>
                  <a:pt x="129" y="5824"/>
                </a:cubicBezTo>
                <a:cubicBezTo>
                  <a:pt x="124" y="5824"/>
                  <a:pt x="129" y="5824"/>
                  <a:pt x="124" y="5824"/>
                </a:cubicBezTo>
                <a:cubicBezTo>
                  <a:pt x="118" y="5824"/>
                  <a:pt x="118" y="5824"/>
                  <a:pt x="113" y="5814"/>
                </a:cubicBezTo>
                <a:cubicBezTo>
                  <a:pt x="113" y="5803"/>
                  <a:pt x="107" y="5803"/>
                  <a:pt x="101" y="5814"/>
                </a:cubicBezTo>
                <a:cubicBezTo>
                  <a:pt x="101" y="5814"/>
                  <a:pt x="101" y="5824"/>
                  <a:pt x="101" y="5824"/>
                </a:cubicBezTo>
                <a:cubicBezTo>
                  <a:pt x="96" y="5824"/>
                  <a:pt x="90" y="5824"/>
                  <a:pt x="96" y="5824"/>
                </a:cubicBezTo>
                <a:cubicBezTo>
                  <a:pt x="96" y="5835"/>
                  <a:pt x="96" y="5824"/>
                  <a:pt x="101" y="5835"/>
                </a:cubicBezTo>
                <a:cubicBezTo>
                  <a:pt x="101" y="5835"/>
                  <a:pt x="101" y="5835"/>
                  <a:pt x="101" y="5846"/>
                </a:cubicBezTo>
                <a:cubicBezTo>
                  <a:pt x="96" y="5846"/>
                  <a:pt x="90" y="5835"/>
                  <a:pt x="84" y="5835"/>
                </a:cubicBezTo>
                <a:cubicBezTo>
                  <a:pt x="84" y="5835"/>
                  <a:pt x="84" y="5846"/>
                  <a:pt x="79" y="5846"/>
                </a:cubicBezTo>
                <a:cubicBezTo>
                  <a:pt x="79" y="5846"/>
                  <a:pt x="79" y="5846"/>
                  <a:pt x="79" y="5846"/>
                </a:cubicBezTo>
                <a:cubicBezTo>
                  <a:pt x="79" y="5846"/>
                  <a:pt x="84" y="5846"/>
                  <a:pt x="84" y="5846"/>
                </a:cubicBezTo>
                <a:cubicBezTo>
                  <a:pt x="84" y="5857"/>
                  <a:pt x="84" y="5857"/>
                  <a:pt x="84" y="5857"/>
                </a:cubicBezTo>
                <a:cubicBezTo>
                  <a:pt x="79" y="5857"/>
                  <a:pt x="79" y="5857"/>
                  <a:pt x="73" y="5857"/>
                </a:cubicBezTo>
                <a:cubicBezTo>
                  <a:pt x="73" y="5857"/>
                  <a:pt x="68" y="5867"/>
                  <a:pt x="73" y="5867"/>
                </a:cubicBezTo>
                <a:cubicBezTo>
                  <a:pt x="73" y="5867"/>
                  <a:pt x="79" y="5867"/>
                  <a:pt x="79" y="5878"/>
                </a:cubicBezTo>
                <a:cubicBezTo>
                  <a:pt x="79" y="5878"/>
                  <a:pt x="79" y="5878"/>
                  <a:pt x="84" y="5878"/>
                </a:cubicBezTo>
                <a:cubicBezTo>
                  <a:pt x="84" y="5878"/>
                  <a:pt x="84" y="5878"/>
                  <a:pt x="90" y="5889"/>
                </a:cubicBezTo>
                <a:cubicBezTo>
                  <a:pt x="90" y="5889"/>
                  <a:pt x="90" y="5900"/>
                  <a:pt x="96" y="5900"/>
                </a:cubicBezTo>
                <a:cubicBezTo>
                  <a:pt x="96" y="5900"/>
                  <a:pt x="101" y="5889"/>
                  <a:pt x="101" y="5878"/>
                </a:cubicBezTo>
                <a:cubicBezTo>
                  <a:pt x="101" y="5878"/>
                  <a:pt x="101" y="5878"/>
                  <a:pt x="107" y="5878"/>
                </a:cubicBezTo>
                <a:cubicBezTo>
                  <a:pt x="107" y="5867"/>
                  <a:pt x="107" y="5867"/>
                  <a:pt x="113" y="5857"/>
                </a:cubicBezTo>
                <a:cubicBezTo>
                  <a:pt x="113" y="5857"/>
                  <a:pt x="113" y="5857"/>
                  <a:pt x="118" y="5867"/>
                </a:cubicBezTo>
                <a:cubicBezTo>
                  <a:pt x="118" y="5867"/>
                  <a:pt x="118" y="5867"/>
                  <a:pt x="118" y="5867"/>
                </a:cubicBezTo>
                <a:cubicBezTo>
                  <a:pt x="124" y="5867"/>
                  <a:pt x="124" y="5878"/>
                  <a:pt x="129" y="5878"/>
                </a:cubicBezTo>
                <a:cubicBezTo>
                  <a:pt x="135" y="5867"/>
                  <a:pt x="129" y="5857"/>
                  <a:pt x="129" y="5857"/>
                </a:cubicBezTo>
                <a:cubicBezTo>
                  <a:pt x="129" y="5846"/>
                  <a:pt x="135" y="5846"/>
                  <a:pt x="135" y="5846"/>
                </a:cubicBezTo>
                <a:cubicBezTo>
                  <a:pt x="135" y="5857"/>
                  <a:pt x="135" y="5857"/>
                  <a:pt x="135" y="5867"/>
                </a:cubicBezTo>
                <a:cubicBezTo>
                  <a:pt x="135" y="5867"/>
                  <a:pt x="141" y="5867"/>
                  <a:pt x="146" y="5867"/>
                </a:cubicBezTo>
                <a:cubicBezTo>
                  <a:pt x="146" y="5867"/>
                  <a:pt x="146" y="5857"/>
                  <a:pt x="146" y="5857"/>
                </a:cubicBezTo>
                <a:cubicBezTo>
                  <a:pt x="146" y="5857"/>
                  <a:pt x="146" y="5846"/>
                  <a:pt x="152" y="5846"/>
                </a:cubicBezTo>
                <a:cubicBezTo>
                  <a:pt x="152" y="5846"/>
                  <a:pt x="152" y="5835"/>
                  <a:pt x="152" y="5835"/>
                </a:cubicBezTo>
                <a:cubicBezTo>
                  <a:pt x="146" y="5835"/>
                  <a:pt x="146" y="5835"/>
                  <a:pt x="146" y="5835"/>
                </a:cubicBezTo>
                <a:close/>
                <a:moveTo>
                  <a:pt x="3562" y="1956"/>
                </a:moveTo>
                <a:cubicBezTo>
                  <a:pt x="3562" y="1956"/>
                  <a:pt x="3556" y="1967"/>
                  <a:pt x="3556" y="1967"/>
                </a:cubicBezTo>
                <a:cubicBezTo>
                  <a:pt x="3562" y="1967"/>
                  <a:pt x="3562" y="1967"/>
                  <a:pt x="3567" y="1967"/>
                </a:cubicBezTo>
                <a:cubicBezTo>
                  <a:pt x="3567" y="1967"/>
                  <a:pt x="3578" y="1967"/>
                  <a:pt x="3578" y="1967"/>
                </a:cubicBezTo>
                <a:cubicBezTo>
                  <a:pt x="3578" y="1967"/>
                  <a:pt x="3578" y="1977"/>
                  <a:pt x="3578" y="1977"/>
                </a:cubicBezTo>
                <a:cubicBezTo>
                  <a:pt x="3578" y="1977"/>
                  <a:pt x="3573" y="1977"/>
                  <a:pt x="3573" y="1977"/>
                </a:cubicBezTo>
                <a:cubicBezTo>
                  <a:pt x="3567" y="1977"/>
                  <a:pt x="3562" y="1977"/>
                  <a:pt x="3550" y="1977"/>
                </a:cubicBezTo>
                <a:cubicBezTo>
                  <a:pt x="3545" y="1977"/>
                  <a:pt x="3545" y="1988"/>
                  <a:pt x="3550" y="1988"/>
                </a:cubicBezTo>
                <a:cubicBezTo>
                  <a:pt x="3550" y="1999"/>
                  <a:pt x="3556" y="1999"/>
                  <a:pt x="3556" y="2010"/>
                </a:cubicBezTo>
                <a:cubicBezTo>
                  <a:pt x="3556" y="2020"/>
                  <a:pt x="3550" y="2010"/>
                  <a:pt x="3545" y="2020"/>
                </a:cubicBezTo>
                <a:cubicBezTo>
                  <a:pt x="3545" y="2020"/>
                  <a:pt x="3550" y="2031"/>
                  <a:pt x="3545" y="2031"/>
                </a:cubicBezTo>
                <a:cubicBezTo>
                  <a:pt x="3539" y="2031"/>
                  <a:pt x="3539" y="2020"/>
                  <a:pt x="3539" y="2020"/>
                </a:cubicBezTo>
                <a:cubicBezTo>
                  <a:pt x="3539" y="2020"/>
                  <a:pt x="3539" y="2020"/>
                  <a:pt x="3539" y="2020"/>
                </a:cubicBezTo>
                <a:cubicBezTo>
                  <a:pt x="3539" y="2020"/>
                  <a:pt x="3539" y="2020"/>
                  <a:pt x="3539" y="2010"/>
                </a:cubicBezTo>
                <a:cubicBezTo>
                  <a:pt x="3539" y="2010"/>
                  <a:pt x="3539" y="2010"/>
                  <a:pt x="3539" y="1999"/>
                </a:cubicBezTo>
                <a:cubicBezTo>
                  <a:pt x="3539" y="1999"/>
                  <a:pt x="3533" y="1999"/>
                  <a:pt x="3533" y="1999"/>
                </a:cubicBezTo>
                <a:cubicBezTo>
                  <a:pt x="3528" y="1999"/>
                  <a:pt x="3528" y="1999"/>
                  <a:pt x="3528" y="1999"/>
                </a:cubicBezTo>
                <a:cubicBezTo>
                  <a:pt x="3517" y="1988"/>
                  <a:pt x="3511" y="1967"/>
                  <a:pt x="3505" y="1967"/>
                </a:cubicBezTo>
                <a:cubicBezTo>
                  <a:pt x="3500" y="1967"/>
                  <a:pt x="3494" y="1977"/>
                  <a:pt x="3488" y="1977"/>
                </a:cubicBezTo>
                <a:cubicBezTo>
                  <a:pt x="3483" y="1977"/>
                  <a:pt x="3483" y="1967"/>
                  <a:pt x="3477" y="1967"/>
                </a:cubicBezTo>
                <a:cubicBezTo>
                  <a:pt x="3466" y="1967"/>
                  <a:pt x="3455" y="1977"/>
                  <a:pt x="3449" y="1977"/>
                </a:cubicBezTo>
                <a:cubicBezTo>
                  <a:pt x="3443" y="1988"/>
                  <a:pt x="3443" y="1999"/>
                  <a:pt x="3438" y="1999"/>
                </a:cubicBezTo>
                <a:cubicBezTo>
                  <a:pt x="3432" y="1999"/>
                  <a:pt x="3427" y="1999"/>
                  <a:pt x="3427" y="1999"/>
                </a:cubicBezTo>
                <a:cubicBezTo>
                  <a:pt x="3421" y="2010"/>
                  <a:pt x="3427" y="2020"/>
                  <a:pt x="3432" y="2020"/>
                </a:cubicBezTo>
                <a:cubicBezTo>
                  <a:pt x="3432" y="2031"/>
                  <a:pt x="3438" y="2031"/>
                  <a:pt x="3443" y="2031"/>
                </a:cubicBezTo>
                <a:cubicBezTo>
                  <a:pt x="3443" y="2031"/>
                  <a:pt x="3443" y="2042"/>
                  <a:pt x="3443" y="2042"/>
                </a:cubicBezTo>
                <a:cubicBezTo>
                  <a:pt x="3449" y="2042"/>
                  <a:pt x="3449" y="2042"/>
                  <a:pt x="3449" y="2042"/>
                </a:cubicBezTo>
                <a:cubicBezTo>
                  <a:pt x="3455" y="2031"/>
                  <a:pt x="3460" y="2031"/>
                  <a:pt x="3466" y="2031"/>
                </a:cubicBezTo>
                <a:cubicBezTo>
                  <a:pt x="3472" y="2031"/>
                  <a:pt x="3472" y="2031"/>
                  <a:pt x="3477" y="2042"/>
                </a:cubicBezTo>
                <a:cubicBezTo>
                  <a:pt x="3483" y="2053"/>
                  <a:pt x="3483" y="2053"/>
                  <a:pt x="3488" y="2053"/>
                </a:cubicBezTo>
                <a:cubicBezTo>
                  <a:pt x="3488" y="2053"/>
                  <a:pt x="3483" y="2063"/>
                  <a:pt x="3483" y="2053"/>
                </a:cubicBezTo>
                <a:cubicBezTo>
                  <a:pt x="3477" y="2053"/>
                  <a:pt x="3477" y="2053"/>
                  <a:pt x="3477" y="2053"/>
                </a:cubicBezTo>
                <a:cubicBezTo>
                  <a:pt x="3472" y="2053"/>
                  <a:pt x="3472" y="2063"/>
                  <a:pt x="3472" y="2063"/>
                </a:cubicBezTo>
                <a:cubicBezTo>
                  <a:pt x="3466" y="2063"/>
                  <a:pt x="3460" y="2063"/>
                  <a:pt x="3455" y="2063"/>
                </a:cubicBezTo>
                <a:cubicBezTo>
                  <a:pt x="3455" y="2063"/>
                  <a:pt x="3455" y="2063"/>
                  <a:pt x="3455" y="2063"/>
                </a:cubicBezTo>
                <a:cubicBezTo>
                  <a:pt x="3455" y="2074"/>
                  <a:pt x="3455" y="2074"/>
                  <a:pt x="3460" y="2074"/>
                </a:cubicBezTo>
                <a:cubicBezTo>
                  <a:pt x="3460" y="2074"/>
                  <a:pt x="3466" y="2074"/>
                  <a:pt x="3472" y="2085"/>
                </a:cubicBezTo>
                <a:cubicBezTo>
                  <a:pt x="3472" y="2085"/>
                  <a:pt x="3477" y="2085"/>
                  <a:pt x="3483" y="2085"/>
                </a:cubicBezTo>
                <a:cubicBezTo>
                  <a:pt x="3483" y="2085"/>
                  <a:pt x="3488" y="2085"/>
                  <a:pt x="3488" y="2085"/>
                </a:cubicBezTo>
                <a:cubicBezTo>
                  <a:pt x="3494" y="2096"/>
                  <a:pt x="3494" y="2096"/>
                  <a:pt x="3500" y="2096"/>
                </a:cubicBezTo>
                <a:cubicBezTo>
                  <a:pt x="3505" y="2096"/>
                  <a:pt x="3511" y="2085"/>
                  <a:pt x="3511" y="2096"/>
                </a:cubicBezTo>
                <a:cubicBezTo>
                  <a:pt x="3505" y="2106"/>
                  <a:pt x="3500" y="2106"/>
                  <a:pt x="3500" y="2096"/>
                </a:cubicBezTo>
                <a:cubicBezTo>
                  <a:pt x="3494" y="2096"/>
                  <a:pt x="3494" y="2096"/>
                  <a:pt x="3494" y="2096"/>
                </a:cubicBezTo>
                <a:cubicBezTo>
                  <a:pt x="3488" y="2096"/>
                  <a:pt x="3488" y="2096"/>
                  <a:pt x="3483" y="2096"/>
                </a:cubicBezTo>
                <a:cubicBezTo>
                  <a:pt x="3483" y="2096"/>
                  <a:pt x="3483" y="2096"/>
                  <a:pt x="3477" y="2096"/>
                </a:cubicBezTo>
                <a:cubicBezTo>
                  <a:pt x="3477" y="2096"/>
                  <a:pt x="3472" y="2096"/>
                  <a:pt x="3472" y="2096"/>
                </a:cubicBezTo>
                <a:cubicBezTo>
                  <a:pt x="3472" y="2106"/>
                  <a:pt x="3477" y="2106"/>
                  <a:pt x="3477" y="2117"/>
                </a:cubicBezTo>
                <a:cubicBezTo>
                  <a:pt x="3483" y="2128"/>
                  <a:pt x="3483" y="2128"/>
                  <a:pt x="3488" y="2139"/>
                </a:cubicBezTo>
                <a:cubicBezTo>
                  <a:pt x="3494" y="2149"/>
                  <a:pt x="3494" y="2149"/>
                  <a:pt x="3500" y="2149"/>
                </a:cubicBezTo>
                <a:cubicBezTo>
                  <a:pt x="3505" y="2139"/>
                  <a:pt x="3505" y="2139"/>
                  <a:pt x="3505" y="2139"/>
                </a:cubicBezTo>
                <a:cubicBezTo>
                  <a:pt x="3511" y="2139"/>
                  <a:pt x="3511" y="2139"/>
                  <a:pt x="3511" y="2139"/>
                </a:cubicBezTo>
                <a:cubicBezTo>
                  <a:pt x="3511" y="2149"/>
                  <a:pt x="3500" y="2149"/>
                  <a:pt x="3500" y="2160"/>
                </a:cubicBezTo>
                <a:cubicBezTo>
                  <a:pt x="3494" y="2160"/>
                  <a:pt x="3488" y="2149"/>
                  <a:pt x="3483" y="2149"/>
                </a:cubicBezTo>
                <a:cubicBezTo>
                  <a:pt x="3477" y="2139"/>
                  <a:pt x="3477" y="2128"/>
                  <a:pt x="3472" y="2128"/>
                </a:cubicBezTo>
                <a:cubicBezTo>
                  <a:pt x="3466" y="2117"/>
                  <a:pt x="3460" y="2117"/>
                  <a:pt x="3455" y="2117"/>
                </a:cubicBezTo>
                <a:cubicBezTo>
                  <a:pt x="3455" y="2117"/>
                  <a:pt x="3455" y="2106"/>
                  <a:pt x="3455" y="2106"/>
                </a:cubicBezTo>
                <a:cubicBezTo>
                  <a:pt x="3455" y="2106"/>
                  <a:pt x="3460" y="2106"/>
                  <a:pt x="3460" y="2106"/>
                </a:cubicBezTo>
                <a:cubicBezTo>
                  <a:pt x="3460" y="2106"/>
                  <a:pt x="3455" y="2106"/>
                  <a:pt x="3455" y="2106"/>
                </a:cubicBezTo>
                <a:cubicBezTo>
                  <a:pt x="3455" y="2096"/>
                  <a:pt x="3449" y="2106"/>
                  <a:pt x="3443" y="2106"/>
                </a:cubicBezTo>
                <a:cubicBezTo>
                  <a:pt x="3443" y="2096"/>
                  <a:pt x="3443" y="2085"/>
                  <a:pt x="3438" y="2085"/>
                </a:cubicBezTo>
                <a:cubicBezTo>
                  <a:pt x="3432" y="2085"/>
                  <a:pt x="3432" y="2085"/>
                  <a:pt x="3432" y="2074"/>
                </a:cubicBezTo>
                <a:cubicBezTo>
                  <a:pt x="3427" y="2074"/>
                  <a:pt x="3427" y="2074"/>
                  <a:pt x="3427" y="2074"/>
                </a:cubicBezTo>
                <a:cubicBezTo>
                  <a:pt x="3421" y="2063"/>
                  <a:pt x="3415" y="2053"/>
                  <a:pt x="3415" y="2053"/>
                </a:cubicBezTo>
                <a:cubicBezTo>
                  <a:pt x="3410" y="2042"/>
                  <a:pt x="3404" y="2042"/>
                  <a:pt x="3404" y="2031"/>
                </a:cubicBezTo>
                <a:cubicBezTo>
                  <a:pt x="3398" y="2020"/>
                  <a:pt x="3398" y="2020"/>
                  <a:pt x="3393" y="2020"/>
                </a:cubicBezTo>
                <a:cubicBezTo>
                  <a:pt x="3387" y="2020"/>
                  <a:pt x="3387" y="2020"/>
                  <a:pt x="3382" y="2020"/>
                </a:cubicBezTo>
                <a:cubicBezTo>
                  <a:pt x="3376" y="2020"/>
                  <a:pt x="3370" y="2020"/>
                  <a:pt x="3365" y="2020"/>
                </a:cubicBezTo>
                <a:cubicBezTo>
                  <a:pt x="3359" y="2020"/>
                  <a:pt x="3359" y="2031"/>
                  <a:pt x="3359" y="2042"/>
                </a:cubicBezTo>
                <a:cubicBezTo>
                  <a:pt x="3359" y="2042"/>
                  <a:pt x="3353" y="2042"/>
                  <a:pt x="3353" y="2053"/>
                </a:cubicBezTo>
                <a:cubicBezTo>
                  <a:pt x="3353" y="2053"/>
                  <a:pt x="3348" y="2053"/>
                  <a:pt x="3348" y="2063"/>
                </a:cubicBezTo>
                <a:cubicBezTo>
                  <a:pt x="3348" y="2063"/>
                  <a:pt x="3342" y="2074"/>
                  <a:pt x="3348" y="2074"/>
                </a:cubicBezTo>
                <a:cubicBezTo>
                  <a:pt x="3353" y="2085"/>
                  <a:pt x="3359" y="2074"/>
                  <a:pt x="3365" y="2074"/>
                </a:cubicBezTo>
                <a:cubicBezTo>
                  <a:pt x="3370" y="2074"/>
                  <a:pt x="3370" y="2074"/>
                  <a:pt x="3376" y="2074"/>
                </a:cubicBezTo>
                <a:cubicBezTo>
                  <a:pt x="3382" y="2074"/>
                  <a:pt x="3382" y="2074"/>
                  <a:pt x="3387" y="2074"/>
                </a:cubicBezTo>
                <a:cubicBezTo>
                  <a:pt x="3387" y="2074"/>
                  <a:pt x="3387" y="2074"/>
                  <a:pt x="3382" y="2085"/>
                </a:cubicBezTo>
                <a:cubicBezTo>
                  <a:pt x="3382" y="2085"/>
                  <a:pt x="3376" y="2085"/>
                  <a:pt x="3370" y="2085"/>
                </a:cubicBezTo>
                <a:cubicBezTo>
                  <a:pt x="3365" y="2096"/>
                  <a:pt x="3365" y="2117"/>
                  <a:pt x="3370" y="2128"/>
                </a:cubicBezTo>
                <a:cubicBezTo>
                  <a:pt x="3370" y="2128"/>
                  <a:pt x="3376" y="2128"/>
                  <a:pt x="3382" y="2139"/>
                </a:cubicBezTo>
                <a:cubicBezTo>
                  <a:pt x="3382" y="2139"/>
                  <a:pt x="3387" y="2139"/>
                  <a:pt x="3387" y="2139"/>
                </a:cubicBezTo>
                <a:cubicBezTo>
                  <a:pt x="3387" y="2139"/>
                  <a:pt x="3393" y="2128"/>
                  <a:pt x="3393" y="2128"/>
                </a:cubicBezTo>
                <a:cubicBezTo>
                  <a:pt x="3393" y="2128"/>
                  <a:pt x="3398" y="2128"/>
                  <a:pt x="3398" y="2128"/>
                </a:cubicBezTo>
                <a:cubicBezTo>
                  <a:pt x="3398" y="2139"/>
                  <a:pt x="3393" y="2139"/>
                  <a:pt x="3393" y="2139"/>
                </a:cubicBezTo>
                <a:cubicBezTo>
                  <a:pt x="3387" y="2149"/>
                  <a:pt x="3382" y="2149"/>
                  <a:pt x="3387" y="2160"/>
                </a:cubicBezTo>
                <a:cubicBezTo>
                  <a:pt x="3387" y="2160"/>
                  <a:pt x="3393" y="2160"/>
                  <a:pt x="3393" y="2171"/>
                </a:cubicBezTo>
                <a:cubicBezTo>
                  <a:pt x="3387" y="2171"/>
                  <a:pt x="3387" y="2171"/>
                  <a:pt x="3387" y="2171"/>
                </a:cubicBezTo>
                <a:cubicBezTo>
                  <a:pt x="3382" y="2171"/>
                  <a:pt x="3376" y="2160"/>
                  <a:pt x="3370" y="2160"/>
                </a:cubicBezTo>
                <a:cubicBezTo>
                  <a:pt x="3370" y="2160"/>
                  <a:pt x="3370" y="2160"/>
                  <a:pt x="3365" y="2160"/>
                </a:cubicBezTo>
                <a:cubicBezTo>
                  <a:pt x="3365" y="2149"/>
                  <a:pt x="3365" y="2160"/>
                  <a:pt x="3359" y="2160"/>
                </a:cubicBezTo>
                <a:cubicBezTo>
                  <a:pt x="3353" y="2160"/>
                  <a:pt x="3348" y="2160"/>
                  <a:pt x="3348" y="2160"/>
                </a:cubicBezTo>
                <a:cubicBezTo>
                  <a:pt x="3342" y="2160"/>
                  <a:pt x="3331" y="2171"/>
                  <a:pt x="3342" y="2171"/>
                </a:cubicBezTo>
                <a:cubicBezTo>
                  <a:pt x="3342" y="2181"/>
                  <a:pt x="3342" y="2171"/>
                  <a:pt x="3348" y="2171"/>
                </a:cubicBezTo>
                <a:cubicBezTo>
                  <a:pt x="3348" y="2181"/>
                  <a:pt x="3348" y="2181"/>
                  <a:pt x="3348" y="2181"/>
                </a:cubicBezTo>
                <a:cubicBezTo>
                  <a:pt x="3342" y="2181"/>
                  <a:pt x="3342" y="2192"/>
                  <a:pt x="3342" y="2192"/>
                </a:cubicBezTo>
                <a:cubicBezTo>
                  <a:pt x="3348" y="2192"/>
                  <a:pt x="3348" y="2192"/>
                  <a:pt x="3353" y="2192"/>
                </a:cubicBezTo>
                <a:cubicBezTo>
                  <a:pt x="3353" y="2192"/>
                  <a:pt x="3353" y="2203"/>
                  <a:pt x="3353" y="2203"/>
                </a:cubicBezTo>
                <a:cubicBezTo>
                  <a:pt x="3348" y="2203"/>
                  <a:pt x="3348" y="2203"/>
                  <a:pt x="3348" y="2203"/>
                </a:cubicBezTo>
                <a:cubicBezTo>
                  <a:pt x="3342" y="2203"/>
                  <a:pt x="3336" y="2192"/>
                  <a:pt x="3331" y="2192"/>
                </a:cubicBezTo>
                <a:cubicBezTo>
                  <a:pt x="3325" y="2192"/>
                  <a:pt x="3325" y="2203"/>
                  <a:pt x="3320" y="2214"/>
                </a:cubicBezTo>
                <a:cubicBezTo>
                  <a:pt x="3314" y="2214"/>
                  <a:pt x="3308" y="2214"/>
                  <a:pt x="3303" y="2224"/>
                </a:cubicBezTo>
                <a:cubicBezTo>
                  <a:pt x="3297" y="2224"/>
                  <a:pt x="3303" y="2235"/>
                  <a:pt x="3308" y="2235"/>
                </a:cubicBezTo>
                <a:cubicBezTo>
                  <a:pt x="3314" y="2246"/>
                  <a:pt x="3308" y="2257"/>
                  <a:pt x="3320" y="2257"/>
                </a:cubicBezTo>
                <a:cubicBezTo>
                  <a:pt x="3325" y="2257"/>
                  <a:pt x="3331" y="2246"/>
                  <a:pt x="3336" y="2246"/>
                </a:cubicBezTo>
                <a:cubicBezTo>
                  <a:pt x="3342" y="2246"/>
                  <a:pt x="3348" y="2246"/>
                  <a:pt x="3353" y="2246"/>
                </a:cubicBezTo>
                <a:cubicBezTo>
                  <a:pt x="3359" y="2246"/>
                  <a:pt x="3365" y="2246"/>
                  <a:pt x="3370" y="2235"/>
                </a:cubicBezTo>
                <a:cubicBezTo>
                  <a:pt x="3376" y="2235"/>
                  <a:pt x="3376" y="2235"/>
                  <a:pt x="3382" y="2235"/>
                </a:cubicBezTo>
                <a:cubicBezTo>
                  <a:pt x="3387" y="2235"/>
                  <a:pt x="3393" y="2235"/>
                  <a:pt x="3398" y="2235"/>
                </a:cubicBezTo>
                <a:cubicBezTo>
                  <a:pt x="3404" y="2235"/>
                  <a:pt x="3410" y="2235"/>
                  <a:pt x="3410" y="2235"/>
                </a:cubicBezTo>
                <a:cubicBezTo>
                  <a:pt x="3415" y="2224"/>
                  <a:pt x="3421" y="2224"/>
                  <a:pt x="3427" y="2224"/>
                </a:cubicBezTo>
                <a:cubicBezTo>
                  <a:pt x="3432" y="2224"/>
                  <a:pt x="3438" y="2224"/>
                  <a:pt x="3443" y="2224"/>
                </a:cubicBezTo>
                <a:cubicBezTo>
                  <a:pt x="3449" y="2224"/>
                  <a:pt x="3455" y="2224"/>
                  <a:pt x="3460" y="2224"/>
                </a:cubicBezTo>
                <a:cubicBezTo>
                  <a:pt x="3466" y="2214"/>
                  <a:pt x="3472" y="2214"/>
                  <a:pt x="3477" y="2214"/>
                </a:cubicBezTo>
                <a:cubicBezTo>
                  <a:pt x="3483" y="2214"/>
                  <a:pt x="3483" y="2214"/>
                  <a:pt x="3488" y="2214"/>
                </a:cubicBezTo>
                <a:cubicBezTo>
                  <a:pt x="3494" y="2214"/>
                  <a:pt x="3494" y="2214"/>
                  <a:pt x="3500" y="2214"/>
                </a:cubicBezTo>
                <a:cubicBezTo>
                  <a:pt x="3505" y="2203"/>
                  <a:pt x="3511" y="2203"/>
                  <a:pt x="3505" y="2214"/>
                </a:cubicBezTo>
                <a:cubicBezTo>
                  <a:pt x="3505" y="2224"/>
                  <a:pt x="3500" y="2214"/>
                  <a:pt x="3500" y="2214"/>
                </a:cubicBezTo>
                <a:cubicBezTo>
                  <a:pt x="3494" y="2224"/>
                  <a:pt x="3505" y="2224"/>
                  <a:pt x="3505" y="2235"/>
                </a:cubicBezTo>
                <a:cubicBezTo>
                  <a:pt x="3500" y="2235"/>
                  <a:pt x="3488" y="2235"/>
                  <a:pt x="3488" y="2235"/>
                </a:cubicBezTo>
                <a:cubicBezTo>
                  <a:pt x="3483" y="2246"/>
                  <a:pt x="3483" y="2246"/>
                  <a:pt x="3483" y="2246"/>
                </a:cubicBezTo>
                <a:cubicBezTo>
                  <a:pt x="3483" y="2246"/>
                  <a:pt x="3477" y="2246"/>
                  <a:pt x="3477" y="2246"/>
                </a:cubicBezTo>
                <a:cubicBezTo>
                  <a:pt x="3472" y="2257"/>
                  <a:pt x="3477" y="2267"/>
                  <a:pt x="3477" y="2267"/>
                </a:cubicBezTo>
                <a:cubicBezTo>
                  <a:pt x="3472" y="2267"/>
                  <a:pt x="3466" y="2267"/>
                  <a:pt x="3460" y="2267"/>
                </a:cubicBezTo>
                <a:cubicBezTo>
                  <a:pt x="3460" y="2267"/>
                  <a:pt x="3449" y="2267"/>
                  <a:pt x="3449" y="2278"/>
                </a:cubicBezTo>
                <a:cubicBezTo>
                  <a:pt x="3449" y="2278"/>
                  <a:pt x="3460" y="2289"/>
                  <a:pt x="3455" y="2289"/>
                </a:cubicBezTo>
                <a:cubicBezTo>
                  <a:pt x="3449" y="2289"/>
                  <a:pt x="3443" y="2289"/>
                  <a:pt x="3438" y="2289"/>
                </a:cubicBezTo>
                <a:cubicBezTo>
                  <a:pt x="3438" y="2300"/>
                  <a:pt x="3438" y="2300"/>
                  <a:pt x="3443" y="2300"/>
                </a:cubicBezTo>
                <a:cubicBezTo>
                  <a:pt x="3443" y="2300"/>
                  <a:pt x="3443" y="2300"/>
                  <a:pt x="3449" y="2300"/>
                </a:cubicBezTo>
                <a:cubicBezTo>
                  <a:pt x="3449" y="2310"/>
                  <a:pt x="3455" y="2310"/>
                  <a:pt x="3460" y="2310"/>
                </a:cubicBezTo>
                <a:cubicBezTo>
                  <a:pt x="3460" y="2310"/>
                  <a:pt x="3460" y="2310"/>
                  <a:pt x="3466" y="2321"/>
                </a:cubicBezTo>
                <a:cubicBezTo>
                  <a:pt x="3466" y="2321"/>
                  <a:pt x="3472" y="2321"/>
                  <a:pt x="3472" y="2321"/>
                </a:cubicBezTo>
                <a:cubicBezTo>
                  <a:pt x="3472" y="2321"/>
                  <a:pt x="3477" y="2321"/>
                  <a:pt x="3477" y="2321"/>
                </a:cubicBezTo>
                <a:cubicBezTo>
                  <a:pt x="3477" y="2321"/>
                  <a:pt x="3472" y="2321"/>
                  <a:pt x="3472" y="2321"/>
                </a:cubicBezTo>
                <a:cubicBezTo>
                  <a:pt x="3466" y="2321"/>
                  <a:pt x="3460" y="2321"/>
                  <a:pt x="3455" y="2332"/>
                </a:cubicBezTo>
                <a:cubicBezTo>
                  <a:pt x="3455" y="2332"/>
                  <a:pt x="3455" y="2332"/>
                  <a:pt x="3455" y="2343"/>
                </a:cubicBezTo>
                <a:cubicBezTo>
                  <a:pt x="3460" y="2343"/>
                  <a:pt x="3460" y="2343"/>
                  <a:pt x="3460" y="2353"/>
                </a:cubicBezTo>
                <a:cubicBezTo>
                  <a:pt x="3460" y="2364"/>
                  <a:pt x="3460" y="2364"/>
                  <a:pt x="3460" y="2375"/>
                </a:cubicBezTo>
                <a:cubicBezTo>
                  <a:pt x="3466" y="2386"/>
                  <a:pt x="3472" y="2375"/>
                  <a:pt x="3477" y="2375"/>
                </a:cubicBezTo>
                <a:cubicBezTo>
                  <a:pt x="3483" y="2375"/>
                  <a:pt x="3494" y="2386"/>
                  <a:pt x="3505" y="2386"/>
                </a:cubicBezTo>
                <a:cubicBezTo>
                  <a:pt x="3511" y="2386"/>
                  <a:pt x="3511" y="2386"/>
                  <a:pt x="3517" y="2375"/>
                </a:cubicBezTo>
                <a:cubicBezTo>
                  <a:pt x="3522" y="2375"/>
                  <a:pt x="3522" y="2364"/>
                  <a:pt x="3528" y="2364"/>
                </a:cubicBezTo>
                <a:cubicBezTo>
                  <a:pt x="3539" y="2353"/>
                  <a:pt x="3550" y="2364"/>
                  <a:pt x="3556" y="2364"/>
                </a:cubicBezTo>
                <a:cubicBezTo>
                  <a:pt x="3562" y="2364"/>
                  <a:pt x="3567" y="2364"/>
                  <a:pt x="3573" y="2364"/>
                </a:cubicBezTo>
                <a:cubicBezTo>
                  <a:pt x="3578" y="2364"/>
                  <a:pt x="3584" y="2364"/>
                  <a:pt x="3590" y="2375"/>
                </a:cubicBezTo>
                <a:cubicBezTo>
                  <a:pt x="3595" y="2375"/>
                  <a:pt x="3601" y="2375"/>
                  <a:pt x="3601" y="2375"/>
                </a:cubicBezTo>
                <a:cubicBezTo>
                  <a:pt x="3607" y="2375"/>
                  <a:pt x="3607" y="2375"/>
                  <a:pt x="3612" y="2375"/>
                </a:cubicBezTo>
                <a:cubicBezTo>
                  <a:pt x="3612" y="2375"/>
                  <a:pt x="3618" y="2364"/>
                  <a:pt x="3618" y="2364"/>
                </a:cubicBezTo>
                <a:cubicBezTo>
                  <a:pt x="3618" y="2353"/>
                  <a:pt x="3612" y="2343"/>
                  <a:pt x="3612" y="2343"/>
                </a:cubicBezTo>
                <a:cubicBezTo>
                  <a:pt x="3607" y="2332"/>
                  <a:pt x="3607" y="2321"/>
                  <a:pt x="3612" y="2321"/>
                </a:cubicBezTo>
                <a:cubicBezTo>
                  <a:pt x="3612" y="2321"/>
                  <a:pt x="3618" y="2332"/>
                  <a:pt x="3618" y="2332"/>
                </a:cubicBezTo>
                <a:cubicBezTo>
                  <a:pt x="3618" y="2332"/>
                  <a:pt x="3623" y="2332"/>
                  <a:pt x="3623" y="2332"/>
                </a:cubicBezTo>
                <a:cubicBezTo>
                  <a:pt x="3629" y="2343"/>
                  <a:pt x="3629" y="2353"/>
                  <a:pt x="3635" y="2353"/>
                </a:cubicBezTo>
                <a:cubicBezTo>
                  <a:pt x="3640" y="2343"/>
                  <a:pt x="3635" y="2332"/>
                  <a:pt x="3635" y="2332"/>
                </a:cubicBezTo>
                <a:cubicBezTo>
                  <a:pt x="3629" y="2332"/>
                  <a:pt x="3629" y="2321"/>
                  <a:pt x="3623" y="2310"/>
                </a:cubicBezTo>
                <a:cubicBezTo>
                  <a:pt x="3623" y="2310"/>
                  <a:pt x="3612" y="2310"/>
                  <a:pt x="3618" y="2300"/>
                </a:cubicBezTo>
                <a:cubicBezTo>
                  <a:pt x="3618" y="2300"/>
                  <a:pt x="3618" y="2300"/>
                  <a:pt x="3618" y="2289"/>
                </a:cubicBezTo>
                <a:cubicBezTo>
                  <a:pt x="3623" y="2289"/>
                  <a:pt x="3623" y="2289"/>
                  <a:pt x="3623" y="2278"/>
                </a:cubicBezTo>
                <a:cubicBezTo>
                  <a:pt x="3629" y="2278"/>
                  <a:pt x="3629" y="2267"/>
                  <a:pt x="3629" y="2257"/>
                </a:cubicBezTo>
                <a:cubicBezTo>
                  <a:pt x="3629" y="2246"/>
                  <a:pt x="3635" y="2246"/>
                  <a:pt x="3640" y="2246"/>
                </a:cubicBezTo>
                <a:cubicBezTo>
                  <a:pt x="3640" y="2257"/>
                  <a:pt x="3646" y="2257"/>
                  <a:pt x="3646" y="2267"/>
                </a:cubicBezTo>
                <a:cubicBezTo>
                  <a:pt x="3652" y="2267"/>
                  <a:pt x="3652" y="2267"/>
                  <a:pt x="3652" y="2267"/>
                </a:cubicBezTo>
                <a:cubicBezTo>
                  <a:pt x="3652" y="2278"/>
                  <a:pt x="3652" y="2278"/>
                  <a:pt x="3657" y="2289"/>
                </a:cubicBezTo>
                <a:cubicBezTo>
                  <a:pt x="3657" y="2289"/>
                  <a:pt x="3657" y="2278"/>
                  <a:pt x="3657" y="2278"/>
                </a:cubicBezTo>
                <a:cubicBezTo>
                  <a:pt x="3657" y="2278"/>
                  <a:pt x="3652" y="2267"/>
                  <a:pt x="3652" y="2267"/>
                </a:cubicBezTo>
                <a:cubicBezTo>
                  <a:pt x="3652" y="2257"/>
                  <a:pt x="3652" y="2246"/>
                  <a:pt x="3652" y="2235"/>
                </a:cubicBezTo>
                <a:cubicBezTo>
                  <a:pt x="3652" y="2235"/>
                  <a:pt x="3657" y="2214"/>
                  <a:pt x="3652" y="2214"/>
                </a:cubicBezTo>
                <a:cubicBezTo>
                  <a:pt x="3652" y="2203"/>
                  <a:pt x="3646" y="2203"/>
                  <a:pt x="3646" y="2203"/>
                </a:cubicBezTo>
                <a:cubicBezTo>
                  <a:pt x="3640" y="2203"/>
                  <a:pt x="3640" y="2192"/>
                  <a:pt x="3640" y="2181"/>
                </a:cubicBezTo>
                <a:cubicBezTo>
                  <a:pt x="3640" y="2171"/>
                  <a:pt x="3640" y="2160"/>
                  <a:pt x="3640" y="2160"/>
                </a:cubicBezTo>
                <a:cubicBezTo>
                  <a:pt x="3635" y="2149"/>
                  <a:pt x="3635" y="2139"/>
                  <a:pt x="3640" y="2128"/>
                </a:cubicBezTo>
                <a:cubicBezTo>
                  <a:pt x="3640" y="2128"/>
                  <a:pt x="3640" y="2128"/>
                  <a:pt x="3646" y="2117"/>
                </a:cubicBezTo>
                <a:cubicBezTo>
                  <a:pt x="3646" y="2117"/>
                  <a:pt x="3646" y="2106"/>
                  <a:pt x="3646" y="2106"/>
                </a:cubicBezTo>
                <a:cubicBezTo>
                  <a:pt x="3646" y="2096"/>
                  <a:pt x="3646" y="2085"/>
                  <a:pt x="3646" y="2074"/>
                </a:cubicBezTo>
                <a:cubicBezTo>
                  <a:pt x="3640" y="2074"/>
                  <a:pt x="3635" y="2074"/>
                  <a:pt x="3635" y="2063"/>
                </a:cubicBezTo>
                <a:cubicBezTo>
                  <a:pt x="3629" y="2042"/>
                  <a:pt x="3635" y="2031"/>
                  <a:pt x="3635" y="2010"/>
                </a:cubicBezTo>
                <a:cubicBezTo>
                  <a:pt x="3629" y="1999"/>
                  <a:pt x="3618" y="1999"/>
                  <a:pt x="3612" y="1999"/>
                </a:cubicBezTo>
                <a:cubicBezTo>
                  <a:pt x="3607" y="1988"/>
                  <a:pt x="3601" y="1988"/>
                  <a:pt x="3601" y="1988"/>
                </a:cubicBezTo>
                <a:cubicBezTo>
                  <a:pt x="3595" y="1977"/>
                  <a:pt x="3595" y="1967"/>
                  <a:pt x="3590" y="1967"/>
                </a:cubicBezTo>
                <a:cubicBezTo>
                  <a:pt x="3584" y="1956"/>
                  <a:pt x="3578" y="1956"/>
                  <a:pt x="3573" y="1956"/>
                </a:cubicBezTo>
                <a:cubicBezTo>
                  <a:pt x="3573" y="1956"/>
                  <a:pt x="3573" y="1956"/>
                  <a:pt x="3567" y="1956"/>
                </a:cubicBezTo>
                <a:cubicBezTo>
                  <a:pt x="3567" y="1956"/>
                  <a:pt x="3562" y="1956"/>
                  <a:pt x="3562" y="1956"/>
                </a:cubicBezTo>
                <a:close/>
                <a:moveTo>
                  <a:pt x="1367" y="6190"/>
                </a:moveTo>
                <a:cubicBezTo>
                  <a:pt x="1373" y="6190"/>
                  <a:pt x="1373" y="6190"/>
                  <a:pt x="1373" y="6201"/>
                </a:cubicBezTo>
                <a:cubicBezTo>
                  <a:pt x="1378" y="6201"/>
                  <a:pt x="1378" y="6201"/>
                  <a:pt x="1378" y="6201"/>
                </a:cubicBezTo>
                <a:cubicBezTo>
                  <a:pt x="1384" y="6201"/>
                  <a:pt x="1384" y="6190"/>
                  <a:pt x="1384" y="6190"/>
                </a:cubicBezTo>
                <a:cubicBezTo>
                  <a:pt x="1390" y="6179"/>
                  <a:pt x="1390" y="6168"/>
                  <a:pt x="1384" y="6168"/>
                </a:cubicBezTo>
                <a:cubicBezTo>
                  <a:pt x="1378" y="6158"/>
                  <a:pt x="1356" y="6179"/>
                  <a:pt x="1367" y="6190"/>
                </a:cubicBezTo>
                <a:close/>
                <a:moveTo>
                  <a:pt x="1288" y="6039"/>
                </a:moveTo>
                <a:cubicBezTo>
                  <a:pt x="1294" y="6039"/>
                  <a:pt x="1294" y="6039"/>
                  <a:pt x="1294" y="6029"/>
                </a:cubicBezTo>
                <a:cubicBezTo>
                  <a:pt x="1300" y="6029"/>
                  <a:pt x="1300" y="6018"/>
                  <a:pt x="1305" y="6018"/>
                </a:cubicBezTo>
                <a:cubicBezTo>
                  <a:pt x="1311" y="6007"/>
                  <a:pt x="1311" y="6007"/>
                  <a:pt x="1311" y="5996"/>
                </a:cubicBezTo>
                <a:cubicBezTo>
                  <a:pt x="1311" y="5986"/>
                  <a:pt x="1311" y="5986"/>
                  <a:pt x="1311" y="5975"/>
                </a:cubicBezTo>
                <a:cubicBezTo>
                  <a:pt x="1311" y="5975"/>
                  <a:pt x="1305" y="5975"/>
                  <a:pt x="1305" y="5964"/>
                </a:cubicBezTo>
                <a:cubicBezTo>
                  <a:pt x="1305" y="5964"/>
                  <a:pt x="1305" y="5953"/>
                  <a:pt x="1305" y="5953"/>
                </a:cubicBezTo>
                <a:cubicBezTo>
                  <a:pt x="1305" y="5953"/>
                  <a:pt x="1300" y="5943"/>
                  <a:pt x="1300" y="5943"/>
                </a:cubicBezTo>
                <a:cubicBezTo>
                  <a:pt x="1294" y="5943"/>
                  <a:pt x="1294" y="5943"/>
                  <a:pt x="1294" y="5932"/>
                </a:cubicBezTo>
                <a:cubicBezTo>
                  <a:pt x="1294" y="5932"/>
                  <a:pt x="1294" y="5932"/>
                  <a:pt x="1288" y="5921"/>
                </a:cubicBezTo>
                <a:cubicBezTo>
                  <a:pt x="1288" y="5921"/>
                  <a:pt x="1288" y="5910"/>
                  <a:pt x="1288" y="5900"/>
                </a:cubicBezTo>
                <a:cubicBezTo>
                  <a:pt x="1288" y="5900"/>
                  <a:pt x="1288" y="5889"/>
                  <a:pt x="1288" y="5889"/>
                </a:cubicBezTo>
                <a:cubicBezTo>
                  <a:pt x="1288" y="5878"/>
                  <a:pt x="1294" y="5889"/>
                  <a:pt x="1294" y="5889"/>
                </a:cubicBezTo>
                <a:cubicBezTo>
                  <a:pt x="1294" y="5900"/>
                  <a:pt x="1294" y="5910"/>
                  <a:pt x="1300" y="5921"/>
                </a:cubicBezTo>
                <a:cubicBezTo>
                  <a:pt x="1300" y="5921"/>
                  <a:pt x="1305" y="5932"/>
                  <a:pt x="1305" y="5932"/>
                </a:cubicBezTo>
                <a:cubicBezTo>
                  <a:pt x="1305" y="5943"/>
                  <a:pt x="1305" y="5943"/>
                  <a:pt x="1311" y="5953"/>
                </a:cubicBezTo>
                <a:cubicBezTo>
                  <a:pt x="1311" y="5953"/>
                  <a:pt x="1317" y="5964"/>
                  <a:pt x="1317" y="5964"/>
                </a:cubicBezTo>
                <a:cubicBezTo>
                  <a:pt x="1317" y="5964"/>
                  <a:pt x="1317" y="5953"/>
                  <a:pt x="1317" y="5953"/>
                </a:cubicBezTo>
                <a:cubicBezTo>
                  <a:pt x="1311" y="5943"/>
                  <a:pt x="1311" y="5943"/>
                  <a:pt x="1311" y="5943"/>
                </a:cubicBezTo>
                <a:cubicBezTo>
                  <a:pt x="1311" y="5932"/>
                  <a:pt x="1311" y="5921"/>
                  <a:pt x="1305" y="5921"/>
                </a:cubicBezTo>
                <a:cubicBezTo>
                  <a:pt x="1300" y="5910"/>
                  <a:pt x="1305" y="5900"/>
                  <a:pt x="1300" y="5900"/>
                </a:cubicBezTo>
                <a:cubicBezTo>
                  <a:pt x="1300" y="5889"/>
                  <a:pt x="1294" y="5878"/>
                  <a:pt x="1294" y="5867"/>
                </a:cubicBezTo>
                <a:cubicBezTo>
                  <a:pt x="1294" y="5867"/>
                  <a:pt x="1288" y="5867"/>
                  <a:pt x="1288" y="5867"/>
                </a:cubicBezTo>
                <a:cubicBezTo>
                  <a:pt x="1283" y="5867"/>
                  <a:pt x="1277" y="5867"/>
                  <a:pt x="1272" y="5867"/>
                </a:cubicBezTo>
                <a:cubicBezTo>
                  <a:pt x="1272" y="5857"/>
                  <a:pt x="1266" y="5857"/>
                  <a:pt x="1260" y="5857"/>
                </a:cubicBezTo>
                <a:cubicBezTo>
                  <a:pt x="1260" y="5857"/>
                  <a:pt x="1255" y="5846"/>
                  <a:pt x="1255" y="5835"/>
                </a:cubicBezTo>
                <a:cubicBezTo>
                  <a:pt x="1249" y="5835"/>
                  <a:pt x="1249" y="5824"/>
                  <a:pt x="1243" y="5824"/>
                </a:cubicBezTo>
                <a:cubicBezTo>
                  <a:pt x="1243" y="5824"/>
                  <a:pt x="1243" y="5835"/>
                  <a:pt x="1243" y="5835"/>
                </a:cubicBezTo>
                <a:cubicBezTo>
                  <a:pt x="1243" y="5846"/>
                  <a:pt x="1243" y="5857"/>
                  <a:pt x="1243" y="5857"/>
                </a:cubicBezTo>
                <a:cubicBezTo>
                  <a:pt x="1249" y="5857"/>
                  <a:pt x="1249" y="5867"/>
                  <a:pt x="1249" y="5867"/>
                </a:cubicBezTo>
                <a:cubicBezTo>
                  <a:pt x="1249" y="5867"/>
                  <a:pt x="1255" y="5867"/>
                  <a:pt x="1255" y="5867"/>
                </a:cubicBezTo>
                <a:cubicBezTo>
                  <a:pt x="1260" y="5867"/>
                  <a:pt x="1255" y="5878"/>
                  <a:pt x="1255" y="5878"/>
                </a:cubicBezTo>
                <a:cubicBezTo>
                  <a:pt x="1255" y="5889"/>
                  <a:pt x="1255" y="5900"/>
                  <a:pt x="1255" y="5900"/>
                </a:cubicBezTo>
                <a:cubicBezTo>
                  <a:pt x="1260" y="5910"/>
                  <a:pt x="1260" y="5921"/>
                  <a:pt x="1260" y="5932"/>
                </a:cubicBezTo>
                <a:cubicBezTo>
                  <a:pt x="1260" y="5943"/>
                  <a:pt x="1260" y="5953"/>
                  <a:pt x="1260" y="5964"/>
                </a:cubicBezTo>
                <a:cubicBezTo>
                  <a:pt x="1260" y="5964"/>
                  <a:pt x="1266" y="5964"/>
                  <a:pt x="1266" y="5975"/>
                </a:cubicBezTo>
                <a:cubicBezTo>
                  <a:pt x="1266" y="5975"/>
                  <a:pt x="1266" y="5975"/>
                  <a:pt x="1266" y="5986"/>
                </a:cubicBezTo>
                <a:cubicBezTo>
                  <a:pt x="1272" y="5986"/>
                  <a:pt x="1272" y="5975"/>
                  <a:pt x="1277" y="5975"/>
                </a:cubicBezTo>
                <a:cubicBezTo>
                  <a:pt x="1283" y="5975"/>
                  <a:pt x="1277" y="5986"/>
                  <a:pt x="1283" y="5986"/>
                </a:cubicBezTo>
                <a:cubicBezTo>
                  <a:pt x="1283" y="5996"/>
                  <a:pt x="1283" y="5996"/>
                  <a:pt x="1283" y="5996"/>
                </a:cubicBezTo>
                <a:cubicBezTo>
                  <a:pt x="1283" y="5996"/>
                  <a:pt x="1283" y="6007"/>
                  <a:pt x="1283" y="6007"/>
                </a:cubicBezTo>
                <a:cubicBezTo>
                  <a:pt x="1283" y="6007"/>
                  <a:pt x="1277" y="6007"/>
                  <a:pt x="1277" y="6007"/>
                </a:cubicBezTo>
                <a:cubicBezTo>
                  <a:pt x="1277" y="6007"/>
                  <a:pt x="1277" y="6018"/>
                  <a:pt x="1277" y="6029"/>
                </a:cubicBezTo>
                <a:cubicBezTo>
                  <a:pt x="1272" y="6029"/>
                  <a:pt x="1272" y="6039"/>
                  <a:pt x="1272" y="6050"/>
                </a:cubicBezTo>
                <a:cubicBezTo>
                  <a:pt x="1272" y="6050"/>
                  <a:pt x="1266" y="6050"/>
                  <a:pt x="1266" y="6061"/>
                </a:cubicBezTo>
                <a:cubicBezTo>
                  <a:pt x="1266" y="6061"/>
                  <a:pt x="1266" y="6061"/>
                  <a:pt x="1266" y="6061"/>
                </a:cubicBezTo>
                <a:cubicBezTo>
                  <a:pt x="1266" y="6072"/>
                  <a:pt x="1272" y="6072"/>
                  <a:pt x="1272" y="6061"/>
                </a:cubicBezTo>
                <a:cubicBezTo>
                  <a:pt x="1277" y="6061"/>
                  <a:pt x="1277" y="6061"/>
                  <a:pt x="1277" y="6061"/>
                </a:cubicBezTo>
                <a:cubicBezTo>
                  <a:pt x="1283" y="6050"/>
                  <a:pt x="1283" y="6050"/>
                  <a:pt x="1288" y="6039"/>
                </a:cubicBezTo>
                <a:close/>
                <a:moveTo>
                  <a:pt x="1373" y="6448"/>
                </a:moveTo>
                <a:cubicBezTo>
                  <a:pt x="1373" y="6459"/>
                  <a:pt x="1373" y="6459"/>
                  <a:pt x="1378" y="6459"/>
                </a:cubicBezTo>
                <a:cubicBezTo>
                  <a:pt x="1384" y="6469"/>
                  <a:pt x="1384" y="6469"/>
                  <a:pt x="1384" y="6469"/>
                </a:cubicBezTo>
                <a:cubicBezTo>
                  <a:pt x="1384" y="6469"/>
                  <a:pt x="1390" y="6480"/>
                  <a:pt x="1390" y="6469"/>
                </a:cubicBezTo>
                <a:cubicBezTo>
                  <a:pt x="1390" y="6469"/>
                  <a:pt x="1390" y="6469"/>
                  <a:pt x="1384" y="6459"/>
                </a:cubicBezTo>
                <a:cubicBezTo>
                  <a:pt x="1384" y="6459"/>
                  <a:pt x="1384" y="6448"/>
                  <a:pt x="1384" y="6448"/>
                </a:cubicBezTo>
                <a:cubicBezTo>
                  <a:pt x="1384" y="6437"/>
                  <a:pt x="1378" y="6437"/>
                  <a:pt x="1378" y="6437"/>
                </a:cubicBezTo>
                <a:cubicBezTo>
                  <a:pt x="1378" y="6426"/>
                  <a:pt x="1373" y="6426"/>
                  <a:pt x="1373" y="6416"/>
                </a:cubicBezTo>
                <a:cubicBezTo>
                  <a:pt x="1373" y="6405"/>
                  <a:pt x="1373" y="6394"/>
                  <a:pt x="1367" y="6394"/>
                </a:cubicBezTo>
                <a:cubicBezTo>
                  <a:pt x="1362" y="6383"/>
                  <a:pt x="1362" y="6383"/>
                  <a:pt x="1362" y="6383"/>
                </a:cubicBezTo>
                <a:cubicBezTo>
                  <a:pt x="1362" y="6373"/>
                  <a:pt x="1362" y="6362"/>
                  <a:pt x="1367" y="6373"/>
                </a:cubicBezTo>
                <a:cubicBezTo>
                  <a:pt x="1367" y="6373"/>
                  <a:pt x="1367" y="6373"/>
                  <a:pt x="1367" y="6383"/>
                </a:cubicBezTo>
                <a:cubicBezTo>
                  <a:pt x="1373" y="6383"/>
                  <a:pt x="1373" y="6383"/>
                  <a:pt x="1373" y="6383"/>
                </a:cubicBezTo>
                <a:cubicBezTo>
                  <a:pt x="1373" y="6373"/>
                  <a:pt x="1373" y="6373"/>
                  <a:pt x="1378" y="6373"/>
                </a:cubicBezTo>
                <a:cubicBezTo>
                  <a:pt x="1378" y="6373"/>
                  <a:pt x="1378" y="6373"/>
                  <a:pt x="1378" y="6373"/>
                </a:cubicBezTo>
                <a:cubicBezTo>
                  <a:pt x="1378" y="6383"/>
                  <a:pt x="1378" y="6383"/>
                  <a:pt x="1384" y="6383"/>
                </a:cubicBezTo>
                <a:cubicBezTo>
                  <a:pt x="1384" y="6383"/>
                  <a:pt x="1384" y="6383"/>
                  <a:pt x="1390" y="6383"/>
                </a:cubicBezTo>
                <a:cubicBezTo>
                  <a:pt x="1390" y="6383"/>
                  <a:pt x="1390" y="6373"/>
                  <a:pt x="1390" y="6373"/>
                </a:cubicBezTo>
                <a:cubicBezTo>
                  <a:pt x="1395" y="6373"/>
                  <a:pt x="1395" y="6394"/>
                  <a:pt x="1395" y="6394"/>
                </a:cubicBezTo>
                <a:cubicBezTo>
                  <a:pt x="1395" y="6405"/>
                  <a:pt x="1401" y="6405"/>
                  <a:pt x="1401" y="6405"/>
                </a:cubicBezTo>
                <a:cubicBezTo>
                  <a:pt x="1401" y="6416"/>
                  <a:pt x="1395" y="6416"/>
                  <a:pt x="1395" y="6426"/>
                </a:cubicBezTo>
                <a:cubicBezTo>
                  <a:pt x="1401" y="6426"/>
                  <a:pt x="1407" y="6437"/>
                  <a:pt x="1407" y="6437"/>
                </a:cubicBezTo>
                <a:cubicBezTo>
                  <a:pt x="1407" y="6437"/>
                  <a:pt x="1407" y="6448"/>
                  <a:pt x="1412" y="6448"/>
                </a:cubicBezTo>
                <a:cubicBezTo>
                  <a:pt x="1412" y="6448"/>
                  <a:pt x="1418" y="6448"/>
                  <a:pt x="1418" y="6448"/>
                </a:cubicBezTo>
                <a:cubicBezTo>
                  <a:pt x="1418" y="6459"/>
                  <a:pt x="1418" y="6459"/>
                  <a:pt x="1418" y="6459"/>
                </a:cubicBezTo>
                <a:cubicBezTo>
                  <a:pt x="1418" y="6469"/>
                  <a:pt x="1423" y="6459"/>
                  <a:pt x="1423" y="6459"/>
                </a:cubicBezTo>
                <a:cubicBezTo>
                  <a:pt x="1423" y="6459"/>
                  <a:pt x="1429" y="6469"/>
                  <a:pt x="1429" y="6469"/>
                </a:cubicBezTo>
                <a:cubicBezTo>
                  <a:pt x="1429" y="6469"/>
                  <a:pt x="1435" y="6459"/>
                  <a:pt x="1435" y="6459"/>
                </a:cubicBezTo>
                <a:cubicBezTo>
                  <a:pt x="1435" y="6448"/>
                  <a:pt x="1440" y="6416"/>
                  <a:pt x="1429" y="6416"/>
                </a:cubicBezTo>
                <a:cubicBezTo>
                  <a:pt x="1429" y="6416"/>
                  <a:pt x="1423" y="6426"/>
                  <a:pt x="1423" y="6416"/>
                </a:cubicBezTo>
                <a:cubicBezTo>
                  <a:pt x="1423" y="6416"/>
                  <a:pt x="1423" y="6405"/>
                  <a:pt x="1429" y="6405"/>
                </a:cubicBezTo>
                <a:cubicBezTo>
                  <a:pt x="1429" y="6405"/>
                  <a:pt x="1435" y="6394"/>
                  <a:pt x="1435" y="6394"/>
                </a:cubicBezTo>
                <a:cubicBezTo>
                  <a:pt x="1435" y="6383"/>
                  <a:pt x="1435" y="6373"/>
                  <a:pt x="1429" y="6373"/>
                </a:cubicBezTo>
                <a:cubicBezTo>
                  <a:pt x="1429" y="6373"/>
                  <a:pt x="1429" y="6373"/>
                  <a:pt x="1429" y="6373"/>
                </a:cubicBezTo>
                <a:cubicBezTo>
                  <a:pt x="1423" y="6373"/>
                  <a:pt x="1423" y="6362"/>
                  <a:pt x="1423" y="6362"/>
                </a:cubicBezTo>
                <a:cubicBezTo>
                  <a:pt x="1423" y="6340"/>
                  <a:pt x="1418" y="6351"/>
                  <a:pt x="1412" y="6351"/>
                </a:cubicBezTo>
                <a:cubicBezTo>
                  <a:pt x="1412" y="6340"/>
                  <a:pt x="1418" y="6340"/>
                  <a:pt x="1412" y="6340"/>
                </a:cubicBezTo>
                <a:cubicBezTo>
                  <a:pt x="1412" y="6340"/>
                  <a:pt x="1412" y="6340"/>
                  <a:pt x="1412" y="6340"/>
                </a:cubicBezTo>
                <a:cubicBezTo>
                  <a:pt x="1412" y="6340"/>
                  <a:pt x="1412" y="6330"/>
                  <a:pt x="1407" y="6330"/>
                </a:cubicBezTo>
                <a:cubicBezTo>
                  <a:pt x="1401" y="6330"/>
                  <a:pt x="1401" y="6340"/>
                  <a:pt x="1395" y="6330"/>
                </a:cubicBezTo>
                <a:cubicBezTo>
                  <a:pt x="1395" y="6330"/>
                  <a:pt x="1395" y="6319"/>
                  <a:pt x="1395" y="6319"/>
                </a:cubicBezTo>
                <a:cubicBezTo>
                  <a:pt x="1401" y="6308"/>
                  <a:pt x="1401" y="6319"/>
                  <a:pt x="1407" y="6319"/>
                </a:cubicBezTo>
                <a:cubicBezTo>
                  <a:pt x="1407" y="6330"/>
                  <a:pt x="1407" y="6330"/>
                  <a:pt x="1412" y="6330"/>
                </a:cubicBezTo>
                <a:cubicBezTo>
                  <a:pt x="1412" y="6330"/>
                  <a:pt x="1418" y="6330"/>
                  <a:pt x="1423" y="6330"/>
                </a:cubicBezTo>
                <a:cubicBezTo>
                  <a:pt x="1423" y="6319"/>
                  <a:pt x="1418" y="6319"/>
                  <a:pt x="1418" y="6319"/>
                </a:cubicBezTo>
                <a:cubicBezTo>
                  <a:pt x="1412" y="6319"/>
                  <a:pt x="1412" y="6319"/>
                  <a:pt x="1412" y="6308"/>
                </a:cubicBezTo>
                <a:cubicBezTo>
                  <a:pt x="1407" y="6297"/>
                  <a:pt x="1401" y="6287"/>
                  <a:pt x="1395" y="6265"/>
                </a:cubicBezTo>
                <a:cubicBezTo>
                  <a:pt x="1395" y="6254"/>
                  <a:pt x="1384" y="6233"/>
                  <a:pt x="1378" y="6233"/>
                </a:cubicBezTo>
                <a:cubicBezTo>
                  <a:pt x="1373" y="6233"/>
                  <a:pt x="1367" y="6233"/>
                  <a:pt x="1362" y="6233"/>
                </a:cubicBezTo>
                <a:cubicBezTo>
                  <a:pt x="1362" y="6222"/>
                  <a:pt x="1362" y="6211"/>
                  <a:pt x="1362" y="6201"/>
                </a:cubicBezTo>
                <a:cubicBezTo>
                  <a:pt x="1362" y="6201"/>
                  <a:pt x="1362" y="6190"/>
                  <a:pt x="1356" y="6190"/>
                </a:cubicBezTo>
                <a:cubicBezTo>
                  <a:pt x="1350" y="6190"/>
                  <a:pt x="1345" y="6190"/>
                  <a:pt x="1339" y="6190"/>
                </a:cubicBezTo>
                <a:cubicBezTo>
                  <a:pt x="1339" y="6190"/>
                  <a:pt x="1339" y="6190"/>
                  <a:pt x="1333" y="6190"/>
                </a:cubicBezTo>
                <a:cubicBezTo>
                  <a:pt x="1333" y="6190"/>
                  <a:pt x="1333" y="6179"/>
                  <a:pt x="1328" y="6190"/>
                </a:cubicBezTo>
                <a:cubicBezTo>
                  <a:pt x="1328" y="6190"/>
                  <a:pt x="1328" y="6201"/>
                  <a:pt x="1328" y="6211"/>
                </a:cubicBezTo>
                <a:cubicBezTo>
                  <a:pt x="1333" y="6211"/>
                  <a:pt x="1339" y="6211"/>
                  <a:pt x="1333" y="6222"/>
                </a:cubicBezTo>
                <a:cubicBezTo>
                  <a:pt x="1333" y="6222"/>
                  <a:pt x="1328" y="6233"/>
                  <a:pt x="1328" y="6233"/>
                </a:cubicBezTo>
                <a:cubicBezTo>
                  <a:pt x="1322" y="6233"/>
                  <a:pt x="1322" y="6233"/>
                  <a:pt x="1322" y="6244"/>
                </a:cubicBezTo>
                <a:cubicBezTo>
                  <a:pt x="1317" y="6244"/>
                  <a:pt x="1317" y="6254"/>
                  <a:pt x="1317" y="6254"/>
                </a:cubicBezTo>
                <a:cubicBezTo>
                  <a:pt x="1317" y="6254"/>
                  <a:pt x="1322" y="6254"/>
                  <a:pt x="1322" y="6254"/>
                </a:cubicBezTo>
                <a:cubicBezTo>
                  <a:pt x="1322" y="6254"/>
                  <a:pt x="1328" y="6254"/>
                  <a:pt x="1328" y="6254"/>
                </a:cubicBezTo>
                <a:cubicBezTo>
                  <a:pt x="1333" y="6254"/>
                  <a:pt x="1333" y="6244"/>
                  <a:pt x="1339" y="6244"/>
                </a:cubicBezTo>
                <a:cubicBezTo>
                  <a:pt x="1339" y="6244"/>
                  <a:pt x="1345" y="6244"/>
                  <a:pt x="1345" y="6244"/>
                </a:cubicBezTo>
                <a:cubicBezTo>
                  <a:pt x="1350" y="6244"/>
                  <a:pt x="1350" y="6233"/>
                  <a:pt x="1350" y="6244"/>
                </a:cubicBezTo>
                <a:cubicBezTo>
                  <a:pt x="1350" y="6244"/>
                  <a:pt x="1350" y="6244"/>
                  <a:pt x="1350" y="6254"/>
                </a:cubicBezTo>
                <a:cubicBezTo>
                  <a:pt x="1350" y="6254"/>
                  <a:pt x="1350" y="6265"/>
                  <a:pt x="1350" y="6265"/>
                </a:cubicBezTo>
                <a:cubicBezTo>
                  <a:pt x="1356" y="6265"/>
                  <a:pt x="1356" y="6265"/>
                  <a:pt x="1356" y="6276"/>
                </a:cubicBezTo>
                <a:cubicBezTo>
                  <a:pt x="1362" y="6276"/>
                  <a:pt x="1356" y="6276"/>
                  <a:pt x="1356" y="6287"/>
                </a:cubicBezTo>
                <a:cubicBezTo>
                  <a:pt x="1350" y="6287"/>
                  <a:pt x="1350" y="6287"/>
                  <a:pt x="1350" y="6287"/>
                </a:cubicBezTo>
                <a:cubicBezTo>
                  <a:pt x="1350" y="6297"/>
                  <a:pt x="1345" y="6297"/>
                  <a:pt x="1345" y="6297"/>
                </a:cubicBezTo>
                <a:cubicBezTo>
                  <a:pt x="1345" y="6297"/>
                  <a:pt x="1339" y="6297"/>
                  <a:pt x="1345" y="6308"/>
                </a:cubicBezTo>
                <a:cubicBezTo>
                  <a:pt x="1345" y="6308"/>
                  <a:pt x="1345" y="6308"/>
                  <a:pt x="1350" y="6308"/>
                </a:cubicBezTo>
                <a:cubicBezTo>
                  <a:pt x="1350" y="6319"/>
                  <a:pt x="1350" y="6319"/>
                  <a:pt x="1350" y="6319"/>
                </a:cubicBezTo>
                <a:cubicBezTo>
                  <a:pt x="1356" y="6319"/>
                  <a:pt x="1356" y="6308"/>
                  <a:pt x="1362" y="6319"/>
                </a:cubicBezTo>
                <a:cubicBezTo>
                  <a:pt x="1362" y="6319"/>
                  <a:pt x="1362" y="6330"/>
                  <a:pt x="1362" y="6330"/>
                </a:cubicBezTo>
                <a:cubicBezTo>
                  <a:pt x="1362" y="6340"/>
                  <a:pt x="1367" y="6340"/>
                  <a:pt x="1367" y="6351"/>
                </a:cubicBezTo>
                <a:cubicBezTo>
                  <a:pt x="1378" y="6351"/>
                  <a:pt x="1367" y="6351"/>
                  <a:pt x="1367" y="6351"/>
                </a:cubicBezTo>
                <a:cubicBezTo>
                  <a:pt x="1362" y="6351"/>
                  <a:pt x="1356" y="6351"/>
                  <a:pt x="1350" y="6362"/>
                </a:cubicBezTo>
                <a:cubicBezTo>
                  <a:pt x="1350" y="6362"/>
                  <a:pt x="1350" y="6362"/>
                  <a:pt x="1345" y="6362"/>
                </a:cubicBezTo>
                <a:cubicBezTo>
                  <a:pt x="1345" y="6362"/>
                  <a:pt x="1339" y="6362"/>
                  <a:pt x="1339" y="6373"/>
                </a:cubicBezTo>
                <a:cubicBezTo>
                  <a:pt x="1339" y="6373"/>
                  <a:pt x="1339" y="6373"/>
                  <a:pt x="1339" y="6383"/>
                </a:cubicBezTo>
                <a:cubicBezTo>
                  <a:pt x="1339" y="6383"/>
                  <a:pt x="1339" y="6383"/>
                  <a:pt x="1345" y="6383"/>
                </a:cubicBezTo>
                <a:cubicBezTo>
                  <a:pt x="1345" y="6383"/>
                  <a:pt x="1350" y="6383"/>
                  <a:pt x="1350" y="6383"/>
                </a:cubicBezTo>
                <a:cubicBezTo>
                  <a:pt x="1350" y="6383"/>
                  <a:pt x="1350" y="6373"/>
                  <a:pt x="1350" y="6373"/>
                </a:cubicBezTo>
                <a:cubicBezTo>
                  <a:pt x="1356" y="6373"/>
                  <a:pt x="1356" y="6362"/>
                  <a:pt x="1362" y="6373"/>
                </a:cubicBezTo>
                <a:cubicBezTo>
                  <a:pt x="1362" y="6373"/>
                  <a:pt x="1356" y="6383"/>
                  <a:pt x="1356" y="6383"/>
                </a:cubicBezTo>
                <a:cubicBezTo>
                  <a:pt x="1356" y="6383"/>
                  <a:pt x="1356" y="6383"/>
                  <a:pt x="1356" y="6394"/>
                </a:cubicBezTo>
                <a:cubicBezTo>
                  <a:pt x="1356" y="6394"/>
                  <a:pt x="1356" y="6394"/>
                  <a:pt x="1356" y="6405"/>
                </a:cubicBezTo>
                <a:cubicBezTo>
                  <a:pt x="1356" y="6405"/>
                  <a:pt x="1356" y="6416"/>
                  <a:pt x="1356" y="6416"/>
                </a:cubicBezTo>
                <a:cubicBezTo>
                  <a:pt x="1356" y="6416"/>
                  <a:pt x="1362" y="6426"/>
                  <a:pt x="1362" y="6426"/>
                </a:cubicBezTo>
                <a:cubicBezTo>
                  <a:pt x="1367" y="6437"/>
                  <a:pt x="1367" y="6437"/>
                  <a:pt x="1373" y="6448"/>
                </a:cubicBezTo>
                <a:close/>
                <a:moveTo>
                  <a:pt x="11" y="6072"/>
                </a:moveTo>
                <a:cubicBezTo>
                  <a:pt x="11" y="6072"/>
                  <a:pt x="6" y="6061"/>
                  <a:pt x="0" y="6061"/>
                </a:cubicBezTo>
                <a:cubicBezTo>
                  <a:pt x="0" y="6093"/>
                  <a:pt x="0" y="6093"/>
                  <a:pt x="0" y="6093"/>
                </a:cubicBezTo>
                <a:cubicBezTo>
                  <a:pt x="6" y="6093"/>
                  <a:pt x="6" y="6082"/>
                  <a:pt x="6" y="6082"/>
                </a:cubicBezTo>
                <a:cubicBezTo>
                  <a:pt x="11" y="6082"/>
                  <a:pt x="11" y="6082"/>
                  <a:pt x="11" y="6072"/>
                </a:cubicBezTo>
                <a:close/>
                <a:moveTo>
                  <a:pt x="1407" y="6190"/>
                </a:moveTo>
                <a:cubicBezTo>
                  <a:pt x="1407" y="6190"/>
                  <a:pt x="1401" y="6179"/>
                  <a:pt x="1401" y="6190"/>
                </a:cubicBezTo>
                <a:cubicBezTo>
                  <a:pt x="1401" y="6190"/>
                  <a:pt x="1401" y="6190"/>
                  <a:pt x="1401" y="6190"/>
                </a:cubicBezTo>
                <a:cubicBezTo>
                  <a:pt x="1395" y="6201"/>
                  <a:pt x="1395" y="6201"/>
                  <a:pt x="1395" y="6201"/>
                </a:cubicBezTo>
                <a:cubicBezTo>
                  <a:pt x="1390" y="6211"/>
                  <a:pt x="1384" y="6211"/>
                  <a:pt x="1390" y="6222"/>
                </a:cubicBezTo>
                <a:cubicBezTo>
                  <a:pt x="1390" y="6233"/>
                  <a:pt x="1395" y="6233"/>
                  <a:pt x="1401" y="6233"/>
                </a:cubicBezTo>
                <a:cubicBezTo>
                  <a:pt x="1401" y="6233"/>
                  <a:pt x="1407" y="6244"/>
                  <a:pt x="1407" y="6254"/>
                </a:cubicBezTo>
                <a:cubicBezTo>
                  <a:pt x="1407" y="6254"/>
                  <a:pt x="1407" y="6254"/>
                  <a:pt x="1407" y="6265"/>
                </a:cubicBezTo>
                <a:cubicBezTo>
                  <a:pt x="1412" y="6265"/>
                  <a:pt x="1412" y="6254"/>
                  <a:pt x="1418" y="6254"/>
                </a:cubicBezTo>
                <a:cubicBezTo>
                  <a:pt x="1423" y="6254"/>
                  <a:pt x="1423" y="6254"/>
                  <a:pt x="1423" y="6244"/>
                </a:cubicBezTo>
                <a:cubicBezTo>
                  <a:pt x="1423" y="6244"/>
                  <a:pt x="1429" y="6222"/>
                  <a:pt x="1423" y="6222"/>
                </a:cubicBezTo>
                <a:cubicBezTo>
                  <a:pt x="1423" y="6222"/>
                  <a:pt x="1418" y="6222"/>
                  <a:pt x="1418" y="6222"/>
                </a:cubicBezTo>
                <a:cubicBezTo>
                  <a:pt x="1412" y="6211"/>
                  <a:pt x="1412" y="6211"/>
                  <a:pt x="1412" y="6211"/>
                </a:cubicBezTo>
                <a:cubicBezTo>
                  <a:pt x="1407" y="6211"/>
                  <a:pt x="1407" y="6211"/>
                  <a:pt x="1407" y="6211"/>
                </a:cubicBezTo>
                <a:cubicBezTo>
                  <a:pt x="1401" y="6211"/>
                  <a:pt x="1407" y="6201"/>
                  <a:pt x="1407" y="6201"/>
                </a:cubicBezTo>
                <a:cubicBezTo>
                  <a:pt x="1407" y="6190"/>
                  <a:pt x="1407" y="6190"/>
                  <a:pt x="1407" y="6190"/>
                </a:cubicBezTo>
                <a:close/>
                <a:moveTo>
                  <a:pt x="1317" y="6147"/>
                </a:moveTo>
                <a:cubicBezTo>
                  <a:pt x="1322" y="6147"/>
                  <a:pt x="1322" y="6136"/>
                  <a:pt x="1322" y="6136"/>
                </a:cubicBezTo>
                <a:cubicBezTo>
                  <a:pt x="1322" y="6125"/>
                  <a:pt x="1328" y="6125"/>
                  <a:pt x="1328" y="6136"/>
                </a:cubicBezTo>
                <a:cubicBezTo>
                  <a:pt x="1328" y="6147"/>
                  <a:pt x="1322" y="6158"/>
                  <a:pt x="1328" y="6158"/>
                </a:cubicBezTo>
                <a:cubicBezTo>
                  <a:pt x="1333" y="6168"/>
                  <a:pt x="1333" y="6168"/>
                  <a:pt x="1339" y="6168"/>
                </a:cubicBezTo>
                <a:cubicBezTo>
                  <a:pt x="1345" y="6168"/>
                  <a:pt x="1345" y="6158"/>
                  <a:pt x="1350" y="6158"/>
                </a:cubicBezTo>
                <a:cubicBezTo>
                  <a:pt x="1356" y="6158"/>
                  <a:pt x="1356" y="6158"/>
                  <a:pt x="1356" y="6158"/>
                </a:cubicBezTo>
                <a:cubicBezTo>
                  <a:pt x="1362" y="6158"/>
                  <a:pt x="1362" y="6147"/>
                  <a:pt x="1362" y="6136"/>
                </a:cubicBezTo>
                <a:cubicBezTo>
                  <a:pt x="1362" y="6136"/>
                  <a:pt x="1362" y="6136"/>
                  <a:pt x="1362" y="6136"/>
                </a:cubicBezTo>
                <a:cubicBezTo>
                  <a:pt x="1356" y="6125"/>
                  <a:pt x="1356" y="6125"/>
                  <a:pt x="1356" y="6125"/>
                </a:cubicBezTo>
                <a:cubicBezTo>
                  <a:pt x="1356" y="6115"/>
                  <a:pt x="1356" y="6115"/>
                  <a:pt x="1350" y="6115"/>
                </a:cubicBezTo>
                <a:cubicBezTo>
                  <a:pt x="1350" y="6104"/>
                  <a:pt x="1350" y="6104"/>
                  <a:pt x="1356" y="6104"/>
                </a:cubicBezTo>
                <a:cubicBezTo>
                  <a:pt x="1356" y="6115"/>
                  <a:pt x="1356" y="6125"/>
                  <a:pt x="1362" y="6125"/>
                </a:cubicBezTo>
                <a:cubicBezTo>
                  <a:pt x="1362" y="6125"/>
                  <a:pt x="1362" y="6125"/>
                  <a:pt x="1362" y="6125"/>
                </a:cubicBezTo>
                <a:cubicBezTo>
                  <a:pt x="1367" y="6136"/>
                  <a:pt x="1367" y="6136"/>
                  <a:pt x="1373" y="6136"/>
                </a:cubicBezTo>
                <a:cubicBezTo>
                  <a:pt x="1373" y="6136"/>
                  <a:pt x="1367" y="6115"/>
                  <a:pt x="1373" y="6115"/>
                </a:cubicBezTo>
                <a:cubicBezTo>
                  <a:pt x="1373" y="6115"/>
                  <a:pt x="1373" y="6125"/>
                  <a:pt x="1373" y="6125"/>
                </a:cubicBezTo>
                <a:cubicBezTo>
                  <a:pt x="1378" y="6125"/>
                  <a:pt x="1373" y="6125"/>
                  <a:pt x="1373" y="6136"/>
                </a:cubicBezTo>
                <a:cubicBezTo>
                  <a:pt x="1373" y="6136"/>
                  <a:pt x="1373" y="6136"/>
                  <a:pt x="1373" y="6136"/>
                </a:cubicBezTo>
                <a:cubicBezTo>
                  <a:pt x="1373" y="6147"/>
                  <a:pt x="1373" y="6147"/>
                  <a:pt x="1373" y="6147"/>
                </a:cubicBezTo>
                <a:cubicBezTo>
                  <a:pt x="1367" y="6147"/>
                  <a:pt x="1367" y="6147"/>
                  <a:pt x="1373" y="6158"/>
                </a:cubicBezTo>
                <a:cubicBezTo>
                  <a:pt x="1373" y="6158"/>
                  <a:pt x="1373" y="6158"/>
                  <a:pt x="1378" y="6158"/>
                </a:cubicBezTo>
                <a:cubicBezTo>
                  <a:pt x="1378" y="6158"/>
                  <a:pt x="1384" y="6158"/>
                  <a:pt x="1384" y="6158"/>
                </a:cubicBezTo>
                <a:cubicBezTo>
                  <a:pt x="1390" y="6158"/>
                  <a:pt x="1390" y="6158"/>
                  <a:pt x="1390" y="6147"/>
                </a:cubicBezTo>
                <a:cubicBezTo>
                  <a:pt x="1395" y="6147"/>
                  <a:pt x="1395" y="6147"/>
                  <a:pt x="1395" y="6147"/>
                </a:cubicBezTo>
                <a:cubicBezTo>
                  <a:pt x="1395" y="6136"/>
                  <a:pt x="1390" y="6136"/>
                  <a:pt x="1390" y="6125"/>
                </a:cubicBezTo>
                <a:cubicBezTo>
                  <a:pt x="1384" y="6125"/>
                  <a:pt x="1384" y="6115"/>
                  <a:pt x="1378" y="6104"/>
                </a:cubicBezTo>
                <a:cubicBezTo>
                  <a:pt x="1378" y="6104"/>
                  <a:pt x="1378" y="6104"/>
                  <a:pt x="1373" y="6104"/>
                </a:cubicBezTo>
                <a:cubicBezTo>
                  <a:pt x="1373" y="6104"/>
                  <a:pt x="1373" y="6093"/>
                  <a:pt x="1373" y="6093"/>
                </a:cubicBezTo>
                <a:cubicBezTo>
                  <a:pt x="1367" y="6082"/>
                  <a:pt x="1362" y="6061"/>
                  <a:pt x="1350" y="6072"/>
                </a:cubicBezTo>
                <a:cubicBezTo>
                  <a:pt x="1350" y="6082"/>
                  <a:pt x="1350" y="6082"/>
                  <a:pt x="1345" y="6082"/>
                </a:cubicBezTo>
                <a:cubicBezTo>
                  <a:pt x="1345" y="6072"/>
                  <a:pt x="1339" y="6072"/>
                  <a:pt x="1339" y="6061"/>
                </a:cubicBezTo>
                <a:cubicBezTo>
                  <a:pt x="1333" y="6061"/>
                  <a:pt x="1328" y="6061"/>
                  <a:pt x="1322" y="6061"/>
                </a:cubicBezTo>
                <a:cubicBezTo>
                  <a:pt x="1322" y="6061"/>
                  <a:pt x="1322" y="6061"/>
                  <a:pt x="1317" y="6061"/>
                </a:cubicBezTo>
                <a:cubicBezTo>
                  <a:pt x="1317" y="6061"/>
                  <a:pt x="1311" y="6061"/>
                  <a:pt x="1311" y="6061"/>
                </a:cubicBezTo>
                <a:cubicBezTo>
                  <a:pt x="1305" y="6061"/>
                  <a:pt x="1300" y="6072"/>
                  <a:pt x="1305" y="6072"/>
                </a:cubicBezTo>
                <a:cubicBezTo>
                  <a:pt x="1305" y="6082"/>
                  <a:pt x="1311" y="6082"/>
                  <a:pt x="1311" y="6082"/>
                </a:cubicBezTo>
                <a:cubicBezTo>
                  <a:pt x="1317" y="6082"/>
                  <a:pt x="1311" y="6093"/>
                  <a:pt x="1311" y="6093"/>
                </a:cubicBezTo>
                <a:cubicBezTo>
                  <a:pt x="1317" y="6104"/>
                  <a:pt x="1322" y="6093"/>
                  <a:pt x="1322" y="6104"/>
                </a:cubicBezTo>
                <a:cubicBezTo>
                  <a:pt x="1322" y="6115"/>
                  <a:pt x="1322" y="6115"/>
                  <a:pt x="1322" y="6115"/>
                </a:cubicBezTo>
                <a:cubicBezTo>
                  <a:pt x="1317" y="6115"/>
                  <a:pt x="1317" y="6104"/>
                  <a:pt x="1317" y="6104"/>
                </a:cubicBezTo>
                <a:cubicBezTo>
                  <a:pt x="1311" y="6115"/>
                  <a:pt x="1317" y="6115"/>
                  <a:pt x="1311" y="6115"/>
                </a:cubicBezTo>
                <a:cubicBezTo>
                  <a:pt x="1311" y="6125"/>
                  <a:pt x="1311" y="6115"/>
                  <a:pt x="1311" y="6115"/>
                </a:cubicBezTo>
                <a:cubicBezTo>
                  <a:pt x="1305" y="6104"/>
                  <a:pt x="1305" y="6093"/>
                  <a:pt x="1300" y="6093"/>
                </a:cubicBezTo>
                <a:cubicBezTo>
                  <a:pt x="1300" y="6093"/>
                  <a:pt x="1294" y="6082"/>
                  <a:pt x="1294" y="6082"/>
                </a:cubicBezTo>
                <a:cubicBezTo>
                  <a:pt x="1288" y="6082"/>
                  <a:pt x="1288" y="6093"/>
                  <a:pt x="1288" y="6093"/>
                </a:cubicBezTo>
                <a:cubicBezTo>
                  <a:pt x="1288" y="6093"/>
                  <a:pt x="1283" y="6093"/>
                  <a:pt x="1283" y="6093"/>
                </a:cubicBezTo>
                <a:cubicBezTo>
                  <a:pt x="1283" y="6093"/>
                  <a:pt x="1277" y="6093"/>
                  <a:pt x="1277" y="6093"/>
                </a:cubicBezTo>
                <a:cubicBezTo>
                  <a:pt x="1277" y="6104"/>
                  <a:pt x="1277" y="6104"/>
                  <a:pt x="1277" y="6104"/>
                </a:cubicBezTo>
                <a:cubicBezTo>
                  <a:pt x="1277" y="6115"/>
                  <a:pt x="1277" y="6115"/>
                  <a:pt x="1283" y="6125"/>
                </a:cubicBezTo>
                <a:cubicBezTo>
                  <a:pt x="1288" y="6125"/>
                  <a:pt x="1283" y="6136"/>
                  <a:pt x="1288" y="6136"/>
                </a:cubicBezTo>
                <a:cubicBezTo>
                  <a:pt x="1288" y="6147"/>
                  <a:pt x="1294" y="6147"/>
                  <a:pt x="1300" y="6158"/>
                </a:cubicBezTo>
                <a:cubicBezTo>
                  <a:pt x="1300" y="6158"/>
                  <a:pt x="1305" y="6179"/>
                  <a:pt x="1300" y="6179"/>
                </a:cubicBezTo>
                <a:cubicBezTo>
                  <a:pt x="1294" y="6179"/>
                  <a:pt x="1294" y="6179"/>
                  <a:pt x="1294" y="6179"/>
                </a:cubicBezTo>
                <a:cubicBezTo>
                  <a:pt x="1294" y="6168"/>
                  <a:pt x="1294" y="6179"/>
                  <a:pt x="1288" y="6179"/>
                </a:cubicBezTo>
                <a:cubicBezTo>
                  <a:pt x="1288" y="6179"/>
                  <a:pt x="1288" y="6179"/>
                  <a:pt x="1288" y="6190"/>
                </a:cubicBezTo>
                <a:cubicBezTo>
                  <a:pt x="1288" y="6190"/>
                  <a:pt x="1288" y="6201"/>
                  <a:pt x="1288" y="6201"/>
                </a:cubicBezTo>
                <a:cubicBezTo>
                  <a:pt x="1288" y="6201"/>
                  <a:pt x="1288" y="6211"/>
                  <a:pt x="1288" y="6211"/>
                </a:cubicBezTo>
                <a:cubicBezTo>
                  <a:pt x="1288" y="6222"/>
                  <a:pt x="1288" y="6222"/>
                  <a:pt x="1288" y="6222"/>
                </a:cubicBezTo>
                <a:cubicBezTo>
                  <a:pt x="1288" y="6233"/>
                  <a:pt x="1294" y="6233"/>
                  <a:pt x="1294" y="6244"/>
                </a:cubicBezTo>
                <a:cubicBezTo>
                  <a:pt x="1294" y="6244"/>
                  <a:pt x="1294" y="6254"/>
                  <a:pt x="1294" y="6254"/>
                </a:cubicBezTo>
                <a:cubicBezTo>
                  <a:pt x="1294" y="6254"/>
                  <a:pt x="1300" y="6233"/>
                  <a:pt x="1300" y="6222"/>
                </a:cubicBezTo>
                <a:cubicBezTo>
                  <a:pt x="1300" y="6222"/>
                  <a:pt x="1294" y="6201"/>
                  <a:pt x="1300" y="6201"/>
                </a:cubicBezTo>
                <a:cubicBezTo>
                  <a:pt x="1300" y="6201"/>
                  <a:pt x="1305" y="6201"/>
                  <a:pt x="1305" y="6211"/>
                </a:cubicBezTo>
                <a:cubicBezTo>
                  <a:pt x="1305" y="6211"/>
                  <a:pt x="1305" y="6222"/>
                  <a:pt x="1311" y="6222"/>
                </a:cubicBezTo>
                <a:cubicBezTo>
                  <a:pt x="1317" y="6211"/>
                  <a:pt x="1305" y="6201"/>
                  <a:pt x="1311" y="6190"/>
                </a:cubicBezTo>
                <a:cubicBezTo>
                  <a:pt x="1311" y="6190"/>
                  <a:pt x="1311" y="6190"/>
                  <a:pt x="1311" y="6190"/>
                </a:cubicBezTo>
                <a:cubicBezTo>
                  <a:pt x="1311" y="6190"/>
                  <a:pt x="1317" y="6179"/>
                  <a:pt x="1317" y="6179"/>
                </a:cubicBezTo>
                <a:cubicBezTo>
                  <a:pt x="1317" y="6179"/>
                  <a:pt x="1317" y="6168"/>
                  <a:pt x="1311" y="6168"/>
                </a:cubicBezTo>
                <a:cubicBezTo>
                  <a:pt x="1311" y="6158"/>
                  <a:pt x="1311" y="6158"/>
                  <a:pt x="1311" y="6158"/>
                </a:cubicBezTo>
                <a:cubicBezTo>
                  <a:pt x="1311" y="6147"/>
                  <a:pt x="1311" y="6147"/>
                  <a:pt x="1311" y="6147"/>
                </a:cubicBezTo>
                <a:cubicBezTo>
                  <a:pt x="1311" y="6136"/>
                  <a:pt x="1317" y="6147"/>
                  <a:pt x="1317" y="6147"/>
                </a:cubicBezTo>
                <a:close/>
                <a:moveTo>
                  <a:pt x="2633" y="1537"/>
                </a:moveTo>
                <a:cubicBezTo>
                  <a:pt x="2639" y="1537"/>
                  <a:pt x="2644" y="1537"/>
                  <a:pt x="2650" y="1537"/>
                </a:cubicBezTo>
                <a:cubicBezTo>
                  <a:pt x="2656" y="1537"/>
                  <a:pt x="2661" y="1537"/>
                  <a:pt x="2667" y="1537"/>
                </a:cubicBezTo>
                <a:cubicBezTo>
                  <a:pt x="2673" y="1526"/>
                  <a:pt x="2678" y="1526"/>
                  <a:pt x="2684" y="1526"/>
                </a:cubicBezTo>
                <a:cubicBezTo>
                  <a:pt x="2695" y="1515"/>
                  <a:pt x="2706" y="1515"/>
                  <a:pt x="2718" y="1526"/>
                </a:cubicBezTo>
                <a:cubicBezTo>
                  <a:pt x="2718" y="1526"/>
                  <a:pt x="2723" y="1537"/>
                  <a:pt x="2729" y="1537"/>
                </a:cubicBezTo>
                <a:cubicBezTo>
                  <a:pt x="2729" y="1537"/>
                  <a:pt x="2734" y="1547"/>
                  <a:pt x="2740" y="1547"/>
                </a:cubicBezTo>
                <a:cubicBezTo>
                  <a:pt x="2746" y="1547"/>
                  <a:pt x="2751" y="1547"/>
                  <a:pt x="2751" y="1537"/>
                </a:cubicBezTo>
                <a:cubicBezTo>
                  <a:pt x="2757" y="1537"/>
                  <a:pt x="2757" y="1526"/>
                  <a:pt x="2763" y="1526"/>
                </a:cubicBezTo>
                <a:cubicBezTo>
                  <a:pt x="2768" y="1515"/>
                  <a:pt x="2768" y="1515"/>
                  <a:pt x="2774" y="1515"/>
                </a:cubicBezTo>
                <a:cubicBezTo>
                  <a:pt x="2779" y="1515"/>
                  <a:pt x="2785" y="1515"/>
                  <a:pt x="2785" y="1515"/>
                </a:cubicBezTo>
                <a:cubicBezTo>
                  <a:pt x="2796" y="1515"/>
                  <a:pt x="2808" y="1526"/>
                  <a:pt x="2819" y="1526"/>
                </a:cubicBezTo>
                <a:cubicBezTo>
                  <a:pt x="2830" y="1526"/>
                  <a:pt x="2836" y="1526"/>
                  <a:pt x="2841" y="1526"/>
                </a:cubicBezTo>
                <a:cubicBezTo>
                  <a:pt x="2847" y="1526"/>
                  <a:pt x="2853" y="1526"/>
                  <a:pt x="2853" y="1526"/>
                </a:cubicBezTo>
                <a:cubicBezTo>
                  <a:pt x="2858" y="1537"/>
                  <a:pt x="2858" y="1537"/>
                  <a:pt x="2864" y="1537"/>
                </a:cubicBezTo>
                <a:cubicBezTo>
                  <a:pt x="2869" y="1537"/>
                  <a:pt x="2881" y="1537"/>
                  <a:pt x="2886" y="1515"/>
                </a:cubicBezTo>
                <a:cubicBezTo>
                  <a:pt x="2886" y="1504"/>
                  <a:pt x="2892" y="1494"/>
                  <a:pt x="2886" y="1483"/>
                </a:cubicBezTo>
                <a:cubicBezTo>
                  <a:pt x="2886" y="1483"/>
                  <a:pt x="2881" y="1472"/>
                  <a:pt x="2881" y="1472"/>
                </a:cubicBezTo>
                <a:cubicBezTo>
                  <a:pt x="2875" y="1461"/>
                  <a:pt x="2869" y="1461"/>
                  <a:pt x="2869" y="1461"/>
                </a:cubicBezTo>
                <a:cubicBezTo>
                  <a:pt x="2864" y="1451"/>
                  <a:pt x="2858" y="1451"/>
                  <a:pt x="2853" y="1440"/>
                </a:cubicBezTo>
                <a:cubicBezTo>
                  <a:pt x="2853" y="1440"/>
                  <a:pt x="2847" y="1429"/>
                  <a:pt x="2841" y="1429"/>
                </a:cubicBezTo>
                <a:cubicBezTo>
                  <a:pt x="2836" y="1429"/>
                  <a:pt x="2830" y="1429"/>
                  <a:pt x="2824" y="1419"/>
                </a:cubicBezTo>
                <a:cubicBezTo>
                  <a:pt x="2813" y="1419"/>
                  <a:pt x="2796" y="1419"/>
                  <a:pt x="2785" y="1419"/>
                </a:cubicBezTo>
                <a:cubicBezTo>
                  <a:pt x="2768" y="1429"/>
                  <a:pt x="2751" y="1440"/>
                  <a:pt x="2740" y="1451"/>
                </a:cubicBezTo>
                <a:cubicBezTo>
                  <a:pt x="2729" y="1461"/>
                  <a:pt x="2723" y="1461"/>
                  <a:pt x="2718" y="1461"/>
                </a:cubicBezTo>
                <a:cubicBezTo>
                  <a:pt x="2706" y="1461"/>
                  <a:pt x="2701" y="1472"/>
                  <a:pt x="2695" y="1472"/>
                </a:cubicBezTo>
                <a:cubicBezTo>
                  <a:pt x="2684" y="1483"/>
                  <a:pt x="2673" y="1494"/>
                  <a:pt x="2661" y="1494"/>
                </a:cubicBezTo>
                <a:cubicBezTo>
                  <a:pt x="2656" y="1504"/>
                  <a:pt x="2656" y="1504"/>
                  <a:pt x="2650" y="1504"/>
                </a:cubicBezTo>
                <a:cubicBezTo>
                  <a:pt x="2644" y="1504"/>
                  <a:pt x="2639" y="1504"/>
                  <a:pt x="2639" y="1515"/>
                </a:cubicBezTo>
                <a:cubicBezTo>
                  <a:pt x="2633" y="1515"/>
                  <a:pt x="2633" y="1515"/>
                  <a:pt x="2633" y="1515"/>
                </a:cubicBezTo>
                <a:cubicBezTo>
                  <a:pt x="2628" y="1526"/>
                  <a:pt x="2633" y="1537"/>
                  <a:pt x="2633" y="1537"/>
                </a:cubicBezTo>
                <a:close/>
                <a:moveTo>
                  <a:pt x="3100" y="1698"/>
                </a:moveTo>
                <a:cubicBezTo>
                  <a:pt x="3100" y="1709"/>
                  <a:pt x="3106" y="1709"/>
                  <a:pt x="3106" y="1709"/>
                </a:cubicBezTo>
                <a:cubicBezTo>
                  <a:pt x="3106" y="1719"/>
                  <a:pt x="3111" y="1719"/>
                  <a:pt x="3111" y="1730"/>
                </a:cubicBezTo>
                <a:cubicBezTo>
                  <a:pt x="3117" y="1752"/>
                  <a:pt x="3123" y="1773"/>
                  <a:pt x="3128" y="1784"/>
                </a:cubicBezTo>
                <a:cubicBezTo>
                  <a:pt x="3134" y="1795"/>
                  <a:pt x="3134" y="1805"/>
                  <a:pt x="3140" y="1816"/>
                </a:cubicBezTo>
                <a:cubicBezTo>
                  <a:pt x="3140" y="1827"/>
                  <a:pt x="3140" y="1827"/>
                  <a:pt x="3145" y="1838"/>
                </a:cubicBezTo>
                <a:cubicBezTo>
                  <a:pt x="3151" y="1838"/>
                  <a:pt x="3151" y="1838"/>
                  <a:pt x="3156" y="1838"/>
                </a:cubicBezTo>
                <a:cubicBezTo>
                  <a:pt x="3156" y="1827"/>
                  <a:pt x="3156" y="1827"/>
                  <a:pt x="3162" y="1827"/>
                </a:cubicBezTo>
                <a:cubicBezTo>
                  <a:pt x="3168" y="1827"/>
                  <a:pt x="3168" y="1838"/>
                  <a:pt x="3173" y="1838"/>
                </a:cubicBezTo>
                <a:cubicBezTo>
                  <a:pt x="3179" y="1848"/>
                  <a:pt x="3179" y="1848"/>
                  <a:pt x="3185" y="1848"/>
                </a:cubicBezTo>
                <a:cubicBezTo>
                  <a:pt x="3185" y="1848"/>
                  <a:pt x="3190" y="1838"/>
                  <a:pt x="3190" y="1838"/>
                </a:cubicBezTo>
                <a:cubicBezTo>
                  <a:pt x="3190" y="1838"/>
                  <a:pt x="3196" y="1838"/>
                  <a:pt x="3196" y="1838"/>
                </a:cubicBezTo>
                <a:cubicBezTo>
                  <a:pt x="3201" y="1838"/>
                  <a:pt x="3201" y="1827"/>
                  <a:pt x="3201" y="1816"/>
                </a:cubicBezTo>
                <a:cubicBezTo>
                  <a:pt x="3207" y="1805"/>
                  <a:pt x="3201" y="1805"/>
                  <a:pt x="3201" y="1795"/>
                </a:cubicBezTo>
                <a:cubicBezTo>
                  <a:pt x="3196" y="1784"/>
                  <a:pt x="3190" y="1784"/>
                  <a:pt x="3185" y="1784"/>
                </a:cubicBezTo>
                <a:cubicBezTo>
                  <a:pt x="3185" y="1784"/>
                  <a:pt x="3185" y="1773"/>
                  <a:pt x="3185" y="1773"/>
                </a:cubicBezTo>
                <a:cubicBezTo>
                  <a:pt x="3185" y="1773"/>
                  <a:pt x="3179" y="1773"/>
                  <a:pt x="3179" y="1773"/>
                </a:cubicBezTo>
                <a:cubicBezTo>
                  <a:pt x="3173" y="1773"/>
                  <a:pt x="3168" y="1773"/>
                  <a:pt x="3168" y="1762"/>
                </a:cubicBezTo>
                <a:cubicBezTo>
                  <a:pt x="3168" y="1752"/>
                  <a:pt x="3168" y="1741"/>
                  <a:pt x="3162" y="1730"/>
                </a:cubicBezTo>
                <a:cubicBezTo>
                  <a:pt x="3162" y="1730"/>
                  <a:pt x="3156" y="1719"/>
                  <a:pt x="3151" y="1719"/>
                </a:cubicBezTo>
                <a:cubicBezTo>
                  <a:pt x="3151" y="1709"/>
                  <a:pt x="3145" y="1709"/>
                  <a:pt x="3145" y="1709"/>
                </a:cubicBezTo>
                <a:cubicBezTo>
                  <a:pt x="3145" y="1698"/>
                  <a:pt x="3140" y="1698"/>
                  <a:pt x="3140" y="1698"/>
                </a:cubicBezTo>
                <a:cubicBezTo>
                  <a:pt x="3134" y="1687"/>
                  <a:pt x="3128" y="1687"/>
                  <a:pt x="3128" y="1676"/>
                </a:cubicBezTo>
                <a:cubicBezTo>
                  <a:pt x="3123" y="1676"/>
                  <a:pt x="3089" y="1687"/>
                  <a:pt x="3095" y="1698"/>
                </a:cubicBezTo>
                <a:cubicBezTo>
                  <a:pt x="3095" y="1698"/>
                  <a:pt x="3100" y="1698"/>
                  <a:pt x="3100" y="1698"/>
                </a:cubicBezTo>
                <a:close/>
                <a:moveTo>
                  <a:pt x="1480" y="6856"/>
                </a:moveTo>
                <a:cubicBezTo>
                  <a:pt x="1480" y="6856"/>
                  <a:pt x="1480" y="6845"/>
                  <a:pt x="1480" y="6845"/>
                </a:cubicBezTo>
                <a:cubicBezTo>
                  <a:pt x="1480" y="6845"/>
                  <a:pt x="1474" y="6856"/>
                  <a:pt x="1469" y="6845"/>
                </a:cubicBezTo>
                <a:cubicBezTo>
                  <a:pt x="1469" y="6845"/>
                  <a:pt x="1469" y="6835"/>
                  <a:pt x="1469" y="6835"/>
                </a:cubicBezTo>
                <a:cubicBezTo>
                  <a:pt x="1463" y="6835"/>
                  <a:pt x="1463" y="6824"/>
                  <a:pt x="1463" y="6824"/>
                </a:cubicBezTo>
                <a:cubicBezTo>
                  <a:pt x="1457" y="6824"/>
                  <a:pt x="1457" y="6813"/>
                  <a:pt x="1452" y="6813"/>
                </a:cubicBezTo>
                <a:cubicBezTo>
                  <a:pt x="1452" y="6813"/>
                  <a:pt x="1440" y="6802"/>
                  <a:pt x="1446" y="6792"/>
                </a:cubicBezTo>
                <a:cubicBezTo>
                  <a:pt x="1446" y="6792"/>
                  <a:pt x="1452" y="6792"/>
                  <a:pt x="1452" y="6792"/>
                </a:cubicBezTo>
                <a:cubicBezTo>
                  <a:pt x="1452" y="6781"/>
                  <a:pt x="1452" y="6781"/>
                  <a:pt x="1446" y="6781"/>
                </a:cubicBezTo>
                <a:cubicBezTo>
                  <a:pt x="1446" y="6781"/>
                  <a:pt x="1435" y="6781"/>
                  <a:pt x="1435" y="6770"/>
                </a:cubicBezTo>
                <a:cubicBezTo>
                  <a:pt x="1435" y="6770"/>
                  <a:pt x="1435" y="6749"/>
                  <a:pt x="1435" y="6749"/>
                </a:cubicBezTo>
                <a:cubicBezTo>
                  <a:pt x="1440" y="6738"/>
                  <a:pt x="1440" y="6759"/>
                  <a:pt x="1440" y="6759"/>
                </a:cubicBezTo>
                <a:cubicBezTo>
                  <a:pt x="1446" y="6770"/>
                  <a:pt x="1446" y="6759"/>
                  <a:pt x="1446" y="6759"/>
                </a:cubicBezTo>
                <a:cubicBezTo>
                  <a:pt x="1452" y="6759"/>
                  <a:pt x="1452" y="6759"/>
                  <a:pt x="1452" y="6759"/>
                </a:cubicBezTo>
                <a:cubicBezTo>
                  <a:pt x="1457" y="6759"/>
                  <a:pt x="1457" y="6759"/>
                  <a:pt x="1457" y="6759"/>
                </a:cubicBezTo>
                <a:cubicBezTo>
                  <a:pt x="1457" y="6749"/>
                  <a:pt x="1457" y="6749"/>
                  <a:pt x="1457" y="6749"/>
                </a:cubicBezTo>
                <a:cubicBezTo>
                  <a:pt x="1452" y="6749"/>
                  <a:pt x="1452" y="6749"/>
                  <a:pt x="1446" y="6749"/>
                </a:cubicBezTo>
                <a:cubicBezTo>
                  <a:pt x="1446" y="6749"/>
                  <a:pt x="1446" y="6749"/>
                  <a:pt x="1440" y="6749"/>
                </a:cubicBezTo>
                <a:cubicBezTo>
                  <a:pt x="1440" y="6749"/>
                  <a:pt x="1440" y="6749"/>
                  <a:pt x="1440" y="6749"/>
                </a:cubicBezTo>
                <a:cubicBezTo>
                  <a:pt x="1440" y="6738"/>
                  <a:pt x="1446" y="6738"/>
                  <a:pt x="1446" y="6738"/>
                </a:cubicBezTo>
                <a:cubicBezTo>
                  <a:pt x="1446" y="6727"/>
                  <a:pt x="1446" y="6727"/>
                  <a:pt x="1446" y="6727"/>
                </a:cubicBezTo>
                <a:cubicBezTo>
                  <a:pt x="1446" y="6716"/>
                  <a:pt x="1446" y="6716"/>
                  <a:pt x="1446" y="6706"/>
                </a:cubicBezTo>
                <a:cubicBezTo>
                  <a:pt x="1440" y="6706"/>
                  <a:pt x="1440" y="6706"/>
                  <a:pt x="1440" y="6716"/>
                </a:cubicBezTo>
                <a:cubicBezTo>
                  <a:pt x="1440" y="6716"/>
                  <a:pt x="1440" y="6716"/>
                  <a:pt x="1435" y="6716"/>
                </a:cubicBezTo>
                <a:cubicBezTo>
                  <a:pt x="1435" y="6716"/>
                  <a:pt x="1429" y="6716"/>
                  <a:pt x="1429" y="6727"/>
                </a:cubicBezTo>
                <a:cubicBezTo>
                  <a:pt x="1429" y="6727"/>
                  <a:pt x="1418" y="6738"/>
                  <a:pt x="1418" y="6727"/>
                </a:cubicBezTo>
                <a:cubicBezTo>
                  <a:pt x="1423" y="6716"/>
                  <a:pt x="1423" y="6716"/>
                  <a:pt x="1429" y="6716"/>
                </a:cubicBezTo>
                <a:cubicBezTo>
                  <a:pt x="1429" y="6716"/>
                  <a:pt x="1429" y="6706"/>
                  <a:pt x="1429" y="6706"/>
                </a:cubicBezTo>
                <a:cubicBezTo>
                  <a:pt x="1429" y="6706"/>
                  <a:pt x="1435" y="6706"/>
                  <a:pt x="1435" y="6706"/>
                </a:cubicBezTo>
                <a:cubicBezTo>
                  <a:pt x="1440" y="6695"/>
                  <a:pt x="1440" y="6695"/>
                  <a:pt x="1440" y="6684"/>
                </a:cubicBezTo>
                <a:cubicBezTo>
                  <a:pt x="1440" y="6684"/>
                  <a:pt x="1440" y="6684"/>
                  <a:pt x="1440" y="6673"/>
                </a:cubicBezTo>
                <a:cubicBezTo>
                  <a:pt x="1440" y="6673"/>
                  <a:pt x="1435" y="6673"/>
                  <a:pt x="1435" y="6663"/>
                </a:cubicBezTo>
                <a:cubicBezTo>
                  <a:pt x="1435" y="6652"/>
                  <a:pt x="1435" y="6641"/>
                  <a:pt x="1440" y="6641"/>
                </a:cubicBezTo>
                <a:cubicBezTo>
                  <a:pt x="1440" y="6630"/>
                  <a:pt x="1440" y="6620"/>
                  <a:pt x="1446" y="6609"/>
                </a:cubicBezTo>
                <a:cubicBezTo>
                  <a:pt x="1446" y="6598"/>
                  <a:pt x="1446" y="6598"/>
                  <a:pt x="1452" y="6587"/>
                </a:cubicBezTo>
                <a:cubicBezTo>
                  <a:pt x="1452" y="6587"/>
                  <a:pt x="1452" y="6587"/>
                  <a:pt x="1452" y="6577"/>
                </a:cubicBezTo>
                <a:cubicBezTo>
                  <a:pt x="1457" y="6577"/>
                  <a:pt x="1457" y="6555"/>
                  <a:pt x="1452" y="6555"/>
                </a:cubicBezTo>
                <a:cubicBezTo>
                  <a:pt x="1452" y="6555"/>
                  <a:pt x="1452" y="6566"/>
                  <a:pt x="1446" y="6566"/>
                </a:cubicBezTo>
                <a:cubicBezTo>
                  <a:pt x="1446" y="6577"/>
                  <a:pt x="1440" y="6577"/>
                  <a:pt x="1440" y="6577"/>
                </a:cubicBezTo>
                <a:cubicBezTo>
                  <a:pt x="1435" y="6577"/>
                  <a:pt x="1435" y="6577"/>
                  <a:pt x="1429" y="6577"/>
                </a:cubicBezTo>
                <a:cubicBezTo>
                  <a:pt x="1429" y="6577"/>
                  <a:pt x="1423" y="6577"/>
                  <a:pt x="1423" y="6577"/>
                </a:cubicBezTo>
                <a:cubicBezTo>
                  <a:pt x="1418" y="6577"/>
                  <a:pt x="1418" y="6577"/>
                  <a:pt x="1418" y="6577"/>
                </a:cubicBezTo>
                <a:cubicBezTo>
                  <a:pt x="1412" y="6566"/>
                  <a:pt x="1412" y="6566"/>
                  <a:pt x="1407" y="6566"/>
                </a:cubicBezTo>
                <a:cubicBezTo>
                  <a:pt x="1401" y="6577"/>
                  <a:pt x="1401" y="6577"/>
                  <a:pt x="1395" y="6566"/>
                </a:cubicBezTo>
                <a:cubicBezTo>
                  <a:pt x="1395" y="6566"/>
                  <a:pt x="1395" y="6566"/>
                  <a:pt x="1395" y="6566"/>
                </a:cubicBezTo>
                <a:cubicBezTo>
                  <a:pt x="1390" y="6555"/>
                  <a:pt x="1390" y="6566"/>
                  <a:pt x="1384" y="6566"/>
                </a:cubicBezTo>
                <a:cubicBezTo>
                  <a:pt x="1378" y="6566"/>
                  <a:pt x="1373" y="6555"/>
                  <a:pt x="1373" y="6555"/>
                </a:cubicBezTo>
                <a:cubicBezTo>
                  <a:pt x="1367" y="6555"/>
                  <a:pt x="1367" y="6555"/>
                  <a:pt x="1367" y="6555"/>
                </a:cubicBezTo>
                <a:cubicBezTo>
                  <a:pt x="1362" y="6555"/>
                  <a:pt x="1362" y="6566"/>
                  <a:pt x="1367" y="6566"/>
                </a:cubicBezTo>
                <a:cubicBezTo>
                  <a:pt x="1367" y="6577"/>
                  <a:pt x="1362" y="6587"/>
                  <a:pt x="1362" y="6598"/>
                </a:cubicBezTo>
                <a:cubicBezTo>
                  <a:pt x="1362" y="6609"/>
                  <a:pt x="1362" y="6620"/>
                  <a:pt x="1367" y="6620"/>
                </a:cubicBezTo>
                <a:cubicBezTo>
                  <a:pt x="1373" y="6630"/>
                  <a:pt x="1367" y="6641"/>
                  <a:pt x="1373" y="6652"/>
                </a:cubicBezTo>
                <a:cubicBezTo>
                  <a:pt x="1373" y="6652"/>
                  <a:pt x="1373" y="6652"/>
                  <a:pt x="1373" y="6652"/>
                </a:cubicBezTo>
                <a:cubicBezTo>
                  <a:pt x="1373" y="6663"/>
                  <a:pt x="1373" y="6663"/>
                  <a:pt x="1373" y="6663"/>
                </a:cubicBezTo>
                <a:cubicBezTo>
                  <a:pt x="1373" y="6673"/>
                  <a:pt x="1378" y="6673"/>
                  <a:pt x="1384" y="6673"/>
                </a:cubicBezTo>
                <a:cubicBezTo>
                  <a:pt x="1390" y="6684"/>
                  <a:pt x="1395" y="6684"/>
                  <a:pt x="1390" y="6695"/>
                </a:cubicBezTo>
                <a:cubicBezTo>
                  <a:pt x="1384" y="6695"/>
                  <a:pt x="1390" y="6706"/>
                  <a:pt x="1390" y="6716"/>
                </a:cubicBezTo>
                <a:cubicBezTo>
                  <a:pt x="1395" y="6716"/>
                  <a:pt x="1401" y="6727"/>
                  <a:pt x="1401" y="6727"/>
                </a:cubicBezTo>
                <a:cubicBezTo>
                  <a:pt x="1401" y="6738"/>
                  <a:pt x="1395" y="6727"/>
                  <a:pt x="1395" y="6738"/>
                </a:cubicBezTo>
                <a:cubicBezTo>
                  <a:pt x="1401" y="6738"/>
                  <a:pt x="1401" y="6738"/>
                  <a:pt x="1401" y="6749"/>
                </a:cubicBezTo>
                <a:cubicBezTo>
                  <a:pt x="1407" y="6749"/>
                  <a:pt x="1407" y="6749"/>
                  <a:pt x="1407" y="6749"/>
                </a:cubicBezTo>
                <a:cubicBezTo>
                  <a:pt x="1412" y="6749"/>
                  <a:pt x="1412" y="6749"/>
                  <a:pt x="1412" y="6749"/>
                </a:cubicBezTo>
                <a:cubicBezTo>
                  <a:pt x="1418" y="6749"/>
                  <a:pt x="1418" y="6749"/>
                  <a:pt x="1423" y="6759"/>
                </a:cubicBezTo>
                <a:cubicBezTo>
                  <a:pt x="1423" y="6759"/>
                  <a:pt x="1423" y="6759"/>
                  <a:pt x="1418" y="6759"/>
                </a:cubicBezTo>
                <a:cubicBezTo>
                  <a:pt x="1418" y="6770"/>
                  <a:pt x="1418" y="6759"/>
                  <a:pt x="1412" y="6770"/>
                </a:cubicBezTo>
                <a:cubicBezTo>
                  <a:pt x="1412" y="6770"/>
                  <a:pt x="1412" y="6770"/>
                  <a:pt x="1412" y="6770"/>
                </a:cubicBezTo>
                <a:cubicBezTo>
                  <a:pt x="1412" y="6781"/>
                  <a:pt x="1418" y="6781"/>
                  <a:pt x="1418" y="6781"/>
                </a:cubicBezTo>
                <a:cubicBezTo>
                  <a:pt x="1418" y="6781"/>
                  <a:pt x="1418" y="6792"/>
                  <a:pt x="1423" y="6792"/>
                </a:cubicBezTo>
                <a:cubicBezTo>
                  <a:pt x="1423" y="6792"/>
                  <a:pt x="1429" y="6781"/>
                  <a:pt x="1429" y="6781"/>
                </a:cubicBezTo>
                <a:cubicBezTo>
                  <a:pt x="1435" y="6792"/>
                  <a:pt x="1429" y="6792"/>
                  <a:pt x="1429" y="6792"/>
                </a:cubicBezTo>
                <a:cubicBezTo>
                  <a:pt x="1429" y="6802"/>
                  <a:pt x="1435" y="6802"/>
                  <a:pt x="1435" y="6813"/>
                </a:cubicBezTo>
                <a:cubicBezTo>
                  <a:pt x="1440" y="6813"/>
                  <a:pt x="1440" y="6813"/>
                  <a:pt x="1440" y="6824"/>
                </a:cubicBezTo>
                <a:cubicBezTo>
                  <a:pt x="1440" y="6835"/>
                  <a:pt x="1446" y="6835"/>
                  <a:pt x="1452" y="6835"/>
                </a:cubicBezTo>
                <a:cubicBezTo>
                  <a:pt x="1457" y="6845"/>
                  <a:pt x="1457" y="6845"/>
                  <a:pt x="1457" y="6856"/>
                </a:cubicBezTo>
                <a:cubicBezTo>
                  <a:pt x="1463" y="6867"/>
                  <a:pt x="1463" y="6867"/>
                  <a:pt x="1469" y="6878"/>
                </a:cubicBezTo>
                <a:cubicBezTo>
                  <a:pt x="1469" y="6888"/>
                  <a:pt x="1474" y="6899"/>
                  <a:pt x="1480" y="6888"/>
                </a:cubicBezTo>
                <a:cubicBezTo>
                  <a:pt x="1480" y="6888"/>
                  <a:pt x="1480" y="6888"/>
                  <a:pt x="1485" y="6888"/>
                </a:cubicBezTo>
                <a:cubicBezTo>
                  <a:pt x="1485" y="6888"/>
                  <a:pt x="1485" y="6899"/>
                  <a:pt x="1491" y="6899"/>
                </a:cubicBezTo>
                <a:cubicBezTo>
                  <a:pt x="1497" y="6888"/>
                  <a:pt x="1491" y="6878"/>
                  <a:pt x="1485" y="6867"/>
                </a:cubicBezTo>
                <a:cubicBezTo>
                  <a:pt x="1485" y="6867"/>
                  <a:pt x="1480" y="6867"/>
                  <a:pt x="1480" y="6856"/>
                </a:cubicBezTo>
                <a:close/>
                <a:moveTo>
                  <a:pt x="1418" y="6641"/>
                </a:moveTo>
                <a:cubicBezTo>
                  <a:pt x="1418" y="6641"/>
                  <a:pt x="1412" y="6641"/>
                  <a:pt x="1412" y="6652"/>
                </a:cubicBezTo>
                <a:cubicBezTo>
                  <a:pt x="1412" y="6652"/>
                  <a:pt x="1412" y="6652"/>
                  <a:pt x="1407" y="6652"/>
                </a:cubicBezTo>
                <a:cubicBezTo>
                  <a:pt x="1407" y="6652"/>
                  <a:pt x="1407" y="6652"/>
                  <a:pt x="1407" y="6652"/>
                </a:cubicBezTo>
                <a:cubicBezTo>
                  <a:pt x="1412" y="6641"/>
                  <a:pt x="1412" y="6630"/>
                  <a:pt x="1412" y="6630"/>
                </a:cubicBezTo>
                <a:cubicBezTo>
                  <a:pt x="1423" y="6620"/>
                  <a:pt x="1418" y="6630"/>
                  <a:pt x="1418" y="6641"/>
                </a:cubicBezTo>
                <a:close/>
                <a:moveTo>
                  <a:pt x="3483" y="1107"/>
                </a:moveTo>
                <a:cubicBezTo>
                  <a:pt x="3488" y="1107"/>
                  <a:pt x="3494" y="1118"/>
                  <a:pt x="3500" y="1118"/>
                </a:cubicBezTo>
                <a:cubicBezTo>
                  <a:pt x="3500" y="1118"/>
                  <a:pt x="3505" y="1128"/>
                  <a:pt x="3505" y="1128"/>
                </a:cubicBezTo>
                <a:cubicBezTo>
                  <a:pt x="3505" y="1128"/>
                  <a:pt x="3511" y="1128"/>
                  <a:pt x="3511" y="1128"/>
                </a:cubicBezTo>
                <a:cubicBezTo>
                  <a:pt x="3517" y="1128"/>
                  <a:pt x="3522" y="1128"/>
                  <a:pt x="3528" y="1139"/>
                </a:cubicBezTo>
                <a:cubicBezTo>
                  <a:pt x="3533" y="1139"/>
                  <a:pt x="3539" y="1139"/>
                  <a:pt x="3539" y="1150"/>
                </a:cubicBezTo>
                <a:cubicBezTo>
                  <a:pt x="3545" y="1150"/>
                  <a:pt x="3545" y="1150"/>
                  <a:pt x="3545" y="1161"/>
                </a:cubicBezTo>
                <a:cubicBezTo>
                  <a:pt x="3550" y="1161"/>
                  <a:pt x="3556" y="1171"/>
                  <a:pt x="3556" y="1161"/>
                </a:cubicBezTo>
                <a:cubicBezTo>
                  <a:pt x="3562" y="1161"/>
                  <a:pt x="3567" y="1150"/>
                  <a:pt x="3567" y="1150"/>
                </a:cubicBezTo>
                <a:cubicBezTo>
                  <a:pt x="3573" y="1139"/>
                  <a:pt x="3573" y="1128"/>
                  <a:pt x="3573" y="1118"/>
                </a:cubicBezTo>
                <a:cubicBezTo>
                  <a:pt x="3567" y="1107"/>
                  <a:pt x="3562" y="1107"/>
                  <a:pt x="3562" y="1096"/>
                </a:cubicBezTo>
                <a:cubicBezTo>
                  <a:pt x="3562" y="1085"/>
                  <a:pt x="3567" y="1085"/>
                  <a:pt x="3567" y="1085"/>
                </a:cubicBezTo>
                <a:cubicBezTo>
                  <a:pt x="3567" y="1075"/>
                  <a:pt x="3567" y="1075"/>
                  <a:pt x="3562" y="1075"/>
                </a:cubicBezTo>
                <a:cubicBezTo>
                  <a:pt x="3562" y="1064"/>
                  <a:pt x="3556" y="1053"/>
                  <a:pt x="3556" y="1053"/>
                </a:cubicBezTo>
                <a:cubicBezTo>
                  <a:pt x="3550" y="1042"/>
                  <a:pt x="3545" y="1032"/>
                  <a:pt x="3539" y="1032"/>
                </a:cubicBezTo>
                <a:cubicBezTo>
                  <a:pt x="3539" y="1032"/>
                  <a:pt x="3539" y="1032"/>
                  <a:pt x="3533" y="1032"/>
                </a:cubicBezTo>
                <a:cubicBezTo>
                  <a:pt x="3533" y="1032"/>
                  <a:pt x="3533" y="1042"/>
                  <a:pt x="3528" y="1042"/>
                </a:cubicBezTo>
                <a:cubicBezTo>
                  <a:pt x="3528" y="1042"/>
                  <a:pt x="3522" y="1042"/>
                  <a:pt x="3517" y="1032"/>
                </a:cubicBezTo>
                <a:cubicBezTo>
                  <a:pt x="3511" y="1032"/>
                  <a:pt x="3505" y="1032"/>
                  <a:pt x="3505" y="1032"/>
                </a:cubicBezTo>
                <a:cubicBezTo>
                  <a:pt x="3500" y="1032"/>
                  <a:pt x="3494" y="1032"/>
                  <a:pt x="3488" y="1042"/>
                </a:cubicBezTo>
                <a:cubicBezTo>
                  <a:pt x="3488" y="1042"/>
                  <a:pt x="3488" y="1042"/>
                  <a:pt x="3483" y="1042"/>
                </a:cubicBezTo>
                <a:cubicBezTo>
                  <a:pt x="3483" y="1042"/>
                  <a:pt x="3483" y="1053"/>
                  <a:pt x="3477" y="1053"/>
                </a:cubicBezTo>
                <a:cubicBezTo>
                  <a:pt x="3477" y="1064"/>
                  <a:pt x="3477" y="1064"/>
                  <a:pt x="3477" y="1064"/>
                </a:cubicBezTo>
                <a:cubicBezTo>
                  <a:pt x="3477" y="1064"/>
                  <a:pt x="3472" y="1075"/>
                  <a:pt x="3472" y="1075"/>
                </a:cubicBezTo>
                <a:cubicBezTo>
                  <a:pt x="3472" y="1085"/>
                  <a:pt x="3472" y="1085"/>
                  <a:pt x="3472" y="1096"/>
                </a:cubicBezTo>
                <a:cubicBezTo>
                  <a:pt x="3477" y="1107"/>
                  <a:pt x="3477" y="1107"/>
                  <a:pt x="3483" y="1107"/>
                </a:cubicBezTo>
                <a:close/>
                <a:moveTo>
                  <a:pt x="3128" y="1343"/>
                </a:moveTo>
                <a:cubicBezTo>
                  <a:pt x="3128" y="1343"/>
                  <a:pt x="3140" y="1343"/>
                  <a:pt x="3140" y="1343"/>
                </a:cubicBezTo>
                <a:cubicBezTo>
                  <a:pt x="3151" y="1343"/>
                  <a:pt x="3162" y="1343"/>
                  <a:pt x="3168" y="1333"/>
                </a:cubicBezTo>
                <a:cubicBezTo>
                  <a:pt x="3173" y="1333"/>
                  <a:pt x="3179" y="1333"/>
                  <a:pt x="3185" y="1343"/>
                </a:cubicBezTo>
                <a:cubicBezTo>
                  <a:pt x="3185" y="1354"/>
                  <a:pt x="3179" y="1354"/>
                  <a:pt x="3179" y="1365"/>
                </a:cubicBezTo>
                <a:cubicBezTo>
                  <a:pt x="3173" y="1365"/>
                  <a:pt x="3173" y="1376"/>
                  <a:pt x="3168" y="1386"/>
                </a:cubicBezTo>
                <a:cubicBezTo>
                  <a:pt x="3168" y="1386"/>
                  <a:pt x="3156" y="1397"/>
                  <a:pt x="3162" y="1408"/>
                </a:cubicBezTo>
                <a:cubicBezTo>
                  <a:pt x="3168" y="1408"/>
                  <a:pt x="3168" y="1408"/>
                  <a:pt x="3173" y="1408"/>
                </a:cubicBezTo>
                <a:cubicBezTo>
                  <a:pt x="3173" y="1397"/>
                  <a:pt x="3179" y="1397"/>
                  <a:pt x="3179" y="1397"/>
                </a:cubicBezTo>
                <a:cubicBezTo>
                  <a:pt x="3185" y="1397"/>
                  <a:pt x="3185" y="1386"/>
                  <a:pt x="3185" y="1386"/>
                </a:cubicBezTo>
                <a:cubicBezTo>
                  <a:pt x="3190" y="1386"/>
                  <a:pt x="3190" y="1386"/>
                  <a:pt x="3196" y="1386"/>
                </a:cubicBezTo>
                <a:cubicBezTo>
                  <a:pt x="3201" y="1386"/>
                  <a:pt x="3196" y="1376"/>
                  <a:pt x="3201" y="1365"/>
                </a:cubicBezTo>
                <a:cubicBezTo>
                  <a:pt x="3207" y="1354"/>
                  <a:pt x="3213" y="1354"/>
                  <a:pt x="3218" y="1354"/>
                </a:cubicBezTo>
                <a:cubicBezTo>
                  <a:pt x="3224" y="1354"/>
                  <a:pt x="3224" y="1365"/>
                  <a:pt x="3230" y="1365"/>
                </a:cubicBezTo>
                <a:cubicBezTo>
                  <a:pt x="3230" y="1365"/>
                  <a:pt x="3230" y="1365"/>
                  <a:pt x="3235" y="1365"/>
                </a:cubicBezTo>
                <a:cubicBezTo>
                  <a:pt x="3235" y="1365"/>
                  <a:pt x="3241" y="1365"/>
                  <a:pt x="3241" y="1365"/>
                </a:cubicBezTo>
                <a:cubicBezTo>
                  <a:pt x="3241" y="1376"/>
                  <a:pt x="3241" y="1376"/>
                  <a:pt x="3241" y="1376"/>
                </a:cubicBezTo>
                <a:cubicBezTo>
                  <a:pt x="3235" y="1386"/>
                  <a:pt x="3230" y="1386"/>
                  <a:pt x="3224" y="1386"/>
                </a:cubicBezTo>
                <a:cubicBezTo>
                  <a:pt x="3224" y="1386"/>
                  <a:pt x="3224" y="1397"/>
                  <a:pt x="3224" y="1397"/>
                </a:cubicBezTo>
                <a:cubicBezTo>
                  <a:pt x="3218" y="1397"/>
                  <a:pt x="3218" y="1408"/>
                  <a:pt x="3218" y="1408"/>
                </a:cubicBezTo>
                <a:cubicBezTo>
                  <a:pt x="3218" y="1419"/>
                  <a:pt x="3224" y="1408"/>
                  <a:pt x="3230" y="1419"/>
                </a:cubicBezTo>
                <a:cubicBezTo>
                  <a:pt x="3235" y="1419"/>
                  <a:pt x="3235" y="1419"/>
                  <a:pt x="3241" y="1419"/>
                </a:cubicBezTo>
                <a:cubicBezTo>
                  <a:pt x="3246" y="1419"/>
                  <a:pt x="3252" y="1408"/>
                  <a:pt x="3258" y="1408"/>
                </a:cubicBezTo>
                <a:cubicBezTo>
                  <a:pt x="3258" y="1408"/>
                  <a:pt x="3269" y="1408"/>
                  <a:pt x="3269" y="1408"/>
                </a:cubicBezTo>
                <a:cubicBezTo>
                  <a:pt x="3275" y="1419"/>
                  <a:pt x="3263" y="1419"/>
                  <a:pt x="3263" y="1419"/>
                </a:cubicBezTo>
                <a:cubicBezTo>
                  <a:pt x="3258" y="1429"/>
                  <a:pt x="3258" y="1440"/>
                  <a:pt x="3252" y="1440"/>
                </a:cubicBezTo>
                <a:cubicBezTo>
                  <a:pt x="3252" y="1440"/>
                  <a:pt x="3252" y="1429"/>
                  <a:pt x="3246" y="1429"/>
                </a:cubicBezTo>
                <a:cubicBezTo>
                  <a:pt x="3246" y="1440"/>
                  <a:pt x="3246" y="1440"/>
                  <a:pt x="3241" y="1440"/>
                </a:cubicBezTo>
                <a:cubicBezTo>
                  <a:pt x="3241" y="1440"/>
                  <a:pt x="3230" y="1440"/>
                  <a:pt x="3230" y="1451"/>
                </a:cubicBezTo>
                <a:cubicBezTo>
                  <a:pt x="3241" y="1451"/>
                  <a:pt x="3252" y="1440"/>
                  <a:pt x="3258" y="1451"/>
                </a:cubicBezTo>
                <a:cubicBezTo>
                  <a:pt x="3263" y="1451"/>
                  <a:pt x="3269" y="1451"/>
                  <a:pt x="3263" y="1461"/>
                </a:cubicBezTo>
                <a:cubicBezTo>
                  <a:pt x="3263" y="1461"/>
                  <a:pt x="3263" y="1461"/>
                  <a:pt x="3263" y="1461"/>
                </a:cubicBezTo>
                <a:cubicBezTo>
                  <a:pt x="3263" y="1472"/>
                  <a:pt x="3263" y="1472"/>
                  <a:pt x="3263" y="1483"/>
                </a:cubicBezTo>
                <a:cubicBezTo>
                  <a:pt x="3258" y="1483"/>
                  <a:pt x="3252" y="1483"/>
                  <a:pt x="3252" y="1483"/>
                </a:cubicBezTo>
                <a:cubicBezTo>
                  <a:pt x="3246" y="1483"/>
                  <a:pt x="3241" y="1483"/>
                  <a:pt x="3235" y="1472"/>
                </a:cubicBezTo>
                <a:cubicBezTo>
                  <a:pt x="3224" y="1472"/>
                  <a:pt x="3213" y="1461"/>
                  <a:pt x="3201" y="1461"/>
                </a:cubicBezTo>
                <a:cubicBezTo>
                  <a:pt x="3196" y="1461"/>
                  <a:pt x="3190" y="1461"/>
                  <a:pt x="3185" y="1461"/>
                </a:cubicBezTo>
                <a:cubicBezTo>
                  <a:pt x="3179" y="1472"/>
                  <a:pt x="3173" y="1472"/>
                  <a:pt x="3168" y="1472"/>
                </a:cubicBezTo>
                <a:cubicBezTo>
                  <a:pt x="3168" y="1472"/>
                  <a:pt x="3162" y="1472"/>
                  <a:pt x="3162" y="1483"/>
                </a:cubicBezTo>
                <a:cubicBezTo>
                  <a:pt x="3162" y="1494"/>
                  <a:pt x="3162" y="1504"/>
                  <a:pt x="3168" y="1504"/>
                </a:cubicBezTo>
                <a:cubicBezTo>
                  <a:pt x="3173" y="1515"/>
                  <a:pt x="3173" y="1515"/>
                  <a:pt x="3179" y="1515"/>
                </a:cubicBezTo>
                <a:cubicBezTo>
                  <a:pt x="3179" y="1526"/>
                  <a:pt x="3185" y="1526"/>
                  <a:pt x="3185" y="1526"/>
                </a:cubicBezTo>
                <a:cubicBezTo>
                  <a:pt x="3185" y="1526"/>
                  <a:pt x="3190" y="1537"/>
                  <a:pt x="3190" y="1537"/>
                </a:cubicBezTo>
                <a:cubicBezTo>
                  <a:pt x="3196" y="1537"/>
                  <a:pt x="3196" y="1547"/>
                  <a:pt x="3201" y="1547"/>
                </a:cubicBezTo>
                <a:cubicBezTo>
                  <a:pt x="3207" y="1547"/>
                  <a:pt x="3213" y="1547"/>
                  <a:pt x="3218" y="1547"/>
                </a:cubicBezTo>
                <a:cubicBezTo>
                  <a:pt x="3224" y="1547"/>
                  <a:pt x="3224" y="1558"/>
                  <a:pt x="3230" y="1558"/>
                </a:cubicBezTo>
                <a:cubicBezTo>
                  <a:pt x="3235" y="1558"/>
                  <a:pt x="3241" y="1547"/>
                  <a:pt x="3241" y="1537"/>
                </a:cubicBezTo>
                <a:cubicBezTo>
                  <a:pt x="3246" y="1537"/>
                  <a:pt x="3252" y="1526"/>
                  <a:pt x="3258" y="1526"/>
                </a:cubicBezTo>
                <a:cubicBezTo>
                  <a:pt x="3258" y="1526"/>
                  <a:pt x="3263" y="1526"/>
                  <a:pt x="3263" y="1526"/>
                </a:cubicBezTo>
                <a:cubicBezTo>
                  <a:pt x="3269" y="1526"/>
                  <a:pt x="3269" y="1526"/>
                  <a:pt x="3275" y="1526"/>
                </a:cubicBezTo>
                <a:cubicBezTo>
                  <a:pt x="3275" y="1526"/>
                  <a:pt x="3280" y="1526"/>
                  <a:pt x="3280" y="1515"/>
                </a:cubicBezTo>
                <a:cubicBezTo>
                  <a:pt x="3286" y="1515"/>
                  <a:pt x="3291" y="1515"/>
                  <a:pt x="3297" y="1515"/>
                </a:cubicBezTo>
                <a:cubicBezTo>
                  <a:pt x="3303" y="1515"/>
                  <a:pt x="3303" y="1526"/>
                  <a:pt x="3308" y="1526"/>
                </a:cubicBezTo>
                <a:cubicBezTo>
                  <a:pt x="3308" y="1537"/>
                  <a:pt x="3308" y="1547"/>
                  <a:pt x="3314" y="1547"/>
                </a:cubicBezTo>
                <a:cubicBezTo>
                  <a:pt x="3320" y="1547"/>
                  <a:pt x="3325" y="1547"/>
                  <a:pt x="3331" y="1547"/>
                </a:cubicBezTo>
                <a:cubicBezTo>
                  <a:pt x="3342" y="1537"/>
                  <a:pt x="3353" y="1537"/>
                  <a:pt x="3365" y="1547"/>
                </a:cubicBezTo>
                <a:cubicBezTo>
                  <a:pt x="3370" y="1547"/>
                  <a:pt x="3370" y="1547"/>
                  <a:pt x="3382" y="1547"/>
                </a:cubicBezTo>
                <a:cubicBezTo>
                  <a:pt x="3387" y="1547"/>
                  <a:pt x="3387" y="1558"/>
                  <a:pt x="3393" y="1558"/>
                </a:cubicBezTo>
                <a:cubicBezTo>
                  <a:pt x="3398" y="1569"/>
                  <a:pt x="3404" y="1569"/>
                  <a:pt x="3410" y="1569"/>
                </a:cubicBezTo>
                <a:cubicBezTo>
                  <a:pt x="3415" y="1569"/>
                  <a:pt x="3415" y="1569"/>
                  <a:pt x="3421" y="1580"/>
                </a:cubicBezTo>
                <a:cubicBezTo>
                  <a:pt x="3421" y="1580"/>
                  <a:pt x="3427" y="1580"/>
                  <a:pt x="3432" y="1590"/>
                </a:cubicBezTo>
                <a:cubicBezTo>
                  <a:pt x="3432" y="1590"/>
                  <a:pt x="3432" y="1601"/>
                  <a:pt x="3432" y="1612"/>
                </a:cubicBezTo>
                <a:cubicBezTo>
                  <a:pt x="3432" y="1623"/>
                  <a:pt x="3438" y="1623"/>
                  <a:pt x="3443" y="1633"/>
                </a:cubicBezTo>
                <a:cubicBezTo>
                  <a:pt x="3443" y="1633"/>
                  <a:pt x="3443" y="1644"/>
                  <a:pt x="3449" y="1655"/>
                </a:cubicBezTo>
                <a:cubicBezTo>
                  <a:pt x="3449" y="1655"/>
                  <a:pt x="3455" y="1655"/>
                  <a:pt x="3460" y="1666"/>
                </a:cubicBezTo>
                <a:cubicBezTo>
                  <a:pt x="3466" y="1666"/>
                  <a:pt x="3472" y="1666"/>
                  <a:pt x="3477" y="1666"/>
                </a:cubicBezTo>
                <a:cubicBezTo>
                  <a:pt x="3477" y="1666"/>
                  <a:pt x="3483" y="1666"/>
                  <a:pt x="3488" y="1666"/>
                </a:cubicBezTo>
                <a:cubicBezTo>
                  <a:pt x="3494" y="1666"/>
                  <a:pt x="3500" y="1666"/>
                  <a:pt x="3505" y="1666"/>
                </a:cubicBezTo>
                <a:cubicBezTo>
                  <a:pt x="3511" y="1666"/>
                  <a:pt x="3517" y="1666"/>
                  <a:pt x="3517" y="1655"/>
                </a:cubicBezTo>
                <a:cubicBezTo>
                  <a:pt x="3522" y="1655"/>
                  <a:pt x="3528" y="1655"/>
                  <a:pt x="3528" y="1655"/>
                </a:cubicBezTo>
                <a:cubicBezTo>
                  <a:pt x="3533" y="1655"/>
                  <a:pt x="3533" y="1655"/>
                  <a:pt x="3539" y="1655"/>
                </a:cubicBezTo>
                <a:cubicBezTo>
                  <a:pt x="3545" y="1655"/>
                  <a:pt x="3545" y="1644"/>
                  <a:pt x="3545" y="1623"/>
                </a:cubicBezTo>
                <a:cubicBezTo>
                  <a:pt x="3545" y="1623"/>
                  <a:pt x="3550" y="1612"/>
                  <a:pt x="3550" y="1612"/>
                </a:cubicBezTo>
                <a:cubicBezTo>
                  <a:pt x="3550" y="1601"/>
                  <a:pt x="3550" y="1601"/>
                  <a:pt x="3550" y="1601"/>
                </a:cubicBezTo>
                <a:cubicBezTo>
                  <a:pt x="3545" y="1590"/>
                  <a:pt x="3545" y="1590"/>
                  <a:pt x="3545" y="1590"/>
                </a:cubicBezTo>
                <a:cubicBezTo>
                  <a:pt x="3545" y="1590"/>
                  <a:pt x="3539" y="1580"/>
                  <a:pt x="3539" y="1580"/>
                </a:cubicBezTo>
                <a:cubicBezTo>
                  <a:pt x="3533" y="1580"/>
                  <a:pt x="3533" y="1569"/>
                  <a:pt x="3528" y="1569"/>
                </a:cubicBezTo>
                <a:cubicBezTo>
                  <a:pt x="3528" y="1558"/>
                  <a:pt x="3522" y="1558"/>
                  <a:pt x="3522" y="1558"/>
                </a:cubicBezTo>
                <a:cubicBezTo>
                  <a:pt x="3522" y="1547"/>
                  <a:pt x="3522" y="1547"/>
                  <a:pt x="3517" y="1547"/>
                </a:cubicBezTo>
                <a:cubicBezTo>
                  <a:pt x="3517" y="1537"/>
                  <a:pt x="3517" y="1537"/>
                  <a:pt x="3511" y="1537"/>
                </a:cubicBezTo>
                <a:cubicBezTo>
                  <a:pt x="3505" y="1537"/>
                  <a:pt x="3505" y="1526"/>
                  <a:pt x="3505" y="1515"/>
                </a:cubicBezTo>
                <a:cubicBezTo>
                  <a:pt x="3505" y="1515"/>
                  <a:pt x="3500" y="1515"/>
                  <a:pt x="3500" y="1504"/>
                </a:cubicBezTo>
                <a:cubicBezTo>
                  <a:pt x="3500" y="1504"/>
                  <a:pt x="3500" y="1504"/>
                  <a:pt x="3500" y="1504"/>
                </a:cubicBezTo>
                <a:cubicBezTo>
                  <a:pt x="3494" y="1483"/>
                  <a:pt x="3511" y="1472"/>
                  <a:pt x="3511" y="1472"/>
                </a:cubicBezTo>
                <a:cubicBezTo>
                  <a:pt x="3517" y="1461"/>
                  <a:pt x="3517" y="1461"/>
                  <a:pt x="3517" y="1461"/>
                </a:cubicBezTo>
                <a:cubicBezTo>
                  <a:pt x="3511" y="1451"/>
                  <a:pt x="3511" y="1451"/>
                  <a:pt x="3511" y="1451"/>
                </a:cubicBezTo>
                <a:cubicBezTo>
                  <a:pt x="3505" y="1451"/>
                  <a:pt x="3505" y="1451"/>
                  <a:pt x="3505" y="1451"/>
                </a:cubicBezTo>
                <a:cubicBezTo>
                  <a:pt x="3500" y="1451"/>
                  <a:pt x="3500" y="1451"/>
                  <a:pt x="3494" y="1451"/>
                </a:cubicBezTo>
                <a:cubicBezTo>
                  <a:pt x="3494" y="1451"/>
                  <a:pt x="3483" y="1451"/>
                  <a:pt x="3488" y="1440"/>
                </a:cubicBezTo>
                <a:cubicBezTo>
                  <a:pt x="3488" y="1440"/>
                  <a:pt x="3488" y="1440"/>
                  <a:pt x="3488" y="1440"/>
                </a:cubicBezTo>
                <a:cubicBezTo>
                  <a:pt x="3494" y="1429"/>
                  <a:pt x="3494" y="1429"/>
                  <a:pt x="3494" y="1419"/>
                </a:cubicBezTo>
                <a:cubicBezTo>
                  <a:pt x="3488" y="1419"/>
                  <a:pt x="3483" y="1419"/>
                  <a:pt x="3477" y="1419"/>
                </a:cubicBezTo>
                <a:cubicBezTo>
                  <a:pt x="3472" y="1419"/>
                  <a:pt x="3472" y="1408"/>
                  <a:pt x="3466" y="1408"/>
                </a:cubicBezTo>
                <a:cubicBezTo>
                  <a:pt x="3460" y="1397"/>
                  <a:pt x="3460" y="1397"/>
                  <a:pt x="3455" y="1397"/>
                </a:cubicBezTo>
                <a:cubicBezTo>
                  <a:pt x="3449" y="1397"/>
                  <a:pt x="3443" y="1397"/>
                  <a:pt x="3438" y="1408"/>
                </a:cubicBezTo>
                <a:cubicBezTo>
                  <a:pt x="3438" y="1408"/>
                  <a:pt x="3432" y="1408"/>
                  <a:pt x="3427" y="1408"/>
                </a:cubicBezTo>
                <a:cubicBezTo>
                  <a:pt x="3421" y="1408"/>
                  <a:pt x="3421" y="1408"/>
                  <a:pt x="3421" y="1397"/>
                </a:cubicBezTo>
                <a:cubicBezTo>
                  <a:pt x="3421" y="1397"/>
                  <a:pt x="3415" y="1397"/>
                  <a:pt x="3415" y="1397"/>
                </a:cubicBezTo>
                <a:cubicBezTo>
                  <a:pt x="3410" y="1397"/>
                  <a:pt x="3415" y="1386"/>
                  <a:pt x="3415" y="1376"/>
                </a:cubicBezTo>
                <a:cubicBezTo>
                  <a:pt x="3415" y="1376"/>
                  <a:pt x="3421" y="1365"/>
                  <a:pt x="3415" y="1354"/>
                </a:cubicBezTo>
                <a:cubicBezTo>
                  <a:pt x="3415" y="1354"/>
                  <a:pt x="3404" y="1354"/>
                  <a:pt x="3404" y="1354"/>
                </a:cubicBezTo>
                <a:cubicBezTo>
                  <a:pt x="3398" y="1354"/>
                  <a:pt x="3393" y="1343"/>
                  <a:pt x="3387" y="1343"/>
                </a:cubicBezTo>
                <a:cubicBezTo>
                  <a:pt x="3387" y="1333"/>
                  <a:pt x="3382" y="1322"/>
                  <a:pt x="3376" y="1322"/>
                </a:cubicBezTo>
                <a:cubicBezTo>
                  <a:pt x="3370" y="1322"/>
                  <a:pt x="3365" y="1322"/>
                  <a:pt x="3359" y="1322"/>
                </a:cubicBezTo>
                <a:cubicBezTo>
                  <a:pt x="3359" y="1333"/>
                  <a:pt x="3353" y="1333"/>
                  <a:pt x="3353" y="1333"/>
                </a:cubicBezTo>
                <a:cubicBezTo>
                  <a:pt x="3348" y="1333"/>
                  <a:pt x="3348" y="1333"/>
                  <a:pt x="3348" y="1343"/>
                </a:cubicBezTo>
                <a:cubicBezTo>
                  <a:pt x="3342" y="1343"/>
                  <a:pt x="3342" y="1343"/>
                  <a:pt x="3342" y="1343"/>
                </a:cubicBezTo>
                <a:cubicBezTo>
                  <a:pt x="3336" y="1343"/>
                  <a:pt x="3331" y="1343"/>
                  <a:pt x="3331" y="1343"/>
                </a:cubicBezTo>
                <a:cubicBezTo>
                  <a:pt x="3331" y="1354"/>
                  <a:pt x="3331" y="1354"/>
                  <a:pt x="3331" y="1354"/>
                </a:cubicBezTo>
                <a:cubicBezTo>
                  <a:pt x="3336" y="1376"/>
                  <a:pt x="3320" y="1376"/>
                  <a:pt x="3314" y="1365"/>
                </a:cubicBezTo>
                <a:cubicBezTo>
                  <a:pt x="3314" y="1365"/>
                  <a:pt x="3314" y="1354"/>
                  <a:pt x="3314" y="1354"/>
                </a:cubicBezTo>
                <a:cubicBezTo>
                  <a:pt x="3314" y="1354"/>
                  <a:pt x="3314" y="1343"/>
                  <a:pt x="3314" y="1343"/>
                </a:cubicBezTo>
                <a:cubicBezTo>
                  <a:pt x="3314" y="1333"/>
                  <a:pt x="3308" y="1322"/>
                  <a:pt x="3308" y="1322"/>
                </a:cubicBezTo>
                <a:cubicBezTo>
                  <a:pt x="3308" y="1311"/>
                  <a:pt x="3303" y="1300"/>
                  <a:pt x="3303" y="1300"/>
                </a:cubicBezTo>
                <a:cubicBezTo>
                  <a:pt x="3297" y="1290"/>
                  <a:pt x="3297" y="1290"/>
                  <a:pt x="3291" y="1279"/>
                </a:cubicBezTo>
                <a:cubicBezTo>
                  <a:pt x="3286" y="1279"/>
                  <a:pt x="3286" y="1268"/>
                  <a:pt x="3280" y="1268"/>
                </a:cubicBezTo>
                <a:cubicBezTo>
                  <a:pt x="3275" y="1268"/>
                  <a:pt x="3269" y="1268"/>
                  <a:pt x="3263" y="1257"/>
                </a:cubicBezTo>
                <a:cubicBezTo>
                  <a:pt x="3263" y="1257"/>
                  <a:pt x="3258" y="1257"/>
                  <a:pt x="3258" y="1257"/>
                </a:cubicBezTo>
                <a:cubicBezTo>
                  <a:pt x="3258" y="1257"/>
                  <a:pt x="3252" y="1247"/>
                  <a:pt x="3252" y="1247"/>
                </a:cubicBezTo>
                <a:cubicBezTo>
                  <a:pt x="3246" y="1247"/>
                  <a:pt x="3241" y="1247"/>
                  <a:pt x="3235" y="1247"/>
                </a:cubicBezTo>
                <a:cubicBezTo>
                  <a:pt x="3230" y="1247"/>
                  <a:pt x="3224" y="1247"/>
                  <a:pt x="3213" y="1247"/>
                </a:cubicBezTo>
                <a:cubicBezTo>
                  <a:pt x="3207" y="1257"/>
                  <a:pt x="3201" y="1257"/>
                  <a:pt x="3196" y="1257"/>
                </a:cubicBezTo>
                <a:cubicBezTo>
                  <a:pt x="3190" y="1257"/>
                  <a:pt x="3179" y="1257"/>
                  <a:pt x="3173" y="1257"/>
                </a:cubicBezTo>
                <a:cubicBezTo>
                  <a:pt x="3173" y="1268"/>
                  <a:pt x="3168" y="1268"/>
                  <a:pt x="3162" y="1268"/>
                </a:cubicBezTo>
                <a:cubicBezTo>
                  <a:pt x="3162" y="1268"/>
                  <a:pt x="3156" y="1257"/>
                  <a:pt x="3156" y="1257"/>
                </a:cubicBezTo>
                <a:cubicBezTo>
                  <a:pt x="3151" y="1257"/>
                  <a:pt x="3151" y="1257"/>
                  <a:pt x="3145" y="1257"/>
                </a:cubicBezTo>
                <a:cubicBezTo>
                  <a:pt x="3145" y="1257"/>
                  <a:pt x="3145" y="1257"/>
                  <a:pt x="3140" y="1257"/>
                </a:cubicBezTo>
                <a:cubicBezTo>
                  <a:pt x="3140" y="1257"/>
                  <a:pt x="3134" y="1257"/>
                  <a:pt x="3134" y="1257"/>
                </a:cubicBezTo>
                <a:cubicBezTo>
                  <a:pt x="3134" y="1257"/>
                  <a:pt x="3134" y="1268"/>
                  <a:pt x="3134" y="1268"/>
                </a:cubicBezTo>
                <a:cubicBezTo>
                  <a:pt x="3134" y="1279"/>
                  <a:pt x="3128" y="1279"/>
                  <a:pt x="3128" y="1290"/>
                </a:cubicBezTo>
                <a:cubicBezTo>
                  <a:pt x="3123" y="1300"/>
                  <a:pt x="3123" y="1300"/>
                  <a:pt x="3128" y="1311"/>
                </a:cubicBezTo>
                <a:cubicBezTo>
                  <a:pt x="3128" y="1322"/>
                  <a:pt x="3128" y="1333"/>
                  <a:pt x="3128" y="1343"/>
                </a:cubicBezTo>
                <a:close/>
                <a:moveTo>
                  <a:pt x="1840" y="3095"/>
                </a:moveTo>
                <a:cubicBezTo>
                  <a:pt x="1845" y="3095"/>
                  <a:pt x="1851" y="3095"/>
                  <a:pt x="1851" y="3095"/>
                </a:cubicBezTo>
                <a:cubicBezTo>
                  <a:pt x="1857" y="3095"/>
                  <a:pt x="1862" y="3095"/>
                  <a:pt x="1868" y="3095"/>
                </a:cubicBezTo>
                <a:cubicBezTo>
                  <a:pt x="1874" y="3095"/>
                  <a:pt x="1874" y="3095"/>
                  <a:pt x="1874" y="3095"/>
                </a:cubicBezTo>
                <a:cubicBezTo>
                  <a:pt x="1879" y="3095"/>
                  <a:pt x="1879" y="3106"/>
                  <a:pt x="1874" y="3106"/>
                </a:cubicBezTo>
                <a:cubicBezTo>
                  <a:pt x="1874" y="3106"/>
                  <a:pt x="1868" y="3095"/>
                  <a:pt x="1874" y="3106"/>
                </a:cubicBezTo>
                <a:cubicBezTo>
                  <a:pt x="1874" y="3106"/>
                  <a:pt x="1874" y="3116"/>
                  <a:pt x="1874" y="3116"/>
                </a:cubicBezTo>
                <a:cubicBezTo>
                  <a:pt x="1879" y="3116"/>
                  <a:pt x="1885" y="3116"/>
                  <a:pt x="1890" y="3127"/>
                </a:cubicBezTo>
                <a:cubicBezTo>
                  <a:pt x="1890" y="3127"/>
                  <a:pt x="1896" y="3127"/>
                  <a:pt x="1902" y="3127"/>
                </a:cubicBezTo>
                <a:cubicBezTo>
                  <a:pt x="1907" y="3138"/>
                  <a:pt x="1913" y="3138"/>
                  <a:pt x="1919" y="3149"/>
                </a:cubicBezTo>
                <a:cubicBezTo>
                  <a:pt x="1924" y="3149"/>
                  <a:pt x="1930" y="3149"/>
                  <a:pt x="1936" y="3149"/>
                </a:cubicBezTo>
                <a:cubicBezTo>
                  <a:pt x="1941" y="3149"/>
                  <a:pt x="1941" y="3159"/>
                  <a:pt x="1947" y="3159"/>
                </a:cubicBezTo>
                <a:cubicBezTo>
                  <a:pt x="1947" y="3170"/>
                  <a:pt x="1952" y="3181"/>
                  <a:pt x="1952" y="3181"/>
                </a:cubicBezTo>
                <a:cubicBezTo>
                  <a:pt x="1958" y="3192"/>
                  <a:pt x="1958" y="3202"/>
                  <a:pt x="1964" y="3202"/>
                </a:cubicBezTo>
                <a:cubicBezTo>
                  <a:pt x="1969" y="3213"/>
                  <a:pt x="1969" y="3224"/>
                  <a:pt x="1975" y="3224"/>
                </a:cubicBezTo>
                <a:cubicBezTo>
                  <a:pt x="1975" y="3245"/>
                  <a:pt x="1981" y="3245"/>
                  <a:pt x="1986" y="3256"/>
                </a:cubicBezTo>
                <a:cubicBezTo>
                  <a:pt x="1992" y="3267"/>
                  <a:pt x="1992" y="3267"/>
                  <a:pt x="1997" y="3278"/>
                </a:cubicBezTo>
                <a:cubicBezTo>
                  <a:pt x="1997" y="3278"/>
                  <a:pt x="2003" y="3288"/>
                  <a:pt x="2003" y="3288"/>
                </a:cubicBezTo>
                <a:cubicBezTo>
                  <a:pt x="2003" y="3299"/>
                  <a:pt x="2009" y="3299"/>
                  <a:pt x="2014" y="3299"/>
                </a:cubicBezTo>
                <a:cubicBezTo>
                  <a:pt x="2020" y="3299"/>
                  <a:pt x="2031" y="3288"/>
                  <a:pt x="2037" y="3278"/>
                </a:cubicBezTo>
                <a:cubicBezTo>
                  <a:pt x="2042" y="3267"/>
                  <a:pt x="2048" y="3267"/>
                  <a:pt x="2048" y="3267"/>
                </a:cubicBezTo>
                <a:cubicBezTo>
                  <a:pt x="2054" y="3267"/>
                  <a:pt x="2059" y="3267"/>
                  <a:pt x="2065" y="3256"/>
                </a:cubicBezTo>
                <a:cubicBezTo>
                  <a:pt x="2071" y="3256"/>
                  <a:pt x="2076" y="3235"/>
                  <a:pt x="2082" y="3224"/>
                </a:cubicBezTo>
                <a:cubicBezTo>
                  <a:pt x="2087" y="3224"/>
                  <a:pt x="2093" y="3213"/>
                  <a:pt x="2099" y="3213"/>
                </a:cubicBezTo>
                <a:cubicBezTo>
                  <a:pt x="2104" y="3213"/>
                  <a:pt x="2104" y="3213"/>
                  <a:pt x="2104" y="3224"/>
                </a:cubicBezTo>
                <a:cubicBezTo>
                  <a:pt x="2110" y="3245"/>
                  <a:pt x="2127" y="3224"/>
                  <a:pt x="2132" y="3224"/>
                </a:cubicBezTo>
                <a:cubicBezTo>
                  <a:pt x="2132" y="3224"/>
                  <a:pt x="2138" y="3224"/>
                  <a:pt x="2144" y="3224"/>
                </a:cubicBezTo>
                <a:cubicBezTo>
                  <a:pt x="2149" y="3224"/>
                  <a:pt x="2155" y="3213"/>
                  <a:pt x="2161" y="3213"/>
                </a:cubicBezTo>
                <a:cubicBezTo>
                  <a:pt x="2166" y="3213"/>
                  <a:pt x="2166" y="3202"/>
                  <a:pt x="2172" y="3192"/>
                </a:cubicBezTo>
                <a:cubicBezTo>
                  <a:pt x="2172" y="3181"/>
                  <a:pt x="2172" y="3181"/>
                  <a:pt x="2177" y="3170"/>
                </a:cubicBezTo>
                <a:cubicBezTo>
                  <a:pt x="2177" y="3149"/>
                  <a:pt x="2177" y="3138"/>
                  <a:pt x="2177" y="3127"/>
                </a:cubicBezTo>
                <a:cubicBezTo>
                  <a:pt x="2177" y="3116"/>
                  <a:pt x="2177" y="3106"/>
                  <a:pt x="2183" y="3095"/>
                </a:cubicBezTo>
                <a:cubicBezTo>
                  <a:pt x="2183" y="3084"/>
                  <a:pt x="2189" y="3084"/>
                  <a:pt x="2189" y="3073"/>
                </a:cubicBezTo>
                <a:cubicBezTo>
                  <a:pt x="2194" y="3063"/>
                  <a:pt x="2194" y="3063"/>
                  <a:pt x="2194" y="3052"/>
                </a:cubicBezTo>
                <a:cubicBezTo>
                  <a:pt x="2189" y="3041"/>
                  <a:pt x="2189" y="3041"/>
                  <a:pt x="2189" y="3030"/>
                </a:cubicBezTo>
                <a:cubicBezTo>
                  <a:pt x="2189" y="3020"/>
                  <a:pt x="2194" y="3041"/>
                  <a:pt x="2200" y="3041"/>
                </a:cubicBezTo>
                <a:cubicBezTo>
                  <a:pt x="2200" y="3041"/>
                  <a:pt x="2211" y="3041"/>
                  <a:pt x="2211" y="3041"/>
                </a:cubicBezTo>
                <a:cubicBezTo>
                  <a:pt x="2222" y="3030"/>
                  <a:pt x="2228" y="3030"/>
                  <a:pt x="2239" y="3020"/>
                </a:cubicBezTo>
                <a:cubicBezTo>
                  <a:pt x="2245" y="3009"/>
                  <a:pt x="2251" y="2987"/>
                  <a:pt x="2251" y="2977"/>
                </a:cubicBezTo>
                <a:cubicBezTo>
                  <a:pt x="2256" y="2966"/>
                  <a:pt x="2256" y="2955"/>
                  <a:pt x="2262" y="2944"/>
                </a:cubicBezTo>
                <a:cubicBezTo>
                  <a:pt x="2262" y="2944"/>
                  <a:pt x="2267" y="2944"/>
                  <a:pt x="2267" y="2934"/>
                </a:cubicBezTo>
                <a:cubicBezTo>
                  <a:pt x="2267" y="2934"/>
                  <a:pt x="2267" y="2934"/>
                  <a:pt x="2267" y="2934"/>
                </a:cubicBezTo>
                <a:cubicBezTo>
                  <a:pt x="2273" y="2934"/>
                  <a:pt x="2273" y="2923"/>
                  <a:pt x="2273" y="2923"/>
                </a:cubicBezTo>
                <a:cubicBezTo>
                  <a:pt x="2273" y="2923"/>
                  <a:pt x="2279" y="2923"/>
                  <a:pt x="2279" y="2923"/>
                </a:cubicBezTo>
                <a:cubicBezTo>
                  <a:pt x="2284" y="2923"/>
                  <a:pt x="2284" y="2923"/>
                  <a:pt x="2290" y="2912"/>
                </a:cubicBezTo>
                <a:cubicBezTo>
                  <a:pt x="2296" y="2912"/>
                  <a:pt x="2307" y="2901"/>
                  <a:pt x="2312" y="2901"/>
                </a:cubicBezTo>
                <a:cubicBezTo>
                  <a:pt x="2324" y="2891"/>
                  <a:pt x="2329" y="2880"/>
                  <a:pt x="2341" y="2869"/>
                </a:cubicBezTo>
                <a:cubicBezTo>
                  <a:pt x="2352" y="2859"/>
                  <a:pt x="2357" y="2848"/>
                  <a:pt x="2369" y="2848"/>
                </a:cubicBezTo>
                <a:cubicBezTo>
                  <a:pt x="2374" y="2848"/>
                  <a:pt x="2380" y="2848"/>
                  <a:pt x="2380" y="2848"/>
                </a:cubicBezTo>
                <a:cubicBezTo>
                  <a:pt x="2391" y="2837"/>
                  <a:pt x="2397" y="2837"/>
                  <a:pt x="2403" y="2826"/>
                </a:cubicBezTo>
                <a:cubicBezTo>
                  <a:pt x="2408" y="2816"/>
                  <a:pt x="2414" y="2816"/>
                  <a:pt x="2419" y="2805"/>
                </a:cubicBezTo>
                <a:cubicBezTo>
                  <a:pt x="2425" y="2805"/>
                  <a:pt x="2431" y="2805"/>
                  <a:pt x="2436" y="2794"/>
                </a:cubicBezTo>
                <a:cubicBezTo>
                  <a:pt x="2448" y="2783"/>
                  <a:pt x="2459" y="2783"/>
                  <a:pt x="2470" y="2783"/>
                </a:cubicBezTo>
                <a:cubicBezTo>
                  <a:pt x="2476" y="2773"/>
                  <a:pt x="2481" y="2773"/>
                  <a:pt x="2487" y="2762"/>
                </a:cubicBezTo>
                <a:cubicBezTo>
                  <a:pt x="2493" y="2762"/>
                  <a:pt x="2498" y="2751"/>
                  <a:pt x="2498" y="2751"/>
                </a:cubicBezTo>
                <a:cubicBezTo>
                  <a:pt x="2504" y="2730"/>
                  <a:pt x="2493" y="2708"/>
                  <a:pt x="2487" y="2708"/>
                </a:cubicBezTo>
                <a:cubicBezTo>
                  <a:pt x="2481" y="2697"/>
                  <a:pt x="2481" y="2697"/>
                  <a:pt x="2476" y="2697"/>
                </a:cubicBezTo>
                <a:cubicBezTo>
                  <a:pt x="2470" y="2687"/>
                  <a:pt x="2470" y="2687"/>
                  <a:pt x="2464" y="2676"/>
                </a:cubicBezTo>
                <a:cubicBezTo>
                  <a:pt x="2459" y="2676"/>
                  <a:pt x="2453" y="2676"/>
                  <a:pt x="2453" y="2665"/>
                </a:cubicBezTo>
                <a:cubicBezTo>
                  <a:pt x="2442" y="2654"/>
                  <a:pt x="2436" y="2644"/>
                  <a:pt x="2431" y="2633"/>
                </a:cubicBezTo>
                <a:cubicBezTo>
                  <a:pt x="2425" y="2633"/>
                  <a:pt x="2419" y="2622"/>
                  <a:pt x="2414" y="2622"/>
                </a:cubicBezTo>
                <a:cubicBezTo>
                  <a:pt x="2414" y="2611"/>
                  <a:pt x="2408" y="2601"/>
                  <a:pt x="2403" y="2601"/>
                </a:cubicBezTo>
                <a:cubicBezTo>
                  <a:pt x="2403" y="2590"/>
                  <a:pt x="2397" y="2590"/>
                  <a:pt x="2391" y="2590"/>
                </a:cubicBezTo>
                <a:cubicBezTo>
                  <a:pt x="2386" y="2579"/>
                  <a:pt x="2380" y="2579"/>
                  <a:pt x="2374" y="2568"/>
                </a:cubicBezTo>
                <a:cubicBezTo>
                  <a:pt x="2369" y="2568"/>
                  <a:pt x="2363" y="2568"/>
                  <a:pt x="2357" y="2568"/>
                </a:cubicBezTo>
                <a:cubicBezTo>
                  <a:pt x="2341" y="2558"/>
                  <a:pt x="2329" y="2558"/>
                  <a:pt x="2318" y="2558"/>
                </a:cubicBezTo>
                <a:cubicBezTo>
                  <a:pt x="2307" y="2558"/>
                  <a:pt x="2301" y="2558"/>
                  <a:pt x="2296" y="2558"/>
                </a:cubicBezTo>
                <a:cubicBezTo>
                  <a:pt x="2290" y="2558"/>
                  <a:pt x="2284" y="2558"/>
                  <a:pt x="2284" y="2568"/>
                </a:cubicBezTo>
                <a:cubicBezTo>
                  <a:pt x="2279" y="2579"/>
                  <a:pt x="2279" y="2590"/>
                  <a:pt x="2279" y="2601"/>
                </a:cubicBezTo>
                <a:cubicBezTo>
                  <a:pt x="2279" y="2601"/>
                  <a:pt x="2273" y="2601"/>
                  <a:pt x="2273" y="2601"/>
                </a:cubicBezTo>
                <a:cubicBezTo>
                  <a:pt x="2273" y="2611"/>
                  <a:pt x="2267" y="2611"/>
                  <a:pt x="2262" y="2611"/>
                </a:cubicBezTo>
                <a:cubicBezTo>
                  <a:pt x="2262" y="2622"/>
                  <a:pt x="2262" y="2622"/>
                  <a:pt x="2262" y="2622"/>
                </a:cubicBezTo>
                <a:cubicBezTo>
                  <a:pt x="2256" y="2622"/>
                  <a:pt x="2256" y="2611"/>
                  <a:pt x="2256" y="2611"/>
                </a:cubicBezTo>
                <a:cubicBezTo>
                  <a:pt x="2256" y="2601"/>
                  <a:pt x="2262" y="2590"/>
                  <a:pt x="2262" y="2590"/>
                </a:cubicBezTo>
                <a:cubicBezTo>
                  <a:pt x="2262" y="2579"/>
                  <a:pt x="2262" y="2568"/>
                  <a:pt x="2256" y="2568"/>
                </a:cubicBezTo>
                <a:cubicBezTo>
                  <a:pt x="2251" y="2568"/>
                  <a:pt x="2245" y="2568"/>
                  <a:pt x="2239" y="2568"/>
                </a:cubicBezTo>
                <a:cubicBezTo>
                  <a:pt x="2239" y="2568"/>
                  <a:pt x="2234" y="2568"/>
                  <a:pt x="2228" y="2579"/>
                </a:cubicBezTo>
                <a:cubicBezTo>
                  <a:pt x="2222" y="2579"/>
                  <a:pt x="2222" y="2590"/>
                  <a:pt x="2217" y="2601"/>
                </a:cubicBezTo>
                <a:cubicBezTo>
                  <a:pt x="2217" y="2590"/>
                  <a:pt x="2234" y="2568"/>
                  <a:pt x="2222" y="2558"/>
                </a:cubicBezTo>
                <a:cubicBezTo>
                  <a:pt x="2217" y="2558"/>
                  <a:pt x="2211" y="2558"/>
                  <a:pt x="2206" y="2558"/>
                </a:cubicBezTo>
                <a:cubicBezTo>
                  <a:pt x="2200" y="2558"/>
                  <a:pt x="2194" y="2547"/>
                  <a:pt x="2189" y="2547"/>
                </a:cubicBezTo>
                <a:cubicBezTo>
                  <a:pt x="2177" y="2547"/>
                  <a:pt x="2166" y="2547"/>
                  <a:pt x="2161" y="2536"/>
                </a:cubicBezTo>
                <a:cubicBezTo>
                  <a:pt x="2155" y="2536"/>
                  <a:pt x="2149" y="2525"/>
                  <a:pt x="2144" y="2525"/>
                </a:cubicBezTo>
                <a:cubicBezTo>
                  <a:pt x="2138" y="2515"/>
                  <a:pt x="2138" y="2504"/>
                  <a:pt x="2132" y="2504"/>
                </a:cubicBezTo>
                <a:cubicBezTo>
                  <a:pt x="2132" y="2493"/>
                  <a:pt x="2127" y="2493"/>
                  <a:pt x="2121" y="2493"/>
                </a:cubicBezTo>
                <a:cubicBezTo>
                  <a:pt x="2116" y="2493"/>
                  <a:pt x="2116" y="2493"/>
                  <a:pt x="2110" y="2493"/>
                </a:cubicBezTo>
                <a:cubicBezTo>
                  <a:pt x="2104" y="2493"/>
                  <a:pt x="2099" y="2493"/>
                  <a:pt x="2093" y="2493"/>
                </a:cubicBezTo>
                <a:cubicBezTo>
                  <a:pt x="2087" y="2493"/>
                  <a:pt x="2082" y="2493"/>
                  <a:pt x="2076" y="2493"/>
                </a:cubicBezTo>
                <a:cubicBezTo>
                  <a:pt x="2071" y="2493"/>
                  <a:pt x="2065" y="2504"/>
                  <a:pt x="2059" y="2504"/>
                </a:cubicBezTo>
                <a:cubicBezTo>
                  <a:pt x="2054" y="2504"/>
                  <a:pt x="2048" y="2504"/>
                  <a:pt x="2042" y="2515"/>
                </a:cubicBezTo>
                <a:cubicBezTo>
                  <a:pt x="2037" y="2515"/>
                  <a:pt x="2031" y="2515"/>
                  <a:pt x="2020" y="2515"/>
                </a:cubicBezTo>
                <a:cubicBezTo>
                  <a:pt x="1992" y="2515"/>
                  <a:pt x="1964" y="2515"/>
                  <a:pt x="1936" y="2525"/>
                </a:cubicBezTo>
                <a:cubicBezTo>
                  <a:pt x="1930" y="2525"/>
                  <a:pt x="1924" y="2525"/>
                  <a:pt x="1919" y="2536"/>
                </a:cubicBezTo>
                <a:cubicBezTo>
                  <a:pt x="1913" y="2536"/>
                  <a:pt x="1913" y="2536"/>
                  <a:pt x="1907" y="2536"/>
                </a:cubicBezTo>
                <a:cubicBezTo>
                  <a:pt x="1907" y="2536"/>
                  <a:pt x="1902" y="2536"/>
                  <a:pt x="1902" y="2536"/>
                </a:cubicBezTo>
                <a:cubicBezTo>
                  <a:pt x="1896" y="2536"/>
                  <a:pt x="1902" y="2547"/>
                  <a:pt x="1907" y="2547"/>
                </a:cubicBezTo>
                <a:cubicBezTo>
                  <a:pt x="1907" y="2558"/>
                  <a:pt x="1913" y="2558"/>
                  <a:pt x="1913" y="2568"/>
                </a:cubicBezTo>
                <a:cubicBezTo>
                  <a:pt x="1919" y="2590"/>
                  <a:pt x="1919" y="2601"/>
                  <a:pt x="1924" y="2622"/>
                </a:cubicBezTo>
                <a:cubicBezTo>
                  <a:pt x="1924" y="2633"/>
                  <a:pt x="1930" y="2633"/>
                  <a:pt x="1930" y="2644"/>
                </a:cubicBezTo>
                <a:cubicBezTo>
                  <a:pt x="1936" y="2644"/>
                  <a:pt x="1936" y="2654"/>
                  <a:pt x="1941" y="2654"/>
                </a:cubicBezTo>
                <a:cubicBezTo>
                  <a:pt x="1947" y="2654"/>
                  <a:pt x="1952" y="2654"/>
                  <a:pt x="1952" y="2665"/>
                </a:cubicBezTo>
                <a:cubicBezTo>
                  <a:pt x="1958" y="2665"/>
                  <a:pt x="1958" y="2676"/>
                  <a:pt x="1958" y="2687"/>
                </a:cubicBezTo>
                <a:cubicBezTo>
                  <a:pt x="1952" y="2687"/>
                  <a:pt x="1952" y="2697"/>
                  <a:pt x="1947" y="2697"/>
                </a:cubicBezTo>
                <a:cubicBezTo>
                  <a:pt x="1947" y="2708"/>
                  <a:pt x="1941" y="2708"/>
                  <a:pt x="1941" y="2719"/>
                </a:cubicBezTo>
                <a:cubicBezTo>
                  <a:pt x="1941" y="2719"/>
                  <a:pt x="1941" y="2730"/>
                  <a:pt x="1941" y="2730"/>
                </a:cubicBezTo>
                <a:cubicBezTo>
                  <a:pt x="1936" y="2740"/>
                  <a:pt x="1936" y="2740"/>
                  <a:pt x="1930" y="2740"/>
                </a:cubicBezTo>
                <a:cubicBezTo>
                  <a:pt x="1924" y="2751"/>
                  <a:pt x="1919" y="2762"/>
                  <a:pt x="1919" y="2773"/>
                </a:cubicBezTo>
                <a:cubicBezTo>
                  <a:pt x="1913" y="2783"/>
                  <a:pt x="1907" y="2805"/>
                  <a:pt x="1902" y="2816"/>
                </a:cubicBezTo>
                <a:cubicBezTo>
                  <a:pt x="1896" y="2826"/>
                  <a:pt x="1890" y="2826"/>
                  <a:pt x="1890" y="2837"/>
                </a:cubicBezTo>
                <a:cubicBezTo>
                  <a:pt x="1890" y="2848"/>
                  <a:pt x="1896" y="2848"/>
                  <a:pt x="1896" y="2848"/>
                </a:cubicBezTo>
                <a:cubicBezTo>
                  <a:pt x="1902" y="2848"/>
                  <a:pt x="1902" y="2859"/>
                  <a:pt x="1907" y="2859"/>
                </a:cubicBezTo>
                <a:cubicBezTo>
                  <a:pt x="1907" y="2859"/>
                  <a:pt x="1913" y="2859"/>
                  <a:pt x="1913" y="2869"/>
                </a:cubicBezTo>
                <a:cubicBezTo>
                  <a:pt x="1913" y="2880"/>
                  <a:pt x="1907" y="2880"/>
                  <a:pt x="1902" y="2880"/>
                </a:cubicBezTo>
                <a:cubicBezTo>
                  <a:pt x="1896" y="2880"/>
                  <a:pt x="1896" y="2880"/>
                  <a:pt x="1896" y="2891"/>
                </a:cubicBezTo>
                <a:cubicBezTo>
                  <a:pt x="1890" y="2891"/>
                  <a:pt x="1890" y="2891"/>
                  <a:pt x="1890" y="2891"/>
                </a:cubicBezTo>
                <a:cubicBezTo>
                  <a:pt x="1885" y="2891"/>
                  <a:pt x="1879" y="2880"/>
                  <a:pt x="1879" y="2880"/>
                </a:cubicBezTo>
                <a:cubicBezTo>
                  <a:pt x="1868" y="2891"/>
                  <a:pt x="1879" y="2923"/>
                  <a:pt x="1879" y="2934"/>
                </a:cubicBezTo>
                <a:cubicBezTo>
                  <a:pt x="1879" y="2944"/>
                  <a:pt x="1879" y="2955"/>
                  <a:pt x="1874" y="2955"/>
                </a:cubicBezTo>
                <a:cubicBezTo>
                  <a:pt x="1874" y="2966"/>
                  <a:pt x="1868" y="2977"/>
                  <a:pt x="1862" y="2977"/>
                </a:cubicBezTo>
                <a:cubicBezTo>
                  <a:pt x="1857" y="2987"/>
                  <a:pt x="1857" y="2987"/>
                  <a:pt x="1851" y="2998"/>
                </a:cubicBezTo>
                <a:cubicBezTo>
                  <a:pt x="1851" y="3009"/>
                  <a:pt x="1851" y="3009"/>
                  <a:pt x="1851" y="3020"/>
                </a:cubicBezTo>
                <a:cubicBezTo>
                  <a:pt x="1851" y="3030"/>
                  <a:pt x="1845" y="3030"/>
                  <a:pt x="1840" y="3041"/>
                </a:cubicBezTo>
                <a:cubicBezTo>
                  <a:pt x="1834" y="3041"/>
                  <a:pt x="1834" y="3052"/>
                  <a:pt x="1834" y="3063"/>
                </a:cubicBezTo>
                <a:cubicBezTo>
                  <a:pt x="1829" y="3063"/>
                  <a:pt x="1834" y="3063"/>
                  <a:pt x="1834" y="3073"/>
                </a:cubicBezTo>
                <a:cubicBezTo>
                  <a:pt x="1834" y="3073"/>
                  <a:pt x="1829" y="3084"/>
                  <a:pt x="1829" y="3084"/>
                </a:cubicBezTo>
                <a:cubicBezTo>
                  <a:pt x="1829" y="3084"/>
                  <a:pt x="1829" y="3095"/>
                  <a:pt x="1834" y="3095"/>
                </a:cubicBezTo>
                <a:cubicBezTo>
                  <a:pt x="1834" y="3095"/>
                  <a:pt x="1840" y="3095"/>
                  <a:pt x="1840" y="3095"/>
                </a:cubicBezTo>
                <a:close/>
                <a:moveTo>
                  <a:pt x="2808" y="1644"/>
                </a:moveTo>
                <a:cubicBezTo>
                  <a:pt x="2813" y="1644"/>
                  <a:pt x="2819" y="1644"/>
                  <a:pt x="2824" y="1644"/>
                </a:cubicBezTo>
                <a:cubicBezTo>
                  <a:pt x="2836" y="1644"/>
                  <a:pt x="2853" y="1633"/>
                  <a:pt x="2864" y="1612"/>
                </a:cubicBezTo>
                <a:cubicBezTo>
                  <a:pt x="2864" y="1612"/>
                  <a:pt x="2869" y="1601"/>
                  <a:pt x="2869" y="1590"/>
                </a:cubicBezTo>
                <a:cubicBezTo>
                  <a:pt x="2869" y="1580"/>
                  <a:pt x="2864" y="1590"/>
                  <a:pt x="2858" y="1590"/>
                </a:cubicBezTo>
                <a:cubicBezTo>
                  <a:pt x="2853" y="1590"/>
                  <a:pt x="2847" y="1590"/>
                  <a:pt x="2841" y="1590"/>
                </a:cubicBezTo>
                <a:cubicBezTo>
                  <a:pt x="2836" y="1590"/>
                  <a:pt x="2830" y="1590"/>
                  <a:pt x="2824" y="1590"/>
                </a:cubicBezTo>
                <a:cubicBezTo>
                  <a:pt x="2813" y="1590"/>
                  <a:pt x="2802" y="1590"/>
                  <a:pt x="2796" y="1601"/>
                </a:cubicBezTo>
                <a:cubicBezTo>
                  <a:pt x="2791" y="1601"/>
                  <a:pt x="2785" y="1601"/>
                  <a:pt x="2785" y="1601"/>
                </a:cubicBezTo>
                <a:cubicBezTo>
                  <a:pt x="2779" y="1601"/>
                  <a:pt x="2774" y="1601"/>
                  <a:pt x="2768" y="1601"/>
                </a:cubicBezTo>
                <a:cubicBezTo>
                  <a:pt x="2757" y="1612"/>
                  <a:pt x="2751" y="1612"/>
                  <a:pt x="2740" y="1612"/>
                </a:cubicBezTo>
                <a:cubicBezTo>
                  <a:pt x="2729" y="1623"/>
                  <a:pt x="2718" y="1623"/>
                  <a:pt x="2701" y="1633"/>
                </a:cubicBezTo>
                <a:cubicBezTo>
                  <a:pt x="2689" y="1633"/>
                  <a:pt x="2678" y="1633"/>
                  <a:pt x="2667" y="1633"/>
                </a:cubicBezTo>
                <a:cubicBezTo>
                  <a:pt x="2661" y="1633"/>
                  <a:pt x="2661" y="1633"/>
                  <a:pt x="2656" y="1633"/>
                </a:cubicBezTo>
                <a:cubicBezTo>
                  <a:pt x="2656" y="1633"/>
                  <a:pt x="2656" y="1633"/>
                  <a:pt x="2650" y="1633"/>
                </a:cubicBezTo>
                <a:cubicBezTo>
                  <a:pt x="2644" y="1633"/>
                  <a:pt x="2644" y="1633"/>
                  <a:pt x="2639" y="1644"/>
                </a:cubicBezTo>
                <a:cubicBezTo>
                  <a:pt x="2633" y="1644"/>
                  <a:pt x="2628" y="1666"/>
                  <a:pt x="2633" y="1676"/>
                </a:cubicBezTo>
                <a:cubicBezTo>
                  <a:pt x="2633" y="1676"/>
                  <a:pt x="2639" y="1676"/>
                  <a:pt x="2639" y="1687"/>
                </a:cubicBezTo>
                <a:cubicBezTo>
                  <a:pt x="2639" y="1687"/>
                  <a:pt x="2639" y="1698"/>
                  <a:pt x="2639" y="1698"/>
                </a:cubicBezTo>
                <a:cubicBezTo>
                  <a:pt x="2639" y="1709"/>
                  <a:pt x="2639" y="1709"/>
                  <a:pt x="2639" y="1719"/>
                </a:cubicBezTo>
                <a:cubicBezTo>
                  <a:pt x="2639" y="1730"/>
                  <a:pt x="2633" y="1741"/>
                  <a:pt x="2639" y="1741"/>
                </a:cubicBezTo>
                <a:cubicBezTo>
                  <a:pt x="2644" y="1752"/>
                  <a:pt x="2650" y="1741"/>
                  <a:pt x="2650" y="1752"/>
                </a:cubicBezTo>
                <a:cubicBezTo>
                  <a:pt x="2656" y="1752"/>
                  <a:pt x="2661" y="1752"/>
                  <a:pt x="2667" y="1762"/>
                </a:cubicBezTo>
                <a:cubicBezTo>
                  <a:pt x="2673" y="1762"/>
                  <a:pt x="2673" y="1762"/>
                  <a:pt x="2678" y="1762"/>
                </a:cubicBezTo>
                <a:cubicBezTo>
                  <a:pt x="2684" y="1773"/>
                  <a:pt x="2684" y="1784"/>
                  <a:pt x="2689" y="1784"/>
                </a:cubicBezTo>
                <a:cubicBezTo>
                  <a:pt x="2695" y="1784"/>
                  <a:pt x="2701" y="1795"/>
                  <a:pt x="2701" y="1795"/>
                </a:cubicBezTo>
                <a:cubicBezTo>
                  <a:pt x="2706" y="1795"/>
                  <a:pt x="2712" y="1795"/>
                  <a:pt x="2718" y="1784"/>
                </a:cubicBezTo>
                <a:cubicBezTo>
                  <a:pt x="2723" y="1784"/>
                  <a:pt x="2729" y="1784"/>
                  <a:pt x="2734" y="1784"/>
                </a:cubicBezTo>
                <a:cubicBezTo>
                  <a:pt x="2746" y="1773"/>
                  <a:pt x="2757" y="1773"/>
                  <a:pt x="2768" y="1762"/>
                </a:cubicBezTo>
                <a:cubicBezTo>
                  <a:pt x="2774" y="1762"/>
                  <a:pt x="2785" y="1762"/>
                  <a:pt x="2796" y="1762"/>
                </a:cubicBezTo>
                <a:cubicBezTo>
                  <a:pt x="2802" y="1752"/>
                  <a:pt x="2808" y="1752"/>
                  <a:pt x="2813" y="1752"/>
                </a:cubicBezTo>
                <a:cubicBezTo>
                  <a:pt x="2819" y="1752"/>
                  <a:pt x="2824" y="1752"/>
                  <a:pt x="2830" y="1741"/>
                </a:cubicBezTo>
                <a:cubicBezTo>
                  <a:pt x="2836" y="1741"/>
                  <a:pt x="2836" y="1741"/>
                  <a:pt x="2836" y="1730"/>
                </a:cubicBezTo>
                <a:cubicBezTo>
                  <a:pt x="2836" y="1730"/>
                  <a:pt x="2836" y="1730"/>
                  <a:pt x="2836" y="1719"/>
                </a:cubicBezTo>
                <a:cubicBezTo>
                  <a:pt x="2836" y="1719"/>
                  <a:pt x="2841" y="1709"/>
                  <a:pt x="2841" y="1698"/>
                </a:cubicBezTo>
                <a:cubicBezTo>
                  <a:pt x="2836" y="1698"/>
                  <a:pt x="2836" y="1698"/>
                  <a:pt x="2836" y="1687"/>
                </a:cubicBezTo>
                <a:cubicBezTo>
                  <a:pt x="2836" y="1687"/>
                  <a:pt x="2841" y="1687"/>
                  <a:pt x="2836" y="1676"/>
                </a:cubicBezTo>
                <a:cubicBezTo>
                  <a:pt x="2836" y="1666"/>
                  <a:pt x="2830" y="1676"/>
                  <a:pt x="2824" y="1676"/>
                </a:cubicBezTo>
                <a:cubicBezTo>
                  <a:pt x="2819" y="1666"/>
                  <a:pt x="2819" y="1676"/>
                  <a:pt x="2813" y="1676"/>
                </a:cubicBezTo>
                <a:cubicBezTo>
                  <a:pt x="2808" y="1676"/>
                  <a:pt x="2802" y="1676"/>
                  <a:pt x="2796" y="1666"/>
                </a:cubicBezTo>
                <a:cubicBezTo>
                  <a:pt x="2796" y="1666"/>
                  <a:pt x="2791" y="1655"/>
                  <a:pt x="2791" y="1655"/>
                </a:cubicBezTo>
                <a:cubicBezTo>
                  <a:pt x="2796" y="1644"/>
                  <a:pt x="2802" y="1644"/>
                  <a:pt x="2808" y="1644"/>
                </a:cubicBezTo>
                <a:close/>
                <a:moveTo>
                  <a:pt x="2014" y="2106"/>
                </a:moveTo>
                <a:cubicBezTo>
                  <a:pt x="2020" y="2096"/>
                  <a:pt x="2020" y="2096"/>
                  <a:pt x="2026" y="2096"/>
                </a:cubicBezTo>
                <a:cubicBezTo>
                  <a:pt x="2031" y="2085"/>
                  <a:pt x="2042" y="2096"/>
                  <a:pt x="2042" y="2106"/>
                </a:cubicBezTo>
                <a:cubicBezTo>
                  <a:pt x="2042" y="2117"/>
                  <a:pt x="2042" y="2117"/>
                  <a:pt x="2037" y="2117"/>
                </a:cubicBezTo>
                <a:cubicBezTo>
                  <a:pt x="2037" y="2128"/>
                  <a:pt x="2037" y="2128"/>
                  <a:pt x="2037" y="2128"/>
                </a:cubicBezTo>
                <a:cubicBezTo>
                  <a:pt x="2037" y="2139"/>
                  <a:pt x="2037" y="2149"/>
                  <a:pt x="2042" y="2149"/>
                </a:cubicBezTo>
                <a:cubicBezTo>
                  <a:pt x="2054" y="2160"/>
                  <a:pt x="2065" y="2149"/>
                  <a:pt x="2076" y="2160"/>
                </a:cubicBezTo>
                <a:cubicBezTo>
                  <a:pt x="2082" y="2160"/>
                  <a:pt x="2087" y="2160"/>
                  <a:pt x="2093" y="2160"/>
                </a:cubicBezTo>
                <a:cubicBezTo>
                  <a:pt x="2099" y="2160"/>
                  <a:pt x="2104" y="2149"/>
                  <a:pt x="2110" y="2149"/>
                </a:cubicBezTo>
                <a:cubicBezTo>
                  <a:pt x="2116" y="2149"/>
                  <a:pt x="2121" y="2149"/>
                  <a:pt x="2127" y="2149"/>
                </a:cubicBezTo>
                <a:cubicBezTo>
                  <a:pt x="2132" y="2149"/>
                  <a:pt x="2144" y="2149"/>
                  <a:pt x="2144" y="2139"/>
                </a:cubicBezTo>
                <a:cubicBezTo>
                  <a:pt x="2144" y="2128"/>
                  <a:pt x="2138" y="2128"/>
                  <a:pt x="2138" y="2128"/>
                </a:cubicBezTo>
                <a:cubicBezTo>
                  <a:pt x="2138" y="2117"/>
                  <a:pt x="2138" y="2106"/>
                  <a:pt x="2144" y="2096"/>
                </a:cubicBezTo>
                <a:cubicBezTo>
                  <a:pt x="2144" y="2096"/>
                  <a:pt x="2144" y="2096"/>
                  <a:pt x="2144" y="2096"/>
                </a:cubicBezTo>
                <a:cubicBezTo>
                  <a:pt x="2144" y="2096"/>
                  <a:pt x="2144" y="2096"/>
                  <a:pt x="2144" y="2096"/>
                </a:cubicBezTo>
                <a:cubicBezTo>
                  <a:pt x="2144" y="2085"/>
                  <a:pt x="2149" y="2085"/>
                  <a:pt x="2149" y="2085"/>
                </a:cubicBezTo>
                <a:cubicBezTo>
                  <a:pt x="2155" y="2085"/>
                  <a:pt x="2155" y="2096"/>
                  <a:pt x="2155" y="2096"/>
                </a:cubicBezTo>
                <a:cubicBezTo>
                  <a:pt x="2161" y="2106"/>
                  <a:pt x="2155" y="2117"/>
                  <a:pt x="2161" y="2117"/>
                </a:cubicBezTo>
                <a:cubicBezTo>
                  <a:pt x="2161" y="2128"/>
                  <a:pt x="2166" y="2128"/>
                  <a:pt x="2172" y="2128"/>
                </a:cubicBezTo>
                <a:cubicBezTo>
                  <a:pt x="2177" y="2128"/>
                  <a:pt x="2177" y="2139"/>
                  <a:pt x="2177" y="2149"/>
                </a:cubicBezTo>
                <a:cubicBezTo>
                  <a:pt x="2172" y="2149"/>
                  <a:pt x="2172" y="2149"/>
                  <a:pt x="2172" y="2160"/>
                </a:cubicBezTo>
                <a:cubicBezTo>
                  <a:pt x="2177" y="2160"/>
                  <a:pt x="2177" y="2160"/>
                  <a:pt x="2177" y="2160"/>
                </a:cubicBezTo>
                <a:cubicBezTo>
                  <a:pt x="2177" y="2171"/>
                  <a:pt x="2177" y="2181"/>
                  <a:pt x="2183" y="2171"/>
                </a:cubicBezTo>
                <a:cubicBezTo>
                  <a:pt x="2189" y="2171"/>
                  <a:pt x="2194" y="2171"/>
                  <a:pt x="2200" y="2171"/>
                </a:cubicBezTo>
                <a:cubicBezTo>
                  <a:pt x="2206" y="2160"/>
                  <a:pt x="2211" y="2160"/>
                  <a:pt x="2211" y="2149"/>
                </a:cubicBezTo>
                <a:cubicBezTo>
                  <a:pt x="2217" y="2149"/>
                  <a:pt x="2217" y="2149"/>
                  <a:pt x="2222" y="2149"/>
                </a:cubicBezTo>
                <a:cubicBezTo>
                  <a:pt x="2228" y="2139"/>
                  <a:pt x="2239" y="2139"/>
                  <a:pt x="2234" y="2117"/>
                </a:cubicBezTo>
                <a:cubicBezTo>
                  <a:pt x="2234" y="2117"/>
                  <a:pt x="2228" y="2117"/>
                  <a:pt x="2228" y="2106"/>
                </a:cubicBezTo>
                <a:cubicBezTo>
                  <a:pt x="2228" y="2096"/>
                  <a:pt x="2228" y="2085"/>
                  <a:pt x="2228" y="2085"/>
                </a:cubicBezTo>
                <a:cubicBezTo>
                  <a:pt x="2228" y="2074"/>
                  <a:pt x="2222" y="2063"/>
                  <a:pt x="2222" y="2063"/>
                </a:cubicBezTo>
                <a:cubicBezTo>
                  <a:pt x="2222" y="2053"/>
                  <a:pt x="2222" y="2053"/>
                  <a:pt x="2228" y="2053"/>
                </a:cubicBezTo>
                <a:cubicBezTo>
                  <a:pt x="2228" y="2042"/>
                  <a:pt x="2228" y="2042"/>
                  <a:pt x="2228" y="2042"/>
                </a:cubicBezTo>
                <a:cubicBezTo>
                  <a:pt x="2239" y="2031"/>
                  <a:pt x="2239" y="2063"/>
                  <a:pt x="2239" y="2063"/>
                </a:cubicBezTo>
                <a:cubicBezTo>
                  <a:pt x="2239" y="2074"/>
                  <a:pt x="2239" y="2074"/>
                  <a:pt x="2245" y="2074"/>
                </a:cubicBezTo>
                <a:cubicBezTo>
                  <a:pt x="2251" y="2074"/>
                  <a:pt x="2251" y="2085"/>
                  <a:pt x="2251" y="2085"/>
                </a:cubicBezTo>
                <a:cubicBezTo>
                  <a:pt x="2251" y="2106"/>
                  <a:pt x="2267" y="2085"/>
                  <a:pt x="2273" y="2085"/>
                </a:cubicBezTo>
                <a:cubicBezTo>
                  <a:pt x="2279" y="2074"/>
                  <a:pt x="2279" y="2074"/>
                  <a:pt x="2284" y="2063"/>
                </a:cubicBezTo>
                <a:cubicBezTo>
                  <a:pt x="2290" y="2053"/>
                  <a:pt x="2296" y="2042"/>
                  <a:pt x="2290" y="2020"/>
                </a:cubicBezTo>
                <a:cubicBezTo>
                  <a:pt x="2290" y="2020"/>
                  <a:pt x="2284" y="2010"/>
                  <a:pt x="2284" y="2010"/>
                </a:cubicBezTo>
                <a:cubicBezTo>
                  <a:pt x="2279" y="2010"/>
                  <a:pt x="2279" y="2010"/>
                  <a:pt x="2279" y="2010"/>
                </a:cubicBezTo>
                <a:cubicBezTo>
                  <a:pt x="2273" y="1999"/>
                  <a:pt x="2273" y="1999"/>
                  <a:pt x="2279" y="1999"/>
                </a:cubicBezTo>
                <a:cubicBezTo>
                  <a:pt x="2284" y="1999"/>
                  <a:pt x="2290" y="1999"/>
                  <a:pt x="2290" y="1999"/>
                </a:cubicBezTo>
                <a:cubicBezTo>
                  <a:pt x="2296" y="1999"/>
                  <a:pt x="2296" y="1999"/>
                  <a:pt x="2301" y="1999"/>
                </a:cubicBezTo>
                <a:cubicBezTo>
                  <a:pt x="2301" y="1988"/>
                  <a:pt x="2312" y="1999"/>
                  <a:pt x="2307" y="1988"/>
                </a:cubicBezTo>
                <a:cubicBezTo>
                  <a:pt x="2307" y="1977"/>
                  <a:pt x="2307" y="1967"/>
                  <a:pt x="2307" y="1967"/>
                </a:cubicBezTo>
                <a:cubicBezTo>
                  <a:pt x="2307" y="1956"/>
                  <a:pt x="2312" y="1934"/>
                  <a:pt x="2318" y="1934"/>
                </a:cubicBezTo>
                <a:cubicBezTo>
                  <a:pt x="2324" y="1934"/>
                  <a:pt x="2324" y="1934"/>
                  <a:pt x="2324" y="1934"/>
                </a:cubicBezTo>
                <a:cubicBezTo>
                  <a:pt x="2329" y="1924"/>
                  <a:pt x="2329" y="1924"/>
                  <a:pt x="2329" y="1924"/>
                </a:cubicBezTo>
                <a:cubicBezTo>
                  <a:pt x="2335" y="1924"/>
                  <a:pt x="2341" y="1924"/>
                  <a:pt x="2346" y="1924"/>
                </a:cubicBezTo>
                <a:cubicBezTo>
                  <a:pt x="2346" y="1934"/>
                  <a:pt x="2346" y="1945"/>
                  <a:pt x="2341" y="1945"/>
                </a:cubicBezTo>
                <a:cubicBezTo>
                  <a:pt x="2335" y="1945"/>
                  <a:pt x="2335" y="1956"/>
                  <a:pt x="2335" y="1967"/>
                </a:cubicBezTo>
                <a:cubicBezTo>
                  <a:pt x="2335" y="1967"/>
                  <a:pt x="2335" y="1977"/>
                  <a:pt x="2335" y="1977"/>
                </a:cubicBezTo>
                <a:cubicBezTo>
                  <a:pt x="2335" y="1977"/>
                  <a:pt x="2335" y="1977"/>
                  <a:pt x="2335" y="1988"/>
                </a:cubicBezTo>
                <a:cubicBezTo>
                  <a:pt x="2335" y="1988"/>
                  <a:pt x="2335" y="1999"/>
                  <a:pt x="2335" y="1999"/>
                </a:cubicBezTo>
                <a:cubicBezTo>
                  <a:pt x="2335" y="1999"/>
                  <a:pt x="2335" y="1999"/>
                  <a:pt x="2329" y="1999"/>
                </a:cubicBezTo>
                <a:cubicBezTo>
                  <a:pt x="2329" y="1999"/>
                  <a:pt x="2329" y="2010"/>
                  <a:pt x="2329" y="2010"/>
                </a:cubicBezTo>
                <a:cubicBezTo>
                  <a:pt x="2329" y="2020"/>
                  <a:pt x="2324" y="2020"/>
                  <a:pt x="2329" y="2031"/>
                </a:cubicBezTo>
                <a:cubicBezTo>
                  <a:pt x="2335" y="2042"/>
                  <a:pt x="2341" y="2042"/>
                  <a:pt x="2346" y="2042"/>
                </a:cubicBezTo>
                <a:cubicBezTo>
                  <a:pt x="2352" y="2042"/>
                  <a:pt x="2352" y="2042"/>
                  <a:pt x="2357" y="2042"/>
                </a:cubicBezTo>
                <a:cubicBezTo>
                  <a:pt x="2363" y="2053"/>
                  <a:pt x="2363" y="2053"/>
                  <a:pt x="2369" y="2053"/>
                </a:cubicBezTo>
                <a:cubicBezTo>
                  <a:pt x="2369" y="2053"/>
                  <a:pt x="2374" y="2053"/>
                  <a:pt x="2380" y="2053"/>
                </a:cubicBezTo>
                <a:cubicBezTo>
                  <a:pt x="2386" y="2053"/>
                  <a:pt x="2391" y="2053"/>
                  <a:pt x="2391" y="2053"/>
                </a:cubicBezTo>
                <a:cubicBezTo>
                  <a:pt x="2397" y="2042"/>
                  <a:pt x="2403" y="2031"/>
                  <a:pt x="2403" y="2031"/>
                </a:cubicBezTo>
                <a:cubicBezTo>
                  <a:pt x="2408" y="2020"/>
                  <a:pt x="2414" y="2020"/>
                  <a:pt x="2419" y="2010"/>
                </a:cubicBezTo>
                <a:cubicBezTo>
                  <a:pt x="2419" y="2010"/>
                  <a:pt x="2425" y="1999"/>
                  <a:pt x="2431" y="1999"/>
                </a:cubicBezTo>
                <a:cubicBezTo>
                  <a:pt x="2436" y="1999"/>
                  <a:pt x="2436" y="1988"/>
                  <a:pt x="2442" y="1988"/>
                </a:cubicBezTo>
                <a:cubicBezTo>
                  <a:pt x="2448" y="1977"/>
                  <a:pt x="2448" y="1977"/>
                  <a:pt x="2453" y="1967"/>
                </a:cubicBezTo>
                <a:cubicBezTo>
                  <a:pt x="2453" y="1967"/>
                  <a:pt x="2459" y="1967"/>
                  <a:pt x="2459" y="1967"/>
                </a:cubicBezTo>
                <a:cubicBezTo>
                  <a:pt x="2459" y="1956"/>
                  <a:pt x="2464" y="1956"/>
                  <a:pt x="2464" y="1956"/>
                </a:cubicBezTo>
                <a:cubicBezTo>
                  <a:pt x="2470" y="1945"/>
                  <a:pt x="2464" y="1945"/>
                  <a:pt x="2464" y="1934"/>
                </a:cubicBezTo>
                <a:cubicBezTo>
                  <a:pt x="2459" y="1934"/>
                  <a:pt x="2459" y="1924"/>
                  <a:pt x="2459" y="1924"/>
                </a:cubicBezTo>
                <a:cubicBezTo>
                  <a:pt x="2453" y="1924"/>
                  <a:pt x="2453" y="1924"/>
                  <a:pt x="2448" y="1913"/>
                </a:cubicBezTo>
                <a:cubicBezTo>
                  <a:pt x="2448" y="1913"/>
                  <a:pt x="2448" y="1913"/>
                  <a:pt x="2448" y="1913"/>
                </a:cubicBezTo>
                <a:cubicBezTo>
                  <a:pt x="2442" y="1902"/>
                  <a:pt x="2436" y="1902"/>
                  <a:pt x="2442" y="1891"/>
                </a:cubicBezTo>
                <a:cubicBezTo>
                  <a:pt x="2448" y="1891"/>
                  <a:pt x="2453" y="1891"/>
                  <a:pt x="2459" y="1891"/>
                </a:cubicBezTo>
                <a:cubicBezTo>
                  <a:pt x="2464" y="1891"/>
                  <a:pt x="2470" y="1902"/>
                  <a:pt x="2470" y="1891"/>
                </a:cubicBezTo>
                <a:cubicBezTo>
                  <a:pt x="2476" y="1891"/>
                  <a:pt x="2470" y="1881"/>
                  <a:pt x="2464" y="1881"/>
                </a:cubicBezTo>
                <a:cubicBezTo>
                  <a:pt x="2464" y="1881"/>
                  <a:pt x="2459" y="1881"/>
                  <a:pt x="2453" y="1870"/>
                </a:cubicBezTo>
                <a:cubicBezTo>
                  <a:pt x="2448" y="1870"/>
                  <a:pt x="2448" y="1870"/>
                  <a:pt x="2442" y="1859"/>
                </a:cubicBezTo>
                <a:cubicBezTo>
                  <a:pt x="2442" y="1848"/>
                  <a:pt x="2442" y="1838"/>
                  <a:pt x="2448" y="1827"/>
                </a:cubicBezTo>
                <a:cubicBezTo>
                  <a:pt x="2448" y="1827"/>
                  <a:pt x="2448" y="1827"/>
                  <a:pt x="2453" y="1827"/>
                </a:cubicBezTo>
                <a:cubicBezTo>
                  <a:pt x="2453" y="1827"/>
                  <a:pt x="2453" y="1816"/>
                  <a:pt x="2459" y="1816"/>
                </a:cubicBezTo>
                <a:cubicBezTo>
                  <a:pt x="2459" y="1816"/>
                  <a:pt x="2464" y="1816"/>
                  <a:pt x="2470" y="1816"/>
                </a:cubicBezTo>
                <a:cubicBezTo>
                  <a:pt x="2476" y="1816"/>
                  <a:pt x="2481" y="1805"/>
                  <a:pt x="2481" y="1805"/>
                </a:cubicBezTo>
                <a:cubicBezTo>
                  <a:pt x="2487" y="1805"/>
                  <a:pt x="2498" y="1795"/>
                  <a:pt x="2498" y="1795"/>
                </a:cubicBezTo>
                <a:cubicBezTo>
                  <a:pt x="2493" y="1784"/>
                  <a:pt x="2487" y="1784"/>
                  <a:pt x="2487" y="1784"/>
                </a:cubicBezTo>
                <a:cubicBezTo>
                  <a:pt x="2481" y="1773"/>
                  <a:pt x="2476" y="1773"/>
                  <a:pt x="2476" y="1773"/>
                </a:cubicBezTo>
                <a:cubicBezTo>
                  <a:pt x="2470" y="1762"/>
                  <a:pt x="2464" y="1762"/>
                  <a:pt x="2464" y="1762"/>
                </a:cubicBezTo>
                <a:cubicBezTo>
                  <a:pt x="2459" y="1762"/>
                  <a:pt x="2453" y="1752"/>
                  <a:pt x="2448" y="1741"/>
                </a:cubicBezTo>
                <a:cubicBezTo>
                  <a:pt x="2442" y="1741"/>
                  <a:pt x="2436" y="1730"/>
                  <a:pt x="2431" y="1730"/>
                </a:cubicBezTo>
                <a:cubicBezTo>
                  <a:pt x="2425" y="1730"/>
                  <a:pt x="2419" y="1730"/>
                  <a:pt x="2414" y="1730"/>
                </a:cubicBezTo>
                <a:cubicBezTo>
                  <a:pt x="2414" y="1730"/>
                  <a:pt x="2414" y="1730"/>
                  <a:pt x="2408" y="1741"/>
                </a:cubicBezTo>
                <a:cubicBezTo>
                  <a:pt x="2408" y="1741"/>
                  <a:pt x="2408" y="1741"/>
                  <a:pt x="2408" y="1752"/>
                </a:cubicBezTo>
                <a:cubicBezTo>
                  <a:pt x="2403" y="1752"/>
                  <a:pt x="2403" y="1752"/>
                  <a:pt x="2397" y="1752"/>
                </a:cubicBezTo>
                <a:cubicBezTo>
                  <a:pt x="2397" y="1752"/>
                  <a:pt x="2397" y="1752"/>
                  <a:pt x="2391" y="1752"/>
                </a:cubicBezTo>
                <a:cubicBezTo>
                  <a:pt x="2391" y="1752"/>
                  <a:pt x="2391" y="1752"/>
                  <a:pt x="2386" y="1752"/>
                </a:cubicBezTo>
                <a:cubicBezTo>
                  <a:pt x="2380" y="1762"/>
                  <a:pt x="2391" y="1762"/>
                  <a:pt x="2391" y="1773"/>
                </a:cubicBezTo>
                <a:cubicBezTo>
                  <a:pt x="2397" y="1773"/>
                  <a:pt x="2397" y="1773"/>
                  <a:pt x="2397" y="1773"/>
                </a:cubicBezTo>
                <a:cubicBezTo>
                  <a:pt x="2403" y="1784"/>
                  <a:pt x="2408" y="1773"/>
                  <a:pt x="2414" y="1773"/>
                </a:cubicBezTo>
                <a:cubicBezTo>
                  <a:pt x="2414" y="1773"/>
                  <a:pt x="2419" y="1773"/>
                  <a:pt x="2414" y="1784"/>
                </a:cubicBezTo>
                <a:cubicBezTo>
                  <a:pt x="2414" y="1784"/>
                  <a:pt x="2408" y="1784"/>
                  <a:pt x="2408" y="1784"/>
                </a:cubicBezTo>
                <a:cubicBezTo>
                  <a:pt x="2408" y="1784"/>
                  <a:pt x="2408" y="1795"/>
                  <a:pt x="2408" y="1795"/>
                </a:cubicBezTo>
                <a:cubicBezTo>
                  <a:pt x="2403" y="1795"/>
                  <a:pt x="2397" y="1784"/>
                  <a:pt x="2391" y="1784"/>
                </a:cubicBezTo>
                <a:cubicBezTo>
                  <a:pt x="2391" y="1784"/>
                  <a:pt x="2386" y="1784"/>
                  <a:pt x="2386" y="1784"/>
                </a:cubicBezTo>
                <a:cubicBezTo>
                  <a:pt x="2380" y="1795"/>
                  <a:pt x="2391" y="1784"/>
                  <a:pt x="2391" y="1795"/>
                </a:cubicBezTo>
                <a:cubicBezTo>
                  <a:pt x="2391" y="1805"/>
                  <a:pt x="2386" y="1795"/>
                  <a:pt x="2380" y="1795"/>
                </a:cubicBezTo>
                <a:cubicBezTo>
                  <a:pt x="2380" y="1795"/>
                  <a:pt x="2374" y="1795"/>
                  <a:pt x="2369" y="1795"/>
                </a:cubicBezTo>
                <a:cubicBezTo>
                  <a:pt x="2363" y="1784"/>
                  <a:pt x="2357" y="1795"/>
                  <a:pt x="2357" y="1795"/>
                </a:cubicBezTo>
                <a:cubicBezTo>
                  <a:pt x="2352" y="1784"/>
                  <a:pt x="2346" y="1784"/>
                  <a:pt x="2341" y="1773"/>
                </a:cubicBezTo>
                <a:cubicBezTo>
                  <a:pt x="2341" y="1773"/>
                  <a:pt x="2335" y="1773"/>
                  <a:pt x="2329" y="1773"/>
                </a:cubicBezTo>
                <a:cubicBezTo>
                  <a:pt x="2329" y="1784"/>
                  <a:pt x="2324" y="1784"/>
                  <a:pt x="2318" y="1784"/>
                </a:cubicBezTo>
                <a:cubicBezTo>
                  <a:pt x="2312" y="1784"/>
                  <a:pt x="2307" y="1784"/>
                  <a:pt x="2301" y="1784"/>
                </a:cubicBezTo>
                <a:cubicBezTo>
                  <a:pt x="2296" y="1784"/>
                  <a:pt x="2290" y="1784"/>
                  <a:pt x="2290" y="1784"/>
                </a:cubicBezTo>
                <a:cubicBezTo>
                  <a:pt x="2284" y="1784"/>
                  <a:pt x="2279" y="1784"/>
                  <a:pt x="2273" y="1795"/>
                </a:cubicBezTo>
                <a:cubicBezTo>
                  <a:pt x="2273" y="1795"/>
                  <a:pt x="2267" y="1795"/>
                  <a:pt x="2262" y="1795"/>
                </a:cubicBezTo>
                <a:cubicBezTo>
                  <a:pt x="2256" y="1795"/>
                  <a:pt x="2251" y="1795"/>
                  <a:pt x="2251" y="1795"/>
                </a:cubicBezTo>
                <a:cubicBezTo>
                  <a:pt x="2251" y="1805"/>
                  <a:pt x="2245" y="1805"/>
                  <a:pt x="2245" y="1805"/>
                </a:cubicBezTo>
                <a:cubicBezTo>
                  <a:pt x="2245" y="1816"/>
                  <a:pt x="2245" y="1827"/>
                  <a:pt x="2239" y="1838"/>
                </a:cubicBezTo>
                <a:cubicBezTo>
                  <a:pt x="2234" y="1838"/>
                  <a:pt x="2222" y="1838"/>
                  <a:pt x="2217" y="1848"/>
                </a:cubicBezTo>
                <a:cubicBezTo>
                  <a:pt x="2217" y="1848"/>
                  <a:pt x="2217" y="1859"/>
                  <a:pt x="2217" y="1859"/>
                </a:cubicBezTo>
                <a:cubicBezTo>
                  <a:pt x="2211" y="1859"/>
                  <a:pt x="2211" y="1859"/>
                  <a:pt x="2206" y="1859"/>
                </a:cubicBezTo>
                <a:cubicBezTo>
                  <a:pt x="2206" y="1870"/>
                  <a:pt x="2200" y="1870"/>
                  <a:pt x="2200" y="1881"/>
                </a:cubicBezTo>
                <a:cubicBezTo>
                  <a:pt x="2194" y="1881"/>
                  <a:pt x="2194" y="1881"/>
                  <a:pt x="2194" y="1881"/>
                </a:cubicBezTo>
                <a:cubicBezTo>
                  <a:pt x="2194" y="1891"/>
                  <a:pt x="2194" y="1891"/>
                  <a:pt x="2189" y="1891"/>
                </a:cubicBezTo>
                <a:cubicBezTo>
                  <a:pt x="2189" y="1902"/>
                  <a:pt x="2183" y="1902"/>
                  <a:pt x="2177" y="1902"/>
                </a:cubicBezTo>
                <a:cubicBezTo>
                  <a:pt x="2177" y="1913"/>
                  <a:pt x="2177" y="1924"/>
                  <a:pt x="2177" y="1924"/>
                </a:cubicBezTo>
                <a:cubicBezTo>
                  <a:pt x="2172" y="1934"/>
                  <a:pt x="2172" y="1934"/>
                  <a:pt x="2166" y="1934"/>
                </a:cubicBezTo>
                <a:cubicBezTo>
                  <a:pt x="2166" y="1934"/>
                  <a:pt x="2161" y="1945"/>
                  <a:pt x="2161" y="1945"/>
                </a:cubicBezTo>
                <a:cubicBezTo>
                  <a:pt x="2155" y="1945"/>
                  <a:pt x="2149" y="1945"/>
                  <a:pt x="2149" y="1945"/>
                </a:cubicBezTo>
                <a:cubicBezTo>
                  <a:pt x="2149" y="1945"/>
                  <a:pt x="2144" y="1956"/>
                  <a:pt x="2144" y="1956"/>
                </a:cubicBezTo>
                <a:cubicBezTo>
                  <a:pt x="2144" y="1956"/>
                  <a:pt x="2138" y="1956"/>
                  <a:pt x="2138" y="1956"/>
                </a:cubicBezTo>
                <a:cubicBezTo>
                  <a:pt x="2132" y="1956"/>
                  <a:pt x="2127" y="1956"/>
                  <a:pt x="2127" y="1967"/>
                </a:cubicBezTo>
                <a:cubicBezTo>
                  <a:pt x="2127" y="1977"/>
                  <a:pt x="2121" y="1977"/>
                  <a:pt x="2116" y="1988"/>
                </a:cubicBezTo>
                <a:cubicBezTo>
                  <a:pt x="2110" y="1988"/>
                  <a:pt x="2116" y="1999"/>
                  <a:pt x="2110" y="2010"/>
                </a:cubicBezTo>
                <a:cubicBezTo>
                  <a:pt x="2110" y="2010"/>
                  <a:pt x="2104" y="2020"/>
                  <a:pt x="2099" y="2020"/>
                </a:cubicBezTo>
                <a:cubicBezTo>
                  <a:pt x="2093" y="2020"/>
                  <a:pt x="2082" y="2010"/>
                  <a:pt x="2071" y="2020"/>
                </a:cubicBezTo>
                <a:cubicBezTo>
                  <a:pt x="2071" y="2020"/>
                  <a:pt x="2065" y="2031"/>
                  <a:pt x="2059" y="2031"/>
                </a:cubicBezTo>
                <a:cubicBezTo>
                  <a:pt x="2048" y="2031"/>
                  <a:pt x="2037" y="2031"/>
                  <a:pt x="2037" y="2053"/>
                </a:cubicBezTo>
                <a:cubicBezTo>
                  <a:pt x="2031" y="2053"/>
                  <a:pt x="2031" y="2063"/>
                  <a:pt x="2026" y="2074"/>
                </a:cubicBezTo>
                <a:cubicBezTo>
                  <a:pt x="2026" y="2074"/>
                  <a:pt x="2020" y="2063"/>
                  <a:pt x="2014" y="2074"/>
                </a:cubicBezTo>
                <a:cubicBezTo>
                  <a:pt x="2014" y="2085"/>
                  <a:pt x="2003" y="2117"/>
                  <a:pt x="2009" y="2117"/>
                </a:cubicBezTo>
                <a:cubicBezTo>
                  <a:pt x="2009" y="2117"/>
                  <a:pt x="2014" y="2106"/>
                  <a:pt x="2014" y="2106"/>
                </a:cubicBezTo>
                <a:close/>
                <a:moveTo>
                  <a:pt x="2363" y="2139"/>
                </a:moveTo>
                <a:cubicBezTo>
                  <a:pt x="2363" y="2128"/>
                  <a:pt x="2363" y="2117"/>
                  <a:pt x="2357" y="2106"/>
                </a:cubicBezTo>
                <a:cubicBezTo>
                  <a:pt x="2357" y="2106"/>
                  <a:pt x="2352" y="2096"/>
                  <a:pt x="2346" y="2106"/>
                </a:cubicBezTo>
                <a:cubicBezTo>
                  <a:pt x="2346" y="2106"/>
                  <a:pt x="2341" y="2117"/>
                  <a:pt x="2335" y="2117"/>
                </a:cubicBezTo>
                <a:cubicBezTo>
                  <a:pt x="2335" y="2117"/>
                  <a:pt x="2329" y="2117"/>
                  <a:pt x="2329" y="2117"/>
                </a:cubicBezTo>
                <a:cubicBezTo>
                  <a:pt x="2329" y="2128"/>
                  <a:pt x="2324" y="2128"/>
                  <a:pt x="2324" y="2128"/>
                </a:cubicBezTo>
                <a:cubicBezTo>
                  <a:pt x="2324" y="2139"/>
                  <a:pt x="2318" y="2139"/>
                  <a:pt x="2312" y="2139"/>
                </a:cubicBezTo>
                <a:cubicBezTo>
                  <a:pt x="2307" y="2139"/>
                  <a:pt x="2301" y="2139"/>
                  <a:pt x="2296" y="2149"/>
                </a:cubicBezTo>
                <a:cubicBezTo>
                  <a:pt x="2296" y="2149"/>
                  <a:pt x="2290" y="2160"/>
                  <a:pt x="2284" y="2160"/>
                </a:cubicBezTo>
                <a:cubicBezTo>
                  <a:pt x="2273" y="2181"/>
                  <a:pt x="2262" y="2192"/>
                  <a:pt x="2256" y="2203"/>
                </a:cubicBezTo>
                <a:cubicBezTo>
                  <a:pt x="2251" y="2203"/>
                  <a:pt x="2245" y="2214"/>
                  <a:pt x="2245" y="2224"/>
                </a:cubicBezTo>
                <a:cubicBezTo>
                  <a:pt x="2239" y="2246"/>
                  <a:pt x="2251" y="2235"/>
                  <a:pt x="2256" y="2235"/>
                </a:cubicBezTo>
                <a:cubicBezTo>
                  <a:pt x="2262" y="2235"/>
                  <a:pt x="2267" y="2235"/>
                  <a:pt x="2267" y="2246"/>
                </a:cubicBezTo>
                <a:cubicBezTo>
                  <a:pt x="2273" y="2246"/>
                  <a:pt x="2279" y="2257"/>
                  <a:pt x="2290" y="2257"/>
                </a:cubicBezTo>
                <a:cubicBezTo>
                  <a:pt x="2290" y="2257"/>
                  <a:pt x="2290" y="2257"/>
                  <a:pt x="2296" y="2246"/>
                </a:cubicBezTo>
                <a:cubicBezTo>
                  <a:pt x="2296" y="2246"/>
                  <a:pt x="2296" y="2246"/>
                  <a:pt x="2301" y="2246"/>
                </a:cubicBezTo>
                <a:cubicBezTo>
                  <a:pt x="2301" y="2246"/>
                  <a:pt x="2307" y="2246"/>
                  <a:pt x="2307" y="2246"/>
                </a:cubicBezTo>
                <a:cubicBezTo>
                  <a:pt x="2312" y="2235"/>
                  <a:pt x="2324" y="2214"/>
                  <a:pt x="2329" y="2203"/>
                </a:cubicBezTo>
                <a:cubicBezTo>
                  <a:pt x="2335" y="2181"/>
                  <a:pt x="2346" y="2171"/>
                  <a:pt x="2352" y="2149"/>
                </a:cubicBezTo>
                <a:cubicBezTo>
                  <a:pt x="2357" y="2149"/>
                  <a:pt x="2357" y="2139"/>
                  <a:pt x="2363" y="2139"/>
                </a:cubicBezTo>
                <a:close/>
                <a:moveTo>
                  <a:pt x="2566" y="1902"/>
                </a:moveTo>
                <a:cubicBezTo>
                  <a:pt x="2560" y="1902"/>
                  <a:pt x="2554" y="1902"/>
                  <a:pt x="2549" y="1913"/>
                </a:cubicBezTo>
                <a:cubicBezTo>
                  <a:pt x="2549" y="1913"/>
                  <a:pt x="2526" y="1924"/>
                  <a:pt x="2532" y="1934"/>
                </a:cubicBezTo>
                <a:cubicBezTo>
                  <a:pt x="2532" y="1934"/>
                  <a:pt x="2538" y="1934"/>
                  <a:pt x="2538" y="1934"/>
                </a:cubicBezTo>
                <a:cubicBezTo>
                  <a:pt x="2543" y="1945"/>
                  <a:pt x="2549" y="1945"/>
                  <a:pt x="2554" y="1945"/>
                </a:cubicBezTo>
                <a:cubicBezTo>
                  <a:pt x="2560" y="1945"/>
                  <a:pt x="2566" y="1945"/>
                  <a:pt x="2571" y="1945"/>
                </a:cubicBezTo>
                <a:cubicBezTo>
                  <a:pt x="2571" y="1945"/>
                  <a:pt x="2577" y="1956"/>
                  <a:pt x="2583" y="1956"/>
                </a:cubicBezTo>
                <a:cubicBezTo>
                  <a:pt x="2588" y="1956"/>
                  <a:pt x="2594" y="1956"/>
                  <a:pt x="2599" y="1956"/>
                </a:cubicBezTo>
                <a:cubicBezTo>
                  <a:pt x="2605" y="1956"/>
                  <a:pt x="2622" y="1956"/>
                  <a:pt x="2622" y="1934"/>
                </a:cubicBezTo>
                <a:cubicBezTo>
                  <a:pt x="2622" y="1913"/>
                  <a:pt x="2605" y="1902"/>
                  <a:pt x="2599" y="1902"/>
                </a:cubicBezTo>
                <a:cubicBezTo>
                  <a:pt x="2588" y="1902"/>
                  <a:pt x="2577" y="1902"/>
                  <a:pt x="2566" y="1902"/>
                </a:cubicBezTo>
                <a:close/>
                <a:moveTo>
                  <a:pt x="2470" y="2042"/>
                </a:moveTo>
                <a:cubicBezTo>
                  <a:pt x="2464" y="2042"/>
                  <a:pt x="2464" y="2053"/>
                  <a:pt x="2470" y="2053"/>
                </a:cubicBezTo>
                <a:cubicBezTo>
                  <a:pt x="2476" y="2063"/>
                  <a:pt x="2476" y="2063"/>
                  <a:pt x="2481" y="2063"/>
                </a:cubicBezTo>
                <a:cubicBezTo>
                  <a:pt x="2487" y="2074"/>
                  <a:pt x="2493" y="2074"/>
                  <a:pt x="2498" y="2074"/>
                </a:cubicBezTo>
                <a:cubicBezTo>
                  <a:pt x="2504" y="2074"/>
                  <a:pt x="2504" y="2074"/>
                  <a:pt x="2509" y="2085"/>
                </a:cubicBezTo>
                <a:cubicBezTo>
                  <a:pt x="2515" y="2085"/>
                  <a:pt x="2521" y="2085"/>
                  <a:pt x="2526" y="2085"/>
                </a:cubicBezTo>
                <a:cubicBezTo>
                  <a:pt x="2532" y="2085"/>
                  <a:pt x="2543" y="2085"/>
                  <a:pt x="2532" y="2096"/>
                </a:cubicBezTo>
                <a:cubicBezTo>
                  <a:pt x="2526" y="2096"/>
                  <a:pt x="2515" y="2085"/>
                  <a:pt x="2509" y="2085"/>
                </a:cubicBezTo>
                <a:cubicBezTo>
                  <a:pt x="2487" y="2085"/>
                  <a:pt x="2464" y="2085"/>
                  <a:pt x="2442" y="2085"/>
                </a:cubicBezTo>
                <a:cubicBezTo>
                  <a:pt x="2436" y="2085"/>
                  <a:pt x="2431" y="2085"/>
                  <a:pt x="2425" y="2085"/>
                </a:cubicBezTo>
                <a:cubicBezTo>
                  <a:pt x="2425" y="2096"/>
                  <a:pt x="2419" y="2096"/>
                  <a:pt x="2414" y="2106"/>
                </a:cubicBezTo>
                <a:cubicBezTo>
                  <a:pt x="2414" y="2106"/>
                  <a:pt x="2414" y="2117"/>
                  <a:pt x="2414" y="2117"/>
                </a:cubicBezTo>
                <a:cubicBezTo>
                  <a:pt x="2414" y="2117"/>
                  <a:pt x="2414" y="2117"/>
                  <a:pt x="2419" y="2128"/>
                </a:cubicBezTo>
                <a:cubicBezTo>
                  <a:pt x="2425" y="2128"/>
                  <a:pt x="2414" y="2139"/>
                  <a:pt x="2414" y="2139"/>
                </a:cubicBezTo>
                <a:cubicBezTo>
                  <a:pt x="2403" y="2149"/>
                  <a:pt x="2425" y="2160"/>
                  <a:pt x="2431" y="2160"/>
                </a:cubicBezTo>
                <a:cubicBezTo>
                  <a:pt x="2436" y="2171"/>
                  <a:pt x="2448" y="2160"/>
                  <a:pt x="2459" y="2160"/>
                </a:cubicBezTo>
                <a:cubicBezTo>
                  <a:pt x="2470" y="2160"/>
                  <a:pt x="2487" y="2160"/>
                  <a:pt x="2498" y="2160"/>
                </a:cubicBezTo>
                <a:cubicBezTo>
                  <a:pt x="2504" y="2160"/>
                  <a:pt x="2509" y="2160"/>
                  <a:pt x="2515" y="2160"/>
                </a:cubicBezTo>
                <a:cubicBezTo>
                  <a:pt x="2521" y="2160"/>
                  <a:pt x="2532" y="2149"/>
                  <a:pt x="2532" y="2160"/>
                </a:cubicBezTo>
                <a:cubicBezTo>
                  <a:pt x="2532" y="2160"/>
                  <a:pt x="2526" y="2160"/>
                  <a:pt x="2521" y="2160"/>
                </a:cubicBezTo>
                <a:cubicBezTo>
                  <a:pt x="2521" y="2160"/>
                  <a:pt x="2515" y="2171"/>
                  <a:pt x="2509" y="2171"/>
                </a:cubicBezTo>
                <a:cubicBezTo>
                  <a:pt x="2504" y="2171"/>
                  <a:pt x="2498" y="2171"/>
                  <a:pt x="2487" y="2171"/>
                </a:cubicBezTo>
                <a:cubicBezTo>
                  <a:pt x="2487" y="2171"/>
                  <a:pt x="2481" y="2171"/>
                  <a:pt x="2476" y="2171"/>
                </a:cubicBezTo>
                <a:cubicBezTo>
                  <a:pt x="2470" y="2171"/>
                  <a:pt x="2464" y="2171"/>
                  <a:pt x="2459" y="2171"/>
                </a:cubicBezTo>
                <a:cubicBezTo>
                  <a:pt x="2453" y="2171"/>
                  <a:pt x="2448" y="2181"/>
                  <a:pt x="2442" y="2181"/>
                </a:cubicBezTo>
                <a:cubicBezTo>
                  <a:pt x="2436" y="2181"/>
                  <a:pt x="2425" y="2181"/>
                  <a:pt x="2419" y="2181"/>
                </a:cubicBezTo>
                <a:cubicBezTo>
                  <a:pt x="2414" y="2181"/>
                  <a:pt x="2408" y="2181"/>
                  <a:pt x="2403" y="2181"/>
                </a:cubicBezTo>
                <a:cubicBezTo>
                  <a:pt x="2403" y="2181"/>
                  <a:pt x="2397" y="2192"/>
                  <a:pt x="2397" y="2192"/>
                </a:cubicBezTo>
                <a:cubicBezTo>
                  <a:pt x="2391" y="2203"/>
                  <a:pt x="2374" y="2224"/>
                  <a:pt x="2380" y="2235"/>
                </a:cubicBezTo>
                <a:cubicBezTo>
                  <a:pt x="2386" y="2235"/>
                  <a:pt x="2391" y="2235"/>
                  <a:pt x="2397" y="2235"/>
                </a:cubicBezTo>
                <a:cubicBezTo>
                  <a:pt x="2403" y="2235"/>
                  <a:pt x="2408" y="2235"/>
                  <a:pt x="2414" y="2235"/>
                </a:cubicBezTo>
                <a:cubicBezTo>
                  <a:pt x="2425" y="2235"/>
                  <a:pt x="2436" y="2235"/>
                  <a:pt x="2442" y="2235"/>
                </a:cubicBezTo>
                <a:cubicBezTo>
                  <a:pt x="2453" y="2235"/>
                  <a:pt x="2464" y="2224"/>
                  <a:pt x="2476" y="2224"/>
                </a:cubicBezTo>
                <a:cubicBezTo>
                  <a:pt x="2481" y="2214"/>
                  <a:pt x="2481" y="2214"/>
                  <a:pt x="2487" y="2214"/>
                </a:cubicBezTo>
                <a:cubicBezTo>
                  <a:pt x="2493" y="2214"/>
                  <a:pt x="2498" y="2214"/>
                  <a:pt x="2504" y="2214"/>
                </a:cubicBezTo>
                <a:cubicBezTo>
                  <a:pt x="2504" y="2214"/>
                  <a:pt x="2509" y="2214"/>
                  <a:pt x="2509" y="2214"/>
                </a:cubicBezTo>
                <a:cubicBezTo>
                  <a:pt x="2509" y="2203"/>
                  <a:pt x="2515" y="2203"/>
                  <a:pt x="2515" y="2214"/>
                </a:cubicBezTo>
                <a:cubicBezTo>
                  <a:pt x="2515" y="2214"/>
                  <a:pt x="2509" y="2214"/>
                  <a:pt x="2509" y="2214"/>
                </a:cubicBezTo>
                <a:cubicBezTo>
                  <a:pt x="2509" y="2224"/>
                  <a:pt x="2504" y="2224"/>
                  <a:pt x="2504" y="2224"/>
                </a:cubicBezTo>
                <a:cubicBezTo>
                  <a:pt x="2498" y="2224"/>
                  <a:pt x="2498" y="2235"/>
                  <a:pt x="2493" y="2235"/>
                </a:cubicBezTo>
                <a:cubicBezTo>
                  <a:pt x="2487" y="2235"/>
                  <a:pt x="2481" y="2235"/>
                  <a:pt x="2476" y="2246"/>
                </a:cubicBezTo>
                <a:cubicBezTo>
                  <a:pt x="2470" y="2246"/>
                  <a:pt x="2464" y="2246"/>
                  <a:pt x="2464" y="2246"/>
                </a:cubicBezTo>
                <a:cubicBezTo>
                  <a:pt x="2453" y="2257"/>
                  <a:pt x="2453" y="2257"/>
                  <a:pt x="2448" y="2257"/>
                </a:cubicBezTo>
                <a:cubicBezTo>
                  <a:pt x="2436" y="2257"/>
                  <a:pt x="2436" y="2257"/>
                  <a:pt x="2425" y="2257"/>
                </a:cubicBezTo>
                <a:cubicBezTo>
                  <a:pt x="2419" y="2267"/>
                  <a:pt x="2414" y="2267"/>
                  <a:pt x="2408" y="2267"/>
                </a:cubicBezTo>
                <a:cubicBezTo>
                  <a:pt x="2403" y="2267"/>
                  <a:pt x="2397" y="2267"/>
                  <a:pt x="2386" y="2267"/>
                </a:cubicBezTo>
                <a:cubicBezTo>
                  <a:pt x="2380" y="2278"/>
                  <a:pt x="2374" y="2278"/>
                  <a:pt x="2369" y="2278"/>
                </a:cubicBezTo>
                <a:cubicBezTo>
                  <a:pt x="2369" y="2289"/>
                  <a:pt x="2363" y="2289"/>
                  <a:pt x="2357" y="2300"/>
                </a:cubicBezTo>
                <a:cubicBezTo>
                  <a:pt x="2357" y="2300"/>
                  <a:pt x="2352" y="2310"/>
                  <a:pt x="2352" y="2321"/>
                </a:cubicBezTo>
                <a:cubicBezTo>
                  <a:pt x="2352" y="2321"/>
                  <a:pt x="2357" y="2332"/>
                  <a:pt x="2363" y="2332"/>
                </a:cubicBezTo>
                <a:cubicBezTo>
                  <a:pt x="2363" y="2332"/>
                  <a:pt x="2369" y="2332"/>
                  <a:pt x="2374" y="2343"/>
                </a:cubicBezTo>
                <a:cubicBezTo>
                  <a:pt x="2380" y="2343"/>
                  <a:pt x="2386" y="2343"/>
                  <a:pt x="2391" y="2343"/>
                </a:cubicBezTo>
                <a:cubicBezTo>
                  <a:pt x="2391" y="2343"/>
                  <a:pt x="2397" y="2343"/>
                  <a:pt x="2397" y="2343"/>
                </a:cubicBezTo>
                <a:cubicBezTo>
                  <a:pt x="2403" y="2343"/>
                  <a:pt x="2403" y="2353"/>
                  <a:pt x="2403" y="2353"/>
                </a:cubicBezTo>
                <a:cubicBezTo>
                  <a:pt x="2408" y="2353"/>
                  <a:pt x="2414" y="2353"/>
                  <a:pt x="2419" y="2343"/>
                </a:cubicBezTo>
                <a:cubicBezTo>
                  <a:pt x="2425" y="2332"/>
                  <a:pt x="2442" y="2321"/>
                  <a:pt x="2442" y="2343"/>
                </a:cubicBezTo>
                <a:cubicBezTo>
                  <a:pt x="2442" y="2343"/>
                  <a:pt x="2436" y="2353"/>
                  <a:pt x="2442" y="2353"/>
                </a:cubicBezTo>
                <a:cubicBezTo>
                  <a:pt x="2442" y="2353"/>
                  <a:pt x="2448" y="2353"/>
                  <a:pt x="2448" y="2364"/>
                </a:cubicBezTo>
                <a:cubicBezTo>
                  <a:pt x="2448" y="2375"/>
                  <a:pt x="2459" y="2375"/>
                  <a:pt x="2464" y="2375"/>
                </a:cubicBezTo>
                <a:cubicBezTo>
                  <a:pt x="2470" y="2375"/>
                  <a:pt x="2470" y="2386"/>
                  <a:pt x="2476" y="2386"/>
                </a:cubicBezTo>
                <a:cubicBezTo>
                  <a:pt x="2481" y="2386"/>
                  <a:pt x="2493" y="2386"/>
                  <a:pt x="2487" y="2375"/>
                </a:cubicBezTo>
                <a:cubicBezTo>
                  <a:pt x="2487" y="2364"/>
                  <a:pt x="2487" y="2364"/>
                  <a:pt x="2487" y="2364"/>
                </a:cubicBezTo>
                <a:cubicBezTo>
                  <a:pt x="2487" y="2353"/>
                  <a:pt x="2487" y="2353"/>
                  <a:pt x="2487" y="2353"/>
                </a:cubicBezTo>
                <a:cubicBezTo>
                  <a:pt x="2481" y="2353"/>
                  <a:pt x="2481" y="2343"/>
                  <a:pt x="2481" y="2343"/>
                </a:cubicBezTo>
                <a:cubicBezTo>
                  <a:pt x="2487" y="2332"/>
                  <a:pt x="2487" y="2343"/>
                  <a:pt x="2487" y="2343"/>
                </a:cubicBezTo>
                <a:cubicBezTo>
                  <a:pt x="2487" y="2353"/>
                  <a:pt x="2487" y="2353"/>
                  <a:pt x="2493" y="2353"/>
                </a:cubicBezTo>
                <a:cubicBezTo>
                  <a:pt x="2493" y="2353"/>
                  <a:pt x="2498" y="2353"/>
                  <a:pt x="2498" y="2343"/>
                </a:cubicBezTo>
                <a:cubicBezTo>
                  <a:pt x="2498" y="2343"/>
                  <a:pt x="2498" y="2343"/>
                  <a:pt x="2504" y="2332"/>
                </a:cubicBezTo>
                <a:cubicBezTo>
                  <a:pt x="2504" y="2332"/>
                  <a:pt x="2509" y="2343"/>
                  <a:pt x="2509" y="2343"/>
                </a:cubicBezTo>
                <a:cubicBezTo>
                  <a:pt x="2515" y="2353"/>
                  <a:pt x="2504" y="2353"/>
                  <a:pt x="2509" y="2364"/>
                </a:cubicBezTo>
                <a:cubicBezTo>
                  <a:pt x="2509" y="2375"/>
                  <a:pt x="2509" y="2364"/>
                  <a:pt x="2509" y="2375"/>
                </a:cubicBezTo>
                <a:cubicBezTo>
                  <a:pt x="2515" y="2375"/>
                  <a:pt x="2515" y="2375"/>
                  <a:pt x="2515" y="2386"/>
                </a:cubicBezTo>
                <a:cubicBezTo>
                  <a:pt x="2521" y="2386"/>
                  <a:pt x="2521" y="2386"/>
                  <a:pt x="2526" y="2386"/>
                </a:cubicBezTo>
                <a:cubicBezTo>
                  <a:pt x="2532" y="2386"/>
                  <a:pt x="2538" y="2386"/>
                  <a:pt x="2543" y="2375"/>
                </a:cubicBezTo>
                <a:cubicBezTo>
                  <a:pt x="2543" y="2375"/>
                  <a:pt x="2554" y="2364"/>
                  <a:pt x="2560" y="2364"/>
                </a:cubicBezTo>
                <a:cubicBezTo>
                  <a:pt x="2566" y="2353"/>
                  <a:pt x="2566" y="2353"/>
                  <a:pt x="2566" y="2332"/>
                </a:cubicBezTo>
                <a:cubicBezTo>
                  <a:pt x="2571" y="2332"/>
                  <a:pt x="2571" y="2321"/>
                  <a:pt x="2566" y="2321"/>
                </a:cubicBezTo>
                <a:cubicBezTo>
                  <a:pt x="2566" y="2321"/>
                  <a:pt x="2560" y="2310"/>
                  <a:pt x="2560" y="2310"/>
                </a:cubicBezTo>
                <a:cubicBezTo>
                  <a:pt x="2566" y="2310"/>
                  <a:pt x="2566" y="2310"/>
                  <a:pt x="2566" y="2310"/>
                </a:cubicBezTo>
                <a:cubicBezTo>
                  <a:pt x="2571" y="2321"/>
                  <a:pt x="2571" y="2321"/>
                  <a:pt x="2577" y="2321"/>
                </a:cubicBezTo>
                <a:cubicBezTo>
                  <a:pt x="2577" y="2310"/>
                  <a:pt x="2583" y="2310"/>
                  <a:pt x="2583" y="2300"/>
                </a:cubicBezTo>
                <a:cubicBezTo>
                  <a:pt x="2583" y="2300"/>
                  <a:pt x="2583" y="2289"/>
                  <a:pt x="2583" y="2289"/>
                </a:cubicBezTo>
                <a:cubicBezTo>
                  <a:pt x="2583" y="2278"/>
                  <a:pt x="2583" y="2278"/>
                  <a:pt x="2583" y="2267"/>
                </a:cubicBezTo>
                <a:cubicBezTo>
                  <a:pt x="2583" y="2257"/>
                  <a:pt x="2588" y="2267"/>
                  <a:pt x="2588" y="2278"/>
                </a:cubicBezTo>
                <a:cubicBezTo>
                  <a:pt x="2588" y="2278"/>
                  <a:pt x="2588" y="2289"/>
                  <a:pt x="2594" y="2289"/>
                </a:cubicBezTo>
                <a:cubicBezTo>
                  <a:pt x="2594" y="2289"/>
                  <a:pt x="2599" y="2289"/>
                  <a:pt x="2599" y="2289"/>
                </a:cubicBezTo>
                <a:cubicBezTo>
                  <a:pt x="2599" y="2278"/>
                  <a:pt x="2605" y="2278"/>
                  <a:pt x="2605" y="2289"/>
                </a:cubicBezTo>
                <a:cubicBezTo>
                  <a:pt x="2605" y="2289"/>
                  <a:pt x="2605" y="2289"/>
                  <a:pt x="2605" y="2289"/>
                </a:cubicBezTo>
                <a:cubicBezTo>
                  <a:pt x="2599" y="2300"/>
                  <a:pt x="2599" y="2300"/>
                  <a:pt x="2599" y="2300"/>
                </a:cubicBezTo>
                <a:cubicBezTo>
                  <a:pt x="2599" y="2310"/>
                  <a:pt x="2599" y="2310"/>
                  <a:pt x="2594" y="2310"/>
                </a:cubicBezTo>
                <a:cubicBezTo>
                  <a:pt x="2594" y="2321"/>
                  <a:pt x="2594" y="2332"/>
                  <a:pt x="2588" y="2343"/>
                </a:cubicBezTo>
                <a:cubicBezTo>
                  <a:pt x="2588" y="2343"/>
                  <a:pt x="2588" y="2353"/>
                  <a:pt x="2594" y="2364"/>
                </a:cubicBezTo>
                <a:cubicBezTo>
                  <a:pt x="2594" y="2364"/>
                  <a:pt x="2599" y="2364"/>
                  <a:pt x="2605" y="2364"/>
                </a:cubicBezTo>
                <a:cubicBezTo>
                  <a:pt x="2616" y="2364"/>
                  <a:pt x="2628" y="2364"/>
                  <a:pt x="2633" y="2353"/>
                </a:cubicBezTo>
                <a:cubicBezTo>
                  <a:pt x="2644" y="2353"/>
                  <a:pt x="2656" y="2364"/>
                  <a:pt x="2661" y="2353"/>
                </a:cubicBezTo>
                <a:cubicBezTo>
                  <a:pt x="2667" y="2353"/>
                  <a:pt x="2673" y="2343"/>
                  <a:pt x="2673" y="2343"/>
                </a:cubicBezTo>
                <a:cubicBezTo>
                  <a:pt x="2673" y="2332"/>
                  <a:pt x="2673" y="2321"/>
                  <a:pt x="2673" y="2310"/>
                </a:cubicBezTo>
                <a:cubicBezTo>
                  <a:pt x="2678" y="2310"/>
                  <a:pt x="2678" y="2321"/>
                  <a:pt x="2678" y="2321"/>
                </a:cubicBezTo>
                <a:cubicBezTo>
                  <a:pt x="2678" y="2321"/>
                  <a:pt x="2673" y="2332"/>
                  <a:pt x="2678" y="2332"/>
                </a:cubicBezTo>
                <a:cubicBezTo>
                  <a:pt x="2678" y="2332"/>
                  <a:pt x="2689" y="2321"/>
                  <a:pt x="2689" y="2321"/>
                </a:cubicBezTo>
                <a:cubicBezTo>
                  <a:pt x="2695" y="2332"/>
                  <a:pt x="2684" y="2343"/>
                  <a:pt x="2689" y="2343"/>
                </a:cubicBezTo>
                <a:cubicBezTo>
                  <a:pt x="2689" y="2353"/>
                  <a:pt x="2701" y="2343"/>
                  <a:pt x="2701" y="2343"/>
                </a:cubicBezTo>
                <a:cubicBezTo>
                  <a:pt x="2706" y="2343"/>
                  <a:pt x="2712" y="2343"/>
                  <a:pt x="2718" y="2343"/>
                </a:cubicBezTo>
                <a:cubicBezTo>
                  <a:pt x="2718" y="2343"/>
                  <a:pt x="2723" y="2343"/>
                  <a:pt x="2723" y="2343"/>
                </a:cubicBezTo>
                <a:cubicBezTo>
                  <a:pt x="2723" y="2343"/>
                  <a:pt x="2723" y="2332"/>
                  <a:pt x="2729" y="2332"/>
                </a:cubicBezTo>
                <a:cubicBezTo>
                  <a:pt x="2729" y="2332"/>
                  <a:pt x="2734" y="2332"/>
                  <a:pt x="2734" y="2343"/>
                </a:cubicBezTo>
                <a:cubicBezTo>
                  <a:pt x="2734" y="2343"/>
                  <a:pt x="2734" y="2343"/>
                  <a:pt x="2740" y="2343"/>
                </a:cubicBezTo>
                <a:cubicBezTo>
                  <a:pt x="2746" y="2343"/>
                  <a:pt x="2751" y="2332"/>
                  <a:pt x="2751" y="2332"/>
                </a:cubicBezTo>
                <a:cubicBezTo>
                  <a:pt x="2757" y="2321"/>
                  <a:pt x="2757" y="2310"/>
                  <a:pt x="2763" y="2310"/>
                </a:cubicBezTo>
                <a:cubicBezTo>
                  <a:pt x="2768" y="2321"/>
                  <a:pt x="2768" y="2332"/>
                  <a:pt x="2763" y="2332"/>
                </a:cubicBezTo>
                <a:cubicBezTo>
                  <a:pt x="2763" y="2332"/>
                  <a:pt x="2763" y="2343"/>
                  <a:pt x="2763" y="2343"/>
                </a:cubicBezTo>
                <a:cubicBezTo>
                  <a:pt x="2757" y="2353"/>
                  <a:pt x="2757" y="2353"/>
                  <a:pt x="2757" y="2353"/>
                </a:cubicBezTo>
                <a:cubicBezTo>
                  <a:pt x="2751" y="2353"/>
                  <a:pt x="2746" y="2364"/>
                  <a:pt x="2746" y="2364"/>
                </a:cubicBezTo>
                <a:cubicBezTo>
                  <a:pt x="2734" y="2375"/>
                  <a:pt x="2729" y="2386"/>
                  <a:pt x="2718" y="2375"/>
                </a:cubicBezTo>
                <a:cubicBezTo>
                  <a:pt x="2706" y="2375"/>
                  <a:pt x="2695" y="2375"/>
                  <a:pt x="2684" y="2386"/>
                </a:cubicBezTo>
                <a:cubicBezTo>
                  <a:pt x="2678" y="2386"/>
                  <a:pt x="2673" y="2386"/>
                  <a:pt x="2667" y="2396"/>
                </a:cubicBezTo>
                <a:cubicBezTo>
                  <a:pt x="2661" y="2396"/>
                  <a:pt x="2656" y="2407"/>
                  <a:pt x="2650" y="2407"/>
                </a:cubicBezTo>
                <a:cubicBezTo>
                  <a:pt x="2633" y="2418"/>
                  <a:pt x="2616" y="2418"/>
                  <a:pt x="2599" y="2429"/>
                </a:cubicBezTo>
                <a:cubicBezTo>
                  <a:pt x="2594" y="2429"/>
                  <a:pt x="2588" y="2439"/>
                  <a:pt x="2577" y="2439"/>
                </a:cubicBezTo>
                <a:cubicBezTo>
                  <a:pt x="2577" y="2450"/>
                  <a:pt x="2577" y="2450"/>
                  <a:pt x="2571" y="2450"/>
                </a:cubicBezTo>
                <a:cubicBezTo>
                  <a:pt x="2571" y="2450"/>
                  <a:pt x="2566" y="2450"/>
                  <a:pt x="2566" y="2450"/>
                </a:cubicBezTo>
                <a:cubicBezTo>
                  <a:pt x="2554" y="2450"/>
                  <a:pt x="2560" y="2461"/>
                  <a:pt x="2560" y="2472"/>
                </a:cubicBezTo>
                <a:cubicBezTo>
                  <a:pt x="2566" y="2472"/>
                  <a:pt x="2566" y="2472"/>
                  <a:pt x="2566" y="2472"/>
                </a:cubicBezTo>
                <a:cubicBezTo>
                  <a:pt x="2571" y="2482"/>
                  <a:pt x="2571" y="2482"/>
                  <a:pt x="2577" y="2482"/>
                </a:cubicBezTo>
                <a:cubicBezTo>
                  <a:pt x="2577" y="2493"/>
                  <a:pt x="2583" y="2493"/>
                  <a:pt x="2583" y="2493"/>
                </a:cubicBezTo>
                <a:cubicBezTo>
                  <a:pt x="2594" y="2504"/>
                  <a:pt x="2599" y="2504"/>
                  <a:pt x="2605" y="2515"/>
                </a:cubicBezTo>
                <a:cubicBezTo>
                  <a:pt x="2611" y="2515"/>
                  <a:pt x="2616" y="2515"/>
                  <a:pt x="2616" y="2515"/>
                </a:cubicBezTo>
                <a:cubicBezTo>
                  <a:pt x="2628" y="2525"/>
                  <a:pt x="2639" y="2525"/>
                  <a:pt x="2644" y="2525"/>
                </a:cubicBezTo>
                <a:cubicBezTo>
                  <a:pt x="2650" y="2525"/>
                  <a:pt x="2656" y="2525"/>
                  <a:pt x="2661" y="2525"/>
                </a:cubicBezTo>
                <a:cubicBezTo>
                  <a:pt x="2667" y="2515"/>
                  <a:pt x="2673" y="2515"/>
                  <a:pt x="2678" y="2515"/>
                </a:cubicBezTo>
                <a:cubicBezTo>
                  <a:pt x="2684" y="2515"/>
                  <a:pt x="2689" y="2504"/>
                  <a:pt x="2695" y="2504"/>
                </a:cubicBezTo>
                <a:cubicBezTo>
                  <a:pt x="2701" y="2504"/>
                  <a:pt x="2706" y="2493"/>
                  <a:pt x="2712" y="2493"/>
                </a:cubicBezTo>
                <a:cubicBezTo>
                  <a:pt x="2718" y="2482"/>
                  <a:pt x="2723" y="2482"/>
                  <a:pt x="2729" y="2482"/>
                </a:cubicBezTo>
                <a:cubicBezTo>
                  <a:pt x="2740" y="2482"/>
                  <a:pt x="2746" y="2472"/>
                  <a:pt x="2751" y="2472"/>
                </a:cubicBezTo>
                <a:cubicBezTo>
                  <a:pt x="2763" y="2461"/>
                  <a:pt x="2774" y="2461"/>
                  <a:pt x="2779" y="2450"/>
                </a:cubicBezTo>
                <a:cubicBezTo>
                  <a:pt x="2791" y="2450"/>
                  <a:pt x="2796" y="2439"/>
                  <a:pt x="2808" y="2439"/>
                </a:cubicBezTo>
                <a:cubicBezTo>
                  <a:pt x="2819" y="2429"/>
                  <a:pt x="2836" y="2429"/>
                  <a:pt x="2847" y="2418"/>
                </a:cubicBezTo>
                <a:cubicBezTo>
                  <a:pt x="2858" y="2407"/>
                  <a:pt x="2864" y="2407"/>
                  <a:pt x="2869" y="2396"/>
                </a:cubicBezTo>
                <a:cubicBezTo>
                  <a:pt x="2875" y="2396"/>
                  <a:pt x="2881" y="2386"/>
                  <a:pt x="2886" y="2386"/>
                </a:cubicBezTo>
                <a:cubicBezTo>
                  <a:pt x="2892" y="2386"/>
                  <a:pt x="2898" y="2375"/>
                  <a:pt x="2903" y="2375"/>
                </a:cubicBezTo>
                <a:cubicBezTo>
                  <a:pt x="2909" y="2364"/>
                  <a:pt x="2915" y="2364"/>
                  <a:pt x="2926" y="2364"/>
                </a:cubicBezTo>
                <a:cubicBezTo>
                  <a:pt x="2931" y="2364"/>
                  <a:pt x="2931" y="2375"/>
                  <a:pt x="2937" y="2375"/>
                </a:cubicBezTo>
                <a:cubicBezTo>
                  <a:pt x="2943" y="2375"/>
                  <a:pt x="2948" y="2375"/>
                  <a:pt x="2948" y="2386"/>
                </a:cubicBezTo>
                <a:cubicBezTo>
                  <a:pt x="2954" y="2386"/>
                  <a:pt x="2954" y="2386"/>
                  <a:pt x="2954" y="2386"/>
                </a:cubicBezTo>
                <a:cubicBezTo>
                  <a:pt x="2960" y="2386"/>
                  <a:pt x="2960" y="2386"/>
                  <a:pt x="2965" y="2386"/>
                </a:cubicBezTo>
                <a:cubicBezTo>
                  <a:pt x="2965" y="2386"/>
                  <a:pt x="2971" y="2396"/>
                  <a:pt x="2976" y="2396"/>
                </a:cubicBezTo>
                <a:cubicBezTo>
                  <a:pt x="2976" y="2396"/>
                  <a:pt x="2976" y="2386"/>
                  <a:pt x="2976" y="2386"/>
                </a:cubicBezTo>
                <a:cubicBezTo>
                  <a:pt x="2976" y="2375"/>
                  <a:pt x="2982" y="2375"/>
                  <a:pt x="2982" y="2375"/>
                </a:cubicBezTo>
                <a:cubicBezTo>
                  <a:pt x="2982" y="2364"/>
                  <a:pt x="2988" y="2353"/>
                  <a:pt x="2988" y="2353"/>
                </a:cubicBezTo>
                <a:cubicBezTo>
                  <a:pt x="2993" y="2364"/>
                  <a:pt x="2993" y="2364"/>
                  <a:pt x="2999" y="2364"/>
                </a:cubicBezTo>
                <a:cubicBezTo>
                  <a:pt x="2999" y="2364"/>
                  <a:pt x="2999" y="2364"/>
                  <a:pt x="3005" y="2364"/>
                </a:cubicBezTo>
                <a:cubicBezTo>
                  <a:pt x="3010" y="2364"/>
                  <a:pt x="3016" y="2364"/>
                  <a:pt x="3021" y="2364"/>
                </a:cubicBezTo>
                <a:cubicBezTo>
                  <a:pt x="3033" y="2364"/>
                  <a:pt x="3044" y="2364"/>
                  <a:pt x="3061" y="2364"/>
                </a:cubicBezTo>
                <a:cubicBezTo>
                  <a:pt x="3066" y="2364"/>
                  <a:pt x="3072" y="2364"/>
                  <a:pt x="3078" y="2364"/>
                </a:cubicBezTo>
                <a:cubicBezTo>
                  <a:pt x="3078" y="2364"/>
                  <a:pt x="3083" y="2364"/>
                  <a:pt x="3083" y="2364"/>
                </a:cubicBezTo>
                <a:cubicBezTo>
                  <a:pt x="3089" y="2364"/>
                  <a:pt x="3095" y="2364"/>
                  <a:pt x="3100" y="2364"/>
                </a:cubicBezTo>
                <a:cubicBezTo>
                  <a:pt x="3100" y="2353"/>
                  <a:pt x="3100" y="2353"/>
                  <a:pt x="3100" y="2353"/>
                </a:cubicBezTo>
                <a:cubicBezTo>
                  <a:pt x="3106" y="2343"/>
                  <a:pt x="3111" y="2343"/>
                  <a:pt x="3111" y="2332"/>
                </a:cubicBezTo>
                <a:cubicBezTo>
                  <a:pt x="3111" y="2332"/>
                  <a:pt x="3106" y="2332"/>
                  <a:pt x="3106" y="2332"/>
                </a:cubicBezTo>
                <a:cubicBezTo>
                  <a:pt x="3106" y="2321"/>
                  <a:pt x="3106" y="2321"/>
                  <a:pt x="3106" y="2321"/>
                </a:cubicBezTo>
                <a:cubicBezTo>
                  <a:pt x="3111" y="2310"/>
                  <a:pt x="3111" y="2310"/>
                  <a:pt x="3117" y="2310"/>
                </a:cubicBezTo>
                <a:cubicBezTo>
                  <a:pt x="3117" y="2300"/>
                  <a:pt x="3123" y="2300"/>
                  <a:pt x="3123" y="2300"/>
                </a:cubicBezTo>
                <a:cubicBezTo>
                  <a:pt x="3123" y="2289"/>
                  <a:pt x="3123" y="2289"/>
                  <a:pt x="3123" y="2278"/>
                </a:cubicBezTo>
                <a:cubicBezTo>
                  <a:pt x="3117" y="2278"/>
                  <a:pt x="3123" y="2278"/>
                  <a:pt x="3123" y="2267"/>
                </a:cubicBezTo>
                <a:cubicBezTo>
                  <a:pt x="3128" y="2267"/>
                  <a:pt x="3123" y="2267"/>
                  <a:pt x="3123" y="2257"/>
                </a:cubicBezTo>
                <a:cubicBezTo>
                  <a:pt x="3123" y="2246"/>
                  <a:pt x="3128" y="2246"/>
                  <a:pt x="3128" y="2246"/>
                </a:cubicBezTo>
                <a:cubicBezTo>
                  <a:pt x="3134" y="2235"/>
                  <a:pt x="3140" y="2224"/>
                  <a:pt x="3140" y="2214"/>
                </a:cubicBezTo>
                <a:cubicBezTo>
                  <a:pt x="3140" y="2214"/>
                  <a:pt x="3140" y="2203"/>
                  <a:pt x="3140" y="2192"/>
                </a:cubicBezTo>
                <a:cubicBezTo>
                  <a:pt x="3140" y="2181"/>
                  <a:pt x="3134" y="2171"/>
                  <a:pt x="3134" y="2171"/>
                </a:cubicBezTo>
                <a:cubicBezTo>
                  <a:pt x="3134" y="2160"/>
                  <a:pt x="3128" y="2149"/>
                  <a:pt x="3128" y="2149"/>
                </a:cubicBezTo>
                <a:cubicBezTo>
                  <a:pt x="3123" y="2139"/>
                  <a:pt x="3117" y="2139"/>
                  <a:pt x="3117" y="2139"/>
                </a:cubicBezTo>
                <a:cubicBezTo>
                  <a:pt x="3111" y="2128"/>
                  <a:pt x="3106" y="2128"/>
                  <a:pt x="3100" y="2128"/>
                </a:cubicBezTo>
                <a:cubicBezTo>
                  <a:pt x="3100" y="2128"/>
                  <a:pt x="3095" y="2128"/>
                  <a:pt x="3095" y="2128"/>
                </a:cubicBezTo>
                <a:cubicBezTo>
                  <a:pt x="3089" y="2117"/>
                  <a:pt x="3089" y="2117"/>
                  <a:pt x="3083" y="2117"/>
                </a:cubicBezTo>
                <a:cubicBezTo>
                  <a:pt x="3083" y="2117"/>
                  <a:pt x="3078" y="2117"/>
                  <a:pt x="3078" y="2117"/>
                </a:cubicBezTo>
                <a:cubicBezTo>
                  <a:pt x="3078" y="2117"/>
                  <a:pt x="3072" y="2117"/>
                  <a:pt x="3066" y="2117"/>
                </a:cubicBezTo>
                <a:cubicBezTo>
                  <a:pt x="3066" y="2117"/>
                  <a:pt x="3061" y="2117"/>
                  <a:pt x="3061" y="2117"/>
                </a:cubicBezTo>
                <a:cubicBezTo>
                  <a:pt x="3055" y="2117"/>
                  <a:pt x="3055" y="2128"/>
                  <a:pt x="3055" y="2139"/>
                </a:cubicBezTo>
                <a:cubicBezTo>
                  <a:pt x="3050" y="2139"/>
                  <a:pt x="3044" y="2139"/>
                  <a:pt x="3044" y="2149"/>
                </a:cubicBezTo>
                <a:cubicBezTo>
                  <a:pt x="3038" y="2160"/>
                  <a:pt x="3044" y="2160"/>
                  <a:pt x="3050" y="2171"/>
                </a:cubicBezTo>
                <a:cubicBezTo>
                  <a:pt x="3050" y="2171"/>
                  <a:pt x="3050" y="2171"/>
                  <a:pt x="3055" y="2181"/>
                </a:cubicBezTo>
                <a:cubicBezTo>
                  <a:pt x="3055" y="2181"/>
                  <a:pt x="3055" y="2181"/>
                  <a:pt x="3055" y="2181"/>
                </a:cubicBezTo>
                <a:cubicBezTo>
                  <a:pt x="3055" y="2192"/>
                  <a:pt x="3050" y="2181"/>
                  <a:pt x="3050" y="2192"/>
                </a:cubicBezTo>
                <a:cubicBezTo>
                  <a:pt x="3044" y="2192"/>
                  <a:pt x="3050" y="2192"/>
                  <a:pt x="3050" y="2203"/>
                </a:cubicBezTo>
                <a:cubicBezTo>
                  <a:pt x="3050" y="2203"/>
                  <a:pt x="3050" y="2224"/>
                  <a:pt x="3044" y="2214"/>
                </a:cubicBezTo>
                <a:cubicBezTo>
                  <a:pt x="3038" y="2203"/>
                  <a:pt x="3038" y="2203"/>
                  <a:pt x="3038" y="2192"/>
                </a:cubicBezTo>
                <a:cubicBezTo>
                  <a:pt x="3038" y="2181"/>
                  <a:pt x="3038" y="2181"/>
                  <a:pt x="3033" y="2171"/>
                </a:cubicBezTo>
                <a:cubicBezTo>
                  <a:pt x="3033" y="2160"/>
                  <a:pt x="3033" y="2149"/>
                  <a:pt x="3027" y="2149"/>
                </a:cubicBezTo>
                <a:cubicBezTo>
                  <a:pt x="3027" y="2149"/>
                  <a:pt x="3021" y="2149"/>
                  <a:pt x="3021" y="2149"/>
                </a:cubicBezTo>
                <a:cubicBezTo>
                  <a:pt x="3016" y="2149"/>
                  <a:pt x="3016" y="2149"/>
                  <a:pt x="3010" y="2149"/>
                </a:cubicBezTo>
                <a:cubicBezTo>
                  <a:pt x="3010" y="2160"/>
                  <a:pt x="3005" y="2160"/>
                  <a:pt x="2999" y="2149"/>
                </a:cubicBezTo>
                <a:cubicBezTo>
                  <a:pt x="2999" y="2149"/>
                  <a:pt x="2999" y="2139"/>
                  <a:pt x="2993" y="2139"/>
                </a:cubicBezTo>
                <a:cubicBezTo>
                  <a:pt x="2993" y="2139"/>
                  <a:pt x="2993" y="2128"/>
                  <a:pt x="2993" y="2128"/>
                </a:cubicBezTo>
                <a:cubicBezTo>
                  <a:pt x="2988" y="2117"/>
                  <a:pt x="2988" y="2117"/>
                  <a:pt x="2982" y="2117"/>
                </a:cubicBezTo>
                <a:cubicBezTo>
                  <a:pt x="2976" y="2106"/>
                  <a:pt x="2971" y="2117"/>
                  <a:pt x="2971" y="2117"/>
                </a:cubicBezTo>
                <a:cubicBezTo>
                  <a:pt x="2960" y="2117"/>
                  <a:pt x="2960" y="2106"/>
                  <a:pt x="2960" y="2096"/>
                </a:cubicBezTo>
                <a:cubicBezTo>
                  <a:pt x="2965" y="2096"/>
                  <a:pt x="2965" y="2085"/>
                  <a:pt x="2965" y="2074"/>
                </a:cubicBezTo>
                <a:cubicBezTo>
                  <a:pt x="2965" y="2063"/>
                  <a:pt x="2965" y="2063"/>
                  <a:pt x="2960" y="2053"/>
                </a:cubicBezTo>
                <a:cubicBezTo>
                  <a:pt x="2960" y="2042"/>
                  <a:pt x="2960" y="2042"/>
                  <a:pt x="2954" y="2031"/>
                </a:cubicBezTo>
                <a:cubicBezTo>
                  <a:pt x="2954" y="2031"/>
                  <a:pt x="2948" y="2031"/>
                  <a:pt x="2948" y="2031"/>
                </a:cubicBezTo>
                <a:cubicBezTo>
                  <a:pt x="2943" y="2031"/>
                  <a:pt x="2943" y="2031"/>
                  <a:pt x="2937" y="2020"/>
                </a:cubicBezTo>
                <a:cubicBezTo>
                  <a:pt x="2937" y="2010"/>
                  <a:pt x="2943" y="1999"/>
                  <a:pt x="2937" y="1988"/>
                </a:cubicBezTo>
                <a:cubicBezTo>
                  <a:pt x="2937" y="1977"/>
                  <a:pt x="2931" y="1988"/>
                  <a:pt x="2931" y="1977"/>
                </a:cubicBezTo>
                <a:cubicBezTo>
                  <a:pt x="2926" y="1977"/>
                  <a:pt x="2926" y="1967"/>
                  <a:pt x="2931" y="1967"/>
                </a:cubicBezTo>
                <a:cubicBezTo>
                  <a:pt x="2931" y="1956"/>
                  <a:pt x="2931" y="1967"/>
                  <a:pt x="2937" y="1967"/>
                </a:cubicBezTo>
                <a:cubicBezTo>
                  <a:pt x="2937" y="1967"/>
                  <a:pt x="2943" y="1956"/>
                  <a:pt x="2948" y="1945"/>
                </a:cubicBezTo>
                <a:cubicBezTo>
                  <a:pt x="2948" y="1934"/>
                  <a:pt x="2943" y="1945"/>
                  <a:pt x="2937" y="1934"/>
                </a:cubicBezTo>
                <a:cubicBezTo>
                  <a:pt x="2931" y="1934"/>
                  <a:pt x="2931" y="1924"/>
                  <a:pt x="2931" y="1924"/>
                </a:cubicBezTo>
                <a:cubicBezTo>
                  <a:pt x="2926" y="1913"/>
                  <a:pt x="2926" y="1913"/>
                  <a:pt x="2926" y="1913"/>
                </a:cubicBezTo>
                <a:cubicBezTo>
                  <a:pt x="2920" y="1913"/>
                  <a:pt x="2920" y="1913"/>
                  <a:pt x="2915" y="1924"/>
                </a:cubicBezTo>
                <a:cubicBezTo>
                  <a:pt x="2915" y="1924"/>
                  <a:pt x="2909" y="1924"/>
                  <a:pt x="2903" y="1924"/>
                </a:cubicBezTo>
                <a:cubicBezTo>
                  <a:pt x="2898" y="1924"/>
                  <a:pt x="2892" y="1924"/>
                  <a:pt x="2886" y="1924"/>
                </a:cubicBezTo>
                <a:cubicBezTo>
                  <a:pt x="2886" y="1934"/>
                  <a:pt x="2886" y="1934"/>
                  <a:pt x="2886" y="1934"/>
                </a:cubicBezTo>
                <a:cubicBezTo>
                  <a:pt x="2881" y="1945"/>
                  <a:pt x="2881" y="1945"/>
                  <a:pt x="2881" y="1945"/>
                </a:cubicBezTo>
                <a:cubicBezTo>
                  <a:pt x="2875" y="1945"/>
                  <a:pt x="2875" y="1956"/>
                  <a:pt x="2875" y="1967"/>
                </a:cubicBezTo>
                <a:cubicBezTo>
                  <a:pt x="2869" y="1967"/>
                  <a:pt x="2869" y="1967"/>
                  <a:pt x="2869" y="1977"/>
                </a:cubicBezTo>
                <a:cubicBezTo>
                  <a:pt x="2864" y="1977"/>
                  <a:pt x="2858" y="1977"/>
                  <a:pt x="2858" y="1988"/>
                </a:cubicBezTo>
                <a:cubicBezTo>
                  <a:pt x="2858" y="1988"/>
                  <a:pt x="2858" y="1999"/>
                  <a:pt x="2858" y="1999"/>
                </a:cubicBezTo>
                <a:cubicBezTo>
                  <a:pt x="2858" y="2010"/>
                  <a:pt x="2858" y="2010"/>
                  <a:pt x="2853" y="2010"/>
                </a:cubicBezTo>
                <a:cubicBezTo>
                  <a:pt x="2847" y="2010"/>
                  <a:pt x="2841" y="2010"/>
                  <a:pt x="2836" y="2010"/>
                </a:cubicBezTo>
                <a:cubicBezTo>
                  <a:pt x="2830" y="2020"/>
                  <a:pt x="2830" y="2020"/>
                  <a:pt x="2824" y="2031"/>
                </a:cubicBezTo>
                <a:cubicBezTo>
                  <a:pt x="2819" y="2031"/>
                  <a:pt x="2819" y="2042"/>
                  <a:pt x="2819" y="2053"/>
                </a:cubicBezTo>
                <a:cubicBezTo>
                  <a:pt x="2819" y="2053"/>
                  <a:pt x="2819" y="2053"/>
                  <a:pt x="2819" y="2063"/>
                </a:cubicBezTo>
                <a:cubicBezTo>
                  <a:pt x="2819" y="2063"/>
                  <a:pt x="2824" y="2063"/>
                  <a:pt x="2824" y="2063"/>
                </a:cubicBezTo>
                <a:cubicBezTo>
                  <a:pt x="2830" y="2063"/>
                  <a:pt x="2836" y="2063"/>
                  <a:pt x="2841" y="2063"/>
                </a:cubicBezTo>
                <a:cubicBezTo>
                  <a:pt x="2841" y="2074"/>
                  <a:pt x="2841" y="2074"/>
                  <a:pt x="2847" y="2074"/>
                </a:cubicBezTo>
                <a:cubicBezTo>
                  <a:pt x="2847" y="2074"/>
                  <a:pt x="2847" y="2074"/>
                  <a:pt x="2853" y="2085"/>
                </a:cubicBezTo>
                <a:cubicBezTo>
                  <a:pt x="2853" y="2085"/>
                  <a:pt x="2853" y="2085"/>
                  <a:pt x="2858" y="2085"/>
                </a:cubicBezTo>
                <a:cubicBezTo>
                  <a:pt x="2858" y="2096"/>
                  <a:pt x="2864" y="2096"/>
                  <a:pt x="2864" y="2096"/>
                </a:cubicBezTo>
                <a:cubicBezTo>
                  <a:pt x="2869" y="2096"/>
                  <a:pt x="2875" y="2106"/>
                  <a:pt x="2875" y="2106"/>
                </a:cubicBezTo>
                <a:cubicBezTo>
                  <a:pt x="2881" y="2106"/>
                  <a:pt x="2886" y="2117"/>
                  <a:pt x="2886" y="2128"/>
                </a:cubicBezTo>
                <a:cubicBezTo>
                  <a:pt x="2881" y="2128"/>
                  <a:pt x="2875" y="2139"/>
                  <a:pt x="2869" y="2139"/>
                </a:cubicBezTo>
                <a:cubicBezTo>
                  <a:pt x="2864" y="2139"/>
                  <a:pt x="2858" y="2149"/>
                  <a:pt x="2853" y="2149"/>
                </a:cubicBezTo>
                <a:cubicBezTo>
                  <a:pt x="2853" y="2149"/>
                  <a:pt x="2847" y="2149"/>
                  <a:pt x="2841" y="2160"/>
                </a:cubicBezTo>
                <a:cubicBezTo>
                  <a:pt x="2841" y="2160"/>
                  <a:pt x="2847" y="2160"/>
                  <a:pt x="2847" y="2160"/>
                </a:cubicBezTo>
                <a:cubicBezTo>
                  <a:pt x="2858" y="2171"/>
                  <a:pt x="2869" y="2181"/>
                  <a:pt x="2875" y="2181"/>
                </a:cubicBezTo>
                <a:cubicBezTo>
                  <a:pt x="2881" y="2181"/>
                  <a:pt x="2886" y="2192"/>
                  <a:pt x="2892" y="2192"/>
                </a:cubicBezTo>
                <a:cubicBezTo>
                  <a:pt x="2898" y="2192"/>
                  <a:pt x="2903" y="2192"/>
                  <a:pt x="2909" y="2203"/>
                </a:cubicBezTo>
                <a:cubicBezTo>
                  <a:pt x="2909" y="2203"/>
                  <a:pt x="2915" y="2203"/>
                  <a:pt x="2920" y="2214"/>
                </a:cubicBezTo>
                <a:cubicBezTo>
                  <a:pt x="2920" y="2224"/>
                  <a:pt x="2920" y="2224"/>
                  <a:pt x="2920" y="2235"/>
                </a:cubicBezTo>
                <a:cubicBezTo>
                  <a:pt x="2920" y="2246"/>
                  <a:pt x="2920" y="2257"/>
                  <a:pt x="2915" y="2257"/>
                </a:cubicBezTo>
                <a:cubicBezTo>
                  <a:pt x="2909" y="2257"/>
                  <a:pt x="2903" y="2257"/>
                  <a:pt x="2898" y="2257"/>
                </a:cubicBezTo>
                <a:cubicBezTo>
                  <a:pt x="2892" y="2257"/>
                  <a:pt x="2886" y="2257"/>
                  <a:pt x="2881" y="2257"/>
                </a:cubicBezTo>
                <a:cubicBezTo>
                  <a:pt x="2875" y="2257"/>
                  <a:pt x="2875" y="2246"/>
                  <a:pt x="2869" y="2246"/>
                </a:cubicBezTo>
                <a:cubicBezTo>
                  <a:pt x="2864" y="2246"/>
                  <a:pt x="2864" y="2246"/>
                  <a:pt x="2864" y="2246"/>
                </a:cubicBezTo>
                <a:cubicBezTo>
                  <a:pt x="2858" y="2246"/>
                  <a:pt x="2858" y="2246"/>
                  <a:pt x="2853" y="2246"/>
                </a:cubicBezTo>
                <a:cubicBezTo>
                  <a:pt x="2847" y="2246"/>
                  <a:pt x="2841" y="2246"/>
                  <a:pt x="2841" y="2246"/>
                </a:cubicBezTo>
                <a:cubicBezTo>
                  <a:pt x="2830" y="2246"/>
                  <a:pt x="2819" y="2246"/>
                  <a:pt x="2813" y="2246"/>
                </a:cubicBezTo>
                <a:cubicBezTo>
                  <a:pt x="2802" y="2257"/>
                  <a:pt x="2791" y="2257"/>
                  <a:pt x="2774" y="2257"/>
                </a:cubicBezTo>
                <a:cubicBezTo>
                  <a:pt x="2774" y="2257"/>
                  <a:pt x="2768" y="2257"/>
                  <a:pt x="2763" y="2246"/>
                </a:cubicBezTo>
                <a:cubicBezTo>
                  <a:pt x="2757" y="2246"/>
                  <a:pt x="2757" y="2214"/>
                  <a:pt x="2757" y="2203"/>
                </a:cubicBezTo>
                <a:cubicBezTo>
                  <a:pt x="2757" y="2192"/>
                  <a:pt x="2757" y="2192"/>
                  <a:pt x="2751" y="2181"/>
                </a:cubicBezTo>
                <a:cubicBezTo>
                  <a:pt x="2746" y="2160"/>
                  <a:pt x="2734" y="2171"/>
                  <a:pt x="2723" y="2171"/>
                </a:cubicBezTo>
                <a:cubicBezTo>
                  <a:pt x="2723" y="2171"/>
                  <a:pt x="2718" y="2181"/>
                  <a:pt x="2712" y="2181"/>
                </a:cubicBezTo>
                <a:cubicBezTo>
                  <a:pt x="2706" y="2181"/>
                  <a:pt x="2706" y="2171"/>
                  <a:pt x="2712" y="2160"/>
                </a:cubicBezTo>
                <a:cubicBezTo>
                  <a:pt x="2712" y="2160"/>
                  <a:pt x="2723" y="2160"/>
                  <a:pt x="2723" y="2160"/>
                </a:cubicBezTo>
                <a:cubicBezTo>
                  <a:pt x="2723" y="2149"/>
                  <a:pt x="2718" y="2149"/>
                  <a:pt x="2718" y="2149"/>
                </a:cubicBezTo>
                <a:cubicBezTo>
                  <a:pt x="2706" y="2139"/>
                  <a:pt x="2701" y="2128"/>
                  <a:pt x="2689" y="2117"/>
                </a:cubicBezTo>
                <a:cubicBezTo>
                  <a:pt x="2684" y="2106"/>
                  <a:pt x="2678" y="2085"/>
                  <a:pt x="2667" y="2074"/>
                </a:cubicBezTo>
                <a:cubicBezTo>
                  <a:pt x="2667" y="2074"/>
                  <a:pt x="2661" y="2063"/>
                  <a:pt x="2656" y="2063"/>
                </a:cubicBezTo>
                <a:cubicBezTo>
                  <a:pt x="2650" y="2063"/>
                  <a:pt x="2644" y="2063"/>
                  <a:pt x="2644" y="2063"/>
                </a:cubicBezTo>
                <a:cubicBezTo>
                  <a:pt x="2639" y="2063"/>
                  <a:pt x="2633" y="2063"/>
                  <a:pt x="2628" y="2063"/>
                </a:cubicBezTo>
                <a:cubicBezTo>
                  <a:pt x="2622" y="2063"/>
                  <a:pt x="2616" y="2063"/>
                  <a:pt x="2611" y="2074"/>
                </a:cubicBezTo>
                <a:cubicBezTo>
                  <a:pt x="2611" y="2074"/>
                  <a:pt x="2605" y="2085"/>
                  <a:pt x="2599" y="2085"/>
                </a:cubicBezTo>
                <a:cubicBezTo>
                  <a:pt x="2594" y="2085"/>
                  <a:pt x="2594" y="2074"/>
                  <a:pt x="2588" y="2074"/>
                </a:cubicBezTo>
                <a:cubicBezTo>
                  <a:pt x="2588" y="2074"/>
                  <a:pt x="2588" y="2063"/>
                  <a:pt x="2588" y="2063"/>
                </a:cubicBezTo>
                <a:cubicBezTo>
                  <a:pt x="2583" y="2063"/>
                  <a:pt x="2583" y="2063"/>
                  <a:pt x="2577" y="2053"/>
                </a:cubicBezTo>
                <a:cubicBezTo>
                  <a:pt x="2577" y="2053"/>
                  <a:pt x="2577" y="2053"/>
                  <a:pt x="2577" y="2042"/>
                </a:cubicBezTo>
                <a:cubicBezTo>
                  <a:pt x="2571" y="2042"/>
                  <a:pt x="2566" y="2031"/>
                  <a:pt x="2566" y="2020"/>
                </a:cubicBezTo>
                <a:cubicBezTo>
                  <a:pt x="2560" y="2010"/>
                  <a:pt x="2554" y="2010"/>
                  <a:pt x="2549" y="2010"/>
                </a:cubicBezTo>
                <a:cubicBezTo>
                  <a:pt x="2543" y="1999"/>
                  <a:pt x="2532" y="1999"/>
                  <a:pt x="2526" y="1999"/>
                </a:cubicBezTo>
                <a:cubicBezTo>
                  <a:pt x="2521" y="2010"/>
                  <a:pt x="2515" y="2010"/>
                  <a:pt x="2509" y="2010"/>
                </a:cubicBezTo>
                <a:cubicBezTo>
                  <a:pt x="2509" y="2010"/>
                  <a:pt x="2504" y="2010"/>
                  <a:pt x="2498" y="2010"/>
                </a:cubicBezTo>
                <a:cubicBezTo>
                  <a:pt x="2493" y="2010"/>
                  <a:pt x="2487" y="2020"/>
                  <a:pt x="2481" y="2020"/>
                </a:cubicBezTo>
                <a:cubicBezTo>
                  <a:pt x="2476" y="2031"/>
                  <a:pt x="2470" y="2031"/>
                  <a:pt x="2470" y="2042"/>
                </a:cubicBezTo>
                <a:close/>
                <a:moveTo>
                  <a:pt x="2526" y="1644"/>
                </a:moveTo>
                <a:cubicBezTo>
                  <a:pt x="2526" y="1644"/>
                  <a:pt x="2526" y="1644"/>
                  <a:pt x="2532" y="1655"/>
                </a:cubicBezTo>
                <a:cubicBezTo>
                  <a:pt x="2532" y="1655"/>
                  <a:pt x="2532" y="1655"/>
                  <a:pt x="2538" y="1655"/>
                </a:cubicBezTo>
                <a:cubicBezTo>
                  <a:pt x="2538" y="1666"/>
                  <a:pt x="2543" y="1666"/>
                  <a:pt x="2549" y="1666"/>
                </a:cubicBezTo>
                <a:cubicBezTo>
                  <a:pt x="2554" y="1676"/>
                  <a:pt x="2554" y="1676"/>
                  <a:pt x="2560" y="1687"/>
                </a:cubicBezTo>
                <a:cubicBezTo>
                  <a:pt x="2566" y="1698"/>
                  <a:pt x="2583" y="1698"/>
                  <a:pt x="2588" y="1687"/>
                </a:cubicBezTo>
                <a:cubicBezTo>
                  <a:pt x="2594" y="1687"/>
                  <a:pt x="2599" y="1676"/>
                  <a:pt x="2605" y="1676"/>
                </a:cubicBezTo>
                <a:cubicBezTo>
                  <a:pt x="2611" y="1666"/>
                  <a:pt x="2616" y="1666"/>
                  <a:pt x="2611" y="1655"/>
                </a:cubicBezTo>
                <a:cubicBezTo>
                  <a:pt x="2611" y="1655"/>
                  <a:pt x="2605" y="1644"/>
                  <a:pt x="2599" y="1644"/>
                </a:cubicBezTo>
                <a:cubicBezTo>
                  <a:pt x="2599" y="1633"/>
                  <a:pt x="2594" y="1633"/>
                  <a:pt x="2588" y="1623"/>
                </a:cubicBezTo>
                <a:cubicBezTo>
                  <a:pt x="2588" y="1623"/>
                  <a:pt x="2583" y="1612"/>
                  <a:pt x="2577" y="1612"/>
                </a:cubicBezTo>
                <a:cubicBezTo>
                  <a:pt x="2577" y="1601"/>
                  <a:pt x="2571" y="1601"/>
                  <a:pt x="2571" y="1601"/>
                </a:cubicBezTo>
                <a:cubicBezTo>
                  <a:pt x="2571" y="1601"/>
                  <a:pt x="2566" y="1590"/>
                  <a:pt x="2566" y="1590"/>
                </a:cubicBezTo>
                <a:cubicBezTo>
                  <a:pt x="2560" y="1590"/>
                  <a:pt x="2560" y="1601"/>
                  <a:pt x="2554" y="1601"/>
                </a:cubicBezTo>
                <a:cubicBezTo>
                  <a:pt x="2549" y="1601"/>
                  <a:pt x="2549" y="1612"/>
                  <a:pt x="2543" y="1612"/>
                </a:cubicBezTo>
                <a:cubicBezTo>
                  <a:pt x="2538" y="1612"/>
                  <a:pt x="2538" y="1623"/>
                  <a:pt x="2532" y="1623"/>
                </a:cubicBezTo>
                <a:cubicBezTo>
                  <a:pt x="2526" y="1623"/>
                  <a:pt x="2521" y="1623"/>
                  <a:pt x="2521" y="1623"/>
                </a:cubicBezTo>
                <a:cubicBezTo>
                  <a:pt x="2515" y="1633"/>
                  <a:pt x="2521" y="1644"/>
                  <a:pt x="2526" y="1644"/>
                </a:cubicBezTo>
                <a:close/>
                <a:moveTo>
                  <a:pt x="124" y="5964"/>
                </a:moveTo>
                <a:cubicBezTo>
                  <a:pt x="124" y="5964"/>
                  <a:pt x="118" y="5964"/>
                  <a:pt x="124" y="5953"/>
                </a:cubicBezTo>
                <a:cubicBezTo>
                  <a:pt x="124" y="5953"/>
                  <a:pt x="124" y="5953"/>
                  <a:pt x="124" y="5953"/>
                </a:cubicBezTo>
                <a:cubicBezTo>
                  <a:pt x="124" y="5943"/>
                  <a:pt x="124" y="5943"/>
                  <a:pt x="124" y="5943"/>
                </a:cubicBezTo>
                <a:cubicBezTo>
                  <a:pt x="124" y="5943"/>
                  <a:pt x="124" y="5943"/>
                  <a:pt x="129" y="5932"/>
                </a:cubicBezTo>
                <a:cubicBezTo>
                  <a:pt x="129" y="5932"/>
                  <a:pt x="129" y="5921"/>
                  <a:pt x="129" y="5921"/>
                </a:cubicBezTo>
                <a:cubicBezTo>
                  <a:pt x="124" y="5921"/>
                  <a:pt x="124" y="5932"/>
                  <a:pt x="124" y="5932"/>
                </a:cubicBezTo>
                <a:cubicBezTo>
                  <a:pt x="118" y="5932"/>
                  <a:pt x="124" y="5921"/>
                  <a:pt x="118" y="5921"/>
                </a:cubicBezTo>
                <a:cubicBezTo>
                  <a:pt x="118" y="5921"/>
                  <a:pt x="118" y="5921"/>
                  <a:pt x="118" y="5921"/>
                </a:cubicBezTo>
                <a:cubicBezTo>
                  <a:pt x="118" y="5910"/>
                  <a:pt x="118" y="5910"/>
                  <a:pt x="118" y="5910"/>
                </a:cubicBezTo>
                <a:cubicBezTo>
                  <a:pt x="113" y="5900"/>
                  <a:pt x="113" y="5910"/>
                  <a:pt x="113" y="5910"/>
                </a:cubicBezTo>
                <a:cubicBezTo>
                  <a:pt x="107" y="5910"/>
                  <a:pt x="107" y="5921"/>
                  <a:pt x="107" y="5921"/>
                </a:cubicBezTo>
                <a:cubicBezTo>
                  <a:pt x="107" y="5921"/>
                  <a:pt x="101" y="5921"/>
                  <a:pt x="101" y="5921"/>
                </a:cubicBezTo>
                <a:cubicBezTo>
                  <a:pt x="96" y="5921"/>
                  <a:pt x="101" y="5910"/>
                  <a:pt x="96" y="5910"/>
                </a:cubicBezTo>
                <a:cubicBezTo>
                  <a:pt x="96" y="5900"/>
                  <a:pt x="90" y="5910"/>
                  <a:pt x="90" y="5910"/>
                </a:cubicBezTo>
                <a:cubicBezTo>
                  <a:pt x="84" y="5910"/>
                  <a:pt x="84" y="5910"/>
                  <a:pt x="84" y="5910"/>
                </a:cubicBezTo>
                <a:cubicBezTo>
                  <a:pt x="79" y="5900"/>
                  <a:pt x="79" y="5900"/>
                  <a:pt x="73" y="5900"/>
                </a:cubicBezTo>
                <a:cubicBezTo>
                  <a:pt x="73" y="5900"/>
                  <a:pt x="73" y="5900"/>
                  <a:pt x="73" y="5900"/>
                </a:cubicBezTo>
                <a:cubicBezTo>
                  <a:pt x="68" y="5889"/>
                  <a:pt x="68" y="5889"/>
                  <a:pt x="68" y="5889"/>
                </a:cubicBezTo>
                <a:cubicBezTo>
                  <a:pt x="62" y="5900"/>
                  <a:pt x="73" y="5910"/>
                  <a:pt x="73" y="5910"/>
                </a:cubicBezTo>
                <a:cubicBezTo>
                  <a:pt x="73" y="5921"/>
                  <a:pt x="73" y="5932"/>
                  <a:pt x="73" y="5932"/>
                </a:cubicBezTo>
                <a:cubicBezTo>
                  <a:pt x="68" y="5932"/>
                  <a:pt x="68" y="5921"/>
                  <a:pt x="68" y="5921"/>
                </a:cubicBezTo>
                <a:cubicBezTo>
                  <a:pt x="68" y="5921"/>
                  <a:pt x="68" y="5921"/>
                  <a:pt x="62" y="5910"/>
                </a:cubicBezTo>
                <a:cubicBezTo>
                  <a:pt x="62" y="5910"/>
                  <a:pt x="62" y="5900"/>
                  <a:pt x="62" y="5900"/>
                </a:cubicBezTo>
                <a:cubicBezTo>
                  <a:pt x="56" y="5900"/>
                  <a:pt x="56" y="5900"/>
                  <a:pt x="56" y="5900"/>
                </a:cubicBezTo>
                <a:cubicBezTo>
                  <a:pt x="56" y="5910"/>
                  <a:pt x="56" y="5910"/>
                  <a:pt x="62" y="5910"/>
                </a:cubicBezTo>
                <a:cubicBezTo>
                  <a:pt x="62" y="5921"/>
                  <a:pt x="62" y="5921"/>
                  <a:pt x="62" y="5921"/>
                </a:cubicBezTo>
                <a:cubicBezTo>
                  <a:pt x="56" y="5921"/>
                  <a:pt x="56" y="5921"/>
                  <a:pt x="56" y="5932"/>
                </a:cubicBezTo>
                <a:cubicBezTo>
                  <a:pt x="56" y="5932"/>
                  <a:pt x="56" y="5932"/>
                  <a:pt x="56" y="5932"/>
                </a:cubicBezTo>
                <a:cubicBezTo>
                  <a:pt x="56" y="5943"/>
                  <a:pt x="56" y="5943"/>
                  <a:pt x="56" y="5943"/>
                </a:cubicBezTo>
                <a:cubicBezTo>
                  <a:pt x="56" y="5943"/>
                  <a:pt x="56" y="5943"/>
                  <a:pt x="51" y="5932"/>
                </a:cubicBezTo>
                <a:cubicBezTo>
                  <a:pt x="51" y="5932"/>
                  <a:pt x="51" y="5932"/>
                  <a:pt x="51" y="5932"/>
                </a:cubicBezTo>
                <a:cubicBezTo>
                  <a:pt x="45" y="5932"/>
                  <a:pt x="45" y="5921"/>
                  <a:pt x="45" y="5910"/>
                </a:cubicBezTo>
                <a:cubicBezTo>
                  <a:pt x="39" y="5910"/>
                  <a:pt x="28" y="5910"/>
                  <a:pt x="28" y="5921"/>
                </a:cubicBezTo>
                <a:cubicBezTo>
                  <a:pt x="28" y="5921"/>
                  <a:pt x="28" y="5921"/>
                  <a:pt x="28" y="5932"/>
                </a:cubicBezTo>
                <a:cubicBezTo>
                  <a:pt x="28" y="5932"/>
                  <a:pt x="28" y="5932"/>
                  <a:pt x="23" y="5932"/>
                </a:cubicBezTo>
                <a:cubicBezTo>
                  <a:pt x="23" y="5932"/>
                  <a:pt x="23" y="5943"/>
                  <a:pt x="28" y="5943"/>
                </a:cubicBezTo>
                <a:cubicBezTo>
                  <a:pt x="28" y="5953"/>
                  <a:pt x="28" y="5943"/>
                  <a:pt x="34" y="5943"/>
                </a:cubicBezTo>
                <a:cubicBezTo>
                  <a:pt x="34" y="5943"/>
                  <a:pt x="34" y="5953"/>
                  <a:pt x="34" y="5953"/>
                </a:cubicBezTo>
                <a:cubicBezTo>
                  <a:pt x="28" y="5953"/>
                  <a:pt x="28" y="5953"/>
                  <a:pt x="28" y="5964"/>
                </a:cubicBezTo>
                <a:cubicBezTo>
                  <a:pt x="28" y="5964"/>
                  <a:pt x="34" y="5975"/>
                  <a:pt x="34" y="5975"/>
                </a:cubicBezTo>
                <a:cubicBezTo>
                  <a:pt x="28" y="5986"/>
                  <a:pt x="23" y="5975"/>
                  <a:pt x="17" y="5975"/>
                </a:cubicBezTo>
                <a:cubicBezTo>
                  <a:pt x="17" y="5964"/>
                  <a:pt x="17" y="5964"/>
                  <a:pt x="17" y="5964"/>
                </a:cubicBezTo>
                <a:cubicBezTo>
                  <a:pt x="17" y="5953"/>
                  <a:pt x="11" y="5953"/>
                  <a:pt x="11" y="5953"/>
                </a:cubicBezTo>
                <a:cubicBezTo>
                  <a:pt x="6" y="5953"/>
                  <a:pt x="6" y="5953"/>
                  <a:pt x="0" y="5964"/>
                </a:cubicBezTo>
                <a:cubicBezTo>
                  <a:pt x="6" y="6050"/>
                  <a:pt x="6" y="6050"/>
                  <a:pt x="6" y="6050"/>
                </a:cubicBezTo>
                <a:cubicBezTo>
                  <a:pt x="6" y="6050"/>
                  <a:pt x="11" y="6050"/>
                  <a:pt x="11" y="6050"/>
                </a:cubicBezTo>
                <a:cubicBezTo>
                  <a:pt x="17" y="6050"/>
                  <a:pt x="17" y="6050"/>
                  <a:pt x="17" y="6050"/>
                </a:cubicBezTo>
                <a:cubicBezTo>
                  <a:pt x="17" y="6061"/>
                  <a:pt x="17" y="6061"/>
                  <a:pt x="11" y="6061"/>
                </a:cubicBezTo>
                <a:cubicBezTo>
                  <a:pt x="11" y="6072"/>
                  <a:pt x="11" y="6072"/>
                  <a:pt x="17" y="6072"/>
                </a:cubicBezTo>
                <a:cubicBezTo>
                  <a:pt x="17" y="6072"/>
                  <a:pt x="17" y="6072"/>
                  <a:pt x="23" y="6072"/>
                </a:cubicBezTo>
                <a:cubicBezTo>
                  <a:pt x="23" y="6061"/>
                  <a:pt x="23" y="6072"/>
                  <a:pt x="23" y="6072"/>
                </a:cubicBezTo>
                <a:cubicBezTo>
                  <a:pt x="23" y="6082"/>
                  <a:pt x="23" y="6082"/>
                  <a:pt x="17" y="6082"/>
                </a:cubicBezTo>
                <a:cubicBezTo>
                  <a:pt x="17" y="6082"/>
                  <a:pt x="17" y="6093"/>
                  <a:pt x="17" y="6104"/>
                </a:cubicBezTo>
                <a:cubicBezTo>
                  <a:pt x="11" y="6104"/>
                  <a:pt x="6" y="6104"/>
                  <a:pt x="11" y="6115"/>
                </a:cubicBezTo>
                <a:cubicBezTo>
                  <a:pt x="11" y="6115"/>
                  <a:pt x="11" y="6115"/>
                  <a:pt x="17" y="6115"/>
                </a:cubicBezTo>
                <a:cubicBezTo>
                  <a:pt x="17" y="6115"/>
                  <a:pt x="23" y="6115"/>
                  <a:pt x="23" y="6115"/>
                </a:cubicBezTo>
                <a:cubicBezTo>
                  <a:pt x="28" y="6115"/>
                  <a:pt x="28" y="6104"/>
                  <a:pt x="34" y="6093"/>
                </a:cubicBezTo>
                <a:cubicBezTo>
                  <a:pt x="39" y="6082"/>
                  <a:pt x="45" y="6082"/>
                  <a:pt x="45" y="6072"/>
                </a:cubicBezTo>
                <a:cubicBezTo>
                  <a:pt x="45" y="6072"/>
                  <a:pt x="45" y="6072"/>
                  <a:pt x="45" y="6072"/>
                </a:cubicBezTo>
                <a:cubicBezTo>
                  <a:pt x="39" y="6072"/>
                  <a:pt x="39" y="6061"/>
                  <a:pt x="45" y="6061"/>
                </a:cubicBezTo>
                <a:cubicBezTo>
                  <a:pt x="45" y="6061"/>
                  <a:pt x="51" y="6061"/>
                  <a:pt x="51" y="6061"/>
                </a:cubicBezTo>
                <a:cubicBezTo>
                  <a:pt x="51" y="6061"/>
                  <a:pt x="51" y="6050"/>
                  <a:pt x="51" y="6050"/>
                </a:cubicBezTo>
                <a:cubicBezTo>
                  <a:pt x="51" y="6039"/>
                  <a:pt x="51" y="6039"/>
                  <a:pt x="56" y="6039"/>
                </a:cubicBezTo>
                <a:cubicBezTo>
                  <a:pt x="56" y="6039"/>
                  <a:pt x="62" y="6050"/>
                  <a:pt x="62" y="6050"/>
                </a:cubicBezTo>
                <a:cubicBezTo>
                  <a:pt x="62" y="6050"/>
                  <a:pt x="56" y="6050"/>
                  <a:pt x="56" y="6061"/>
                </a:cubicBezTo>
                <a:cubicBezTo>
                  <a:pt x="56" y="6061"/>
                  <a:pt x="73" y="6061"/>
                  <a:pt x="73" y="6050"/>
                </a:cubicBezTo>
                <a:cubicBezTo>
                  <a:pt x="73" y="6050"/>
                  <a:pt x="73" y="6050"/>
                  <a:pt x="79" y="6050"/>
                </a:cubicBezTo>
                <a:cubicBezTo>
                  <a:pt x="79" y="6050"/>
                  <a:pt x="84" y="6050"/>
                  <a:pt x="84" y="6050"/>
                </a:cubicBezTo>
                <a:cubicBezTo>
                  <a:pt x="90" y="6050"/>
                  <a:pt x="90" y="6050"/>
                  <a:pt x="90" y="6039"/>
                </a:cubicBezTo>
                <a:cubicBezTo>
                  <a:pt x="84" y="6039"/>
                  <a:pt x="84" y="6039"/>
                  <a:pt x="84" y="6039"/>
                </a:cubicBezTo>
                <a:cubicBezTo>
                  <a:pt x="79" y="6039"/>
                  <a:pt x="79" y="6039"/>
                  <a:pt x="73" y="6039"/>
                </a:cubicBezTo>
                <a:cubicBezTo>
                  <a:pt x="68" y="6039"/>
                  <a:pt x="79" y="6029"/>
                  <a:pt x="79" y="6029"/>
                </a:cubicBezTo>
                <a:cubicBezTo>
                  <a:pt x="84" y="6029"/>
                  <a:pt x="84" y="6029"/>
                  <a:pt x="84" y="6029"/>
                </a:cubicBezTo>
                <a:cubicBezTo>
                  <a:pt x="90" y="6018"/>
                  <a:pt x="84" y="6018"/>
                  <a:pt x="84" y="6018"/>
                </a:cubicBezTo>
                <a:cubicBezTo>
                  <a:pt x="79" y="6018"/>
                  <a:pt x="84" y="6018"/>
                  <a:pt x="84" y="6007"/>
                </a:cubicBezTo>
                <a:cubicBezTo>
                  <a:pt x="84" y="6007"/>
                  <a:pt x="90" y="6018"/>
                  <a:pt x="90" y="6018"/>
                </a:cubicBezTo>
                <a:cubicBezTo>
                  <a:pt x="96" y="6018"/>
                  <a:pt x="101" y="6018"/>
                  <a:pt x="107" y="6018"/>
                </a:cubicBezTo>
                <a:cubicBezTo>
                  <a:pt x="107" y="6007"/>
                  <a:pt x="107" y="5996"/>
                  <a:pt x="107" y="5996"/>
                </a:cubicBezTo>
                <a:cubicBezTo>
                  <a:pt x="107" y="5996"/>
                  <a:pt x="101" y="5996"/>
                  <a:pt x="101" y="5986"/>
                </a:cubicBezTo>
                <a:cubicBezTo>
                  <a:pt x="101" y="5986"/>
                  <a:pt x="101" y="5986"/>
                  <a:pt x="101" y="5986"/>
                </a:cubicBezTo>
                <a:cubicBezTo>
                  <a:pt x="101" y="5986"/>
                  <a:pt x="101" y="5986"/>
                  <a:pt x="101" y="5986"/>
                </a:cubicBezTo>
                <a:cubicBezTo>
                  <a:pt x="107" y="5986"/>
                  <a:pt x="107" y="5986"/>
                  <a:pt x="107" y="5986"/>
                </a:cubicBezTo>
                <a:cubicBezTo>
                  <a:pt x="113" y="5996"/>
                  <a:pt x="113" y="5996"/>
                  <a:pt x="118" y="5996"/>
                </a:cubicBezTo>
                <a:cubicBezTo>
                  <a:pt x="118" y="5996"/>
                  <a:pt x="118" y="5996"/>
                  <a:pt x="124" y="5996"/>
                </a:cubicBezTo>
                <a:cubicBezTo>
                  <a:pt x="124" y="5996"/>
                  <a:pt x="129" y="5986"/>
                  <a:pt x="129" y="5986"/>
                </a:cubicBezTo>
                <a:cubicBezTo>
                  <a:pt x="129" y="5986"/>
                  <a:pt x="129" y="5975"/>
                  <a:pt x="135" y="5975"/>
                </a:cubicBezTo>
                <a:cubicBezTo>
                  <a:pt x="135" y="5975"/>
                  <a:pt x="141" y="5975"/>
                  <a:pt x="141" y="5975"/>
                </a:cubicBezTo>
                <a:cubicBezTo>
                  <a:pt x="141" y="5964"/>
                  <a:pt x="141" y="5964"/>
                  <a:pt x="141" y="5964"/>
                </a:cubicBezTo>
                <a:cubicBezTo>
                  <a:pt x="135" y="5953"/>
                  <a:pt x="129" y="5953"/>
                  <a:pt x="124" y="5964"/>
                </a:cubicBezTo>
                <a:close/>
                <a:moveTo>
                  <a:pt x="2200" y="9607"/>
                </a:moveTo>
                <a:cubicBezTo>
                  <a:pt x="2200" y="9607"/>
                  <a:pt x="2194" y="9596"/>
                  <a:pt x="2189" y="9607"/>
                </a:cubicBezTo>
                <a:cubicBezTo>
                  <a:pt x="2189" y="9607"/>
                  <a:pt x="2194" y="9607"/>
                  <a:pt x="2194" y="9618"/>
                </a:cubicBezTo>
                <a:cubicBezTo>
                  <a:pt x="2194" y="9618"/>
                  <a:pt x="2194" y="9618"/>
                  <a:pt x="2194" y="9618"/>
                </a:cubicBezTo>
                <a:cubicBezTo>
                  <a:pt x="2200" y="9618"/>
                  <a:pt x="2200" y="9618"/>
                  <a:pt x="2200" y="9618"/>
                </a:cubicBezTo>
                <a:cubicBezTo>
                  <a:pt x="2200" y="9618"/>
                  <a:pt x="2200" y="9618"/>
                  <a:pt x="2200" y="9607"/>
                </a:cubicBezTo>
                <a:cubicBezTo>
                  <a:pt x="2206" y="9607"/>
                  <a:pt x="2200" y="9607"/>
                  <a:pt x="2200" y="9607"/>
                </a:cubicBezTo>
                <a:close/>
                <a:moveTo>
                  <a:pt x="2177" y="9596"/>
                </a:moveTo>
                <a:cubicBezTo>
                  <a:pt x="2177" y="9596"/>
                  <a:pt x="2183" y="9596"/>
                  <a:pt x="2183" y="9596"/>
                </a:cubicBezTo>
                <a:cubicBezTo>
                  <a:pt x="2183" y="9586"/>
                  <a:pt x="2172" y="9596"/>
                  <a:pt x="2177" y="9596"/>
                </a:cubicBezTo>
                <a:close/>
                <a:moveTo>
                  <a:pt x="2228" y="9596"/>
                </a:moveTo>
                <a:cubicBezTo>
                  <a:pt x="2222" y="9596"/>
                  <a:pt x="2222" y="9596"/>
                  <a:pt x="2222" y="9596"/>
                </a:cubicBezTo>
                <a:cubicBezTo>
                  <a:pt x="2217" y="9596"/>
                  <a:pt x="2211" y="9586"/>
                  <a:pt x="2211" y="9586"/>
                </a:cubicBezTo>
                <a:cubicBezTo>
                  <a:pt x="2211" y="9596"/>
                  <a:pt x="2211" y="9596"/>
                  <a:pt x="2211" y="9596"/>
                </a:cubicBezTo>
                <a:cubicBezTo>
                  <a:pt x="2211" y="9596"/>
                  <a:pt x="2211" y="9596"/>
                  <a:pt x="2217" y="9607"/>
                </a:cubicBezTo>
                <a:cubicBezTo>
                  <a:pt x="2217" y="9607"/>
                  <a:pt x="2217" y="9607"/>
                  <a:pt x="2217" y="9607"/>
                </a:cubicBezTo>
                <a:cubicBezTo>
                  <a:pt x="2222" y="9618"/>
                  <a:pt x="2228" y="9607"/>
                  <a:pt x="2234" y="9607"/>
                </a:cubicBezTo>
                <a:cubicBezTo>
                  <a:pt x="2234" y="9607"/>
                  <a:pt x="2234" y="9596"/>
                  <a:pt x="2234" y="9596"/>
                </a:cubicBezTo>
                <a:cubicBezTo>
                  <a:pt x="2234" y="9596"/>
                  <a:pt x="2228" y="9596"/>
                  <a:pt x="2228" y="9596"/>
                </a:cubicBezTo>
                <a:close/>
                <a:moveTo>
                  <a:pt x="2301" y="9747"/>
                </a:moveTo>
                <a:cubicBezTo>
                  <a:pt x="2301" y="9747"/>
                  <a:pt x="2296" y="9736"/>
                  <a:pt x="2296" y="9747"/>
                </a:cubicBezTo>
                <a:cubicBezTo>
                  <a:pt x="2296" y="9758"/>
                  <a:pt x="2296" y="9758"/>
                  <a:pt x="2301" y="9758"/>
                </a:cubicBezTo>
                <a:cubicBezTo>
                  <a:pt x="2301" y="9758"/>
                  <a:pt x="2301" y="9768"/>
                  <a:pt x="2307" y="9768"/>
                </a:cubicBezTo>
                <a:cubicBezTo>
                  <a:pt x="2307" y="9758"/>
                  <a:pt x="2307" y="9758"/>
                  <a:pt x="2301" y="9747"/>
                </a:cubicBezTo>
                <a:close/>
                <a:moveTo>
                  <a:pt x="1919" y="7307"/>
                </a:moveTo>
                <a:cubicBezTo>
                  <a:pt x="1919" y="7307"/>
                  <a:pt x="1924" y="7307"/>
                  <a:pt x="1924" y="7307"/>
                </a:cubicBezTo>
                <a:cubicBezTo>
                  <a:pt x="1930" y="7307"/>
                  <a:pt x="1930" y="7318"/>
                  <a:pt x="1930" y="7318"/>
                </a:cubicBezTo>
                <a:cubicBezTo>
                  <a:pt x="1930" y="7318"/>
                  <a:pt x="1936" y="7329"/>
                  <a:pt x="1936" y="7318"/>
                </a:cubicBezTo>
                <a:cubicBezTo>
                  <a:pt x="1936" y="7318"/>
                  <a:pt x="1936" y="7307"/>
                  <a:pt x="1936" y="7307"/>
                </a:cubicBezTo>
                <a:cubicBezTo>
                  <a:pt x="1930" y="7307"/>
                  <a:pt x="1930" y="7297"/>
                  <a:pt x="1924" y="7297"/>
                </a:cubicBezTo>
                <a:cubicBezTo>
                  <a:pt x="1919" y="7286"/>
                  <a:pt x="1913" y="7286"/>
                  <a:pt x="1907" y="7275"/>
                </a:cubicBezTo>
                <a:cubicBezTo>
                  <a:pt x="1907" y="7275"/>
                  <a:pt x="1907" y="7264"/>
                  <a:pt x="1902" y="7275"/>
                </a:cubicBezTo>
                <a:cubicBezTo>
                  <a:pt x="1902" y="7275"/>
                  <a:pt x="1902" y="7286"/>
                  <a:pt x="1907" y="7286"/>
                </a:cubicBezTo>
                <a:cubicBezTo>
                  <a:pt x="1907" y="7297"/>
                  <a:pt x="1907" y="7286"/>
                  <a:pt x="1913" y="7297"/>
                </a:cubicBezTo>
                <a:cubicBezTo>
                  <a:pt x="1919" y="7297"/>
                  <a:pt x="1919" y="7297"/>
                  <a:pt x="1919" y="7307"/>
                </a:cubicBezTo>
                <a:close/>
                <a:moveTo>
                  <a:pt x="1885" y="7243"/>
                </a:moveTo>
                <a:cubicBezTo>
                  <a:pt x="1890" y="7232"/>
                  <a:pt x="1890" y="7232"/>
                  <a:pt x="1890" y="7221"/>
                </a:cubicBezTo>
                <a:cubicBezTo>
                  <a:pt x="1890" y="7221"/>
                  <a:pt x="1885" y="7211"/>
                  <a:pt x="1885" y="7211"/>
                </a:cubicBezTo>
                <a:cubicBezTo>
                  <a:pt x="1879" y="7211"/>
                  <a:pt x="1879" y="7221"/>
                  <a:pt x="1879" y="7221"/>
                </a:cubicBezTo>
                <a:cubicBezTo>
                  <a:pt x="1879" y="7221"/>
                  <a:pt x="1885" y="7232"/>
                  <a:pt x="1885" y="7232"/>
                </a:cubicBezTo>
                <a:cubicBezTo>
                  <a:pt x="1885" y="7232"/>
                  <a:pt x="1885" y="7243"/>
                  <a:pt x="1885" y="7243"/>
                </a:cubicBezTo>
                <a:close/>
                <a:moveTo>
                  <a:pt x="2307" y="9693"/>
                </a:moveTo>
                <a:cubicBezTo>
                  <a:pt x="2301" y="9682"/>
                  <a:pt x="2301" y="9682"/>
                  <a:pt x="2296" y="9672"/>
                </a:cubicBezTo>
                <a:cubicBezTo>
                  <a:pt x="2296" y="9672"/>
                  <a:pt x="2290" y="9672"/>
                  <a:pt x="2296" y="9682"/>
                </a:cubicBezTo>
                <a:cubicBezTo>
                  <a:pt x="2296" y="9682"/>
                  <a:pt x="2296" y="9682"/>
                  <a:pt x="2301" y="9682"/>
                </a:cubicBezTo>
                <a:cubicBezTo>
                  <a:pt x="2301" y="9693"/>
                  <a:pt x="2301" y="9693"/>
                  <a:pt x="2301" y="9693"/>
                </a:cubicBezTo>
                <a:cubicBezTo>
                  <a:pt x="2307" y="9693"/>
                  <a:pt x="2307" y="9693"/>
                  <a:pt x="2307" y="9693"/>
                </a:cubicBezTo>
                <a:cubicBezTo>
                  <a:pt x="2312" y="9693"/>
                  <a:pt x="2312" y="9704"/>
                  <a:pt x="2312" y="9704"/>
                </a:cubicBezTo>
                <a:cubicBezTo>
                  <a:pt x="2318" y="9693"/>
                  <a:pt x="2307" y="9693"/>
                  <a:pt x="2307" y="9693"/>
                </a:cubicBezTo>
                <a:close/>
                <a:moveTo>
                  <a:pt x="1862" y="7200"/>
                </a:moveTo>
                <a:cubicBezTo>
                  <a:pt x="1862" y="7200"/>
                  <a:pt x="1862" y="7200"/>
                  <a:pt x="1862" y="7211"/>
                </a:cubicBezTo>
                <a:cubicBezTo>
                  <a:pt x="1862" y="7211"/>
                  <a:pt x="1862" y="7211"/>
                  <a:pt x="1868" y="7221"/>
                </a:cubicBezTo>
                <a:cubicBezTo>
                  <a:pt x="1868" y="7221"/>
                  <a:pt x="1868" y="7243"/>
                  <a:pt x="1874" y="7221"/>
                </a:cubicBezTo>
                <a:cubicBezTo>
                  <a:pt x="1874" y="7221"/>
                  <a:pt x="1874" y="7221"/>
                  <a:pt x="1874" y="7221"/>
                </a:cubicBezTo>
                <a:cubicBezTo>
                  <a:pt x="1879" y="7211"/>
                  <a:pt x="1879" y="7211"/>
                  <a:pt x="1879" y="7211"/>
                </a:cubicBezTo>
                <a:cubicBezTo>
                  <a:pt x="1879" y="7200"/>
                  <a:pt x="1879" y="7200"/>
                  <a:pt x="1874" y="7200"/>
                </a:cubicBezTo>
                <a:cubicBezTo>
                  <a:pt x="1874" y="7189"/>
                  <a:pt x="1874" y="7189"/>
                  <a:pt x="1874" y="7189"/>
                </a:cubicBezTo>
                <a:cubicBezTo>
                  <a:pt x="1868" y="7179"/>
                  <a:pt x="1868" y="7168"/>
                  <a:pt x="1862" y="7179"/>
                </a:cubicBezTo>
                <a:cubicBezTo>
                  <a:pt x="1862" y="7179"/>
                  <a:pt x="1862" y="7179"/>
                  <a:pt x="1862" y="7179"/>
                </a:cubicBezTo>
                <a:cubicBezTo>
                  <a:pt x="1862" y="7189"/>
                  <a:pt x="1857" y="7189"/>
                  <a:pt x="1857" y="7189"/>
                </a:cubicBezTo>
                <a:cubicBezTo>
                  <a:pt x="1857" y="7189"/>
                  <a:pt x="1857" y="7189"/>
                  <a:pt x="1862" y="7200"/>
                </a:cubicBezTo>
                <a:close/>
                <a:moveTo>
                  <a:pt x="2532" y="11649"/>
                </a:moveTo>
                <a:cubicBezTo>
                  <a:pt x="2532" y="11660"/>
                  <a:pt x="2532" y="11660"/>
                  <a:pt x="2532" y="11660"/>
                </a:cubicBezTo>
                <a:cubicBezTo>
                  <a:pt x="2538" y="11670"/>
                  <a:pt x="2538" y="11660"/>
                  <a:pt x="2538" y="11660"/>
                </a:cubicBezTo>
                <a:cubicBezTo>
                  <a:pt x="2543" y="11649"/>
                  <a:pt x="2543" y="11638"/>
                  <a:pt x="2543" y="11638"/>
                </a:cubicBezTo>
                <a:cubicBezTo>
                  <a:pt x="2538" y="11638"/>
                  <a:pt x="2538" y="11638"/>
                  <a:pt x="2532" y="11649"/>
                </a:cubicBezTo>
                <a:close/>
                <a:moveTo>
                  <a:pt x="3055" y="11241"/>
                </a:moveTo>
                <a:cubicBezTo>
                  <a:pt x="3055" y="11241"/>
                  <a:pt x="3055" y="11241"/>
                  <a:pt x="3061" y="11241"/>
                </a:cubicBezTo>
                <a:cubicBezTo>
                  <a:pt x="3061" y="11251"/>
                  <a:pt x="3061" y="11251"/>
                  <a:pt x="3061" y="11251"/>
                </a:cubicBezTo>
                <a:cubicBezTo>
                  <a:pt x="3066" y="11251"/>
                  <a:pt x="3061" y="11241"/>
                  <a:pt x="3061" y="11241"/>
                </a:cubicBezTo>
                <a:cubicBezTo>
                  <a:pt x="3061" y="11241"/>
                  <a:pt x="3055" y="11230"/>
                  <a:pt x="3055" y="11241"/>
                </a:cubicBezTo>
                <a:close/>
                <a:moveTo>
                  <a:pt x="1457" y="6405"/>
                </a:moveTo>
                <a:cubicBezTo>
                  <a:pt x="1457" y="6405"/>
                  <a:pt x="1457" y="6416"/>
                  <a:pt x="1463" y="6416"/>
                </a:cubicBezTo>
                <a:cubicBezTo>
                  <a:pt x="1463" y="6416"/>
                  <a:pt x="1463" y="6416"/>
                  <a:pt x="1469" y="6416"/>
                </a:cubicBezTo>
                <a:cubicBezTo>
                  <a:pt x="1469" y="6416"/>
                  <a:pt x="1474" y="6416"/>
                  <a:pt x="1474" y="6416"/>
                </a:cubicBezTo>
                <a:cubicBezTo>
                  <a:pt x="1474" y="6405"/>
                  <a:pt x="1474" y="6405"/>
                  <a:pt x="1474" y="6405"/>
                </a:cubicBezTo>
                <a:cubicBezTo>
                  <a:pt x="1469" y="6394"/>
                  <a:pt x="1469" y="6394"/>
                  <a:pt x="1469" y="6394"/>
                </a:cubicBezTo>
                <a:cubicBezTo>
                  <a:pt x="1469" y="6383"/>
                  <a:pt x="1469" y="6383"/>
                  <a:pt x="1469" y="6373"/>
                </a:cubicBezTo>
                <a:cubicBezTo>
                  <a:pt x="1469" y="6373"/>
                  <a:pt x="1469" y="6362"/>
                  <a:pt x="1463" y="6373"/>
                </a:cubicBezTo>
                <a:cubicBezTo>
                  <a:pt x="1463" y="6373"/>
                  <a:pt x="1463" y="6383"/>
                  <a:pt x="1463" y="6383"/>
                </a:cubicBezTo>
                <a:cubicBezTo>
                  <a:pt x="1463" y="6383"/>
                  <a:pt x="1463" y="6394"/>
                  <a:pt x="1463" y="6394"/>
                </a:cubicBezTo>
                <a:cubicBezTo>
                  <a:pt x="1463" y="6405"/>
                  <a:pt x="1457" y="6394"/>
                  <a:pt x="1457" y="6405"/>
                </a:cubicBezTo>
                <a:close/>
                <a:moveTo>
                  <a:pt x="2509" y="10370"/>
                </a:moveTo>
                <a:cubicBezTo>
                  <a:pt x="2509" y="10370"/>
                  <a:pt x="2509" y="10370"/>
                  <a:pt x="2509" y="10370"/>
                </a:cubicBezTo>
                <a:cubicBezTo>
                  <a:pt x="2509" y="10359"/>
                  <a:pt x="2509" y="10370"/>
                  <a:pt x="2509" y="10370"/>
                </a:cubicBezTo>
                <a:cubicBezTo>
                  <a:pt x="2509" y="10370"/>
                  <a:pt x="2509" y="10381"/>
                  <a:pt x="2509" y="10381"/>
                </a:cubicBezTo>
                <a:cubicBezTo>
                  <a:pt x="2509" y="10392"/>
                  <a:pt x="2504" y="10392"/>
                  <a:pt x="2504" y="10392"/>
                </a:cubicBezTo>
                <a:cubicBezTo>
                  <a:pt x="2504" y="10402"/>
                  <a:pt x="2504" y="10402"/>
                  <a:pt x="2504" y="10402"/>
                </a:cubicBezTo>
                <a:cubicBezTo>
                  <a:pt x="2504" y="10413"/>
                  <a:pt x="2504" y="10413"/>
                  <a:pt x="2509" y="10413"/>
                </a:cubicBezTo>
                <a:cubicBezTo>
                  <a:pt x="2509" y="10424"/>
                  <a:pt x="2509" y="10413"/>
                  <a:pt x="2509" y="10402"/>
                </a:cubicBezTo>
                <a:cubicBezTo>
                  <a:pt x="2509" y="10402"/>
                  <a:pt x="2509" y="10402"/>
                  <a:pt x="2509" y="10392"/>
                </a:cubicBezTo>
                <a:cubicBezTo>
                  <a:pt x="2515" y="10392"/>
                  <a:pt x="2509" y="10381"/>
                  <a:pt x="2509" y="10381"/>
                </a:cubicBezTo>
                <a:cubicBezTo>
                  <a:pt x="2509" y="10381"/>
                  <a:pt x="2509" y="10370"/>
                  <a:pt x="2509" y="10370"/>
                </a:cubicBezTo>
                <a:close/>
                <a:moveTo>
                  <a:pt x="2470" y="10800"/>
                </a:moveTo>
                <a:cubicBezTo>
                  <a:pt x="2470" y="10800"/>
                  <a:pt x="2470" y="10811"/>
                  <a:pt x="2470" y="10811"/>
                </a:cubicBezTo>
                <a:cubicBezTo>
                  <a:pt x="2470" y="10821"/>
                  <a:pt x="2476" y="10821"/>
                  <a:pt x="2476" y="10821"/>
                </a:cubicBezTo>
                <a:cubicBezTo>
                  <a:pt x="2476" y="10821"/>
                  <a:pt x="2476" y="10821"/>
                  <a:pt x="2476" y="10811"/>
                </a:cubicBezTo>
                <a:cubicBezTo>
                  <a:pt x="2476" y="10800"/>
                  <a:pt x="2470" y="10800"/>
                  <a:pt x="2470" y="10800"/>
                </a:cubicBezTo>
                <a:close/>
                <a:moveTo>
                  <a:pt x="1547" y="6437"/>
                </a:moveTo>
                <a:cubicBezTo>
                  <a:pt x="1547" y="6437"/>
                  <a:pt x="1547" y="6426"/>
                  <a:pt x="1542" y="6426"/>
                </a:cubicBezTo>
                <a:cubicBezTo>
                  <a:pt x="1542" y="6426"/>
                  <a:pt x="1536" y="6426"/>
                  <a:pt x="1536" y="6437"/>
                </a:cubicBezTo>
                <a:cubicBezTo>
                  <a:pt x="1536" y="6437"/>
                  <a:pt x="1536" y="6437"/>
                  <a:pt x="1536" y="6437"/>
                </a:cubicBezTo>
                <a:cubicBezTo>
                  <a:pt x="1530" y="6448"/>
                  <a:pt x="1525" y="6448"/>
                  <a:pt x="1530" y="6459"/>
                </a:cubicBezTo>
                <a:cubicBezTo>
                  <a:pt x="1530" y="6459"/>
                  <a:pt x="1530" y="6448"/>
                  <a:pt x="1536" y="6448"/>
                </a:cubicBezTo>
                <a:cubicBezTo>
                  <a:pt x="1536" y="6448"/>
                  <a:pt x="1542" y="6448"/>
                  <a:pt x="1547" y="6437"/>
                </a:cubicBezTo>
                <a:close/>
                <a:moveTo>
                  <a:pt x="1620" y="6802"/>
                </a:moveTo>
                <a:cubicBezTo>
                  <a:pt x="1615" y="6792"/>
                  <a:pt x="1615" y="6792"/>
                  <a:pt x="1615" y="6781"/>
                </a:cubicBezTo>
                <a:cubicBezTo>
                  <a:pt x="1609" y="6781"/>
                  <a:pt x="1609" y="6781"/>
                  <a:pt x="1609" y="6792"/>
                </a:cubicBezTo>
                <a:cubicBezTo>
                  <a:pt x="1609" y="6792"/>
                  <a:pt x="1609" y="6802"/>
                  <a:pt x="1609" y="6813"/>
                </a:cubicBezTo>
                <a:cubicBezTo>
                  <a:pt x="1615" y="6813"/>
                  <a:pt x="1615" y="6813"/>
                  <a:pt x="1620" y="6824"/>
                </a:cubicBezTo>
                <a:cubicBezTo>
                  <a:pt x="1620" y="6824"/>
                  <a:pt x="1620" y="6824"/>
                  <a:pt x="1620" y="6835"/>
                </a:cubicBezTo>
                <a:cubicBezTo>
                  <a:pt x="1626" y="6835"/>
                  <a:pt x="1626" y="6835"/>
                  <a:pt x="1626" y="6835"/>
                </a:cubicBezTo>
                <a:cubicBezTo>
                  <a:pt x="1626" y="6845"/>
                  <a:pt x="1632" y="6835"/>
                  <a:pt x="1632" y="6835"/>
                </a:cubicBezTo>
                <a:cubicBezTo>
                  <a:pt x="1632" y="6824"/>
                  <a:pt x="1626" y="6824"/>
                  <a:pt x="1626" y="6813"/>
                </a:cubicBezTo>
                <a:cubicBezTo>
                  <a:pt x="1626" y="6813"/>
                  <a:pt x="1626" y="6802"/>
                  <a:pt x="1620" y="6802"/>
                </a:cubicBezTo>
                <a:close/>
                <a:moveTo>
                  <a:pt x="4642" y="6759"/>
                </a:moveTo>
                <a:cubicBezTo>
                  <a:pt x="4647" y="6759"/>
                  <a:pt x="4647" y="6759"/>
                  <a:pt x="4647" y="6759"/>
                </a:cubicBezTo>
                <a:cubicBezTo>
                  <a:pt x="4653" y="6759"/>
                  <a:pt x="4653" y="6770"/>
                  <a:pt x="4659" y="6770"/>
                </a:cubicBezTo>
                <a:cubicBezTo>
                  <a:pt x="4659" y="6770"/>
                  <a:pt x="4664" y="6770"/>
                  <a:pt x="4670" y="6770"/>
                </a:cubicBezTo>
                <a:cubicBezTo>
                  <a:pt x="4676" y="6781"/>
                  <a:pt x="4687" y="6781"/>
                  <a:pt x="4692" y="6781"/>
                </a:cubicBezTo>
                <a:cubicBezTo>
                  <a:pt x="4692" y="6792"/>
                  <a:pt x="4698" y="6792"/>
                  <a:pt x="4704" y="6792"/>
                </a:cubicBezTo>
                <a:cubicBezTo>
                  <a:pt x="4704" y="6792"/>
                  <a:pt x="4704" y="6792"/>
                  <a:pt x="4704" y="6802"/>
                </a:cubicBezTo>
                <a:cubicBezTo>
                  <a:pt x="4709" y="6802"/>
                  <a:pt x="4709" y="6802"/>
                  <a:pt x="4709" y="6802"/>
                </a:cubicBezTo>
                <a:cubicBezTo>
                  <a:pt x="4715" y="6802"/>
                  <a:pt x="4721" y="6802"/>
                  <a:pt x="4721" y="6813"/>
                </a:cubicBezTo>
                <a:cubicBezTo>
                  <a:pt x="4721" y="6813"/>
                  <a:pt x="4721" y="6813"/>
                  <a:pt x="4721" y="6813"/>
                </a:cubicBezTo>
                <a:cubicBezTo>
                  <a:pt x="4726" y="6802"/>
                  <a:pt x="4721" y="6781"/>
                  <a:pt x="4721" y="6781"/>
                </a:cubicBezTo>
                <a:cubicBezTo>
                  <a:pt x="4721" y="6770"/>
                  <a:pt x="4721" y="6759"/>
                  <a:pt x="4715" y="6759"/>
                </a:cubicBezTo>
                <a:cubicBezTo>
                  <a:pt x="4709" y="6749"/>
                  <a:pt x="4709" y="6738"/>
                  <a:pt x="4704" y="6738"/>
                </a:cubicBezTo>
                <a:cubicBezTo>
                  <a:pt x="4698" y="6727"/>
                  <a:pt x="4692" y="6716"/>
                  <a:pt x="4687" y="6716"/>
                </a:cubicBezTo>
                <a:cubicBezTo>
                  <a:pt x="4681" y="6716"/>
                  <a:pt x="4676" y="6716"/>
                  <a:pt x="4670" y="6716"/>
                </a:cubicBezTo>
                <a:cubicBezTo>
                  <a:pt x="4670" y="6716"/>
                  <a:pt x="4664" y="6716"/>
                  <a:pt x="4659" y="6716"/>
                </a:cubicBezTo>
                <a:cubicBezTo>
                  <a:pt x="4659" y="6727"/>
                  <a:pt x="4653" y="6727"/>
                  <a:pt x="4647" y="6727"/>
                </a:cubicBezTo>
                <a:cubicBezTo>
                  <a:pt x="4647" y="6727"/>
                  <a:pt x="4647" y="6727"/>
                  <a:pt x="4642" y="6727"/>
                </a:cubicBezTo>
                <a:cubicBezTo>
                  <a:pt x="4636" y="6738"/>
                  <a:pt x="4636" y="6749"/>
                  <a:pt x="4642" y="6759"/>
                </a:cubicBezTo>
                <a:close/>
                <a:moveTo>
                  <a:pt x="1469" y="6426"/>
                </a:moveTo>
                <a:cubicBezTo>
                  <a:pt x="1469" y="6437"/>
                  <a:pt x="1469" y="6437"/>
                  <a:pt x="1474" y="6437"/>
                </a:cubicBezTo>
                <a:cubicBezTo>
                  <a:pt x="1474" y="6437"/>
                  <a:pt x="1480" y="6426"/>
                  <a:pt x="1480" y="6426"/>
                </a:cubicBezTo>
                <a:cubicBezTo>
                  <a:pt x="1480" y="6426"/>
                  <a:pt x="1463" y="6426"/>
                  <a:pt x="1463" y="6426"/>
                </a:cubicBezTo>
                <a:cubicBezTo>
                  <a:pt x="1463" y="6426"/>
                  <a:pt x="1463" y="6426"/>
                  <a:pt x="1469" y="6426"/>
                </a:cubicBezTo>
                <a:close/>
                <a:moveTo>
                  <a:pt x="1542" y="6609"/>
                </a:moveTo>
                <a:cubicBezTo>
                  <a:pt x="1542" y="6609"/>
                  <a:pt x="1542" y="6598"/>
                  <a:pt x="1542" y="6598"/>
                </a:cubicBezTo>
                <a:cubicBezTo>
                  <a:pt x="1547" y="6587"/>
                  <a:pt x="1547" y="6587"/>
                  <a:pt x="1542" y="6587"/>
                </a:cubicBezTo>
                <a:cubicBezTo>
                  <a:pt x="1542" y="6577"/>
                  <a:pt x="1542" y="6577"/>
                  <a:pt x="1542" y="6577"/>
                </a:cubicBezTo>
                <a:cubicBezTo>
                  <a:pt x="1542" y="6566"/>
                  <a:pt x="1536" y="6566"/>
                  <a:pt x="1530" y="6577"/>
                </a:cubicBezTo>
                <a:cubicBezTo>
                  <a:pt x="1530" y="6577"/>
                  <a:pt x="1525" y="6577"/>
                  <a:pt x="1525" y="6577"/>
                </a:cubicBezTo>
                <a:cubicBezTo>
                  <a:pt x="1519" y="6587"/>
                  <a:pt x="1514" y="6587"/>
                  <a:pt x="1514" y="6598"/>
                </a:cubicBezTo>
                <a:cubicBezTo>
                  <a:pt x="1514" y="6609"/>
                  <a:pt x="1519" y="6609"/>
                  <a:pt x="1519" y="6609"/>
                </a:cubicBezTo>
                <a:cubicBezTo>
                  <a:pt x="1525" y="6609"/>
                  <a:pt x="1525" y="6609"/>
                  <a:pt x="1530" y="6609"/>
                </a:cubicBezTo>
                <a:cubicBezTo>
                  <a:pt x="1530" y="6609"/>
                  <a:pt x="1536" y="6620"/>
                  <a:pt x="1542" y="6609"/>
                </a:cubicBezTo>
                <a:close/>
                <a:moveTo>
                  <a:pt x="1677" y="6888"/>
                </a:moveTo>
                <a:cubicBezTo>
                  <a:pt x="1671" y="6888"/>
                  <a:pt x="1671" y="6899"/>
                  <a:pt x="1671" y="6899"/>
                </a:cubicBezTo>
                <a:cubicBezTo>
                  <a:pt x="1671" y="6910"/>
                  <a:pt x="1677" y="6910"/>
                  <a:pt x="1677" y="6899"/>
                </a:cubicBezTo>
                <a:cubicBezTo>
                  <a:pt x="1677" y="6899"/>
                  <a:pt x="1677" y="6899"/>
                  <a:pt x="1677" y="6899"/>
                </a:cubicBezTo>
                <a:cubicBezTo>
                  <a:pt x="1677" y="6888"/>
                  <a:pt x="1682" y="6888"/>
                  <a:pt x="1682" y="6888"/>
                </a:cubicBezTo>
                <a:cubicBezTo>
                  <a:pt x="1682" y="6888"/>
                  <a:pt x="1677" y="6878"/>
                  <a:pt x="1677" y="6888"/>
                </a:cubicBezTo>
                <a:close/>
                <a:moveTo>
                  <a:pt x="1688" y="6964"/>
                </a:moveTo>
                <a:cubicBezTo>
                  <a:pt x="1682" y="6964"/>
                  <a:pt x="1682" y="6974"/>
                  <a:pt x="1682" y="6974"/>
                </a:cubicBezTo>
                <a:cubicBezTo>
                  <a:pt x="1677" y="6985"/>
                  <a:pt x="1682" y="6985"/>
                  <a:pt x="1688" y="6996"/>
                </a:cubicBezTo>
                <a:cubicBezTo>
                  <a:pt x="1688" y="6996"/>
                  <a:pt x="1688" y="6996"/>
                  <a:pt x="1688" y="7007"/>
                </a:cubicBezTo>
                <a:cubicBezTo>
                  <a:pt x="1688" y="7007"/>
                  <a:pt x="1694" y="7017"/>
                  <a:pt x="1694" y="7007"/>
                </a:cubicBezTo>
                <a:cubicBezTo>
                  <a:pt x="1699" y="7007"/>
                  <a:pt x="1694" y="6985"/>
                  <a:pt x="1688" y="6985"/>
                </a:cubicBezTo>
                <a:cubicBezTo>
                  <a:pt x="1688" y="6974"/>
                  <a:pt x="1694" y="6964"/>
                  <a:pt x="1688" y="6964"/>
                </a:cubicBezTo>
                <a:close/>
                <a:moveTo>
                  <a:pt x="1789" y="7136"/>
                </a:moveTo>
                <a:cubicBezTo>
                  <a:pt x="1795" y="7136"/>
                  <a:pt x="1795" y="7136"/>
                  <a:pt x="1795" y="7136"/>
                </a:cubicBezTo>
                <a:cubicBezTo>
                  <a:pt x="1800" y="7136"/>
                  <a:pt x="1800" y="7136"/>
                  <a:pt x="1800" y="7125"/>
                </a:cubicBezTo>
                <a:cubicBezTo>
                  <a:pt x="1800" y="7125"/>
                  <a:pt x="1800" y="7114"/>
                  <a:pt x="1800" y="7114"/>
                </a:cubicBezTo>
                <a:cubicBezTo>
                  <a:pt x="1800" y="7103"/>
                  <a:pt x="1795" y="7114"/>
                  <a:pt x="1789" y="7114"/>
                </a:cubicBezTo>
                <a:cubicBezTo>
                  <a:pt x="1789" y="7114"/>
                  <a:pt x="1784" y="7114"/>
                  <a:pt x="1784" y="7125"/>
                </a:cubicBezTo>
                <a:cubicBezTo>
                  <a:pt x="1784" y="7125"/>
                  <a:pt x="1784" y="7125"/>
                  <a:pt x="1784" y="7125"/>
                </a:cubicBezTo>
                <a:cubicBezTo>
                  <a:pt x="1778" y="7136"/>
                  <a:pt x="1778" y="7136"/>
                  <a:pt x="1778" y="7136"/>
                </a:cubicBezTo>
                <a:cubicBezTo>
                  <a:pt x="1778" y="7136"/>
                  <a:pt x="1784" y="7136"/>
                  <a:pt x="1784" y="7136"/>
                </a:cubicBezTo>
                <a:cubicBezTo>
                  <a:pt x="1784" y="7136"/>
                  <a:pt x="1789" y="7136"/>
                  <a:pt x="1789" y="7136"/>
                </a:cubicBezTo>
                <a:close/>
                <a:moveTo>
                  <a:pt x="1800" y="7340"/>
                </a:moveTo>
                <a:cubicBezTo>
                  <a:pt x="1800" y="7340"/>
                  <a:pt x="1800" y="7350"/>
                  <a:pt x="1806" y="7350"/>
                </a:cubicBezTo>
                <a:cubicBezTo>
                  <a:pt x="1806" y="7361"/>
                  <a:pt x="1806" y="7361"/>
                  <a:pt x="1806" y="7361"/>
                </a:cubicBezTo>
                <a:cubicBezTo>
                  <a:pt x="1806" y="7372"/>
                  <a:pt x="1812" y="7361"/>
                  <a:pt x="1812" y="7361"/>
                </a:cubicBezTo>
                <a:cubicBezTo>
                  <a:pt x="1812" y="7361"/>
                  <a:pt x="1812" y="7350"/>
                  <a:pt x="1812" y="7350"/>
                </a:cubicBezTo>
                <a:cubicBezTo>
                  <a:pt x="1812" y="7350"/>
                  <a:pt x="1812" y="7340"/>
                  <a:pt x="1812" y="7340"/>
                </a:cubicBezTo>
                <a:cubicBezTo>
                  <a:pt x="1812" y="7340"/>
                  <a:pt x="1806" y="7340"/>
                  <a:pt x="1800" y="7340"/>
                </a:cubicBezTo>
                <a:close/>
                <a:moveTo>
                  <a:pt x="1688" y="6910"/>
                </a:moveTo>
                <a:cubicBezTo>
                  <a:pt x="1688" y="6910"/>
                  <a:pt x="1682" y="6910"/>
                  <a:pt x="1682" y="6910"/>
                </a:cubicBezTo>
                <a:cubicBezTo>
                  <a:pt x="1677" y="6921"/>
                  <a:pt x="1671" y="6931"/>
                  <a:pt x="1677" y="6931"/>
                </a:cubicBezTo>
                <a:cubicBezTo>
                  <a:pt x="1682" y="6942"/>
                  <a:pt x="1682" y="6942"/>
                  <a:pt x="1682" y="6942"/>
                </a:cubicBezTo>
                <a:cubicBezTo>
                  <a:pt x="1682" y="6953"/>
                  <a:pt x="1682" y="6953"/>
                  <a:pt x="1682" y="6964"/>
                </a:cubicBezTo>
                <a:cubicBezTo>
                  <a:pt x="1688" y="6964"/>
                  <a:pt x="1688" y="6942"/>
                  <a:pt x="1688" y="6931"/>
                </a:cubicBezTo>
                <a:cubicBezTo>
                  <a:pt x="1688" y="6931"/>
                  <a:pt x="1694" y="6931"/>
                  <a:pt x="1694" y="6931"/>
                </a:cubicBezTo>
                <a:cubicBezTo>
                  <a:pt x="1694" y="6921"/>
                  <a:pt x="1694" y="6921"/>
                  <a:pt x="1688" y="6910"/>
                </a:cubicBezTo>
                <a:cubicBezTo>
                  <a:pt x="1688" y="6910"/>
                  <a:pt x="1688" y="6899"/>
                  <a:pt x="1688" y="6910"/>
                </a:cubicBezTo>
                <a:close/>
                <a:moveTo>
                  <a:pt x="1936" y="7479"/>
                </a:moveTo>
                <a:cubicBezTo>
                  <a:pt x="1941" y="7490"/>
                  <a:pt x="1941" y="7490"/>
                  <a:pt x="1947" y="7490"/>
                </a:cubicBezTo>
                <a:cubicBezTo>
                  <a:pt x="1952" y="7501"/>
                  <a:pt x="1958" y="7501"/>
                  <a:pt x="1958" y="7501"/>
                </a:cubicBezTo>
                <a:cubicBezTo>
                  <a:pt x="1964" y="7501"/>
                  <a:pt x="1964" y="7501"/>
                  <a:pt x="1964" y="7512"/>
                </a:cubicBezTo>
                <a:cubicBezTo>
                  <a:pt x="1969" y="7512"/>
                  <a:pt x="1969" y="7512"/>
                  <a:pt x="1969" y="7512"/>
                </a:cubicBezTo>
                <a:cubicBezTo>
                  <a:pt x="1975" y="7512"/>
                  <a:pt x="1975" y="7501"/>
                  <a:pt x="1981" y="7490"/>
                </a:cubicBezTo>
                <a:cubicBezTo>
                  <a:pt x="1986" y="7490"/>
                  <a:pt x="1986" y="7501"/>
                  <a:pt x="1986" y="7501"/>
                </a:cubicBezTo>
                <a:cubicBezTo>
                  <a:pt x="1992" y="7490"/>
                  <a:pt x="1992" y="7490"/>
                  <a:pt x="1992" y="7479"/>
                </a:cubicBezTo>
                <a:cubicBezTo>
                  <a:pt x="1992" y="7479"/>
                  <a:pt x="1992" y="7469"/>
                  <a:pt x="1986" y="7469"/>
                </a:cubicBezTo>
                <a:cubicBezTo>
                  <a:pt x="1986" y="7469"/>
                  <a:pt x="1986" y="7458"/>
                  <a:pt x="1986" y="7458"/>
                </a:cubicBezTo>
                <a:cubicBezTo>
                  <a:pt x="1986" y="7458"/>
                  <a:pt x="1981" y="7458"/>
                  <a:pt x="1981" y="7458"/>
                </a:cubicBezTo>
                <a:cubicBezTo>
                  <a:pt x="1981" y="7458"/>
                  <a:pt x="1981" y="7458"/>
                  <a:pt x="1981" y="7447"/>
                </a:cubicBezTo>
                <a:cubicBezTo>
                  <a:pt x="1981" y="7447"/>
                  <a:pt x="1969" y="7436"/>
                  <a:pt x="1975" y="7436"/>
                </a:cubicBezTo>
                <a:cubicBezTo>
                  <a:pt x="1975" y="7436"/>
                  <a:pt x="1975" y="7436"/>
                  <a:pt x="1975" y="7447"/>
                </a:cubicBezTo>
                <a:cubicBezTo>
                  <a:pt x="1981" y="7447"/>
                  <a:pt x="1981" y="7447"/>
                  <a:pt x="1986" y="7447"/>
                </a:cubicBezTo>
                <a:cubicBezTo>
                  <a:pt x="1992" y="7436"/>
                  <a:pt x="1981" y="7436"/>
                  <a:pt x="1981" y="7426"/>
                </a:cubicBezTo>
                <a:cubicBezTo>
                  <a:pt x="1981" y="7415"/>
                  <a:pt x="1992" y="7426"/>
                  <a:pt x="1992" y="7415"/>
                </a:cubicBezTo>
                <a:cubicBezTo>
                  <a:pt x="1986" y="7415"/>
                  <a:pt x="1981" y="7415"/>
                  <a:pt x="1981" y="7415"/>
                </a:cubicBezTo>
                <a:cubicBezTo>
                  <a:pt x="1975" y="7404"/>
                  <a:pt x="1975" y="7383"/>
                  <a:pt x="1969" y="7393"/>
                </a:cubicBezTo>
                <a:cubicBezTo>
                  <a:pt x="1969" y="7404"/>
                  <a:pt x="1975" y="7404"/>
                  <a:pt x="1975" y="7415"/>
                </a:cubicBezTo>
                <a:cubicBezTo>
                  <a:pt x="1975" y="7415"/>
                  <a:pt x="1975" y="7415"/>
                  <a:pt x="1975" y="7426"/>
                </a:cubicBezTo>
                <a:cubicBezTo>
                  <a:pt x="1969" y="7426"/>
                  <a:pt x="1969" y="7415"/>
                  <a:pt x="1969" y="7415"/>
                </a:cubicBezTo>
                <a:cubicBezTo>
                  <a:pt x="1964" y="7415"/>
                  <a:pt x="1964" y="7415"/>
                  <a:pt x="1958" y="7404"/>
                </a:cubicBezTo>
                <a:cubicBezTo>
                  <a:pt x="1958" y="7393"/>
                  <a:pt x="1964" y="7404"/>
                  <a:pt x="1964" y="7393"/>
                </a:cubicBezTo>
                <a:cubicBezTo>
                  <a:pt x="1964" y="7393"/>
                  <a:pt x="1958" y="7383"/>
                  <a:pt x="1952" y="7372"/>
                </a:cubicBezTo>
                <a:cubicBezTo>
                  <a:pt x="1952" y="7372"/>
                  <a:pt x="1947" y="7361"/>
                  <a:pt x="1941" y="7361"/>
                </a:cubicBezTo>
                <a:cubicBezTo>
                  <a:pt x="1936" y="7361"/>
                  <a:pt x="1936" y="7350"/>
                  <a:pt x="1930" y="7350"/>
                </a:cubicBezTo>
                <a:cubicBezTo>
                  <a:pt x="1924" y="7350"/>
                  <a:pt x="1924" y="7340"/>
                  <a:pt x="1919" y="7340"/>
                </a:cubicBezTo>
                <a:cubicBezTo>
                  <a:pt x="1919" y="7340"/>
                  <a:pt x="1919" y="7340"/>
                  <a:pt x="1913" y="7340"/>
                </a:cubicBezTo>
                <a:cubicBezTo>
                  <a:pt x="1902" y="7329"/>
                  <a:pt x="1896" y="7329"/>
                  <a:pt x="1890" y="7307"/>
                </a:cubicBezTo>
                <a:cubicBezTo>
                  <a:pt x="1885" y="7297"/>
                  <a:pt x="1885" y="7297"/>
                  <a:pt x="1885" y="7286"/>
                </a:cubicBezTo>
                <a:cubicBezTo>
                  <a:pt x="1885" y="7275"/>
                  <a:pt x="1879" y="7275"/>
                  <a:pt x="1874" y="7264"/>
                </a:cubicBezTo>
                <a:cubicBezTo>
                  <a:pt x="1868" y="7254"/>
                  <a:pt x="1868" y="7232"/>
                  <a:pt x="1862" y="7221"/>
                </a:cubicBezTo>
                <a:cubicBezTo>
                  <a:pt x="1857" y="7221"/>
                  <a:pt x="1857" y="7211"/>
                  <a:pt x="1857" y="7211"/>
                </a:cubicBezTo>
                <a:cubicBezTo>
                  <a:pt x="1857" y="7211"/>
                  <a:pt x="1857" y="7200"/>
                  <a:pt x="1857" y="7200"/>
                </a:cubicBezTo>
                <a:cubicBezTo>
                  <a:pt x="1851" y="7189"/>
                  <a:pt x="1851" y="7189"/>
                  <a:pt x="1845" y="7189"/>
                </a:cubicBezTo>
                <a:cubicBezTo>
                  <a:pt x="1840" y="7189"/>
                  <a:pt x="1834" y="7189"/>
                  <a:pt x="1829" y="7189"/>
                </a:cubicBezTo>
                <a:cubicBezTo>
                  <a:pt x="1829" y="7179"/>
                  <a:pt x="1829" y="7179"/>
                  <a:pt x="1823" y="7179"/>
                </a:cubicBezTo>
                <a:cubicBezTo>
                  <a:pt x="1823" y="7179"/>
                  <a:pt x="1823" y="7179"/>
                  <a:pt x="1817" y="7179"/>
                </a:cubicBezTo>
                <a:cubicBezTo>
                  <a:pt x="1812" y="7168"/>
                  <a:pt x="1812" y="7168"/>
                  <a:pt x="1806" y="7168"/>
                </a:cubicBezTo>
                <a:cubicBezTo>
                  <a:pt x="1800" y="7168"/>
                  <a:pt x="1795" y="7168"/>
                  <a:pt x="1789" y="7168"/>
                </a:cubicBezTo>
                <a:cubicBezTo>
                  <a:pt x="1789" y="7168"/>
                  <a:pt x="1784" y="7157"/>
                  <a:pt x="1778" y="7157"/>
                </a:cubicBezTo>
                <a:cubicBezTo>
                  <a:pt x="1772" y="7157"/>
                  <a:pt x="1767" y="7157"/>
                  <a:pt x="1761" y="7157"/>
                </a:cubicBezTo>
                <a:cubicBezTo>
                  <a:pt x="1761" y="7146"/>
                  <a:pt x="1755" y="7146"/>
                  <a:pt x="1750" y="7146"/>
                </a:cubicBezTo>
                <a:cubicBezTo>
                  <a:pt x="1750" y="7146"/>
                  <a:pt x="1744" y="7146"/>
                  <a:pt x="1739" y="7136"/>
                </a:cubicBezTo>
                <a:cubicBezTo>
                  <a:pt x="1733" y="7136"/>
                  <a:pt x="1733" y="7136"/>
                  <a:pt x="1727" y="7125"/>
                </a:cubicBezTo>
                <a:cubicBezTo>
                  <a:pt x="1722" y="7114"/>
                  <a:pt x="1722" y="7114"/>
                  <a:pt x="1716" y="7114"/>
                </a:cubicBezTo>
                <a:cubicBezTo>
                  <a:pt x="1710" y="7114"/>
                  <a:pt x="1710" y="7103"/>
                  <a:pt x="1705" y="7103"/>
                </a:cubicBezTo>
                <a:cubicBezTo>
                  <a:pt x="1694" y="7093"/>
                  <a:pt x="1682" y="7103"/>
                  <a:pt x="1677" y="7103"/>
                </a:cubicBezTo>
                <a:cubicBezTo>
                  <a:pt x="1671" y="7114"/>
                  <a:pt x="1665" y="7103"/>
                  <a:pt x="1665" y="7114"/>
                </a:cubicBezTo>
                <a:cubicBezTo>
                  <a:pt x="1660" y="7125"/>
                  <a:pt x="1665" y="7125"/>
                  <a:pt x="1665" y="7136"/>
                </a:cubicBezTo>
                <a:cubicBezTo>
                  <a:pt x="1671" y="7146"/>
                  <a:pt x="1671" y="7146"/>
                  <a:pt x="1671" y="7157"/>
                </a:cubicBezTo>
                <a:cubicBezTo>
                  <a:pt x="1677" y="7168"/>
                  <a:pt x="1688" y="7168"/>
                  <a:pt x="1688" y="7168"/>
                </a:cubicBezTo>
                <a:cubicBezTo>
                  <a:pt x="1694" y="7168"/>
                  <a:pt x="1699" y="7157"/>
                  <a:pt x="1705" y="7157"/>
                </a:cubicBezTo>
                <a:cubicBezTo>
                  <a:pt x="1710" y="7157"/>
                  <a:pt x="1710" y="7157"/>
                  <a:pt x="1716" y="7157"/>
                </a:cubicBezTo>
                <a:cubicBezTo>
                  <a:pt x="1716" y="7146"/>
                  <a:pt x="1716" y="7146"/>
                  <a:pt x="1722" y="7146"/>
                </a:cubicBezTo>
                <a:cubicBezTo>
                  <a:pt x="1722" y="7146"/>
                  <a:pt x="1722" y="7157"/>
                  <a:pt x="1716" y="7157"/>
                </a:cubicBezTo>
                <a:cubicBezTo>
                  <a:pt x="1716" y="7157"/>
                  <a:pt x="1716" y="7168"/>
                  <a:pt x="1716" y="7168"/>
                </a:cubicBezTo>
                <a:cubicBezTo>
                  <a:pt x="1716" y="7168"/>
                  <a:pt x="1722" y="7168"/>
                  <a:pt x="1722" y="7179"/>
                </a:cubicBezTo>
                <a:cubicBezTo>
                  <a:pt x="1722" y="7179"/>
                  <a:pt x="1722" y="7179"/>
                  <a:pt x="1716" y="7179"/>
                </a:cubicBezTo>
                <a:cubicBezTo>
                  <a:pt x="1716" y="7179"/>
                  <a:pt x="1716" y="7168"/>
                  <a:pt x="1716" y="7168"/>
                </a:cubicBezTo>
                <a:cubicBezTo>
                  <a:pt x="1710" y="7157"/>
                  <a:pt x="1705" y="7157"/>
                  <a:pt x="1699" y="7168"/>
                </a:cubicBezTo>
                <a:cubicBezTo>
                  <a:pt x="1699" y="7168"/>
                  <a:pt x="1694" y="7168"/>
                  <a:pt x="1694" y="7179"/>
                </a:cubicBezTo>
                <a:cubicBezTo>
                  <a:pt x="1694" y="7189"/>
                  <a:pt x="1694" y="7200"/>
                  <a:pt x="1699" y="7200"/>
                </a:cubicBezTo>
                <a:cubicBezTo>
                  <a:pt x="1699" y="7200"/>
                  <a:pt x="1699" y="7200"/>
                  <a:pt x="1699" y="7211"/>
                </a:cubicBezTo>
                <a:cubicBezTo>
                  <a:pt x="1705" y="7211"/>
                  <a:pt x="1699" y="7211"/>
                  <a:pt x="1699" y="7211"/>
                </a:cubicBezTo>
                <a:cubicBezTo>
                  <a:pt x="1699" y="7221"/>
                  <a:pt x="1694" y="7221"/>
                  <a:pt x="1694" y="7221"/>
                </a:cubicBezTo>
                <a:cubicBezTo>
                  <a:pt x="1694" y="7232"/>
                  <a:pt x="1699" y="7221"/>
                  <a:pt x="1699" y="7221"/>
                </a:cubicBezTo>
                <a:cubicBezTo>
                  <a:pt x="1699" y="7221"/>
                  <a:pt x="1705" y="7221"/>
                  <a:pt x="1705" y="7221"/>
                </a:cubicBezTo>
                <a:cubicBezTo>
                  <a:pt x="1705" y="7221"/>
                  <a:pt x="1705" y="7211"/>
                  <a:pt x="1710" y="7211"/>
                </a:cubicBezTo>
                <a:cubicBezTo>
                  <a:pt x="1710" y="7211"/>
                  <a:pt x="1716" y="7211"/>
                  <a:pt x="1716" y="7211"/>
                </a:cubicBezTo>
                <a:cubicBezTo>
                  <a:pt x="1722" y="7221"/>
                  <a:pt x="1722" y="7221"/>
                  <a:pt x="1727" y="7221"/>
                </a:cubicBezTo>
                <a:cubicBezTo>
                  <a:pt x="1727" y="7232"/>
                  <a:pt x="1727" y="7232"/>
                  <a:pt x="1727" y="7232"/>
                </a:cubicBezTo>
                <a:cubicBezTo>
                  <a:pt x="1727" y="7232"/>
                  <a:pt x="1733" y="7232"/>
                  <a:pt x="1733" y="7232"/>
                </a:cubicBezTo>
                <a:cubicBezTo>
                  <a:pt x="1733" y="7221"/>
                  <a:pt x="1733" y="7221"/>
                  <a:pt x="1733" y="7221"/>
                </a:cubicBezTo>
                <a:cubicBezTo>
                  <a:pt x="1739" y="7221"/>
                  <a:pt x="1739" y="7221"/>
                  <a:pt x="1739" y="7221"/>
                </a:cubicBezTo>
                <a:cubicBezTo>
                  <a:pt x="1744" y="7232"/>
                  <a:pt x="1744" y="7232"/>
                  <a:pt x="1739" y="7232"/>
                </a:cubicBezTo>
                <a:cubicBezTo>
                  <a:pt x="1739" y="7243"/>
                  <a:pt x="1739" y="7243"/>
                  <a:pt x="1739" y="7243"/>
                </a:cubicBezTo>
                <a:cubicBezTo>
                  <a:pt x="1739" y="7254"/>
                  <a:pt x="1739" y="7254"/>
                  <a:pt x="1739" y="7254"/>
                </a:cubicBezTo>
                <a:cubicBezTo>
                  <a:pt x="1739" y="7254"/>
                  <a:pt x="1744" y="7254"/>
                  <a:pt x="1744" y="7254"/>
                </a:cubicBezTo>
                <a:cubicBezTo>
                  <a:pt x="1744" y="7264"/>
                  <a:pt x="1744" y="7264"/>
                  <a:pt x="1744" y="7264"/>
                </a:cubicBezTo>
                <a:cubicBezTo>
                  <a:pt x="1750" y="7264"/>
                  <a:pt x="1750" y="7264"/>
                  <a:pt x="1755" y="7264"/>
                </a:cubicBezTo>
                <a:cubicBezTo>
                  <a:pt x="1755" y="7264"/>
                  <a:pt x="1755" y="7254"/>
                  <a:pt x="1761" y="7254"/>
                </a:cubicBezTo>
                <a:cubicBezTo>
                  <a:pt x="1761" y="7254"/>
                  <a:pt x="1772" y="7254"/>
                  <a:pt x="1772" y="7254"/>
                </a:cubicBezTo>
                <a:cubicBezTo>
                  <a:pt x="1772" y="7264"/>
                  <a:pt x="1772" y="7264"/>
                  <a:pt x="1772" y="7264"/>
                </a:cubicBezTo>
                <a:cubicBezTo>
                  <a:pt x="1778" y="7275"/>
                  <a:pt x="1778" y="7275"/>
                  <a:pt x="1778" y="7275"/>
                </a:cubicBezTo>
                <a:cubicBezTo>
                  <a:pt x="1778" y="7286"/>
                  <a:pt x="1778" y="7286"/>
                  <a:pt x="1778" y="7286"/>
                </a:cubicBezTo>
                <a:cubicBezTo>
                  <a:pt x="1784" y="7286"/>
                  <a:pt x="1784" y="7286"/>
                  <a:pt x="1784" y="7286"/>
                </a:cubicBezTo>
                <a:cubicBezTo>
                  <a:pt x="1784" y="7275"/>
                  <a:pt x="1789" y="7275"/>
                  <a:pt x="1789" y="7286"/>
                </a:cubicBezTo>
                <a:cubicBezTo>
                  <a:pt x="1789" y="7286"/>
                  <a:pt x="1784" y="7286"/>
                  <a:pt x="1789" y="7297"/>
                </a:cubicBezTo>
                <a:cubicBezTo>
                  <a:pt x="1789" y="7297"/>
                  <a:pt x="1795" y="7297"/>
                  <a:pt x="1789" y="7297"/>
                </a:cubicBezTo>
                <a:cubicBezTo>
                  <a:pt x="1789" y="7297"/>
                  <a:pt x="1784" y="7297"/>
                  <a:pt x="1784" y="7307"/>
                </a:cubicBezTo>
                <a:cubicBezTo>
                  <a:pt x="1778" y="7307"/>
                  <a:pt x="1778" y="7350"/>
                  <a:pt x="1784" y="7350"/>
                </a:cubicBezTo>
                <a:cubicBezTo>
                  <a:pt x="1784" y="7350"/>
                  <a:pt x="1784" y="7340"/>
                  <a:pt x="1784" y="7340"/>
                </a:cubicBezTo>
                <a:cubicBezTo>
                  <a:pt x="1784" y="7340"/>
                  <a:pt x="1784" y="7329"/>
                  <a:pt x="1789" y="7329"/>
                </a:cubicBezTo>
                <a:cubicBezTo>
                  <a:pt x="1789" y="7329"/>
                  <a:pt x="1789" y="7329"/>
                  <a:pt x="1795" y="7329"/>
                </a:cubicBezTo>
                <a:cubicBezTo>
                  <a:pt x="1800" y="7329"/>
                  <a:pt x="1800" y="7329"/>
                  <a:pt x="1806" y="7329"/>
                </a:cubicBezTo>
                <a:cubicBezTo>
                  <a:pt x="1812" y="7329"/>
                  <a:pt x="1817" y="7329"/>
                  <a:pt x="1823" y="7329"/>
                </a:cubicBezTo>
                <a:cubicBezTo>
                  <a:pt x="1823" y="7340"/>
                  <a:pt x="1817" y="7340"/>
                  <a:pt x="1817" y="7340"/>
                </a:cubicBezTo>
                <a:cubicBezTo>
                  <a:pt x="1817" y="7350"/>
                  <a:pt x="1817" y="7372"/>
                  <a:pt x="1823" y="7361"/>
                </a:cubicBezTo>
                <a:cubicBezTo>
                  <a:pt x="1823" y="7361"/>
                  <a:pt x="1823" y="7361"/>
                  <a:pt x="1823" y="7361"/>
                </a:cubicBezTo>
                <a:cubicBezTo>
                  <a:pt x="1829" y="7350"/>
                  <a:pt x="1829" y="7361"/>
                  <a:pt x="1829" y="7372"/>
                </a:cubicBezTo>
                <a:cubicBezTo>
                  <a:pt x="1829" y="7383"/>
                  <a:pt x="1834" y="7372"/>
                  <a:pt x="1840" y="7372"/>
                </a:cubicBezTo>
                <a:cubicBezTo>
                  <a:pt x="1840" y="7383"/>
                  <a:pt x="1834" y="7383"/>
                  <a:pt x="1834" y="7383"/>
                </a:cubicBezTo>
                <a:cubicBezTo>
                  <a:pt x="1829" y="7383"/>
                  <a:pt x="1829" y="7372"/>
                  <a:pt x="1823" y="7383"/>
                </a:cubicBezTo>
                <a:cubicBezTo>
                  <a:pt x="1823" y="7393"/>
                  <a:pt x="1834" y="7393"/>
                  <a:pt x="1840" y="7393"/>
                </a:cubicBezTo>
                <a:cubicBezTo>
                  <a:pt x="1845" y="7393"/>
                  <a:pt x="1857" y="7393"/>
                  <a:pt x="1862" y="7404"/>
                </a:cubicBezTo>
                <a:cubicBezTo>
                  <a:pt x="1868" y="7404"/>
                  <a:pt x="1874" y="7404"/>
                  <a:pt x="1879" y="7404"/>
                </a:cubicBezTo>
                <a:cubicBezTo>
                  <a:pt x="1879" y="7404"/>
                  <a:pt x="1879" y="7404"/>
                  <a:pt x="1885" y="7404"/>
                </a:cubicBezTo>
                <a:cubicBezTo>
                  <a:pt x="1885" y="7404"/>
                  <a:pt x="1885" y="7404"/>
                  <a:pt x="1890" y="7404"/>
                </a:cubicBezTo>
                <a:cubicBezTo>
                  <a:pt x="1890" y="7404"/>
                  <a:pt x="1890" y="7404"/>
                  <a:pt x="1890" y="7404"/>
                </a:cubicBezTo>
                <a:cubicBezTo>
                  <a:pt x="1890" y="7404"/>
                  <a:pt x="1885" y="7415"/>
                  <a:pt x="1885" y="7415"/>
                </a:cubicBezTo>
                <a:cubicBezTo>
                  <a:pt x="1885" y="7415"/>
                  <a:pt x="1885" y="7415"/>
                  <a:pt x="1879" y="7415"/>
                </a:cubicBezTo>
                <a:cubicBezTo>
                  <a:pt x="1879" y="7426"/>
                  <a:pt x="1879" y="7426"/>
                  <a:pt x="1874" y="7426"/>
                </a:cubicBezTo>
                <a:cubicBezTo>
                  <a:pt x="1874" y="7426"/>
                  <a:pt x="1868" y="7426"/>
                  <a:pt x="1868" y="7436"/>
                </a:cubicBezTo>
                <a:cubicBezTo>
                  <a:pt x="1868" y="7436"/>
                  <a:pt x="1874" y="7447"/>
                  <a:pt x="1879" y="7447"/>
                </a:cubicBezTo>
                <a:cubicBezTo>
                  <a:pt x="1885" y="7447"/>
                  <a:pt x="1890" y="7458"/>
                  <a:pt x="1890" y="7458"/>
                </a:cubicBezTo>
                <a:cubicBezTo>
                  <a:pt x="1902" y="7458"/>
                  <a:pt x="1913" y="7469"/>
                  <a:pt x="1919" y="7469"/>
                </a:cubicBezTo>
                <a:cubicBezTo>
                  <a:pt x="1924" y="7479"/>
                  <a:pt x="1930" y="7479"/>
                  <a:pt x="1936" y="7479"/>
                </a:cubicBezTo>
                <a:close/>
                <a:moveTo>
                  <a:pt x="1772" y="7275"/>
                </a:moveTo>
                <a:cubicBezTo>
                  <a:pt x="1772" y="7264"/>
                  <a:pt x="1767" y="7254"/>
                  <a:pt x="1761" y="7264"/>
                </a:cubicBezTo>
                <a:cubicBezTo>
                  <a:pt x="1761" y="7264"/>
                  <a:pt x="1750" y="7275"/>
                  <a:pt x="1755" y="7286"/>
                </a:cubicBezTo>
                <a:cubicBezTo>
                  <a:pt x="1761" y="7297"/>
                  <a:pt x="1767" y="7286"/>
                  <a:pt x="1767" y="7297"/>
                </a:cubicBezTo>
                <a:cubicBezTo>
                  <a:pt x="1767" y="7307"/>
                  <a:pt x="1772" y="7307"/>
                  <a:pt x="1772" y="7307"/>
                </a:cubicBezTo>
                <a:cubicBezTo>
                  <a:pt x="1772" y="7307"/>
                  <a:pt x="1772" y="7297"/>
                  <a:pt x="1772" y="7297"/>
                </a:cubicBezTo>
                <a:cubicBezTo>
                  <a:pt x="1778" y="7286"/>
                  <a:pt x="1778" y="7297"/>
                  <a:pt x="1772" y="7286"/>
                </a:cubicBezTo>
                <a:cubicBezTo>
                  <a:pt x="1772" y="7286"/>
                  <a:pt x="1772" y="7275"/>
                  <a:pt x="1772" y="7275"/>
                </a:cubicBezTo>
                <a:close/>
                <a:moveTo>
                  <a:pt x="5103" y="3987"/>
                </a:moveTo>
                <a:cubicBezTo>
                  <a:pt x="5109" y="3987"/>
                  <a:pt x="5109" y="3987"/>
                  <a:pt x="5114" y="3998"/>
                </a:cubicBezTo>
                <a:cubicBezTo>
                  <a:pt x="5114" y="3998"/>
                  <a:pt x="5114" y="3998"/>
                  <a:pt x="5114" y="4008"/>
                </a:cubicBezTo>
                <a:cubicBezTo>
                  <a:pt x="5120" y="4008"/>
                  <a:pt x="5126" y="4008"/>
                  <a:pt x="5126" y="4008"/>
                </a:cubicBezTo>
                <a:cubicBezTo>
                  <a:pt x="5131" y="4008"/>
                  <a:pt x="5137" y="4008"/>
                  <a:pt x="5143" y="4008"/>
                </a:cubicBezTo>
                <a:cubicBezTo>
                  <a:pt x="5143" y="4008"/>
                  <a:pt x="5148" y="4019"/>
                  <a:pt x="5148" y="4019"/>
                </a:cubicBezTo>
                <a:cubicBezTo>
                  <a:pt x="5154" y="4019"/>
                  <a:pt x="5154" y="4019"/>
                  <a:pt x="5159" y="4019"/>
                </a:cubicBezTo>
                <a:cubicBezTo>
                  <a:pt x="5165" y="4019"/>
                  <a:pt x="5165" y="4019"/>
                  <a:pt x="5171" y="4019"/>
                </a:cubicBezTo>
                <a:cubicBezTo>
                  <a:pt x="5176" y="4019"/>
                  <a:pt x="5188" y="4019"/>
                  <a:pt x="5193" y="4008"/>
                </a:cubicBezTo>
                <a:cubicBezTo>
                  <a:pt x="5193" y="4008"/>
                  <a:pt x="5193" y="3998"/>
                  <a:pt x="5193" y="3987"/>
                </a:cubicBezTo>
                <a:cubicBezTo>
                  <a:pt x="5193" y="3987"/>
                  <a:pt x="5193" y="3976"/>
                  <a:pt x="5188" y="3965"/>
                </a:cubicBezTo>
                <a:cubicBezTo>
                  <a:pt x="5188" y="3965"/>
                  <a:pt x="5182" y="3965"/>
                  <a:pt x="5176" y="3965"/>
                </a:cubicBezTo>
                <a:cubicBezTo>
                  <a:pt x="5171" y="3965"/>
                  <a:pt x="5165" y="3955"/>
                  <a:pt x="5159" y="3944"/>
                </a:cubicBezTo>
                <a:cubicBezTo>
                  <a:pt x="5154" y="3944"/>
                  <a:pt x="5148" y="3944"/>
                  <a:pt x="5143" y="3933"/>
                </a:cubicBezTo>
                <a:cubicBezTo>
                  <a:pt x="5143" y="3933"/>
                  <a:pt x="5137" y="3922"/>
                  <a:pt x="5131" y="3933"/>
                </a:cubicBezTo>
                <a:cubicBezTo>
                  <a:pt x="5131" y="3933"/>
                  <a:pt x="5126" y="3944"/>
                  <a:pt x="5126" y="3944"/>
                </a:cubicBezTo>
                <a:cubicBezTo>
                  <a:pt x="5120" y="3955"/>
                  <a:pt x="5114" y="3955"/>
                  <a:pt x="5114" y="3955"/>
                </a:cubicBezTo>
                <a:cubicBezTo>
                  <a:pt x="5109" y="3965"/>
                  <a:pt x="5103" y="3965"/>
                  <a:pt x="5103" y="3965"/>
                </a:cubicBezTo>
                <a:cubicBezTo>
                  <a:pt x="5103" y="3965"/>
                  <a:pt x="5103" y="3976"/>
                  <a:pt x="5103" y="3987"/>
                </a:cubicBezTo>
                <a:close/>
                <a:moveTo>
                  <a:pt x="5047" y="3901"/>
                </a:moveTo>
                <a:cubicBezTo>
                  <a:pt x="5047" y="3901"/>
                  <a:pt x="5041" y="3901"/>
                  <a:pt x="5036" y="3901"/>
                </a:cubicBezTo>
                <a:cubicBezTo>
                  <a:pt x="5030" y="3901"/>
                  <a:pt x="5030" y="3901"/>
                  <a:pt x="5030" y="3901"/>
                </a:cubicBezTo>
                <a:cubicBezTo>
                  <a:pt x="5024" y="3901"/>
                  <a:pt x="5024" y="3901"/>
                  <a:pt x="5019" y="3901"/>
                </a:cubicBezTo>
                <a:cubicBezTo>
                  <a:pt x="5019" y="3901"/>
                  <a:pt x="5013" y="3890"/>
                  <a:pt x="5008" y="3890"/>
                </a:cubicBezTo>
                <a:cubicBezTo>
                  <a:pt x="5002" y="3890"/>
                  <a:pt x="5002" y="3901"/>
                  <a:pt x="4996" y="3901"/>
                </a:cubicBezTo>
                <a:cubicBezTo>
                  <a:pt x="4991" y="3912"/>
                  <a:pt x="4985" y="3901"/>
                  <a:pt x="4985" y="3912"/>
                </a:cubicBezTo>
                <a:cubicBezTo>
                  <a:pt x="4979" y="3912"/>
                  <a:pt x="4974" y="3922"/>
                  <a:pt x="4974" y="3933"/>
                </a:cubicBezTo>
                <a:cubicBezTo>
                  <a:pt x="4968" y="3944"/>
                  <a:pt x="4963" y="3944"/>
                  <a:pt x="4963" y="3955"/>
                </a:cubicBezTo>
                <a:cubicBezTo>
                  <a:pt x="4957" y="3965"/>
                  <a:pt x="4957" y="3965"/>
                  <a:pt x="4957" y="3976"/>
                </a:cubicBezTo>
                <a:cubicBezTo>
                  <a:pt x="4951" y="3976"/>
                  <a:pt x="4951" y="3987"/>
                  <a:pt x="4946" y="3998"/>
                </a:cubicBezTo>
                <a:cubicBezTo>
                  <a:pt x="4940" y="4008"/>
                  <a:pt x="4940" y="4019"/>
                  <a:pt x="4940" y="4030"/>
                </a:cubicBezTo>
                <a:cubicBezTo>
                  <a:pt x="4946" y="4041"/>
                  <a:pt x="4946" y="4051"/>
                  <a:pt x="4946" y="4062"/>
                </a:cubicBezTo>
                <a:cubicBezTo>
                  <a:pt x="4946" y="4073"/>
                  <a:pt x="4951" y="4094"/>
                  <a:pt x="4957" y="4105"/>
                </a:cubicBezTo>
                <a:cubicBezTo>
                  <a:pt x="4963" y="4105"/>
                  <a:pt x="4968" y="4116"/>
                  <a:pt x="4974" y="4116"/>
                </a:cubicBezTo>
                <a:cubicBezTo>
                  <a:pt x="4979" y="4127"/>
                  <a:pt x="4979" y="4127"/>
                  <a:pt x="4985" y="4127"/>
                </a:cubicBezTo>
                <a:cubicBezTo>
                  <a:pt x="4996" y="4127"/>
                  <a:pt x="5008" y="4127"/>
                  <a:pt x="5019" y="4127"/>
                </a:cubicBezTo>
                <a:cubicBezTo>
                  <a:pt x="5024" y="4127"/>
                  <a:pt x="5030" y="4116"/>
                  <a:pt x="5041" y="4116"/>
                </a:cubicBezTo>
                <a:cubicBezTo>
                  <a:pt x="5047" y="4116"/>
                  <a:pt x="5053" y="4116"/>
                  <a:pt x="5058" y="4105"/>
                </a:cubicBezTo>
                <a:cubicBezTo>
                  <a:pt x="5064" y="4105"/>
                  <a:pt x="5069" y="4094"/>
                  <a:pt x="5075" y="4084"/>
                </a:cubicBezTo>
                <a:cubicBezTo>
                  <a:pt x="5081" y="4084"/>
                  <a:pt x="5086" y="4062"/>
                  <a:pt x="5086" y="4051"/>
                </a:cubicBezTo>
                <a:cubicBezTo>
                  <a:pt x="5086" y="4051"/>
                  <a:pt x="5086" y="4041"/>
                  <a:pt x="5086" y="4041"/>
                </a:cubicBezTo>
                <a:cubicBezTo>
                  <a:pt x="5086" y="4019"/>
                  <a:pt x="5086" y="4008"/>
                  <a:pt x="5081" y="3998"/>
                </a:cubicBezTo>
                <a:cubicBezTo>
                  <a:pt x="5081" y="3987"/>
                  <a:pt x="5081" y="3976"/>
                  <a:pt x="5081" y="3965"/>
                </a:cubicBezTo>
                <a:cubicBezTo>
                  <a:pt x="5081" y="3955"/>
                  <a:pt x="5086" y="3955"/>
                  <a:pt x="5086" y="3944"/>
                </a:cubicBezTo>
                <a:cubicBezTo>
                  <a:pt x="5086" y="3933"/>
                  <a:pt x="5086" y="3922"/>
                  <a:pt x="5081" y="3922"/>
                </a:cubicBezTo>
                <a:cubicBezTo>
                  <a:pt x="5081" y="3912"/>
                  <a:pt x="5075" y="3912"/>
                  <a:pt x="5069" y="3912"/>
                </a:cubicBezTo>
                <a:cubicBezTo>
                  <a:pt x="5069" y="3912"/>
                  <a:pt x="5064" y="3912"/>
                  <a:pt x="5058" y="3912"/>
                </a:cubicBezTo>
                <a:cubicBezTo>
                  <a:pt x="5058" y="3901"/>
                  <a:pt x="5053" y="3901"/>
                  <a:pt x="5047" y="3901"/>
                </a:cubicBezTo>
                <a:close/>
                <a:moveTo>
                  <a:pt x="4974" y="3675"/>
                </a:moveTo>
                <a:cubicBezTo>
                  <a:pt x="4974" y="3675"/>
                  <a:pt x="4968" y="3675"/>
                  <a:pt x="4968" y="3664"/>
                </a:cubicBezTo>
                <a:cubicBezTo>
                  <a:pt x="4968" y="3664"/>
                  <a:pt x="4963" y="3664"/>
                  <a:pt x="4963" y="3664"/>
                </a:cubicBezTo>
                <a:cubicBezTo>
                  <a:pt x="4957" y="3664"/>
                  <a:pt x="4957" y="3654"/>
                  <a:pt x="4951" y="3654"/>
                </a:cubicBezTo>
                <a:cubicBezTo>
                  <a:pt x="4940" y="3654"/>
                  <a:pt x="4940" y="3675"/>
                  <a:pt x="4940" y="3697"/>
                </a:cubicBezTo>
                <a:cubicBezTo>
                  <a:pt x="4940" y="3707"/>
                  <a:pt x="4940" y="3718"/>
                  <a:pt x="4946" y="3718"/>
                </a:cubicBezTo>
                <a:cubicBezTo>
                  <a:pt x="4946" y="3729"/>
                  <a:pt x="4951" y="3729"/>
                  <a:pt x="4957" y="3729"/>
                </a:cubicBezTo>
                <a:cubicBezTo>
                  <a:pt x="4963" y="3729"/>
                  <a:pt x="4963" y="3740"/>
                  <a:pt x="4968" y="3729"/>
                </a:cubicBezTo>
                <a:cubicBezTo>
                  <a:pt x="4968" y="3729"/>
                  <a:pt x="4968" y="3718"/>
                  <a:pt x="4968" y="3718"/>
                </a:cubicBezTo>
                <a:cubicBezTo>
                  <a:pt x="4968" y="3707"/>
                  <a:pt x="4968" y="3707"/>
                  <a:pt x="4974" y="3707"/>
                </a:cubicBezTo>
                <a:cubicBezTo>
                  <a:pt x="4974" y="3697"/>
                  <a:pt x="4974" y="3697"/>
                  <a:pt x="4979" y="3697"/>
                </a:cubicBezTo>
                <a:cubicBezTo>
                  <a:pt x="4979" y="3697"/>
                  <a:pt x="4979" y="3697"/>
                  <a:pt x="4979" y="3686"/>
                </a:cubicBezTo>
                <a:cubicBezTo>
                  <a:pt x="4985" y="3675"/>
                  <a:pt x="4979" y="3675"/>
                  <a:pt x="4974" y="3675"/>
                </a:cubicBezTo>
                <a:close/>
                <a:moveTo>
                  <a:pt x="3601" y="1472"/>
                </a:moveTo>
                <a:cubicBezTo>
                  <a:pt x="3601" y="1472"/>
                  <a:pt x="3590" y="1472"/>
                  <a:pt x="3590" y="1483"/>
                </a:cubicBezTo>
                <a:cubicBezTo>
                  <a:pt x="3590" y="1494"/>
                  <a:pt x="3595" y="1494"/>
                  <a:pt x="3601" y="1504"/>
                </a:cubicBezTo>
                <a:cubicBezTo>
                  <a:pt x="3601" y="1504"/>
                  <a:pt x="3607" y="1504"/>
                  <a:pt x="3607" y="1515"/>
                </a:cubicBezTo>
                <a:cubicBezTo>
                  <a:pt x="3612" y="1526"/>
                  <a:pt x="3612" y="1526"/>
                  <a:pt x="3618" y="1537"/>
                </a:cubicBezTo>
                <a:cubicBezTo>
                  <a:pt x="3618" y="1547"/>
                  <a:pt x="3618" y="1547"/>
                  <a:pt x="3618" y="1547"/>
                </a:cubicBezTo>
                <a:cubicBezTo>
                  <a:pt x="3618" y="1558"/>
                  <a:pt x="3623" y="1558"/>
                  <a:pt x="3623" y="1558"/>
                </a:cubicBezTo>
                <a:cubicBezTo>
                  <a:pt x="3629" y="1569"/>
                  <a:pt x="3635" y="1558"/>
                  <a:pt x="3640" y="1558"/>
                </a:cubicBezTo>
                <a:cubicBezTo>
                  <a:pt x="3646" y="1558"/>
                  <a:pt x="3652" y="1558"/>
                  <a:pt x="3657" y="1569"/>
                </a:cubicBezTo>
                <a:cubicBezTo>
                  <a:pt x="3663" y="1569"/>
                  <a:pt x="3668" y="1569"/>
                  <a:pt x="3674" y="1569"/>
                </a:cubicBezTo>
                <a:cubicBezTo>
                  <a:pt x="3680" y="1569"/>
                  <a:pt x="3685" y="1569"/>
                  <a:pt x="3685" y="1580"/>
                </a:cubicBezTo>
                <a:cubicBezTo>
                  <a:pt x="3685" y="1580"/>
                  <a:pt x="3691" y="1590"/>
                  <a:pt x="3685" y="1590"/>
                </a:cubicBezTo>
                <a:cubicBezTo>
                  <a:pt x="3685" y="1590"/>
                  <a:pt x="3685" y="1590"/>
                  <a:pt x="3685" y="1590"/>
                </a:cubicBezTo>
                <a:cubicBezTo>
                  <a:pt x="3680" y="1590"/>
                  <a:pt x="3680" y="1590"/>
                  <a:pt x="3674" y="1590"/>
                </a:cubicBezTo>
                <a:cubicBezTo>
                  <a:pt x="3668" y="1590"/>
                  <a:pt x="3657" y="1590"/>
                  <a:pt x="3652" y="1590"/>
                </a:cubicBezTo>
                <a:cubicBezTo>
                  <a:pt x="3646" y="1590"/>
                  <a:pt x="3635" y="1590"/>
                  <a:pt x="3629" y="1601"/>
                </a:cubicBezTo>
                <a:cubicBezTo>
                  <a:pt x="3629" y="1612"/>
                  <a:pt x="3640" y="1623"/>
                  <a:pt x="3646" y="1623"/>
                </a:cubicBezTo>
                <a:cubicBezTo>
                  <a:pt x="3652" y="1623"/>
                  <a:pt x="3657" y="1623"/>
                  <a:pt x="3663" y="1623"/>
                </a:cubicBezTo>
                <a:cubicBezTo>
                  <a:pt x="3668" y="1633"/>
                  <a:pt x="3668" y="1644"/>
                  <a:pt x="3674" y="1644"/>
                </a:cubicBezTo>
                <a:cubicBezTo>
                  <a:pt x="3674" y="1655"/>
                  <a:pt x="3668" y="1666"/>
                  <a:pt x="3674" y="1666"/>
                </a:cubicBezTo>
                <a:cubicBezTo>
                  <a:pt x="3680" y="1676"/>
                  <a:pt x="3685" y="1676"/>
                  <a:pt x="3691" y="1666"/>
                </a:cubicBezTo>
                <a:cubicBezTo>
                  <a:pt x="3708" y="1666"/>
                  <a:pt x="3719" y="1655"/>
                  <a:pt x="3736" y="1655"/>
                </a:cubicBezTo>
                <a:cubicBezTo>
                  <a:pt x="3747" y="1644"/>
                  <a:pt x="3758" y="1644"/>
                  <a:pt x="3764" y="1644"/>
                </a:cubicBezTo>
                <a:cubicBezTo>
                  <a:pt x="3775" y="1633"/>
                  <a:pt x="3787" y="1633"/>
                  <a:pt x="3798" y="1623"/>
                </a:cubicBezTo>
                <a:cubicBezTo>
                  <a:pt x="3809" y="1623"/>
                  <a:pt x="3820" y="1590"/>
                  <a:pt x="3809" y="1580"/>
                </a:cubicBezTo>
                <a:cubicBezTo>
                  <a:pt x="3803" y="1580"/>
                  <a:pt x="3798" y="1569"/>
                  <a:pt x="3798" y="1558"/>
                </a:cubicBezTo>
                <a:cubicBezTo>
                  <a:pt x="3798" y="1558"/>
                  <a:pt x="3803" y="1558"/>
                  <a:pt x="3803" y="1547"/>
                </a:cubicBezTo>
                <a:cubicBezTo>
                  <a:pt x="3809" y="1547"/>
                  <a:pt x="3809" y="1537"/>
                  <a:pt x="3809" y="1537"/>
                </a:cubicBezTo>
                <a:cubicBezTo>
                  <a:pt x="3815" y="1526"/>
                  <a:pt x="3820" y="1515"/>
                  <a:pt x="3815" y="1515"/>
                </a:cubicBezTo>
                <a:cubicBezTo>
                  <a:pt x="3815" y="1504"/>
                  <a:pt x="3809" y="1494"/>
                  <a:pt x="3803" y="1494"/>
                </a:cubicBezTo>
                <a:cubicBezTo>
                  <a:pt x="3798" y="1494"/>
                  <a:pt x="3792" y="1494"/>
                  <a:pt x="3787" y="1483"/>
                </a:cubicBezTo>
                <a:cubicBezTo>
                  <a:pt x="3787" y="1483"/>
                  <a:pt x="3781" y="1483"/>
                  <a:pt x="3775" y="1472"/>
                </a:cubicBezTo>
                <a:cubicBezTo>
                  <a:pt x="3770" y="1472"/>
                  <a:pt x="3764" y="1472"/>
                  <a:pt x="3758" y="1483"/>
                </a:cubicBezTo>
                <a:cubicBezTo>
                  <a:pt x="3753" y="1483"/>
                  <a:pt x="3747" y="1483"/>
                  <a:pt x="3742" y="1483"/>
                </a:cubicBezTo>
                <a:cubicBezTo>
                  <a:pt x="3736" y="1483"/>
                  <a:pt x="3736" y="1472"/>
                  <a:pt x="3736" y="1461"/>
                </a:cubicBezTo>
                <a:cubicBezTo>
                  <a:pt x="3730" y="1451"/>
                  <a:pt x="3725" y="1451"/>
                  <a:pt x="3725" y="1451"/>
                </a:cubicBezTo>
                <a:cubicBezTo>
                  <a:pt x="3719" y="1451"/>
                  <a:pt x="3719" y="1451"/>
                  <a:pt x="3713" y="1440"/>
                </a:cubicBezTo>
                <a:cubicBezTo>
                  <a:pt x="3713" y="1440"/>
                  <a:pt x="3713" y="1440"/>
                  <a:pt x="3708" y="1440"/>
                </a:cubicBezTo>
                <a:cubicBezTo>
                  <a:pt x="3702" y="1429"/>
                  <a:pt x="3697" y="1440"/>
                  <a:pt x="3697" y="1440"/>
                </a:cubicBezTo>
                <a:cubicBezTo>
                  <a:pt x="3691" y="1440"/>
                  <a:pt x="3685" y="1429"/>
                  <a:pt x="3680" y="1429"/>
                </a:cubicBezTo>
                <a:cubicBezTo>
                  <a:pt x="3674" y="1419"/>
                  <a:pt x="3674" y="1419"/>
                  <a:pt x="3668" y="1408"/>
                </a:cubicBezTo>
                <a:cubicBezTo>
                  <a:pt x="3663" y="1408"/>
                  <a:pt x="3657" y="1408"/>
                  <a:pt x="3652" y="1408"/>
                </a:cubicBezTo>
                <a:cubicBezTo>
                  <a:pt x="3646" y="1397"/>
                  <a:pt x="3640" y="1397"/>
                  <a:pt x="3629" y="1397"/>
                </a:cubicBezTo>
                <a:cubicBezTo>
                  <a:pt x="3623" y="1397"/>
                  <a:pt x="3612" y="1386"/>
                  <a:pt x="3607" y="1397"/>
                </a:cubicBezTo>
                <a:cubicBezTo>
                  <a:pt x="3601" y="1408"/>
                  <a:pt x="3590" y="1408"/>
                  <a:pt x="3590" y="1419"/>
                </a:cubicBezTo>
                <a:cubicBezTo>
                  <a:pt x="3595" y="1429"/>
                  <a:pt x="3595" y="1440"/>
                  <a:pt x="3595" y="1440"/>
                </a:cubicBezTo>
                <a:cubicBezTo>
                  <a:pt x="3601" y="1451"/>
                  <a:pt x="3607" y="1451"/>
                  <a:pt x="3607" y="1461"/>
                </a:cubicBezTo>
                <a:cubicBezTo>
                  <a:pt x="3612" y="1472"/>
                  <a:pt x="3607" y="1472"/>
                  <a:pt x="3601" y="1472"/>
                </a:cubicBezTo>
                <a:close/>
                <a:moveTo>
                  <a:pt x="5092" y="3847"/>
                </a:moveTo>
                <a:cubicBezTo>
                  <a:pt x="5092" y="3836"/>
                  <a:pt x="5092" y="3826"/>
                  <a:pt x="5086" y="3826"/>
                </a:cubicBezTo>
                <a:cubicBezTo>
                  <a:pt x="5086" y="3826"/>
                  <a:pt x="5081" y="3826"/>
                  <a:pt x="5081" y="3815"/>
                </a:cubicBezTo>
                <a:cubicBezTo>
                  <a:pt x="5081" y="3815"/>
                  <a:pt x="5075" y="3815"/>
                  <a:pt x="5075" y="3815"/>
                </a:cubicBezTo>
                <a:cubicBezTo>
                  <a:pt x="5069" y="3804"/>
                  <a:pt x="5069" y="3815"/>
                  <a:pt x="5069" y="3826"/>
                </a:cubicBezTo>
                <a:cubicBezTo>
                  <a:pt x="5064" y="3836"/>
                  <a:pt x="5069" y="3858"/>
                  <a:pt x="5075" y="3869"/>
                </a:cubicBezTo>
                <a:cubicBezTo>
                  <a:pt x="5081" y="3879"/>
                  <a:pt x="5081" y="3879"/>
                  <a:pt x="5086" y="3890"/>
                </a:cubicBezTo>
                <a:cubicBezTo>
                  <a:pt x="5086" y="3901"/>
                  <a:pt x="5092" y="3901"/>
                  <a:pt x="5098" y="3901"/>
                </a:cubicBezTo>
                <a:cubicBezTo>
                  <a:pt x="5103" y="3901"/>
                  <a:pt x="5103" y="3890"/>
                  <a:pt x="5103" y="3879"/>
                </a:cubicBezTo>
                <a:cubicBezTo>
                  <a:pt x="5103" y="3879"/>
                  <a:pt x="5103" y="3879"/>
                  <a:pt x="5103" y="3869"/>
                </a:cubicBezTo>
                <a:cubicBezTo>
                  <a:pt x="5103" y="3869"/>
                  <a:pt x="5103" y="3858"/>
                  <a:pt x="5103" y="3858"/>
                </a:cubicBezTo>
                <a:cubicBezTo>
                  <a:pt x="5098" y="3858"/>
                  <a:pt x="5092" y="3858"/>
                  <a:pt x="5092" y="3847"/>
                </a:cubicBezTo>
                <a:close/>
                <a:moveTo>
                  <a:pt x="4912" y="4782"/>
                </a:moveTo>
                <a:cubicBezTo>
                  <a:pt x="4912" y="4782"/>
                  <a:pt x="4918" y="4782"/>
                  <a:pt x="4912" y="4771"/>
                </a:cubicBezTo>
                <a:cubicBezTo>
                  <a:pt x="4912" y="4771"/>
                  <a:pt x="4901" y="4771"/>
                  <a:pt x="4901" y="4782"/>
                </a:cubicBezTo>
                <a:cubicBezTo>
                  <a:pt x="4901" y="4782"/>
                  <a:pt x="4906" y="4782"/>
                  <a:pt x="4912" y="4782"/>
                </a:cubicBezTo>
                <a:close/>
                <a:moveTo>
                  <a:pt x="3905" y="2386"/>
                </a:moveTo>
                <a:cubicBezTo>
                  <a:pt x="3899" y="2375"/>
                  <a:pt x="3899" y="2375"/>
                  <a:pt x="3894" y="2364"/>
                </a:cubicBezTo>
                <a:cubicBezTo>
                  <a:pt x="3894" y="2364"/>
                  <a:pt x="3899" y="2364"/>
                  <a:pt x="3905" y="2353"/>
                </a:cubicBezTo>
                <a:cubicBezTo>
                  <a:pt x="3905" y="2343"/>
                  <a:pt x="3905" y="2332"/>
                  <a:pt x="3905" y="2321"/>
                </a:cubicBezTo>
                <a:cubicBezTo>
                  <a:pt x="3905" y="2310"/>
                  <a:pt x="3905" y="2310"/>
                  <a:pt x="3899" y="2310"/>
                </a:cubicBezTo>
                <a:cubicBezTo>
                  <a:pt x="3894" y="2300"/>
                  <a:pt x="3894" y="2289"/>
                  <a:pt x="3888" y="2289"/>
                </a:cubicBezTo>
                <a:cubicBezTo>
                  <a:pt x="3888" y="2278"/>
                  <a:pt x="3882" y="2289"/>
                  <a:pt x="3877" y="2278"/>
                </a:cubicBezTo>
                <a:cubicBezTo>
                  <a:pt x="3871" y="2278"/>
                  <a:pt x="3871" y="2278"/>
                  <a:pt x="3871" y="2267"/>
                </a:cubicBezTo>
                <a:cubicBezTo>
                  <a:pt x="3865" y="2257"/>
                  <a:pt x="3860" y="2257"/>
                  <a:pt x="3854" y="2246"/>
                </a:cubicBezTo>
                <a:cubicBezTo>
                  <a:pt x="3854" y="2246"/>
                  <a:pt x="3849" y="2235"/>
                  <a:pt x="3843" y="2235"/>
                </a:cubicBezTo>
                <a:cubicBezTo>
                  <a:pt x="3837" y="2235"/>
                  <a:pt x="3832" y="2224"/>
                  <a:pt x="3826" y="2224"/>
                </a:cubicBezTo>
                <a:cubicBezTo>
                  <a:pt x="3820" y="2224"/>
                  <a:pt x="3815" y="2224"/>
                  <a:pt x="3809" y="2224"/>
                </a:cubicBezTo>
                <a:cubicBezTo>
                  <a:pt x="3803" y="2224"/>
                  <a:pt x="3798" y="2235"/>
                  <a:pt x="3792" y="2235"/>
                </a:cubicBezTo>
                <a:cubicBezTo>
                  <a:pt x="3787" y="2246"/>
                  <a:pt x="3781" y="2246"/>
                  <a:pt x="3775" y="2246"/>
                </a:cubicBezTo>
                <a:cubicBezTo>
                  <a:pt x="3770" y="2257"/>
                  <a:pt x="3764" y="2257"/>
                  <a:pt x="3758" y="2267"/>
                </a:cubicBezTo>
                <a:cubicBezTo>
                  <a:pt x="3758" y="2267"/>
                  <a:pt x="3758" y="2267"/>
                  <a:pt x="3753" y="2267"/>
                </a:cubicBezTo>
                <a:cubicBezTo>
                  <a:pt x="3753" y="2267"/>
                  <a:pt x="3747" y="2267"/>
                  <a:pt x="3747" y="2267"/>
                </a:cubicBezTo>
                <a:cubicBezTo>
                  <a:pt x="3742" y="2267"/>
                  <a:pt x="3742" y="2278"/>
                  <a:pt x="3736" y="2278"/>
                </a:cubicBezTo>
                <a:cubicBezTo>
                  <a:pt x="3736" y="2278"/>
                  <a:pt x="3725" y="2278"/>
                  <a:pt x="3730" y="2289"/>
                </a:cubicBezTo>
                <a:cubicBezTo>
                  <a:pt x="3730" y="2289"/>
                  <a:pt x="3736" y="2289"/>
                  <a:pt x="3742" y="2289"/>
                </a:cubicBezTo>
                <a:cubicBezTo>
                  <a:pt x="3742" y="2300"/>
                  <a:pt x="3730" y="2300"/>
                  <a:pt x="3725" y="2310"/>
                </a:cubicBezTo>
                <a:cubicBezTo>
                  <a:pt x="3725" y="2310"/>
                  <a:pt x="3719" y="2321"/>
                  <a:pt x="3713" y="2321"/>
                </a:cubicBezTo>
                <a:cubicBezTo>
                  <a:pt x="3713" y="2332"/>
                  <a:pt x="3708" y="2332"/>
                  <a:pt x="3708" y="2343"/>
                </a:cubicBezTo>
                <a:cubicBezTo>
                  <a:pt x="3708" y="2343"/>
                  <a:pt x="3708" y="2353"/>
                  <a:pt x="3708" y="2353"/>
                </a:cubicBezTo>
                <a:cubicBezTo>
                  <a:pt x="3708" y="2364"/>
                  <a:pt x="3708" y="2364"/>
                  <a:pt x="3708" y="2375"/>
                </a:cubicBezTo>
                <a:cubicBezTo>
                  <a:pt x="3702" y="2386"/>
                  <a:pt x="3708" y="2386"/>
                  <a:pt x="3708" y="2386"/>
                </a:cubicBezTo>
                <a:cubicBezTo>
                  <a:pt x="3713" y="2386"/>
                  <a:pt x="3713" y="2386"/>
                  <a:pt x="3713" y="2396"/>
                </a:cubicBezTo>
                <a:cubicBezTo>
                  <a:pt x="3719" y="2396"/>
                  <a:pt x="3719" y="2407"/>
                  <a:pt x="3725" y="2407"/>
                </a:cubicBezTo>
                <a:cubicBezTo>
                  <a:pt x="3725" y="2396"/>
                  <a:pt x="3730" y="2386"/>
                  <a:pt x="3730" y="2396"/>
                </a:cubicBezTo>
                <a:cubicBezTo>
                  <a:pt x="3736" y="2396"/>
                  <a:pt x="3742" y="2407"/>
                  <a:pt x="3742" y="2418"/>
                </a:cubicBezTo>
                <a:cubicBezTo>
                  <a:pt x="3747" y="2418"/>
                  <a:pt x="3747" y="2418"/>
                  <a:pt x="3758" y="2418"/>
                </a:cubicBezTo>
                <a:cubicBezTo>
                  <a:pt x="3758" y="2429"/>
                  <a:pt x="3764" y="2418"/>
                  <a:pt x="3770" y="2429"/>
                </a:cubicBezTo>
                <a:cubicBezTo>
                  <a:pt x="3770" y="2439"/>
                  <a:pt x="3770" y="2439"/>
                  <a:pt x="3770" y="2439"/>
                </a:cubicBezTo>
                <a:cubicBezTo>
                  <a:pt x="3775" y="2439"/>
                  <a:pt x="3775" y="2439"/>
                  <a:pt x="3781" y="2439"/>
                </a:cubicBezTo>
                <a:cubicBezTo>
                  <a:pt x="3781" y="2429"/>
                  <a:pt x="3787" y="2429"/>
                  <a:pt x="3792" y="2429"/>
                </a:cubicBezTo>
                <a:cubicBezTo>
                  <a:pt x="3798" y="2439"/>
                  <a:pt x="3798" y="2439"/>
                  <a:pt x="3803" y="2450"/>
                </a:cubicBezTo>
                <a:cubicBezTo>
                  <a:pt x="3803" y="2461"/>
                  <a:pt x="3809" y="2461"/>
                  <a:pt x="3815" y="2461"/>
                </a:cubicBezTo>
                <a:cubicBezTo>
                  <a:pt x="3820" y="2461"/>
                  <a:pt x="3820" y="2461"/>
                  <a:pt x="3826" y="2472"/>
                </a:cubicBezTo>
                <a:cubicBezTo>
                  <a:pt x="3832" y="2472"/>
                  <a:pt x="3843" y="2472"/>
                  <a:pt x="3849" y="2472"/>
                </a:cubicBezTo>
                <a:cubicBezTo>
                  <a:pt x="3854" y="2472"/>
                  <a:pt x="3865" y="2472"/>
                  <a:pt x="3871" y="2472"/>
                </a:cubicBezTo>
                <a:cubicBezTo>
                  <a:pt x="3877" y="2472"/>
                  <a:pt x="3882" y="2472"/>
                  <a:pt x="3888" y="2461"/>
                </a:cubicBezTo>
                <a:cubicBezTo>
                  <a:pt x="3888" y="2461"/>
                  <a:pt x="3888" y="2461"/>
                  <a:pt x="3894" y="2461"/>
                </a:cubicBezTo>
                <a:cubicBezTo>
                  <a:pt x="3899" y="2461"/>
                  <a:pt x="3899" y="2450"/>
                  <a:pt x="3905" y="2450"/>
                </a:cubicBezTo>
                <a:cubicBezTo>
                  <a:pt x="3905" y="2439"/>
                  <a:pt x="3905" y="2429"/>
                  <a:pt x="3905" y="2418"/>
                </a:cubicBezTo>
                <a:cubicBezTo>
                  <a:pt x="3905" y="2418"/>
                  <a:pt x="3905" y="2418"/>
                  <a:pt x="3905" y="2407"/>
                </a:cubicBezTo>
                <a:cubicBezTo>
                  <a:pt x="3905" y="2407"/>
                  <a:pt x="3910" y="2407"/>
                  <a:pt x="3910" y="2396"/>
                </a:cubicBezTo>
                <a:cubicBezTo>
                  <a:pt x="3910" y="2396"/>
                  <a:pt x="3905" y="2386"/>
                  <a:pt x="3905" y="2386"/>
                </a:cubicBezTo>
                <a:close/>
                <a:moveTo>
                  <a:pt x="3764" y="3675"/>
                </a:moveTo>
                <a:cubicBezTo>
                  <a:pt x="3758" y="3675"/>
                  <a:pt x="3758" y="3686"/>
                  <a:pt x="3758" y="3686"/>
                </a:cubicBezTo>
                <a:cubicBezTo>
                  <a:pt x="3764" y="3686"/>
                  <a:pt x="3764" y="3686"/>
                  <a:pt x="3764" y="3686"/>
                </a:cubicBezTo>
                <a:cubicBezTo>
                  <a:pt x="3770" y="3686"/>
                  <a:pt x="3775" y="3675"/>
                  <a:pt x="3775" y="3675"/>
                </a:cubicBezTo>
                <a:cubicBezTo>
                  <a:pt x="3787" y="3664"/>
                  <a:pt x="3787" y="3643"/>
                  <a:pt x="3781" y="3632"/>
                </a:cubicBezTo>
                <a:cubicBezTo>
                  <a:pt x="3775" y="3621"/>
                  <a:pt x="3770" y="3621"/>
                  <a:pt x="3764" y="3621"/>
                </a:cubicBezTo>
                <a:cubicBezTo>
                  <a:pt x="3764" y="3621"/>
                  <a:pt x="3758" y="3611"/>
                  <a:pt x="3753" y="3621"/>
                </a:cubicBezTo>
                <a:cubicBezTo>
                  <a:pt x="3747" y="3621"/>
                  <a:pt x="3747" y="3621"/>
                  <a:pt x="3747" y="3632"/>
                </a:cubicBezTo>
                <a:cubicBezTo>
                  <a:pt x="3742" y="3643"/>
                  <a:pt x="3742" y="3643"/>
                  <a:pt x="3742" y="3654"/>
                </a:cubicBezTo>
                <a:cubicBezTo>
                  <a:pt x="3742" y="3654"/>
                  <a:pt x="3742" y="3675"/>
                  <a:pt x="3742" y="3675"/>
                </a:cubicBezTo>
                <a:cubicBezTo>
                  <a:pt x="3747" y="3675"/>
                  <a:pt x="3747" y="3664"/>
                  <a:pt x="3747" y="3664"/>
                </a:cubicBezTo>
                <a:cubicBezTo>
                  <a:pt x="3753" y="3654"/>
                  <a:pt x="3753" y="3654"/>
                  <a:pt x="3753" y="3643"/>
                </a:cubicBezTo>
                <a:cubicBezTo>
                  <a:pt x="3753" y="3643"/>
                  <a:pt x="3753" y="3632"/>
                  <a:pt x="3753" y="3632"/>
                </a:cubicBezTo>
                <a:cubicBezTo>
                  <a:pt x="3753" y="3632"/>
                  <a:pt x="3758" y="3643"/>
                  <a:pt x="3758" y="3643"/>
                </a:cubicBezTo>
                <a:cubicBezTo>
                  <a:pt x="3758" y="3643"/>
                  <a:pt x="3764" y="3654"/>
                  <a:pt x="3764" y="3654"/>
                </a:cubicBezTo>
                <a:cubicBezTo>
                  <a:pt x="3764" y="3654"/>
                  <a:pt x="3764" y="3664"/>
                  <a:pt x="3764" y="3664"/>
                </a:cubicBezTo>
                <a:cubicBezTo>
                  <a:pt x="3764" y="3664"/>
                  <a:pt x="3764" y="3675"/>
                  <a:pt x="3764" y="3675"/>
                </a:cubicBezTo>
                <a:close/>
                <a:moveTo>
                  <a:pt x="3730" y="3697"/>
                </a:moveTo>
                <a:cubicBezTo>
                  <a:pt x="3730" y="3686"/>
                  <a:pt x="3719" y="3675"/>
                  <a:pt x="3713" y="3664"/>
                </a:cubicBezTo>
                <a:cubicBezTo>
                  <a:pt x="3702" y="3654"/>
                  <a:pt x="3691" y="3654"/>
                  <a:pt x="3685" y="3643"/>
                </a:cubicBezTo>
                <a:cubicBezTo>
                  <a:pt x="3674" y="3632"/>
                  <a:pt x="3663" y="3621"/>
                  <a:pt x="3652" y="3600"/>
                </a:cubicBezTo>
                <a:cubicBezTo>
                  <a:pt x="3652" y="3600"/>
                  <a:pt x="3646" y="3589"/>
                  <a:pt x="3640" y="3589"/>
                </a:cubicBezTo>
                <a:cubicBezTo>
                  <a:pt x="3635" y="3579"/>
                  <a:pt x="3629" y="3579"/>
                  <a:pt x="3629" y="3568"/>
                </a:cubicBezTo>
                <a:cubicBezTo>
                  <a:pt x="3623" y="3568"/>
                  <a:pt x="3618" y="3557"/>
                  <a:pt x="3618" y="3557"/>
                </a:cubicBezTo>
                <a:cubicBezTo>
                  <a:pt x="3612" y="3568"/>
                  <a:pt x="3607" y="3568"/>
                  <a:pt x="3601" y="3579"/>
                </a:cubicBezTo>
                <a:cubicBezTo>
                  <a:pt x="3601" y="3589"/>
                  <a:pt x="3595" y="3589"/>
                  <a:pt x="3595" y="3600"/>
                </a:cubicBezTo>
                <a:cubicBezTo>
                  <a:pt x="3595" y="3600"/>
                  <a:pt x="3595" y="3611"/>
                  <a:pt x="3590" y="3611"/>
                </a:cubicBezTo>
                <a:cubicBezTo>
                  <a:pt x="3590" y="3621"/>
                  <a:pt x="3584" y="3621"/>
                  <a:pt x="3578" y="3621"/>
                </a:cubicBezTo>
                <a:cubicBezTo>
                  <a:pt x="3578" y="3621"/>
                  <a:pt x="3573" y="3632"/>
                  <a:pt x="3578" y="3632"/>
                </a:cubicBezTo>
                <a:cubicBezTo>
                  <a:pt x="3578" y="3643"/>
                  <a:pt x="3578" y="3643"/>
                  <a:pt x="3573" y="3643"/>
                </a:cubicBezTo>
                <a:cubicBezTo>
                  <a:pt x="3573" y="3654"/>
                  <a:pt x="3573" y="3654"/>
                  <a:pt x="3578" y="3654"/>
                </a:cubicBezTo>
                <a:cubicBezTo>
                  <a:pt x="3578" y="3664"/>
                  <a:pt x="3578" y="3664"/>
                  <a:pt x="3578" y="3664"/>
                </a:cubicBezTo>
                <a:cubicBezTo>
                  <a:pt x="3578" y="3675"/>
                  <a:pt x="3584" y="3675"/>
                  <a:pt x="3584" y="3675"/>
                </a:cubicBezTo>
                <a:cubicBezTo>
                  <a:pt x="3590" y="3675"/>
                  <a:pt x="3590" y="3686"/>
                  <a:pt x="3590" y="3686"/>
                </a:cubicBezTo>
                <a:cubicBezTo>
                  <a:pt x="3584" y="3686"/>
                  <a:pt x="3578" y="3686"/>
                  <a:pt x="3573" y="3686"/>
                </a:cubicBezTo>
                <a:cubicBezTo>
                  <a:pt x="3567" y="3686"/>
                  <a:pt x="3573" y="3707"/>
                  <a:pt x="3567" y="3707"/>
                </a:cubicBezTo>
                <a:cubicBezTo>
                  <a:pt x="3567" y="3718"/>
                  <a:pt x="3562" y="3718"/>
                  <a:pt x="3556" y="3718"/>
                </a:cubicBezTo>
                <a:cubicBezTo>
                  <a:pt x="3550" y="3718"/>
                  <a:pt x="3550" y="3718"/>
                  <a:pt x="3545" y="3718"/>
                </a:cubicBezTo>
                <a:cubicBezTo>
                  <a:pt x="3533" y="3718"/>
                  <a:pt x="3528" y="3718"/>
                  <a:pt x="3517" y="3729"/>
                </a:cubicBezTo>
                <a:cubicBezTo>
                  <a:pt x="3511" y="3729"/>
                  <a:pt x="3511" y="3740"/>
                  <a:pt x="3511" y="3740"/>
                </a:cubicBezTo>
                <a:cubicBezTo>
                  <a:pt x="3517" y="3750"/>
                  <a:pt x="3517" y="3761"/>
                  <a:pt x="3517" y="3761"/>
                </a:cubicBezTo>
                <a:cubicBezTo>
                  <a:pt x="3522" y="3772"/>
                  <a:pt x="3528" y="3772"/>
                  <a:pt x="3528" y="3783"/>
                </a:cubicBezTo>
                <a:cubicBezTo>
                  <a:pt x="3533" y="3783"/>
                  <a:pt x="3533" y="3793"/>
                  <a:pt x="3539" y="3793"/>
                </a:cubicBezTo>
                <a:cubicBezTo>
                  <a:pt x="3545" y="3793"/>
                  <a:pt x="3539" y="3783"/>
                  <a:pt x="3539" y="3772"/>
                </a:cubicBezTo>
                <a:cubicBezTo>
                  <a:pt x="3545" y="3772"/>
                  <a:pt x="3550" y="3761"/>
                  <a:pt x="3550" y="3772"/>
                </a:cubicBezTo>
                <a:cubicBezTo>
                  <a:pt x="3556" y="3772"/>
                  <a:pt x="3556" y="3772"/>
                  <a:pt x="3556" y="3783"/>
                </a:cubicBezTo>
                <a:cubicBezTo>
                  <a:pt x="3556" y="3804"/>
                  <a:pt x="3567" y="3793"/>
                  <a:pt x="3573" y="3793"/>
                </a:cubicBezTo>
                <a:cubicBezTo>
                  <a:pt x="3573" y="3793"/>
                  <a:pt x="3573" y="3793"/>
                  <a:pt x="3578" y="3804"/>
                </a:cubicBezTo>
                <a:cubicBezTo>
                  <a:pt x="3578" y="3804"/>
                  <a:pt x="3584" y="3804"/>
                  <a:pt x="3584" y="3793"/>
                </a:cubicBezTo>
                <a:cubicBezTo>
                  <a:pt x="3584" y="3783"/>
                  <a:pt x="3584" y="3783"/>
                  <a:pt x="3590" y="3783"/>
                </a:cubicBezTo>
                <a:cubicBezTo>
                  <a:pt x="3590" y="3793"/>
                  <a:pt x="3595" y="3793"/>
                  <a:pt x="3595" y="3804"/>
                </a:cubicBezTo>
                <a:cubicBezTo>
                  <a:pt x="3595" y="3804"/>
                  <a:pt x="3601" y="3815"/>
                  <a:pt x="3601" y="3815"/>
                </a:cubicBezTo>
                <a:cubicBezTo>
                  <a:pt x="3607" y="3826"/>
                  <a:pt x="3618" y="3815"/>
                  <a:pt x="3623" y="3826"/>
                </a:cubicBezTo>
                <a:cubicBezTo>
                  <a:pt x="3635" y="3836"/>
                  <a:pt x="3640" y="3847"/>
                  <a:pt x="3652" y="3847"/>
                </a:cubicBezTo>
                <a:cubicBezTo>
                  <a:pt x="3657" y="3858"/>
                  <a:pt x="3663" y="3858"/>
                  <a:pt x="3663" y="3858"/>
                </a:cubicBezTo>
                <a:cubicBezTo>
                  <a:pt x="3668" y="3847"/>
                  <a:pt x="3674" y="3847"/>
                  <a:pt x="3680" y="3847"/>
                </a:cubicBezTo>
                <a:cubicBezTo>
                  <a:pt x="3685" y="3858"/>
                  <a:pt x="3691" y="3869"/>
                  <a:pt x="3702" y="3869"/>
                </a:cubicBezTo>
                <a:cubicBezTo>
                  <a:pt x="3708" y="3869"/>
                  <a:pt x="3713" y="3869"/>
                  <a:pt x="3719" y="3869"/>
                </a:cubicBezTo>
                <a:cubicBezTo>
                  <a:pt x="3725" y="3858"/>
                  <a:pt x="3725" y="3858"/>
                  <a:pt x="3730" y="3858"/>
                </a:cubicBezTo>
                <a:cubicBezTo>
                  <a:pt x="3736" y="3858"/>
                  <a:pt x="3742" y="3869"/>
                  <a:pt x="3742" y="3869"/>
                </a:cubicBezTo>
                <a:cubicBezTo>
                  <a:pt x="3747" y="3869"/>
                  <a:pt x="3753" y="3869"/>
                  <a:pt x="3758" y="3858"/>
                </a:cubicBezTo>
                <a:cubicBezTo>
                  <a:pt x="3764" y="3858"/>
                  <a:pt x="3770" y="3847"/>
                  <a:pt x="3770" y="3847"/>
                </a:cubicBezTo>
                <a:cubicBezTo>
                  <a:pt x="3775" y="3836"/>
                  <a:pt x="3775" y="3826"/>
                  <a:pt x="3781" y="3815"/>
                </a:cubicBezTo>
                <a:cubicBezTo>
                  <a:pt x="3781" y="3804"/>
                  <a:pt x="3781" y="3793"/>
                  <a:pt x="3787" y="3793"/>
                </a:cubicBezTo>
                <a:cubicBezTo>
                  <a:pt x="3792" y="3783"/>
                  <a:pt x="3792" y="3783"/>
                  <a:pt x="3792" y="3783"/>
                </a:cubicBezTo>
                <a:cubicBezTo>
                  <a:pt x="3792" y="3772"/>
                  <a:pt x="3787" y="3783"/>
                  <a:pt x="3787" y="3772"/>
                </a:cubicBezTo>
                <a:cubicBezTo>
                  <a:pt x="3781" y="3772"/>
                  <a:pt x="3781" y="3772"/>
                  <a:pt x="3781" y="3761"/>
                </a:cubicBezTo>
                <a:cubicBezTo>
                  <a:pt x="3775" y="3750"/>
                  <a:pt x="3775" y="3740"/>
                  <a:pt x="3775" y="3740"/>
                </a:cubicBezTo>
                <a:cubicBezTo>
                  <a:pt x="3770" y="3729"/>
                  <a:pt x="3764" y="3718"/>
                  <a:pt x="3758" y="3718"/>
                </a:cubicBezTo>
                <a:cubicBezTo>
                  <a:pt x="3758" y="3718"/>
                  <a:pt x="3753" y="3718"/>
                  <a:pt x="3753" y="3718"/>
                </a:cubicBezTo>
                <a:cubicBezTo>
                  <a:pt x="3747" y="3718"/>
                  <a:pt x="3747" y="3718"/>
                  <a:pt x="3742" y="3707"/>
                </a:cubicBezTo>
                <a:cubicBezTo>
                  <a:pt x="3742" y="3707"/>
                  <a:pt x="3742" y="3707"/>
                  <a:pt x="3742" y="3707"/>
                </a:cubicBezTo>
                <a:cubicBezTo>
                  <a:pt x="3736" y="3707"/>
                  <a:pt x="3736" y="3707"/>
                  <a:pt x="3736" y="3707"/>
                </a:cubicBezTo>
                <a:cubicBezTo>
                  <a:pt x="3730" y="3718"/>
                  <a:pt x="3725" y="3718"/>
                  <a:pt x="3725" y="3707"/>
                </a:cubicBezTo>
                <a:cubicBezTo>
                  <a:pt x="3725" y="3707"/>
                  <a:pt x="3730" y="3707"/>
                  <a:pt x="3730" y="3697"/>
                </a:cubicBezTo>
                <a:close/>
                <a:moveTo>
                  <a:pt x="4889" y="4933"/>
                </a:moveTo>
                <a:cubicBezTo>
                  <a:pt x="4889" y="4943"/>
                  <a:pt x="4889" y="4943"/>
                  <a:pt x="4895" y="4943"/>
                </a:cubicBezTo>
                <a:cubicBezTo>
                  <a:pt x="4895" y="4943"/>
                  <a:pt x="4895" y="4954"/>
                  <a:pt x="4895" y="4954"/>
                </a:cubicBezTo>
                <a:cubicBezTo>
                  <a:pt x="4901" y="4965"/>
                  <a:pt x="4906" y="4954"/>
                  <a:pt x="4912" y="4954"/>
                </a:cubicBezTo>
                <a:cubicBezTo>
                  <a:pt x="4912" y="4943"/>
                  <a:pt x="4918" y="4943"/>
                  <a:pt x="4918" y="4933"/>
                </a:cubicBezTo>
                <a:cubicBezTo>
                  <a:pt x="4923" y="4933"/>
                  <a:pt x="4929" y="4933"/>
                  <a:pt x="4929" y="4922"/>
                </a:cubicBezTo>
                <a:cubicBezTo>
                  <a:pt x="4923" y="4911"/>
                  <a:pt x="4923" y="4900"/>
                  <a:pt x="4918" y="4900"/>
                </a:cubicBezTo>
                <a:cubicBezTo>
                  <a:pt x="4918" y="4890"/>
                  <a:pt x="4912" y="4879"/>
                  <a:pt x="4906" y="4879"/>
                </a:cubicBezTo>
                <a:cubicBezTo>
                  <a:pt x="4901" y="4879"/>
                  <a:pt x="4901" y="4879"/>
                  <a:pt x="4895" y="4879"/>
                </a:cubicBezTo>
                <a:cubicBezTo>
                  <a:pt x="4895" y="4879"/>
                  <a:pt x="4889" y="4879"/>
                  <a:pt x="4889" y="4879"/>
                </a:cubicBezTo>
                <a:cubicBezTo>
                  <a:pt x="4884" y="4868"/>
                  <a:pt x="4878" y="4879"/>
                  <a:pt x="4878" y="4879"/>
                </a:cubicBezTo>
                <a:cubicBezTo>
                  <a:pt x="4873" y="4890"/>
                  <a:pt x="4873" y="4890"/>
                  <a:pt x="4867" y="4890"/>
                </a:cubicBezTo>
                <a:cubicBezTo>
                  <a:pt x="4867" y="4890"/>
                  <a:pt x="4861" y="4890"/>
                  <a:pt x="4861" y="4900"/>
                </a:cubicBezTo>
                <a:cubicBezTo>
                  <a:pt x="4861" y="4900"/>
                  <a:pt x="4861" y="4900"/>
                  <a:pt x="4867" y="4900"/>
                </a:cubicBezTo>
                <a:cubicBezTo>
                  <a:pt x="4873" y="4911"/>
                  <a:pt x="4873" y="4911"/>
                  <a:pt x="4878" y="4922"/>
                </a:cubicBezTo>
                <a:cubicBezTo>
                  <a:pt x="4884" y="4922"/>
                  <a:pt x="4884" y="4933"/>
                  <a:pt x="4889" y="4933"/>
                </a:cubicBezTo>
                <a:close/>
                <a:moveTo>
                  <a:pt x="3697" y="3009"/>
                </a:moveTo>
                <a:cubicBezTo>
                  <a:pt x="3702" y="3009"/>
                  <a:pt x="3708" y="3009"/>
                  <a:pt x="3713" y="3009"/>
                </a:cubicBezTo>
                <a:cubicBezTo>
                  <a:pt x="3719" y="2998"/>
                  <a:pt x="3719" y="2998"/>
                  <a:pt x="3719" y="2987"/>
                </a:cubicBezTo>
                <a:cubicBezTo>
                  <a:pt x="3725" y="2977"/>
                  <a:pt x="3719" y="2966"/>
                  <a:pt x="3719" y="2966"/>
                </a:cubicBezTo>
                <a:cubicBezTo>
                  <a:pt x="3719" y="2955"/>
                  <a:pt x="3713" y="2955"/>
                  <a:pt x="3713" y="2944"/>
                </a:cubicBezTo>
                <a:cubicBezTo>
                  <a:pt x="3708" y="2934"/>
                  <a:pt x="3708" y="2934"/>
                  <a:pt x="3708" y="2923"/>
                </a:cubicBezTo>
                <a:cubicBezTo>
                  <a:pt x="3708" y="2912"/>
                  <a:pt x="3702" y="2912"/>
                  <a:pt x="3697" y="2923"/>
                </a:cubicBezTo>
                <a:cubicBezTo>
                  <a:pt x="3697" y="2923"/>
                  <a:pt x="3691" y="2923"/>
                  <a:pt x="3685" y="2923"/>
                </a:cubicBezTo>
                <a:cubicBezTo>
                  <a:pt x="3685" y="2934"/>
                  <a:pt x="3674" y="2944"/>
                  <a:pt x="3674" y="2934"/>
                </a:cubicBezTo>
                <a:cubicBezTo>
                  <a:pt x="3674" y="2923"/>
                  <a:pt x="3674" y="2923"/>
                  <a:pt x="3674" y="2923"/>
                </a:cubicBezTo>
                <a:cubicBezTo>
                  <a:pt x="3674" y="2912"/>
                  <a:pt x="3668" y="2912"/>
                  <a:pt x="3668" y="2901"/>
                </a:cubicBezTo>
                <a:cubicBezTo>
                  <a:pt x="3663" y="2891"/>
                  <a:pt x="3663" y="2880"/>
                  <a:pt x="3663" y="2880"/>
                </a:cubicBezTo>
                <a:cubicBezTo>
                  <a:pt x="3663" y="2869"/>
                  <a:pt x="3657" y="2859"/>
                  <a:pt x="3652" y="2859"/>
                </a:cubicBezTo>
                <a:cubicBezTo>
                  <a:pt x="3646" y="2859"/>
                  <a:pt x="3640" y="2848"/>
                  <a:pt x="3629" y="2848"/>
                </a:cubicBezTo>
                <a:cubicBezTo>
                  <a:pt x="3618" y="2848"/>
                  <a:pt x="3607" y="2848"/>
                  <a:pt x="3601" y="2859"/>
                </a:cubicBezTo>
                <a:cubicBezTo>
                  <a:pt x="3595" y="2869"/>
                  <a:pt x="3595" y="2869"/>
                  <a:pt x="3590" y="2880"/>
                </a:cubicBezTo>
                <a:cubicBezTo>
                  <a:pt x="3584" y="2880"/>
                  <a:pt x="3584" y="2880"/>
                  <a:pt x="3584" y="2880"/>
                </a:cubicBezTo>
                <a:cubicBezTo>
                  <a:pt x="3578" y="2880"/>
                  <a:pt x="3584" y="2869"/>
                  <a:pt x="3584" y="2869"/>
                </a:cubicBezTo>
                <a:cubicBezTo>
                  <a:pt x="3584" y="2859"/>
                  <a:pt x="3584" y="2859"/>
                  <a:pt x="3584" y="2859"/>
                </a:cubicBezTo>
                <a:cubicBezTo>
                  <a:pt x="3584" y="2848"/>
                  <a:pt x="3590" y="2848"/>
                  <a:pt x="3590" y="2848"/>
                </a:cubicBezTo>
                <a:cubicBezTo>
                  <a:pt x="3595" y="2848"/>
                  <a:pt x="3601" y="2837"/>
                  <a:pt x="3601" y="2837"/>
                </a:cubicBezTo>
                <a:cubicBezTo>
                  <a:pt x="3607" y="2826"/>
                  <a:pt x="3612" y="2816"/>
                  <a:pt x="3618" y="2805"/>
                </a:cubicBezTo>
                <a:cubicBezTo>
                  <a:pt x="3623" y="2805"/>
                  <a:pt x="3629" y="2794"/>
                  <a:pt x="3640" y="2783"/>
                </a:cubicBezTo>
                <a:cubicBezTo>
                  <a:pt x="3646" y="2783"/>
                  <a:pt x="3652" y="2783"/>
                  <a:pt x="3657" y="2773"/>
                </a:cubicBezTo>
                <a:cubicBezTo>
                  <a:pt x="3663" y="2773"/>
                  <a:pt x="3668" y="2773"/>
                  <a:pt x="3668" y="2762"/>
                </a:cubicBezTo>
                <a:cubicBezTo>
                  <a:pt x="3668" y="2740"/>
                  <a:pt x="3663" y="2751"/>
                  <a:pt x="3657" y="2740"/>
                </a:cubicBezTo>
                <a:cubicBezTo>
                  <a:pt x="3657" y="2740"/>
                  <a:pt x="3657" y="2740"/>
                  <a:pt x="3652" y="2740"/>
                </a:cubicBezTo>
                <a:cubicBezTo>
                  <a:pt x="3652" y="2740"/>
                  <a:pt x="3652" y="2740"/>
                  <a:pt x="3646" y="2740"/>
                </a:cubicBezTo>
                <a:cubicBezTo>
                  <a:pt x="3646" y="2740"/>
                  <a:pt x="3640" y="2740"/>
                  <a:pt x="3640" y="2730"/>
                </a:cubicBezTo>
                <a:cubicBezTo>
                  <a:pt x="3646" y="2730"/>
                  <a:pt x="3646" y="2730"/>
                  <a:pt x="3646" y="2730"/>
                </a:cubicBezTo>
                <a:cubicBezTo>
                  <a:pt x="3652" y="2730"/>
                  <a:pt x="3652" y="2719"/>
                  <a:pt x="3652" y="2719"/>
                </a:cubicBezTo>
                <a:cubicBezTo>
                  <a:pt x="3657" y="2719"/>
                  <a:pt x="3657" y="2719"/>
                  <a:pt x="3663" y="2719"/>
                </a:cubicBezTo>
                <a:cubicBezTo>
                  <a:pt x="3663" y="2730"/>
                  <a:pt x="3668" y="2719"/>
                  <a:pt x="3674" y="2719"/>
                </a:cubicBezTo>
                <a:cubicBezTo>
                  <a:pt x="3680" y="2708"/>
                  <a:pt x="3680" y="2708"/>
                  <a:pt x="3680" y="2697"/>
                </a:cubicBezTo>
                <a:cubicBezTo>
                  <a:pt x="3685" y="2676"/>
                  <a:pt x="3674" y="2676"/>
                  <a:pt x="3668" y="2665"/>
                </a:cubicBezTo>
                <a:cubicBezTo>
                  <a:pt x="3663" y="2654"/>
                  <a:pt x="3663" y="2654"/>
                  <a:pt x="3657" y="2654"/>
                </a:cubicBezTo>
                <a:cubicBezTo>
                  <a:pt x="3652" y="2654"/>
                  <a:pt x="3646" y="2654"/>
                  <a:pt x="3640" y="2644"/>
                </a:cubicBezTo>
                <a:cubicBezTo>
                  <a:pt x="3635" y="2644"/>
                  <a:pt x="3635" y="2644"/>
                  <a:pt x="3629" y="2644"/>
                </a:cubicBezTo>
                <a:cubicBezTo>
                  <a:pt x="3623" y="2644"/>
                  <a:pt x="3623" y="2654"/>
                  <a:pt x="3618" y="2654"/>
                </a:cubicBezTo>
                <a:cubicBezTo>
                  <a:pt x="3607" y="2665"/>
                  <a:pt x="3601" y="2665"/>
                  <a:pt x="3590" y="2665"/>
                </a:cubicBezTo>
                <a:cubicBezTo>
                  <a:pt x="3578" y="2676"/>
                  <a:pt x="3573" y="2676"/>
                  <a:pt x="3562" y="2676"/>
                </a:cubicBezTo>
                <a:cubicBezTo>
                  <a:pt x="3556" y="2676"/>
                  <a:pt x="3550" y="2676"/>
                  <a:pt x="3545" y="2687"/>
                </a:cubicBezTo>
                <a:cubicBezTo>
                  <a:pt x="3539" y="2687"/>
                  <a:pt x="3533" y="2687"/>
                  <a:pt x="3528" y="2676"/>
                </a:cubicBezTo>
                <a:cubicBezTo>
                  <a:pt x="3528" y="2676"/>
                  <a:pt x="3528" y="2676"/>
                  <a:pt x="3522" y="2676"/>
                </a:cubicBezTo>
                <a:cubicBezTo>
                  <a:pt x="3522" y="2665"/>
                  <a:pt x="3517" y="2665"/>
                  <a:pt x="3511" y="2654"/>
                </a:cubicBezTo>
                <a:cubicBezTo>
                  <a:pt x="3505" y="2654"/>
                  <a:pt x="3500" y="2644"/>
                  <a:pt x="3488" y="2633"/>
                </a:cubicBezTo>
                <a:cubicBezTo>
                  <a:pt x="3483" y="2633"/>
                  <a:pt x="3472" y="2633"/>
                  <a:pt x="3466" y="2654"/>
                </a:cubicBezTo>
                <a:cubicBezTo>
                  <a:pt x="3466" y="2665"/>
                  <a:pt x="3477" y="2665"/>
                  <a:pt x="3477" y="2665"/>
                </a:cubicBezTo>
                <a:cubicBezTo>
                  <a:pt x="3483" y="2665"/>
                  <a:pt x="3483" y="2665"/>
                  <a:pt x="3483" y="2654"/>
                </a:cubicBezTo>
                <a:cubicBezTo>
                  <a:pt x="3488" y="2654"/>
                  <a:pt x="3488" y="2654"/>
                  <a:pt x="3488" y="2654"/>
                </a:cubicBezTo>
                <a:cubicBezTo>
                  <a:pt x="3488" y="2654"/>
                  <a:pt x="3494" y="2644"/>
                  <a:pt x="3494" y="2644"/>
                </a:cubicBezTo>
                <a:cubicBezTo>
                  <a:pt x="3494" y="2654"/>
                  <a:pt x="3494" y="2654"/>
                  <a:pt x="3494" y="2665"/>
                </a:cubicBezTo>
                <a:cubicBezTo>
                  <a:pt x="3494" y="2665"/>
                  <a:pt x="3488" y="2665"/>
                  <a:pt x="3488" y="2665"/>
                </a:cubicBezTo>
                <a:cubicBezTo>
                  <a:pt x="3483" y="2676"/>
                  <a:pt x="3483" y="2676"/>
                  <a:pt x="3477" y="2676"/>
                </a:cubicBezTo>
                <a:cubicBezTo>
                  <a:pt x="3477" y="2665"/>
                  <a:pt x="3472" y="2665"/>
                  <a:pt x="3472" y="2665"/>
                </a:cubicBezTo>
                <a:cubicBezTo>
                  <a:pt x="3472" y="2665"/>
                  <a:pt x="3466" y="2665"/>
                  <a:pt x="3466" y="2665"/>
                </a:cubicBezTo>
                <a:cubicBezTo>
                  <a:pt x="3460" y="2665"/>
                  <a:pt x="3460" y="2665"/>
                  <a:pt x="3460" y="2665"/>
                </a:cubicBezTo>
                <a:cubicBezTo>
                  <a:pt x="3455" y="2654"/>
                  <a:pt x="3449" y="2654"/>
                  <a:pt x="3443" y="2665"/>
                </a:cubicBezTo>
                <a:cubicBezTo>
                  <a:pt x="3443" y="2665"/>
                  <a:pt x="3438" y="2665"/>
                  <a:pt x="3438" y="2665"/>
                </a:cubicBezTo>
                <a:cubicBezTo>
                  <a:pt x="3432" y="2665"/>
                  <a:pt x="3427" y="2665"/>
                  <a:pt x="3421" y="2665"/>
                </a:cubicBezTo>
                <a:cubicBezTo>
                  <a:pt x="3421" y="2665"/>
                  <a:pt x="3415" y="2676"/>
                  <a:pt x="3415" y="2687"/>
                </a:cubicBezTo>
                <a:cubicBezTo>
                  <a:pt x="3415" y="2697"/>
                  <a:pt x="3421" y="2697"/>
                  <a:pt x="3427" y="2697"/>
                </a:cubicBezTo>
                <a:cubicBezTo>
                  <a:pt x="3427" y="2708"/>
                  <a:pt x="3432" y="2708"/>
                  <a:pt x="3438" y="2708"/>
                </a:cubicBezTo>
                <a:cubicBezTo>
                  <a:pt x="3438" y="2708"/>
                  <a:pt x="3443" y="2708"/>
                  <a:pt x="3449" y="2719"/>
                </a:cubicBezTo>
                <a:cubicBezTo>
                  <a:pt x="3449" y="2719"/>
                  <a:pt x="3449" y="2730"/>
                  <a:pt x="3449" y="2740"/>
                </a:cubicBezTo>
                <a:cubicBezTo>
                  <a:pt x="3449" y="2751"/>
                  <a:pt x="3455" y="2751"/>
                  <a:pt x="3455" y="2762"/>
                </a:cubicBezTo>
                <a:cubicBezTo>
                  <a:pt x="3449" y="2762"/>
                  <a:pt x="3449" y="2751"/>
                  <a:pt x="3443" y="2751"/>
                </a:cubicBezTo>
                <a:cubicBezTo>
                  <a:pt x="3443" y="2740"/>
                  <a:pt x="3438" y="2730"/>
                  <a:pt x="3438" y="2730"/>
                </a:cubicBezTo>
                <a:cubicBezTo>
                  <a:pt x="3432" y="2719"/>
                  <a:pt x="3427" y="2719"/>
                  <a:pt x="3421" y="2719"/>
                </a:cubicBezTo>
                <a:cubicBezTo>
                  <a:pt x="3421" y="2708"/>
                  <a:pt x="3415" y="2708"/>
                  <a:pt x="3415" y="2719"/>
                </a:cubicBezTo>
                <a:cubicBezTo>
                  <a:pt x="3410" y="2719"/>
                  <a:pt x="3404" y="2719"/>
                  <a:pt x="3404" y="2730"/>
                </a:cubicBezTo>
                <a:cubicBezTo>
                  <a:pt x="3398" y="2730"/>
                  <a:pt x="3393" y="2719"/>
                  <a:pt x="3387" y="2730"/>
                </a:cubicBezTo>
                <a:cubicBezTo>
                  <a:pt x="3387" y="2740"/>
                  <a:pt x="3382" y="2740"/>
                  <a:pt x="3387" y="2751"/>
                </a:cubicBezTo>
                <a:cubicBezTo>
                  <a:pt x="3387" y="2751"/>
                  <a:pt x="3393" y="2762"/>
                  <a:pt x="3398" y="2762"/>
                </a:cubicBezTo>
                <a:cubicBezTo>
                  <a:pt x="3404" y="2773"/>
                  <a:pt x="3404" y="2773"/>
                  <a:pt x="3410" y="2773"/>
                </a:cubicBezTo>
                <a:cubicBezTo>
                  <a:pt x="3415" y="2783"/>
                  <a:pt x="3415" y="2783"/>
                  <a:pt x="3421" y="2783"/>
                </a:cubicBezTo>
                <a:cubicBezTo>
                  <a:pt x="3427" y="2783"/>
                  <a:pt x="3427" y="2794"/>
                  <a:pt x="3432" y="2794"/>
                </a:cubicBezTo>
                <a:cubicBezTo>
                  <a:pt x="3438" y="2794"/>
                  <a:pt x="3443" y="2794"/>
                  <a:pt x="3455" y="2783"/>
                </a:cubicBezTo>
                <a:cubicBezTo>
                  <a:pt x="3455" y="2783"/>
                  <a:pt x="3455" y="2783"/>
                  <a:pt x="3460" y="2783"/>
                </a:cubicBezTo>
                <a:cubicBezTo>
                  <a:pt x="3460" y="2783"/>
                  <a:pt x="3460" y="2773"/>
                  <a:pt x="3460" y="2773"/>
                </a:cubicBezTo>
                <a:cubicBezTo>
                  <a:pt x="3460" y="2773"/>
                  <a:pt x="3460" y="2762"/>
                  <a:pt x="3466" y="2762"/>
                </a:cubicBezTo>
                <a:cubicBezTo>
                  <a:pt x="3466" y="2762"/>
                  <a:pt x="3466" y="2773"/>
                  <a:pt x="3472" y="2773"/>
                </a:cubicBezTo>
                <a:cubicBezTo>
                  <a:pt x="3472" y="2783"/>
                  <a:pt x="3472" y="2783"/>
                  <a:pt x="3477" y="2794"/>
                </a:cubicBezTo>
                <a:cubicBezTo>
                  <a:pt x="3483" y="2794"/>
                  <a:pt x="3483" y="2805"/>
                  <a:pt x="3483" y="2805"/>
                </a:cubicBezTo>
                <a:cubicBezTo>
                  <a:pt x="3488" y="2805"/>
                  <a:pt x="3494" y="2805"/>
                  <a:pt x="3494" y="2805"/>
                </a:cubicBezTo>
                <a:cubicBezTo>
                  <a:pt x="3488" y="2816"/>
                  <a:pt x="3483" y="2805"/>
                  <a:pt x="3483" y="2805"/>
                </a:cubicBezTo>
                <a:cubicBezTo>
                  <a:pt x="3477" y="2805"/>
                  <a:pt x="3477" y="2794"/>
                  <a:pt x="3472" y="2794"/>
                </a:cubicBezTo>
                <a:cubicBezTo>
                  <a:pt x="3472" y="2794"/>
                  <a:pt x="3460" y="2783"/>
                  <a:pt x="3460" y="2794"/>
                </a:cubicBezTo>
                <a:cubicBezTo>
                  <a:pt x="3455" y="2805"/>
                  <a:pt x="3460" y="2805"/>
                  <a:pt x="3455" y="2816"/>
                </a:cubicBezTo>
                <a:cubicBezTo>
                  <a:pt x="3449" y="2816"/>
                  <a:pt x="3443" y="2826"/>
                  <a:pt x="3449" y="2826"/>
                </a:cubicBezTo>
                <a:cubicBezTo>
                  <a:pt x="3449" y="2837"/>
                  <a:pt x="3455" y="2837"/>
                  <a:pt x="3460" y="2837"/>
                </a:cubicBezTo>
                <a:cubicBezTo>
                  <a:pt x="3466" y="2837"/>
                  <a:pt x="3466" y="2826"/>
                  <a:pt x="3472" y="2826"/>
                </a:cubicBezTo>
                <a:cubicBezTo>
                  <a:pt x="3477" y="2837"/>
                  <a:pt x="3472" y="2848"/>
                  <a:pt x="3477" y="2848"/>
                </a:cubicBezTo>
                <a:cubicBezTo>
                  <a:pt x="3477" y="2859"/>
                  <a:pt x="3477" y="2859"/>
                  <a:pt x="3477" y="2869"/>
                </a:cubicBezTo>
                <a:cubicBezTo>
                  <a:pt x="3483" y="2869"/>
                  <a:pt x="3483" y="2880"/>
                  <a:pt x="3477" y="2880"/>
                </a:cubicBezTo>
                <a:cubicBezTo>
                  <a:pt x="3477" y="2880"/>
                  <a:pt x="3472" y="2891"/>
                  <a:pt x="3466" y="2880"/>
                </a:cubicBezTo>
                <a:cubicBezTo>
                  <a:pt x="3466" y="2880"/>
                  <a:pt x="3466" y="2869"/>
                  <a:pt x="3466" y="2869"/>
                </a:cubicBezTo>
                <a:cubicBezTo>
                  <a:pt x="3466" y="2869"/>
                  <a:pt x="3460" y="2859"/>
                  <a:pt x="3460" y="2859"/>
                </a:cubicBezTo>
                <a:cubicBezTo>
                  <a:pt x="3460" y="2859"/>
                  <a:pt x="3460" y="2859"/>
                  <a:pt x="3460" y="2848"/>
                </a:cubicBezTo>
                <a:cubicBezTo>
                  <a:pt x="3460" y="2848"/>
                  <a:pt x="3460" y="2848"/>
                  <a:pt x="3460" y="2848"/>
                </a:cubicBezTo>
                <a:cubicBezTo>
                  <a:pt x="3455" y="2859"/>
                  <a:pt x="3460" y="2869"/>
                  <a:pt x="3460" y="2869"/>
                </a:cubicBezTo>
                <a:cubicBezTo>
                  <a:pt x="3460" y="2880"/>
                  <a:pt x="3460" y="2891"/>
                  <a:pt x="3460" y="2891"/>
                </a:cubicBezTo>
                <a:cubicBezTo>
                  <a:pt x="3466" y="2901"/>
                  <a:pt x="3466" y="2901"/>
                  <a:pt x="3460" y="2912"/>
                </a:cubicBezTo>
                <a:cubicBezTo>
                  <a:pt x="3460" y="2912"/>
                  <a:pt x="3455" y="2912"/>
                  <a:pt x="3449" y="2912"/>
                </a:cubicBezTo>
                <a:cubicBezTo>
                  <a:pt x="3449" y="2912"/>
                  <a:pt x="3443" y="2923"/>
                  <a:pt x="3438" y="2912"/>
                </a:cubicBezTo>
                <a:cubicBezTo>
                  <a:pt x="3438" y="2912"/>
                  <a:pt x="3432" y="2912"/>
                  <a:pt x="3432" y="2912"/>
                </a:cubicBezTo>
                <a:cubicBezTo>
                  <a:pt x="3432" y="2923"/>
                  <a:pt x="3432" y="2923"/>
                  <a:pt x="3432" y="2923"/>
                </a:cubicBezTo>
                <a:cubicBezTo>
                  <a:pt x="3432" y="2934"/>
                  <a:pt x="3427" y="2934"/>
                  <a:pt x="3421" y="2923"/>
                </a:cubicBezTo>
                <a:cubicBezTo>
                  <a:pt x="3421" y="2923"/>
                  <a:pt x="3415" y="2923"/>
                  <a:pt x="3415" y="2912"/>
                </a:cubicBezTo>
                <a:cubicBezTo>
                  <a:pt x="3410" y="2912"/>
                  <a:pt x="3410" y="2901"/>
                  <a:pt x="3404" y="2901"/>
                </a:cubicBezTo>
                <a:cubicBezTo>
                  <a:pt x="3398" y="2891"/>
                  <a:pt x="3393" y="2880"/>
                  <a:pt x="3387" y="2869"/>
                </a:cubicBezTo>
                <a:cubicBezTo>
                  <a:pt x="3376" y="2859"/>
                  <a:pt x="3370" y="2848"/>
                  <a:pt x="3365" y="2837"/>
                </a:cubicBezTo>
                <a:cubicBezTo>
                  <a:pt x="3359" y="2837"/>
                  <a:pt x="3348" y="2837"/>
                  <a:pt x="3336" y="2837"/>
                </a:cubicBezTo>
                <a:cubicBezTo>
                  <a:pt x="3331" y="2848"/>
                  <a:pt x="3331" y="2848"/>
                  <a:pt x="3325" y="2859"/>
                </a:cubicBezTo>
                <a:cubicBezTo>
                  <a:pt x="3320" y="2859"/>
                  <a:pt x="3320" y="2869"/>
                  <a:pt x="3320" y="2880"/>
                </a:cubicBezTo>
                <a:cubicBezTo>
                  <a:pt x="3320" y="2880"/>
                  <a:pt x="3314" y="2891"/>
                  <a:pt x="3314" y="2901"/>
                </a:cubicBezTo>
                <a:cubicBezTo>
                  <a:pt x="3308" y="2912"/>
                  <a:pt x="3308" y="2912"/>
                  <a:pt x="3314" y="2923"/>
                </a:cubicBezTo>
                <a:cubicBezTo>
                  <a:pt x="3314" y="2934"/>
                  <a:pt x="3325" y="2944"/>
                  <a:pt x="3331" y="2955"/>
                </a:cubicBezTo>
                <a:cubicBezTo>
                  <a:pt x="3331" y="2955"/>
                  <a:pt x="3336" y="2966"/>
                  <a:pt x="3342" y="2966"/>
                </a:cubicBezTo>
                <a:cubicBezTo>
                  <a:pt x="3348" y="2977"/>
                  <a:pt x="3353" y="2966"/>
                  <a:pt x="3353" y="2977"/>
                </a:cubicBezTo>
                <a:cubicBezTo>
                  <a:pt x="3359" y="2977"/>
                  <a:pt x="3365" y="2987"/>
                  <a:pt x="3365" y="2998"/>
                </a:cubicBezTo>
                <a:cubicBezTo>
                  <a:pt x="3365" y="2998"/>
                  <a:pt x="3365" y="3009"/>
                  <a:pt x="3365" y="3020"/>
                </a:cubicBezTo>
                <a:cubicBezTo>
                  <a:pt x="3370" y="3020"/>
                  <a:pt x="3370" y="3020"/>
                  <a:pt x="3376" y="3020"/>
                </a:cubicBezTo>
                <a:cubicBezTo>
                  <a:pt x="3382" y="3020"/>
                  <a:pt x="3382" y="3020"/>
                  <a:pt x="3387" y="3030"/>
                </a:cubicBezTo>
                <a:cubicBezTo>
                  <a:pt x="3393" y="3041"/>
                  <a:pt x="3398" y="3020"/>
                  <a:pt x="3404" y="3020"/>
                </a:cubicBezTo>
                <a:cubicBezTo>
                  <a:pt x="3410" y="3009"/>
                  <a:pt x="3410" y="3020"/>
                  <a:pt x="3415" y="3020"/>
                </a:cubicBezTo>
                <a:cubicBezTo>
                  <a:pt x="3421" y="3030"/>
                  <a:pt x="3421" y="3041"/>
                  <a:pt x="3421" y="3041"/>
                </a:cubicBezTo>
                <a:cubicBezTo>
                  <a:pt x="3427" y="3052"/>
                  <a:pt x="3432" y="3041"/>
                  <a:pt x="3438" y="3041"/>
                </a:cubicBezTo>
                <a:cubicBezTo>
                  <a:pt x="3443" y="3041"/>
                  <a:pt x="3443" y="3052"/>
                  <a:pt x="3449" y="3052"/>
                </a:cubicBezTo>
                <a:cubicBezTo>
                  <a:pt x="3449" y="3063"/>
                  <a:pt x="3449" y="3063"/>
                  <a:pt x="3455" y="3073"/>
                </a:cubicBezTo>
                <a:cubicBezTo>
                  <a:pt x="3455" y="3073"/>
                  <a:pt x="3460" y="3084"/>
                  <a:pt x="3460" y="3084"/>
                </a:cubicBezTo>
                <a:cubicBezTo>
                  <a:pt x="3466" y="3106"/>
                  <a:pt x="3477" y="3116"/>
                  <a:pt x="3488" y="3116"/>
                </a:cubicBezTo>
                <a:cubicBezTo>
                  <a:pt x="3488" y="3127"/>
                  <a:pt x="3494" y="3127"/>
                  <a:pt x="3500" y="3127"/>
                </a:cubicBezTo>
                <a:cubicBezTo>
                  <a:pt x="3505" y="3138"/>
                  <a:pt x="3505" y="3149"/>
                  <a:pt x="3505" y="3159"/>
                </a:cubicBezTo>
                <a:cubicBezTo>
                  <a:pt x="3511" y="3170"/>
                  <a:pt x="3511" y="3170"/>
                  <a:pt x="3511" y="3181"/>
                </a:cubicBezTo>
                <a:cubicBezTo>
                  <a:pt x="3517" y="3181"/>
                  <a:pt x="3517" y="3181"/>
                  <a:pt x="3522" y="3181"/>
                </a:cubicBezTo>
                <a:cubicBezTo>
                  <a:pt x="3522" y="3181"/>
                  <a:pt x="3522" y="3192"/>
                  <a:pt x="3522" y="3192"/>
                </a:cubicBezTo>
                <a:cubicBezTo>
                  <a:pt x="3528" y="3202"/>
                  <a:pt x="3528" y="3213"/>
                  <a:pt x="3528" y="3224"/>
                </a:cubicBezTo>
                <a:cubicBezTo>
                  <a:pt x="3528" y="3224"/>
                  <a:pt x="3533" y="3235"/>
                  <a:pt x="3539" y="3235"/>
                </a:cubicBezTo>
                <a:cubicBezTo>
                  <a:pt x="3539" y="3235"/>
                  <a:pt x="3545" y="3235"/>
                  <a:pt x="3550" y="3235"/>
                </a:cubicBezTo>
                <a:cubicBezTo>
                  <a:pt x="3556" y="3235"/>
                  <a:pt x="3556" y="3245"/>
                  <a:pt x="3562" y="3256"/>
                </a:cubicBezTo>
                <a:cubicBezTo>
                  <a:pt x="3567" y="3256"/>
                  <a:pt x="3578" y="3245"/>
                  <a:pt x="3584" y="3235"/>
                </a:cubicBezTo>
                <a:cubicBezTo>
                  <a:pt x="3584" y="3235"/>
                  <a:pt x="3590" y="3235"/>
                  <a:pt x="3590" y="3224"/>
                </a:cubicBezTo>
                <a:cubicBezTo>
                  <a:pt x="3595" y="3224"/>
                  <a:pt x="3595" y="3213"/>
                  <a:pt x="3601" y="3213"/>
                </a:cubicBezTo>
                <a:cubicBezTo>
                  <a:pt x="3601" y="3213"/>
                  <a:pt x="3612" y="3202"/>
                  <a:pt x="3612" y="3192"/>
                </a:cubicBezTo>
                <a:cubicBezTo>
                  <a:pt x="3612" y="3192"/>
                  <a:pt x="3607" y="3192"/>
                  <a:pt x="3607" y="3192"/>
                </a:cubicBezTo>
                <a:cubicBezTo>
                  <a:pt x="3601" y="3192"/>
                  <a:pt x="3601" y="3181"/>
                  <a:pt x="3601" y="3181"/>
                </a:cubicBezTo>
                <a:cubicBezTo>
                  <a:pt x="3601" y="3181"/>
                  <a:pt x="3595" y="3181"/>
                  <a:pt x="3595" y="3170"/>
                </a:cubicBezTo>
                <a:cubicBezTo>
                  <a:pt x="3595" y="3170"/>
                  <a:pt x="3595" y="3159"/>
                  <a:pt x="3595" y="3159"/>
                </a:cubicBezTo>
                <a:cubicBezTo>
                  <a:pt x="3595" y="3159"/>
                  <a:pt x="3601" y="3170"/>
                  <a:pt x="3601" y="3170"/>
                </a:cubicBezTo>
                <a:cubicBezTo>
                  <a:pt x="3601" y="3170"/>
                  <a:pt x="3607" y="3170"/>
                  <a:pt x="3607" y="3170"/>
                </a:cubicBezTo>
                <a:cubicBezTo>
                  <a:pt x="3612" y="3181"/>
                  <a:pt x="3618" y="3170"/>
                  <a:pt x="3618" y="3170"/>
                </a:cubicBezTo>
                <a:cubicBezTo>
                  <a:pt x="3623" y="3170"/>
                  <a:pt x="3629" y="3170"/>
                  <a:pt x="3635" y="3170"/>
                </a:cubicBezTo>
                <a:cubicBezTo>
                  <a:pt x="3640" y="3170"/>
                  <a:pt x="3640" y="3159"/>
                  <a:pt x="3646" y="3159"/>
                </a:cubicBezTo>
                <a:cubicBezTo>
                  <a:pt x="3652" y="3149"/>
                  <a:pt x="3652" y="3149"/>
                  <a:pt x="3657" y="3149"/>
                </a:cubicBezTo>
                <a:cubicBezTo>
                  <a:pt x="3663" y="3138"/>
                  <a:pt x="3668" y="3138"/>
                  <a:pt x="3680" y="3138"/>
                </a:cubicBezTo>
                <a:cubicBezTo>
                  <a:pt x="3685" y="3127"/>
                  <a:pt x="3697" y="3127"/>
                  <a:pt x="3708" y="3116"/>
                </a:cubicBezTo>
                <a:cubicBezTo>
                  <a:pt x="3708" y="3106"/>
                  <a:pt x="3713" y="3095"/>
                  <a:pt x="3713" y="3084"/>
                </a:cubicBezTo>
                <a:cubicBezTo>
                  <a:pt x="3713" y="3084"/>
                  <a:pt x="3708" y="3073"/>
                  <a:pt x="3708" y="3063"/>
                </a:cubicBezTo>
                <a:cubicBezTo>
                  <a:pt x="3713" y="3063"/>
                  <a:pt x="3713" y="3063"/>
                  <a:pt x="3713" y="3052"/>
                </a:cubicBezTo>
                <a:cubicBezTo>
                  <a:pt x="3713" y="3052"/>
                  <a:pt x="3713" y="3052"/>
                  <a:pt x="3708" y="3041"/>
                </a:cubicBezTo>
                <a:cubicBezTo>
                  <a:pt x="3708" y="3041"/>
                  <a:pt x="3708" y="3030"/>
                  <a:pt x="3702" y="3020"/>
                </a:cubicBezTo>
                <a:cubicBezTo>
                  <a:pt x="3702" y="3020"/>
                  <a:pt x="3697" y="3020"/>
                  <a:pt x="3697" y="3020"/>
                </a:cubicBezTo>
                <a:cubicBezTo>
                  <a:pt x="3691" y="3020"/>
                  <a:pt x="3697" y="3009"/>
                  <a:pt x="3697" y="3009"/>
                </a:cubicBezTo>
                <a:close/>
                <a:moveTo>
                  <a:pt x="4062" y="2450"/>
                </a:moveTo>
                <a:cubicBezTo>
                  <a:pt x="4062" y="2461"/>
                  <a:pt x="4068" y="2461"/>
                  <a:pt x="4068" y="2461"/>
                </a:cubicBezTo>
                <a:cubicBezTo>
                  <a:pt x="4068" y="2450"/>
                  <a:pt x="4074" y="2450"/>
                  <a:pt x="4074" y="2450"/>
                </a:cubicBezTo>
                <a:cubicBezTo>
                  <a:pt x="4074" y="2439"/>
                  <a:pt x="4079" y="2439"/>
                  <a:pt x="4079" y="2439"/>
                </a:cubicBezTo>
                <a:cubicBezTo>
                  <a:pt x="4079" y="2450"/>
                  <a:pt x="4079" y="2450"/>
                  <a:pt x="4079" y="2461"/>
                </a:cubicBezTo>
                <a:cubicBezTo>
                  <a:pt x="4079" y="2472"/>
                  <a:pt x="4090" y="2472"/>
                  <a:pt x="4096" y="2472"/>
                </a:cubicBezTo>
                <a:cubicBezTo>
                  <a:pt x="4096" y="2482"/>
                  <a:pt x="4102" y="2482"/>
                  <a:pt x="4102" y="2482"/>
                </a:cubicBezTo>
                <a:cubicBezTo>
                  <a:pt x="4107" y="2482"/>
                  <a:pt x="4113" y="2482"/>
                  <a:pt x="4113" y="2482"/>
                </a:cubicBezTo>
                <a:cubicBezTo>
                  <a:pt x="4119" y="2493"/>
                  <a:pt x="4119" y="2493"/>
                  <a:pt x="4124" y="2482"/>
                </a:cubicBezTo>
                <a:cubicBezTo>
                  <a:pt x="4124" y="2482"/>
                  <a:pt x="4124" y="2482"/>
                  <a:pt x="4130" y="2482"/>
                </a:cubicBezTo>
                <a:cubicBezTo>
                  <a:pt x="4130" y="2482"/>
                  <a:pt x="4135" y="2493"/>
                  <a:pt x="4141" y="2493"/>
                </a:cubicBezTo>
                <a:cubicBezTo>
                  <a:pt x="4147" y="2493"/>
                  <a:pt x="4152" y="2493"/>
                  <a:pt x="4158" y="2493"/>
                </a:cubicBezTo>
                <a:cubicBezTo>
                  <a:pt x="4164" y="2493"/>
                  <a:pt x="4169" y="2482"/>
                  <a:pt x="4175" y="2482"/>
                </a:cubicBezTo>
                <a:cubicBezTo>
                  <a:pt x="4175" y="2482"/>
                  <a:pt x="4186" y="2482"/>
                  <a:pt x="4186" y="2472"/>
                </a:cubicBezTo>
                <a:cubicBezTo>
                  <a:pt x="4186" y="2461"/>
                  <a:pt x="4180" y="2461"/>
                  <a:pt x="4180" y="2450"/>
                </a:cubicBezTo>
                <a:cubicBezTo>
                  <a:pt x="4180" y="2439"/>
                  <a:pt x="4186" y="2461"/>
                  <a:pt x="4192" y="2439"/>
                </a:cubicBezTo>
                <a:cubicBezTo>
                  <a:pt x="4192" y="2439"/>
                  <a:pt x="4186" y="2418"/>
                  <a:pt x="4197" y="2429"/>
                </a:cubicBezTo>
                <a:cubicBezTo>
                  <a:pt x="4197" y="2429"/>
                  <a:pt x="4197" y="2450"/>
                  <a:pt x="4197" y="2450"/>
                </a:cubicBezTo>
                <a:cubicBezTo>
                  <a:pt x="4203" y="2461"/>
                  <a:pt x="4203" y="2461"/>
                  <a:pt x="4203" y="2461"/>
                </a:cubicBezTo>
                <a:cubicBezTo>
                  <a:pt x="4209" y="2450"/>
                  <a:pt x="4209" y="2450"/>
                  <a:pt x="4209" y="2450"/>
                </a:cubicBezTo>
                <a:cubicBezTo>
                  <a:pt x="4209" y="2439"/>
                  <a:pt x="4209" y="2429"/>
                  <a:pt x="4214" y="2429"/>
                </a:cubicBezTo>
                <a:cubicBezTo>
                  <a:pt x="4214" y="2418"/>
                  <a:pt x="4220" y="2418"/>
                  <a:pt x="4220" y="2418"/>
                </a:cubicBezTo>
                <a:cubicBezTo>
                  <a:pt x="4220" y="2418"/>
                  <a:pt x="4220" y="2407"/>
                  <a:pt x="4220" y="2407"/>
                </a:cubicBezTo>
                <a:cubicBezTo>
                  <a:pt x="4225" y="2396"/>
                  <a:pt x="4225" y="2429"/>
                  <a:pt x="4225" y="2429"/>
                </a:cubicBezTo>
                <a:cubicBezTo>
                  <a:pt x="4225" y="2439"/>
                  <a:pt x="4231" y="2450"/>
                  <a:pt x="4225" y="2461"/>
                </a:cubicBezTo>
                <a:cubicBezTo>
                  <a:pt x="4225" y="2472"/>
                  <a:pt x="4220" y="2482"/>
                  <a:pt x="4220" y="2493"/>
                </a:cubicBezTo>
                <a:cubicBezTo>
                  <a:pt x="4220" y="2493"/>
                  <a:pt x="4225" y="2504"/>
                  <a:pt x="4231" y="2504"/>
                </a:cubicBezTo>
                <a:cubicBezTo>
                  <a:pt x="4237" y="2515"/>
                  <a:pt x="4237" y="2504"/>
                  <a:pt x="4242" y="2504"/>
                </a:cubicBezTo>
                <a:cubicBezTo>
                  <a:pt x="4248" y="2504"/>
                  <a:pt x="4254" y="2504"/>
                  <a:pt x="4254" y="2504"/>
                </a:cubicBezTo>
                <a:cubicBezTo>
                  <a:pt x="4259" y="2504"/>
                  <a:pt x="4259" y="2504"/>
                  <a:pt x="4265" y="2504"/>
                </a:cubicBezTo>
                <a:cubicBezTo>
                  <a:pt x="4265" y="2504"/>
                  <a:pt x="4265" y="2504"/>
                  <a:pt x="4270" y="2504"/>
                </a:cubicBezTo>
                <a:cubicBezTo>
                  <a:pt x="4270" y="2504"/>
                  <a:pt x="4270" y="2504"/>
                  <a:pt x="4276" y="2504"/>
                </a:cubicBezTo>
                <a:cubicBezTo>
                  <a:pt x="4276" y="2515"/>
                  <a:pt x="4282" y="2515"/>
                  <a:pt x="4282" y="2515"/>
                </a:cubicBezTo>
                <a:cubicBezTo>
                  <a:pt x="4287" y="2504"/>
                  <a:pt x="4287" y="2504"/>
                  <a:pt x="4293" y="2504"/>
                </a:cubicBezTo>
                <a:cubicBezTo>
                  <a:pt x="4299" y="2504"/>
                  <a:pt x="4299" y="2504"/>
                  <a:pt x="4304" y="2515"/>
                </a:cubicBezTo>
                <a:cubicBezTo>
                  <a:pt x="4310" y="2515"/>
                  <a:pt x="4310" y="2515"/>
                  <a:pt x="4310" y="2515"/>
                </a:cubicBezTo>
                <a:cubicBezTo>
                  <a:pt x="4315" y="2504"/>
                  <a:pt x="4315" y="2504"/>
                  <a:pt x="4315" y="2504"/>
                </a:cubicBezTo>
                <a:cubicBezTo>
                  <a:pt x="4321" y="2504"/>
                  <a:pt x="4327" y="2504"/>
                  <a:pt x="4332" y="2515"/>
                </a:cubicBezTo>
                <a:cubicBezTo>
                  <a:pt x="4332" y="2515"/>
                  <a:pt x="4338" y="2504"/>
                  <a:pt x="4338" y="2504"/>
                </a:cubicBezTo>
                <a:cubicBezTo>
                  <a:pt x="4338" y="2504"/>
                  <a:pt x="4344" y="2515"/>
                  <a:pt x="4344" y="2504"/>
                </a:cubicBezTo>
                <a:cubicBezTo>
                  <a:pt x="4349" y="2504"/>
                  <a:pt x="4338" y="2493"/>
                  <a:pt x="4338" y="2493"/>
                </a:cubicBezTo>
                <a:cubicBezTo>
                  <a:pt x="4332" y="2482"/>
                  <a:pt x="4344" y="2482"/>
                  <a:pt x="4344" y="2493"/>
                </a:cubicBezTo>
                <a:cubicBezTo>
                  <a:pt x="4344" y="2493"/>
                  <a:pt x="4344" y="2504"/>
                  <a:pt x="4349" y="2504"/>
                </a:cubicBezTo>
                <a:cubicBezTo>
                  <a:pt x="4355" y="2515"/>
                  <a:pt x="4361" y="2515"/>
                  <a:pt x="4366" y="2504"/>
                </a:cubicBezTo>
                <a:cubicBezTo>
                  <a:pt x="4366" y="2493"/>
                  <a:pt x="4366" y="2482"/>
                  <a:pt x="4372" y="2482"/>
                </a:cubicBezTo>
                <a:cubicBezTo>
                  <a:pt x="4377" y="2482"/>
                  <a:pt x="4372" y="2493"/>
                  <a:pt x="4377" y="2493"/>
                </a:cubicBezTo>
                <a:cubicBezTo>
                  <a:pt x="4377" y="2504"/>
                  <a:pt x="4383" y="2504"/>
                  <a:pt x="4389" y="2504"/>
                </a:cubicBezTo>
                <a:cubicBezTo>
                  <a:pt x="4394" y="2504"/>
                  <a:pt x="4406" y="2504"/>
                  <a:pt x="4411" y="2504"/>
                </a:cubicBezTo>
                <a:cubicBezTo>
                  <a:pt x="4417" y="2504"/>
                  <a:pt x="4417" y="2493"/>
                  <a:pt x="4417" y="2482"/>
                </a:cubicBezTo>
                <a:cubicBezTo>
                  <a:pt x="4417" y="2482"/>
                  <a:pt x="4411" y="2461"/>
                  <a:pt x="4417" y="2461"/>
                </a:cubicBezTo>
                <a:cubicBezTo>
                  <a:pt x="4417" y="2461"/>
                  <a:pt x="4422" y="2482"/>
                  <a:pt x="4422" y="2482"/>
                </a:cubicBezTo>
                <a:cubicBezTo>
                  <a:pt x="4422" y="2493"/>
                  <a:pt x="4422" y="2493"/>
                  <a:pt x="4422" y="2493"/>
                </a:cubicBezTo>
                <a:cubicBezTo>
                  <a:pt x="4422" y="2504"/>
                  <a:pt x="4428" y="2504"/>
                  <a:pt x="4428" y="2504"/>
                </a:cubicBezTo>
                <a:cubicBezTo>
                  <a:pt x="4434" y="2504"/>
                  <a:pt x="4439" y="2504"/>
                  <a:pt x="4439" y="2504"/>
                </a:cubicBezTo>
                <a:cubicBezTo>
                  <a:pt x="4445" y="2493"/>
                  <a:pt x="4445" y="2482"/>
                  <a:pt x="4445" y="2472"/>
                </a:cubicBezTo>
                <a:cubicBezTo>
                  <a:pt x="4445" y="2472"/>
                  <a:pt x="4445" y="2461"/>
                  <a:pt x="4445" y="2461"/>
                </a:cubicBezTo>
                <a:cubicBezTo>
                  <a:pt x="4451" y="2461"/>
                  <a:pt x="4451" y="2472"/>
                  <a:pt x="4451" y="2472"/>
                </a:cubicBezTo>
                <a:cubicBezTo>
                  <a:pt x="4451" y="2482"/>
                  <a:pt x="4451" y="2504"/>
                  <a:pt x="4451" y="2504"/>
                </a:cubicBezTo>
                <a:cubicBezTo>
                  <a:pt x="4456" y="2504"/>
                  <a:pt x="4462" y="2493"/>
                  <a:pt x="4467" y="2493"/>
                </a:cubicBezTo>
                <a:cubicBezTo>
                  <a:pt x="4473" y="2504"/>
                  <a:pt x="4473" y="2504"/>
                  <a:pt x="4479" y="2504"/>
                </a:cubicBezTo>
                <a:cubicBezTo>
                  <a:pt x="4484" y="2504"/>
                  <a:pt x="4484" y="2493"/>
                  <a:pt x="4490" y="2493"/>
                </a:cubicBezTo>
                <a:cubicBezTo>
                  <a:pt x="4496" y="2493"/>
                  <a:pt x="4496" y="2504"/>
                  <a:pt x="4501" y="2493"/>
                </a:cubicBezTo>
                <a:cubicBezTo>
                  <a:pt x="4507" y="2493"/>
                  <a:pt x="4507" y="2493"/>
                  <a:pt x="4512" y="2493"/>
                </a:cubicBezTo>
                <a:cubicBezTo>
                  <a:pt x="4518" y="2493"/>
                  <a:pt x="4524" y="2493"/>
                  <a:pt x="4524" y="2493"/>
                </a:cubicBezTo>
                <a:cubicBezTo>
                  <a:pt x="4535" y="2493"/>
                  <a:pt x="4546" y="2482"/>
                  <a:pt x="4552" y="2472"/>
                </a:cubicBezTo>
                <a:cubicBezTo>
                  <a:pt x="4552" y="2461"/>
                  <a:pt x="4552" y="2461"/>
                  <a:pt x="4552" y="2450"/>
                </a:cubicBezTo>
                <a:cubicBezTo>
                  <a:pt x="4552" y="2450"/>
                  <a:pt x="4552" y="2439"/>
                  <a:pt x="4552" y="2439"/>
                </a:cubicBezTo>
                <a:cubicBezTo>
                  <a:pt x="4552" y="2429"/>
                  <a:pt x="4552" y="2429"/>
                  <a:pt x="4546" y="2418"/>
                </a:cubicBezTo>
                <a:cubicBezTo>
                  <a:pt x="4541" y="2407"/>
                  <a:pt x="4541" y="2396"/>
                  <a:pt x="4546" y="2407"/>
                </a:cubicBezTo>
                <a:cubicBezTo>
                  <a:pt x="4552" y="2418"/>
                  <a:pt x="4552" y="2418"/>
                  <a:pt x="4557" y="2418"/>
                </a:cubicBezTo>
                <a:cubicBezTo>
                  <a:pt x="4563" y="2429"/>
                  <a:pt x="4569" y="2418"/>
                  <a:pt x="4569" y="2429"/>
                </a:cubicBezTo>
                <a:cubicBezTo>
                  <a:pt x="4569" y="2429"/>
                  <a:pt x="4574" y="2439"/>
                  <a:pt x="4569" y="2439"/>
                </a:cubicBezTo>
                <a:cubicBezTo>
                  <a:pt x="4569" y="2450"/>
                  <a:pt x="4569" y="2450"/>
                  <a:pt x="4569" y="2461"/>
                </a:cubicBezTo>
                <a:cubicBezTo>
                  <a:pt x="4569" y="2472"/>
                  <a:pt x="4580" y="2482"/>
                  <a:pt x="4586" y="2493"/>
                </a:cubicBezTo>
                <a:cubicBezTo>
                  <a:pt x="4591" y="2493"/>
                  <a:pt x="4597" y="2504"/>
                  <a:pt x="4597" y="2504"/>
                </a:cubicBezTo>
                <a:cubicBezTo>
                  <a:pt x="4602" y="2504"/>
                  <a:pt x="4608" y="2493"/>
                  <a:pt x="4614" y="2493"/>
                </a:cubicBezTo>
                <a:cubicBezTo>
                  <a:pt x="4614" y="2493"/>
                  <a:pt x="4619" y="2504"/>
                  <a:pt x="4625" y="2504"/>
                </a:cubicBezTo>
                <a:cubicBezTo>
                  <a:pt x="4631" y="2504"/>
                  <a:pt x="4636" y="2504"/>
                  <a:pt x="4642" y="2504"/>
                </a:cubicBezTo>
                <a:cubicBezTo>
                  <a:pt x="4647" y="2504"/>
                  <a:pt x="4653" y="2515"/>
                  <a:pt x="4653" y="2515"/>
                </a:cubicBezTo>
                <a:cubicBezTo>
                  <a:pt x="4664" y="2515"/>
                  <a:pt x="4676" y="2504"/>
                  <a:pt x="4687" y="2504"/>
                </a:cubicBezTo>
                <a:cubicBezTo>
                  <a:pt x="4692" y="2504"/>
                  <a:pt x="4698" y="2504"/>
                  <a:pt x="4704" y="2504"/>
                </a:cubicBezTo>
                <a:cubicBezTo>
                  <a:pt x="4709" y="2493"/>
                  <a:pt x="4709" y="2493"/>
                  <a:pt x="4715" y="2493"/>
                </a:cubicBezTo>
                <a:cubicBezTo>
                  <a:pt x="4726" y="2493"/>
                  <a:pt x="4743" y="2493"/>
                  <a:pt x="4749" y="2482"/>
                </a:cubicBezTo>
                <a:cubicBezTo>
                  <a:pt x="4754" y="2482"/>
                  <a:pt x="4760" y="2482"/>
                  <a:pt x="4760" y="2472"/>
                </a:cubicBezTo>
                <a:cubicBezTo>
                  <a:pt x="4760" y="2461"/>
                  <a:pt x="4760" y="2461"/>
                  <a:pt x="4760" y="2450"/>
                </a:cubicBezTo>
                <a:cubicBezTo>
                  <a:pt x="4760" y="2450"/>
                  <a:pt x="4760" y="2450"/>
                  <a:pt x="4760" y="2439"/>
                </a:cubicBezTo>
                <a:cubicBezTo>
                  <a:pt x="4760" y="2429"/>
                  <a:pt x="4766" y="2429"/>
                  <a:pt x="4760" y="2418"/>
                </a:cubicBezTo>
                <a:cubicBezTo>
                  <a:pt x="4760" y="2418"/>
                  <a:pt x="4754" y="2418"/>
                  <a:pt x="4754" y="2418"/>
                </a:cubicBezTo>
                <a:cubicBezTo>
                  <a:pt x="4754" y="2418"/>
                  <a:pt x="4754" y="2407"/>
                  <a:pt x="4754" y="2407"/>
                </a:cubicBezTo>
                <a:cubicBezTo>
                  <a:pt x="4754" y="2407"/>
                  <a:pt x="4749" y="2396"/>
                  <a:pt x="4754" y="2396"/>
                </a:cubicBezTo>
                <a:cubicBezTo>
                  <a:pt x="4754" y="2396"/>
                  <a:pt x="4760" y="2396"/>
                  <a:pt x="4760" y="2407"/>
                </a:cubicBezTo>
                <a:cubicBezTo>
                  <a:pt x="4760" y="2407"/>
                  <a:pt x="4760" y="2407"/>
                  <a:pt x="4760" y="2418"/>
                </a:cubicBezTo>
                <a:cubicBezTo>
                  <a:pt x="4760" y="2418"/>
                  <a:pt x="4766" y="2418"/>
                  <a:pt x="4766" y="2418"/>
                </a:cubicBezTo>
                <a:cubicBezTo>
                  <a:pt x="4777" y="2418"/>
                  <a:pt x="4782" y="2407"/>
                  <a:pt x="4794" y="2407"/>
                </a:cubicBezTo>
                <a:cubicBezTo>
                  <a:pt x="4799" y="2407"/>
                  <a:pt x="4799" y="2407"/>
                  <a:pt x="4805" y="2407"/>
                </a:cubicBezTo>
                <a:cubicBezTo>
                  <a:pt x="4811" y="2407"/>
                  <a:pt x="4811" y="2407"/>
                  <a:pt x="4811" y="2407"/>
                </a:cubicBezTo>
                <a:cubicBezTo>
                  <a:pt x="4811" y="2396"/>
                  <a:pt x="4805" y="2396"/>
                  <a:pt x="4805" y="2396"/>
                </a:cubicBezTo>
                <a:cubicBezTo>
                  <a:pt x="4805" y="2386"/>
                  <a:pt x="4799" y="2386"/>
                  <a:pt x="4794" y="2375"/>
                </a:cubicBezTo>
                <a:cubicBezTo>
                  <a:pt x="4794" y="2364"/>
                  <a:pt x="4788" y="2364"/>
                  <a:pt x="4782" y="2364"/>
                </a:cubicBezTo>
                <a:cubicBezTo>
                  <a:pt x="4777" y="2364"/>
                  <a:pt x="4777" y="2375"/>
                  <a:pt x="4771" y="2375"/>
                </a:cubicBezTo>
                <a:cubicBezTo>
                  <a:pt x="4771" y="2386"/>
                  <a:pt x="4766" y="2386"/>
                  <a:pt x="4760" y="2386"/>
                </a:cubicBezTo>
                <a:cubicBezTo>
                  <a:pt x="4754" y="2386"/>
                  <a:pt x="4754" y="2375"/>
                  <a:pt x="4749" y="2375"/>
                </a:cubicBezTo>
                <a:cubicBezTo>
                  <a:pt x="4749" y="2364"/>
                  <a:pt x="4749" y="2375"/>
                  <a:pt x="4743" y="2364"/>
                </a:cubicBezTo>
                <a:cubicBezTo>
                  <a:pt x="4743" y="2364"/>
                  <a:pt x="4749" y="2364"/>
                  <a:pt x="4749" y="2353"/>
                </a:cubicBezTo>
                <a:cubicBezTo>
                  <a:pt x="4754" y="2353"/>
                  <a:pt x="4754" y="2353"/>
                  <a:pt x="4760" y="2353"/>
                </a:cubicBezTo>
                <a:cubicBezTo>
                  <a:pt x="4766" y="2353"/>
                  <a:pt x="4766" y="2343"/>
                  <a:pt x="4771" y="2343"/>
                </a:cubicBezTo>
                <a:cubicBezTo>
                  <a:pt x="4771" y="2343"/>
                  <a:pt x="4777" y="2343"/>
                  <a:pt x="4782" y="2332"/>
                </a:cubicBezTo>
                <a:cubicBezTo>
                  <a:pt x="4788" y="2332"/>
                  <a:pt x="4788" y="2321"/>
                  <a:pt x="4794" y="2321"/>
                </a:cubicBezTo>
                <a:cubicBezTo>
                  <a:pt x="4794" y="2321"/>
                  <a:pt x="4794" y="2321"/>
                  <a:pt x="4799" y="2310"/>
                </a:cubicBezTo>
                <a:cubicBezTo>
                  <a:pt x="4799" y="2310"/>
                  <a:pt x="4805" y="2310"/>
                  <a:pt x="4805" y="2310"/>
                </a:cubicBezTo>
                <a:cubicBezTo>
                  <a:pt x="4805" y="2310"/>
                  <a:pt x="4805" y="2300"/>
                  <a:pt x="4805" y="2300"/>
                </a:cubicBezTo>
                <a:cubicBezTo>
                  <a:pt x="4799" y="2289"/>
                  <a:pt x="4794" y="2267"/>
                  <a:pt x="4782" y="2257"/>
                </a:cubicBezTo>
                <a:cubicBezTo>
                  <a:pt x="4782" y="2257"/>
                  <a:pt x="4754" y="2267"/>
                  <a:pt x="4754" y="2257"/>
                </a:cubicBezTo>
                <a:cubicBezTo>
                  <a:pt x="4754" y="2257"/>
                  <a:pt x="4771" y="2257"/>
                  <a:pt x="4771" y="2246"/>
                </a:cubicBezTo>
                <a:cubicBezTo>
                  <a:pt x="4771" y="2246"/>
                  <a:pt x="4766" y="2235"/>
                  <a:pt x="4766" y="2235"/>
                </a:cubicBezTo>
                <a:cubicBezTo>
                  <a:pt x="4760" y="2235"/>
                  <a:pt x="4760" y="2235"/>
                  <a:pt x="4754" y="2224"/>
                </a:cubicBezTo>
                <a:cubicBezTo>
                  <a:pt x="4749" y="2214"/>
                  <a:pt x="4737" y="2214"/>
                  <a:pt x="4732" y="2214"/>
                </a:cubicBezTo>
                <a:cubicBezTo>
                  <a:pt x="4726" y="2214"/>
                  <a:pt x="4721" y="2214"/>
                  <a:pt x="4715" y="2214"/>
                </a:cubicBezTo>
                <a:cubicBezTo>
                  <a:pt x="4709" y="2224"/>
                  <a:pt x="4709" y="2224"/>
                  <a:pt x="4704" y="2214"/>
                </a:cubicBezTo>
                <a:cubicBezTo>
                  <a:pt x="4698" y="2203"/>
                  <a:pt x="4698" y="2203"/>
                  <a:pt x="4692" y="2192"/>
                </a:cubicBezTo>
                <a:cubicBezTo>
                  <a:pt x="4692" y="2181"/>
                  <a:pt x="4687" y="2181"/>
                  <a:pt x="4681" y="2181"/>
                </a:cubicBezTo>
                <a:cubicBezTo>
                  <a:pt x="4676" y="2181"/>
                  <a:pt x="4670" y="2171"/>
                  <a:pt x="4659" y="2171"/>
                </a:cubicBezTo>
                <a:cubicBezTo>
                  <a:pt x="4647" y="2171"/>
                  <a:pt x="4636" y="2171"/>
                  <a:pt x="4625" y="2171"/>
                </a:cubicBezTo>
                <a:cubicBezTo>
                  <a:pt x="4625" y="2171"/>
                  <a:pt x="4619" y="2171"/>
                  <a:pt x="4614" y="2171"/>
                </a:cubicBezTo>
                <a:cubicBezTo>
                  <a:pt x="4608" y="2171"/>
                  <a:pt x="4602" y="2181"/>
                  <a:pt x="4597" y="2181"/>
                </a:cubicBezTo>
                <a:cubicBezTo>
                  <a:pt x="4591" y="2181"/>
                  <a:pt x="4586" y="2181"/>
                  <a:pt x="4580" y="2181"/>
                </a:cubicBezTo>
                <a:cubicBezTo>
                  <a:pt x="4574" y="2192"/>
                  <a:pt x="4569" y="2192"/>
                  <a:pt x="4563" y="2192"/>
                </a:cubicBezTo>
                <a:cubicBezTo>
                  <a:pt x="4557" y="2192"/>
                  <a:pt x="4557" y="2192"/>
                  <a:pt x="4552" y="2192"/>
                </a:cubicBezTo>
                <a:cubicBezTo>
                  <a:pt x="4541" y="2181"/>
                  <a:pt x="4535" y="2181"/>
                  <a:pt x="4529" y="2181"/>
                </a:cubicBezTo>
                <a:cubicBezTo>
                  <a:pt x="4524" y="2171"/>
                  <a:pt x="4518" y="2171"/>
                  <a:pt x="4512" y="2181"/>
                </a:cubicBezTo>
                <a:cubicBezTo>
                  <a:pt x="4512" y="2192"/>
                  <a:pt x="4507" y="2192"/>
                  <a:pt x="4507" y="2192"/>
                </a:cubicBezTo>
                <a:cubicBezTo>
                  <a:pt x="4501" y="2192"/>
                  <a:pt x="4501" y="2192"/>
                  <a:pt x="4496" y="2192"/>
                </a:cubicBezTo>
                <a:cubicBezTo>
                  <a:pt x="4496" y="2192"/>
                  <a:pt x="4496" y="2203"/>
                  <a:pt x="4490" y="2203"/>
                </a:cubicBezTo>
                <a:cubicBezTo>
                  <a:pt x="4484" y="2203"/>
                  <a:pt x="4479" y="2203"/>
                  <a:pt x="4473" y="2203"/>
                </a:cubicBezTo>
                <a:cubicBezTo>
                  <a:pt x="4473" y="2203"/>
                  <a:pt x="4473" y="2214"/>
                  <a:pt x="4473" y="2224"/>
                </a:cubicBezTo>
                <a:cubicBezTo>
                  <a:pt x="4473" y="2235"/>
                  <a:pt x="4462" y="2224"/>
                  <a:pt x="4462" y="2224"/>
                </a:cubicBezTo>
                <a:cubicBezTo>
                  <a:pt x="4456" y="2214"/>
                  <a:pt x="4451" y="2214"/>
                  <a:pt x="4445" y="2214"/>
                </a:cubicBezTo>
                <a:cubicBezTo>
                  <a:pt x="4439" y="2224"/>
                  <a:pt x="4439" y="2224"/>
                  <a:pt x="4434" y="2235"/>
                </a:cubicBezTo>
                <a:cubicBezTo>
                  <a:pt x="4428" y="2235"/>
                  <a:pt x="4422" y="2235"/>
                  <a:pt x="4417" y="2235"/>
                </a:cubicBezTo>
                <a:cubicBezTo>
                  <a:pt x="4417" y="2235"/>
                  <a:pt x="4411" y="2235"/>
                  <a:pt x="4406" y="2235"/>
                </a:cubicBezTo>
                <a:cubicBezTo>
                  <a:pt x="4400" y="2246"/>
                  <a:pt x="4400" y="2246"/>
                  <a:pt x="4394" y="2246"/>
                </a:cubicBezTo>
                <a:cubicBezTo>
                  <a:pt x="4389" y="2246"/>
                  <a:pt x="4383" y="2246"/>
                  <a:pt x="4377" y="2246"/>
                </a:cubicBezTo>
                <a:cubicBezTo>
                  <a:pt x="4377" y="2257"/>
                  <a:pt x="4383" y="2257"/>
                  <a:pt x="4389" y="2257"/>
                </a:cubicBezTo>
                <a:cubicBezTo>
                  <a:pt x="4389" y="2267"/>
                  <a:pt x="4389" y="2267"/>
                  <a:pt x="4394" y="2267"/>
                </a:cubicBezTo>
                <a:cubicBezTo>
                  <a:pt x="4394" y="2267"/>
                  <a:pt x="4400" y="2267"/>
                  <a:pt x="4406" y="2267"/>
                </a:cubicBezTo>
                <a:cubicBezTo>
                  <a:pt x="4406" y="2278"/>
                  <a:pt x="4394" y="2278"/>
                  <a:pt x="4394" y="2278"/>
                </a:cubicBezTo>
                <a:cubicBezTo>
                  <a:pt x="4389" y="2278"/>
                  <a:pt x="4389" y="2278"/>
                  <a:pt x="4383" y="2278"/>
                </a:cubicBezTo>
                <a:cubicBezTo>
                  <a:pt x="4372" y="2278"/>
                  <a:pt x="4355" y="2289"/>
                  <a:pt x="4344" y="2278"/>
                </a:cubicBezTo>
                <a:cubicBezTo>
                  <a:pt x="4338" y="2278"/>
                  <a:pt x="4338" y="2267"/>
                  <a:pt x="4332" y="2257"/>
                </a:cubicBezTo>
                <a:cubicBezTo>
                  <a:pt x="4327" y="2257"/>
                  <a:pt x="4327" y="2246"/>
                  <a:pt x="4321" y="2246"/>
                </a:cubicBezTo>
                <a:cubicBezTo>
                  <a:pt x="4315" y="2235"/>
                  <a:pt x="4304" y="2224"/>
                  <a:pt x="4299" y="2224"/>
                </a:cubicBezTo>
                <a:cubicBezTo>
                  <a:pt x="4293" y="2235"/>
                  <a:pt x="4287" y="2235"/>
                  <a:pt x="4287" y="2246"/>
                </a:cubicBezTo>
                <a:cubicBezTo>
                  <a:pt x="4287" y="2246"/>
                  <a:pt x="4287" y="2257"/>
                  <a:pt x="4282" y="2257"/>
                </a:cubicBezTo>
                <a:cubicBezTo>
                  <a:pt x="4282" y="2257"/>
                  <a:pt x="4276" y="2257"/>
                  <a:pt x="4276" y="2246"/>
                </a:cubicBezTo>
                <a:cubicBezTo>
                  <a:pt x="4276" y="2246"/>
                  <a:pt x="4276" y="2235"/>
                  <a:pt x="4270" y="2235"/>
                </a:cubicBezTo>
                <a:cubicBezTo>
                  <a:pt x="4265" y="2235"/>
                  <a:pt x="4265" y="2246"/>
                  <a:pt x="4259" y="2246"/>
                </a:cubicBezTo>
                <a:cubicBezTo>
                  <a:pt x="4259" y="2246"/>
                  <a:pt x="4254" y="2257"/>
                  <a:pt x="4248" y="2257"/>
                </a:cubicBezTo>
                <a:cubicBezTo>
                  <a:pt x="4248" y="2257"/>
                  <a:pt x="4242" y="2257"/>
                  <a:pt x="4242" y="2257"/>
                </a:cubicBezTo>
                <a:cubicBezTo>
                  <a:pt x="4237" y="2257"/>
                  <a:pt x="4231" y="2246"/>
                  <a:pt x="4231" y="2235"/>
                </a:cubicBezTo>
                <a:cubicBezTo>
                  <a:pt x="4225" y="2235"/>
                  <a:pt x="4225" y="2224"/>
                  <a:pt x="4220" y="2224"/>
                </a:cubicBezTo>
                <a:cubicBezTo>
                  <a:pt x="4220" y="2214"/>
                  <a:pt x="4214" y="2214"/>
                  <a:pt x="4214" y="2214"/>
                </a:cubicBezTo>
                <a:cubicBezTo>
                  <a:pt x="4209" y="2214"/>
                  <a:pt x="4209" y="2214"/>
                  <a:pt x="4203" y="2224"/>
                </a:cubicBezTo>
                <a:cubicBezTo>
                  <a:pt x="4203" y="2224"/>
                  <a:pt x="4197" y="2224"/>
                  <a:pt x="4197" y="2235"/>
                </a:cubicBezTo>
                <a:cubicBezTo>
                  <a:pt x="4197" y="2235"/>
                  <a:pt x="4203" y="2235"/>
                  <a:pt x="4203" y="2235"/>
                </a:cubicBezTo>
                <a:cubicBezTo>
                  <a:pt x="4203" y="2246"/>
                  <a:pt x="4197" y="2246"/>
                  <a:pt x="4192" y="2246"/>
                </a:cubicBezTo>
                <a:cubicBezTo>
                  <a:pt x="4192" y="2246"/>
                  <a:pt x="4186" y="2246"/>
                  <a:pt x="4186" y="2246"/>
                </a:cubicBezTo>
                <a:cubicBezTo>
                  <a:pt x="4180" y="2246"/>
                  <a:pt x="4175" y="2246"/>
                  <a:pt x="4175" y="2246"/>
                </a:cubicBezTo>
                <a:cubicBezTo>
                  <a:pt x="4169" y="2246"/>
                  <a:pt x="4147" y="2246"/>
                  <a:pt x="4147" y="2235"/>
                </a:cubicBezTo>
                <a:cubicBezTo>
                  <a:pt x="4147" y="2235"/>
                  <a:pt x="4147" y="2235"/>
                  <a:pt x="4147" y="2235"/>
                </a:cubicBezTo>
                <a:cubicBezTo>
                  <a:pt x="4152" y="2224"/>
                  <a:pt x="4152" y="2224"/>
                  <a:pt x="4152" y="2224"/>
                </a:cubicBezTo>
                <a:cubicBezTo>
                  <a:pt x="4158" y="2224"/>
                  <a:pt x="4158" y="2224"/>
                  <a:pt x="4158" y="2224"/>
                </a:cubicBezTo>
                <a:cubicBezTo>
                  <a:pt x="4164" y="2235"/>
                  <a:pt x="4164" y="2224"/>
                  <a:pt x="4164" y="2224"/>
                </a:cubicBezTo>
                <a:cubicBezTo>
                  <a:pt x="4169" y="2224"/>
                  <a:pt x="4175" y="2224"/>
                  <a:pt x="4175" y="2214"/>
                </a:cubicBezTo>
                <a:cubicBezTo>
                  <a:pt x="4180" y="2214"/>
                  <a:pt x="4180" y="2203"/>
                  <a:pt x="4175" y="2192"/>
                </a:cubicBezTo>
                <a:cubicBezTo>
                  <a:pt x="4175" y="2192"/>
                  <a:pt x="4169" y="2181"/>
                  <a:pt x="4169" y="2181"/>
                </a:cubicBezTo>
                <a:cubicBezTo>
                  <a:pt x="4169" y="2181"/>
                  <a:pt x="4164" y="2181"/>
                  <a:pt x="4164" y="2171"/>
                </a:cubicBezTo>
                <a:cubicBezTo>
                  <a:pt x="4164" y="2171"/>
                  <a:pt x="4158" y="2171"/>
                  <a:pt x="4158" y="2171"/>
                </a:cubicBezTo>
                <a:cubicBezTo>
                  <a:pt x="4152" y="2160"/>
                  <a:pt x="4152" y="2171"/>
                  <a:pt x="4147" y="2171"/>
                </a:cubicBezTo>
                <a:cubicBezTo>
                  <a:pt x="4147" y="2181"/>
                  <a:pt x="4141" y="2181"/>
                  <a:pt x="4141" y="2171"/>
                </a:cubicBezTo>
                <a:cubicBezTo>
                  <a:pt x="4141" y="2160"/>
                  <a:pt x="4141" y="2149"/>
                  <a:pt x="4135" y="2139"/>
                </a:cubicBezTo>
                <a:cubicBezTo>
                  <a:pt x="4135" y="2128"/>
                  <a:pt x="4130" y="2128"/>
                  <a:pt x="4124" y="2128"/>
                </a:cubicBezTo>
                <a:cubicBezTo>
                  <a:pt x="4124" y="2128"/>
                  <a:pt x="4124" y="2139"/>
                  <a:pt x="4124" y="2139"/>
                </a:cubicBezTo>
                <a:cubicBezTo>
                  <a:pt x="4119" y="2139"/>
                  <a:pt x="4119" y="2139"/>
                  <a:pt x="4113" y="2139"/>
                </a:cubicBezTo>
                <a:cubicBezTo>
                  <a:pt x="4113" y="2139"/>
                  <a:pt x="4107" y="2139"/>
                  <a:pt x="4102" y="2139"/>
                </a:cubicBezTo>
                <a:cubicBezTo>
                  <a:pt x="4096" y="2139"/>
                  <a:pt x="4096" y="2128"/>
                  <a:pt x="4090" y="2128"/>
                </a:cubicBezTo>
                <a:cubicBezTo>
                  <a:pt x="4085" y="2128"/>
                  <a:pt x="4079" y="2128"/>
                  <a:pt x="4074" y="2139"/>
                </a:cubicBezTo>
                <a:cubicBezTo>
                  <a:pt x="4074" y="2139"/>
                  <a:pt x="4074" y="2149"/>
                  <a:pt x="4068" y="2149"/>
                </a:cubicBezTo>
                <a:cubicBezTo>
                  <a:pt x="4062" y="2149"/>
                  <a:pt x="4062" y="2160"/>
                  <a:pt x="4062" y="2160"/>
                </a:cubicBezTo>
                <a:cubicBezTo>
                  <a:pt x="4062" y="2160"/>
                  <a:pt x="4057" y="2171"/>
                  <a:pt x="4057" y="2160"/>
                </a:cubicBezTo>
                <a:cubicBezTo>
                  <a:pt x="4051" y="2160"/>
                  <a:pt x="4062" y="2149"/>
                  <a:pt x="4062" y="2149"/>
                </a:cubicBezTo>
                <a:cubicBezTo>
                  <a:pt x="4068" y="2139"/>
                  <a:pt x="4068" y="2139"/>
                  <a:pt x="4062" y="2139"/>
                </a:cubicBezTo>
                <a:cubicBezTo>
                  <a:pt x="4062" y="2139"/>
                  <a:pt x="4057" y="2139"/>
                  <a:pt x="4057" y="2128"/>
                </a:cubicBezTo>
                <a:cubicBezTo>
                  <a:pt x="4057" y="2128"/>
                  <a:pt x="4057" y="2128"/>
                  <a:pt x="4062" y="2128"/>
                </a:cubicBezTo>
                <a:cubicBezTo>
                  <a:pt x="4062" y="2128"/>
                  <a:pt x="4062" y="2128"/>
                  <a:pt x="4068" y="2128"/>
                </a:cubicBezTo>
                <a:cubicBezTo>
                  <a:pt x="4068" y="2128"/>
                  <a:pt x="4074" y="2128"/>
                  <a:pt x="4074" y="2128"/>
                </a:cubicBezTo>
                <a:cubicBezTo>
                  <a:pt x="4079" y="2128"/>
                  <a:pt x="4079" y="2128"/>
                  <a:pt x="4079" y="2128"/>
                </a:cubicBezTo>
                <a:cubicBezTo>
                  <a:pt x="4085" y="2128"/>
                  <a:pt x="4085" y="2128"/>
                  <a:pt x="4090" y="2128"/>
                </a:cubicBezTo>
                <a:cubicBezTo>
                  <a:pt x="4090" y="2128"/>
                  <a:pt x="4090" y="2128"/>
                  <a:pt x="4096" y="2128"/>
                </a:cubicBezTo>
                <a:cubicBezTo>
                  <a:pt x="4096" y="2117"/>
                  <a:pt x="4102" y="2117"/>
                  <a:pt x="4102" y="2117"/>
                </a:cubicBezTo>
                <a:cubicBezTo>
                  <a:pt x="4102" y="2117"/>
                  <a:pt x="4107" y="2117"/>
                  <a:pt x="4107" y="2117"/>
                </a:cubicBezTo>
                <a:cubicBezTo>
                  <a:pt x="4113" y="2117"/>
                  <a:pt x="4113" y="2117"/>
                  <a:pt x="4113" y="2106"/>
                </a:cubicBezTo>
                <a:cubicBezTo>
                  <a:pt x="4107" y="2106"/>
                  <a:pt x="4102" y="2106"/>
                  <a:pt x="4102" y="2106"/>
                </a:cubicBezTo>
                <a:cubicBezTo>
                  <a:pt x="4102" y="2106"/>
                  <a:pt x="4096" y="2106"/>
                  <a:pt x="4096" y="2106"/>
                </a:cubicBezTo>
                <a:cubicBezTo>
                  <a:pt x="4090" y="2106"/>
                  <a:pt x="4085" y="2106"/>
                  <a:pt x="4079" y="2106"/>
                </a:cubicBezTo>
                <a:cubicBezTo>
                  <a:pt x="4074" y="2106"/>
                  <a:pt x="4068" y="2106"/>
                  <a:pt x="4068" y="2096"/>
                </a:cubicBezTo>
                <a:cubicBezTo>
                  <a:pt x="4062" y="2096"/>
                  <a:pt x="4057" y="2096"/>
                  <a:pt x="4051" y="2096"/>
                </a:cubicBezTo>
                <a:cubicBezTo>
                  <a:pt x="4051" y="2096"/>
                  <a:pt x="4040" y="2096"/>
                  <a:pt x="4040" y="2085"/>
                </a:cubicBezTo>
                <a:cubicBezTo>
                  <a:pt x="4040" y="2085"/>
                  <a:pt x="4045" y="2085"/>
                  <a:pt x="4045" y="2085"/>
                </a:cubicBezTo>
                <a:cubicBezTo>
                  <a:pt x="4040" y="2074"/>
                  <a:pt x="4040" y="2074"/>
                  <a:pt x="4034" y="2074"/>
                </a:cubicBezTo>
                <a:cubicBezTo>
                  <a:pt x="4034" y="2074"/>
                  <a:pt x="4029" y="2074"/>
                  <a:pt x="4034" y="2063"/>
                </a:cubicBezTo>
                <a:cubicBezTo>
                  <a:pt x="4034" y="2063"/>
                  <a:pt x="4034" y="2074"/>
                  <a:pt x="4040" y="2074"/>
                </a:cubicBezTo>
                <a:cubicBezTo>
                  <a:pt x="4040" y="2074"/>
                  <a:pt x="4045" y="2074"/>
                  <a:pt x="4051" y="2085"/>
                </a:cubicBezTo>
                <a:cubicBezTo>
                  <a:pt x="4057" y="2085"/>
                  <a:pt x="4062" y="2085"/>
                  <a:pt x="4068" y="2085"/>
                </a:cubicBezTo>
                <a:cubicBezTo>
                  <a:pt x="4068" y="2085"/>
                  <a:pt x="4074" y="2085"/>
                  <a:pt x="4079" y="2085"/>
                </a:cubicBezTo>
                <a:cubicBezTo>
                  <a:pt x="4079" y="2085"/>
                  <a:pt x="4085" y="2085"/>
                  <a:pt x="4085" y="2085"/>
                </a:cubicBezTo>
                <a:cubicBezTo>
                  <a:pt x="4096" y="2096"/>
                  <a:pt x="4102" y="2085"/>
                  <a:pt x="4107" y="2085"/>
                </a:cubicBezTo>
                <a:cubicBezTo>
                  <a:pt x="4113" y="2085"/>
                  <a:pt x="4119" y="2085"/>
                  <a:pt x="4124" y="2085"/>
                </a:cubicBezTo>
                <a:cubicBezTo>
                  <a:pt x="4135" y="2085"/>
                  <a:pt x="4147" y="2096"/>
                  <a:pt x="4164" y="2096"/>
                </a:cubicBezTo>
                <a:cubicBezTo>
                  <a:pt x="4164" y="2085"/>
                  <a:pt x="4169" y="2085"/>
                  <a:pt x="4175" y="2074"/>
                </a:cubicBezTo>
                <a:cubicBezTo>
                  <a:pt x="4175" y="2074"/>
                  <a:pt x="4175" y="2063"/>
                  <a:pt x="4175" y="2063"/>
                </a:cubicBezTo>
                <a:cubicBezTo>
                  <a:pt x="4175" y="2063"/>
                  <a:pt x="4169" y="2063"/>
                  <a:pt x="4169" y="2053"/>
                </a:cubicBezTo>
                <a:cubicBezTo>
                  <a:pt x="4164" y="2053"/>
                  <a:pt x="4158" y="2053"/>
                  <a:pt x="4152" y="2053"/>
                </a:cubicBezTo>
                <a:cubicBezTo>
                  <a:pt x="4147" y="2042"/>
                  <a:pt x="4141" y="2053"/>
                  <a:pt x="4135" y="2042"/>
                </a:cubicBezTo>
                <a:cubicBezTo>
                  <a:pt x="4130" y="2042"/>
                  <a:pt x="4124" y="2042"/>
                  <a:pt x="4119" y="2031"/>
                </a:cubicBezTo>
                <a:cubicBezTo>
                  <a:pt x="4113" y="2031"/>
                  <a:pt x="4107" y="2031"/>
                  <a:pt x="4102" y="2031"/>
                </a:cubicBezTo>
                <a:cubicBezTo>
                  <a:pt x="4096" y="2031"/>
                  <a:pt x="4079" y="2031"/>
                  <a:pt x="4074" y="2020"/>
                </a:cubicBezTo>
                <a:cubicBezTo>
                  <a:pt x="4062" y="2020"/>
                  <a:pt x="4057" y="2020"/>
                  <a:pt x="4051" y="2020"/>
                </a:cubicBezTo>
                <a:cubicBezTo>
                  <a:pt x="4051" y="2010"/>
                  <a:pt x="4045" y="2010"/>
                  <a:pt x="4045" y="2010"/>
                </a:cubicBezTo>
                <a:cubicBezTo>
                  <a:pt x="4040" y="2010"/>
                  <a:pt x="4034" y="2010"/>
                  <a:pt x="4040" y="2010"/>
                </a:cubicBezTo>
                <a:cubicBezTo>
                  <a:pt x="4040" y="1999"/>
                  <a:pt x="4040" y="2010"/>
                  <a:pt x="4045" y="2010"/>
                </a:cubicBezTo>
                <a:cubicBezTo>
                  <a:pt x="4045" y="2010"/>
                  <a:pt x="4051" y="2010"/>
                  <a:pt x="4051" y="2010"/>
                </a:cubicBezTo>
                <a:cubicBezTo>
                  <a:pt x="4057" y="2010"/>
                  <a:pt x="4062" y="2010"/>
                  <a:pt x="4068" y="2010"/>
                </a:cubicBezTo>
                <a:cubicBezTo>
                  <a:pt x="4074" y="2010"/>
                  <a:pt x="4079" y="2020"/>
                  <a:pt x="4079" y="2010"/>
                </a:cubicBezTo>
                <a:cubicBezTo>
                  <a:pt x="4090" y="2010"/>
                  <a:pt x="4074" y="1988"/>
                  <a:pt x="4074" y="1988"/>
                </a:cubicBezTo>
                <a:cubicBezTo>
                  <a:pt x="4074" y="1977"/>
                  <a:pt x="4068" y="1967"/>
                  <a:pt x="4062" y="1967"/>
                </a:cubicBezTo>
                <a:cubicBezTo>
                  <a:pt x="4057" y="1956"/>
                  <a:pt x="4045" y="1956"/>
                  <a:pt x="4034" y="1956"/>
                </a:cubicBezTo>
                <a:cubicBezTo>
                  <a:pt x="4023" y="1956"/>
                  <a:pt x="4012" y="1956"/>
                  <a:pt x="4000" y="1956"/>
                </a:cubicBezTo>
                <a:cubicBezTo>
                  <a:pt x="4000" y="1967"/>
                  <a:pt x="3995" y="1967"/>
                  <a:pt x="3989" y="1967"/>
                </a:cubicBezTo>
                <a:cubicBezTo>
                  <a:pt x="3984" y="1977"/>
                  <a:pt x="3978" y="1977"/>
                  <a:pt x="3972" y="1977"/>
                </a:cubicBezTo>
                <a:cubicBezTo>
                  <a:pt x="3967" y="1977"/>
                  <a:pt x="3967" y="1977"/>
                  <a:pt x="3961" y="1977"/>
                </a:cubicBezTo>
                <a:cubicBezTo>
                  <a:pt x="3961" y="1977"/>
                  <a:pt x="3961" y="1977"/>
                  <a:pt x="3955" y="1977"/>
                </a:cubicBezTo>
                <a:cubicBezTo>
                  <a:pt x="3950" y="1977"/>
                  <a:pt x="3950" y="1977"/>
                  <a:pt x="3944" y="1977"/>
                </a:cubicBezTo>
                <a:cubicBezTo>
                  <a:pt x="3933" y="1967"/>
                  <a:pt x="3927" y="1977"/>
                  <a:pt x="3922" y="1999"/>
                </a:cubicBezTo>
                <a:cubicBezTo>
                  <a:pt x="3916" y="2010"/>
                  <a:pt x="3905" y="2020"/>
                  <a:pt x="3899" y="2031"/>
                </a:cubicBezTo>
                <a:cubicBezTo>
                  <a:pt x="3899" y="2031"/>
                  <a:pt x="3894" y="2020"/>
                  <a:pt x="3894" y="2020"/>
                </a:cubicBezTo>
                <a:cubicBezTo>
                  <a:pt x="3894" y="2020"/>
                  <a:pt x="3899" y="2020"/>
                  <a:pt x="3899" y="2010"/>
                </a:cubicBezTo>
                <a:cubicBezTo>
                  <a:pt x="3905" y="2010"/>
                  <a:pt x="3910" y="2010"/>
                  <a:pt x="3910" y="1999"/>
                </a:cubicBezTo>
                <a:cubicBezTo>
                  <a:pt x="3916" y="1999"/>
                  <a:pt x="3916" y="1988"/>
                  <a:pt x="3916" y="1977"/>
                </a:cubicBezTo>
                <a:cubicBezTo>
                  <a:pt x="3922" y="1977"/>
                  <a:pt x="3927" y="1967"/>
                  <a:pt x="3927" y="1956"/>
                </a:cubicBezTo>
                <a:cubicBezTo>
                  <a:pt x="3927" y="1956"/>
                  <a:pt x="3922" y="1945"/>
                  <a:pt x="3916" y="1945"/>
                </a:cubicBezTo>
                <a:cubicBezTo>
                  <a:pt x="3910" y="1934"/>
                  <a:pt x="3910" y="1934"/>
                  <a:pt x="3910" y="1924"/>
                </a:cubicBezTo>
                <a:cubicBezTo>
                  <a:pt x="3905" y="1913"/>
                  <a:pt x="3894" y="1902"/>
                  <a:pt x="3888" y="1891"/>
                </a:cubicBezTo>
                <a:cubicBezTo>
                  <a:pt x="3877" y="1891"/>
                  <a:pt x="3871" y="1891"/>
                  <a:pt x="3860" y="1891"/>
                </a:cubicBezTo>
                <a:cubicBezTo>
                  <a:pt x="3854" y="1891"/>
                  <a:pt x="3849" y="1891"/>
                  <a:pt x="3843" y="1891"/>
                </a:cubicBezTo>
                <a:cubicBezTo>
                  <a:pt x="3837" y="1891"/>
                  <a:pt x="3832" y="1881"/>
                  <a:pt x="3826" y="1881"/>
                </a:cubicBezTo>
                <a:cubicBezTo>
                  <a:pt x="3820" y="1881"/>
                  <a:pt x="3820" y="1881"/>
                  <a:pt x="3815" y="1881"/>
                </a:cubicBezTo>
                <a:cubicBezTo>
                  <a:pt x="3809" y="1881"/>
                  <a:pt x="3803" y="1870"/>
                  <a:pt x="3798" y="1870"/>
                </a:cubicBezTo>
                <a:cubicBezTo>
                  <a:pt x="3798" y="1870"/>
                  <a:pt x="3792" y="1870"/>
                  <a:pt x="3787" y="1859"/>
                </a:cubicBezTo>
                <a:cubicBezTo>
                  <a:pt x="3775" y="1859"/>
                  <a:pt x="3764" y="1859"/>
                  <a:pt x="3753" y="1859"/>
                </a:cubicBezTo>
                <a:cubicBezTo>
                  <a:pt x="3747" y="1859"/>
                  <a:pt x="3736" y="1859"/>
                  <a:pt x="3730" y="1859"/>
                </a:cubicBezTo>
                <a:cubicBezTo>
                  <a:pt x="3730" y="1859"/>
                  <a:pt x="3725" y="1859"/>
                  <a:pt x="3719" y="1870"/>
                </a:cubicBezTo>
                <a:cubicBezTo>
                  <a:pt x="3719" y="1870"/>
                  <a:pt x="3719" y="1870"/>
                  <a:pt x="3719" y="1881"/>
                </a:cubicBezTo>
                <a:cubicBezTo>
                  <a:pt x="3719" y="1881"/>
                  <a:pt x="3713" y="1881"/>
                  <a:pt x="3713" y="1881"/>
                </a:cubicBezTo>
                <a:cubicBezTo>
                  <a:pt x="3708" y="1881"/>
                  <a:pt x="3702" y="1881"/>
                  <a:pt x="3702" y="1881"/>
                </a:cubicBezTo>
                <a:cubicBezTo>
                  <a:pt x="3697" y="1881"/>
                  <a:pt x="3697" y="1870"/>
                  <a:pt x="3697" y="1881"/>
                </a:cubicBezTo>
                <a:cubicBezTo>
                  <a:pt x="3691" y="1881"/>
                  <a:pt x="3697" y="1881"/>
                  <a:pt x="3697" y="1891"/>
                </a:cubicBezTo>
                <a:cubicBezTo>
                  <a:pt x="3691" y="1891"/>
                  <a:pt x="3680" y="1891"/>
                  <a:pt x="3691" y="1902"/>
                </a:cubicBezTo>
                <a:cubicBezTo>
                  <a:pt x="3691" y="1913"/>
                  <a:pt x="3697" y="1913"/>
                  <a:pt x="3702" y="1913"/>
                </a:cubicBezTo>
                <a:cubicBezTo>
                  <a:pt x="3702" y="1913"/>
                  <a:pt x="3702" y="1913"/>
                  <a:pt x="3708" y="1924"/>
                </a:cubicBezTo>
                <a:cubicBezTo>
                  <a:pt x="3708" y="1924"/>
                  <a:pt x="3713" y="1924"/>
                  <a:pt x="3713" y="1924"/>
                </a:cubicBezTo>
                <a:cubicBezTo>
                  <a:pt x="3713" y="1924"/>
                  <a:pt x="3719" y="1924"/>
                  <a:pt x="3719" y="1924"/>
                </a:cubicBezTo>
                <a:cubicBezTo>
                  <a:pt x="3719" y="1934"/>
                  <a:pt x="3713" y="1924"/>
                  <a:pt x="3713" y="1924"/>
                </a:cubicBezTo>
                <a:cubicBezTo>
                  <a:pt x="3708" y="1924"/>
                  <a:pt x="3708" y="1934"/>
                  <a:pt x="3708" y="1934"/>
                </a:cubicBezTo>
                <a:cubicBezTo>
                  <a:pt x="3708" y="1934"/>
                  <a:pt x="3713" y="1934"/>
                  <a:pt x="3713" y="1945"/>
                </a:cubicBezTo>
                <a:cubicBezTo>
                  <a:pt x="3713" y="1945"/>
                  <a:pt x="3702" y="1945"/>
                  <a:pt x="3697" y="1945"/>
                </a:cubicBezTo>
                <a:cubicBezTo>
                  <a:pt x="3697" y="1945"/>
                  <a:pt x="3691" y="1934"/>
                  <a:pt x="3685" y="1945"/>
                </a:cubicBezTo>
                <a:cubicBezTo>
                  <a:pt x="3680" y="1956"/>
                  <a:pt x="3697" y="1956"/>
                  <a:pt x="3697" y="1956"/>
                </a:cubicBezTo>
                <a:cubicBezTo>
                  <a:pt x="3702" y="1956"/>
                  <a:pt x="3708" y="1956"/>
                  <a:pt x="3713" y="1956"/>
                </a:cubicBezTo>
                <a:cubicBezTo>
                  <a:pt x="3713" y="1967"/>
                  <a:pt x="3719" y="1967"/>
                  <a:pt x="3719" y="1967"/>
                </a:cubicBezTo>
                <a:cubicBezTo>
                  <a:pt x="3725" y="1967"/>
                  <a:pt x="3725" y="1967"/>
                  <a:pt x="3725" y="1977"/>
                </a:cubicBezTo>
                <a:cubicBezTo>
                  <a:pt x="3730" y="1977"/>
                  <a:pt x="3730" y="1977"/>
                  <a:pt x="3730" y="1977"/>
                </a:cubicBezTo>
                <a:cubicBezTo>
                  <a:pt x="3730" y="1988"/>
                  <a:pt x="3736" y="1988"/>
                  <a:pt x="3736" y="1988"/>
                </a:cubicBezTo>
                <a:cubicBezTo>
                  <a:pt x="3742" y="1988"/>
                  <a:pt x="3742" y="1988"/>
                  <a:pt x="3742" y="1988"/>
                </a:cubicBezTo>
                <a:cubicBezTo>
                  <a:pt x="3747" y="1988"/>
                  <a:pt x="3764" y="1977"/>
                  <a:pt x="3764" y="1988"/>
                </a:cubicBezTo>
                <a:cubicBezTo>
                  <a:pt x="3758" y="1999"/>
                  <a:pt x="3753" y="1988"/>
                  <a:pt x="3747" y="1988"/>
                </a:cubicBezTo>
                <a:cubicBezTo>
                  <a:pt x="3747" y="1999"/>
                  <a:pt x="3747" y="1999"/>
                  <a:pt x="3742" y="1999"/>
                </a:cubicBezTo>
                <a:cubicBezTo>
                  <a:pt x="3742" y="1999"/>
                  <a:pt x="3736" y="1999"/>
                  <a:pt x="3736" y="1999"/>
                </a:cubicBezTo>
                <a:cubicBezTo>
                  <a:pt x="3730" y="2010"/>
                  <a:pt x="3742" y="2020"/>
                  <a:pt x="3747" y="2020"/>
                </a:cubicBezTo>
                <a:cubicBezTo>
                  <a:pt x="3747" y="2020"/>
                  <a:pt x="3747" y="2031"/>
                  <a:pt x="3753" y="2031"/>
                </a:cubicBezTo>
                <a:cubicBezTo>
                  <a:pt x="3753" y="2031"/>
                  <a:pt x="3753" y="2031"/>
                  <a:pt x="3758" y="2031"/>
                </a:cubicBezTo>
                <a:cubicBezTo>
                  <a:pt x="3764" y="2031"/>
                  <a:pt x="3770" y="2031"/>
                  <a:pt x="3770" y="2031"/>
                </a:cubicBezTo>
                <a:cubicBezTo>
                  <a:pt x="3781" y="2042"/>
                  <a:pt x="3787" y="2042"/>
                  <a:pt x="3792" y="2042"/>
                </a:cubicBezTo>
                <a:cubicBezTo>
                  <a:pt x="3792" y="2042"/>
                  <a:pt x="3803" y="2042"/>
                  <a:pt x="3798" y="2053"/>
                </a:cubicBezTo>
                <a:cubicBezTo>
                  <a:pt x="3792" y="2053"/>
                  <a:pt x="3792" y="2053"/>
                  <a:pt x="3787" y="2053"/>
                </a:cubicBezTo>
                <a:cubicBezTo>
                  <a:pt x="3787" y="2053"/>
                  <a:pt x="3781" y="2063"/>
                  <a:pt x="3781" y="2063"/>
                </a:cubicBezTo>
                <a:cubicBezTo>
                  <a:pt x="3781" y="2074"/>
                  <a:pt x="3792" y="2063"/>
                  <a:pt x="3792" y="2063"/>
                </a:cubicBezTo>
                <a:cubicBezTo>
                  <a:pt x="3798" y="2063"/>
                  <a:pt x="3803" y="2063"/>
                  <a:pt x="3809" y="2074"/>
                </a:cubicBezTo>
                <a:cubicBezTo>
                  <a:pt x="3815" y="2074"/>
                  <a:pt x="3815" y="2063"/>
                  <a:pt x="3820" y="2063"/>
                </a:cubicBezTo>
                <a:cubicBezTo>
                  <a:pt x="3826" y="2053"/>
                  <a:pt x="3832" y="2063"/>
                  <a:pt x="3837" y="2063"/>
                </a:cubicBezTo>
                <a:cubicBezTo>
                  <a:pt x="3843" y="2063"/>
                  <a:pt x="3849" y="2063"/>
                  <a:pt x="3854" y="2063"/>
                </a:cubicBezTo>
                <a:cubicBezTo>
                  <a:pt x="3860" y="2063"/>
                  <a:pt x="3865" y="2063"/>
                  <a:pt x="3877" y="2063"/>
                </a:cubicBezTo>
                <a:cubicBezTo>
                  <a:pt x="3877" y="2063"/>
                  <a:pt x="3882" y="2063"/>
                  <a:pt x="3882" y="2063"/>
                </a:cubicBezTo>
                <a:cubicBezTo>
                  <a:pt x="3888" y="2063"/>
                  <a:pt x="3888" y="2053"/>
                  <a:pt x="3888" y="2053"/>
                </a:cubicBezTo>
                <a:cubicBezTo>
                  <a:pt x="3894" y="2053"/>
                  <a:pt x="3894" y="2053"/>
                  <a:pt x="3899" y="2053"/>
                </a:cubicBezTo>
                <a:cubicBezTo>
                  <a:pt x="3899" y="2053"/>
                  <a:pt x="3905" y="2053"/>
                  <a:pt x="3910" y="2042"/>
                </a:cubicBezTo>
                <a:cubicBezTo>
                  <a:pt x="3916" y="2042"/>
                  <a:pt x="3916" y="2031"/>
                  <a:pt x="3922" y="2042"/>
                </a:cubicBezTo>
                <a:cubicBezTo>
                  <a:pt x="3927" y="2042"/>
                  <a:pt x="3927" y="2042"/>
                  <a:pt x="3927" y="2042"/>
                </a:cubicBezTo>
                <a:cubicBezTo>
                  <a:pt x="3933" y="2053"/>
                  <a:pt x="3933" y="2053"/>
                  <a:pt x="3933" y="2063"/>
                </a:cubicBezTo>
                <a:cubicBezTo>
                  <a:pt x="3933" y="2063"/>
                  <a:pt x="3939" y="2074"/>
                  <a:pt x="3939" y="2074"/>
                </a:cubicBezTo>
                <a:cubicBezTo>
                  <a:pt x="3944" y="2074"/>
                  <a:pt x="3950" y="2085"/>
                  <a:pt x="3950" y="2085"/>
                </a:cubicBezTo>
                <a:cubicBezTo>
                  <a:pt x="3955" y="2096"/>
                  <a:pt x="3955" y="2096"/>
                  <a:pt x="3955" y="2106"/>
                </a:cubicBezTo>
                <a:cubicBezTo>
                  <a:pt x="3955" y="2117"/>
                  <a:pt x="3955" y="2128"/>
                  <a:pt x="3961" y="2128"/>
                </a:cubicBezTo>
                <a:cubicBezTo>
                  <a:pt x="3961" y="2139"/>
                  <a:pt x="3967" y="2139"/>
                  <a:pt x="3967" y="2139"/>
                </a:cubicBezTo>
                <a:cubicBezTo>
                  <a:pt x="3972" y="2139"/>
                  <a:pt x="3972" y="2149"/>
                  <a:pt x="3972" y="2149"/>
                </a:cubicBezTo>
                <a:cubicBezTo>
                  <a:pt x="3978" y="2160"/>
                  <a:pt x="3989" y="2160"/>
                  <a:pt x="3989" y="2181"/>
                </a:cubicBezTo>
                <a:cubicBezTo>
                  <a:pt x="3989" y="2181"/>
                  <a:pt x="3989" y="2181"/>
                  <a:pt x="3989" y="2192"/>
                </a:cubicBezTo>
                <a:cubicBezTo>
                  <a:pt x="3989" y="2192"/>
                  <a:pt x="3989" y="2203"/>
                  <a:pt x="3989" y="2203"/>
                </a:cubicBezTo>
                <a:cubicBezTo>
                  <a:pt x="3995" y="2214"/>
                  <a:pt x="3995" y="2214"/>
                  <a:pt x="3995" y="2224"/>
                </a:cubicBezTo>
                <a:cubicBezTo>
                  <a:pt x="3995" y="2235"/>
                  <a:pt x="3995" y="2235"/>
                  <a:pt x="3989" y="2246"/>
                </a:cubicBezTo>
                <a:cubicBezTo>
                  <a:pt x="3989" y="2246"/>
                  <a:pt x="3984" y="2246"/>
                  <a:pt x="3984" y="2246"/>
                </a:cubicBezTo>
                <a:cubicBezTo>
                  <a:pt x="3978" y="2246"/>
                  <a:pt x="3978" y="2257"/>
                  <a:pt x="3972" y="2267"/>
                </a:cubicBezTo>
                <a:cubicBezTo>
                  <a:pt x="3972" y="2267"/>
                  <a:pt x="3972" y="2267"/>
                  <a:pt x="3972" y="2278"/>
                </a:cubicBezTo>
                <a:cubicBezTo>
                  <a:pt x="3972" y="2278"/>
                  <a:pt x="3972" y="2278"/>
                  <a:pt x="3972" y="2289"/>
                </a:cubicBezTo>
                <a:cubicBezTo>
                  <a:pt x="3978" y="2300"/>
                  <a:pt x="3967" y="2300"/>
                  <a:pt x="3967" y="2310"/>
                </a:cubicBezTo>
                <a:cubicBezTo>
                  <a:pt x="3967" y="2321"/>
                  <a:pt x="3967" y="2332"/>
                  <a:pt x="3972" y="2332"/>
                </a:cubicBezTo>
                <a:cubicBezTo>
                  <a:pt x="3978" y="2343"/>
                  <a:pt x="3984" y="2353"/>
                  <a:pt x="3989" y="2375"/>
                </a:cubicBezTo>
                <a:cubicBezTo>
                  <a:pt x="3989" y="2375"/>
                  <a:pt x="3989" y="2386"/>
                  <a:pt x="3989" y="2386"/>
                </a:cubicBezTo>
                <a:cubicBezTo>
                  <a:pt x="3995" y="2396"/>
                  <a:pt x="3995" y="2407"/>
                  <a:pt x="3995" y="2418"/>
                </a:cubicBezTo>
                <a:cubicBezTo>
                  <a:pt x="3995" y="2429"/>
                  <a:pt x="4000" y="2429"/>
                  <a:pt x="4000" y="2439"/>
                </a:cubicBezTo>
                <a:cubicBezTo>
                  <a:pt x="4006" y="2450"/>
                  <a:pt x="4006" y="2461"/>
                  <a:pt x="4012" y="2461"/>
                </a:cubicBezTo>
                <a:cubicBezTo>
                  <a:pt x="4012" y="2450"/>
                  <a:pt x="4017" y="2450"/>
                  <a:pt x="4017" y="2450"/>
                </a:cubicBezTo>
                <a:cubicBezTo>
                  <a:pt x="4017" y="2450"/>
                  <a:pt x="4023" y="2461"/>
                  <a:pt x="4023" y="2461"/>
                </a:cubicBezTo>
                <a:cubicBezTo>
                  <a:pt x="4023" y="2472"/>
                  <a:pt x="4029" y="2472"/>
                  <a:pt x="4034" y="2472"/>
                </a:cubicBezTo>
                <a:cubicBezTo>
                  <a:pt x="4040" y="2461"/>
                  <a:pt x="4040" y="2450"/>
                  <a:pt x="4045" y="2461"/>
                </a:cubicBezTo>
                <a:cubicBezTo>
                  <a:pt x="4045" y="2461"/>
                  <a:pt x="4045" y="2472"/>
                  <a:pt x="4051" y="2461"/>
                </a:cubicBezTo>
                <a:cubicBezTo>
                  <a:pt x="4051" y="2461"/>
                  <a:pt x="4051" y="2450"/>
                  <a:pt x="4051" y="2439"/>
                </a:cubicBezTo>
                <a:cubicBezTo>
                  <a:pt x="4051" y="2439"/>
                  <a:pt x="4057" y="2439"/>
                  <a:pt x="4057" y="2439"/>
                </a:cubicBezTo>
                <a:cubicBezTo>
                  <a:pt x="4062" y="2429"/>
                  <a:pt x="4062" y="2429"/>
                  <a:pt x="4062" y="2429"/>
                </a:cubicBezTo>
                <a:cubicBezTo>
                  <a:pt x="4068" y="2429"/>
                  <a:pt x="4074" y="2418"/>
                  <a:pt x="4074" y="2418"/>
                </a:cubicBezTo>
                <a:cubicBezTo>
                  <a:pt x="4085" y="2407"/>
                  <a:pt x="4074" y="2429"/>
                  <a:pt x="4074" y="2439"/>
                </a:cubicBezTo>
                <a:cubicBezTo>
                  <a:pt x="4068" y="2439"/>
                  <a:pt x="4062" y="2450"/>
                  <a:pt x="4062" y="2450"/>
                </a:cubicBezTo>
                <a:close/>
                <a:moveTo>
                  <a:pt x="4732" y="3600"/>
                </a:moveTo>
                <a:cubicBezTo>
                  <a:pt x="4732" y="3600"/>
                  <a:pt x="4726" y="3600"/>
                  <a:pt x="4726" y="3600"/>
                </a:cubicBezTo>
                <a:cubicBezTo>
                  <a:pt x="4726" y="3600"/>
                  <a:pt x="4721" y="3600"/>
                  <a:pt x="4721" y="3600"/>
                </a:cubicBezTo>
                <a:cubicBezTo>
                  <a:pt x="4715" y="3611"/>
                  <a:pt x="4715" y="3611"/>
                  <a:pt x="4721" y="3611"/>
                </a:cubicBezTo>
                <a:cubicBezTo>
                  <a:pt x="4726" y="3611"/>
                  <a:pt x="4737" y="3611"/>
                  <a:pt x="4743" y="3611"/>
                </a:cubicBezTo>
                <a:cubicBezTo>
                  <a:pt x="4749" y="3621"/>
                  <a:pt x="4743" y="3621"/>
                  <a:pt x="4743" y="3632"/>
                </a:cubicBezTo>
                <a:cubicBezTo>
                  <a:pt x="4749" y="3632"/>
                  <a:pt x="4749" y="3632"/>
                  <a:pt x="4749" y="3621"/>
                </a:cubicBezTo>
                <a:cubicBezTo>
                  <a:pt x="4749" y="3621"/>
                  <a:pt x="4754" y="3621"/>
                  <a:pt x="4754" y="3621"/>
                </a:cubicBezTo>
                <a:cubicBezTo>
                  <a:pt x="4754" y="3621"/>
                  <a:pt x="4754" y="3621"/>
                  <a:pt x="4754" y="3621"/>
                </a:cubicBezTo>
                <a:cubicBezTo>
                  <a:pt x="4754" y="3632"/>
                  <a:pt x="4754" y="3632"/>
                  <a:pt x="4754" y="3632"/>
                </a:cubicBezTo>
                <a:cubicBezTo>
                  <a:pt x="4754" y="3632"/>
                  <a:pt x="4760" y="3632"/>
                  <a:pt x="4760" y="3643"/>
                </a:cubicBezTo>
                <a:cubicBezTo>
                  <a:pt x="4760" y="3643"/>
                  <a:pt x="4760" y="3643"/>
                  <a:pt x="4766" y="3643"/>
                </a:cubicBezTo>
                <a:cubicBezTo>
                  <a:pt x="4766" y="3643"/>
                  <a:pt x="4771" y="3643"/>
                  <a:pt x="4771" y="3643"/>
                </a:cubicBezTo>
                <a:cubicBezTo>
                  <a:pt x="4771" y="3643"/>
                  <a:pt x="4766" y="3632"/>
                  <a:pt x="4766" y="3632"/>
                </a:cubicBezTo>
                <a:cubicBezTo>
                  <a:pt x="4766" y="3632"/>
                  <a:pt x="4760" y="3621"/>
                  <a:pt x="4760" y="3621"/>
                </a:cubicBezTo>
                <a:cubicBezTo>
                  <a:pt x="4766" y="3611"/>
                  <a:pt x="4766" y="3611"/>
                  <a:pt x="4771" y="3611"/>
                </a:cubicBezTo>
                <a:cubicBezTo>
                  <a:pt x="4771" y="3611"/>
                  <a:pt x="4771" y="3621"/>
                  <a:pt x="4777" y="3621"/>
                </a:cubicBezTo>
                <a:cubicBezTo>
                  <a:pt x="4777" y="3621"/>
                  <a:pt x="4782" y="3621"/>
                  <a:pt x="4782" y="3611"/>
                </a:cubicBezTo>
                <a:cubicBezTo>
                  <a:pt x="4788" y="3611"/>
                  <a:pt x="4794" y="3611"/>
                  <a:pt x="4799" y="3611"/>
                </a:cubicBezTo>
                <a:cubicBezTo>
                  <a:pt x="4805" y="3611"/>
                  <a:pt x="4811" y="3611"/>
                  <a:pt x="4811" y="3600"/>
                </a:cubicBezTo>
                <a:cubicBezTo>
                  <a:pt x="4816" y="3589"/>
                  <a:pt x="4811" y="3589"/>
                  <a:pt x="4805" y="3579"/>
                </a:cubicBezTo>
                <a:cubicBezTo>
                  <a:pt x="4805" y="3579"/>
                  <a:pt x="4794" y="3579"/>
                  <a:pt x="4794" y="3579"/>
                </a:cubicBezTo>
                <a:cubicBezTo>
                  <a:pt x="4782" y="3579"/>
                  <a:pt x="4777" y="3600"/>
                  <a:pt x="4766" y="3589"/>
                </a:cubicBezTo>
                <a:cubicBezTo>
                  <a:pt x="4766" y="3589"/>
                  <a:pt x="4760" y="3589"/>
                  <a:pt x="4754" y="3579"/>
                </a:cubicBezTo>
                <a:cubicBezTo>
                  <a:pt x="4749" y="3579"/>
                  <a:pt x="4749" y="3579"/>
                  <a:pt x="4743" y="3579"/>
                </a:cubicBezTo>
                <a:cubicBezTo>
                  <a:pt x="4737" y="3579"/>
                  <a:pt x="4737" y="3579"/>
                  <a:pt x="4737" y="3589"/>
                </a:cubicBezTo>
                <a:cubicBezTo>
                  <a:pt x="4737" y="3589"/>
                  <a:pt x="4737" y="3589"/>
                  <a:pt x="4737" y="3600"/>
                </a:cubicBezTo>
                <a:cubicBezTo>
                  <a:pt x="4737" y="3600"/>
                  <a:pt x="4737" y="3600"/>
                  <a:pt x="4732" y="3600"/>
                </a:cubicBezTo>
                <a:close/>
                <a:moveTo>
                  <a:pt x="4524" y="4438"/>
                </a:moveTo>
                <a:cubicBezTo>
                  <a:pt x="4524" y="4438"/>
                  <a:pt x="4524" y="4438"/>
                  <a:pt x="4524" y="4449"/>
                </a:cubicBezTo>
                <a:cubicBezTo>
                  <a:pt x="4524" y="4449"/>
                  <a:pt x="4524" y="4449"/>
                  <a:pt x="4529" y="4449"/>
                </a:cubicBezTo>
                <a:cubicBezTo>
                  <a:pt x="4529" y="4449"/>
                  <a:pt x="4529" y="4449"/>
                  <a:pt x="4535" y="4449"/>
                </a:cubicBezTo>
                <a:cubicBezTo>
                  <a:pt x="4535" y="4449"/>
                  <a:pt x="4535" y="4438"/>
                  <a:pt x="4541" y="4438"/>
                </a:cubicBezTo>
                <a:cubicBezTo>
                  <a:pt x="4541" y="4449"/>
                  <a:pt x="4546" y="4449"/>
                  <a:pt x="4546" y="4460"/>
                </a:cubicBezTo>
                <a:cubicBezTo>
                  <a:pt x="4552" y="4460"/>
                  <a:pt x="4552" y="4460"/>
                  <a:pt x="4557" y="4449"/>
                </a:cubicBezTo>
                <a:cubicBezTo>
                  <a:pt x="4557" y="4449"/>
                  <a:pt x="4563" y="4438"/>
                  <a:pt x="4557" y="4438"/>
                </a:cubicBezTo>
                <a:cubicBezTo>
                  <a:pt x="4557" y="4438"/>
                  <a:pt x="4552" y="4438"/>
                  <a:pt x="4552" y="4438"/>
                </a:cubicBezTo>
                <a:cubicBezTo>
                  <a:pt x="4552" y="4438"/>
                  <a:pt x="4546" y="4438"/>
                  <a:pt x="4546" y="4438"/>
                </a:cubicBezTo>
                <a:cubicBezTo>
                  <a:pt x="4541" y="4438"/>
                  <a:pt x="4541" y="4438"/>
                  <a:pt x="4541" y="4438"/>
                </a:cubicBezTo>
                <a:cubicBezTo>
                  <a:pt x="4535" y="4427"/>
                  <a:pt x="4541" y="4427"/>
                  <a:pt x="4535" y="4427"/>
                </a:cubicBezTo>
                <a:cubicBezTo>
                  <a:pt x="4529" y="4427"/>
                  <a:pt x="4529" y="4438"/>
                  <a:pt x="4524" y="4438"/>
                </a:cubicBezTo>
                <a:close/>
                <a:moveTo>
                  <a:pt x="4524" y="4384"/>
                </a:moveTo>
                <a:cubicBezTo>
                  <a:pt x="4518" y="4384"/>
                  <a:pt x="4518" y="4374"/>
                  <a:pt x="4518" y="4374"/>
                </a:cubicBezTo>
                <a:cubicBezTo>
                  <a:pt x="4512" y="4363"/>
                  <a:pt x="4507" y="4363"/>
                  <a:pt x="4501" y="4363"/>
                </a:cubicBezTo>
                <a:cubicBezTo>
                  <a:pt x="4496" y="4352"/>
                  <a:pt x="4484" y="4341"/>
                  <a:pt x="4484" y="4352"/>
                </a:cubicBezTo>
                <a:cubicBezTo>
                  <a:pt x="4484" y="4363"/>
                  <a:pt x="4484" y="4363"/>
                  <a:pt x="4484" y="4363"/>
                </a:cubicBezTo>
                <a:cubicBezTo>
                  <a:pt x="4484" y="4374"/>
                  <a:pt x="4484" y="4374"/>
                  <a:pt x="4484" y="4374"/>
                </a:cubicBezTo>
                <a:cubicBezTo>
                  <a:pt x="4484" y="4384"/>
                  <a:pt x="4490" y="4384"/>
                  <a:pt x="4490" y="4384"/>
                </a:cubicBezTo>
                <a:cubicBezTo>
                  <a:pt x="4496" y="4384"/>
                  <a:pt x="4501" y="4395"/>
                  <a:pt x="4501" y="4395"/>
                </a:cubicBezTo>
                <a:cubicBezTo>
                  <a:pt x="4501" y="4406"/>
                  <a:pt x="4501" y="4417"/>
                  <a:pt x="4507" y="4427"/>
                </a:cubicBezTo>
                <a:cubicBezTo>
                  <a:pt x="4507" y="4438"/>
                  <a:pt x="4512" y="4438"/>
                  <a:pt x="4512" y="4438"/>
                </a:cubicBezTo>
                <a:cubicBezTo>
                  <a:pt x="4518" y="4427"/>
                  <a:pt x="4518" y="4427"/>
                  <a:pt x="4518" y="4427"/>
                </a:cubicBezTo>
                <a:cubicBezTo>
                  <a:pt x="4524" y="4427"/>
                  <a:pt x="4524" y="4427"/>
                  <a:pt x="4524" y="4427"/>
                </a:cubicBezTo>
                <a:cubicBezTo>
                  <a:pt x="4529" y="4427"/>
                  <a:pt x="4529" y="4417"/>
                  <a:pt x="4529" y="4417"/>
                </a:cubicBezTo>
                <a:cubicBezTo>
                  <a:pt x="4529" y="4417"/>
                  <a:pt x="4529" y="4406"/>
                  <a:pt x="4535" y="4406"/>
                </a:cubicBezTo>
                <a:cubicBezTo>
                  <a:pt x="4535" y="4395"/>
                  <a:pt x="4529" y="4395"/>
                  <a:pt x="4524" y="4384"/>
                </a:cubicBezTo>
                <a:close/>
                <a:moveTo>
                  <a:pt x="3455" y="3804"/>
                </a:moveTo>
                <a:cubicBezTo>
                  <a:pt x="3455" y="3804"/>
                  <a:pt x="3460" y="3815"/>
                  <a:pt x="3460" y="3815"/>
                </a:cubicBezTo>
                <a:cubicBezTo>
                  <a:pt x="3466" y="3815"/>
                  <a:pt x="3466" y="3815"/>
                  <a:pt x="3466" y="3804"/>
                </a:cubicBezTo>
                <a:cubicBezTo>
                  <a:pt x="3466" y="3804"/>
                  <a:pt x="3466" y="3804"/>
                  <a:pt x="3472" y="3804"/>
                </a:cubicBezTo>
                <a:cubicBezTo>
                  <a:pt x="3477" y="3783"/>
                  <a:pt x="3477" y="3772"/>
                  <a:pt x="3466" y="3761"/>
                </a:cubicBezTo>
                <a:cubicBezTo>
                  <a:pt x="3466" y="3761"/>
                  <a:pt x="3460" y="3750"/>
                  <a:pt x="3460" y="3750"/>
                </a:cubicBezTo>
                <a:cubicBezTo>
                  <a:pt x="3449" y="3740"/>
                  <a:pt x="3443" y="3772"/>
                  <a:pt x="3443" y="3783"/>
                </a:cubicBezTo>
                <a:cubicBezTo>
                  <a:pt x="3443" y="3793"/>
                  <a:pt x="3449" y="3793"/>
                  <a:pt x="3455" y="3804"/>
                </a:cubicBezTo>
                <a:close/>
                <a:moveTo>
                  <a:pt x="4743" y="4836"/>
                </a:moveTo>
                <a:cubicBezTo>
                  <a:pt x="4749" y="4836"/>
                  <a:pt x="4754" y="4836"/>
                  <a:pt x="4754" y="4825"/>
                </a:cubicBezTo>
                <a:cubicBezTo>
                  <a:pt x="4760" y="4814"/>
                  <a:pt x="4754" y="4814"/>
                  <a:pt x="4749" y="4814"/>
                </a:cubicBezTo>
                <a:cubicBezTo>
                  <a:pt x="4743" y="4814"/>
                  <a:pt x="4743" y="4814"/>
                  <a:pt x="4737" y="4814"/>
                </a:cubicBezTo>
                <a:cubicBezTo>
                  <a:pt x="4732" y="4804"/>
                  <a:pt x="4732" y="4804"/>
                  <a:pt x="4726" y="4793"/>
                </a:cubicBezTo>
                <a:cubicBezTo>
                  <a:pt x="4721" y="4793"/>
                  <a:pt x="4721" y="4793"/>
                  <a:pt x="4715" y="4782"/>
                </a:cubicBezTo>
                <a:cubicBezTo>
                  <a:pt x="4715" y="4771"/>
                  <a:pt x="4715" y="4761"/>
                  <a:pt x="4709" y="4761"/>
                </a:cubicBezTo>
                <a:cubicBezTo>
                  <a:pt x="4709" y="4750"/>
                  <a:pt x="4709" y="4761"/>
                  <a:pt x="4704" y="4761"/>
                </a:cubicBezTo>
                <a:cubicBezTo>
                  <a:pt x="4704" y="4771"/>
                  <a:pt x="4698" y="4761"/>
                  <a:pt x="4698" y="4761"/>
                </a:cubicBezTo>
                <a:cubicBezTo>
                  <a:pt x="4692" y="4761"/>
                  <a:pt x="4692" y="4761"/>
                  <a:pt x="4687" y="4761"/>
                </a:cubicBezTo>
                <a:cubicBezTo>
                  <a:pt x="4687" y="4761"/>
                  <a:pt x="4687" y="4750"/>
                  <a:pt x="4681" y="4750"/>
                </a:cubicBezTo>
                <a:cubicBezTo>
                  <a:pt x="4681" y="4750"/>
                  <a:pt x="4681" y="4761"/>
                  <a:pt x="4676" y="4761"/>
                </a:cubicBezTo>
                <a:cubicBezTo>
                  <a:pt x="4676" y="4771"/>
                  <a:pt x="4670" y="4771"/>
                  <a:pt x="4664" y="4771"/>
                </a:cubicBezTo>
                <a:cubicBezTo>
                  <a:pt x="4664" y="4771"/>
                  <a:pt x="4659" y="4771"/>
                  <a:pt x="4653" y="4771"/>
                </a:cubicBezTo>
                <a:cubicBezTo>
                  <a:pt x="4653" y="4771"/>
                  <a:pt x="4642" y="4782"/>
                  <a:pt x="4642" y="4771"/>
                </a:cubicBezTo>
                <a:cubicBezTo>
                  <a:pt x="4642" y="4761"/>
                  <a:pt x="4647" y="4761"/>
                  <a:pt x="4653" y="4761"/>
                </a:cubicBezTo>
                <a:cubicBezTo>
                  <a:pt x="4653" y="4761"/>
                  <a:pt x="4653" y="4761"/>
                  <a:pt x="4659" y="4761"/>
                </a:cubicBezTo>
                <a:cubicBezTo>
                  <a:pt x="4659" y="4761"/>
                  <a:pt x="4664" y="4761"/>
                  <a:pt x="4664" y="4750"/>
                </a:cubicBezTo>
                <a:cubicBezTo>
                  <a:pt x="4670" y="4750"/>
                  <a:pt x="4670" y="4739"/>
                  <a:pt x="4664" y="4728"/>
                </a:cubicBezTo>
                <a:cubicBezTo>
                  <a:pt x="4664" y="4728"/>
                  <a:pt x="4659" y="4728"/>
                  <a:pt x="4659" y="4728"/>
                </a:cubicBezTo>
                <a:cubicBezTo>
                  <a:pt x="4653" y="4728"/>
                  <a:pt x="4659" y="4707"/>
                  <a:pt x="4653" y="4707"/>
                </a:cubicBezTo>
                <a:cubicBezTo>
                  <a:pt x="4653" y="4696"/>
                  <a:pt x="4653" y="4685"/>
                  <a:pt x="4653" y="4685"/>
                </a:cubicBezTo>
                <a:cubicBezTo>
                  <a:pt x="4647" y="4675"/>
                  <a:pt x="4647" y="4664"/>
                  <a:pt x="4642" y="4664"/>
                </a:cubicBezTo>
                <a:cubicBezTo>
                  <a:pt x="4642" y="4653"/>
                  <a:pt x="4636" y="4642"/>
                  <a:pt x="4631" y="4642"/>
                </a:cubicBezTo>
                <a:cubicBezTo>
                  <a:pt x="4631" y="4642"/>
                  <a:pt x="4625" y="4632"/>
                  <a:pt x="4619" y="4632"/>
                </a:cubicBezTo>
                <a:cubicBezTo>
                  <a:pt x="4614" y="4621"/>
                  <a:pt x="4608" y="4610"/>
                  <a:pt x="4597" y="4610"/>
                </a:cubicBezTo>
                <a:cubicBezTo>
                  <a:pt x="4591" y="4599"/>
                  <a:pt x="4586" y="4589"/>
                  <a:pt x="4574" y="4578"/>
                </a:cubicBezTo>
                <a:cubicBezTo>
                  <a:pt x="4563" y="4567"/>
                  <a:pt x="4557" y="4556"/>
                  <a:pt x="4546" y="4546"/>
                </a:cubicBezTo>
                <a:cubicBezTo>
                  <a:pt x="4541" y="4546"/>
                  <a:pt x="4529" y="4546"/>
                  <a:pt x="4518" y="4546"/>
                </a:cubicBezTo>
                <a:cubicBezTo>
                  <a:pt x="4512" y="4535"/>
                  <a:pt x="4501" y="4535"/>
                  <a:pt x="4496" y="4513"/>
                </a:cubicBezTo>
                <a:cubicBezTo>
                  <a:pt x="4496" y="4513"/>
                  <a:pt x="4490" y="4503"/>
                  <a:pt x="4490" y="4492"/>
                </a:cubicBezTo>
                <a:cubicBezTo>
                  <a:pt x="4490" y="4492"/>
                  <a:pt x="4484" y="4492"/>
                  <a:pt x="4484" y="4492"/>
                </a:cubicBezTo>
                <a:cubicBezTo>
                  <a:pt x="4479" y="4481"/>
                  <a:pt x="4473" y="4481"/>
                  <a:pt x="4473" y="4492"/>
                </a:cubicBezTo>
                <a:cubicBezTo>
                  <a:pt x="4467" y="4503"/>
                  <a:pt x="4467" y="4513"/>
                  <a:pt x="4467" y="4513"/>
                </a:cubicBezTo>
                <a:cubicBezTo>
                  <a:pt x="4462" y="4524"/>
                  <a:pt x="4462" y="4535"/>
                  <a:pt x="4456" y="4535"/>
                </a:cubicBezTo>
                <a:cubicBezTo>
                  <a:pt x="4451" y="4535"/>
                  <a:pt x="4451" y="4524"/>
                  <a:pt x="4445" y="4513"/>
                </a:cubicBezTo>
                <a:cubicBezTo>
                  <a:pt x="4445" y="4503"/>
                  <a:pt x="4451" y="4492"/>
                  <a:pt x="4445" y="4492"/>
                </a:cubicBezTo>
                <a:cubicBezTo>
                  <a:pt x="4439" y="4492"/>
                  <a:pt x="4434" y="4492"/>
                  <a:pt x="4434" y="4481"/>
                </a:cubicBezTo>
                <a:cubicBezTo>
                  <a:pt x="4428" y="4470"/>
                  <a:pt x="4434" y="4470"/>
                  <a:pt x="4439" y="4470"/>
                </a:cubicBezTo>
                <a:cubicBezTo>
                  <a:pt x="4445" y="4460"/>
                  <a:pt x="4445" y="4460"/>
                  <a:pt x="4445" y="4449"/>
                </a:cubicBezTo>
                <a:cubicBezTo>
                  <a:pt x="4445" y="4438"/>
                  <a:pt x="4439" y="4427"/>
                  <a:pt x="4439" y="4427"/>
                </a:cubicBezTo>
                <a:cubicBezTo>
                  <a:pt x="4434" y="4417"/>
                  <a:pt x="4434" y="4417"/>
                  <a:pt x="4428" y="4417"/>
                </a:cubicBezTo>
                <a:cubicBezTo>
                  <a:pt x="4428" y="4417"/>
                  <a:pt x="4422" y="4427"/>
                  <a:pt x="4417" y="4417"/>
                </a:cubicBezTo>
                <a:cubicBezTo>
                  <a:pt x="4411" y="4417"/>
                  <a:pt x="4417" y="4406"/>
                  <a:pt x="4417" y="4395"/>
                </a:cubicBezTo>
                <a:cubicBezTo>
                  <a:pt x="4417" y="4384"/>
                  <a:pt x="4411" y="4395"/>
                  <a:pt x="4406" y="4395"/>
                </a:cubicBezTo>
                <a:cubicBezTo>
                  <a:pt x="4400" y="4395"/>
                  <a:pt x="4400" y="4406"/>
                  <a:pt x="4394" y="4417"/>
                </a:cubicBezTo>
                <a:cubicBezTo>
                  <a:pt x="4389" y="4417"/>
                  <a:pt x="4389" y="4427"/>
                  <a:pt x="4389" y="4438"/>
                </a:cubicBezTo>
                <a:cubicBezTo>
                  <a:pt x="4383" y="4449"/>
                  <a:pt x="4383" y="4449"/>
                  <a:pt x="4377" y="4460"/>
                </a:cubicBezTo>
                <a:cubicBezTo>
                  <a:pt x="4377" y="4470"/>
                  <a:pt x="4377" y="4481"/>
                  <a:pt x="4377" y="4492"/>
                </a:cubicBezTo>
                <a:cubicBezTo>
                  <a:pt x="4377" y="4503"/>
                  <a:pt x="4377" y="4503"/>
                  <a:pt x="4377" y="4513"/>
                </a:cubicBezTo>
                <a:cubicBezTo>
                  <a:pt x="4372" y="4524"/>
                  <a:pt x="4377" y="4535"/>
                  <a:pt x="4377" y="4546"/>
                </a:cubicBezTo>
                <a:cubicBezTo>
                  <a:pt x="4377" y="4556"/>
                  <a:pt x="4372" y="4567"/>
                  <a:pt x="4372" y="4578"/>
                </a:cubicBezTo>
                <a:cubicBezTo>
                  <a:pt x="4372" y="4589"/>
                  <a:pt x="4372" y="4589"/>
                  <a:pt x="4372" y="4599"/>
                </a:cubicBezTo>
                <a:cubicBezTo>
                  <a:pt x="4372" y="4599"/>
                  <a:pt x="4372" y="4610"/>
                  <a:pt x="4372" y="4610"/>
                </a:cubicBezTo>
                <a:cubicBezTo>
                  <a:pt x="4366" y="4621"/>
                  <a:pt x="4366" y="4632"/>
                  <a:pt x="4361" y="4632"/>
                </a:cubicBezTo>
                <a:cubicBezTo>
                  <a:pt x="4361" y="4642"/>
                  <a:pt x="4361" y="4653"/>
                  <a:pt x="4361" y="4664"/>
                </a:cubicBezTo>
                <a:cubicBezTo>
                  <a:pt x="4361" y="4675"/>
                  <a:pt x="4361" y="4685"/>
                  <a:pt x="4361" y="4696"/>
                </a:cubicBezTo>
                <a:cubicBezTo>
                  <a:pt x="4361" y="4707"/>
                  <a:pt x="4361" y="4707"/>
                  <a:pt x="4361" y="4718"/>
                </a:cubicBezTo>
                <a:cubicBezTo>
                  <a:pt x="4361" y="4739"/>
                  <a:pt x="4377" y="4750"/>
                  <a:pt x="4366" y="4761"/>
                </a:cubicBezTo>
                <a:cubicBezTo>
                  <a:pt x="4361" y="4771"/>
                  <a:pt x="4355" y="4771"/>
                  <a:pt x="4349" y="4771"/>
                </a:cubicBezTo>
                <a:cubicBezTo>
                  <a:pt x="4349" y="4782"/>
                  <a:pt x="4344" y="4782"/>
                  <a:pt x="4338" y="4782"/>
                </a:cubicBezTo>
                <a:cubicBezTo>
                  <a:pt x="4327" y="4793"/>
                  <a:pt x="4321" y="4793"/>
                  <a:pt x="4315" y="4814"/>
                </a:cubicBezTo>
                <a:cubicBezTo>
                  <a:pt x="4315" y="4825"/>
                  <a:pt x="4315" y="4825"/>
                  <a:pt x="4310" y="4836"/>
                </a:cubicBezTo>
                <a:cubicBezTo>
                  <a:pt x="4310" y="4836"/>
                  <a:pt x="4304" y="4857"/>
                  <a:pt x="4310" y="4857"/>
                </a:cubicBezTo>
                <a:cubicBezTo>
                  <a:pt x="4310" y="4857"/>
                  <a:pt x="4315" y="4847"/>
                  <a:pt x="4321" y="4847"/>
                </a:cubicBezTo>
                <a:cubicBezTo>
                  <a:pt x="4327" y="4847"/>
                  <a:pt x="4327" y="4836"/>
                  <a:pt x="4332" y="4836"/>
                </a:cubicBezTo>
                <a:cubicBezTo>
                  <a:pt x="4338" y="4836"/>
                  <a:pt x="4344" y="4836"/>
                  <a:pt x="4349" y="4836"/>
                </a:cubicBezTo>
                <a:cubicBezTo>
                  <a:pt x="4355" y="4836"/>
                  <a:pt x="4361" y="4836"/>
                  <a:pt x="4366" y="4836"/>
                </a:cubicBezTo>
                <a:cubicBezTo>
                  <a:pt x="4372" y="4836"/>
                  <a:pt x="4377" y="4825"/>
                  <a:pt x="4377" y="4825"/>
                </a:cubicBezTo>
                <a:cubicBezTo>
                  <a:pt x="4383" y="4825"/>
                  <a:pt x="4389" y="4836"/>
                  <a:pt x="4389" y="4825"/>
                </a:cubicBezTo>
                <a:cubicBezTo>
                  <a:pt x="4394" y="4825"/>
                  <a:pt x="4394" y="4825"/>
                  <a:pt x="4400" y="4825"/>
                </a:cubicBezTo>
                <a:cubicBezTo>
                  <a:pt x="4406" y="4825"/>
                  <a:pt x="4400" y="4825"/>
                  <a:pt x="4400" y="4836"/>
                </a:cubicBezTo>
                <a:cubicBezTo>
                  <a:pt x="4400" y="4836"/>
                  <a:pt x="4406" y="4836"/>
                  <a:pt x="4406" y="4847"/>
                </a:cubicBezTo>
                <a:cubicBezTo>
                  <a:pt x="4411" y="4847"/>
                  <a:pt x="4411" y="4857"/>
                  <a:pt x="4411" y="4868"/>
                </a:cubicBezTo>
                <a:cubicBezTo>
                  <a:pt x="4411" y="4879"/>
                  <a:pt x="4406" y="4890"/>
                  <a:pt x="4406" y="4890"/>
                </a:cubicBezTo>
                <a:cubicBezTo>
                  <a:pt x="4406" y="4900"/>
                  <a:pt x="4406" y="4911"/>
                  <a:pt x="4411" y="4911"/>
                </a:cubicBezTo>
                <a:cubicBezTo>
                  <a:pt x="4417" y="4922"/>
                  <a:pt x="4422" y="4943"/>
                  <a:pt x="4428" y="4943"/>
                </a:cubicBezTo>
                <a:cubicBezTo>
                  <a:pt x="4434" y="4954"/>
                  <a:pt x="4434" y="4954"/>
                  <a:pt x="4439" y="4943"/>
                </a:cubicBezTo>
                <a:cubicBezTo>
                  <a:pt x="4445" y="4943"/>
                  <a:pt x="4445" y="4943"/>
                  <a:pt x="4451" y="4943"/>
                </a:cubicBezTo>
                <a:cubicBezTo>
                  <a:pt x="4451" y="4933"/>
                  <a:pt x="4456" y="4933"/>
                  <a:pt x="4456" y="4933"/>
                </a:cubicBezTo>
                <a:cubicBezTo>
                  <a:pt x="4462" y="4922"/>
                  <a:pt x="4462" y="4922"/>
                  <a:pt x="4467" y="4911"/>
                </a:cubicBezTo>
                <a:cubicBezTo>
                  <a:pt x="4473" y="4911"/>
                  <a:pt x="4479" y="4900"/>
                  <a:pt x="4484" y="4890"/>
                </a:cubicBezTo>
                <a:cubicBezTo>
                  <a:pt x="4484" y="4879"/>
                  <a:pt x="4484" y="4868"/>
                  <a:pt x="4496" y="4857"/>
                </a:cubicBezTo>
                <a:cubicBezTo>
                  <a:pt x="4496" y="4857"/>
                  <a:pt x="4501" y="4857"/>
                  <a:pt x="4507" y="4857"/>
                </a:cubicBezTo>
                <a:cubicBezTo>
                  <a:pt x="4512" y="4847"/>
                  <a:pt x="4512" y="4847"/>
                  <a:pt x="4518" y="4836"/>
                </a:cubicBezTo>
                <a:cubicBezTo>
                  <a:pt x="4518" y="4836"/>
                  <a:pt x="4524" y="4836"/>
                  <a:pt x="4529" y="4825"/>
                </a:cubicBezTo>
                <a:cubicBezTo>
                  <a:pt x="4535" y="4825"/>
                  <a:pt x="4541" y="4804"/>
                  <a:pt x="4541" y="4793"/>
                </a:cubicBezTo>
                <a:cubicBezTo>
                  <a:pt x="4535" y="4793"/>
                  <a:pt x="4535" y="4782"/>
                  <a:pt x="4535" y="4782"/>
                </a:cubicBezTo>
                <a:cubicBezTo>
                  <a:pt x="4535" y="4771"/>
                  <a:pt x="4546" y="4771"/>
                  <a:pt x="4552" y="4761"/>
                </a:cubicBezTo>
                <a:cubicBezTo>
                  <a:pt x="4552" y="4761"/>
                  <a:pt x="4557" y="4750"/>
                  <a:pt x="4563" y="4750"/>
                </a:cubicBezTo>
                <a:cubicBezTo>
                  <a:pt x="4563" y="4750"/>
                  <a:pt x="4569" y="4750"/>
                  <a:pt x="4569" y="4750"/>
                </a:cubicBezTo>
                <a:cubicBezTo>
                  <a:pt x="4569" y="4750"/>
                  <a:pt x="4569" y="4739"/>
                  <a:pt x="4574" y="4739"/>
                </a:cubicBezTo>
                <a:cubicBezTo>
                  <a:pt x="4580" y="4739"/>
                  <a:pt x="4580" y="4750"/>
                  <a:pt x="4574" y="4761"/>
                </a:cubicBezTo>
                <a:cubicBezTo>
                  <a:pt x="4574" y="4761"/>
                  <a:pt x="4569" y="4771"/>
                  <a:pt x="4569" y="4782"/>
                </a:cubicBezTo>
                <a:cubicBezTo>
                  <a:pt x="4574" y="4782"/>
                  <a:pt x="4586" y="4782"/>
                  <a:pt x="4591" y="4782"/>
                </a:cubicBezTo>
                <a:cubicBezTo>
                  <a:pt x="4597" y="4782"/>
                  <a:pt x="4614" y="4782"/>
                  <a:pt x="4614" y="4793"/>
                </a:cubicBezTo>
                <a:cubicBezTo>
                  <a:pt x="4619" y="4804"/>
                  <a:pt x="4614" y="4804"/>
                  <a:pt x="4614" y="4814"/>
                </a:cubicBezTo>
                <a:cubicBezTo>
                  <a:pt x="4608" y="4814"/>
                  <a:pt x="4608" y="4814"/>
                  <a:pt x="4608" y="4825"/>
                </a:cubicBezTo>
                <a:cubicBezTo>
                  <a:pt x="4608" y="4825"/>
                  <a:pt x="4602" y="4825"/>
                  <a:pt x="4602" y="4825"/>
                </a:cubicBezTo>
                <a:cubicBezTo>
                  <a:pt x="4619" y="4836"/>
                  <a:pt x="4631" y="4836"/>
                  <a:pt x="4642" y="4847"/>
                </a:cubicBezTo>
                <a:cubicBezTo>
                  <a:pt x="4653" y="4847"/>
                  <a:pt x="4664" y="4847"/>
                  <a:pt x="4670" y="4857"/>
                </a:cubicBezTo>
                <a:cubicBezTo>
                  <a:pt x="4681" y="4868"/>
                  <a:pt x="4687" y="4868"/>
                  <a:pt x="4692" y="4879"/>
                </a:cubicBezTo>
                <a:cubicBezTo>
                  <a:pt x="4698" y="4879"/>
                  <a:pt x="4704" y="4890"/>
                  <a:pt x="4704" y="4879"/>
                </a:cubicBezTo>
                <a:cubicBezTo>
                  <a:pt x="4709" y="4879"/>
                  <a:pt x="4709" y="4868"/>
                  <a:pt x="4715" y="4868"/>
                </a:cubicBezTo>
                <a:cubicBezTo>
                  <a:pt x="4721" y="4857"/>
                  <a:pt x="4721" y="4857"/>
                  <a:pt x="4726" y="4847"/>
                </a:cubicBezTo>
                <a:cubicBezTo>
                  <a:pt x="4732" y="4847"/>
                  <a:pt x="4737" y="4836"/>
                  <a:pt x="4743" y="4836"/>
                </a:cubicBezTo>
                <a:close/>
                <a:moveTo>
                  <a:pt x="4878" y="5384"/>
                </a:moveTo>
                <a:cubicBezTo>
                  <a:pt x="4873" y="5384"/>
                  <a:pt x="4867" y="5395"/>
                  <a:pt x="4861" y="5395"/>
                </a:cubicBezTo>
                <a:cubicBezTo>
                  <a:pt x="4861" y="5395"/>
                  <a:pt x="4856" y="5395"/>
                  <a:pt x="4856" y="5405"/>
                </a:cubicBezTo>
                <a:cubicBezTo>
                  <a:pt x="4861" y="5405"/>
                  <a:pt x="4861" y="5395"/>
                  <a:pt x="4867" y="5395"/>
                </a:cubicBezTo>
                <a:cubicBezTo>
                  <a:pt x="4873" y="5395"/>
                  <a:pt x="4878" y="5395"/>
                  <a:pt x="4878" y="5384"/>
                </a:cubicBezTo>
                <a:close/>
                <a:moveTo>
                  <a:pt x="4451" y="4438"/>
                </a:moveTo>
                <a:cubicBezTo>
                  <a:pt x="4456" y="4449"/>
                  <a:pt x="4456" y="4449"/>
                  <a:pt x="4462" y="4460"/>
                </a:cubicBezTo>
                <a:cubicBezTo>
                  <a:pt x="4462" y="4470"/>
                  <a:pt x="4462" y="4481"/>
                  <a:pt x="4467" y="4470"/>
                </a:cubicBezTo>
                <a:cubicBezTo>
                  <a:pt x="4473" y="4470"/>
                  <a:pt x="4473" y="4460"/>
                  <a:pt x="4473" y="4449"/>
                </a:cubicBezTo>
                <a:cubicBezTo>
                  <a:pt x="4473" y="4438"/>
                  <a:pt x="4467" y="4417"/>
                  <a:pt x="4462" y="4406"/>
                </a:cubicBezTo>
                <a:cubicBezTo>
                  <a:pt x="4462" y="4395"/>
                  <a:pt x="4456" y="4384"/>
                  <a:pt x="4456" y="4384"/>
                </a:cubicBezTo>
                <a:cubicBezTo>
                  <a:pt x="4451" y="4384"/>
                  <a:pt x="4445" y="4374"/>
                  <a:pt x="4445" y="4374"/>
                </a:cubicBezTo>
                <a:cubicBezTo>
                  <a:pt x="4439" y="4374"/>
                  <a:pt x="4434" y="4374"/>
                  <a:pt x="4434" y="4374"/>
                </a:cubicBezTo>
                <a:cubicBezTo>
                  <a:pt x="4434" y="4384"/>
                  <a:pt x="4434" y="4395"/>
                  <a:pt x="4434" y="4395"/>
                </a:cubicBezTo>
                <a:cubicBezTo>
                  <a:pt x="4434" y="4406"/>
                  <a:pt x="4439" y="4417"/>
                  <a:pt x="4439" y="4427"/>
                </a:cubicBezTo>
                <a:cubicBezTo>
                  <a:pt x="4439" y="4427"/>
                  <a:pt x="4445" y="4438"/>
                  <a:pt x="4451" y="4438"/>
                </a:cubicBezTo>
                <a:close/>
                <a:moveTo>
                  <a:pt x="4861" y="3643"/>
                </a:moveTo>
                <a:cubicBezTo>
                  <a:pt x="4861" y="3643"/>
                  <a:pt x="4867" y="3643"/>
                  <a:pt x="4867" y="3643"/>
                </a:cubicBezTo>
                <a:cubicBezTo>
                  <a:pt x="4873" y="3643"/>
                  <a:pt x="4873" y="3632"/>
                  <a:pt x="4878" y="3632"/>
                </a:cubicBezTo>
                <a:cubicBezTo>
                  <a:pt x="4884" y="3632"/>
                  <a:pt x="4884" y="3632"/>
                  <a:pt x="4884" y="3632"/>
                </a:cubicBezTo>
                <a:cubicBezTo>
                  <a:pt x="4889" y="3632"/>
                  <a:pt x="4889" y="3621"/>
                  <a:pt x="4889" y="3621"/>
                </a:cubicBezTo>
                <a:cubicBezTo>
                  <a:pt x="4895" y="3621"/>
                  <a:pt x="4895" y="3621"/>
                  <a:pt x="4901" y="3621"/>
                </a:cubicBezTo>
                <a:cubicBezTo>
                  <a:pt x="4901" y="3611"/>
                  <a:pt x="4901" y="3611"/>
                  <a:pt x="4901" y="3600"/>
                </a:cubicBezTo>
                <a:cubicBezTo>
                  <a:pt x="4895" y="3600"/>
                  <a:pt x="4895" y="3600"/>
                  <a:pt x="4895" y="3600"/>
                </a:cubicBezTo>
                <a:cubicBezTo>
                  <a:pt x="4895" y="3600"/>
                  <a:pt x="4895" y="3589"/>
                  <a:pt x="4889" y="3589"/>
                </a:cubicBezTo>
                <a:cubicBezTo>
                  <a:pt x="4889" y="3589"/>
                  <a:pt x="4884" y="3589"/>
                  <a:pt x="4884" y="3589"/>
                </a:cubicBezTo>
                <a:cubicBezTo>
                  <a:pt x="4878" y="3600"/>
                  <a:pt x="4873" y="3611"/>
                  <a:pt x="4867" y="3621"/>
                </a:cubicBezTo>
                <a:cubicBezTo>
                  <a:pt x="4861" y="3621"/>
                  <a:pt x="4856" y="3632"/>
                  <a:pt x="4850" y="3643"/>
                </a:cubicBezTo>
                <a:cubicBezTo>
                  <a:pt x="4850" y="3643"/>
                  <a:pt x="4844" y="3643"/>
                  <a:pt x="4839" y="3654"/>
                </a:cubicBezTo>
                <a:cubicBezTo>
                  <a:pt x="4839" y="3664"/>
                  <a:pt x="4850" y="3654"/>
                  <a:pt x="4856" y="3643"/>
                </a:cubicBezTo>
                <a:cubicBezTo>
                  <a:pt x="4856" y="3643"/>
                  <a:pt x="4856" y="3643"/>
                  <a:pt x="4861" y="3643"/>
                </a:cubicBezTo>
                <a:close/>
                <a:moveTo>
                  <a:pt x="4861" y="3718"/>
                </a:moveTo>
                <a:cubicBezTo>
                  <a:pt x="4867" y="3707"/>
                  <a:pt x="4867" y="3707"/>
                  <a:pt x="4873" y="3707"/>
                </a:cubicBezTo>
                <a:cubicBezTo>
                  <a:pt x="4878" y="3707"/>
                  <a:pt x="4878" y="3697"/>
                  <a:pt x="4884" y="3686"/>
                </a:cubicBezTo>
                <a:cubicBezTo>
                  <a:pt x="4884" y="3686"/>
                  <a:pt x="4878" y="3675"/>
                  <a:pt x="4873" y="3675"/>
                </a:cubicBezTo>
                <a:cubicBezTo>
                  <a:pt x="4873" y="3664"/>
                  <a:pt x="4867" y="3675"/>
                  <a:pt x="4861" y="3675"/>
                </a:cubicBezTo>
                <a:cubicBezTo>
                  <a:pt x="4856" y="3686"/>
                  <a:pt x="4850" y="3707"/>
                  <a:pt x="4844" y="3718"/>
                </a:cubicBezTo>
                <a:cubicBezTo>
                  <a:pt x="4839" y="3718"/>
                  <a:pt x="4833" y="3729"/>
                  <a:pt x="4828" y="3740"/>
                </a:cubicBezTo>
                <a:cubicBezTo>
                  <a:pt x="4828" y="3750"/>
                  <a:pt x="4822" y="3750"/>
                  <a:pt x="4816" y="3761"/>
                </a:cubicBezTo>
                <a:cubicBezTo>
                  <a:pt x="4816" y="3761"/>
                  <a:pt x="4805" y="3772"/>
                  <a:pt x="4805" y="3783"/>
                </a:cubicBezTo>
                <a:cubicBezTo>
                  <a:pt x="4805" y="3804"/>
                  <a:pt x="4828" y="3772"/>
                  <a:pt x="4833" y="3772"/>
                </a:cubicBezTo>
                <a:cubicBezTo>
                  <a:pt x="4833" y="3772"/>
                  <a:pt x="4839" y="3772"/>
                  <a:pt x="4844" y="3772"/>
                </a:cubicBezTo>
                <a:cubicBezTo>
                  <a:pt x="4850" y="3761"/>
                  <a:pt x="4856" y="3750"/>
                  <a:pt x="4856" y="3750"/>
                </a:cubicBezTo>
                <a:cubicBezTo>
                  <a:pt x="4861" y="3740"/>
                  <a:pt x="4861" y="3729"/>
                  <a:pt x="4861" y="3718"/>
                </a:cubicBezTo>
                <a:close/>
                <a:moveTo>
                  <a:pt x="4844" y="6222"/>
                </a:moveTo>
                <a:cubicBezTo>
                  <a:pt x="4850" y="6211"/>
                  <a:pt x="4856" y="6222"/>
                  <a:pt x="4856" y="6211"/>
                </a:cubicBezTo>
                <a:cubicBezTo>
                  <a:pt x="4856" y="6201"/>
                  <a:pt x="4856" y="6190"/>
                  <a:pt x="4856" y="6179"/>
                </a:cubicBezTo>
                <a:cubicBezTo>
                  <a:pt x="4856" y="6168"/>
                  <a:pt x="4850" y="6168"/>
                  <a:pt x="4850" y="6168"/>
                </a:cubicBezTo>
                <a:cubicBezTo>
                  <a:pt x="4844" y="6179"/>
                  <a:pt x="4844" y="6190"/>
                  <a:pt x="4844" y="6190"/>
                </a:cubicBezTo>
                <a:cubicBezTo>
                  <a:pt x="4844" y="6201"/>
                  <a:pt x="4839" y="6201"/>
                  <a:pt x="4839" y="6211"/>
                </a:cubicBezTo>
                <a:cubicBezTo>
                  <a:pt x="4839" y="6222"/>
                  <a:pt x="4839" y="6222"/>
                  <a:pt x="4839" y="6222"/>
                </a:cubicBezTo>
                <a:cubicBezTo>
                  <a:pt x="4844" y="6222"/>
                  <a:pt x="4844" y="6222"/>
                  <a:pt x="4844" y="6222"/>
                </a:cubicBezTo>
                <a:close/>
                <a:moveTo>
                  <a:pt x="4760" y="5201"/>
                </a:moveTo>
                <a:cubicBezTo>
                  <a:pt x="4760" y="5212"/>
                  <a:pt x="4760" y="5223"/>
                  <a:pt x="4766" y="5223"/>
                </a:cubicBezTo>
                <a:cubicBezTo>
                  <a:pt x="4766" y="5233"/>
                  <a:pt x="4771" y="5233"/>
                  <a:pt x="4777" y="5233"/>
                </a:cubicBezTo>
                <a:cubicBezTo>
                  <a:pt x="4777" y="5244"/>
                  <a:pt x="4777" y="5244"/>
                  <a:pt x="4777" y="5244"/>
                </a:cubicBezTo>
                <a:cubicBezTo>
                  <a:pt x="4782" y="5255"/>
                  <a:pt x="4788" y="5233"/>
                  <a:pt x="4788" y="5233"/>
                </a:cubicBezTo>
                <a:cubicBezTo>
                  <a:pt x="4788" y="5233"/>
                  <a:pt x="4794" y="5233"/>
                  <a:pt x="4794" y="5223"/>
                </a:cubicBezTo>
                <a:cubicBezTo>
                  <a:pt x="4794" y="5223"/>
                  <a:pt x="4794" y="5212"/>
                  <a:pt x="4794" y="5212"/>
                </a:cubicBezTo>
                <a:cubicBezTo>
                  <a:pt x="4799" y="5190"/>
                  <a:pt x="4799" y="5180"/>
                  <a:pt x="4805" y="5169"/>
                </a:cubicBezTo>
                <a:cubicBezTo>
                  <a:pt x="4811" y="5158"/>
                  <a:pt x="4811" y="5158"/>
                  <a:pt x="4811" y="5158"/>
                </a:cubicBezTo>
                <a:cubicBezTo>
                  <a:pt x="4811" y="5158"/>
                  <a:pt x="4811" y="5147"/>
                  <a:pt x="4816" y="5147"/>
                </a:cubicBezTo>
                <a:cubicBezTo>
                  <a:pt x="4816" y="5137"/>
                  <a:pt x="4816" y="5126"/>
                  <a:pt x="4816" y="5115"/>
                </a:cubicBezTo>
                <a:cubicBezTo>
                  <a:pt x="4811" y="5104"/>
                  <a:pt x="4811" y="5104"/>
                  <a:pt x="4805" y="5094"/>
                </a:cubicBezTo>
                <a:cubicBezTo>
                  <a:pt x="4805" y="5094"/>
                  <a:pt x="4799" y="5083"/>
                  <a:pt x="4794" y="5083"/>
                </a:cubicBezTo>
                <a:cubicBezTo>
                  <a:pt x="4788" y="5083"/>
                  <a:pt x="4788" y="5094"/>
                  <a:pt x="4782" y="5094"/>
                </a:cubicBezTo>
                <a:cubicBezTo>
                  <a:pt x="4782" y="5083"/>
                  <a:pt x="4782" y="5083"/>
                  <a:pt x="4777" y="5083"/>
                </a:cubicBezTo>
                <a:cubicBezTo>
                  <a:pt x="4777" y="5083"/>
                  <a:pt x="4771" y="5083"/>
                  <a:pt x="4771" y="5083"/>
                </a:cubicBezTo>
                <a:cubicBezTo>
                  <a:pt x="4771" y="5094"/>
                  <a:pt x="4766" y="5104"/>
                  <a:pt x="4766" y="5104"/>
                </a:cubicBezTo>
                <a:cubicBezTo>
                  <a:pt x="4760" y="5115"/>
                  <a:pt x="4754" y="5126"/>
                  <a:pt x="4754" y="5126"/>
                </a:cubicBezTo>
                <a:cubicBezTo>
                  <a:pt x="4754" y="5137"/>
                  <a:pt x="4754" y="5147"/>
                  <a:pt x="4754" y="5158"/>
                </a:cubicBezTo>
                <a:cubicBezTo>
                  <a:pt x="4749" y="5169"/>
                  <a:pt x="4749" y="5180"/>
                  <a:pt x="4749" y="5180"/>
                </a:cubicBezTo>
                <a:cubicBezTo>
                  <a:pt x="4754" y="5190"/>
                  <a:pt x="4754" y="5201"/>
                  <a:pt x="4760" y="5201"/>
                </a:cubicBezTo>
                <a:close/>
                <a:moveTo>
                  <a:pt x="4766" y="6211"/>
                </a:moveTo>
                <a:cubicBezTo>
                  <a:pt x="4771" y="6211"/>
                  <a:pt x="4771" y="6211"/>
                  <a:pt x="4771" y="6201"/>
                </a:cubicBezTo>
                <a:cubicBezTo>
                  <a:pt x="4771" y="6201"/>
                  <a:pt x="4771" y="6201"/>
                  <a:pt x="4771" y="6201"/>
                </a:cubicBezTo>
                <a:cubicBezTo>
                  <a:pt x="4777" y="6190"/>
                  <a:pt x="4782" y="6190"/>
                  <a:pt x="4782" y="6179"/>
                </a:cubicBezTo>
                <a:cubicBezTo>
                  <a:pt x="4777" y="6179"/>
                  <a:pt x="4766" y="6190"/>
                  <a:pt x="4766" y="6201"/>
                </a:cubicBezTo>
                <a:cubicBezTo>
                  <a:pt x="4766" y="6201"/>
                  <a:pt x="4766" y="6222"/>
                  <a:pt x="4766" y="6211"/>
                </a:cubicBezTo>
                <a:close/>
                <a:moveTo>
                  <a:pt x="4321" y="3987"/>
                </a:moveTo>
                <a:cubicBezTo>
                  <a:pt x="4321" y="3998"/>
                  <a:pt x="4327" y="4008"/>
                  <a:pt x="4327" y="4008"/>
                </a:cubicBezTo>
                <a:cubicBezTo>
                  <a:pt x="4332" y="4008"/>
                  <a:pt x="4332" y="4008"/>
                  <a:pt x="4338" y="4019"/>
                </a:cubicBezTo>
                <a:cubicBezTo>
                  <a:pt x="4338" y="4019"/>
                  <a:pt x="4338" y="4019"/>
                  <a:pt x="4338" y="4030"/>
                </a:cubicBezTo>
                <a:cubicBezTo>
                  <a:pt x="4344" y="4030"/>
                  <a:pt x="4349" y="4019"/>
                  <a:pt x="4349" y="4019"/>
                </a:cubicBezTo>
                <a:cubicBezTo>
                  <a:pt x="4355" y="4008"/>
                  <a:pt x="4355" y="4008"/>
                  <a:pt x="4355" y="3998"/>
                </a:cubicBezTo>
                <a:cubicBezTo>
                  <a:pt x="4361" y="3998"/>
                  <a:pt x="4355" y="3987"/>
                  <a:pt x="4355" y="3976"/>
                </a:cubicBezTo>
                <a:cubicBezTo>
                  <a:pt x="4355" y="3965"/>
                  <a:pt x="4355" y="3955"/>
                  <a:pt x="4355" y="3944"/>
                </a:cubicBezTo>
                <a:cubicBezTo>
                  <a:pt x="4355" y="3933"/>
                  <a:pt x="4355" y="3933"/>
                  <a:pt x="4349" y="3922"/>
                </a:cubicBezTo>
                <a:cubicBezTo>
                  <a:pt x="4349" y="3922"/>
                  <a:pt x="4349" y="3912"/>
                  <a:pt x="4349" y="3912"/>
                </a:cubicBezTo>
                <a:cubicBezTo>
                  <a:pt x="4349" y="3912"/>
                  <a:pt x="4349" y="3901"/>
                  <a:pt x="4344" y="3901"/>
                </a:cubicBezTo>
                <a:cubicBezTo>
                  <a:pt x="4338" y="3901"/>
                  <a:pt x="4338" y="3912"/>
                  <a:pt x="4332" y="3912"/>
                </a:cubicBezTo>
                <a:cubicBezTo>
                  <a:pt x="4332" y="3922"/>
                  <a:pt x="4332" y="3922"/>
                  <a:pt x="4327" y="3933"/>
                </a:cubicBezTo>
                <a:cubicBezTo>
                  <a:pt x="4327" y="3933"/>
                  <a:pt x="4321" y="3933"/>
                  <a:pt x="4321" y="3944"/>
                </a:cubicBezTo>
                <a:cubicBezTo>
                  <a:pt x="4321" y="3944"/>
                  <a:pt x="4321" y="3944"/>
                  <a:pt x="4321" y="3955"/>
                </a:cubicBezTo>
                <a:cubicBezTo>
                  <a:pt x="4321" y="3955"/>
                  <a:pt x="4321" y="3955"/>
                  <a:pt x="4321" y="3965"/>
                </a:cubicBezTo>
                <a:cubicBezTo>
                  <a:pt x="4327" y="3965"/>
                  <a:pt x="4327" y="3965"/>
                  <a:pt x="4327" y="3965"/>
                </a:cubicBezTo>
                <a:cubicBezTo>
                  <a:pt x="4327" y="3976"/>
                  <a:pt x="4327" y="3976"/>
                  <a:pt x="4327" y="3976"/>
                </a:cubicBezTo>
                <a:cubicBezTo>
                  <a:pt x="4321" y="3987"/>
                  <a:pt x="4321" y="3987"/>
                  <a:pt x="4321" y="3987"/>
                </a:cubicBezTo>
                <a:close/>
                <a:moveTo>
                  <a:pt x="3145" y="2676"/>
                </a:moveTo>
                <a:cubicBezTo>
                  <a:pt x="3140" y="2676"/>
                  <a:pt x="3140" y="2676"/>
                  <a:pt x="3134" y="2676"/>
                </a:cubicBezTo>
                <a:cubicBezTo>
                  <a:pt x="3128" y="2676"/>
                  <a:pt x="3128" y="2676"/>
                  <a:pt x="3123" y="2676"/>
                </a:cubicBezTo>
                <a:cubicBezTo>
                  <a:pt x="3123" y="2687"/>
                  <a:pt x="3117" y="2687"/>
                  <a:pt x="3117" y="2687"/>
                </a:cubicBezTo>
                <a:cubicBezTo>
                  <a:pt x="3111" y="2687"/>
                  <a:pt x="3111" y="2687"/>
                  <a:pt x="3106" y="2687"/>
                </a:cubicBezTo>
                <a:cubicBezTo>
                  <a:pt x="3106" y="2687"/>
                  <a:pt x="3100" y="2687"/>
                  <a:pt x="3095" y="2687"/>
                </a:cubicBezTo>
                <a:cubicBezTo>
                  <a:pt x="3083" y="2687"/>
                  <a:pt x="3072" y="2687"/>
                  <a:pt x="3061" y="2687"/>
                </a:cubicBezTo>
                <a:cubicBezTo>
                  <a:pt x="3055" y="2697"/>
                  <a:pt x="3055" y="2708"/>
                  <a:pt x="3050" y="2708"/>
                </a:cubicBezTo>
                <a:cubicBezTo>
                  <a:pt x="3044" y="2719"/>
                  <a:pt x="3038" y="2730"/>
                  <a:pt x="3033" y="2740"/>
                </a:cubicBezTo>
                <a:cubicBezTo>
                  <a:pt x="3033" y="2751"/>
                  <a:pt x="3044" y="2751"/>
                  <a:pt x="3050" y="2751"/>
                </a:cubicBezTo>
                <a:cubicBezTo>
                  <a:pt x="3050" y="2751"/>
                  <a:pt x="3055" y="2751"/>
                  <a:pt x="3061" y="2762"/>
                </a:cubicBezTo>
                <a:cubicBezTo>
                  <a:pt x="3066" y="2762"/>
                  <a:pt x="3066" y="2773"/>
                  <a:pt x="3072" y="2773"/>
                </a:cubicBezTo>
                <a:cubicBezTo>
                  <a:pt x="3078" y="2773"/>
                  <a:pt x="3078" y="2773"/>
                  <a:pt x="3078" y="2773"/>
                </a:cubicBezTo>
                <a:cubicBezTo>
                  <a:pt x="3083" y="2783"/>
                  <a:pt x="3083" y="2783"/>
                  <a:pt x="3083" y="2783"/>
                </a:cubicBezTo>
                <a:cubicBezTo>
                  <a:pt x="3089" y="2794"/>
                  <a:pt x="3089" y="2794"/>
                  <a:pt x="3089" y="2794"/>
                </a:cubicBezTo>
                <a:cubicBezTo>
                  <a:pt x="3089" y="2805"/>
                  <a:pt x="3089" y="2794"/>
                  <a:pt x="3095" y="2805"/>
                </a:cubicBezTo>
                <a:cubicBezTo>
                  <a:pt x="3095" y="2805"/>
                  <a:pt x="3095" y="2805"/>
                  <a:pt x="3095" y="2805"/>
                </a:cubicBezTo>
                <a:cubicBezTo>
                  <a:pt x="3095" y="2816"/>
                  <a:pt x="3100" y="2816"/>
                  <a:pt x="3100" y="2816"/>
                </a:cubicBezTo>
                <a:cubicBezTo>
                  <a:pt x="3100" y="2816"/>
                  <a:pt x="3100" y="2826"/>
                  <a:pt x="3106" y="2826"/>
                </a:cubicBezTo>
                <a:cubicBezTo>
                  <a:pt x="3106" y="2826"/>
                  <a:pt x="3111" y="2837"/>
                  <a:pt x="3111" y="2837"/>
                </a:cubicBezTo>
                <a:cubicBezTo>
                  <a:pt x="3117" y="2837"/>
                  <a:pt x="3117" y="2848"/>
                  <a:pt x="3123" y="2859"/>
                </a:cubicBezTo>
                <a:cubicBezTo>
                  <a:pt x="3128" y="2859"/>
                  <a:pt x="3134" y="2859"/>
                  <a:pt x="3134" y="2869"/>
                </a:cubicBezTo>
                <a:cubicBezTo>
                  <a:pt x="3134" y="2880"/>
                  <a:pt x="3134" y="2891"/>
                  <a:pt x="3140" y="2880"/>
                </a:cubicBezTo>
                <a:cubicBezTo>
                  <a:pt x="3145" y="2880"/>
                  <a:pt x="3151" y="2869"/>
                  <a:pt x="3151" y="2869"/>
                </a:cubicBezTo>
                <a:cubicBezTo>
                  <a:pt x="3162" y="2859"/>
                  <a:pt x="3168" y="2848"/>
                  <a:pt x="3173" y="2837"/>
                </a:cubicBezTo>
                <a:cubicBezTo>
                  <a:pt x="3179" y="2826"/>
                  <a:pt x="3179" y="2816"/>
                  <a:pt x="3185" y="2805"/>
                </a:cubicBezTo>
                <a:cubicBezTo>
                  <a:pt x="3190" y="2794"/>
                  <a:pt x="3190" y="2794"/>
                  <a:pt x="3190" y="2783"/>
                </a:cubicBezTo>
                <a:cubicBezTo>
                  <a:pt x="3196" y="2773"/>
                  <a:pt x="3190" y="2762"/>
                  <a:pt x="3196" y="2751"/>
                </a:cubicBezTo>
                <a:cubicBezTo>
                  <a:pt x="3196" y="2751"/>
                  <a:pt x="3196" y="2751"/>
                  <a:pt x="3196" y="2740"/>
                </a:cubicBezTo>
                <a:cubicBezTo>
                  <a:pt x="3196" y="2740"/>
                  <a:pt x="3196" y="2730"/>
                  <a:pt x="3196" y="2730"/>
                </a:cubicBezTo>
                <a:cubicBezTo>
                  <a:pt x="3196" y="2719"/>
                  <a:pt x="3190" y="2719"/>
                  <a:pt x="3185" y="2708"/>
                </a:cubicBezTo>
                <a:cubicBezTo>
                  <a:pt x="3179" y="2708"/>
                  <a:pt x="3179" y="2708"/>
                  <a:pt x="3173" y="2697"/>
                </a:cubicBezTo>
                <a:cubicBezTo>
                  <a:pt x="3168" y="2697"/>
                  <a:pt x="3162" y="2687"/>
                  <a:pt x="3162" y="2687"/>
                </a:cubicBezTo>
                <a:cubicBezTo>
                  <a:pt x="3156" y="2676"/>
                  <a:pt x="3151" y="2676"/>
                  <a:pt x="3145" y="2676"/>
                </a:cubicBezTo>
                <a:close/>
                <a:moveTo>
                  <a:pt x="3539" y="2654"/>
                </a:moveTo>
                <a:cubicBezTo>
                  <a:pt x="3545" y="2665"/>
                  <a:pt x="3545" y="2665"/>
                  <a:pt x="3550" y="2665"/>
                </a:cubicBezTo>
                <a:cubicBezTo>
                  <a:pt x="3556" y="2665"/>
                  <a:pt x="3562" y="2665"/>
                  <a:pt x="3562" y="2654"/>
                </a:cubicBezTo>
                <a:cubicBezTo>
                  <a:pt x="3567" y="2654"/>
                  <a:pt x="3573" y="2654"/>
                  <a:pt x="3578" y="2654"/>
                </a:cubicBezTo>
                <a:cubicBezTo>
                  <a:pt x="3584" y="2665"/>
                  <a:pt x="3584" y="2654"/>
                  <a:pt x="3590" y="2654"/>
                </a:cubicBezTo>
                <a:cubicBezTo>
                  <a:pt x="3595" y="2654"/>
                  <a:pt x="3601" y="2654"/>
                  <a:pt x="3607" y="2644"/>
                </a:cubicBezTo>
                <a:cubicBezTo>
                  <a:pt x="3612" y="2644"/>
                  <a:pt x="3618" y="2633"/>
                  <a:pt x="3629" y="2622"/>
                </a:cubicBezTo>
                <a:cubicBezTo>
                  <a:pt x="3629" y="2622"/>
                  <a:pt x="3635" y="2611"/>
                  <a:pt x="3635" y="2611"/>
                </a:cubicBezTo>
                <a:cubicBezTo>
                  <a:pt x="3635" y="2611"/>
                  <a:pt x="3635" y="2601"/>
                  <a:pt x="3635" y="2601"/>
                </a:cubicBezTo>
                <a:cubicBezTo>
                  <a:pt x="3635" y="2590"/>
                  <a:pt x="3623" y="2601"/>
                  <a:pt x="3623" y="2601"/>
                </a:cubicBezTo>
                <a:cubicBezTo>
                  <a:pt x="3618" y="2611"/>
                  <a:pt x="3612" y="2601"/>
                  <a:pt x="3607" y="2611"/>
                </a:cubicBezTo>
                <a:cubicBezTo>
                  <a:pt x="3601" y="2611"/>
                  <a:pt x="3601" y="2611"/>
                  <a:pt x="3595" y="2611"/>
                </a:cubicBezTo>
                <a:cubicBezTo>
                  <a:pt x="3584" y="2622"/>
                  <a:pt x="3573" y="2622"/>
                  <a:pt x="3562" y="2622"/>
                </a:cubicBezTo>
                <a:cubicBezTo>
                  <a:pt x="3556" y="2633"/>
                  <a:pt x="3550" y="2633"/>
                  <a:pt x="3545" y="2633"/>
                </a:cubicBezTo>
                <a:cubicBezTo>
                  <a:pt x="3539" y="2644"/>
                  <a:pt x="3533" y="2644"/>
                  <a:pt x="3533" y="2644"/>
                </a:cubicBezTo>
                <a:cubicBezTo>
                  <a:pt x="3528" y="2644"/>
                  <a:pt x="3522" y="2644"/>
                  <a:pt x="3522" y="2644"/>
                </a:cubicBezTo>
                <a:cubicBezTo>
                  <a:pt x="3522" y="2654"/>
                  <a:pt x="3528" y="2654"/>
                  <a:pt x="3528" y="2654"/>
                </a:cubicBezTo>
                <a:cubicBezTo>
                  <a:pt x="3533" y="2654"/>
                  <a:pt x="3539" y="2654"/>
                  <a:pt x="3539" y="2654"/>
                </a:cubicBezTo>
                <a:close/>
                <a:moveTo>
                  <a:pt x="3280" y="2010"/>
                </a:moveTo>
                <a:cubicBezTo>
                  <a:pt x="3280" y="2010"/>
                  <a:pt x="3275" y="2010"/>
                  <a:pt x="3275" y="2010"/>
                </a:cubicBezTo>
                <a:cubicBezTo>
                  <a:pt x="3269" y="2010"/>
                  <a:pt x="3269" y="2010"/>
                  <a:pt x="3263" y="1999"/>
                </a:cubicBezTo>
                <a:cubicBezTo>
                  <a:pt x="3258" y="1988"/>
                  <a:pt x="3246" y="1988"/>
                  <a:pt x="3241" y="1977"/>
                </a:cubicBezTo>
                <a:cubicBezTo>
                  <a:pt x="3235" y="1977"/>
                  <a:pt x="3230" y="1967"/>
                  <a:pt x="3230" y="1967"/>
                </a:cubicBezTo>
                <a:cubicBezTo>
                  <a:pt x="3224" y="1956"/>
                  <a:pt x="3224" y="1956"/>
                  <a:pt x="3218" y="1956"/>
                </a:cubicBezTo>
                <a:cubicBezTo>
                  <a:pt x="3218" y="1956"/>
                  <a:pt x="3213" y="1967"/>
                  <a:pt x="3207" y="1967"/>
                </a:cubicBezTo>
                <a:cubicBezTo>
                  <a:pt x="3207" y="1967"/>
                  <a:pt x="3201" y="1967"/>
                  <a:pt x="3196" y="1977"/>
                </a:cubicBezTo>
                <a:cubicBezTo>
                  <a:pt x="3190" y="1977"/>
                  <a:pt x="3185" y="1977"/>
                  <a:pt x="3185" y="1988"/>
                </a:cubicBezTo>
                <a:cubicBezTo>
                  <a:pt x="3190" y="1988"/>
                  <a:pt x="3190" y="1999"/>
                  <a:pt x="3190" y="1999"/>
                </a:cubicBezTo>
                <a:cubicBezTo>
                  <a:pt x="3190" y="1999"/>
                  <a:pt x="3190" y="2010"/>
                  <a:pt x="3196" y="2010"/>
                </a:cubicBezTo>
                <a:cubicBezTo>
                  <a:pt x="3196" y="2010"/>
                  <a:pt x="3207" y="2010"/>
                  <a:pt x="3201" y="2020"/>
                </a:cubicBezTo>
                <a:cubicBezTo>
                  <a:pt x="3201" y="2020"/>
                  <a:pt x="3201" y="2031"/>
                  <a:pt x="3201" y="2031"/>
                </a:cubicBezTo>
                <a:cubicBezTo>
                  <a:pt x="3201" y="2031"/>
                  <a:pt x="3201" y="2031"/>
                  <a:pt x="3207" y="2031"/>
                </a:cubicBezTo>
                <a:cubicBezTo>
                  <a:pt x="3207" y="2042"/>
                  <a:pt x="3201" y="2053"/>
                  <a:pt x="3207" y="2053"/>
                </a:cubicBezTo>
                <a:cubicBezTo>
                  <a:pt x="3213" y="2053"/>
                  <a:pt x="3218" y="2053"/>
                  <a:pt x="3218" y="2053"/>
                </a:cubicBezTo>
                <a:cubicBezTo>
                  <a:pt x="3224" y="2053"/>
                  <a:pt x="3230" y="2053"/>
                  <a:pt x="3235" y="2053"/>
                </a:cubicBezTo>
                <a:cubicBezTo>
                  <a:pt x="3241" y="2053"/>
                  <a:pt x="3246" y="2053"/>
                  <a:pt x="3252" y="2053"/>
                </a:cubicBezTo>
                <a:cubicBezTo>
                  <a:pt x="3258" y="2053"/>
                  <a:pt x="3263" y="2053"/>
                  <a:pt x="3263" y="2053"/>
                </a:cubicBezTo>
                <a:cubicBezTo>
                  <a:pt x="3269" y="2053"/>
                  <a:pt x="3275" y="2053"/>
                  <a:pt x="3280" y="2042"/>
                </a:cubicBezTo>
                <a:cubicBezTo>
                  <a:pt x="3280" y="2042"/>
                  <a:pt x="3286" y="2042"/>
                  <a:pt x="3286" y="2031"/>
                </a:cubicBezTo>
                <a:cubicBezTo>
                  <a:pt x="3286" y="2031"/>
                  <a:pt x="3291" y="2031"/>
                  <a:pt x="3291" y="2031"/>
                </a:cubicBezTo>
                <a:cubicBezTo>
                  <a:pt x="3291" y="2020"/>
                  <a:pt x="3286" y="2020"/>
                  <a:pt x="3280" y="2010"/>
                </a:cubicBezTo>
                <a:close/>
                <a:moveTo>
                  <a:pt x="3781" y="1666"/>
                </a:moveTo>
                <a:cubicBezTo>
                  <a:pt x="3781" y="1666"/>
                  <a:pt x="3775" y="1666"/>
                  <a:pt x="3775" y="1666"/>
                </a:cubicBezTo>
                <a:cubicBezTo>
                  <a:pt x="3770" y="1666"/>
                  <a:pt x="3764" y="1676"/>
                  <a:pt x="3764" y="1676"/>
                </a:cubicBezTo>
                <a:cubicBezTo>
                  <a:pt x="3758" y="1676"/>
                  <a:pt x="3753" y="1676"/>
                  <a:pt x="3747" y="1676"/>
                </a:cubicBezTo>
                <a:cubicBezTo>
                  <a:pt x="3742" y="1676"/>
                  <a:pt x="3736" y="1676"/>
                  <a:pt x="3736" y="1687"/>
                </a:cubicBezTo>
                <a:cubicBezTo>
                  <a:pt x="3736" y="1687"/>
                  <a:pt x="3736" y="1687"/>
                  <a:pt x="3730" y="1698"/>
                </a:cubicBezTo>
                <a:cubicBezTo>
                  <a:pt x="3730" y="1698"/>
                  <a:pt x="3725" y="1709"/>
                  <a:pt x="3725" y="1719"/>
                </a:cubicBezTo>
                <a:cubicBezTo>
                  <a:pt x="3725" y="1719"/>
                  <a:pt x="3730" y="1719"/>
                  <a:pt x="3730" y="1730"/>
                </a:cubicBezTo>
                <a:cubicBezTo>
                  <a:pt x="3730" y="1730"/>
                  <a:pt x="3730" y="1741"/>
                  <a:pt x="3730" y="1741"/>
                </a:cubicBezTo>
                <a:cubicBezTo>
                  <a:pt x="3736" y="1741"/>
                  <a:pt x="3742" y="1741"/>
                  <a:pt x="3742" y="1752"/>
                </a:cubicBezTo>
                <a:cubicBezTo>
                  <a:pt x="3747" y="1752"/>
                  <a:pt x="3753" y="1752"/>
                  <a:pt x="3758" y="1752"/>
                </a:cubicBezTo>
                <a:cubicBezTo>
                  <a:pt x="3764" y="1752"/>
                  <a:pt x="3770" y="1752"/>
                  <a:pt x="3775" y="1752"/>
                </a:cubicBezTo>
                <a:cubicBezTo>
                  <a:pt x="3787" y="1752"/>
                  <a:pt x="3792" y="1752"/>
                  <a:pt x="3803" y="1752"/>
                </a:cubicBezTo>
                <a:cubicBezTo>
                  <a:pt x="3809" y="1752"/>
                  <a:pt x="3815" y="1762"/>
                  <a:pt x="3820" y="1752"/>
                </a:cubicBezTo>
                <a:cubicBezTo>
                  <a:pt x="3826" y="1752"/>
                  <a:pt x="3832" y="1741"/>
                  <a:pt x="3837" y="1752"/>
                </a:cubicBezTo>
                <a:cubicBezTo>
                  <a:pt x="3837" y="1752"/>
                  <a:pt x="3843" y="1752"/>
                  <a:pt x="3843" y="1752"/>
                </a:cubicBezTo>
                <a:cubicBezTo>
                  <a:pt x="3849" y="1752"/>
                  <a:pt x="3849" y="1752"/>
                  <a:pt x="3854" y="1752"/>
                </a:cubicBezTo>
                <a:cubicBezTo>
                  <a:pt x="3860" y="1752"/>
                  <a:pt x="3865" y="1762"/>
                  <a:pt x="3871" y="1762"/>
                </a:cubicBezTo>
                <a:cubicBezTo>
                  <a:pt x="3877" y="1762"/>
                  <a:pt x="3882" y="1762"/>
                  <a:pt x="3888" y="1762"/>
                </a:cubicBezTo>
                <a:cubicBezTo>
                  <a:pt x="3894" y="1762"/>
                  <a:pt x="3899" y="1762"/>
                  <a:pt x="3899" y="1752"/>
                </a:cubicBezTo>
                <a:cubicBezTo>
                  <a:pt x="3905" y="1741"/>
                  <a:pt x="3905" y="1741"/>
                  <a:pt x="3910" y="1730"/>
                </a:cubicBezTo>
                <a:cubicBezTo>
                  <a:pt x="3910" y="1719"/>
                  <a:pt x="3922" y="1709"/>
                  <a:pt x="3922" y="1698"/>
                </a:cubicBezTo>
                <a:cubicBezTo>
                  <a:pt x="3927" y="1687"/>
                  <a:pt x="3922" y="1687"/>
                  <a:pt x="3916" y="1687"/>
                </a:cubicBezTo>
                <a:cubicBezTo>
                  <a:pt x="3910" y="1676"/>
                  <a:pt x="3905" y="1676"/>
                  <a:pt x="3899" y="1676"/>
                </a:cubicBezTo>
                <a:cubicBezTo>
                  <a:pt x="3894" y="1676"/>
                  <a:pt x="3894" y="1676"/>
                  <a:pt x="3888" y="1676"/>
                </a:cubicBezTo>
                <a:cubicBezTo>
                  <a:pt x="3882" y="1687"/>
                  <a:pt x="3877" y="1687"/>
                  <a:pt x="3871" y="1676"/>
                </a:cubicBezTo>
                <a:cubicBezTo>
                  <a:pt x="3871" y="1676"/>
                  <a:pt x="3865" y="1676"/>
                  <a:pt x="3865" y="1676"/>
                </a:cubicBezTo>
                <a:cubicBezTo>
                  <a:pt x="3860" y="1676"/>
                  <a:pt x="3860" y="1676"/>
                  <a:pt x="3854" y="1676"/>
                </a:cubicBezTo>
                <a:cubicBezTo>
                  <a:pt x="3849" y="1676"/>
                  <a:pt x="3843" y="1676"/>
                  <a:pt x="3837" y="1676"/>
                </a:cubicBezTo>
                <a:cubicBezTo>
                  <a:pt x="3832" y="1676"/>
                  <a:pt x="3826" y="1666"/>
                  <a:pt x="3820" y="1666"/>
                </a:cubicBezTo>
                <a:cubicBezTo>
                  <a:pt x="3815" y="1666"/>
                  <a:pt x="3815" y="1676"/>
                  <a:pt x="3809" y="1676"/>
                </a:cubicBezTo>
                <a:cubicBezTo>
                  <a:pt x="3803" y="1676"/>
                  <a:pt x="3803" y="1676"/>
                  <a:pt x="3798" y="1676"/>
                </a:cubicBezTo>
                <a:cubicBezTo>
                  <a:pt x="3798" y="1676"/>
                  <a:pt x="3792" y="1676"/>
                  <a:pt x="3792" y="1676"/>
                </a:cubicBezTo>
                <a:cubicBezTo>
                  <a:pt x="3787" y="1676"/>
                  <a:pt x="3781" y="1698"/>
                  <a:pt x="3781" y="1676"/>
                </a:cubicBezTo>
                <a:cubicBezTo>
                  <a:pt x="3781" y="1676"/>
                  <a:pt x="3781" y="1666"/>
                  <a:pt x="3781" y="1666"/>
                </a:cubicBezTo>
                <a:close/>
                <a:moveTo>
                  <a:pt x="3173" y="2321"/>
                </a:moveTo>
                <a:cubicBezTo>
                  <a:pt x="3173" y="2332"/>
                  <a:pt x="3168" y="2343"/>
                  <a:pt x="3173" y="2343"/>
                </a:cubicBezTo>
                <a:cubicBezTo>
                  <a:pt x="3173" y="2353"/>
                  <a:pt x="3179" y="2353"/>
                  <a:pt x="3185" y="2353"/>
                </a:cubicBezTo>
                <a:cubicBezTo>
                  <a:pt x="3190" y="2364"/>
                  <a:pt x="3190" y="2364"/>
                  <a:pt x="3196" y="2364"/>
                </a:cubicBezTo>
                <a:cubicBezTo>
                  <a:pt x="3201" y="2375"/>
                  <a:pt x="3207" y="2375"/>
                  <a:pt x="3213" y="2375"/>
                </a:cubicBezTo>
                <a:cubicBezTo>
                  <a:pt x="3218" y="2375"/>
                  <a:pt x="3224" y="2375"/>
                  <a:pt x="3230" y="2375"/>
                </a:cubicBezTo>
                <a:cubicBezTo>
                  <a:pt x="3230" y="2364"/>
                  <a:pt x="3235" y="2364"/>
                  <a:pt x="3241" y="2364"/>
                </a:cubicBezTo>
                <a:cubicBezTo>
                  <a:pt x="3246" y="2353"/>
                  <a:pt x="3258" y="2343"/>
                  <a:pt x="3252" y="2332"/>
                </a:cubicBezTo>
                <a:cubicBezTo>
                  <a:pt x="3252" y="2321"/>
                  <a:pt x="3246" y="2321"/>
                  <a:pt x="3246" y="2321"/>
                </a:cubicBezTo>
                <a:cubicBezTo>
                  <a:pt x="3241" y="2321"/>
                  <a:pt x="3241" y="2310"/>
                  <a:pt x="3241" y="2310"/>
                </a:cubicBezTo>
                <a:cubicBezTo>
                  <a:pt x="3241" y="2300"/>
                  <a:pt x="3241" y="2289"/>
                  <a:pt x="3235" y="2289"/>
                </a:cubicBezTo>
                <a:cubicBezTo>
                  <a:pt x="3235" y="2278"/>
                  <a:pt x="3230" y="2278"/>
                  <a:pt x="3224" y="2278"/>
                </a:cubicBezTo>
                <a:cubicBezTo>
                  <a:pt x="3218" y="2278"/>
                  <a:pt x="3218" y="2278"/>
                  <a:pt x="3213" y="2278"/>
                </a:cubicBezTo>
                <a:cubicBezTo>
                  <a:pt x="3213" y="2278"/>
                  <a:pt x="3213" y="2278"/>
                  <a:pt x="3207" y="2278"/>
                </a:cubicBezTo>
                <a:cubicBezTo>
                  <a:pt x="3207" y="2278"/>
                  <a:pt x="3201" y="2278"/>
                  <a:pt x="3196" y="2289"/>
                </a:cubicBezTo>
                <a:cubicBezTo>
                  <a:pt x="3196" y="2289"/>
                  <a:pt x="3190" y="2300"/>
                  <a:pt x="3185" y="2300"/>
                </a:cubicBezTo>
                <a:cubicBezTo>
                  <a:pt x="3185" y="2310"/>
                  <a:pt x="3179" y="2310"/>
                  <a:pt x="3173" y="2321"/>
                </a:cubicBezTo>
                <a:close/>
                <a:moveTo>
                  <a:pt x="4828" y="2128"/>
                </a:moveTo>
                <a:cubicBezTo>
                  <a:pt x="4828" y="2128"/>
                  <a:pt x="4833" y="2117"/>
                  <a:pt x="4833" y="2117"/>
                </a:cubicBezTo>
                <a:cubicBezTo>
                  <a:pt x="4833" y="2117"/>
                  <a:pt x="4844" y="2106"/>
                  <a:pt x="4839" y="2106"/>
                </a:cubicBezTo>
                <a:cubicBezTo>
                  <a:pt x="4839" y="2096"/>
                  <a:pt x="4833" y="2106"/>
                  <a:pt x="4833" y="2106"/>
                </a:cubicBezTo>
                <a:cubicBezTo>
                  <a:pt x="4833" y="2106"/>
                  <a:pt x="4828" y="2106"/>
                  <a:pt x="4828" y="2106"/>
                </a:cubicBezTo>
                <a:cubicBezTo>
                  <a:pt x="4822" y="2106"/>
                  <a:pt x="4816" y="2117"/>
                  <a:pt x="4811" y="2128"/>
                </a:cubicBezTo>
                <a:cubicBezTo>
                  <a:pt x="4811" y="2128"/>
                  <a:pt x="4811" y="2128"/>
                  <a:pt x="4805" y="2128"/>
                </a:cubicBezTo>
                <a:cubicBezTo>
                  <a:pt x="4805" y="2128"/>
                  <a:pt x="4805" y="2128"/>
                  <a:pt x="4799" y="2139"/>
                </a:cubicBezTo>
                <a:cubicBezTo>
                  <a:pt x="4799" y="2139"/>
                  <a:pt x="4794" y="2149"/>
                  <a:pt x="4788" y="2149"/>
                </a:cubicBezTo>
                <a:cubicBezTo>
                  <a:pt x="4788" y="2160"/>
                  <a:pt x="4788" y="2160"/>
                  <a:pt x="4788" y="2160"/>
                </a:cubicBezTo>
                <a:cubicBezTo>
                  <a:pt x="4788" y="2171"/>
                  <a:pt x="4788" y="2171"/>
                  <a:pt x="4794" y="2171"/>
                </a:cubicBezTo>
                <a:cubicBezTo>
                  <a:pt x="4794" y="2171"/>
                  <a:pt x="4794" y="2171"/>
                  <a:pt x="4799" y="2181"/>
                </a:cubicBezTo>
                <a:cubicBezTo>
                  <a:pt x="4799" y="2181"/>
                  <a:pt x="4799" y="2181"/>
                  <a:pt x="4805" y="2181"/>
                </a:cubicBezTo>
                <a:cubicBezTo>
                  <a:pt x="4811" y="2192"/>
                  <a:pt x="4811" y="2181"/>
                  <a:pt x="4816" y="2181"/>
                </a:cubicBezTo>
                <a:cubicBezTo>
                  <a:pt x="4822" y="2171"/>
                  <a:pt x="4822" y="2160"/>
                  <a:pt x="4828" y="2171"/>
                </a:cubicBezTo>
                <a:cubicBezTo>
                  <a:pt x="4833" y="2171"/>
                  <a:pt x="4839" y="2181"/>
                  <a:pt x="4839" y="2171"/>
                </a:cubicBezTo>
                <a:cubicBezTo>
                  <a:pt x="4839" y="2171"/>
                  <a:pt x="4833" y="2160"/>
                  <a:pt x="4833" y="2160"/>
                </a:cubicBezTo>
                <a:cubicBezTo>
                  <a:pt x="4833" y="2160"/>
                  <a:pt x="4833" y="2160"/>
                  <a:pt x="4828" y="2149"/>
                </a:cubicBezTo>
                <a:cubicBezTo>
                  <a:pt x="4828" y="2149"/>
                  <a:pt x="4822" y="2149"/>
                  <a:pt x="4822" y="2139"/>
                </a:cubicBezTo>
                <a:cubicBezTo>
                  <a:pt x="4822" y="2139"/>
                  <a:pt x="4828" y="2128"/>
                  <a:pt x="4828" y="2128"/>
                </a:cubicBezTo>
                <a:close/>
                <a:moveTo>
                  <a:pt x="4147" y="1956"/>
                </a:moveTo>
                <a:cubicBezTo>
                  <a:pt x="4147" y="1956"/>
                  <a:pt x="4147" y="1956"/>
                  <a:pt x="4147" y="1945"/>
                </a:cubicBezTo>
                <a:cubicBezTo>
                  <a:pt x="4147" y="1945"/>
                  <a:pt x="4147" y="1945"/>
                  <a:pt x="4147" y="1945"/>
                </a:cubicBezTo>
                <a:cubicBezTo>
                  <a:pt x="4141" y="1934"/>
                  <a:pt x="4141" y="1934"/>
                  <a:pt x="4141" y="1934"/>
                </a:cubicBezTo>
                <a:cubicBezTo>
                  <a:pt x="4141" y="1924"/>
                  <a:pt x="4135" y="1924"/>
                  <a:pt x="4135" y="1924"/>
                </a:cubicBezTo>
                <a:cubicBezTo>
                  <a:pt x="4130" y="1924"/>
                  <a:pt x="4130" y="1913"/>
                  <a:pt x="4124" y="1913"/>
                </a:cubicBezTo>
                <a:cubicBezTo>
                  <a:pt x="4119" y="1913"/>
                  <a:pt x="4113" y="1924"/>
                  <a:pt x="4113" y="1924"/>
                </a:cubicBezTo>
                <a:cubicBezTo>
                  <a:pt x="4107" y="1924"/>
                  <a:pt x="4096" y="1924"/>
                  <a:pt x="4090" y="1934"/>
                </a:cubicBezTo>
                <a:cubicBezTo>
                  <a:pt x="4090" y="1934"/>
                  <a:pt x="4090" y="1934"/>
                  <a:pt x="4090" y="1934"/>
                </a:cubicBezTo>
                <a:cubicBezTo>
                  <a:pt x="4090" y="1945"/>
                  <a:pt x="4096" y="1945"/>
                  <a:pt x="4096" y="1956"/>
                </a:cubicBezTo>
                <a:cubicBezTo>
                  <a:pt x="4102" y="1956"/>
                  <a:pt x="4102" y="1967"/>
                  <a:pt x="4107" y="1977"/>
                </a:cubicBezTo>
                <a:cubicBezTo>
                  <a:pt x="4107" y="1977"/>
                  <a:pt x="4113" y="1988"/>
                  <a:pt x="4113" y="1988"/>
                </a:cubicBezTo>
                <a:cubicBezTo>
                  <a:pt x="4119" y="1999"/>
                  <a:pt x="4119" y="1999"/>
                  <a:pt x="4124" y="2010"/>
                </a:cubicBezTo>
                <a:cubicBezTo>
                  <a:pt x="4124" y="2010"/>
                  <a:pt x="4130" y="2010"/>
                  <a:pt x="4130" y="2010"/>
                </a:cubicBezTo>
                <a:cubicBezTo>
                  <a:pt x="4130" y="2010"/>
                  <a:pt x="4135" y="2010"/>
                  <a:pt x="4135" y="2010"/>
                </a:cubicBezTo>
                <a:cubicBezTo>
                  <a:pt x="4141" y="2010"/>
                  <a:pt x="4147" y="2010"/>
                  <a:pt x="4147" y="1999"/>
                </a:cubicBezTo>
                <a:cubicBezTo>
                  <a:pt x="4147" y="1988"/>
                  <a:pt x="4141" y="1988"/>
                  <a:pt x="4135" y="1977"/>
                </a:cubicBezTo>
                <a:cubicBezTo>
                  <a:pt x="4135" y="1967"/>
                  <a:pt x="4141" y="1967"/>
                  <a:pt x="4147" y="1956"/>
                </a:cubicBezTo>
                <a:close/>
                <a:moveTo>
                  <a:pt x="3297" y="2053"/>
                </a:moveTo>
                <a:cubicBezTo>
                  <a:pt x="3291" y="2053"/>
                  <a:pt x="3286" y="2053"/>
                  <a:pt x="3280" y="2053"/>
                </a:cubicBezTo>
                <a:cubicBezTo>
                  <a:pt x="3275" y="2053"/>
                  <a:pt x="3269" y="2063"/>
                  <a:pt x="3263" y="2063"/>
                </a:cubicBezTo>
                <a:cubicBezTo>
                  <a:pt x="3246" y="2063"/>
                  <a:pt x="3235" y="2074"/>
                  <a:pt x="3218" y="2074"/>
                </a:cubicBezTo>
                <a:cubicBezTo>
                  <a:pt x="3213" y="2074"/>
                  <a:pt x="3213" y="2074"/>
                  <a:pt x="3213" y="2074"/>
                </a:cubicBezTo>
                <a:cubicBezTo>
                  <a:pt x="3207" y="2074"/>
                  <a:pt x="3196" y="2085"/>
                  <a:pt x="3201" y="2096"/>
                </a:cubicBezTo>
                <a:cubicBezTo>
                  <a:pt x="3207" y="2096"/>
                  <a:pt x="3207" y="2106"/>
                  <a:pt x="3213" y="2106"/>
                </a:cubicBezTo>
                <a:cubicBezTo>
                  <a:pt x="3218" y="2106"/>
                  <a:pt x="3218" y="2117"/>
                  <a:pt x="3224" y="2117"/>
                </a:cubicBezTo>
                <a:cubicBezTo>
                  <a:pt x="3224" y="2117"/>
                  <a:pt x="3230" y="2117"/>
                  <a:pt x="3235" y="2117"/>
                </a:cubicBezTo>
                <a:cubicBezTo>
                  <a:pt x="3241" y="2128"/>
                  <a:pt x="3246" y="2117"/>
                  <a:pt x="3252" y="2117"/>
                </a:cubicBezTo>
                <a:cubicBezTo>
                  <a:pt x="3258" y="2117"/>
                  <a:pt x="3263" y="2117"/>
                  <a:pt x="3269" y="2117"/>
                </a:cubicBezTo>
                <a:cubicBezTo>
                  <a:pt x="3275" y="2117"/>
                  <a:pt x="3286" y="2117"/>
                  <a:pt x="3291" y="2117"/>
                </a:cubicBezTo>
                <a:cubicBezTo>
                  <a:pt x="3303" y="2117"/>
                  <a:pt x="3320" y="2106"/>
                  <a:pt x="3320" y="2085"/>
                </a:cubicBezTo>
                <a:cubicBezTo>
                  <a:pt x="3320" y="2074"/>
                  <a:pt x="3314" y="2063"/>
                  <a:pt x="3314" y="2063"/>
                </a:cubicBezTo>
                <a:cubicBezTo>
                  <a:pt x="3308" y="2053"/>
                  <a:pt x="3303" y="2053"/>
                  <a:pt x="3297" y="2053"/>
                </a:cubicBezTo>
                <a:close/>
                <a:moveTo>
                  <a:pt x="3702" y="1064"/>
                </a:moveTo>
                <a:cubicBezTo>
                  <a:pt x="3702" y="1075"/>
                  <a:pt x="3702" y="1085"/>
                  <a:pt x="3702" y="1096"/>
                </a:cubicBezTo>
                <a:cubicBezTo>
                  <a:pt x="3702" y="1107"/>
                  <a:pt x="3708" y="1118"/>
                  <a:pt x="3713" y="1118"/>
                </a:cubicBezTo>
                <a:cubicBezTo>
                  <a:pt x="3713" y="1118"/>
                  <a:pt x="3719" y="1118"/>
                  <a:pt x="3725" y="1128"/>
                </a:cubicBezTo>
                <a:cubicBezTo>
                  <a:pt x="3725" y="1128"/>
                  <a:pt x="3725" y="1139"/>
                  <a:pt x="3730" y="1150"/>
                </a:cubicBezTo>
                <a:cubicBezTo>
                  <a:pt x="3736" y="1150"/>
                  <a:pt x="3736" y="1150"/>
                  <a:pt x="3742" y="1161"/>
                </a:cubicBezTo>
                <a:cubicBezTo>
                  <a:pt x="3747" y="1161"/>
                  <a:pt x="3753" y="1161"/>
                  <a:pt x="3753" y="1171"/>
                </a:cubicBezTo>
                <a:cubicBezTo>
                  <a:pt x="3764" y="1182"/>
                  <a:pt x="3775" y="1171"/>
                  <a:pt x="3787" y="1171"/>
                </a:cubicBezTo>
                <a:cubicBezTo>
                  <a:pt x="3787" y="1171"/>
                  <a:pt x="3792" y="1171"/>
                  <a:pt x="3798" y="1171"/>
                </a:cubicBezTo>
                <a:cubicBezTo>
                  <a:pt x="3798" y="1171"/>
                  <a:pt x="3803" y="1171"/>
                  <a:pt x="3803" y="1171"/>
                </a:cubicBezTo>
                <a:cubicBezTo>
                  <a:pt x="3803" y="1161"/>
                  <a:pt x="3809" y="1161"/>
                  <a:pt x="3809" y="1161"/>
                </a:cubicBezTo>
                <a:cubicBezTo>
                  <a:pt x="3815" y="1161"/>
                  <a:pt x="3815" y="1161"/>
                  <a:pt x="3820" y="1161"/>
                </a:cubicBezTo>
                <a:cubicBezTo>
                  <a:pt x="3820" y="1161"/>
                  <a:pt x="3820" y="1161"/>
                  <a:pt x="3826" y="1161"/>
                </a:cubicBezTo>
                <a:cubicBezTo>
                  <a:pt x="3826" y="1150"/>
                  <a:pt x="3832" y="1139"/>
                  <a:pt x="3837" y="1139"/>
                </a:cubicBezTo>
                <a:cubicBezTo>
                  <a:pt x="3837" y="1150"/>
                  <a:pt x="3832" y="1150"/>
                  <a:pt x="3832" y="1161"/>
                </a:cubicBezTo>
                <a:cubicBezTo>
                  <a:pt x="3832" y="1161"/>
                  <a:pt x="3826" y="1161"/>
                  <a:pt x="3826" y="1171"/>
                </a:cubicBezTo>
                <a:cubicBezTo>
                  <a:pt x="3820" y="1171"/>
                  <a:pt x="3815" y="1182"/>
                  <a:pt x="3809" y="1182"/>
                </a:cubicBezTo>
                <a:cubicBezTo>
                  <a:pt x="3803" y="1182"/>
                  <a:pt x="3798" y="1182"/>
                  <a:pt x="3792" y="1182"/>
                </a:cubicBezTo>
                <a:cubicBezTo>
                  <a:pt x="3787" y="1193"/>
                  <a:pt x="3787" y="1193"/>
                  <a:pt x="3781" y="1193"/>
                </a:cubicBezTo>
                <a:cubicBezTo>
                  <a:pt x="3775" y="1193"/>
                  <a:pt x="3770" y="1193"/>
                  <a:pt x="3764" y="1193"/>
                </a:cubicBezTo>
                <a:cubicBezTo>
                  <a:pt x="3758" y="1204"/>
                  <a:pt x="3758" y="1204"/>
                  <a:pt x="3758" y="1214"/>
                </a:cubicBezTo>
                <a:cubicBezTo>
                  <a:pt x="3758" y="1225"/>
                  <a:pt x="3758" y="1236"/>
                  <a:pt x="3764" y="1236"/>
                </a:cubicBezTo>
                <a:cubicBezTo>
                  <a:pt x="3770" y="1247"/>
                  <a:pt x="3770" y="1236"/>
                  <a:pt x="3775" y="1236"/>
                </a:cubicBezTo>
                <a:cubicBezTo>
                  <a:pt x="3781" y="1236"/>
                  <a:pt x="3787" y="1247"/>
                  <a:pt x="3787" y="1257"/>
                </a:cubicBezTo>
                <a:cubicBezTo>
                  <a:pt x="3792" y="1257"/>
                  <a:pt x="3792" y="1268"/>
                  <a:pt x="3798" y="1268"/>
                </a:cubicBezTo>
                <a:cubicBezTo>
                  <a:pt x="3803" y="1279"/>
                  <a:pt x="3820" y="1268"/>
                  <a:pt x="3826" y="1257"/>
                </a:cubicBezTo>
                <a:cubicBezTo>
                  <a:pt x="3826" y="1247"/>
                  <a:pt x="3832" y="1236"/>
                  <a:pt x="3837" y="1236"/>
                </a:cubicBezTo>
                <a:cubicBezTo>
                  <a:pt x="3837" y="1236"/>
                  <a:pt x="3849" y="1236"/>
                  <a:pt x="3849" y="1236"/>
                </a:cubicBezTo>
                <a:cubicBezTo>
                  <a:pt x="3854" y="1236"/>
                  <a:pt x="3860" y="1236"/>
                  <a:pt x="3860" y="1247"/>
                </a:cubicBezTo>
                <a:cubicBezTo>
                  <a:pt x="3860" y="1257"/>
                  <a:pt x="3854" y="1257"/>
                  <a:pt x="3860" y="1268"/>
                </a:cubicBezTo>
                <a:cubicBezTo>
                  <a:pt x="3865" y="1279"/>
                  <a:pt x="3871" y="1279"/>
                  <a:pt x="3871" y="1279"/>
                </a:cubicBezTo>
                <a:cubicBezTo>
                  <a:pt x="3877" y="1279"/>
                  <a:pt x="3882" y="1279"/>
                  <a:pt x="3882" y="1279"/>
                </a:cubicBezTo>
                <a:cubicBezTo>
                  <a:pt x="3888" y="1268"/>
                  <a:pt x="3888" y="1268"/>
                  <a:pt x="3888" y="1257"/>
                </a:cubicBezTo>
                <a:cubicBezTo>
                  <a:pt x="3888" y="1257"/>
                  <a:pt x="3888" y="1257"/>
                  <a:pt x="3894" y="1247"/>
                </a:cubicBezTo>
                <a:cubicBezTo>
                  <a:pt x="3899" y="1247"/>
                  <a:pt x="3899" y="1257"/>
                  <a:pt x="3905" y="1247"/>
                </a:cubicBezTo>
                <a:cubicBezTo>
                  <a:pt x="3905" y="1247"/>
                  <a:pt x="3905" y="1236"/>
                  <a:pt x="3910" y="1236"/>
                </a:cubicBezTo>
                <a:cubicBezTo>
                  <a:pt x="3910" y="1236"/>
                  <a:pt x="3910" y="1247"/>
                  <a:pt x="3910" y="1247"/>
                </a:cubicBezTo>
                <a:cubicBezTo>
                  <a:pt x="3910" y="1257"/>
                  <a:pt x="3916" y="1257"/>
                  <a:pt x="3922" y="1247"/>
                </a:cubicBezTo>
                <a:cubicBezTo>
                  <a:pt x="3922" y="1247"/>
                  <a:pt x="3933" y="1247"/>
                  <a:pt x="3933" y="1247"/>
                </a:cubicBezTo>
                <a:cubicBezTo>
                  <a:pt x="3939" y="1236"/>
                  <a:pt x="3927" y="1225"/>
                  <a:pt x="3927" y="1225"/>
                </a:cubicBezTo>
                <a:cubicBezTo>
                  <a:pt x="3933" y="1225"/>
                  <a:pt x="3939" y="1236"/>
                  <a:pt x="3939" y="1236"/>
                </a:cubicBezTo>
                <a:cubicBezTo>
                  <a:pt x="3944" y="1236"/>
                  <a:pt x="3950" y="1236"/>
                  <a:pt x="3950" y="1225"/>
                </a:cubicBezTo>
                <a:cubicBezTo>
                  <a:pt x="3955" y="1225"/>
                  <a:pt x="3961" y="1214"/>
                  <a:pt x="3961" y="1225"/>
                </a:cubicBezTo>
                <a:cubicBezTo>
                  <a:pt x="3967" y="1236"/>
                  <a:pt x="3961" y="1247"/>
                  <a:pt x="3967" y="1247"/>
                </a:cubicBezTo>
                <a:cubicBezTo>
                  <a:pt x="3972" y="1247"/>
                  <a:pt x="3978" y="1247"/>
                  <a:pt x="3984" y="1247"/>
                </a:cubicBezTo>
                <a:cubicBezTo>
                  <a:pt x="3989" y="1247"/>
                  <a:pt x="3989" y="1257"/>
                  <a:pt x="3995" y="1257"/>
                </a:cubicBezTo>
                <a:cubicBezTo>
                  <a:pt x="4006" y="1257"/>
                  <a:pt x="4017" y="1247"/>
                  <a:pt x="4023" y="1247"/>
                </a:cubicBezTo>
                <a:cubicBezTo>
                  <a:pt x="4034" y="1247"/>
                  <a:pt x="4045" y="1247"/>
                  <a:pt x="4057" y="1247"/>
                </a:cubicBezTo>
                <a:cubicBezTo>
                  <a:pt x="4051" y="1257"/>
                  <a:pt x="4034" y="1247"/>
                  <a:pt x="4029" y="1257"/>
                </a:cubicBezTo>
                <a:cubicBezTo>
                  <a:pt x="4023" y="1257"/>
                  <a:pt x="4023" y="1257"/>
                  <a:pt x="4023" y="1257"/>
                </a:cubicBezTo>
                <a:cubicBezTo>
                  <a:pt x="4017" y="1257"/>
                  <a:pt x="4012" y="1257"/>
                  <a:pt x="4012" y="1257"/>
                </a:cubicBezTo>
                <a:cubicBezTo>
                  <a:pt x="4006" y="1257"/>
                  <a:pt x="4000" y="1268"/>
                  <a:pt x="3995" y="1268"/>
                </a:cubicBezTo>
                <a:cubicBezTo>
                  <a:pt x="3989" y="1268"/>
                  <a:pt x="3984" y="1257"/>
                  <a:pt x="3978" y="1257"/>
                </a:cubicBezTo>
                <a:cubicBezTo>
                  <a:pt x="3972" y="1257"/>
                  <a:pt x="3967" y="1268"/>
                  <a:pt x="3961" y="1268"/>
                </a:cubicBezTo>
                <a:cubicBezTo>
                  <a:pt x="3961" y="1268"/>
                  <a:pt x="3955" y="1279"/>
                  <a:pt x="3955" y="1279"/>
                </a:cubicBezTo>
                <a:cubicBezTo>
                  <a:pt x="3955" y="1279"/>
                  <a:pt x="3961" y="1279"/>
                  <a:pt x="3961" y="1279"/>
                </a:cubicBezTo>
                <a:cubicBezTo>
                  <a:pt x="3967" y="1279"/>
                  <a:pt x="3972" y="1279"/>
                  <a:pt x="3972" y="1279"/>
                </a:cubicBezTo>
                <a:cubicBezTo>
                  <a:pt x="3984" y="1290"/>
                  <a:pt x="3995" y="1290"/>
                  <a:pt x="4006" y="1290"/>
                </a:cubicBezTo>
                <a:cubicBezTo>
                  <a:pt x="4012" y="1290"/>
                  <a:pt x="4017" y="1290"/>
                  <a:pt x="4023" y="1290"/>
                </a:cubicBezTo>
                <a:cubicBezTo>
                  <a:pt x="4029" y="1290"/>
                  <a:pt x="4034" y="1279"/>
                  <a:pt x="4040" y="1279"/>
                </a:cubicBezTo>
                <a:cubicBezTo>
                  <a:pt x="4045" y="1279"/>
                  <a:pt x="4051" y="1279"/>
                  <a:pt x="4057" y="1279"/>
                </a:cubicBezTo>
                <a:cubicBezTo>
                  <a:pt x="4062" y="1279"/>
                  <a:pt x="4068" y="1279"/>
                  <a:pt x="4074" y="1279"/>
                </a:cubicBezTo>
                <a:cubicBezTo>
                  <a:pt x="4079" y="1279"/>
                  <a:pt x="4079" y="1279"/>
                  <a:pt x="4085" y="1279"/>
                </a:cubicBezTo>
                <a:cubicBezTo>
                  <a:pt x="4090" y="1279"/>
                  <a:pt x="4096" y="1279"/>
                  <a:pt x="4102" y="1290"/>
                </a:cubicBezTo>
                <a:cubicBezTo>
                  <a:pt x="4090" y="1290"/>
                  <a:pt x="4079" y="1290"/>
                  <a:pt x="4068" y="1290"/>
                </a:cubicBezTo>
                <a:cubicBezTo>
                  <a:pt x="4062" y="1290"/>
                  <a:pt x="4057" y="1290"/>
                  <a:pt x="4051" y="1290"/>
                </a:cubicBezTo>
                <a:cubicBezTo>
                  <a:pt x="4045" y="1290"/>
                  <a:pt x="4034" y="1300"/>
                  <a:pt x="4029" y="1300"/>
                </a:cubicBezTo>
                <a:cubicBezTo>
                  <a:pt x="4023" y="1300"/>
                  <a:pt x="4017" y="1300"/>
                  <a:pt x="4006" y="1300"/>
                </a:cubicBezTo>
                <a:cubicBezTo>
                  <a:pt x="4000" y="1300"/>
                  <a:pt x="4000" y="1300"/>
                  <a:pt x="3995" y="1311"/>
                </a:cubicBezTo>
                <a:cubicBezTo>
                  <a:pt x="3989" y="1311"/>
                  <a:pt x="3984" y="1311"/>
                  <a:pt x="3978" y="1311"/>
                </a:cubicBezTo>
                <a:cubicBezTo>
                  <a:pt x="3972" y="1311"/>
                  <a:pt x="3967" y="1300"/>
                  <a:pt x="3961" y="1300"/>
                </a:cubicBezTo>
                <a:cubicBezTo>
                  <a:pt x="3955" y="1300"/>
                  <a:pt x="3950" y="1300"/>
                  <a:pt x="3944" y="1311"/>
                </a:cubicBezTo>
                <a:cubicBezTo>
                  <a:pt x="3939" y="1311"/>
                  <a:pt x="3939" y="1300"/>
                  <a:pt x="3933" y="1300"/>
                </a:cubicBezTo>
                <a:cubicBezTo>
                  <a:pt x="3927" y="1300"/>
                  <a:pt x="3922" y="1300"/>
                  <a:pt x="3916" y="1300"/>
                </a:cubicBezTo>
                <a:cubicBezTo>
                  <a:pt x="3910" y="1300"/>
                  <a:pt x="3905" y="1322"/>
                  <a:pt x="3905" y="1322"/>
                </a:cubicBezTo>
                <a:cubicBezTo>
                  <a:pt x="3899" y="1333"/>
                  <a:pt x="3894" y="1333"/>
                  <a:pt x="3888" y="1333"/>
                </a:cubicBezTo>
                <a:cubicBezTo>
                  <a:pt x="3882" y="1333"/>
                  <a:pt x="3877" y="1333"/>
                  <a:pt x="3871" y="1343"/>
                </a:cubicBezTo>
                <a:cubicBezTo>
                  <a:pt x="3871" y="1343"/>
                  <a:pt x="3865" y="1343"/>
                  <a:pt x="3865" y="1343"/>
                </a:cubicBezTo>
                <a:cubicBezTo>
                  <a:pt x="3860" y="1343"/>
                  <a:pt x="3860" y="1343"/>
                  <a:pt x="3854" y="1343"/>
                </a:cubicBezTo>
                <a:cubicBezTo>
                  <a:pt x="3849" y="1354"/>
                  <a:pt x="3854" y="1365"/>
                  <a:pt x="3860" y="1365"/>
                </a:cubicBezTo>
                <a:cubicBezTo>
                  <a:pt x="3865" y="1365"/>
                  <a:pt x="3865" y="1376"/>
                  <a:pt x="3871" y="1376"/>
                </a:cubicBezTo>
                <a:cubicBezTo>
                  <a:pt x="3877" y="1397"/>
                  <a:pt x="3888" y="1397"/>
                  <a:pt x="3899" y="1397"/>
                </a:cubicBezTo>
                <a:cubicBezTo>
                  <a:pt x="3905" y="1397"/>
                  <a:pt x="3910" y="1386"/>
                  <a:pt x="3910" y="1397"/>
                </a:cubicBezTo>
                <a:cubicBezTo>
                  <a:pt x="3916" y="1397"/>
                  <a:pt x="3922" y="1408"/>
                  <a:pt x="3927" y="1408"/>
                </a:cubicBezTo>
                <a:cubicBezTo>
                  <a:pt x="3927" y="1408"/>
                  <a:pt x="3933" y="1408"/>
                  <a:pt x="3927" y="1419"/>
                </a:cubicBezTo>
                <a:cubicBezTo>
                  <a:pt x="3927" y="1419"/>
                  <a:pt x="3927" y="1419"/>
                  <a:pt x="3922" y="1419"/>
                </a:cubicBezTo>
                <a:cubicBezTo>
                  <a:pt x="3916" y="1419"/>
                  <a:pt x="3916" y="1419"/>
                  <a:pt x="3910" y="1408"/>
                </a:cubicBezTo>
                <a:cubicBezTo>
                  <a:pt x="3905" y="1408"/>
                  <a:pt x="3899" y="1408"/>
                  <a:pt x="3894" y="1408"/>
                </a:cubicBezTo>
                <a:cubicBezTo>
                  <a:pt x="3894" y="1408"/>
                  <a:pt x="3882" y="1408"/>
                  <a:pt x="3882" y="1408"/>
                </a:cubicBezTo>
                <a:cubicBezTo>
                  <a:pt x="3882" y="1419"/>
                  <a:pt x="3894" y="1429"/>
                  <a:pt x="3894" y="1429"/>
                </a:cubicBezTo>
                <a:cubicBezTo>
                  <a:pt x="3899" y="1429"/>
                  <a:pt x="3899" y="1440"/>
                  <a:pt x="3905" y="1440"/>
                </a:cubicBezTo>
                <a:cubicBezTo>
                  <a:pt x="3910" y="1451"/>
                  <a:pt x="3910" y="1451"/>
                  <a:pt x="3916" y="1451"/>
                </a:cubicBezTo>
                <a:cubicBezTo>
                  <a:pt x="3922" y="1461"/>
                  <a:pt x="3927" y="1461"/>
                  <a:pt x="3933" y="1451"/>
                </a:cubicBezTo>
                <a:cubicBezTo>
                  <a:pt x="3933" y="1451"/>
                  <a:pt x="3939" y="1451"/>
                  <a:pt x="3939" y="1451"/>
                </a:cubicBezTo>
                <a:cubicBezTo>
                  <a:pt x="3950" y="1451"/>
                  <a:pt x="3955" y="1451"/>
                  <a:pt x="3961" y="1451"/>
                </a:cubicBezTo>
                <a:cubicBezTo>
                  <a:pt x="3967" y="1461"/>
                  <a:pt x="3978" y="1461"/>
                  <a:pt x="3989" y="1461"/>
                </a:cubicBezTo>
                <a:cubicBezTo>
                  <a:pt x="3995" y="1461"/>
                  <a:pt x="4000" y="1461"/>
                  <a:pt x="4000" y="1461"/>
                </a:cubicBezTo>
                <a:cubicBezTo>
                  <a:pt x="4006" y="1461"/>
                  <a:pt x="4017" y="1461"/>
                  <a:pt x="4017" y="1472"/>
                </a:cubicBezTo>
                <a:cubicBezTo>
                  <a:pt x="4017" y="1472"/>
                  <a:pt x="4017" y="1472"/>
                  <a:pt x="4017" y="1472"/>
                </a:cubicBezTo>
                <a:cubicBezTo>
                  <a:pt x="4012" y="1472"/>
                  <a:pt x="4012" y="1472"/>
                  <a:pt x="4006" y="1472"/>
                </a:cubicBezTo>
                <a:cubicBezTo>
                  <a:pt x="4006" y="1472"/>
                  <a:pt x="4000" y="1472"/>
                  <a:pt x="4000" y="1472"/>
                </a:cubicBezTo>
                <a:cubicBezTo>
                  <a:pt x="3995" y="1472"/>
                  <a:pt x="3989" y="1472"/>
                  <a:pt x="3984" y="1472"/>
                </a:cubicBezTo>
                <a:cubicBezTo>
                  <a:pt x="3978" y="1472"/>
                  <a:pt x="3972" y="1472"/>
                  <a:pt x="3967" y="1483"/>
                </a:cubicBezTo>
                <a:cubicBezTo>
                  <a:pt x="3961" y="1483"/>
                  <a:pt x="3961" y="1483"/>
                  <a:pt x="3955" y="1483"/>
                </a:cubicBezTo>
                <a:cubicBezTo>
                  <a:pt x="3950" y="1483"/>
                  <a:pt x="3944" y="1483"/>
                  <a:pt x="3939" y="1483"/>
                </a:cubicBezTo>
                <a:cubicBezTo>
                  <a:pt x="3933" y="1483"/>
                  <a:pt x="3933" y="1494"/>
                  <a:pt x="3939" y="1504"/>
                </a:cubicBezTo>
                <a:cubicBezTo>
                  <a:pt x="3939" y="1504"/>
                  <a:pt x="3944" y="1504"/>
                  <a:pt x="3950" y="1515"/>
                </a:cubicBezTo>
                <a:cubicBezTo>
                  <a:pt x="3950" y="1515"/>
                  <a:pt x="3950" y="1515"/>
                  <a:pt x="3955" y="1515"/>
                </a:cubicBezTo>
                <a:cubicBezTo>
                  <a:pt x="3955" y="1526"/>
                  <a:pt x="3961" y="1526"/>
                  <a:pt x="3961" y="1526"/>
                </a:cubicBezTo>
                <a:cubicBezTo>
                  <a:pt x="3967" y="1526"/>
                  <a:pt x="3967" y="1526"/>
                  <a:pt x="3972" y="1526"/>
                </a:cubicBezTo>
                <a:cubicBezTo>
                  <a:pt x="3978" y="1537"/>
                  <a:pt x="3984" y="1537"/>
                  <a:pt x="3984" y="1537"/>
                </a:cubicBezTo>
                <a:cubicBezTo>
                  <a:pt x="3989" y="1547"/>
                  <a:pt x="3989" y="1558"/>
                  <a:pt x="3995" y="1558"/>
                </a:cubicBezTo>
                <a:cubicBezTo>
                  <a:pt x="4000" y="1558"/>
                  <a:pt x="4006" y="1547"/>
                  <a:pt x="4012" y="1558"/>
                </a:cubicBezTo>
                <a:cubicBezTo>
                  <a:pt x="4017" y="1558"/>
                  <a:pt x="4023" y="1558"/>
                  <a:pt x="4023" y="1569"/>
                </a:cubicBezTo>
                <a:cubicBezTo>
                  <a:pt x="4029" y="1569"/>
                  <a:pt x="4034" y="1569"/>
                  <a:pt x="4040" y="1569"/>
                </a:cubicBezTo>
                <a:cubicBezTo>
                  <a:pt x="4051" y="1569"/>
                  <a:pt x="4057" y="1569"/>
                  <a:pt x="4068" y="1580"/>
                </a:cubicBezTo>
                <a:cubicBezTo>
                  <a:pt x="4074" y="1580"/>
                  <a:pt x="4079" y="1580"/>
                  <a:pt x="4085" y="1580"/>
                </a:cubicBezTo>
                <a:cubicBezTo>
                  <a:pt x="4090" y="1580"/>
                  <a:pt x="4090" y="1580"/>
                  <a:pt x="4096" y="1580"/>
                </a:cubicBezTo>
                <a:cubicBezTo>
                  <a:pt x="4102" y="1580"/>
                  <a:pt x="4113" y="1580"/>
                  <a:pt x="4107" y="1569"/>
                </a:cubicBezTo>
                <a:cubicBezTo>
                  <a:pt x="4107" y="1558"/>
                  <a:pt x="4107" y="1558"/>
                  <a:pt x="4102" y="1558"/>
                </a:cubicBezTo>
                <a:cubicBezTo>
                  <a:pt x="4102" y="1547"/>
                  <a:pt x="4102" y="1547"/>
                  <a:pt x="4102" y="1537"/>
                </a:cubicBezTo>
                <a:cubicBezTo>
                  <a:pt x="4102" y="1537"/>
                  <a:pt x="4096" y="1537"/>
                  <a:pt x="4096" y="1537"/>
                </a:cubicBezTo>
                <a:cubicBezTo>
                  <a:pt x="4090" y="1537"/>
                  <a:pt x="4085" y="1537"/>
                  <a:pt x="4085" y="1526"/>
                </a:cubicBezTo>
                <a:cubicBezTo>
                  <a:pt x="4090" y="1526"/>
                  <a:pt x="4096" y="1526"/>
                  <a:pt x="4102" y="1526"/>
                </a:cubicBezTo>
                <a:cubicBezTo>
                  <a:pt x="4113" y="1526"/>
                  <a:pt x="4119" y="1526"/>
                  <a:pt x="4124" y="1537"/>
                </a:cubicBezTo>
                <a:cubicBezTo>
                  <a:pt x="4124" y="1537"/>
                  <a:pt x="4124" y="1547"/>
                  <a:pt x="4130" y="1558"/>
                </a:cubicBezTo>
                <a:cubicBezTo>
                  <a:pt x="4135" y="1558"/>
                  <a:pt x="4141" y="1558"/>
                  <a:pt x="4147" y="1558"/>
                </a:cubicBezTo>
                <a:cubicBezTo>
                  <a:pt x="4147" y="1558"/>
                  <a:pt x="4147" y="1569"/>
                  <a:pt x="4152" y="1569"/>
                </a:cubicBezTo>
                <a:cubicBezTo>
                  <a:pt x="4152" y="1569"/>
                  <a:pt x="4152" y="1569"/>
                  <a:pt x="4158" y="1569"/>
                </a:cubicBezTo>
                <a:cubicBezTo>
                  <a:pt x="4158" y="1569"/>
                  <a:pt x="4164" y="1569"/>
                  <a:pt x="4164" y="1569"/>
                </a:cubicBezTo>
                <a:cubicBezTo>
                  <a:pt x="4164" y="1569"/>
                  <a:pt x="4164" y="1558"/>
                  <a:pt x="4158" y="1558"/>
                </a:cubicBezTo>
                <a:cubicBezTo>
                  <a:pt x="4158" y="1558"/>
                  <a:pt x="4158" y="1558"/>
                  <a:pt x="4152" y="1547"/>
                </a:cubicBezTo>
                <a:cubicBezTo>
                  <a:pt x="4152" y="1547"/>
                  <a:pt x="4152" y="1537"/>
                  <a:pt x="4152" y="1537"/>
                </a:cubicBezTo>
                <a:cubicBezTo>
                  <a:pt x="4147" y="1526"/>
                  <a:pt x="4147" y="1526"/>
                  <a:pt x="4141" y="1515"/>
                </a:cubicBezTo>
                <a:cubicBezTo>
                  <a:pt x="4141" y="1504"/>
                  <a:pt x="4135" y="1504"/>
                  <a:pt x="4130" y="1494"/>
                </a:cubicBezTo>
                <a:cubicBezTo>
                  <a:pt x="4130" y="1494"/>
                  <a:pt x="4130" y="1483"/>
                  <a:pt x="4130" y="1483"/>
                </a:cubicBezTo>
                <a:cubicBezTo>
                  <a:pt x="4130" y="1483"/>
                  <a:pt x="4124" y="1483"/>
                  <a:pt x="4124" y="1472"/>
                </a:cubicBezTo>
                <a:cubicBezTo>
                  <a:pt x="4119" y="1472"/>
                  <a:pt x="4119" y="1461"/>
                  <a:pt x="4124" y="1451"/>
                </a:cubicBezTo>
                <a:cubicBezTo>
                  <a:pt x="4130" y="1451"/>
                  <a:pt x="4130" y="1461"/>
                  <a:pt x="4135" y="1461"/>
                </a:cubicBezTo>
                <a:cubicBezTo>
                  <a:pt x="4141" y="1472"/>
                  <a:pt x="4147" y="1494"/>
                  <a:pt x="4152" y="1504"/>
                </a:cubicBezTo>
                <a:cubicBezTo>
                  <a:pt x="4152" y="1504"/>
                  <a:pt x="4152" y="1515"/>
                  <a:pt x="4158" y="1515"/>
                </a:cubicBezTo>
                <a:cubicBezTo>
                  <a:pt x="4158" y="1515"/>
                  <a:pt x="4164" y="1515"/>
                  <a:pt x="4164" y="1515"/>
                </a:cubicBezTo>
                <a:cubicBezTo>
                  <a:pt x="4169" y="1526"/>
                  <a:pt x="4169" y="1526"/>
                  <a:pt x="4175" y="1537"/>
                </a:cubicBezTo>
                <a:cubicBezTo>
                  <a:pt x="4175" y="1537"/>
                  <a:pt x="4175" y="1547"/>
                  <a:pt x="4180" y="1558"/>
                </a:cubicBezTo>
                <a:cubicBezTo>
                  <a:pt x="4180" y="1558"/>
                  <a:pt x="4186" y="1558"/>
                  <a:pt x="4192" y="1569"/>
                </a:cubicBezTo>
                <a:cubicBezTo>
                  <a:pt x="4197" y="1569"/>
                  <a:pt x="4197" y="1580"/>
                  <a:pt x="4203" y="1569"/>
                </a:cubicBezTo>
                <a:cubicBezTo>
                  <a:pt x="4209" y="1569"/>
                  <a:pt x="4209" y="1558"/>
                  <a:pt x="4209" y="1547"/>
                </a:cubicBezTo>
                <a:cubicBezTo>
                  <a:pt x="4209" y="1537"/>
                  <a:pt x="4214" y="1537"/>
                  <a:pt x="4214" y="1526"/>
                </a:cubicBezTo>
                <a:cubicBezTo>
                  <a:pt x="4220" y="1515"/>
                  <a:pt x="4220" y="1515"/>
                  <a:pt x="4220" y="1504"/>
                </a:cubicBezTo>
                <a:cubicBezTo>
                  <a:pt x="4214" y="1494"/>
                  <a:pt x="4214" y="1483"/>
                  <a:pt x="4214" y="1483"/>
                </a:cubicBezTo>
                <a:cubicBezTo>
                  <a:pt x="4209" y="1472"/>
                  <a:pt x="4203" y="1461"/>
                  <a:pt x="4209" y="1451"/>
                </a:cubicBezTo>
                <a:cubicBezTo>
                  <a:pt x="4214" y="1440"/>
                  <a:pt x="4225" y="1461"/>
                  <a:pt x="4225" y="1472"/>
                </a:cubicBezTo>
                <a:cubicBezTo>
                  <a:pt x="4231" y="1472"/>
                  <a:pt x="4237" y="1483"/>
                  <a:pt x="4237" y="1483"/>
                </a:cubicBezTo>
                <a:cubicBezTo>
                  <a:pt x="4242" y="1494"/>
                  <a:pt x="4242" y="1504"/>
                  <a:pt x="4248" y="1494"/>
                </a:cubicBezTo>
                <a:cubicBezTo>
                  <a:pt x="4248" y="1494"/>
                  <a:pt x="4254" y="1494"/>
                  <a:pt x="4254" y="1494"/>
                </a:cubicBezTo>
                <a:cubicBezTo>
                  <a:pt x="4254" y="1483"/>
                  <a:pt x="4254" y="1483"/>
                  <a:pt x="4259" y="1483"/>
                </a:cubicBezTo>
                <a:cubicBezTo>
                  <a:pt x="4259" y="1472"/>
                  <a:pt x="4259" y="1472"/>
                  <a:pt x="4259" y="1472"/>
                </a:cubicBezTo>
                <a:cubicBezTo>
                  <a:pt x="4259" y="1461"/>
                  <a:pt x="4259" y="1451"/>
                  <a:pt x="4259" y="1451"/>
                </a:cubicBezTo>
                <a:cubicBezTo>
                  <a:pt x="4259" y="1451"/>
                  <a:pt x="4254" y="1440"/>
                  <a:pt x="4254" y="1440"/>
                </a:cubicBezTo>
                <a:cubicBezTo>
                  <a:pt x="4254" y="1440"/>
                  <a:pt x="4248" y="1440"/>
                  <a:pt x="4248" y="1440"/>
                </a:cubicBezTo>
                <a:cubicBezTo>
                  <a:pt x="4242" y="1440"/>
                  <a:pt x="4248" y="1429"/>
                  <a:pt x="4248" y="1429"/>
                </a:cubicBezTo>
                <a:cubicBezTo>
                  <a:pt x="4248" y="1419"/>
                  <a:pt x="4248" y="1419"/>
                  <a:pt x="4242" y="1419"/>
                </a:cubicBezTo>
                <a:cubicBezTo>
                  <a:pt x="4242" y="1419"/>
                  <a:pt x="4242" y="1397"/>
                  <a:pt x="4242" y="1397"/>
                </a:cubicBezTo>
                <a:cubicBezTo>
                  <a:pt x="4242" y="1376"/>
                  <a:pt x="4242" y="1343"/>
                  <a:pt x="4254" y="1354"/>
                </a:cubicBezTo>
                <a:cubicBezTo>
                  <a:pt x="4254" y="1354"/>
                  <a:pt x="4259" y="1354"/>
                  <a:pt x="4259" y="1354"/>
                </a:cubicBezTo>
                <a:cubicBezTo>
                  <a:pt x="4259" y="1343"/>
                  <a:pt x="4265" y="1343"/>
                  <a:pt x="4265" y="1343"/>
                </a:cubicBezTo>
                <a:cubicBezTo>
                  <a:pt x="4270" y="1343"/>
                  <a:pt x="4265" y="1365"/>
                  <a:pt x="4265" y="1365"/>
                </a:cubicBezTo>
                <a:cubicBezTo>
                  <a:pt x="4265" y="1376"/>
                  <a:pt x="4265" y="1386"/>
                  <a:pt x="4270" y="1397"/>
                </a:cubicBezTo>
                <a:cubicBezTo>
                  <a:pt x="4270" y="1408"/>
                  <a:pt x="4270" y="1419"/>
                  <a:pt x="4270" y="1419"/>
                </a:cubicBezTo>
                <a:cubicBezTo>
                  <a:pt x="4270" y="1429"/>
                  <a:pt x="4276" y="1429"/>
                  <a:pt x="4276" y="1429"/>
                </a:cubicBezTo>
                <a:cubicBezTo>
                  <a:pt x="4276" y="1440"/>
                  <a:pt x="4276" y="1440"/>
                  <a:pt x="4276" y="1440"/>
                </a:cubicBezTo>
                <a:cubicBezTo>
                  <a:pt x="4282" y="1451"/>
                  <a:pt x="4287" y="1440"/>
                  <a:pt x="4287" y="1429"/>
                </a:cubicBezTo>
                <a:cubicBezTo>
                  <a:pt x="4293" y="1419"/>
                  <a:pt x="4293" y="1419"/>
                  <a:pt x="4299" y="1408"/>
                </a:cubicBezTo>
                <a:cubicBezTo>
                  <a:pt x="4299" y="1397"/>
                  <a:pt x="4304" y="1397"/>
                  <a:pt x="4310" y="1386"/>
                </a:cubicBezTo>
                <a:cubicBezTo>
                  <a:pt x="4315" y="1386"/>
                  <a:pt x="4321" y="1376"/>
                  <a:pt x="4321" y="1365"/>
                </a:cubicBezTo>
                <a:cubicBezTo>
                  <a:pt x="4321" y="1365"/>
                  <a:pt x="4321" y="1365"/>
                  <a:pt x="4321" y="1354"/>
                </a:cubicBezTo>
                <a:cubicBezTo>
                  <a:pt x="4321" y="1354"/>
                  <a:pt x="4321" y="1354"/>
                  <a:pt x="4321" y="1354"/>
                </a:cubicBezTo>
                <a:cubicBezTo>
                  <a:pt x="4321" y="1343"/>
                  <a:pt x="4327" y="1354"/>
                  <a:pt x="4332" y="1354"/>
                </a:cubicBezTo>
                <a:cubicBezTo>
                  <a:pt x="4332" y="1365"/>
                  <a:pt x="4338" y="1365"/>
                  <a:pt x="4344" y="1365"/>
                </a:cubicBezTo>
                <a:cubicBezTo>
                  <a:pt x="4344" y="1354"/>
                  <a:pt x="4349" y="1343"/>
                  <a:pt x="4349" y="1343"/>
                </a:cubicBezTo>
                <a:cubicBezTo>
                  <a:pt x="4349" y="1333"/>
                  <a:pt x="4355" y="1333"/>
                  <a:pt x="4361" y="1333"/>
                </a:cubicBezTo>
                <a:cubicBezTo>
                  <a:pt x="4361" y="1322"/>
                  <a:pt x="4361" y="1322"/>
                  <a:pt x="4366" y="1322"/>
                </a:cubicBezTo>
                <a:cubicBezTo>
                  <a:pt x="4366" y="1322"/>
                  <a:pt x="4366" y="1322"/>
                  <a:pt x="4372" y="1322"/>
                </a:cubicBezTo>
                <a:cubicBezTo>
                  <a:pt x="4372" y="1311"/>
                  <a:pt x="4377" y="1311"/>
                  <a:pt x="4383" y="1311"/>
                </a:cubicBezTo>
                <a:cubicBezTo>
                  <a:pt x="4389" y="1311"/>
                  <a:pt x="4394" y="1311"/>
                  <a:pt x="4400" y="1311"/>
                </a:cubicBezTo>
                <a:cubicBezTo>
                  <a:pt x="4400" y="1311"/>
                  <a:pt x="4406" y="1300"/>
                  <a:pt x="4411" y="1300"/>
                </a:cubicBezTo>
                <a:cubicBezTo>
                  <a:pt x="4417" y="1300"/>
                  <a:pt x="4422" y="1300"/>
                  <a:pt x="4422" y="1300"/>
                </a:cubicBezTo>
                <a:cubicBezTo>
                  <a:pt x="4428" y="1300"/>
                  <a:pt x="4434" y="1290"/>
                  <a:pt x="4439" y="1279"/>
                </a:cubicBezTo>
                <a:cubicBezTo>
                  <a:pt x="4445" y="1279"/>
                  <a:pt x="4445" y="1279"/>
                  <a:pt x="4451" y="1279"/>
                </a:cubicBezTo>
                <a:cubicBezTo>
                  <a:pt x="4456" y="1268"/>
                  <a:pt x="4451" y="1257"/>
                  <a:pt x="4445" y="1257"/>
                </a:cubicBezTo>
                <a:cubicBezTo>
                  <a:pt x="4445" y="1247"/>
                  <a:pt x="4439" y="1247"/>
                  <a:pt x="4439" y="1236"/>
                </a:cubicBezTo>
                <a:cubicBezTo>
                  <a:pt x="4434" y="1236"/>
                  <a:pt x="4428" y="1225"/>
                  <a:pt x="4428" y="1225"/>
                </a:cubicBezTo>
                <a:cubicBezTo>
                  <a:pt x="4422" y="1214"/>
                  <a:pt x="4417" y="1204"/>
                  <a:pt x="4417" y="1193"/>
                </a:cubicBezTo>
                <a:cubicBezTo>
                  <a:pt x="4411" y="1193"/>
                  <a:pt x="4400" y="1171"/>
                  <a:pt x="4394" y="1182"/>
                </a:cubicBezTo>
                <a:cubicBezTo>
                  <a:pt x="4394" y="1182"/>
                  <a:pt x="4389" y="1193"/>
                  <a:pt x="4389" y="1204"/>
                </a:cubicBezTo>
                <a:cubicBezTo>
                  <a:pt x="4389" y="1214"/>
                  <a:pt x="4389" y="1225"/>
                  <a:pt x="4383" y="1225"/>
                </a:cubicBezTo>
                <a:cubicBezTo>
                  <a:pt x="4377" y="1225"/>
                  <a:pt x="4377" y="1204"/>
                  <a:pt x="4377" y="1193"/>
                </a:cubicBezTo>
                <a:cubicBezTo>
                  <a:pt x="4377" y="1182"/>
                  <a:pt x="4377" y="1182"/>
                  <a:pt x="4372" y="1182"/>
                </a:cubicBezTo>
                <a:cubicBezTo>
                  <a:pt x="4366" y="1182"/>
                  <a:pt x="4366" y="1182"/>
                  <a:pt x="4361" y="1171"/>
                </a:cubicBezTo>
                <a:cubicBezTo>
                  <a:pt x="4361" y="1171"/>
                  <a:pt x="4361" y="1171"/>
                  <a:pt x="4355" y="1171"/>
                </a:cubicBezTo>
                <a:cubicBezTo>
                  <a:pt x="4349" y="1171"/>
                  <a:pt x="4344" y="1171"/>
                  <a:pt x="4338" y="1182"/>
                </a:cubicBezTo>
                <a:cubicBezTo>
                  <a:pt x="4338" y="1193"/>
                  <a:pt x="4332" y="1193"/>
                  <a:pt x="4332" y="1193"/>
                </a:cubicBezTo>
                <a:cubicBezTo>
                  <a:pt x="4327" y="1182"/>
                  <a:pt x="4321" y="1182"/>
                  <a:pt x="4315" y="1182"/>
                </a:cubicBezTo>
                <a:cubicBezTo>
                  <a:pt x="4315" y="1193"/>
                  <a:pt x="4310" y="1193"/>
                  <a:pt x="4304" y="1193"/>
                </a:cubicBezTo>
                <a:cubicBezTo>
                  <a:pt x="4304" y="1204"/>
                  <a:pt x="4299" y="1204"/>
                  <a:pt x="4293" y="1204"/>
                </a:cubicBezTo>
                <a:cubicBezTo>
                  <a:pt x="4293" y="1193"/>
                  <a:pt x="4299" y="1193"/>
                  <a:pt x="4304" y="1182"/>
                </a:cubicBezTo>
                <a:cubicBezTo>
                  <a:pt x="4304" y="1182"/>
                  <a:pt x="4304" y="1182"/>
                  <a:pt x="4310" y="1171"/>
                </a:cubicBezTo>
                <a:cubicBezTo>
                  <a:pt x="4310" y="1171"/>
                  <a:pt x="4315" y="1161"/>
                  <a:pt x="4315" y="1150"/>
                </a:cubicBezTo>
                <a:cubicBezTo>
                  <a:pt x="4315" y="1150"/>
                  <a:pt x="4315" y="1139"/>
                  <a:pt x="4315" y="1139"/>
                </a:cubicBezTo>
                <a:cubicBezTo>
                  <a:pt x="4315" y="1128"/>
                  <a:pt x="4315" y="1118"/>
                  <a:pt x="4321" y="1107"/>
                </a:cubicBezTo>
                <a:cubicBezTo>
                  <a:pt x="4321" y="1107"/>
                  <a:pt x="4321" y="1107"/>
                  <a:pt x="4321" y="1096"/>
                </a:cubicBezTo>
                <a:cubicBezTo>
                  <a:pt x="4321" y="1096"/>
                  <a:pt x="4321" y="1085"/>
                  <a:pt x="4315" y="1096"/>
                </a:cubicBezTo>
                <a:cubicBezTo>
                  <a:pt x="4315" y="1096"/>
                  <a:pt x="4315" y="1096"/>
                  <a:pt x="4310" y="1107"/>
                </a:cubicBezTo>
                <a:cubicBezTo>
                  <a:pt x="4310" y="1107"/>
                  <a:pt x="4304" y="1107"/>
                  <a:pt x="4304" y="1107"/>
                </a:cubicBezTo>
                <a:cubicBezTo>
                  <a:pt x="4299" y="1107"/>
                  <a:pt x="4304" y="1096"/>
                  <a:pt x="4304" y="1096"/>
                </a:cubicBezTo>
                <a:cubicBezTo>
                  <a:pt x="4310" y="1096"/>
                  <a:pt x="4315" y="1096"/>
                  <a:pt x="4315" y="1085"/>
                </a:cubicBezTo>
                <a:cubicBezTo>
                  <a:pt x="4321" y="1085"/>
                  <a:pt x="4315" y="1075"/>
                  <a:pt x="4310" y="1075"/>
                </a:cubicBezTo>
                <a:cubicBezTo>
                  <a:pt x="4310" y="1075"/>
                  <a:pt x="4310" y="1064"/>
                  <a:pt x="4304" y="1053"/>
                </a:cubicBezTo>
                <a:cubicBezTo>
                  <a:pt x="4299" y="1053"/>
                  <a:pt x="4299" y="1042"/>
                  <a:pt x="4293" y="1042"/>
                </a:cubicBezTo>
                <a:cubicBezTo>
                  <a:pt x="4287" y="1042"/>
                  <a:pt x="4282" y="1053"/>
                  <a:pt x="4276" y="1053"/>
                </a:cubicBezTo>
                <a:cubicBezTo>
                  <a:pt x="4270" y="1053"/>
                  <a:pt x="4265" y="1053"/>
                  <a:pt x="4259" y="1053"/>
                </a:cubicBezTo>
                <a:cubicBezTo>
                  <a:pt x="4259" y="1053"/>
                  <a:pt x="4259" y="1053"/>
                  <a:pt x="4259" y="1042"/>
                </a:cubicBezTo>
                <a:cubicBezTo>
                  <a:pt x="4254" y="1042"/>
                  <a:pt x="4254" y="1042"/>
                  <a:pt x="4254" y="1032"/>
                </a:cubicBezTo>
                <a:cubicBezTo>
                  <a:pt x="4254" y="1032"/>
                  <a:pt x="4265" y="1032"/>
                  <a:pt x="4265" y="1021"/>
                </a:cubicBezTo>
                <a:cubicBezTo>
                  <a:pt x="4270" y="1021"/>
                  <a:pt x="4276" y="1021"/>
                  <a:pt x="4282" y="1010"/>
                </a:cubicBezTo>
                <a:cubicBezTo>
                  <a:pt x="4287" y="1010"/>
                  <a:pt x="4282" y="999"/>
                  <a:pt x="4282" y="989"/>
                </a:cubicBezTo>
                <a:cubicBezTo>
                  <a:pt x="4276" y="978"/>
                  <a:pt x="4282" y="978"/>
                  <a:pt x="4276" y="967"/>
                </a:cubicBezTo>
                <a:cubicBezTo>
                  <a:pt x="4276" y="956"/>
                  <a:pt x="4276" y="956"/>
                  <a:pt x="4270" y="946"/>
                </a:cubicBezTo>
                <a:cubicBezTo>
                  <a:pt x="4265" y="946"/>
                  <a:pt x="4259" y="946"/>
                  <a:pt x="4254" y="946"/>
                </a:cubicBezTo>
                <a:cubicBezTo>
                  <a:pt x="4248" y="946"/>
                  <a:pt x="4242" y="946"/>
                  <a:pt x="4242" y="946"/>
                </a:cubicBezTo>
                <a:cubicBezTo>
                  <a:pt x="4237" y="946"/>
                  <a:pt x="4231" y="946"/>
                  <a:pt x="4225" y="946"/>
                </a:cubicBezTo>
                <a:cubicBezTo>
                  <a:pt x="4220" y="956"/>
                  <a:pt x="4214" y="956"/>
                  <a:pt x="4214" y="967"/>
                </a:cubicBezTo>
                <a:cubicBezTo>
                  <a:pt x="4209" y="978"/>
                  <a:pt x="4214" y="978"/>
                  <a:pt x="4220" y="989"/>
                </a:cubicBezTo>
                <a:cubicBezTo>
                  <a:pt x="4220" y="989"/>
                  <a:pt x="4220" y="999"/>
                  <a:pt x="4225" y="1010"/>
                </a:cubicBezTo>
                <a:cubicBezTo>
                  <a:pt x="4225" y="1021"/>
                  <a:pt x="4231" y="1021"/>
                  <a:pt x="4237" y="1032"/>
                </a:cubicBezTo>
                <a:cubicBezTo>
                  <a:pt x="4237" y="1032"/>
                  <a:pt x="4242" y="1032"/>
                  <a:pt x="4242" y="1032"/>
                </a:cubicBezTo>
                <a:cubicBezTo>
                  <a:pt x="4242" y="1042"/>
                  <a:pt x="4237" y="1042"/>
                  <a:pt x="4237" y="1042"/>
                </a:cubicBezTo>
                <a:cubicBezTo>
                  <a:pt x="4231" y="1042"/>
                  <a:pt x="4225" y="1042"/>
                  <a:pt x="4220" y="1042"/>
                </a:cubicBezTo>
                <a:cubicBezTo>
                  <a:pt x="4214" y="1042"/>
                  <a:pt x="4209" y="1042"/>
                  <a:pt x="4197" y="1032"/>
                </a:cubicBezTo>
                <a:cubicBezTo>
                  <a:pt x="4197" y="1032"/>
                  <a:pt x="4192" y="1021"/>
                  <a:pt x="4192" y="1021"/>
                </a:cubicBezTo>
                <a:cubicBezTo>
                  <a:pt x="4186" y="1010"/>
                  <a:pt x="4169" y="999"/>
                  <a:pt x="4180" y="989"/>
                </a:cubicBezTo>
                <a:cubicBezTo>
                  <a:pt x="4180" y="978"/>
                  <a:pt x="4186" y="967"/>
                  <a:pt x="4186" y="967"/>
                </a:cubicBezTo>
                <a:cubicBezTo>
                  <a:pt x="4186" y="946"/>
                  <a:pt x="4180" y="924"/>
                  <a:pt x="4169" y="924"/>
                </a:cubicBezTo>
                <a:cubicBezTo>
                  <a:pt x="4164" y="924"/>
                  <a:pt x="4158" y="924"/>
                  <a:pt x="4158" y="924"/>
                </a:cubicBezTo>
                <a:cubicBezTo>
                  <a:pt x="4152" y="924"/>
                  <a:pt x="4147" y="935"/>
                  <a:pt x="4141" y="935"/>
                </a:cubicBezTo>
                <a:cubicBezTo>
                  <a:pt x="4135" y="946"/>
                  <a:pt x="4135" y="924"/>
                  <a:pt x="4130" y="924"/>
                </a:cubicBezTo>
                <a:cubicBezTo>
                  <a:pt x="4130" y="924"/>
                  <a:pt x="4124" y="924"/>
                  <a:pt x="4124" y="924"/>
                </a:cubicBezTo>
                <a:cubicBezTo>
                  <a:pt x="4119" y="924"/>
                  <a:pt x="4119" y="913"/>
                  <a:pt x="4119" y="913"/>
                </a:cubicBezTo>
                <a:cubicBezTo>
                  <a:pt x="4113" y="913"/>
                  <a:pt x="4107" y="913"/>
                  <a:pt x="4102" y="913"/>
                </a:cubicBezTo>
                <a:cubicBezTo>
                  <a:pt x="4096" y="913"/>
                  <a:pt x="4090" y="913"/>
                  <a:pt x="4085" y="913"/>
                </a:cubicBezTo>
                <a:cubicBezTo>
                  <a:pt x="4079" y="913"/>
                  <a:pt x="4079" y="913"/>
                  <a:pt x="4079" y="903"/>
                </a:cubicBezTo>
                <a:cubicBezTo>
                  <a:pt x="4079" y="892"/>
                  <a:pt x="4074" y="892"/>
                  <a:pt x="4074" y="881"/>
                </a:cubicBezTo>
                <a:cubicBezTo>
                  <a:pt x="4062" y="870"/>
                  <a:pt x="4057" y="860"/>
                  <a:pt x="4051" y="849"/>
                </a:cubicBezTo>
                <a:cubicBezTo>
                  <a:pt x="4040" y="817"/>
                  <a:pt x="4023" y="795"/>
                  <a:pt x="4017" y="774"/>
                </a:cubicBezTo>
                <a:cubicBezTo>
                  <a:pt x="4006" y="752"/>
                  <a:pt x="3995" y="731"/>
                  <a:pt x="3984" y="709"/>
                </a:cubicBezTo>
                <a:cubicBezTo>
                  <a:pt x="3978" y="709"/>
                  <a:pt x="3972" y="709"/>
                  <a:pt x="3967" y="709"/>
                </a:cubicBezTo>
                <a:cubicBezTo>
                  <a:pt x="3961" y="699"/>
                  <a:pt x="3955" y="699"/>
                  <a:pt x="3950" y="699"/>
                </a:cubicBezTo>
                <a:cubicBezTo>
                  <a:pt x="3939" y="688"/>
                  <a:pt x="3927" y="688"/>
                  <a:pt x="3916" y="688"/>
                </a:cubicBezTo>
                <a:cubicBezTo>
                  <a:pt x="3916" y="677"/>
                  <a:pt x="3910" y="677"/>
                  <a:pt x="3905" y="677"/>
                </a:cubicBezTo>
                <a:cubicBezTo>
                  <a:pt x="3899" y="677"/>
                  <a:pt x="3899" y="688"/>
                  <a:pt x="3899" y="688"/>
                </a:cubicBezTo>
                <a:cubicBezTo>
                  <a:pt x="3894" y="688"/>
                  <a:pt x="3894" y="688"/>
                  <a:pt x="3888" y="688"/>
                </a:cubicBezTo>
                <a:cubicBezTo>
                  <a:pt x="3882" y="688"/>
                  <a:pt x="3882" y="688"/>
                  <a:pt x="3877" y="688"/>
                </a:cubicBezTo>
                <a:cubicBezTo>
                  <a:pt x="3871" y="677"/>
                  <a:pt x="3865" y="677"/>
                  <a:pt x="3860" y="688"/>
                </a:cubicBezTo>
                <a:cubicBezTo>
                  <a:pt x="3854" y="688"/>
                  <a:pt x="3854" y="699"/>
                  <a:pt x="3849" y="699"/>
                </a:cubicBezTo>
                <a:cubicBezTo>
                  <a:pt x="3849" y="709"/>
                  <a:pt x="3843" y="709"/>
                  <a:pt x="3843" y="709"/>
                </a:cubicBezTo>
                <a:cubicBezTo>
                  <a:pt x="3843" y="720"/>
                  <a:pt x="3849" y="720"/>
                  <a:pt x="3849" y="720"/>
                </a:cubicBezTo>
                <a:cubicBezTo>
                  <a:pt x="3854" y="720"/>
                  <a:pt x="3854" y="720"/>
                  <a:pt x="3860" y="720"/>
                </a:cubicBezTo>
                <a:cubicBezTo>
                  <a:pt x="3860" y="720"/>
                  <a:pt x="3860" y="731"/>
                  <a:pt x="3860" y="731"/>
                </a:cubicBezTo>
                <a:cubicBezTo>
                  <a:pt x="3865" y="731"/>
                  <a:pt x="3865" y="731"/>
                  <a:pt x="3871" y="731"/>
                </a:cubicBezTo>
                <a:cubicBezTo>
                  <a:pt x="3871" y="731"/>
                  <a:pt x="3877" y="731"/>
                  <a:pt x="3877" y="731"/>
                </a:cubicBezTo>
                <a:cubicBezTo>
                  <a:pt x="3882" y="731"/>
                  <a:pt x="3888" y="731"/>
                  <a:pt x="3894" y="731"/>
                </a:cubicBezTo>
                <a:cubicBezTo>
                  <a:pt x="3894" y="731"/>
                  <a:pt x="3899" y="720"/>
                  <a:pt x="3899" y="720"/>
                </a:cubicBezTo>
                <a:cubicBezTo>
                  <a:pt x="3905" y="720"/>
                  <a:pt x="3910" y="720"/>
                  <a:pt x="3916" y="731"/>
                </a:cubicBezTo>
                <a:cubicBezTo>
                  <a:pt x="3916" y="731"/>
                  <a:pt x="3916" y="731"/>
                  <a:pt x="3922" y="731"/>
                </a:cubicBezTo>
                <a:cubicBezTo>
                  <a:pt x="3922" y="731"/>
                  <a:pt x="3922" y="731"/>
                  <a:pt x="3927" y="731"/>
                </a:cubicBezTo>
                <a:cubicBezTo>
                  <a:pt x="3927" y="731"/>
                  <a:pt x="3927" y="741"/>
                  <a:pt x="3927" y="741"/>
                </a:cubicBezTo>
                <a:cubicBezTo>
                  <a:pt x="3927" y="741"/>
                  <a:pt x="3927" y="752"/>
                  <a:pt x="3927" y="752"/>
                </a:cubicBezTo>
                <a:cubicBezTo>
                  <a:pt x="3927" y="763"/>
                  <a:pt x="3922" y="763"/>
                  <a:pt x="3922" y="763"/>
                </a:cubicBezTo>
                <a:cubicBezTo>
                  <a:pt x="3922" y="763"/>
                  <a:pt x="3916" y="763"/>
                  <a:pt x="3916" y="763"/>
                </a:cubicBezTo>
                <a:cubicBezTo>
                  <a:pt x="3910" y="774"/>
                  <a:pt x="3910" y="763"/>
                  <a:pt x="3905" y="763"/>
                </a:cubicBezTo>
                <a:cubicBezTo>
                  <a:pt x="3899" y="763"/>
                  <a:pt x="3894" y="763"/>
                  <a:pt x="3888" y="763"/>
                </a:cubicBezTo>
                <a:cubicBezTo>
                  <a:pt x="3882" y="763"/>
                  <a:pt x="3877" y="763"/>
                  <a:pt x="3871" y="763"/>
                </a:cubicBezTo>
                <a:cubicBezTo>
                  <a:pt x="3865" y="763"/>
                  <a:pt x="3860" y="763"/>
                  <a:pt x="3854" y="763"/>
                </a:cubicBezTo>
                <a:cubicBezTo>
                  <a:pt x="3849" y="763"/>
                  <a:pt x="3843" y="763"/>
                  <a:pt x="3837" y="763"/>
                </a:cubicBezTo>
                <a:cubicBezTo>
                  <a:pt x="3832" y="763"/>
                  <a:pt x="3826" y="774"/>
                  <a:pt x="3820" y="774"/>
                </a:cubicBezTo>
                <a:cubicBezTo>
                  <a:pt x="3815" y="774"/>
                  <a:pt x="3809" y="774"/>
                  <a:pt x="3803" y="774"/>
                </a:cubicBezTo>
                <a:cubicBezTo>
                  <a:pt x="3798" y="784"/>
                  <a:pt x="3798" y="784"/>
                  <a:pt x="3792" y="784"/>
                </a:cubicBezTo>
                <a:cubicBezTo>
                  <a:pt x="3792" y="795"/>
                  <a:pt x="3792" y="795"/>
                  <a:pt x="3787" y="795"/>
                </a:cubicBezTo>
                <a:cubicBezTo>
                  <a:pt x="3787" y="806"/>
                  <a:pt x="3787" y="806"/>
                  <a:pt x="3781" y="806"/>
                </a:cubicBezTo>
                <a:cubicBezTo>
                  <a:pt x="3781" y="806"/>
                  <a:pt x="3775" y="806"/>
                  <a:pt x="3775" y="817"/>
                </a:cubicBezTo>
                <a:cubicBezTo>
                  <a:pt x="3770" y="817"/>
                  <a:pt x="3781" y="817"/>
                  <a:pt x="3781" y="817"/>
                </a:cubicBezTo>
                <a:cubicBezTo>
                  <a:pt x="3781" y="817"/>
                  <a:pt x="3787" y="817"/>
                  <a:pt x="3787" y="827"/>
                </a:cubicBezTo>
                <a:cubicBezTo>
                  <a:pt x="3787" y="827"/>
                  <a:pt x="3781" y="827"/>
                  <a:pt x="3781" y="827"/>
                </a:cubicBezTo>
                <a:cubicBezTo>
                  <a:pt x="3775" y="827"/>
                  <a:pt x="3775" y="838"/>
                  <a:pt x="3775" y="838"/>
                </a:cubicBezTo>
                <a:cubicBezTo>
                  <a:pt x="3775" y="838"/>
                  <a:pt x="3770" y="838"/>
                  <a:pt x="3775" y="849"/>
                </a:cubicBezTo>
                <a:cubicBezTo>
                  <a:pt x="3775" y="849"/>
                  <a:pt x="3781" y="849"/>
                  <a:pt x="3781" y="849"/>
                </a:cubicBezTo>
                <a:cubicBezTo>
                  <a:pt x="3781" y="849"/>
                  <a:pt x="3787" y="849"/>
                  <a:pt x="3787" y="849"/>
                </a:cubicBezTo>
                <a:cubicBezTo>
                  <a:pt x="3792" y="849"/>
                  <a:pt x="3798" y="849"/>
                  <a:pt x="3803" y="849"/>
                </a:cubicBezTo>
                <a:cubicBezTo>
                  <a:pt x="3803" y="838"/>
                  <a:pt x="3809" y="838"/>
                  <a:pt x="3809" y="838"/>
                </a:cubicBezTo>
                <a:cubicBezTo>
                  <a:pt x="3809" y="849"/>
                  <a:pt x="3803" y="849"/>
                  <a:pt x="3803" y="849"/>
                </a:cubicBezTo>
                <a:cubicBezTo>
                  <a:pt x="3798" y="860"/>
                  <a:pt x="3815" y="860"/>
                  <a:pt x="3815" y="860"/>
                </a:cubicBezTo>
                <a:cubicBezTo>
                  <a:pt x="3826" y="870"/>
                  <a:pt x="3832" y="860"/>
                  <a:pt x="3843" y="860"/>
                </a:cubicBezTo>
                <a:cubicBezTo>
                  <a:pt x="3843" y="860"/>
                  <a:pt x="3849" y="860"/>
                  <a:pt x="3849" y="860"/>
                </a:cubicBezTo>
                <a:cubicBezTo>
                  <a:pt x="3849" y="870"/>
                  <a:pt x="3849" y="870"/>
                  <a:pt x="3843" y="870"/>
                </a:cubicBezTo>
                <a:cubicBezTo>
                  <a:pt x="3843" y="870"/>
                  <a:pt x="3837" y="881"/>
                  <a:pt x="3832" y="881"/>
                </a:cubicBezTo>
                <a:cubicBezTo>
                  <a:pt x="3826" y="881"/>
                  <a:pt x="3820" y="881"/>
                  <a:pt x="3815" y="881"/>
                </a:cubicBezTo>
                <a:cubicBezTo>
                  <a:pt x="3809" y="881"/>
                  <a:pt x="3803" y="892"/>
                  <a:pt x="3798" y="892"/>
                </a:cubicBezTo>
                <a:cubicBezTo>
                  <a:pt x="3787" y="892"/>
                  <a:pt x="3781" y="903"/>
                  <a:pt x="3775" y="903"/>
                </a:cubicBezTo>
                <a:cubicBezTo>
                  <a:pt x="3770" y="903"/>
                  <a:pt x="3764" y="903"/>
                  <a:pt x="3753" y="903"/>
                </a:cubicBezTo>
                <a:cubicBezTo>
                  <a:pt x="3753" y="903"/>
                  <a:pt x="3742" y="903"/>
                  <a:pt x="3742" y="913"/>
                </a:cubicBezTo>
                <a:cubicBezTo>
                  <a:pt x="3736" y="913"/>
                  <a:pt x="3747" y="913"/>
                  <a:pt x="3747" y="924"/>
                </a:cubicBezTo>
                <a:cubicBezTo>
                  <a:pt x="3747" y="924"/>
                  <a:pt x="3742" y="924"/>
                  <a:pt x="3742" y="924"/>
                </a:cubicBezTo>
                <a:cubicBezTo>
                  <a:pt x="3736" y="924"/>
                  <a:pt x="3730" y="924"/>
                  <a:pt x="3736" y="935"/>
                </a:cubicBezTo>
                <a:cubicBezTo>
                  <a:pt x="3736" y="935"/>
                  <a:pt x="3742" y="935"/>
                  <a:pt x="3742" y="935"/>
                </a:cubicBezTo>
                <a:cubicBezTo>
                  <a:pt x="3747" y="935"/>
                  <a:pt x="3747" y="946"/>
                  <a:pt x="3753" y="946"/>
                </a:cubicBezTo>
                <a:cubicBezTo>
                  <a:pt x="3758" y="956"/>
                  <a:pt x="3747" y="956"/>
                  <a:pt x="3742" y="956"/>
                </a:cubicBezTo>
                <a:cubicBezTo>
                  <a:pt x="3736" y="956"/>
                  <a:pt x="3736" y="956"/>
                  <a:pt x="3730" y="956"/>
                </a:cubicBezTo>
                <a:cubicBezTo>
                  <a:pt x="3725" y="956"/>
                  <a:pt x="3719" y="956"/>
                  <a:pt x="3713" y="967"/>
                </a:cubicBezTo>
                <a:cubicBezTo>
                  <a:pt x="3713" y="967"/>
                  <a:pt x="3708" y="967"/>
                  <a:pt x="3708" y="978"/>
                </a:cubicBezTo>
                <a:cubicBezTo>
                  <a:pt x="3702" y="978"/>
                  <a:pt x="3702" y="967"/>
                  <a:pt x="3702" y="967"/>
                </a:cubicBezTo>
                <a:cubicBezTo>
                  <a:pt x="3691" y="978"/>
                  <a:pt x="3708" y="978"/>
                  <a:pt x="3708" y="978"/>
                </a:cubicBezTo>
                <a:cubicBezTo>
                  <a:pt x="3708" y="989"/>
                  <a:pt x="3702" y="989"/>
                  <a:pt x="3708" y="999"/>
                </a:cubicBezTo>
                <a:cubicBezTo>
                  <a:pt x="3713" y="999"/>
                  <a:pt x="3719" y="999"/>
                  <a:pt x="3725" y="999"/>
                </a:cubicBezTo>
                <a:cubicBezTo>
                  <a:pt x="3725" y="999"/>
                  <a:pt x="3730" y="1010"/>
                  <a:pt x="3730" y="1010"/>
                </a:cubicBezTo>
                <a:cubicBezTo>
                  <a:pt x="3730" y="1010"/>
                  <a:pt x="3736" y="1010"/>
                  <a:pt x="3736" y="1010"/>
                </a:cubicBezTo>
                <a:cubicBezTo>
                  <a:pt x="3742" y="1010"/>
                  <a:pt x="3747" y="1010"/>
                  <a:pt x="3753" y="1010"/>
                </a:cubicBezTo>
                <a:cubicBezTo>
                  <a:pt x="3758" y="1010"/>
                  <a:pt x="3764" y="999"/>
                  <a:pt x="3770" y="999"/>
                </a:cubicBezTo>
                <a:cubicBezTo>
                  <a:pt x="3770" y="1010"/>
                  <a:pt x="3770" y="1010"/>
                  <a:pt x="3770" y="1010"/>
                </a:cubicBezTo>
                <a:cubicBezTo>
                  <a:pt x="3770" y="1021"/>
                  <a:pt x="3764" y="1021"/>
                  <a:pt x="3764" y="1021"/>
                </a:cubicBezTo>
                <a:cubicBezTo>
                  <a:pt x="3758" y="1021"/>
                  <a:pt x="3758" y="1021"/>
                  <a:pt x="3764" y="1021"/>
                </a:cubicBezTo>
                <a:cubicBezTo>
                  <a:pt x="3764" y="1021"/>
                  <a:pt x="3764" y="1021"/>
                  <a:pt x="3770" y="1032"/>
                </a:cubicBezTo>
                <a:cubicBezTo>
                  <a:pt x="3775" y="1032"/>
                  <a:pt x="3775" y="1032"/>
                  <a:pt x="3781" y="1032"/>
                </a:cubicBezTo>
                <a:cubicBezTo>
                  <a:pt x="3787" y="1032"/>
                  <a:pt x="3792" y="1032"/>
                  <a:pt x="3798" y="1032"/>
                </a:cubicBezTo>
                <a:cubicBezTo>
                  <a:pt x="3803" y="1021"/>
                  <a:pt x="3809" y="1021"/>
                  <a:pt x="3809" y="1021"/>
                </a:cubicBezTo>
                <a:cubicBezTo>
                  <a:pt x="3815" y="1021"/>
                  <a:pt x="3820" y="1010"/>
                  <a:pt x="3826" y="1010"/>
                </a:cubicBezTo>
                <a:cubicBezTo>
                  <a:pt x="3832" y="1010"/>
                  <a:pt x="3837" y="1010"/>
                  <a:pt x="3837" y="1010"/>
                </a:cubicBezTo>
                <a:cubicBezTo>
                  <a:pt x="3843" y="1021"/>
                  <a:pt x="3843" y="1021"/>
                  <a:pt x="3849" y="1021"/>
                </a:cubicBezTo>
                <a:cubicBezTo>
                  <a:pt x="3849" y="1021"/>
                  <a:pt x="3849" y="1021"/>
                  <a:pt x="3843" y="1021"/>
                </a:cubicBezTo>
                <a:cubicBezTo>
                  <a:pt x="3837" y="1032"/>
                  <a:pt x="3837" y="1032"/>
                  <a:pt x="3832" y="1032"/>
                </a:cubicBezTo>
                <a:cubicBezTo>
                  <a:pt x="3832" y="1042"/>
                  <a:pt x="3826" y="1042"/>
                  <a:pt x="3826" y="1042"/>
                </a:cubicBezTo>
                <a:cubicBezTo>
                  <a:pt x="3820" y="1042"/>
                  <a:pt x="3820" y="1042"/>
                  <a:pt x="3820" y="1042"/>
                </a:cubicBezTo>
                <a:cubicBezTo>
                  <a:pt x="3815" y="1053"/>
                  <a:pt x="3820" y="1053"/>
                  <a:pt x="3820" y="1053"/>
                </a:cubicBezTo>
                <a:cubicBezTo>
                  <a:pt x="3826" y="1053"/>
                  <a:pt x="3826" y="1053"/>
                  <a:pt x="3826" y="1053"/>
                </a:cubicBezTo>
                <a:cubicBezTo>
                  <a:pt x="3832" y="1064"/>
                  <a:pt x="3832" y="1064"/>
                  <a:pt x="3832" y="1064"/>
                </a:cubicBezTo>
                <a:cubicBezTo>
                  <a:pt x="3832" y="1064"/>
                  <a:pt x="3837" y="1075"/>
                  <a:pt x="3837" y="1075"/>
                </a:cubicBezTo>
                <a:cubicBezTo>
                  <a:pt x="3837" y="1075"/>
                  <a:pt x="3837" y="1075"/>
                  <a:pt x="3837" y="1075"/>
                </a:cubicBezTo>
                <a:cubicBezTo>
                  <a:pt x="3832" y="1075"/>
                  <a:pt x="3832" y="1075"/>
                  <a:pt x="3826" y="1064"/>
                </a:cubicBezTo>
                <a:cubicBezTo>
                  <a:pt x="3820" y="1064"/>
                  <a:pt x="3820" y="1064"/>
                  <a:pt x="3815" y="1064"/>
                </a:cubicBezTo>
                <a:cubicBezTo>
                  <a:pt x="3803" y="1064"/>
                  <a:pt x="3792" y="1064"/>
                  <a:pt x="3781" y="1064"/>
                </a:cubicBezTo>
                <a:cubicBezTo>
                  <a:pt x="3770" y="1064"/>
                  <a:pt x="3758" y="1064"/>
                  <a:pt x="3747" y="1053"/>
                </a:cubicBezTo>
                <a:cubicBezTo>
                  <a:pt x="3742" y="1053"/>
                  <a:pt x="3730" y="1053"/>
                  <a:pt x="3725" y="1053"/>
                </a:cubicBezTo>
                <a:cubicBezTo>
                  <a:pt x="3719" y="1053"/>
                  <a:pt x="3713" y="1053"/>
                  <a:pt x="3713" y="1053"/>
                </a:cubicBezTo>
                <a:cubicBezTo>
                  <a:pt x="3708" y="1053"/>
                  <a:pt x="3708" y="1053"/>
                  <a:pt x="3702" y="1053"/>
                </a:cubicBezTo>
                <a:cubicBezTo>
                  <a:pt x="3702" y="1053"/>
                  <a:pt x="3691" y="1042"/>
                  <a:pt x="3691" y="1053"/>
                </a:cubicBezTo>
                <a:cubicBezTo>
                  <a:pt x="3697" y="1053"/>
                  <a:pt x="3697" y="1064"/>
                  <a:pt x="3702" y="1064"/>
                </a:cubicBezTo>
                <a:close/>
                <a:moveTo>
                  <a:pt x="5002" y="2826"/>
                </a:moveTo>
                <a:cubicBezTo>
                  <a:pt x="4996" y="2826"/>
                  <a:pt x="4991" y="2826"/>
                  <a:pt x="4991" y="2816"/>
                </a:cubicBezTo>
                <a:cubicBezTo>
                  <a:pt x="4985" y="2805"/>
                  <a:pt x="4985" y="2794"/>
                  <a:pt x="4979" y="2794"/>
                </a:cubicBezTo>
                <a:cubicBezTo>
                  <a:pt x="4979" y="2783"/>
                  <a:pt x="4974" y="2783"/>
                  <a:pt x="4968" y="2773"/>
                </a:cubicBezTo>
                <a:cubicBezTo>
                  <a:pt x="4968" y="2773"/>
                  <a:pt x="4968" y="2773"/>
                  <a:pt x="4963" y="2773"/>
                </a:cubicBezTo>
                <a:cubicBezTo>
                  <a:pt x="4963" y="2773"/>
                  <a:pt x="4963" y="2773"/>
                  <a:pt x="4957" y="2762"/>
                </a:cubicBezTo>
                <a:cubicBezTo>
                  <a:pt x="4957" y="2762"/>
                  <a:pt x="4957" y="2751"/>
                  <a:pt x="4951" y="2751"/>
                </a:cubicBezTo>
                <a:cubicBezTo>
                  <a:pt x="4951" y="2740"/>
                  <a:pt x="4946" y="2740"/>
                  <a:pt x="4940" y="2730"/>
                </a:cubicBezTo>
                <a:cubicBezTo>
                  <a:pt x="4934" y="2719"/>
                  <a:pt x="4923" y="2719"/>
                  <a:pt x="4912" y="2719"/>
                </a:cubicBezTo>
                <a:cubicBezTo>
                  <a:pt x="4895" y="2708"/>
                  <a:pt x="4878" y="2697"/>
                  <a:pt x="4856" y="2697"/>
                </a:cubicBezTo>
                <a:cubicBezTo>
                  <a:pt x="4850" y="2697"/>
                  <a:pt x="4850" y="2697"/>
                  <a:pt x="4844" y="2708"/>
                </a:cubicBezTo>
                <a:cubicBezTo>
                  <a:pt x="4839" y="2708"/>
                  <a:pt x="4839" y="2697"/>
                  <a:pt x="4833" y="2697"/>
                </a:cubicBezTo>
                <a:cubicBezTo>
                  <a:pt x="4833" y="2708"/>
                  <a:pt x="4828" y="2708"/>
                  <a:pt x="4828" y="2708"/>
                </a:cubicBezTo>
                <a:cubicBezTo>
                  <a:pt x="4822" y="2708"/>
                  <a:pt x="4811" y="2708"/>
                  <a:pt x="4805" y="2708"/>
                </a:cubicBezTo>
                <a:cubicBezTo>
                  <a:pt x="4799" y="2708"/>
                  <a:pt x="4799" y="2697"/>
                  <a:pt x="4794" y="2697"/>
                </a:cubicBezTo>
                <a:cubicBezTo>
                  <a:pt x="4788" y="2697"/>
                  <a:pt x="4782" y="2697"/>
                  <a:pt x="4782" y="2687"/>
                </a:cubicBezTo>
                <a:cubicBezTo>
                  <a:pt x="4777" y="2687"/>
                  <a:pt x="4771" y="2687"/>
                  <a:pt x="4771" y="2687"/>
                </a:cubicBezTo>
                <a:cubicBezTo>
                  <a:pt x="4766" y="2687"/>
                  <a:pt x="4760" y="2697"/>
                  <a:pt x="4754" y="2687"/>
                </a:cubicBezTo>
                <a:cubicBezTo>
                  <a:pt x="4754" y="2687"/>
                  <a:pt x="4749" y="2676"/>
                  <a:pt x="4743" y="2676"/>
                </a:cubicBezTo>
                <a:cubicBezTo>
                  <a:pt x="4737" y="2676"/>
                  <a:pt x="4732" y="2676"/>
                  <a:pt x="4732" y="2676"/>
                </a:cubicBezTo>
                <a:cubicBezTo>
                  <a:pt x="4726" y="2676"/>
                  <a:pt x="4721" y="2676"/>
                  <a:pt x="4715" y="2676"/>
                </a:cubicBezTo>
                <a:cubicBezTo>
                  <a:pt x="4709" y="2687"/>
                  <a:pt x="4715" y="2687"/>
                  <a:pt x="4715" y="2697"/>
                </a:cubicBezTo>
                <a:cubicBezTo>
                  <a:pt x="4715" y="2697"/>
                  <a:pt x="4715" y="2697"/>
                  <a:pt x="4715" y="2708"/>
                </a:cubicBezTo>
                <a:cubicBezTo>
                  <a:pt x="4715" y="2708"/>
                  <a:pt x="4715" y="2708"/>
                  <a:pt x="4715" y="2719"/>
                </a:cubicBezTo>
                <a:cubicBezTo>
                  <a:pt x="4709" y="2730"/>
                  <a:pt x="4715" y="2730"/>
                  <a:pt x="4721" y="2740"/>
                </a:cubicBezTo>
                <a:cubicBezTo>
                  <a:pt x="4726" y="2740"/>
                  <a:pt x="4721" y="2751"/>
                  <a:pt x="4715" y="2751"/>
                </a:cubicBezTo>
                <a:cubicBezTo>
                  <a:pt x="4709" y="2751"/>
                  <a:pt x="4709" y="2762"/>
                  <a:pt x="4709" y="2773"/>
                </a:cubicBezTo>
                <a:cubicBezTo>
                  <a:pt x="4709" y="2794"/>
                  <a:pt x="4721" y="2794"/>
                  <a:pt x="4732" y="2794"/>
                </a:cubicBezTo>
                <a:cubicBezTo>
                  <a:pt x="4737" y="2805"/>
                  <a:pt x="4754" y="2794"/>
                  <a:pt x="4754" y="2805"/>
                </a:cubicBezTo>
                <a:cubicBezTo>
                  <a:pt x="4760" y="2826"/>
                  <a:pt x="4754" y="2848"/>
                  <a:pt x="4760" y="2869"/>
                </a:cubicBezTo>
                <a:cubicBezTo>
                  <a:pt x="4766" y="2901"/>
                  <a:pt x="4788" y="2923"/>
                  <a:pt x="4805" y="2923"/>
                </a:cubicBezTo>
                <a:cubicBezTo>
                  <a:pt x="4816" y="2923"/>
                  <a:pt x="4828" y="2912"/>
                  <a:pt x="4833" y="2912"/>
                </a:cubicBezTo>
                <a:cubicBezTo>
                  <a:pt x="4839" y="2901"/>
                  <a:pt x="4844" y="2901"/>
                  <a:pt x="4850" y="2901"/>
                </a:cubicBezTo>
                <a:cubicBezTo>
                  <a:pt x="4856" y="2891"/>
                  <a:pt x="4856" y="2891"/>
                  <a:pt x="4861" y="2891"/>
                </a:cubicBezTo>
                <a:cubicBezTo>
                  <a:pt x="4873" y="2891"/>
                  <a:pt x="4884" y="2880"/>
                  <a:pt x="4895" y="2880"/>
                </a:cubicBezTo>
                <a:cubicBezTo>
                  <a:pt x="4906" y="2880"/>
                  <a:pt x="4923" y="2880"/>
                  <a:pt x="4934" y="2880"/>
                </a:cubicBezTo>
                <a:cubicBezTo>
                  <a:pt x="4940" y="2880"/>
                  <a:pt x="4946" y="2880"/>
                  <a:pt x="4951" y="2880"/>
                </a:cubicBezTo>
                <a:cubicBezTo>
                  <a:pt x="4957" y="2880"/>
                  <a:pt x="4963" y="2880"/>
                  <a:pt x="4968" y="2880"/>
                </a:cubicBezTo>
                <a:cubicBezTo>
                  <a:pt x="4979" y="2880"/>
                  <a:pt x="4985" y="2880"/>
                  <a:pt x="4996" y="2880"/>
                </a:cubicBezTo>
                <a:cubicBezTo>
                  <a:pt x="5002" y="2891"/>
                  <a:pt x="5008" y="2880"/>
                  <a:pt x="5013" y="2880"/>
                </a:cubicBezTo>
                <a:cubicBezTo>
                  <a:pt x="5013" y="2880"/>
                  <a:pt x="5024" y="2891"/>
                  <a:pt x="5024" y="2880"/>
                </a:cubicBezTo>
                <a:cubicBezTo>
                  <a:pt x="5024" y="2880"/>
                  <a:pt x="5019" y="2880"/>
                  <a:pt x="5019" y="2869"/>
                </a:cubicBezTo>
                <a:cubicBezTo>
                  <a:pt x="5019" y="2869"/>
                  <a:pt x="5019" y="2869"/>
                  <a:pt x="5013" y="2869"/>
                </a:cubicBezTo>
                <a:cubicBezTo>
                  <a:pt x="5013" y="2869"/>
                  <a:pt x="5008" y="2869"/>
                  <a:pt x="5008" y="2869"/>
                </a:cubicBezTo>
                <a:cubicBezTo>
                  <a:pt x="5002" y="2859"/>
                  <a:pt x="5008" y="2848"/>
                  <a:pt x="5008" y="2848"/>
                </a:cubicBezTo>
                <a:cubicBezTo>
                  <a:pt x="5013" y="2826"/>
                  <a:pt x="5008" y="2826"/>
                  <a:pt x="5002" y="2826"/>
                </a:cubicBezTo>
                <a:close/>
                <a:moveTo>
                  <a:pt x="4147" y="1773"/>
                </a:moveTo>
                <a:cubicBezTo>
                  <a:pt x="4147" y="1762"/>
                  <a:pt x="4141" y="1752"/>
                  <a:pt x="4141" y="1752"/>
                </a:cubicBezTo>
                <a:cubicBezTo>
                  <a:pt x="4141" y="1741"/>
                  <a:pt x="4135" y="1741"/>
                  <a:pt x="4130" y="1730"/>
                </a:cubicBezTo>
                <a:cubicBezTo>
                  <a:pt x="4124" y="1730"/>
                  <a:pt x="4124" y="1719"/>
                  <a:pt x="4119" y="1719"/>
                </a:cubicBezTo>
                <a:cubicBezTo>
                  <a:pt x="4113" y="1719"/>
                  <a:pt x="4107" y="1709"/>
                  <a:pt x="4102" y="1709"/>
                </a:cubicBezTo>
                <a:cubicBezTo>
                  <a:pt x="4096" y="1709"/>
                  <a:pt x="4090" y="1709"/>
                  <a:pt x="4085" y="1709"/>
                </a:cubicBezTo>
                <a:cubicBezTo>
                  <a:pt x="4079" y="1709"/>
                  <a:pt x="4074" y="1709"/>
                  <a:pt x="4074" y="1709"/>
                </a:cubicBezTo>
                <a:cubicBezTo>
                  <a:pt x="4068" y="1709"/>
                  <a:pt x="4062" y="1709"/>
                  <a:pt x="4062" y="1709"/>
                </a:cubicBezTo>
                <a:cubicBezTo>
                  <a:pt x="4057" y="1719"/>
                  <a:pt x="4051" y="1730"/>
                  <a:pt x="4045" y="1741"/>
                </a:cubicBezTo>
                <a:cubicBezTo>
                  <a:pt x="4045" y="1752"/>
                  <a:pt x="4045" y="1762"/>
                  <a:pt x="4051" y="1773"/>
                </a:cubicBezTo>
                <a:cubicBezTo>
                  <a:pt x="4051" y="1773"/>
                  <a:pt x="4057" y="1784"/>
                  <a:pt x="4062" y="1784"/>
                </a:cubicBezTo>
                <a:cubicBezTo>
                  <a:pt x="4062" y="1795"/>
                  <a:pt x="4068" y="1795"/>
                  <a:pt x="4074" y="1795"/>
                </a:cubicBezTo>
                <a:cubicBezTo>
                  <a:pt x="4079" y="1805"/>
                  <a:pt x="4079" y="1805"/>
                  <a:pt x="4085" y="1805"/>
                </a:cubicBezTo>
                <a:cubicBezTo>
                  <a:pt x="4090" y="1805"/>
                  <a:pt x="4096" y="1816"/>
                  <a:pt x="4096" y="1816"/>
                </a:cubicBezTo>
                <a:cubicBezTo>
                  <a:pt x="4102" y="1827"/>
                  <a:pt x="4107" y="1827"/>
                  <a:pt x="4113" y="1827"/>
                </a:cubicBezTo>
                <a:cubicBezTo>
                  <a:pt x="4119" y="1816"/>
                  <a:pt x="4119" y="1816"/>
                  <a:pt x="4124" y="1816"/>
                </a:cubicBezTo>
                <a:cubicBezTo>
                  <a:pt x="4130" y="1805"/>
                  <a:pt x="4135" y="1805"/>
                  <a:pt x="4141" y="1805"/>
                </a:cubicBezTo>
                <a:cubicBezTo>
                  <a:pt x="4141" y="1805"/>
                  <a:pt x="4147" y="1805"/>
                  <a:pt x="4152" y="1795"/>
                </a:cubicBezTo>
                <a:cubicBezTo>
                  <a:pt x="4152" y="1784"/>
                  <a:pt x="4152" y="1784"/>
                  <a:pt x="4147" y="1773"/>
                </a:cubicBezTo>
                <a:close/>
                <a:moveTo>
                  <a:pt x="3466" y="3428"/>
                </a:moveTo>
                <a:cubicBezTo>
                  <a:pt x="3466" y="3439"/>
                  <a:pt x="3466" y="3439"/>
                  <a:pt x="3472" y="3439"/>
                </a:cubicBezTo>
                <a:cubicBezTo>
                  <a:pt x="3472" y="3428"/>
                  <a:pt x="3472" y="3417"/>
                  <a:pt x="3472" y="3417"/>
                </a:cubicBezTo>
                <a:cubicBezTo>
                  <a:pt x="3466" y="3396"/>
                  <a:pt x="3460" y="3396"/>
                  <a:pt x="3455" y="3396"/>
                </a:cubicBezTo>
                <a:cubicBezTo>
                  <a:pt x="3449" y="3396"/>
                  <a:pt x="3438" y="3374"/>
                  <a:pt x="3438" y="3396"/>
                </a:cubicBezTo>
                <a:cubicBezTo>
                  <a:pt x="3438" y="3396"/>
                  <a:pt x="3438" y="3407"/>
                  <a:pt x="3443" y="3407"/>
                </a:cubicBezTo>
                <a:cubicBezTo>
                  <a:pt x="3443" y="3428"/>
                  <a:pt x="3455" y="3417"/>
                  <a:pt x="3460" y="3428"/>
                </a:cubicBezTo>
                <a:cubicBezTo>
                  <a:pt x="3460" y="3428"/>
                  <a:pt x="3460" y="3428"/>
                  <a:pt x="3466" y="3428"/>
                </a:cubicBezTo>
                <a:close/>
                <a:moveTo>
                  <a:pt x="2779" y="3858"/>
                </a:moveTo>
                <a:cubicBezTo>
                  <a:pt x="2779" y="3869"/>
                  <a:pt x="2785" y="3869"/>
                  <a:pt x="2785" y="3869"/>
                </a:cubicBezTo>
                <a:cubicBezTo>
                  <a:pt x="2791" y="3869"/>
                  <a:pt x="2796" y="3869"/>
                  <a:pt x="2796" y="3869"/>
                </a:cubicBezTo>
                <a:cubicBezTo>
                  <a:pt x="2796" y="3858"/>
                  <a:pt x="2791" y="3858"/>
                  <a:pt x="2785" y="3858"/>
                </a:cubicBezTo>
                <a:cubicBezTo>
                  <a:pt x="2785" y="3858"/>
                  <a:pt x="2779" y="3858"/>
                  <a:pt x="2779" y="3858"/>
                </a:cubicBezTo>
                <a:close/>
                <a:moveTo>
                  <a:pt x="3196" y="3858"/>
                </a:moveTo>
                <a:cubicBezTo>
                  <a:pt x="3190" y="3847"/>
                  <a:pt x="3190" y="3847"/>
                  <a:pt x="3185" y="3847"/>
                </a:cubicBezTo>
                <a:cubicBezTo>
                  <a:pt x="3185" y="3836"/>
                  <a:pt x="3179" y="3847"/>
                  <a:pt x="3173" y="3847"/>
                </a:cubicBezTo>
                <a:cubicBezTo>
                  <a:pt x="3173" y="3847"/>
                  <a:pt x="3173" y="3847"/>
                  <a:pt x="3168" y="3836"/>
                </a:cubicBezTo>
                <a:cubicBezTo>
                  <a:pt x="3168" y="3836"/>
                  <a:pt x="3168" y="3836"/>
                  <a:pt x="3168" y="3836"/>
                </a:cubicBezTo>
                <a:cubicBezTo>
                  <a:pt x="3168" y="3836"/>
                  <a:pt x="3156" y="3847"/>
                  <a:pt x="3162" y="3858"/>
                </a:cubicBezTo>
                <a:cubicBezTo>
                  <a:pt x="3162" y="3869"/>
                  <a:pt x="3168" y="3869"/>
                  <a:pt x="3173" y="3869"/>
                </a:cubicBezTo>
                <a:cubicBezTo>
                  <a:pt x="3179" y="3869"/>
                  <a:pt x="3179" y="3879"/>
                  <a:pt x="3185" y="3879"/>
                </a:cubicBezTo>
                <a:cubicBezTo>
                  <a:pt x="3190" y="3890"/>
                  <a:pt x="3196" y="3890"/>
                  <a:pt x="3196" y="3890"/>
                </a:cubicBezTo>
                <a:cubicBezTo>
                  <a:pt x="3201" y="3890"/>
                  <a:pt x="3201" y="3879"/>
                  <a:pt x="3201" y="3869"/>
                </a:cubicBezTo>
                <a:cubicBezTo>
                  <a:pt x="3201" y="3869"/>
                  <a:pt x="3201" y="3858"/>
                  <a:pt x="3196" y="3858"/>
                </a:cubicBezTo>
                <a:close/>
                <a:moveTo>
                  <a:pt x="3370" y="3793"/>
                </a:moveTo>
                <a:cubicBezTo>
                  <a:pt x="3365" y="3793"/>
                  <a:pt x="3365" y="3793"/>
                  <a:pt x="3365" y="3793"/>
                </a:cubicBezTo>
                <a:cubicBezTo>
                  <a:pt x="3359" y="3793"/>
                  <a:pt x="3353" y="3793"/>
                  <a:pt x="3348" y="3804"/>
                </a:cubicBezTo>
                <a:cubicBezTo>
                  <a:pt x="3348" y="3815"/>
                  <a:pt x="3342" y="3815"/>
                  <a:pt x="3336" y="3826"/>
                </a:cubicBezTo>
                <a:cubicBezTo>
                  <a:pt x="3336" y="3826"/>
                  <a:pt x="3342" y="3826"/>
                  <a:pt x="3348" y="3826"/>
                </a:cubicBezTo>
                <a:cubicBezTo>
                  <a:pt x="3348" y="3836"/>
                  <a:pt x="3353" y="3836"/>
                  <a:pt x="3353" y="3836"/>
                </a:cubicBezTo>
                <a:cubicBezTo>
                  <a:pt x="3353" y="3847"/>
                  <a:pt x="3359" y="3847"/>
                  <a:pt x="3359" y="3847"/>
                </a:cubicBezTo>
                <a:cubicBezTo>
                  <a:pt x="3365" y="3847"/>
                  <a:pt x="3370" y="3847"/>
                  <a:pt x="3370" y="3836"/>
                </a:cubicBezTo>
                <a:cubicBezTo>
                  <a:pt x="3370" y="3836"/>
                  <a:pt x="3370" y="3826"/>
                  <a:pt x="3376" y="3815"/>
                </a:cubicBezTo>
                <a:cubicBezTo>
                  <a:pt x="3376" y="3815"/>
                  <a:pt x="3382" y="3804"/>
                  <a:pt x="3376" y="3804"/>
                </a:cubicBezTo>
                <a:cubicBezTo>
                  <a:pt x="3370" y="3793"/>
                  <a:pt x="3370" y="3804"/>
                  <a:pt x="3370" y="3793"/>
                </a:cubicBezTo>
                <a:close/>
                <a:moveTo>
                  <a:pt x="3483" y="3761"/>
                </a:moveTo>
                <a:cubicBezTo>
                  <a:pt x="3483" y="3750"/>
                  <a:pt x="3488" y="3750"/>
                  <a:pt x="3483" y="3740"/>
                </a:cubicBezTo>
                <a:cubicBezTo>
                  <a:pt x="3483" y="3740"/>
                  <a:pt x="3483" y="3740"/>
                  <a:pt x="3483" y="3729"/>
                </a:cubicBezTo>
                <a:cubicBezTo>
                  <a:pt x="3483" y="3729"/>
                  <a:pt x="3483" y="3729"/>
                  <a:pt x="3477" y="3729"/>
                </a:cubicBezTo>
                <a:cubicBezTo>
                  <a:pt x="3477" y="3718"/>
                  <a:pt x="3477" y="3729"/>
                  <a:pt x="3472" y="3729"/>
                </a:cubicBezTo>
                <a:cubicBezTo>
                  <a:pt x="3472" y="3729"/>
                  <a:pt x="3466" y="3740"/>
                  <a:pt x="3472" y="3740"/>
                </a:cubicBezTo>
                <a:cubicBezTo>
                  <a:pt x="3472" y="3750"/>
                  <a:pt x="3477" y="3750"/>
                  <a:pt x="3477" y="3750"/>
                </a:cubicBezTo>
                <a:cubicBezTo>
                  <a:pt x="3477" y="3761"/>
                  <a:pt x="3483" y="3772"/>
                  <a:pt x="3483" y="3761"/>
                </a:cubicBezTo>
                <a:close/>
                <a:moveTo>
                  <a:pt x="3393" y="3579"/>
                </a:moveTo>
                <a:cubicBezTo>
                  <a:pt x="3393" y="3589"/>
                  <a:pt x="3393" y="3589"/>
                  <a:pt x="3393" y="3589"/>
                </a:cubicBezTo>
                <a:cubicBezTo>
                  <a:pt x="3398" y="3600"/>
                  <a:pt x="3398" y="3600"/>
                  <a:pt x="3398" y="3600"/>
                </a:cubicBezTo>
                <a:cubicBezTo>
                  <a:pt x="3404" y="3600"/>
                  <a:pt x="3404" y="3600"/>
                  <a:pt x="3410" y="3611"/>
                </a:cubicBezTo>
                <a:cubicBezTo>
                  <a:pt x="3410" y="3611"/>
                  <a:pt x="3415" y="3611"/>
                  <a:pt x="3421" y="3611"/>
                </a:cubicBezTo>
                <a:cubicBezTo>
                  <a:pt x="3421" y="3611"/>
                  <a:pt x="3421" y="3611"/>
                  <a:pt x="3427" y="3611"/>
                </a:cubicBezTo>
                <a:cubicBezTo>
                  <a:pt x="3427" y="3600"/>
                  <a:pt x="3432" y="3600"/>
                  <a:pt x="3432" y="3589"/>
                </a:cubicBezTo>
                <a:cubicBezTo>
                  <a:pt x="3432" y="3579"/>
                  <a:pt x="3427" y="3579"/>
                  <a:pt x="3427" y="3579"/>
                </a:cubicBezTo>
                <a:cubicBezTo>
                  <a:pt x="3427" y="3568"/>
                  <a:pt x="3427" y="3557"/>
                  <a:pt x="3427" y="3557"/>
                </a:cubicBezTo>
                <a:cubicBezTo>
                  <a:pt x="3427" y="3546"/>
                  <a:pt x="3427" y="3536"/>
                  <a:pt x="3427" y="3525"/>
                </a:cubicBezTo>
                <a:cubicBezTo>
                  <a:pt x="3421" y="3525"/>
                  <a:pt x="3427" y="3514"/>
                  <a:pt x="3427" y="3503"/>
                </a:cubicBezTo>
                <a:cubicBezTo>
                  <a:pt x="3427" y="3493"/>
                  <a:pt x="3421" y="3493"/>
                  <a:pt x="3415" y="3493"/>
                </a:cubicBezTo>
                <a:cubicBezTo>
                  <a:pt x="3415" y="3503"/>
                  <a:pt x="3410" y="3503"/>
                  <a:pt x="3410" y="3503"/>
                </a:cubicBezTo>
                <a:cubicBezTo>
                  <a:pt x="3404" y="3503"/>
                  <a:pt x="3404" y="3503"/>
                  <a:pt x="3398" y="3503"/>
                </a:cubicBezTo>
                <a:cubicBezTo>
                  <a:pt x="3398" y="3503"/>
                  <a:pt x="3398" y="3503"/>
                  <a:pt x="3393" y="3514"/>
                </a:cubicBezTo>
                <a:cubicBezTo>
                  <a:pt x="3393" y="3514"/>
                  <a:pt x="3393" y="3514"/>
                  <a:pt x="3393" y="3514"/>
                </a:cubicBezTo>
                <a:cubicBezTo>
                  <a:pt x="3382" y="3514"/>
                  <a:pt x="3382" y="3503"/>
                  <a:pt x="3382" y="3493"/>
                </a:cubicBezTo>
                <a:cubicBezTo>
                  <a:pt x="3382" y="3482"/>
                  <a:pt x="3382" y="3471"/>
                  <a:pt x="3382" y="3471"/>
                </a:cubicBezTo>
                <a:cubicBezTo>
                  <a:pt x="3376" y="3471"/>
                  <a:pt x="3376" y="3471"/>
                  <a:pt x="3370" y="3471"/>
                </a:cubicBezTo>
                <a:cubicBezTo>
                  <a:pt x="3370" y="3471"/>
                  <a:pt x="3370" y="3482"/>
                  <a:pt x="3365" y="3482"/>
                </a:cubicBezTo>
                <a:cubicBezTo>
                  <a:pt x="3365" y="3482"/>
                  <a:pt x="3359" y="3482"/>
                  <a:pt x="3359" y="3471"/>
                </a:cubicBezTo>
                <a:cubicBezTo>
                  <a:pt x="3359" y="3471"/>
                  <a:pt x="3359" y="3471"/>
                  <a:pt x="3353" y="3471"/>
                </a:cubicBezTo>
                <a:cubicBezTo>
                  <a:pt x="3353" y="3460"/>
                  <a:pt x="3348" y="3471"/>
                  <a:pt x="3342" y="3460"/>
                </a:cubicBezTo>
                <a:cubicBezTo>
                  <a:pt x="3342" y="3450"/>
                  <a:pt x="3336" y="3450"/>
                  <a:pt x="3336" y="3450"/>
                </a:cubicBezTo>
                <a:cubicBezTo>
                  <a:pt x="3331" y="3439"/>
                  <a:pt x="3325" y="3439"/>
                  <a:pt x="3320" y="3428"/>
                </a:cubicBezTo>
                <a:cubicBezTo>
                  <a:pt x="3320" y="3428"/>
                  <a:pt x="3314" y="3428"/>
                  <a:pt x="3308" y="3428"/>
                </a:cubicBezTo>
                <a:cubicBezTo>
                  <a:pt x="3308" y="3428"/>
                  <a:pt x="3308" y="3428"/>
                  <a:pt x="3303" y="3428"/>
                </a:cubicBezTo>
                <a:cubicBezTo>
                  <a:pt x="3303" y="3417"/>
                  <a:pt x="3303" y="3407"/>
                  <a:pt x="3297" y="3396"/>
                </a:cubicBezTo>
                <a:cubicBezTo>
                  <a:pt x="3297" y="3396"/>
                  <a:pt x="3297" y="3396"/>
                  <a:pt x="3291" y="3396"/>
                </a:cubicBezTo>
                <a:cubicBezTo>
                  <a:pt x="3291" y="3396"/>
                  <a:pt x="3291" y="3385"/>
                  <a:pt x="3286" y="3385"/>
                </a:cubicBezTo>
                <a:cubicBezTo>
                  <a:pt x="3280" y="3385"/>
                  <a:pt x="3286" y="3407"/>
                  <a:pt x="3286" y="3407"/>
                </a:cubicBezTo>
                <a:cubicBezTo>
                  <a:pt x="3286" y="3417"/>
                  <a:pt x="3291" y="3417"/>
                  <a:pt x="3297" y="3417"/>
                </a:cubicBezTo>
                <a:cubicBezTo>
                  <a:pt x="3297" y="3439"/>
                  <a:pt x="3291" y="3428"/>
                  <a:pt x="3286" y="3428"/>
                </a:cubicBezTo>
                <a:cubicBezTo>
                  <a:pt x="3286" y="3417"/>
                  <a:pt x="3280" y="3417"/>
                  <a:pt x="3275" y="3417"/>
                </a:cubicBezTo>
                <a:cubicBezTo>
                  <a:pt x="3269" y="3407"/>
                  <a:pt x="3269" y="3407"/>
                  <a:pt x="3263" y="3407"/>
                </a:cubicBezTo>
                <a:cubicBezTo>
                  <a:pt x="3258" y="3407"/>
                  <a:pt x="3252" y="3396"/>
                  <a:pt x="3252" y="3385"/>
                </a:cubicBezTo>
                <a:cubicBezTo>
                  <a:pt x="3246" y="3385"/>
                  <a:pt x="3246" y="3385"/>
                  <a:pt x="3246" y="3385"/>
                </a:cubicBezTo>
                <a:cubicBezTo>
                  <a:pt x="3241" y="3374"/>
                  <a:pt x="3241" y="3374"/>
                  <a:pt x="3235" y="3374"/>
                </a:cubicBezTo>
                <a:cubicBezTo>
                  <a:pt x="3235" y="3374"/>
                  <a:pt x="3230" y="3374"/>
                  <a:pt x="3230" y="3364"/>
                </a:cubicBezTo>
                <a:cubicBezTo>
                  <a:pt x="3224" y="3364"/>
                  <a:pt x="3230" y="3353"/>
                  <a:pt x="3230" y="3353"/>
                </a:cubicBezTo>
                <a:cubicBezTo>
                  <a:pt x="3224" y="3342"/>
                  <a:pt x="3224" y="3331"/>
                  <a:pt x="3224" y="3331"/>
                </a:cubicBezTo>
                <a:cubicBezTo>
                  <a:pt x="3218" y="3321"/>
                  <a:pt x="3213" y="3321"/>
                  <a:pt x="3207" y="3321"/>
                </a:cubicBezTo>
                <a:cubicBezTo>
                  <a:pt x="3207" y="3321"/>
                  <a:pt x="3201" y="3310"/>
                  <a:pt x="3196" y="3310"/>
                </a:cubicBezTo>
                <a:cubicBezTo>
                  <a:pt x="3196" y="3310"/>
                  <a:pt x="3190" y="3299"/>
                  <a:pt x="3190" y="3288"/>
                </a:cubicBezTo>
                <a:cubicBezTo>
                  <a:pt x="3196" y="3288"/>
                  <a:pt x="3196" y="3278"/>
                  <a:pt x="3201" y="3278"/>
                </a:cubicBezTo>
                <a:cubicBezTo>
                  <a:pt x="3201" y="3267"/>
                  <a:pt x="3207" y="3256"/>
                  <a:pt x="3207" y="3256"/>
                </a:cubicBezTo>
                <a:cubicBezTo>
                  <a:pt x="3218" y="3224"/>
                  <a:pt x="3207" y="3192"/>
                  <a:pt x="3201" y="3159"/>
                </a:cubicBezTo>
                <a:cubicBezTo>
                  <a:pt x="3196" y="3149"/>
                  <a:pt x="3190" y="3138"/>
                  <a:pt x="3185" y="3127"/>
                </a:cubicBezTo>
                <a:cubicBezTo>
                  <a:pt x="3179" y="3116"/>
                  <a:pt x="3173" y="3106"/>
                  <a:pt x="3168" y="3084"/>
                </a:cubicBezTo>
                <a:cubicBezTo>
                  <a:pt x="3168" y="3073"/>
                  <a:pt x="3168" y="3063"/>
                  <a:pt x="3168" y="3052"/>
                </a:cubicBezTo>
                <a:cubicBezTo>
                  <a:pt x="3168" y="3052"/>
                  <a:pt x="3162" y="3041"/>
                  <a:pt x="3162" y="3030"/>
                </a:cubicBezTo>
                <a:cubicBezTo>
                  <a:pt x="3156" y="3009"/>
                  <a:pt x="3151" y="2998"/>
                  <a:pt x="3151" y="2977"/>
                </a:cubicBezTo>
                <a:cubicBezTo>
                  <a:pt x="3151" y="2966"/>
                  <a:pt x="3145" y="2955"/>
                  <a:pt x="3145" y="2944"/>
                </a:cubicBezTo>
                <a:cubicBezTo>
                  <a:pt x="3145" y="2944"/>
                  <a:pt x="3145" y="2934"/>
                  <a:pt x="3140" y="2934"/>
                </a:cubicBezTo>
                <a:cubicBezTo>
                  <a:pt x="3140" y="2923"/>
                  <a:pt x="3140" y="2923"/>
                  <a:pt x="3140" y="2923"/>
                </a:cubicBezTo>
                <a:cubicBezTo>
                  <a:pt x="3140" y="2923"/>
                  <a:pt x="3134" y="2923"/>
                  <a:pt x="3134" y="2912"/>
                </a:cubicBezTo>
                <a:cubicBezTo>
                  <a:pt x="3128" y="2901"/>
                  <a:pt x="3140" y="2912"/>
                  <a:pt x="3140" y="2912"/>
                </a:cubicBezTo>
                <a:cubicBezTo>
                  <a:pt x="3145" y="2923"/>
                  <a:pt x="3145" y="2912"/>
                  <a:pt x="3140" y="2901"/>
                </a:cubicBezTo>
                <a:cubicBezTo>
                  <a:pt x="3140" y="2901"/>
                  <a:pt x="3134" y="2901"/>
                  <a:pt x="3134" y="2891"/>
                </a:cubicBezTo>
                <a:cubicBezTo>
                  <a:pt x="3128" y="2891"/>
                  <a:pt x="3128" y="2880"/>
                  <a:pt x="3128" y="2869"/>
                </a:cubicBezTo>
                <a:cubicBezTo>
                  <a:pt x="3123" y="2869"/>
                  <a:pt x="3117" y="2869"/>
                  <a:pt x="3117" y="2859"/>
                </a:cubicBezTo>
                <a:cubicBezTo>
                  <a:pt x="3117" y="2859"/>
                  <a:pt x="3117" y="2848"/>
                  <a:pt x="3111" y="2848"/>
                </a:cubicBezTo>
                <a:cubicBezTo>
                  <a:pt x="3111" y="2848"/>
                  <a:pt x="3106" y="2848"/>
                  <a:pt x="3106" y="2848"/>
                </a:cubicBezTo>
                <a:cubicBezTo>
                  <a:pt x="3100" y="2848"/>
                  <a:pt x="3095" y="2848"/>
                  <a:pt x="3089" y="2848"/>
                </a:cubicBezTo>
                <a:cubicBezTo>
                  <a:pt x="3089" y="2837"/>
                  <a:pt x="3083" y="2837"/>
                  <a:pt x="3078" y="2826"/>
                </a:cubicBezTo>
                <a:cubicBezTo>
                  <a:pt x="3078" y="2826"/>
                  <a:pt x="3078" y="2816"/>
                  <a:pt x="3072" y="2816"/>
                </a:cubicBezTo>
                <a:cubicBezTo>
                  <a:pt x="3072" y="2805"/>
                  <a:pt x="3072" y="2805"/>
                  <a:pt x="3066" y="2805"/>
                </a:cubicBezTo>
                <a:cubicBezTo>
                  <a:pt x="3066" y="2805"/>
                  <a:pt x="3061" y="2805"/>
                  <a:pt x="3061" y="2805"/>
                </a:cubicBezTo>
                <a:cubicBezTo>
                  <a:pt x="3055" y="2805"/>
                  <a:pt x="3055" y="2794"/>
                  <a:pt x="3050" y="2794"/>
                </a:cubicBezTo>
                <a:cubicBezTo>
                  <a:pt x="3050" y="2783"/>
                  <a:pt x="3044" y="2783"/>
                  <a:pt x="3038" y="2783"/>
                </a:cubicBezTo>
                <a:cubicBezTo>
                  <a:pt x="3038" y="2794"/>
                  <a:pt x="3033" y="2794"/>
                  <a:pt x="3033" y="2794"/>
                </a:cubicBezTo>
                <a:cubicBezTo>
                  <a:pt x="3033" y="2805"/>
                  <a:pt x="3033" y="2805"/>
                  <a:pt x="3033" y="2805"/>
                </a:cubicBezTo>
                <a:cubicBezTo>
                  <a:pt x="3033" y="2816"/>
                  <a:pt x="3033" y="2816"/>
                  <a:pt x="3027" y="2816"/>
                </a:cubicBezTo>
                <a:cubicBezTo>
                  <a:pt x="3027" y="2816"/>
                  <a:pt x="3021" y="2805"/>
                  <a:pt x="3016" y="2805"/>
                </a:cubicBezTo>
                <a:cubicBezTo>
                  <a:pt x="3010" y="2794"/>
                  <a:pt x="3010" y="2783"/>
                  <a:pt x="3005" y="2783"/>
                </a:cubicBezTo>
                <a:cubicBezTo>
                  <a:pt x="2999" y="2783"/>
                  <a:pt x="2993" y="2783"/>
                  <a:pt x="2988" y="2783"/>
                </a:cubicBezTo>
                <a:cubicBezTo>
                  <a:pt x="2982" y="2773"/>
                  <a:pt x="2965" y="2773"/>
                  <a:pt x="2965" y="2783"/>
                </a:cubicBezTo>
                <a:cubicBezTo>
                  <a:pt x="2965" y="2794"/>
                  <a:pt x="2965" y="2794"/>
                  <a:pt x="2965" y="2805"/>
                </a:cubicBezTo>
                <a:cubicBezTo>
                  <a:pt x="2965" y="2805"/>
                  <a:pt x="2971" y="2805"/>
                  <a:pt x="2971" y="2805"/>
                </a:cubicBezTo>
                <a:cubicBezTo>
                  <a:pt x="2976" y="2816"/>
                  <a:pt x="2965" y="2816"/>
                  <a:pt x="2965" y="2816"/>
                </a:cubicBezTo>
                <a:cubicBezTo>
                  <a:pt x="2954" y="2816"/>
                  <a:pt x="2954" y="2837"/>
                  <a:pt x="2960" y="2848"/>
                </a:cubicBezTo>
                <a:cubicBezTo>
                  <a:pt x="2965" y="2859"/>
                  <a:pt x="2965" y="2869"/>
                  <a:pt x="2965" y="2880"/>
                </a:cubicBezTo>
                <a:cubicBezTo>
                  <a:pt x="2965" y="2891"/>
                  <a:pt x="2965" y="2891"/>
                  <a:pt x="2971" y="2901"/>
                </a:cubicBezTo>
                <a:cubicBezTo>
                  <a:pt x="2971" y="2912"/>
                  <a:pt x="2971" y="2923"/>
                  <a:pt x="2971" y="2923"/>
                </a:cubicBezTo>
                <a:cubicBezTo>
                  <a:pt x="2971" y="2934"/>
                  <a:pt x="2976" y="2944"/>
                  <a:pt x="2976" y="2944"/>
                </a:cubicBezTo>
                <a:cubicBezTo>
                  <a:pt x="2976" y="2955"/>
                  <a:pt x="2971" y="2966"/>
                  <a:pt x="2976" y="2977"/>
                </a:cubicBezTo>
                <a:cubicBezTo>
                  <a:pt x="2976" y="2977"/>
                  <a:pt x="2976" y="2977"/>
                  <a:pt x="2976" y="2987"/>
                </a:cubicBezTo>
                <a:cubicBezTo>
                  <a:pt x="2982" y="2987"/>
                  <a:pt x="2976" y="2998"/>
                  <a:pt x="2982" y="2998"/>
                </a:cubicBezTo>
                <a:cubicBezTo>
                  <a:pt x="2982" y="3009"/>
                  <a:pt x="2982" y="3009"/>
                  <a:pt x="2988" y="3009"/>
                </a:cubicBezTo>
                <a:cubicBezTo>
                  <a:pt x="2988" y="3020"/>
                  <a:pt x="2982" y="3020"/>
                  <a:pt x="2982" y="3030"/>
                </a:cubicBezTo>
                <a:cubicBezTo>
                  <a:pt x="2988" y="3030"/>
                  <a:pt x="2988" y="3030"/>
                  <a:pt x="2988" y="3041"/>
                </a:cubicBezTo>
                <a:cubicBezTo>
                  <a:pt x="2982" y="3052"/>
                  <a:pt x="2988" y="3052"/>
                  <a:pt x="2993" y="3063"/>
                </a:cubicBezTo>
                <a:cubicBezTo>
                  <a:pt x="2999" y="3063"/>
                  <a:pt x="2993" y="3073"/>
                  <a:pt x="2999" y="3084"/>
                </a:cubicBezTo>
                <a:cubicBezTo>
                  <a:pt x="2999" y="3084"/>
                  <a:pt x="2999" y="3084"/>
                  <a:pt x="2999" y="3084"/>
                </a:cubicBezTo>
                <a:cubicBezTo>
                  <a:pt x="3005" y="3084"/>
                  <a:pt x="3005" y="3084"/>
                  <a:pt x="3005" y="3095"/>
                </a:cubicBezTo>
                <a:cubicBezTo>
                  <a:pt x="3010" y="3095"/>
                  <a:pt x="3010" y="3095"/>
                  <a:pt x="3010" y="3106"/>
                </a:cubicBezTo>
                <a:cubicBezTo>
                  <a:pt x="3010" y="3106"/>
                  <a:pt x="3016" y="3106"/>
                  <a:pt x="3016" y="3106"/>
                </a:cubicBezTo>
                <a:cubicBezTo>
                  <a:pt x="3016" y="3116"/>
                  <a:pt x="3010" y="3116"/>
                  <a:pt x="3010" y="3116"/>
                </a:cubicBezTo>
                <a:cubicBezTo>
                  <a:pt x="3010" y="3127"/>
                  <a:pt x="3016" y="3127"/>
                  <a:pt x="3016" y="3127"/>
                </a:cubicBezTo>
                <a:cubicBezTo>
                  <a:pt x="3016" y="3138"/>
                  <a:pt x="3010" y="3138"/>
                  <a:pt x="3010" y="3138"/>
                </a:cubicBezTo>
                <a:cubicBezTo>
                  <a:pt x="3010" y="3138"/>
                  <a:pt x="3005" y="3138"/>
                  <a:pt x="3005" y="3138"/>
                </a:cubicBezTo>
                <a:cubicBezTo>
                  <a:pt x="3005" y="3138"/>
                  <a:pt x="2999" y="3149"/>
                  <a:pt x="2999" y="3149"/>
                </a:cubicBezTo>
                <a:cubicBezTo>
                  <a:pt x="2999" y="3149"/>
                  <a:pt x="2993" y="3159"/>
                  <a:pt x="2993" y="3159"/>
                </a:cubicBezTo>
                <a:cubicBezTo>
                  <a:pt x="2988" y="3159"/>
                  <a:pt x="2988" y="3149"/>
                  <a:pt x="2982" y="3159"/>
                </a:cubicBezTo>
                <a:cubicBezTo>
                  <a:pt x="2982" y="3159"/>
                  <a:pt x="2982" y="3170"/>
                  <a:pt x="2988" y="3170"/>
                </a:cubicBezTo>
                <a:cubicBezTo>
                  <a:pt x="2988" y="3170"/>
                  <a:pt x="2988" y="3170"/>
                  <a:pt x="2988" y="3181"/>
                </a:cubicBezTo>
                <a:cubicBezTo>
                  <a:pt x="2982" y="3192"/>
                  <a:pt x="2982" y="3170"/>
                  <a:pt x="2976" y="3170"/>
                </a:cubicBezTo>
                <a:cubicBezTo>
                  <a:pt x="2976" y="3159"/>
                  <a:pt x="2971" y="3159"/>
                  <a:pt x="2965" y="3159"/>
                </a:cubicBezTo>
                <a:cubicBezTo>
                  <a:pt x="2965" y="3149"/>
                  <a:pt x="2960" y="3138"/>
                  <a:pt x="2960" y="3138"/>
                </a:cubicBezTo>
                <a:cubicBezTo>
                  <a:pt x="2960" y="3127"/>
                  <a:pt x="2965" y="3106"/>
                  <a:pt x="2960" y="3106"/>
                </a:cubicBezTo>
                <a:cubicBezTo>
                  <a:pt x="2960" y="3095"/>
                  <a:pt x="2954" y="3095"/>
                  <a:pt x="2954" y="3095"/>
                </a:cubicBezTo>
                <a:cubicBezTo>
                  <a:pt x="2954" y="3095"/>
                  <a:pt x="2954" y="3084"/>
                  <a:pt x="2954" y="3084"/>
                </a:cubicBezTo>
                <a:cubicBezTo>
                  <a:pt x="2948" y="3084"/>
                  <a:pt x="2948" y="3084"/>
                  <a:pt x="2948" y="3073"/>
                </a:cubicBezTo>
                <a:cubicBezTo>
                  <a:pt x="2948" y="3073"/>
                  <a:pt x="2948" y="3073"/>
                  <a:pt x="2948" y="3063"/>
                </a:cubicBezTo>
                <a:cubicBezTo>
                  <a:pt x="2948" y="3063"/>
                  <a:pt x="2948" y="3052"/>
                  <a:pt x="2948" y="3052"/>
                </a:cubicBezTo>
                <a:cubicBezTo>
                  <a:pt x="2943" y="3052"/>
                  <a:pt x="2943" y="3052"/>
                  <a:pt x="2937" y="3052"/>
                </a:cubicBezTo>
                <a:cubicBezTo>
                  <a:pt x="2937" y="3041"/>
                  <a:pt x="2937" y="3030"/>
                  <a:pt x="2937" y="3030"/>
                </a:cubicBezTo>
                <a:cubicBezTo>
                  <a:pt x="2931" y="3009"/>
                  <a:pt x="2937" y="2998"/>
                  <a:pt x="2937" y="2977"/>
                </a:cubicBezTo>
                <a:cubicBezTo>
                  <a:pt x="2937" y="2966"/>
                  <a:pt x="2931" y="2955"/>
                  <a:pt x="2926" y="2955"/>
                </a:cubicBezTo>
                <a:cubicBezTo>
                  <a:pt x="2920" y="2955"/>
                  <a:pt x="2915" y="2955"/>
                  <a:pt x="2915" y="2955"/>
                </a:cubicBezTo>
                <a:cubicBezTo>
                  <a:pt x="2909" y="2944"/>
                  <a:pt x="2915" y="2934"/>
                  <a:pt x="2909" y="2934"/>
                </a:cubicBezTo>
                <a:cubicBezTo>
                  <a:pt x="2903" y="2923"/>
                  <a:pt x="2903" y="2934"/>
                  <a:pt x="2903" y="2923"/>
                </a:cubicBezTo>
                <a:cubicBezTo>
                  <a:pt x="2903" y="2923"/>
                  <a:pt x="2903" y="2923"/>
                  <a:pt x="2898" y="2912"/>
                </a:cubicBezTo>
                <a:cubicBezTo>
                  <a:pt x="2892" y="2912"/>
                  <a:pt x="2892" y="2912"/>
                  <a:pt x="2886" y="2912"/>
                </a:cubicBezTo>
                <a:cubicBezTo>
                  <a:pt x="2881" y="2901"/>
                  <a:pt x="2881" y="2901"/>
                  <a:pt x="2875" y="2901"/>
                </a:cubicBezTo>
                <a:cubicBezTo>
                  <a:pt x="2869" y="2901"/>
                  <a:pt x="2858" y="2891"/>
                  <a:pt x="2869" y="2880"/>
                </a:cubicBezTo>
                <a:cubicBezTo>
                  <a:pt x="2869" y="2869"/>
                  <a:pt x="2864" y="2880"/>
                  <a:pt x="2858" y="2880"/>
                </a:cubicBezTo>
                <a:cubicBezTo>
                  <a:pt x="2858" y="2880"/>
                  <a:pt x="2858" y="2880"/>
                  <a:pt x="2853" y="2869"/>
                </a:cubicBezTo>
                <a:cubicBezTo>
                  <a:pt x="2853" y="2869"/>
                  <a:pt x="2853" y="2869"/>
                  <a:pt x="2853" y="2869"/>
                </a:cubicBezTo>
                <a:cubicBezTo>
                  <a:pt x="2847" y="2859"/>
                  <a:pt x="2841" y="2859"/>
                  <a:pt x="2836" y="2859"/>
                </a:cubicBezTo>
                <a:cubicBezTo>
                  <a:pt x="2830" y="2859"/>
                  <a:pt x="2830" y="2859"/>
                  <a:pt x="2824" y="2859"/>
                </a:cubicBezTo>
                <a:cubicBezTo>
                  <a:pt x="2813" y="2859"/>
                  <a:pt x="2808" y="2859"/>
                  <a:pt x="2802" y="2869"/>
                </a:cubicBezTo>
                <a:cubicBezTo>
                  <a:pt x="2802" y="2869"/>
                  <a:pt x="2796" y="2859"/>
                  <a:pt x="2796" y="2869"/>
                </a:cubicBezTo>
                <a:cubicBezTo>
                  <a:pt x="2796" y="2880"/>
                  <a:pt x="2802" y="2880"/>
                  <a:pt x="2802" y="2880"/>
                </a:cubicBezTo>
                <a:cubicBezTo>
                  <a:pt x="2802" y="2880"/>
                  <a:pt x="2802" y="2891"/>
                  <a:pt x="2808" y="2891"/>
                </a:cubicBezTo>
                <a:cubicBezTo>
                  <a:pt x="2808" y="2891"/>
                  <a:pt x="2808" y="2891"/>
                  <a:pt x="2813" y="2891"/>
                </a:cubicBezTo>
                <a:cubicBezTo>
                  <a:pt x="2813" y="2891"/>
                  <a:pt x="2813" y="2901"/>
                  <a:pt x="2819" y="2901"/>
                </a:cubicBezTo>
                <a:cubicBezTo>
                  <a:pt x="2819" y="2901"/>
                  <a:pt x="2819" y="2901"/>
                  <a:pt x="2824" y="2901"/>
                </a:cubicBezTo>
                <a:cubicBezTo>
                  <a:pt x="2830" y="2912"/>
                  <a:pt x="2824" y="2923"/>
                  <a:pt x="2830" y="2923"/>
                </a:cubicBezTo>
                <a:cubicBezTo>
                  <a:pt x="2836" y="2923"/>
                  <a:pt x="2841" y="2912"/>
                  <a:pt x="2853" y="2912"/>
                </a:cubicBezTo>
                <a:cubicBezTo>
                  <a:pt x="2853" y="2912"/>
                  <a:pt x="2858" y="2923"/>
                  <a:pt x="2858" y="2934"/>
                </a:cubicBezTo>
                <a:cubicBezTo>
                  <a:pt x="2853" y="2934"/>
                  <a:pt x="2847" y="2934"/>
                  <a:pt x="2847" y="2934"/>
                </a:cubicBezTo>
                <a:cubicBezTo>
                  <a:pt x="2841" y="2934"/>
                  <a:pt x="2836" y="2934"/>
                  <a:pt x="2836" y="2934"/>
                </a:cubicBezTo>
                <a:cubicBezTo>
                  <a:pt x="2836" y="2934"/>
                  <a:pt x="2830" y="2923"/>
                  <a:pt x="2830" y="2934"/>
                </a:cubicBezTo>
                <a:cubicBezTo>
                  <a:pt x="2824" y="2934"/>
                  <a:pt x="2830" y="2934"/>
                  <a:pt x="2830" y="2934"/>
                </a:cubicBezTo>
                <a:cubicBezTo>
                  <a:pt x="2836" y="2934"/>
                  <a:pt x="2841" y="2944"/>
                  <a:pt x="2847" y="2944"/>
                </a:cubicBezTo>
                <a:cubicBezTo>
                  <a:pt x="2847" y="2944"/>
                  <a:pt x="2847" y="2955"/>
                  <a:pt x="2847" y="2955"/>
                </a:cubicBezTo>
                <a:cubicBezTo>
                  <a:pt x="2853" y="2955"/>
                  <a:pt x="2853" y="2966"/>
                  <a:pt x="2853" y="2966"/>
                </a:cubicBezTo>
                <a:cubicBezTo>
                  <a:pt x="2864" y="2977"/>
                  <a:pt x="2853" y="2977"/>
                  <a:pt x="2853" y="2977"/>
                </a:cubicBezTo>
                <a:cubicBezTo>
                  <a:pt x="2847" y="2987"/>
                  <a:pt x="2841" y="2977"/>
                  <a:pt x="2836" y="2977"/>
                </a:cubicBezTo>
                <a:cubicBezTo>
                  <a:pt x="2836" y="2977"/>
                  <a:pt x="2836" y="2977"/>
                  <a:pt x="2830" y="2977"/>
                </a:cubicBezTo>
                <a:cubicBezTo>
                  <a:pt x="2830" y="2977"/>
                  <a:pt x="2830" y="2966"/>
                  <a:pt x="2824" y="2966"/>
                </a:cubicBezTo>
                <a:cubicBezTo>
                  <a:pt x="2824" y="2966"/>
                  <a:pt x="2819" y="2977"/>
                  <a:pt x="2819" y="2966"/>
                </a:cubicBezTo>
                <a:cubicBezTo>
                  <a:pt x="2813" y="2966"/>
                  <a:pt x="2808" y="2966"/>
                  <a:pt x="2808" y="2955"/>
                </a:cubicBezTo>
                <a:cubicBezTo>
                  <a:pt x="2808" y="2955"/>
                  <a:pt x="2802" y="2955"/>
                  <a:pt x="2802" y="2955"/>
                </a:cubicBezTo>
                <a:cubicBezTo>
                  <a:pt x="2796" y="2955"/>
                  <a:pt x="2796" y="2966"/>
                  <a:pt x="2791" y="2966"/>
                </a:cubicBezTo>
                <a:cubicBezTo>
                  <a:pt x="2791" y="2966"/>
                  <a:pt x="2785" y="2977"/>
                  <a:pt x="2785" y="2977"/>
                </a:cubicBezTo>
                <a:cubicBezTo>
                  <a:pt x="2779" y="2977"/>
                  <a:pt x="2779" y="2977"/>
                  <a:pt x="2779" y="2987"/>
                </a:cubicBezTo>
                <a:cubicBezTo>
                  <a:pt x="2779" y="2987"/>
                  <a:pt x="2774" y="2998"/>
                  <a:pt x="2774" y="2998"/>
                </a:cubicBezTo>
                <a:cubicBezTo>
                  <a:pt x="2774" y="2998"/>
                  <a:pt x="2774" y="3009"/>
                  <a:pt x="2774" y="3009"/>
                </a:cubicBezTo>
                <a:cubicBezTo>
                  <a:pt x="2774" y="3009"/>
                  <a:pt x="2774" y="3020"/>
                  <a:pt x="2768" y="3020"/>
                </a:cubicBezTo>
                <a:cubicBezTo>
                  <a:pt x="2768" y="3009"/>
                  <a:pt x="2768" y="3009"/>
                  <a:pt x="2768" y="3009"/>
                </a:cubicBezTo>
                <a:cubicBezTo>
                  <a:pt x="2768" y="3009"/>
                  <a:pt x="2763" y="3009"/>
                  <a:pt x="2763" y="3009"/>
                </a:cubicBezTo>
                <a:cubicBezTo>
                  <a:pt x="2763" y="3009"/>
                  <a:pt x="2757" y="3009"/>
                  <a:pt x="2757" y="3009"/>
                </a:cubicBezTo>
                <a:cubicBezTo>
                  <a:pt x="2757" y="2998"/>
                  <a:pt x="2757" y="2998"/>
                  <a:pt x="2757" y="2987"/>
                </a:cubicBezTo>
                <a:cubicBezTo>
                  <a:pt x="2763" y="2987"/>
                  <a:pt x="2763" y="2987"/>
                  <a:pt x="2757" y="2987"/>
                </a:cubicBezTo>
                <a:cubicBezTo>
                  <a:pt x="2757" y="2987"/>
                  <a:pt x="2757" y="2987"/>
                  <a:pt x="2751" y="2987"/>
                </a:cubicBezTo>
                <a:cubicBezTo>
                  <a:pt x="2751" y="2998"/>
                  <a:pt x="2746" y="2987"/>
                  <a:pt x="2746" y="2998"/>
                </a:cubicBezTo>
                <a:cubicBezTo>
                  <a:pt x="2746" y="3009"/>
                  <a:pt x="2746" y="3020"/>
                  <a:pt x="2740" y="3030"/>
                </a:cubicBezTo>
                <a:cubicBezTo>
                  <a:pt x="2740" y="3030"/>
                  <a:pt x="2740" y="3030"/>
                  <a:pt x="2740" y="3030"/>
                </a:cubicBezTo>
                <a:cubicBezTo>
                  <a:pt x="2740" y="3030"/>
                  <a:pt x="2734" y="3030"/>
                  <a:pt x="2734" y="3030"/>
                </a:cubicBezTo>
                <a:cubicBezTo>
                  <a:pt x="2734" y="3030"/>
                  <a:pt x="2734" y="3041"/>
                  <a:pt x="2734" y="3041"/>
                </a:cubicBezTo>
                <a:cubicBezTo>
                  <a:pt x="2729" y="3030"/>
                  <a:pt x="2734" y="3020"/>
                  <a:pt x="2734" y="3020"/>
                </a:cubicBezTo>
                <a:cubicBezTo>
                  <a:pt x="2729" y="3009"/>
                  <a:pt x="2729" y="3009"/>
                  <a:pt x="2723" y="3009"/>
                </a:cubicBezTo>
                <a:cubicBezTo>
                  <a:pt x="2723" y="2998"/>
                  <a:pt x="2729" y="2998"/>
                  <a:pt x="2734" y="2998"/>
                </a:cubicBezTo>
                <a:cubicBezTo>
                  <a:pt x="2734" y="2998"/>
                  <a:pt x="2740" y="2998"/>
                  <a:pt x="2746" y="2987"/>
                </a:cubicBezTo>
                <a:cubicBezTo>
                  <a:pt x="2746" y="2987"/>
                  <a:pt x="2746" y="2977"/>
                  <a:pt x="2751" y="2966"/>
                </a:cubicBezTo>
                <a:cubicBezTo>
                  <a:pt x="2751" y="2966"/>
                  <a:pt x="2751" y="2966"/>
                  <a:pt x="2757" y="2966"/>
                </a:cubicBezTo>
                <a:cubicBezTo>
                  <a:pt x="2757" y="2966"/>
                  <a:pt x="2763" y="2966"/>
                  <a:pt x="2763" y="2955"/>
                </a:cubicBezTo>
                <a:cubicBezTo>
                  <a:pt x="2763" y="2955"/>
                  <a:pt x="2746" y="2934"/>
                  <a:pt x="2740" y="2934"/>
                </a:cubicBezTo>
                <a:cubicBezTo>
                  <a:pt x="2734" y="2923"/>
                  <a:pt x="2723" y="2912"/>
                  <a:pt x="2712" y="2912"/>
                </a:cubicBezTo>
                <a:cubicBezTo>
                  <a:pt x="2706" y="2901"/>
                  <a:pt x="2706" y="2901"/>
                  <a:pt x="2701" y="2901"/>
                </a:cubicBezTo>
                <a:cubicBezTo>
                  <a:pt x="2695" y="2891"/>
                  <a:pt x="2689" y="2891"/>
                  <a:pt x="2684" y="2880"/>
                </a:cubicBezTo>
                <a:cubicBezTo>
                  <a:pt x="2678" y="2880"/>
                  <a:pt x="2673" y="2880"/>
                  <a:pt x="2667" y="2869"/>
                </a:cubicBezTo>
                <a:cubicBezTo>
                  <a:pt x="2667" y="2869"/>
                  <a:pt x="2661" y="2859"/>
                  <a:pt x="2656" y="2859"/>
                </a:cubicBezTo>
                <a:cubicBezTo>
                  <a:pt x="2650" y="2859"/>
                  <a:pt x="2644" y="2859"/>
                  <a:pt x="2639" y="2859"/>
                </a:cubicBezTo>
                <a:cubicBezTo>
                  <a:pt x="2633" y="2869"/>
                  <a:pt x="2633" y="2869"/>
                  <a:pt x="2628" y="2880"/>
                </a:cubicBezTo>
                <a:cubicBezTo>
                  <a:pt x="2628" y="2891"/>
                  <a:pt x="2622" y="2891"/>
                  <a:pt x="2622" y="2891"/>
                </a:cubicBezTo>
                <a:cubicBezTo>
                  <a:pt x="2616" y="2901"/>
                  <a:pt x="2611" y="2901"/>
                  <a:pt x="2611" y="2912"/>
                </a:cubicBezTo>
                <a:cubicBezTo>
                  <a:pt x="2616" y="2923"/>
                  <a:pt x="2622" y="2912"/>
                  <a:pt x="2622" y="2912"/>
                </a:cubicBezTo>
                <a:cubicBezTo>
                  <a:pt x="2622" y="2923"/>
                  <a:pt x="2622" y="2934"/>
                  <a:pt x="2622" y="2934"/>
                </a:cubicBezTo>
                <a:cubicBezTo>
                  <a:pt x="2616" y="2934"/>
                  <a:pt x="2616" y="2934"/>
                  <a:pt x="2616" y="2934"/>
                </a:cubicBezTo>
                <a:cubicBezTo>
                  <a:pt x="2611" y="2934"/>
                  <a:pt x="2611" y="2934"/>
                  <a:pt x="2611" y="2934"/>
                </a:cubicBezTo>
                <a:cubicBezTo>
                  <a:pt x="2599" y="2934"/>
                  <a:pt x="2588" y="2934"/>
                  <a:pt x="2583" y="2944"/>
                </a:cubicBezTo>
                <a:cubicBezTo>
                  <a:pt x="2577" y="2944"/>
                  <a:pt x="2571" y="2955"/>
                  <a:pt x="2566" y="2955"/>
                </a:cubicBezTo>
                <a:cubicBezTo>
                  <a:pt x="2566" y="2955"/>
                  <a:pt x="2554" y="2955"/>
                  <a:pt x="2554" y="2955"/>
                </a:cubicBezTo>
                <a:cubicBezTo>
                  <a:pt x="2554" y="2944"/>
                  <a:pt x="2566" y="2944"/>
                  <a:pt x="2566" y="2944"/>
                </a:cubicBezTo>
                <a:cubicBezTo>
                  <a:pt x="2571" y="2934"/>
                  <a:pt x="2566" y="2923"/>
                  <a:pt x="2566" y="2923"/>
                </a:cubicBezTo>
                <a:cubicBezTo>
                  <a:pt x="2571" y="2912"/>
                  <a:pt x="2571" y="2912"/>
                  <a:pt x="2577" y="2901"/>
                </a:cubicBezTo>
                <a:cubicBezTo>
                  <a:pt x="2583" y="2901"/>
                  <a:pt x="2588" y="2912"/>
                  <a:pt x="2588" y="2901"/>
                </a:cubicBezTo>
                <a:cubicBezTo>
                  <a:pt x="2594" y="2901"/>
                  <a:pt x="2588" y="2901"/>
                  <a:pt x="2588" y="2891"/>
                </a:cubicBezTo>
                <a:cubicBezTo>
                  <a:pt x="2583" y="2891"/>
                  <a:pt x="2583" y="2891"/>
                  <a:pt x="2583" y="2880"/>
                </a:cubicBezTo>
                <a:cubicBezTo>
                  <a:pt x="2583" y="2880"/>
                  <a:pt x="2588" y="2880"/>
                  <a:pt x="2588" y="2869"/>
                </a:cubicBezTo>
                <a:cubicBezTo>
                  <a:pt x="2588" y="2869"/>
                  <a:pt x="2588" y="2859"/>
                  <a:pt x="2588" y="2859"/>
                </a:cubicBezTo>
                <a:cubicBezTo>
                  <a:pt x="2588" y="2848"/>
                  <a:pt x="2588" y="2848"/>
                  <a:pt x="2588" y="2837"/>
                </a:cubicBezTo>
                <a:cubicBezTo>
                  <a:pt x="2588" y="2826"/>
                  <a:pt x="2588" y="2816"/>
                  <a:pt x="2583" y="2816"/>
                </a:cubicBezTo>
                <a:cubicBezTo>
                  <a:pt x="2583" y="2805"/>
                  <a:pt x="2577" y="2805"/>
                  <a:pt x="2571" y="2794"/>
                </a:cubicBezTo>
                <a:cubicBezTo>
                  <a:pt x="2571" y="2794"/>
                  <a:pt x="2566" y="2783"/>
                  <a:pt x="2560" y="2783"/>
                </a:cubicBezTo>
                <a:cubicBezTo>
                  <a:pt x="2560" y="2773"/>
                  <a:pt x="2554" y="2773"/>
                  <a:pt x="2543" y="2773"/>
                </a:cubicBezTo>
                <a:cubicBezTo>
                  <a:pt x="2538" y="2773"/>
                  <a:pt x="2532" y="2773"/>
                  <a:pt x="2526" y="2783"/>
                </a:cubicBezTo>
                <a:cubicBezTo>
                  <a:pt x="2515" y="2794"/>
                  <a:pt x="2504" y="2794"/>
                  <a:pt x="2487" y="2805"/>
                </a:cubicBezTo>
                <a:cubicBezTo>
                  <a:pt x="2481" y="2805"/>
                  <a:pt x="2476" y="2816"/>
                  <a:pt x="2470" y="2816"/>
                </a:cubicBezTo>
                <a:cubicBezTo>
                  <a:pt x="2464" y="2816"/>
                  <a:pt x="2459" y="2816"/>
                  <a:pt x="2448" y="2826"/>
                </a:cubicBezTo>
                <a:cubicBezTo>
                  <a:pt x="2442" y="2826"/>
                  <a:pt x="2442" y="2826"/>
                  <a:pt x="2436" y="2837"/>
                </a:cubicBezTo>
                <a:cubicBezTo>
                  <a:pt x="2431" y="2837"/>
                  <a:pt x="2431" y="2837"/>
                  <a:pt x="2425" y="2848"/>
                </a:cubicBezTo>
                <a:cubicBezTo>
                  <a:pt x="2425" y="2848"/>
                  <a:pt x="2419" y="2848"/>
                  <a:pt x="2419" y="2848"/>
                </a:cubicBezTo>
                <a:cubicBezTo>
                  <a:pt x="2414" y="2859"/>
                  <a:pt x="2408" y="2859"/>
                  <a:pt x="2397" y="2869"/>
                </a:cubicBezTo>
                <a:cubicBezTo>
                  <a:pt x="2397" y="2869"/>
                  <a:pt x="2391" y="2869"/>
                  <a:pt x="2386" y="2869"/>
                </a:cubicBezTo>
                <a:cubicBezTo>
                  <a:pt x="2374" y="2880"/>
                  <a:pt x="2363" y="2891"/>
                  <a:pt x="2357" y="2901"/>
                </a:cubicBezTo>
                <a:cubicBezTo>
                  <a:pt x="2352" y="2912"/>
                  <a:pt x="2346" y="2912"/>
                  <a:pt x="2346" y="2923"/>
                </a:cubicBezTo>
                <a:cubicBezTo>
                  <a:pt x="2341" y="2923"/>
                  <a:pt x="2335" y="2934"/>
                  <a:pt x="2329" y="2934"/>
                </a:cubicBezTo>
                <a:cubicBezTo>
                  <a:pt x="2324" y="2934"/>
                  <a:pt x="2318" y="2944"/>
                  <a:pt x="2312" y="2955"/>
                </a:cubicBezTo>
                <a:cubicBezTo>
                  <a:pt x="2307" y="2955"/>
                  <a:pt x="2301" y="2966"/>
                  <a:pt x="2296" y="2977"/>
                </a:cubicBezTo>
                <a:cubicBezTo>
                  <a:pt x="2296" y="2977"/>
                  <a:pt x="2290" y="2987"/>
                  <a:pt x="2296" y="2998"/>
                </a:cubicBezTo>
                <a:cubicBezTo>
                  <a:pt x="2296" y="3009"/>
                  <a:pt x="2301" y="3009"/>
                  <a:pt x="2307" y="3009"/>
                </a:cubicBezTo>
                <a:cubicBezTo>
                  <a:pt x="2312" y="3009"/>
                  <a:pt x="2312" y="3009"/>
                  <a:pt x="2318" y="3009"/>
                </a:cubicBezTo>
                <a:cubicBezTo>
                  <a:pt x="2324" y="3009"/>
                  <a:pt x="2318" y="3020"/>
                  <a:pt x="2312" y="3030"/>
                </a:cubicBezTo>
                <a:cubicBezTo>
                  <a:pt x="2307" y="3030"/>
                  <a:pt x="2307" y="3030"/>
                  <a:pt x="2301" y="3041"/>
                </a:cubicBezTo>
                <a:cubicBezTo>
                  <a:pt x="2296" y="3041"/>
                  <a:pt x="2290" y="3052"/>
                  <a:pt x="2290" y="3052"/>
                </a:cubicBezTo>
                <a:cubicBezTo>
                  <a:pt x="2284" y="3063"/>
                  <a:pt x="2284" y="3073"/>
                  <a:pt x="2279" y="3073"/>
                </a:cubicBezTo>
                <a:cubicBezTo>
                  <a:pt x="2273" y="3084"/>
                  <a:pt x="2267" y="3095"/>
                  <a:pt x="2267" y="3106"/>
                </a:cubicBezTo>
                <a:cubicBezTo>
                  <a:pt x="2262" y="3116"/>
                  <a:pt x="2262" y="3127"/>
                  <a:pt x="2256" y="3127"/>
                </a:cubicBezTo>
                <a:cubicBezTo>
                  <a:pt x="2256" y="3138"/>
                  <a:pt x="2262" y="3149"/>
                  <a:pt x="2262" y="3159"/>
                </a:cubicBezTo>
                <a:cubicBezTo>
                  <a:pt x="2262" y="3159"/>
                  <a:pt x="2256" y="3170"/>
                  <a:pt x="2262" y="3170"/>
                </a:cubicBezTo>
                <a:cubicBezTo>
                  <a:pt x="2262" y="3170"/>
                  <a:pt x="2267" y="3170"/>
                  <a:pt x="2267" y="3170"/>
                </a:cubicBezTo>
                <a:cubicBezTo>
                  <a:pt x="2267" y="3170"/>
                  <a:pt x="2273" y="3170"/>
                  <a:pt x="2273" y="3170"/>
                </a:cubicBezTo>
                <a:cubicBezTo>
                  <a:pt x="2273" y="3170"/>
                  <a:pt x="2273" y="3170"/>
                  <a:pt x="2279" y="3170"/>
                </a:cubicBezTo>
                <a:cubicBezTo>
                  <a:pt x="2279" y="3159"/>
                  <a:pt x="2284" y="3170"/>
                  <a:pt x="2284" y="3170"/>
                </a:cubicBezTo>
                <a:cubicBezTo>
                  <a:pt x="2284" y="3170"/>
                  <a:pt x="2290" y="3170"/>
                  <a:pt x="2290" y="3170"/>
                </a:cubicBezTo>
                <a:cubicBezTo>
                  <a:pt x="2296" y="3170"/>
                  <a:pt x="2296" y="3170"/>
                  <a:pt x="2296" y="3170"/>
                </a:cubicBezTo>
                <a:cubicBezTo>
                  <a:pt x="2301" y="3170"/>
                  <a:pt x="2301" y="3170"/>
                  <a:pt x="2307" y="3181"/>
                </a:cubicBezTo>
                <a:cubicBezTo>
                  <a:pt x="2307" y="3181"/>
                  <a:pt x="2301" y="3181"/>
                  <a:pt x="2307" y="3192"/>
                </a:cubicBezTo>
                <a:cubicBezTo>
                  <a:pt x="2307" y="3192"/>
                  <a:pt x="2307" y="3181"/>
                  <a:pt x="2312" y="3181"/>
                </a:cubicBezTo>
                <a:cubicBezTo>
                  <a:pt x="2318" y="3170"/>
                  <a:pt x="2324" y="3159"/>
                  <a:pt x="2335" y="3170"/>
                </a:cubicBezTo>
                <a:cubicBezTo>
                  <a:pt x="2335" y="3181"/>
                  <a:pt x="2318" y="3192"/>
                  <a:pt x="2312" y="3202"/>
                </a:cubicBezTo>
                <a:cubicBezTo>
                  <a:pt x="2312" y="3202"/>
                  <a:pt x="2307" y="3213"/>
                  <a:pt x="2312" y="3224"/>
                </a:cubicBezTo>
                <a:cubicBezTo>
                  <a:pt x="2312" y="3224"/>
                  <a:pt x="2312" y="3224"/>
                  <a:pt x="2312" y="3224"/>
                </a:cubicBezTo>
                <a:cubicBezTo>
                  <a:pt x="2312" y="3224"/>
                  <a:pt x="2312" y="3224"/>
                  <a:pt x="2318" y="3235"/>
                </a:cubicBezTo>
                <a:cubicBezTo>
                  <a:pt x="2318" y="3235"/>
                  <a:pt x="2324" y="3235"/>
                  <a:pt x="2324" y="3235"/>
                </a:cubicBezTo>
                <a:cubicBezTo>
                  <a:pt x="2329" y="3235"/>
                  <a:pt x="2335" y="3235"/>
                  <a:pt x="2335" y="3235"/>
                </a:cubicBezTo>
                <a:cubicBezTo>
                  <a:pt x="2341" y="3235"/>
                  <a:pt x="2346" y="3235"/>
                  <a:pt x="2352" y="3235"/>
                </a:cubicBezTo>
                <a:cubicBezTo>
                  <a:pt x="2357" y="3235"/>
                  <a:pt x="2363" y="3235"/>
                  <a:pt x="2363" y="3224"/>
                </a:cubicBezTo>
                <a:cubicBezTo>
                  <a:pt x="2363" y="3224"/>
                  <a:pt x="2363" y="3213"/>
                  <a:pt x="2363" y="3202"/>
                </a:cubicBezTo>
                <a:cubicBezTo>
                  <a:pt x="2363" y="3202"/>
                  <a:pt x="2369" y="3202"/>
                  <a:pt x="2369" y="3213"/>
                </a:cubicBezTo>
                <a:cubicBezTo>
                  <a:pt x="2369" y="3213"/>
                  <a:pt x="2363" y="3224"/>
                  <a:pt x="2369" y="3224"/>
                </a:cubicBezTo>
                <a:cubicBezTo>
                  <a:pt x="2369" y="3224"/>
                  <a:pt x="2374" y="3224"/>
                  <a:pt x="2380" y="3224"/>
                </a:cubicBezTo>
                <a:cubicBezTo>
                  <a:pt x="2380" y="3224"/>
                  <a:pt x="2386" y="3224"/>
                  <a:pt x="2386" y="3213"/>
                </a:cubicBezTo>
                <a:cubicBezTo>
                  <a:pt x="2397" y="3213"/>
                  <a:pt x="2408" y="3213"/>
                  <a:pt x="2414" y="3213"/>
                </a:cubicBezTo>
                <a:cubicBezTo>
                  <a:pt x="2419" y="3213"/>
                  <a:pt x="2425" y="3213"/>
                  <a:pt x="2431" y="3202"/>
                </a:cubicBezTo>
                <a:cubicBezTo>
                  <a:pt x="2436" y="3202"/>
                  <a:pt x="2436" y="3202"/>
                  <a:pt x="2442" y="3202"/>
                </a:cubicBezTo>
                <a:cubicBezTo>
                  <a:pt x="2442" y="3202"/>
                  <a:pt x="2453" y="3202"/>
                  <a:pt x="2453" y="3202"/>
                </a:cubicBezTo>
                <a:cubicBezTo>
                  <a:pt x="2453" y="3202"/>
                  <a:pt x="2448" y="3202"/>
                  <a:pt x="2448" y="3213"/>
                </a:cubicBezTo>
                <a:cubicBezTo>
                  <a:pt x="2442" y="3213"/>
                  <a:pt x="2442" y="3213"/>
                  <a:pt x="2436" y="3224"/>
                </a:cubicBezTo>
                <a:cubicBezTo>
                  <a:pt x="2431" y="3224"/>
                  <a:pt x="2425" y="3224"/>
                  <a:pt x="2419" y="3224"/>
                </a:cubicBezTo>
                <a:cubicBezTo>
                  <a:pt x="2414" y="3235"/>
                  <a:pt x="2408" y="3235"/>
                  <a:pt x="2403" y="3245"/>
                </a:cubicBezTo>
                <a:cubicBezTo>
                  <a:pt x="2397" y="3245"/>
                  <a:pt x="2397" y="3245"/>
                  <a:pt x="2391" y="3245"/>
                </a:cubicBezTo>
                <a:cubicBezTo>
                  <a:pt x="2380" y="3256"/>
                  <a:pt x="2369" y="3267"/>
                  <a:pt x="2357" y="3278"/>
                </a:cubicBezTo>
                <a:cubicBezTo>
                  <a:pt x="2346" y="3278"/>
                  <a:pt x="2341" y="3288"/>
                  <a:pt x="2329" y="3299"/>
                </a:cubicBezTo>
                <a:cubicBezTo>
                  <a:pt x="2324" y="3299"/>
                  <a:pt x="2312" y="3299"/>
                  <a:pt x="2307" y="3310"/>
                </a:cubicBezTo>
                <a:cubicBezTo>
                  <a:pt x="2301" y="3310"/>
                  <a:pt x="2307" y="3321"/>
                  <a:pt x="2307" y="3331"/>
                </a:cubicBezTo>
                <a:cubicBezTo>
                  <a:pt x="2312" y="3331"/>
                  <a:pt x="2312" y="3342"/>
                  <a:pt x="2318" y="3353"/>
                </a:cubicBezTo>
                <a:cubicBezTo>
                  <a:pt x="2318" y="3353"/>
                  <a:pt x="2324" y="3353"/>
                  <a:pt x="2329" y="3364"/>
                </a:cubicBezTo>
                <a:cubicBezTo>
                  <a:pt x="2335" y="3364"/>
                  <a:pt x="2335" y="3364"/>
                  <a:pt x="2341" y="3364"/>
                </a:cubicBezTo>
                <a:cubicBezTo>
                  <a:pt x="2341" y="3374"/>
                  <a:pt x="2346" y="3374"/>
                  <a:pt x="2346" y="3374"/>
                </a:cubicBezTo>
                <a:cubicBezTo>
                  <a:pt x="2346" y="3374"/>
                  <a:pt x="2346" y="3385"/>
                  <a:pt x="2352" y="3385"/>
                </a:cubicBezTo>
                <a:cubicBezTo>
                  <a:pt x="2352" y="3407"/>
                  <a:pt x="2363" y="3396"/>
                  <a:pt x="2374" y="3396"/>
                </a:cubicBezTo>
                <a:cubicBezTo>
                  <a:pt x="2380" y="3396"/>
                  <a:pt x="2386" y="3396"/>
                  <a:pt x="2386" y="3396"/>
                </a:cubicBezTo>
                <a:cubicBezTo>
                  <a:pt x="2391" y="3407"/>
                  <a:pt x="2397" y="3407"/>
                  <a:pt x="2403" y="3407"/>
                </a:cubicBezTo>
                <a:cubicBezTo>
                  <a:pt x="2408" y="3407"/>
                  <a:pt x="2414" y="3396"/>
                  <a:pt x="2425" y="3396"/>
                </a:cubicBezTo>
                <a:cubicBezTo>
                  <a:pt x="2431" y="3396"/>
                  <a:pt x="2436" y="3396"/>
                  <a:pt x="2442" y="3396"/>
                </a:cubicBezTo>
                <a:cubicBezTo>
                  <a:pt x="2448" y="3396"/>
                  <a:pt x="2448" y="3407"/>
                  <a:pt x="2453" y="3407"/>
                </a:cubicBezTo>
                <a:cubicBezTo>
                  <a:pt x="2459" y="3407"/>
                  <a:pt x="2464" y="3407"/>
                  <a:pt x="2470" y="3407"/>
                </a:cubicBezTo>
                <a:cubicBezTo>
                  <a:pt x="2476" y="3407"/>
                  <a:pt x="2481" y="3407"/>
                  <a:pt x="2487" y="3407"/>
                </a:cubicBezTo>
                <a:cubicBezTo>
                  <a:pt x="2493" y="3407"/>
                  <a:pt x="2498" y="3407"/>
                  <a:pt x="2504" y="3407"/>
                </a:cubicBezTo>
                <a:cubicBezTo>
                  <a:pt x="2509" y="3407"/>
                  <a:pt x="2515" y="3407"/>
                  <a:pt x="2521" y="3407"/>
                </a:cubicBezTo>
                <a:cubicBezTo>
                  <a:pt x="2526" y="3407"/>
                  <a:pt x="2532" y="3407"/>
                  <a:pt x="2538" y="3407"/>
                </a:cubicBezTo>
                <a:cubicBezTo>
                  <a:pt x="2543" y="3396"/>
                  <a:pt x="2549" y="3396"/>
                  <a:pt x="2554" y="3396"/>
                </a:cubicBezTo>
                <a:cubicBezTo>
                  <a:pt x="2560" y="3385"/>
                  <a:pt x="2560" y="3385"/>
                  <a:pt x="2566" y="3385"/>
                </a:cubicBezTo>
                <a:cubicBezTo>
                  <a:pt x="2571" y="3385"/>
                  <a:pt x="2577" y="3385"/>
                  <a:pt x="2583" y="3385"/>
                </a:cubicBezTo>
                <a:cubicBezTo>
                  <a:pt x="2588" y="3374"/>
                  <a:pt x="2594" y="3374"/>
                  <a:pt x="2594" y="3385"/>
                </a:cubicBezTo>
                <a:cubicBezTo>
                  <a:pt x="2599" y="3385"/>
                  <a:pt x="2605" y="3385"/>
                  <a:pt x="2605" y="3396"/>
                </a:cubicBezTo>
                <a:cubicBezTo>
                  <a:pt x="2611" y="3396"/>
                  <a:pt x="2616" y="3396"/>
                  <a:pt x="2622" y="3396"/>
                </a:cubicBezTo>
                <a:cubicBezTo>
                  <a:pt x="2628" y="3385"/>
                  <a:pt x="2633" y="3396"/>
                  <a:pt x="2633" y="3396"/>
                </a:cubicBezTo>
                <a:cubicBezTo>
                  <a:pt x="2639" y="3396"/>
                  <a:pt x="2644" y="3396"/>
                  <a:pt x="2650" y="3407"/>
                </a:cubicBezTo>
                <a:cubicBezTo>
                  <a:pt x="2650" y="3407"/>
                  <a:pt x="2656" y="3417"/>
                  <a:pt x="2661" y="3417"/>
                </a:cubicBezTo>
                <a:cubicBezTo>
                  <a:pt x="2661" y="3417"/>
                  <a:pt x="2661" y="3407"/>
                  <a:pt x="2667" y="3407"/>
                </a:cubicBezTo>
                <a:cubicBezTo>
                  <a:pt x="2667" y="3407"/>
                  <a:pt x="2667" y="3417"/>
                  <a:pt x="2673" y="3417"/>
                </a:cubicBezTo>
                <a:cubicBezTo>
                  <a:pt x="2678" y="3417"/>
                  <a:pt x="2678" y="3417"/>
                  <a:pt x="2684" y="3417"/>
                </a:cubicBezTo>
                <a:cubicBezTo>
                  <a:pt x="2695" y="3417"/>
                  <a:pt x="2706" y="3417"/>
                  <a:pt x="2712" y="3439"/>
                </a:cubicBezTo>
                <a:cubicBezTo>
                  <a:pt x="2712" y="3450"/>
                  <a:pt x="2712" y="3450"/>
                  <a:pt x="2718" y="3460"/>
                </a:cubicBezTo>
                <a:cubicBezTo>
                  <a:pt x="2723" y="3460"/>
                  <a:pt x="2723" y="3460"/>
                  <a:pt x="2723" y="3460"/>
                </a:cubicBezTo>
                <a:cubicBezTo>
                  <a:pt x="2729" y="3460"/>
                  <a:pt x="2734" y="3460"/>
                  <a:pt x="2734" y="3460"/>
                </a:cubicBezTo>
                <a:cubicBezTo>
                  <a:pt x="2734" y="3460"/>
                  <a:pt x="2740" y="3460"/>
                  <a:pt x="2740" y="3460"/>
                </a:cubicBezTo>
                <a:cubicBezTo>
                  <a:pt x="2740" y="3460"/>
                  <a:pt x="2740" y="3460"/>
                  <a:pt x="2740" y="3471"/>
                </a:cubicBezTo>
                <a:cubicBezTo>
                  <a:pt x="2746" y="3471"/>
                  <a:pt x="2746" y="3471"/>
                  <a:pt x="2746" y="3471"/>
                </a:cubicBezTo>
                <a:cubicBezTo>
                  <a:pt x="2746" y="3482"/>
                  <a:pt x="2718" y="3471"/>
                  <a:pt x="2718" y="3471"/>
                </a:cubicBezTo>
                <a:cubicBezTo>
                  <a:pt x="2712" y="3471"/>
                  <a:pt x="2712" y="3471"/>
                  <a:pt x="2706" y="3471"/>
                </a:cubicBezTo>
                <a:cubicBezTo>
                  <a:pt x="2701" y="3471"/>
                  <a:pt x="2695" y="3482"/>
                  <a:pt x="2689" y="3482"/>
                </a:cubicBezTo>
                <a:cubicBezTo>
                  <a:pt x="2684" y="3493"/>
                  <a:pt x="2678" y="3493"/>
                  <a:pt x="2667" y="3482"/>
                </a:cubicBezTo>
                <a:cubicBezTo>
                  <a:pt x="2667" y="3482"/>
                  <a:pt x="2667" y="3482"/>
                  <a:pt x="2667" y="3482"/>
                </a:cubicBezTo>
                <a:cubicBezTo>
                  <a:pt x="2661" y="3482"/>
                  <a:pt x="2661" y="3482"/>
                  <a:pt x="2656" y="3482"/>
                </a:cubicBezTo>
                <a:cubicBezTo>
                  <a:pt x="2650" y="3482"/>
                  <a:pt x="2644" y="3482"/>
                  <a:pt x="2639" y="3482"/>
                </a:cubicBezTo>
                <a:cubicBezTo>
                  <a:pt x="2633" y="3482"/>
                  <a:pt x="2633" y="3482"/>
                  <a:pt x="2628" y="3471"/>
                </a:cubicBezTo>
                <a:cubicBezTo>
                  <a:pt x="2616" y="3471"/>
                  <a:pt x="2611" y="3482"/>
                  <a:pt x="2599" y="3471"/>
                </a:cubicBezTo>
                <a:cubicBezTo>
                  <a:pt x="2588" y="3471"/>
                  <a:pt x="2583" y="3460"/>
                  <a:pt x="2571" y="3460"/>
                </a:cubicBezTo>
                <a:cubicBezTo>
                  <a:pt x="2566" y="3460"/>
                  <a:pt x="2560" y="3460"/>
                  <a:pt x="2554" y="3460"/>
                </a:cubicBezTo>
                <a:cubicBezTo>
                  <a:pt x="2554" y="3460"/>
                  <a:pt x="2549" y="3471"/>
                  <a:pt x="2543" y="3471"/>
                </a:cubicBezTo>
                <a:cubicBezTo>
                  <a:pt x="2538" y="3471"/>
                  <a:pt x="2532" y="3471"/>
                  <a:pt x="2526" y="3471"/>
                </a:cubicBezTo>
                <a:cubicBezTo>
                  <a:pt x="2515" y="3471"/>
                  <a:pt x="2504" y="3471"/>
                  <a:pt x="2493" y="3471"/>
                </a:cubicBezTo>
                <a:cubicBezTo>
                  <a:pt x="2481" y="3471"/>
                  <a:pt x="2470" y="3482"/>
                  <a:pt x="2459" y="3482"/>
                </a:cubicBezTo>
                <a:cubicBezTo>
                  <a:pt x="2448" y="3482"/>
                  <a:pt x="2436" y="3493"/>
                  <a:pt x="2425" y="3503"/>
                </a:cubicBezTo>
                <a:cubicBezTo>
                  <a:pt x="2419" y="3503"/>
                  <a:pt x="2408" y="3514"/>
                  <a:pt x="2397" y="3514"/>
                </a:cubicBezTo>
                <a:cubicBezTo>
                  <a:pt x="2391" y="3525"/>
                  <a:pt x="2386" y="3525"/>
                  <a:pt x="2380" y="3525"/>
                </a:cubicBezTo>
                <a:cubicBezTo>
                  <a:pt x="2374" y="3536"/>
                  <a:pt x="2369" y="3536"/>
                  <a:pt x="2369" y="3536"/>
                </a:cubicBezTo>
                <a:cubicBezTo>
                  <a:pt x="2369" y="3546"/>
                  <a:pt x="2369" y="3546"/>
                  <a:pt x="2374" y="3557"/>
                </a:cubicBezTo>
                <a:cubicBezTo>
                  <a:pt x="2374" y="3568"/>
                  <a:pt x="2374" y="3568"/>
                  <a:pt x="2374" y="3579"/>
                </a:cubicBezTo>
                <a:cubicBezTo>
                  <a:pt x="2380" y="3589"/>
                  <a:pt x="2386" y="3600"/>
                  <a:pt x="2391" y="3600"/>
                </a:cubicBezTo>
                <a:cubicBezTo>
                  <a:pt x="2397" y="3611"/>
                  <a:pt x="2403" y="3611"/>
                  <a:pt x="2403" y="3621"/>
                </a:cubicBezTo>
                <a:cubicBezTo>
                  <a:pt x="2403" y="3632"/>
                  <a:pt x="2403" y="3632"/>
                  <a:pt x="2408" y="3632"/>
                </a:cubicBezTo>
                <a:cubicBezTo>
                  <a:pt x="2419" y="3643"/>
                  <a:pt x="2425" y="3654"/>
                  <a:pt x="2431" y="3654"/>
                </a:cubicBezTo>
                <a:cubicBezTo>
                  <a:pt x="2442" y="3664"/>
                  <a:pt x="2448" y="3675"/>
                  <a:pt x="2453" y="3686"/>
                </a:cubicBezTo>
                <a:cubicBezTo>
                  <a:pt x="2464" y="3686"/>
                  <a:pt x="2476" y="3697"/>
                  <a:pt x="2487" y="3697"/>
                </a:cubicBezTo>
                <a:cubicBezTo>
                  <a:pt x="2498" y="3697"/>
                  <a:pt x="2509" y="3697"/>
                  <a:pt x="2526" y="3697"/>
                </a:cubicBezTo>
                <a:cubicBezTo>
                  <a:pt x="2532" y="3697"/>
                  <a:pt x="2538" y="3697"/>
                  <a:pt x="2543" y="3697"/>
                </a:cubicBezTo>
                <a:cubicBezTo>
                  <a:pt x="2549" y="3697"/>
                  <a:pt x="2560" y="3707"/>
                  <a:pt x="2566" y="3707"/>
                </a:cubicBezTo>
                <a:cubicBezTo>
                  <a:pt x="2571" y="3707"/>
                  <a:pt x="2577" y="3707"/>
                  <a:pt x="2577" y="3707"/>
                </a:cubicBezTo>
                <a:cubicBezTo>
                  <a:pt x="2588" y="3707"/>
                  <a:pt x="2594" y="3707"/>
                  <a:pt x="2605" y="3707"/>
                </a:cubicBezTo>
                <a:cubicBezTo>
                  <a:pt x="2611" y="3707"/>
                  <a:pt x="2611" y="3718"/>
                  <a:pt x="2611" y="3729"/>
                </a:cubicBezTo>
                <a:cubicBezTo>
                  <a:pt x="2611" y="3740"/>
                  <a:pt x="2611" y="3740"/>
                  <a:pt x="2616" y="3750"/>
                </a:cubicBezTo>
                <a:cubicBezTo>
                  <a:pt x="2616" y="3761"/>
                  <a:pt x="2611" y="3761"/>
                  <a:pt x="2611" y="3772"/>
                </a:cubicBezTo>
                <a:cubicBezTo>
                  <a:pt x="2611" y="3783"/>
                  <a:pt x="2611" y="3793"/>
                  <a:pt x="2611" y="3793"/>
                </a:cubicBezTo>
                <a:cubicBezTo>
                  <a:pt x="2616" y="3815"/>
                  <a:pt x="2622" y="3826"/>
                  <a:pt x="2633" y="3836"/>
                </a:cubicBezTo>
                <a:cubicBezTo>
                  <a:pt x="2633" y="3847"/>
                  <a:pt x="2639" y="3847"/>
                  <a:pt x="2639" y="3858"/>
                </a:cubicBezTo>
                <a:cubicBezTo>
                  <a:pt x="2639" y="3869"/>
                  <a:pt x="2644" y="3869"/>
                  <a:pt x="2650" y="3858"/>
                </a:cubicBezTo>
                <a:cubicBezTo>
                  <a:pt x="2656" y="3858"/>
                  <a:pt x="2661" y="3858"/>
                  <a:pt x="2661" y="3858"/>
                </a:cubicBezTo>
                <a:cubicBezTo>
                  <a:pt x="2667" y="3858"/>
                  <a:pt x="2673" y="3858"/>
                  <a:pt x="2678" y="3858"/>
                </a:cubicBezTo>
                <a:cubicBezTo>
                  <a:pt x="2684" y="3858"/>
                  <a:pt x="2689" y="3858"/>
                  <a:pt x="2695" y="3858"/>
                </a:cubicBezTo>
                <a:cubicBezTo>
                  <a:pt x="2701" y="3858"/>
                  <a:pt x="2701" y="3858"/>
                  <a:pt x="2701" y="3858"/>
                </a:cubicBezTo>
                <a:cubicBezTo>
                  <a:pt x="2706" y="3858"/>
                  <a:pt x="2712" y="3847"/>
                  <a:pt x="2712" y="3847"/>
                </a:cubicBezTo>
                <a:cubicBezTo>
                  <a:pt x="2718" y="3847"/>
                  <a:pt x="2723" y="3847"/>
                  <a:pt x="2729" y="3847"/>
                </a:cubicBezTo>
                <a:cubicBezTo>
                  <a:pt x="2734" y="3847"/>
                  <a:pt x="2740" y="3847"/>
                  <a:pt x="2746" y="3847"/>
                </a:cubicBezTo>
                <a:cubicBezTo>
                  <a:pt x="2751" y="3847"/>
                  <a:pt x="2757" y="3847"/>
                  <a:pt x="2757" y="3847"/>
                </a:cubicBezTo>
                <a:cubicBezTo>
                  <a:pt x="2768" y="3847"/>
                  <a:pt x="2779" y="3847"/>
                  <a:pt x="2785" y="3836"/>
                </a:cubicBezTo>
                <a:cubicBezTo>
                  <a:pt x="2796" y="3836"/>
                  <a:pt x="2802" y="3847"/>
                  <a:pt x="2808" y="3836"/>
                </a:cubicBezTo>
                <a:cubicBezTo>
                  <a:pt x="2813" y="3836"/>
                  <a:pt x="2819" y="3836"/>
                  <a:pt x="2819" y="3836"/>
                </a:cubicBezTo>
                <a:cubicBezTo>
                  <a:pt x="2824" y="3836"/>
                  <a:pt x="2830" y="3836"/>
                  <a:pt x="2830" y="3836"/>
                </a:cubicBezTo>
                <a:cubicBezTo>
                  <a:pt x="2836" y="3836"/>
                  <a:pt x="2841" y="3836"/>
                  <a:pt x="2847" y="3836"/>
                </a:cubicBezTo>
                <a:cubicBezTo>
                  <a:pt x="2853" y="3836"/>
                  <a:pt x="2864" y="3826"/>
                  <a:pt x="2869" y="3826"/>
                </a:cubicBezTo>
                <a:cubicBezTo>
                  <a:pt x="2881" y="3826"/>
                  <a:pt x="2892" y="3826"/>
                  <a:pt x="2903" y="3815"/>
                </a:cubicBezTo>
                <a:cubicBezTo>
                  <a:pt x="2903" y="3815"/>
                  <a:pt x="2909" y="3815"/>
                  <a:pt x="2915" y="3804"/>
                </a:cubicBezTo>
                <a:cubicBezTo>
                  <a:pt x="2920" y="3804"/>
                  <a:pt x="2920" y="3793"/>
                  <a:pt x="2926" y="3793"/>
                </a:cubicBezTo>
                <a:cubicBezTo>
                  <a:pt x="2931" y="3772"/>
                  <a:pt x="2943" y="3761"/>
                  <a:pt x="2948" y="3761"/>
                </a:cubicBezTo>
                <a:cubicBezTo>
                  <a:pt x="2954" y="3761"/>
                  <a:pt x="2960" y="3761"/>
                  <a:pt x="2965" y="3761"/>
                </a:cubicBezTo>
                <a:cubicBezTo>
                  <a:pt x="2971" y="3761"/>
                  <a:pt x="2976" y="3750"/>
                  <a:pt x="2982" y="3750"/>
                </a:cubicBezTo>
                <a:cubicBezTo>
                  <a:pt x="2988" y="3750"/>
                  <a:pt x="2999" y="3761"/>
                  <a:pt x="3010" y="3750"/>
                </a:cubicBezTo>
                <a:cubicBezTo>
                  <a:pt x="3016" y="3750"/>
                  <a:pt x="3021" y="3740"/>
                  <a:pt x="3021" y="3740"/>
                </a:cubicBezTo>
                <a:cubicBezTo>
                  <a:pt x="3027" y="3729"/>
                  <a:pt x="3027" y="3729"/>
                  <a:pt x="3033" y="3729"/>
                </a:cubicBezTo>
                <a:cubicBezTo>
                  <a:pt x="3033" y="3729"/>
                  <a:pt x="3033" y="3718"/>
                  <a:pt x="3033" y="3718"/>
                </a:cubicBezTo>
                <a:cubicBezTo>
                  <a:pt x="3038" y="3718"/>
                  <a:pt x="3038" y="3707"/>
                  <a:pt x="3038" y="3707"/>
                </a:cubicBezTo>
                <a:cubicBezTo>
                  <a:pt x="3044" y="3707"/>
                  <a:pt x="3038" y="3697"/>
                  <a:pt x="3038" y="3697"/>
                </a:cubicBezTo>
                <a:cubicBezTo>
                  <a:pt x="3038" y="3686"/>
                  <a:pt x="3044" y="3675"/>
                  <a:pt x="3044" y="3675"/>
                </a:cubicBezTo>
                <a:cubicBezTo>
                  <a:pt x="3050" y="3664"/>
                  <a:pt x="3055" y="3654"/>
                  <a:pt x="3055" y="3654"/>
                </a:cubicBezTo>
                <a:cubicBezTo>
                  <a:pt x="3061" y="3643"/>
                  <a:pt x="3066" y="3643"/>
                  <a:pt x="3072" y="3654"/>
                </a:cubicBezTo>
                <a:cubicBezTo>
                  <a:pt x="3078" y="3654"/>
                  <a:pt x="3078" y="3664"/>
                  <a:pt x="3078" y="3664"/>
                </a:cubicBezTo>
                <a:cubicBezTo>
                  <a:pt x="3083" y="3675"/>
                  <a:pt x="3083" y="3686"/>
                  <a:pt x="3083" y="3697"/>
                </a:cubicBezTo>
                <a:cubicBezTo>
                  <a:pt x="3083" y="3707"/>
                  <a:pt x="3072" y="3697"/>
                  <a:pt x="3078" y="3707"/>
                </a:cubicBezTo>
                <a:cubicBezTo>
                  <a:pt x="3078" y="3707"/>
                  <a:pt x="3078" y="3707"/>
                  <a:pt x="3083" y="3718"/>
                </a:cubicBezTo>
                <a:cubicBezTo>
                  <a:pt x="3083" y="3718"/>
                  <a:pt x="3089" y="3718"/>
                  <a:pt x="3095" y="3718"/>
                </a:cubicBezTo>
                <a:cubicBezTo>
                  <a:pt x="3100" y="3718"/>
                  <a:pt x="3111" y="3718"/>
                  <a:pt x="3117" y="3718"/>
                </a:cubicBezTo>
                <a:cubicBezTo>
                  <a:pt x="3123" y="3718"/>
                  <a:pt x="3128" y="3718"/>
                  <a:pt x="3128" y="3729"/>
                </a:cubicBezTo>
                <a:cubicBezTo>
                  <a:pt x="3134" y="3729"/>
                  <a:pt x="3134" y="3729"/>
                  <a:pt x="3134" y="3729"/>
                </a:cubicBezTo>
                <a:cubicBezTo>
                  <a:pt x="3140" y="3729"/>
                  <a:pt x="3140" y="3729"/>
                  <a:pt x="3140" y="3729"/>
                </a:cubicBezTo>
                <a:cubicBezTo>
                  <a:pt x="3151" y="3729"/>
                  <a:pt x="3156" y="3740"/>
                  <a:pt x="3162" y="3729"/>
                </a:cubicBezTo>
                <a:cubicBezTo>
                  <a:pt x="3162" y="3729"/>
                  <a:pt x="3162" y="3729"/>
                  <a:pt x="3168" y="3729"/>
                </a:cubicBezTo>
                <a:cubicBezTo>
                  <a:pt x="3173" y="3740"/>
                  <a:pt x="3173" y="3740"/>
                  <a:pt x="3168" y="3750"/>
                </a:cubicBezTo>
                <a:cubicBezTo>
                  <a:pt x="3162" y="3750"/>
                  <a:pt x="3156" y="3761"/>
                  <a:pt x="3151" y="3761"/>
                </a:cubicBezTo>
                <a:cubicBezTo>
                  <a:pt x="3151" y="3761"/>
                  <a:pt x="3145" y="3761"/>
                  <a:pt x="3151" y="3761"/>
                </a:cubicBezTo>
                <a:cubicBezTo>
                  <a:pt x="3151" y="3772"/>
                  <a:pt x="3156" y="3772"/>
                  <a:pt x="3156" y="3772"/>
                </a:cubicBezTo>
                <a:cubicBezTo>
                  <a:pt x="3162" y="3772"/>
                  <a:pt x="3168" y="3772"/>
                  <a:pt x="3173" y="3772"/>
                </a:cubicBezTo>
                <a:cubicBezTo>
                  <a:pt x="3185" y="3761"/>
                  <a:pt x="3190" y="3761"/>
                  <a:pt x="3201" y="3761"/>
                </a:cubicBezTo>
                <a:cubicBezTo>
                  <a:pt x="3207" y="3761"/>
                  <a:pt x="3213" y="3761"/>
                  <a:pt x="3218" y="3772"/>
                </a:cubicBezTo>
                <a:cubicBezTo>
                  <a:pt x="3218" y="3772"/>
                  <a:pt x="3218" y="3772"/>
                  <a:pt x="3218" y="3772"/>
                </a:cubicBezTo>
                <a:cubicBezTo>
                  <a:pt x="3224" y="3783"/>
                  <a:pt x="3224" y="3783"/>
                  <a:pt x="3224" y="3783"/>
                </a:cubicBezTo>
                <a:cubicBezTo>
                  <a:pt x="3235" y="3783"/>
                  <a:pt x="3241" y="3783"/>
                  <a:pt x="3246" y="3783"/>
                </a:cubicBezTo>
                <a:cubicBezTo>
                  <a:pt x="3252" y="3783"/>
                  <a:pt x="3258" y="3783"/>
                  <a:pt x="3263" y="3783"/>
                </a:cubicBezTo>
                <a:cubicBezTo>
                  <a:pt x="3269" y="3793"/>
                  <a:pt x="3280" y="3793"/>
                  <a:pt x="3286" y="3793"/>
                </a:cubicBezTo>
                <a:cubicBezTo>
                  <a:pt x="3291" y="3793"/>
                  <a:pt x="3303" y="3793"/>
                  <a:pt x="3308" y="3793"/>
                </a:cubicBezTo>
                <a:cubicBezTo>
                  <a:pt x="3314" y="3793"/>
                  <a:pt x="3320" y="3783"/>
                  <a:pt x="3320" y="3783"/>
                </a:cubicBezTo>
                <a:cubicBezTo>
                  <a:pt x="3325" y="3783"/>
                  <a:pt x="3331" y="3783"/>
                  <a:pt x="3336" y="3772"/>
                </a:cubicBezTo>
                <a:cubicBezTo>
                  <a:pt x="3342" y="3772"/>
                  <a:pt x="3348" y="3761"/>
                  <a:pt x="3353" y="3761"/>
                </a:cubicBezTo>
                <a:cubicBezTo>
                  <a:pt x="3353" y="3761"/>
                  <a:pt x="3359" y="3761"/>
                  <a:pt x="3365" y="3761"/>
                </a:cubicBezTo>
                <a:cubicBezTo>
                  <a:pt x="3370" y="3761"/>
                  <a:pt x="3370" y="3750"/>
                  <a:pt x="3370" y="3740"/>
                </a:cubicBezTo>
                <a:cubicBezTo>
                  <a:pt x="3370" y="3740"/>
                  <a:pt x="3370" y="3740"/>
                  <a:pt x="3370" y="3729"/>
                </a:cubicBezTo>
                <a:cubicBezTo>
                  <a:pt x="3370" y="3729"/>
                  <a:pt x="3370" y="3729"/>
                  <a:pt x="3370" y="3729"/>
                </a:cubicBezTo>
                <a:cubicBezTo>
                  <a:pt x="3376" y="3729"/>
                  <a:pt x="3376" y="3718"/>
                  <a:pt x="3376" y="3718"/>
                </a:cubicBezTo>
                <a:cubicBezTo>
                  <a:pt x="3376" y="3718"/>
                  <a:pt x="3370" y="3718"/>
                  <a:pt x="3370" y="3718"/>
                </a:cubicBezTo>
                <a:cubicBezTo>
                  <a:pt x="3370" y="3718"/>
                  <a:pt x="3370" y="3707"/>
                  <a:pt x="3365" y="3707"/>
                </a:cubicBezTo>
                <a:cubicBezTo>
                  <a:pt x="3365" y="3707"/>
                  <a:pt x="3365" y="3707"/>
                  <a:pt x="3359" y="3718"/>
                </a:cubicBezTo>
                <a:cubicBezTo>
                  <a:pt x="3359" y="3718"/>
                  <a:pt x="3348" y="3718"/>
                  <a:pt x="3348" y="3707"/>
                </a:cubicBezTo>
                <a:cubicBezTo>
                  <a:pt x="3348" y="3697"/>
                  <a:pt x="3359" y="3697"/>
                  <a:pt x="3353" y="3686"/>
                </a:cubicBezTo>
                <a:cubicBezTo>
                  <a:pt x="3353" y="3686"/>
                  <a:pt x="3348" y="3686"/>
                  <a:pt x="3353" y="3675"/>
                </a:cubicBezTo>
                <a:cubicBezTo>
                  <a:pt x="3353" y="3675"/>
                  <a:pt x="3353" y="3675"/>
                  <a:pt x="3359" y="3675"/>
                </a:cubicBezTo>
                <a:cubicBezTo>
                  <a:pt x="3359" y="3664"/>
                  <a:pt x="3359" y="3664"/>
                  <a:pt x="3359" y="3654"/>
                </a:cubicBezTo>
                <a:cubicBezTo>
                  <a:pt x="3353" y="3654"/>
                  <a:pt x="3348" y="3654"/>
                  <a:pt x="3342" y="3654"/>
                </a:cubicBezTo>
                <a:cubicBezTo>
                  <a:pt x="3336" y="3654"/>
                  <a:pt x="3336" y="3643"/>
                  <a:pt x="3331" y="3654"/>
                </a:cubicBezTo>
                <a:cubicBezTo>
                  <a:pt x="3325" y="3654"/>
                  <a:pt x="3325" y="3664"/>
                  <a:pt x="3320" y="3664"/>
                </a:cubicBezTo>
                <a:cubicBezTo>
                  <a:pt x="3314" y="3664"/>
                  <a:pt x="3314" y="3664"/>
                  <a:pt x="3308" y="3664"/>
                </a:cubicBezTo>
                <a:cubicBezTo>
                  <a:pt x="3303" y="3675"/>
                  <a:pt x="3303" y="3686"/>
                  <a:pt x="3297" y="3686"/>
                </a:cubicBezTo>
                <a:cubicBezTo>
                  <a:pt x="3297" y="3697"/>
                  <a:pt x="3291" y="3697"/>
                  <a:pt x="3291" y="3707"/>
                </a:cubicBezTo>
                <a:cubicBezTo>
                  <a:pt x="3286" y="3707"/>
                  <a:pt x="3286" y="3718"/>
                  <a:pt x="3286" y="3718"/>
                </a:cubicBezTo>
                <a:cubicBezTo>
                  <a:pt x="3280" y="3718"/>
                  <a:pt x="3286" y="3707"/>
                  <a:pt x="3286" y="3697"/>
                </a:cubicBezTo>
                <a:cubicBezTo>
                  <a:pt x="3286" y="3697"/>
                  <a:pt x="3291" y="3686"/>
                  <a:pt x="3291" y="3686"/>
                </a:cubicBezTo>
                <a:cubicBezTo>
                  <a:pt x="3297" y="3675"/>
                  <a:pt x="3297" y="3664"/>
                  <a:pt x="3291" y="3664"/>
                </a:cubicBezTo>
                <a:cubicBezTo>
                  <a:pt x="3286" y="3654"/>
                  <a:pt x="3286" y="3643"/>
                  <a:pt x="3286" y="3643"/>
                </a:cubicBezTo>
                <a:cubicBezTo>
                  <a:pt x="3280" y="3632"/>
                  <a:pt x="3275" y="3632"/>
                  <a:pt x="3275" y="3621"/>
                </a:cubicBezTo>
                <a:cubicBezTo>
                  <a:pt x="3269" y="3621"/>
                  <a:pt x="3275" y="3621"/>
                  <a:pt x="3269" y="3611"/>
                </a:cubicBezTo>
                <a:cubicBezTo>
                  <a:pt x="3269" y="3611"/>
                  <a:pt x="3269" y="3611"/>
                  <a:pt x="3269" y="3611"/>
                </a:cubicBezTo>
                <a:cubicBezTo>
                  <a:pt x="3269" y="3600"/>
                  <a:pt x="3275" y="3611"/>
                  <a:pt x="3280" y="3611"/>
                </a:cubicBezTo>
                <a:cubicBezTo>
                  <a:pt x="3280" y="3621"/>
                  <a:pt x="3286" y="3621"/>
                  <a:pt x="3286" y="3621"/>
                </a:cubicBezTo>
                <a:cubicBezTo>
                  <a:pt x="3291" y="3621"/>
                  <a:pt x="3291" y="3621"/>
                  <a:pt x="3291" y="3632"/>
                </a:cubicBezTo>
                <a:cubicBezTo>
                  <a:pt x="3297" y="3632"/>
                  <a:pt x="3297" y="3632"/>
                  <a:pt x="3297" y="3632"/>
                </a:cubicBezTo>
                <a:cubicBezTo>
                  <a:pt x="3303" y="3632"/>
                  <a:pt x="3308" y="3632"/>
                  <a:pt x="3314" y="3632"/>
                </a:cubicBezTo>
                <a:cubicBezTo>
                  <a:pt x="3314" y="3632"/>
                  <a:pt x="3320" y="3632"/>
                  <a:pt x="3325" y="3632"/>
                </a:cubicBezTo>
                <a:cubicBezTo>
                  <a:pt x="3325" y="3621"/>
                  <a:pt x="3325" y="3611"/>
                  <a:pt x="3325" y="3611"/>
                </a:cubicBezTo>
                <a:cubicBezTo>
                  <a:pt x="3325" y="3600"/>
                  <a:pt x="3320" y="3600"/>
                  <a:pt x="3325" y="3600"/>
                </a:cubicBezTo>
                <a:cubicBezTo>
                  <a:pt x="3325" y="3600"/>
                  <a:pt x="3325" y="3600"/>
                  <a:pt x="3331" y="3600"/>
                </a:cubicBezTo>
                <a:cubicBezTo>
                  <a:pt x="3331" y="3600"/>
                  <a:pt x="3331" y="3589"/>
                  <a:pt x="3336" y="3589"/>
                </a:cubicBezTo>
                <a:cubicBezTo>
                  <a:pt x="3336" y="3589"/>
                  <a:pt x="3342" y="3579"/>
                  <a:pt x="3342" y="3568"/>
                </a:cubicBezTo>
                <a:cubicBezTo>
                  <a:pt x="3342" y="3568"/>
                  <a:pt x="3342" y="3568"/>
                  <a:pt x="3342" y="3568"/>
                </a:cubicBezTo>
                <a:cubicBezTo>
                  <a:pt x="3342" y="3557"/>
                  <a:pt x="3342" y="3568"/>
                  <a:pt x="3348" y="3568"/>
                </a:cubicBezTo>
                <a:cubicBezTo>
                  <a:pt x="3348" y="3568"/>
                  <a:pt x="3348" y="3568"/>
                  <a:pt x="3348" y="3568"/>
                </a:cubicBezTo>
                <a:cubicBezTo>
                  <a:pt x="3353" y="3568"/>
                  <a:pt x="3353" y="3579"/>
                  <a:pt x="3359" y="3579"/>
                </a:cubicBezTo>
                <a:cubicBezTo>
                  <a:pt x="3359" y="3589"/>
                  <a:pt x="3359" y="3589"/>
                  <a:pt x="3365" y="3589"/>
                </a:cubicBezTo>
                <a:cubicBezTo>
                  <a:pt x="3365" y="3600"/>
                  <a:pt x="3370" y="3589"/>
                  <a:pt x="3370" y="3600"/>
                </a:cubicBezTo>
                <a:cubicBezTo>
                  <a:pt x="3376" y="3600"/>
                  <a:pt x="3376" y="3611"/>
                  <a:pt x="3376" y="3611"/>
                </a:cubicBezTo>
                <a:cubicBezTo>
                  <a:pt x="3382" y="3621"/>
                  <a:pt x="3382" y="3611"/>
                  <a:pt x="3382" y="3600"/>
                </a:cubicBezTo>
                <a:cubicBezTo>
                  <a:pt x="3387" y="3600"/>
                  <a:pt x="3387" y="3600"/>
                  <a:pt x="3387" y="3589"/>
                </a:cubicBezTo>
                <a:cubicBezTo>
                  <a:pt x="3387" y="3589"/>
                  <a:pt x="3387" y="3557"/>
                  <a:pt x="3393" y="3557"/>
                </a:cubicBezTo>
                <a:cubicBezTo>
                  <a:pt x="3398" y="3568"/>
                  <a:pt x="3393" y="3568"/>
                  <a:pt x="3393" y="3568"/>
                </a:cubicBezTo>
                <a:cubicBezTo>
                  <a:pt x="3393" y="3579"/>
                  <a:pt x="3393" y="3579"/>
                  <a:pt x="3393" y="3579"/>
                </a:cubicBezTo>
                <a:close/>
                <a:moveTo>
                  <a:pt x="3387" y="1967"/>
                </a:moveTo>
                <a:cubicBezTo>
                  <a:pt x="3387" y="1977"/>
                  <a:pt x="3382" y="1977"/>
                  <a:pt x="3382" y="1977"/>
                </a:cubicBezTo>
                <a:cubicBezTo>
                  <a:pt x="3382" y="1988"/>
                  <a:pt x="3387" y="1977"/>
                  <a:pt x="3387" y="1977"/>
                </a:cubicBezTo>
                <a:cubicBezTo>
                  <a:pt x="3393" y="1977"/>
                  <a:pt x="3398" y="1977"/>
                  <a:pt x="3404" y="1967"/>
                </a:cubicBezTo>
                <a:cubicBezTo>
                  <a:pt x="3410" y="1967"/>
                  <a:pt x="3415" y="1967"/>
                  <a:pt x="3421" y="1967"/>
                </a:cubicBezTo>
                <a:cubicBezTo>
                  <a:pt x="3427" y="1967"/>
                  <a:pt x="3432" y="1967"/>
                  <a:pt x="3438" y="1956"/>
                </a:cubicBezTo>
                <a:cubicBezTo>
                  <a:pt x="3443" y="1956"/>
                  <a:pt x="3449" y="1956"/>
                  <a:pt x="3449" y="1956"/>
                </a:cubicBezTo>
                <a:cubicBezTo>
                  <a:pt x="3455" y="1956"/>
                  <a:pt x="3460" y="1956"/>
                  <a:pt x="3466" y="1956"/>
                </a:cubicBezTo>
                <a:cubicBezTo>
                  <a:pt x="3472" y="1945"/>
                  <a:pt x="3460" y="1945"/>
                  <a:pt x="3455" y="1945"/>
                </a:cubicBezTo>
                <a:cubicBezTo>
                  <a:pt x="3455" y="1934"/>
                  <a:pt x="3449" y="1934"/>
                  <a:pt x="3443" y="1934"/>
                </a:cubicBezTo>
                <a:cubicBezTo>
                  <a:pt x="3438" y="1934"/>
                  <a:pt x="3432" y="1934"/>
                  <a:pt x="3427" y="1934"/>
                </a:cubicBezTo>
                <a:cubicBezTo>
                  <a:pt x="3421" y="1945"/>
                  <a:pt x="3410" y="1956"/>
                  <a:pt x="3404" y="1967"/>
                </a:cubicBezTo>
                <a:cubicBezTo>
                  <a:pt x="3398" y="1967"/>
                  <a:pt x="3393" y="1967"/>
                  <a:pt x="3387" y="1967"/>
                </a:cubicBezTo>
                <a:close/>
                <a:moveTo>
                  <a:pt x="3291" y="2160"/>
                </a:moveTo>
                <a:cubicBezTo>
                  <a:pt x="3286" y="2160"/>
                  <a:pt x="3280" y="2171"/>
                  <a:pt x="3280" y="2171"/>
                </a:cubicBezTo>
                <a:cubicBezTo>
                  <a:pt x="3275" y="2181"/>
                  <a:pt x="3269" y="2181"/>
                  <a:pt x="3269" y="2192"/>
                </a:cubicBezTo>
                <a:cubicBezTo>
                  <a:pt x="3275" y="2192"/>
                  <a:pt x="3275" y="2181"/>
                  <a:pt x="3280" y="2181"/>
                </a:cubicBezTo>
                <a:cubicBezTo>
                  <a:pt x="3280" y="2181"/>
                  <a:pt x="3286" y="2181"/>
                  <a:pt x="3286" y="2181"/>
                </a:cubicBezTo>
                <a:cubicBezTo>
                  <a:pt x="3291" y="2181"/>
                  <a:pt x="3297" y="2181"/>
                  <a:pt x="3303" y="2171"/>
                </a:cubicBezTo>
                <a:cubicBezTo>
                  <a:pt x="3314" y="2171"/>
                  <a:pt x="3325" y="2160"/>
                  <a:pt x="3331" y="2160"/>
                </a:cubicBezTo>
                <a:cubicBezTo>
                  <a:pt x="3336" y="2160"/>
                  <a:pt x="3342" y="2149"/>
                  <a:pt x="3348" y="2149"/>
                </a:cubicBezTo>
                <a:cubicBezTo>
                  <a:pt x="3348" y="2149"/>
                  <a:pt x="3359" y="2160"/>
                  <a:pt x="3359" y="2149"/>
                </a:cubicBezTo>
                <a:cubicBezTo>
                  <a:pt x="3359" y="2139"/>
                  <a:pt x="3353" y="2139"/>
                  <a:pt x="3353" y="2139"/>
                </a:cubicBezTo>
                <a:cubicBezTo>
                  <a:pt x="3353" y="2139"/>
                  <a:pt x="3348" y="2139"/>
                  <a:pt x="3348" y="2139"/>
                </a:cubicBezTo>
                <a:cubicBezTo>
                  <a:pt x="3342" y="2128"/>
                  <a:pt x="3331" y="2139"/>
                  <a:pt x="3325" y="2139"/>
                </a:cubicBezTo>
                <a:cubicBezTo>
                  <a:pt x="3320" y="2139"/>
                  <a:pt x="3320" y="2139"/>
                  <a:pt x="3314" y="2139"/>
                </a:cubicBezTo>
                <a:cubicBezTo>
                  <a:pt x="3308" y="2149"/>
                  <a:pt x="3303" y="2149"/>
                  <a:pt x="3291" y="2160"/>
                </a:cubicBezTo>
                <a:close/>
                <a:moveTo>
                  <a:pt x="3421" y="1676"/>
                </a:moveTo>
                <a:cubicBezTo>
                  <a:pt x="3415" y="1676"/>
                  <a:pt x="3415" y="1666"/>
                  <a:pt x="3415" y="1666"/>
                </a:cubicBezTo>
                <a:cubicBezTo>
                  <a:pt x="3410" y="1655"/>
                  <a:pt x="3404" y="1655"/>
                  <a:pt x="3398" y="1655"/>
                </a:cubicBezTo>
                <a:cubicBezTo>
                  <a:pt x="3393" y="1655"/>
                  <a:pt x="3393" y="1655"/>
                  <a:pt x="3387" y="1655"/>
                </a:cubicBezTo>
                <a:cubicBezTo>
                  <a:pt x="3387" y="1655"/>
                  <a:pt x="3387" y="1644"/>
                  <a:pt x="3382" y="1644"/>
                </a:cubicBezTo>
                <a:cubicBezTo>
                  <a:pt x="3376" y="1644"/>
                  <a:pt x="3370" y="1644"/>
                  <a:pt x="3370" y="1644"/>
                </a:cubicBezTo>
                <a:cubicBezTo>
                  <a:pt x="3365" y="1644"/>
                  <a:pt x="3359" y="1644"/>
                  <a:pt x="3353" y="1655"/>
                </a:cubicBezTo>
                <a:cubicBezTo>
                  <a:pt x="3342" y="1655"/>
                  <a:pt x="3331" y="1644"/>
                  <a:pt x="3325" y="1666"/>
                </a:cubicBezTo>
                <a:cubicBezTo>
                  <a:pt x="3320" y="1676"/>
                  <a:pt x="3331" y="1676"/>
                  <a:pt x="3336" y="1687"/>
                </a:cubicBezTo>
                <a:cubicBezTo>
                  <a:pt x="3342" y="1687"/>
                  <a:pt x="3342" y="1698"/>
                  <a:pt x="3348" y="1698"/>
                </a:cubicBezTo>
                <a:cubicBezTo>
                  <a:pt x="3353" y="1698"/>
                  <a:pt x="3359" y="1698"/>
                  <a:pt x="3365" y="1698"/>
                </a:cubicBezTo>
                <a:cubicBezTo>
                  <a:pt x="3370" y="1698"/>
                  <a:pt x="3376" y="1698"/>
                  <a:pt x="3382" y="1698"/>
                </a:cubicBezTo>
                <a:cubicBezTo>
                  <a:pt x="3387" y="1698"/>
                  <a:pt x="3393" y="1687"/>
                  <a:pt x="3398" y="1687"/>
                </a:cubicBezTo>
                <a:cubicBezTo>
                  <a:pt x="3398" y="1687"/>
                  <a:pt x="3404" y="1687"/>
                  <a:pt x="3404" y="1687"/>
                </a:cubicBezTo>
                <a:cubicBezTo>
                  <a:pt x="3410" y="1687"/>
                  <a:pt x="3410" y="1676"/>
                  <a:pt x="3415" y="1687"/>
                </a:cubicBezTo>
                <a:cubicBezTo>
                  <a:pt x="3415" y="1687"/>
                  <a:pt x="3421" y="1687"/>
                  <a:pt x="3421" y="1687"/>
                </a:cubicBezTo>
                <a:cubicBezTo>
                  <a:pt x="3427" y="1687"/>
                  <a:pt x="3427" y="1687"/>
                  <a:pt x="3427" y="1676"/>
                </a:cubicBezTo>
                <a:cubicBezTo>
                  <a:pt x="3421" y="1676"/>
                  <a:pt x="3421" y="1676"/>
                  <a:pt x="3421" y="1676"/>
                </a:cubicBezTo>
                <a:close/>
                <a:moveTo>
                  <a:pt x="2830" y="2966"/>
                </a:moveTo>
                <a:cubicBezTo>
                  <a:pt x="2830" y="2955"/>
                  <a:pt x="2824" y="2966"/>
                  <a:pt x="2830" y="2966"/>
                </a:cubicBezTo>
                <a:cubicBezTo>
                  <a:pt x="2830" y="2966"/>
                  <a:pt x="2830" y="2966"/>
                  <a:pt x="2830" y="2966"/>
                </a:cubicBezTo>
                <a:close/>
                <a:moveTo>
                  <a:pt x="2971" y="2719"/>
                </a:moveTo>
                <a:cubicBezTo>
                  <a:pt x="2976" y="2719"/>
                  <a:pt x="2976" y="2719"/>
                  <a:pt x="2982" y="2719"/>
                </a:cubicBezTo>
                <a:cubicBezTo>
                  <a:pt x="2982" y="2719"/>
                  <a:pt x="2982" y="2719"/>
                  <a:pt x="2988" y="2719"/>
                </a:cubicBezTo>
                <a:cubicBezTo>
                  <a:pt x="2988" y="2719"/>
                  <a:pt x="2988" y="2719"/>
                  <a:pt x="2993" y="2719"/>
                </a:cubicBezTo>
                <a:cubicBezTo>
                  <a:pt x="2993" y="2730"/>
                  <a:pt x="2993" y="2719"/>
                  <a:pt x="2993" y="2719"/>
                </a:cubicBezTo>
                <a:cubicBezTo>
                  <a:pt x="2993" y="2708"/>
                  <a:pt x="2988" y="2708"/>
                  <a:pt x="2988" y="2708"/>
                </a:cubicBezTo>
                <a:cubicBezTo>
                  <a:pt x="2982" y="2708"/>
                  <a:pt x="2976" y="2708"/>
                  <a:pt x="2976" y="2708"/>
                </a:cubicBezTo>
                <a:cubicBezTo>
                  <a:pt x="2971" y="2708"/>
                  <a:pt x="2965" y="2708"/>
                  <a:pt x="2965" y="2719"/>
                </a:cubicBezTo>
                <a:cubicBezTo>
                  <a:pt x="2965" y="2719"/>
                  <a:pt x="2971" y="2719"/>
                  <a:pt x="2971" y="2719"/>
                </a:cubicBezTo>
                <a:close/>
                <a:moveTo>
                  <a:pt x="2841" y="2977"/>
                </a:moveTo>
                <a:cubicBezTo>
                  <a:pt x="2841" y="2966"/>
                  <a:pt x="2836" y="2966"/>
                  <a:pt x="2836" y="2966"/>
                </a:cubicBezTo>
                <a:cubicBezTo>
                  <a:pt x="2836" y="2966"/>
                  <a:pt x="2836" y="2966"/>
                  <a:pt x="2836" y="2966"/>
                </a:cubicBezTo>
                <a:cubicBezTo>
                  <a:pt x="2836" y="2977"/>
                  <a:pt x="2841" y="2977"/>
                  <a:pt x="2841" y="2977"/>
                </a:cubicBezTo>
                <a:cubicBezTo>
                  <a:pt x="2841" y="2977"/>
                  <a:pt x="2841" y="2977"/>
                  <a:pt x="2841" y="2977"/>
                </a:cubicBezTo>
                <a:close/>
                <a:moveTo>
                  <a:pt x="5953" y="11918"/>
                </a:moveTo>
                <a:cubicBezTo>
                  <a:pt x="5953" y="11928"/>
                  <a:pt x="5958" y="11928"/>
                  <a:pt x="5958" y="11928"/>
                </a:cubicBezTo>
                <a:cubicBezTo>
                  <a:pt x="5964" y="11939"/>
                  <a:pt x="5964" y="11928"/>
                  <a:pt x="5964" y="11928"/>
                </a:cubicBezTo>
                <a:cubicBezTo>
                  <a:pt x="5970" y="11928"/>
                  <a:pt x="5970" y="11928"/>
                  <a:pt x="5975" y="11928"/>
                </a:cubicBezTo>
                <a:cubicBezTo>
                  <a:pt x="5975" y="11928"/>
                  <a:pt x="5975" y="11928"/>
                  <a:pt x="5975" y="11928"/>
                </a:cubicBezTo>
                <a:cubicBezTo>
                  <a:pt x="5975" y="11918"/>
                  <a:pt x="5975" y="11918"/>
                  <a:pt x="5975" y="11918"/>
                </a:cubicBezTo>
                <a:cubicBezTo>
                  <a:pt x="5970" y="11918"/>
                  <a:pt x="5970" y="11918"/>
                  <a:pt x="5970" y="11918"/>
                </a:cubicBezTo>
                <a:cubicBezTo>
                  <a:pt x="5964" y="11918"/>
                  <a:pt x="5964" y="11918"/>
                  <a:pt x="5964" y="11907"/>
                </a:cubicBezTo>
                <a:cubicBezTo>
                  <a:pt x="5964" y="11907"/>
                  <a:pt x="5964" y="11896"/>
                  <a:pt x="5964" y="11896"/>
                </a:cubicBezTo>
                <a:cubicBezTo>
                  <a:pt x="5958" y="11885"/>
                  <a:pt x="5953" y="11896"/>
                  <a:pt x="5953" y="11907"/>
                </a:cubicBezTo>
                <a:cubicBezTo>
                  <a:pt x="5953" y="11907"/>
                  <a:pt x="5958" y="11907"/>
                  <a:pt x="5958" y="11907"/>
                </a:cubicBezTo>
                <a:cubicBezTo>
                  <a:pt x="5958" y="11918"/>
                  <a:pt x="5953" y="11918"/>
                  <a:pt x="5953" y="11918"/>
                </a:cubicBezTo>
                <a:close/>
                <a:moveTo>
                  <a:pt x="18640" y="14142"/>
                </a:moveTo>
                <a:cubicBezTo>
                  <a:pt x="18635" y="14142"/>
                  <a:pt x="18635" y="14142"/>
                  <a:pt x="18629" y="14142"/>
                </a:cubicBezTo>
                <a:cubicBezTo>
                  <a:pt x="18629" y="14142"/>
                  <a:pt x="18624" y="14142"/>
                  <a:pt x="18624" y="14142"/>
                </a:cubicBezTo>
                <a:cubicBezTo>
                  <a:pt x="18618" y="14142"/>
                  <a:pt x="18618" y="14142"/>
                  <a:pt x="18612" y="14142"/>
                </a:cubicBezTo>
                <a:cubicBezTo>
                  <a:pt x="18607" y="14131"/>
                  <a:pt x="18601" y="14131"/>
                  <a:pt x="18595" y="14131"/>
                </a:cubicBezTo>
                <a:cubicBezTo>
                  <a:pt x="18590" y="14131"/>
                  <a:pt x="18601" y="14142"/>
                  <a:pt x="18601" y="14142"/>
                </a:cubicBezTo>
                <a:cubicBezTo>
                  <a:pt x="18607" y="14142"/>
                  <a:pt x="18607" y="14142"/>
                  <a:pt x="18607" y="14142"/>
                </a:cubicBezTo>
                <a:cubicBezTo>
                  <a:pt x="18612" y="14142"/>
                  <a:pt x="18612" y="14153"/>
                  <a:pt x="18612" y="14153"/>
                </a:cubicBezTo>
                <a:cubicBezTo>
                  <a:pt x="18618" y="14153"/>
                  <a:pt x="18624" y="14153"/>
                  <a:pt x="18629" y="14164"/>
                </a:cubicBezTo>
                <a:cubicBezTo>
                  <a:pt x="18629" y="14164"/>
                  <a:pt x="18635" y="14164"/>
                  <a:pt x="18640" y="14164"/>
                </a:cubicBezTo>
                <a:cubicBezTo>
                  <a:pt x="18640" y="14164"/>
                  <a:pt x="18646" y="14174"/>
                  <a:pt x="18646" y="14174"/>
                </a:cubicBezTo>
                <a:cubicBezTo>
                  <a:pt x="18646" y="14174"/>
                  <a:pt x="18652" y="14174"/>
                  <a:pt x="18652" y="14174"/>
                </a:cubicBezTo>
                <a:cubicBezTo>
                  <a:pt x="18657" y="14174"/>
                  <a:pt x="18663" y="14164"/>
                  <a:pt x="18669" y="14164"/>
                </a:cubicBezTo>
                <a:cubicBezTo>
                  <a:pt x="18669" y="14164"/>
                  <a:pt x="18674" y="14164"/>
                  <a:pt x="18674" y="14164"/>
                </a:cubicBezTo>
                <a:cubicBezTo>
                  <a:pt x="18680" y="14164"/>
                  <a:pt x="18680" y="14164"/>
                  <a:pt x="18680" y="14164"/>
                </a:cubicBezTo>
                <a:cubicBezTo>
                  <a:pt x="18685" y="14153"/>
                  <a:pt x="18674" y="14153"/>
                  <a:pt x="18674" y="14153"/>
                </a:cubicBezTo>
                <a:cubicBezTo>
                  <a:pt x="18669" y="14153"/>
                  <a:pt x="18663" y="14153"/>
                  <a:pt x="18657" y="14153"/>
                </a:cubicBezTo>
                <a:cubicBezTo>
                  <a:pt x="18652" y="14142"/>
                  <a:pt x="18652" y="14142"/>
                  <a:pt x="18646" y="14142"/>
                </a:cubicBezTo>
                <a:cubicBezTo>
                  <a:pt x="18640" y="14142"/>
                  <a:pt x="18640" y="14142"/>
                  <a:pt x="18640" y="14142"/>
                </a:cubicBezTo>
                <a:close/>
                <a:moveTo>
                  <a:pt x="18832" y="9596"/>
                </a:moveTo>
                <a:cubicBezTo>
                  <a:pt x="18832" y="9596"/>
                  <a:pt x="18826" y="9596"/>
                  <a:pt x="18832" y="9596"/>
                </a:cubicBezTo>
                <a:cubicBezTo>
                  <a:pt x="18832" y="9607"/>
                  <a:pt x="18832" y="9607"/>
                  <a:pt x="18832" y="9607"/>
                </a:cubicBezTo>
                <a:cubicBezTo>
                  <a:pt x="18837" y="9596"/>
                  <a:pt x="18832" y="9596"/>
                  <a:pt x="18832" y="9596"/>
                </a:cubicBezTo>
                <a:close/>
                <a:moveTo>
                  <a:pt x="18646" y="14067"/>
                </a:moveTo>
                <a:cubicBezTo>
                  <a:pt x="18640" y="14067"/>
                  <a:pt x="18640" y="14067"/>
                  <a:pt x="18640" y="14067"/>
                </a:cubicBezTo>
                <a:cubicBezTo>
                  <a:pt x="18635" y="14067"/>
                  <a:pt x="18635" y="14067"/>
                  <a:pt x="18635" y="14056"/>
                </a:cubicBezTo>
                <a:cubicBezTo>
                  <a:pt x="18635" y="14056"/>
                  <a:pt x="18635" y="14045"/>
                  <a:pt x="18629" y="14045"/>
                </a:cubicBezTo>
                <a:cubicBezTo>
                  <a:pt x="18629" y="14035"/>
                  <a:pt x="18624" y="14024"/>
                  <a:pt x="18618" y="14024"/>
                </a:cubicBezTo>
                <a:cubicBezTo>
                  <a:pt x="18618" y="14024"/>
                  <a:pt x="18612" y="14024"/>
                  <a:pt x="18607" y="14024"/>
                </a:cubicBezTo>
                <a:cubicBezTo>
                  <a:pt x="18607" y="14024"/>
                  <a:pt x="18601" y="14013"/>
                  <a:pt x="18601" y="14013"/>
                </a:cubicBezTo>
                <a:cubicBezTo>
                  <a:pt x="18595" y="14013"/>
                  <a:pt x="18595" y="14013"/>
                  <a:pt x="18595" y="14013"/>
                </a:cubicBezTo>
                <a:cubicBezTo>
                  <a:pt x="18590" y="14013"/>
                  <a:pt x="18590" y="14013"/>
                  <a:pt x="18590" y="14024"/>
                </a:cubicBezTo>
                <a:cubicBezTo>
                  <a:pt x="18590" y="14024"/>
                  <a:pt x="18595" y="14035"/>
                  <a:pt x="18595" y="14035"/>
                </a:cubicBezTo>
                <a:cubicBezTo>
                  <a:pt x="18601" y="14035"/>
                  <a:pt x="18601" y="14035"/>
                  <a:pt x="18607" y="14035"/>
                </a:cubicBezTo>
                <a:cubicBezTo>
                  <a:pt x="18607" y="14045"/>
                  <a:pt x="18607" y="14045"/>
                  <a:pt x="18612" y="14045"/>
                </a:cubicBezTo>
                <a:cubicBezTo>
                  <a:pt x="18612" y="14045"/>
                  <a:pt x="18612" y="14035"/>
                  <a:pt x="18612" y="14035"/>
                </a:cubicBezTo>
                <a:cubicBezTo>
                  <a:pt x="18618" y="14035"/>
                  <a:pt x="18618" y="14045"/>
                  <a:pt x="18618" y="14045"/>
                </a:cubicBezTo>
                <a:cubicBezTo>
                  <a:pt x="18618" y="14056"/>
                  <a:pt x="18612" y="14067"/>
                  <a:pt x="18618" y="14078"/>
                </a:cubicBezTo>
                <a:cubicBezTo>
                  <a:pt x="18618" y="14078"/>
                  <a:pt x="18618" y="14078"/>
                  <a:pt x="18618" y="14078"/>
                </a:cubicBezTo>
                <a:cubicBezTo>
                  <a:pt x="18618" y="14078"/>
                  <a:pt x="18618" y="14088"/>
                  <a:pt x="18624" y="14088"/>
                </a:cubicBezTo>
                <a:cubicBezTo>
                  <a:pt x="18624" y="14088"/>
                  <a:pt x="18629" y="14088"/>
                  <a:pt x="18635" y="14088"/>
                </a:cubicBezTo>
                <a:cubicBezTo>
                  <a:pt x="18640" y="14088"/>
                  <a:pt x="18640" y="14078"/>
                  <a:pt x="18646" y="14078"/>
                </a:cubicBezTo>
                <a:cubicBezTo>
                  <a:pt x="18646" y="14078"/>
                  <a:pt x="18652" y="14078"/>
                  <a:pt x="18652" y="14067"/>
                </a:cubicBezTo>
                <a:cubicBezTo>
                  <a:pt x="18652" y="14067"/>
                  <a:pt x="18646" y="14078"/>
                  <a:pt x="18646" y="14067"/>
                </a:cubicBezTo>
                <a:close/>
                <a:moveTo>
                  <a:pt x="18550" y="9553"/>
                </a:moveTo>
                <a:cubicBezTo>
                  <a:pt x="18550" y="9553"/>
                  <a:pt x="18545" y="9564"/>
                  <a:pt x="18545" y="9575"/>
                </a:cubicBezTo>
                <a:cubicBezTo>
                  <a:pt x="18545" y="9575"/>
                  <a:pt x="18545" y="9575"/>
                  <a:pt x="18550" y="9586"/>
                </a:cubicBezTo>
                <a:cubicBezTo>
                  <a:pt x="18550" y="9586"/>
                  <a:pt x="18550" y="9586"/>
                  <a:pt x="18550" y="9586"/>
                </a:cubicBezTo>
                <a:cubicBezTo>
                  <a:pt x="18550" y="9586"/>
                  <a:pt x="18550" y="9575"/>
                  <a:pt x="18550" y="9575"/>
                </a:cubicBezTo>
                <a:cubicBezTo>
                  <a:pt x="18556" y="9575"/>
                  <a:pt x="18556" y="9575"/>
                  <a:pt x="18556" y="9575"/>
                </a:cubicBezTo>
                <a:cubicBezTo>
                  <a:pt x="18562" y="9564"/>
                  <a:pt x="18556" y="9564"/>
                  <a:pt x="18556" y="9553"/>
                </a:cubicBezTo>
                <a:cubicBezTo>
                  <a:pt x="18556" y="9553"/>
                  <a:pt x="18562" y="9543"/>
                  <a:pt x="18562" y="9543"/>
                </a:cubicBezTo>
                <a:cubicBezTo>
                  <a:pt x="18556" y="9543"/>
                  <a:pt x="18556" y="9553"/>
                  <a:pt x="18550" y="9553"/>
                </a:cubicBezTo>
                <a:close/>
                <a:moveTo>
                  <a:pt x="18309" y="10059"/>
                </a:moveTo>
                <a:cubicBezTo>
                  <a:pt x="18309" y="10059"/>
                  <a:pt x="18309" y="10059"/>
                  <a:pt x="18309" y="10059"/>
                </a:cubicBezTo>
                <a:cubicBezTo>
                  <a:pt x="18309" y="10048"/>
                  <a:pt x="18314" y="10037"/>
                  <a:pt x="18309" y="10037"/>
                </a:cubicBezTo>
                <a:cubicBezTo>
                  <a:pt x="18303" y="10048"/>
                  <a:pt x="18309" y="10059"/>
                  <a:pt x="18303" y="10059"/>
                </a:cubicBezTo>
                <a:cubicBezTo>
                  <a:pt x="18303" y="10069"/>
                  <a:pt x="18303" y="10069"/>
                  <a:pt x="18303" y="10069"/>
                </a:cubicBezTo>
                <a:cubicBezTo>
                  <a:pt x="18303" y="10080"/>
                  <a:pt x="18303" y="10080"/>
                  <a:pt x="18303" y="10091"/>
                </a:cubicBezTo>
                <a:cubicBezTo>
                  <a:pt x="18297" y="10091"/>
                  <a:pt x="18297" y="10101"/>
                  <a:pt x="18303" y="10101"/>
                </a:cubicBezTo>
                <a:cubicBezTo>
                  <a:pt x="18303" y="10101"/>
                  <a:pt x="18303" y="10091"/>
                  <a:pt x="18303" y="10091"/>
                </a:cubicBezTo>
                <a:cubicBezTo>
                  <a:pt x="18303" y="10080"/>
                  <a:pt x="18303" y="10080"/>
                  <a:pt x="18303" y="10069"/>
                </a:cubicBezTo>
                <a:cubicBezTo>
                  <a:pt x="18303" y="10069"/>
                  <a:pt x="18309" y="10069"/>
                  <a:pt x="18309" y="10059"/>
                </a:cubicBezTo>
                <a:close/>
                <a:moveTo>
                  <a:pt x="18849" y="9521"/>
                </a:moveTo>
                <a:cubicBezTo>
                  <a:pt x="18849" y="9521"/>
                  <a:pt x="18849" y="9510"/>
                  <a:pt x="18849" y="9510"/>
                </a:cubicBezTo>
                <a:cubicBezTo>
                  <a:pt x="18849" y="9510"/>
                  <a:pt x="18849" y="9510"/>
                  <a:pt x="18849" y="9510"/>
                </a:cubicBezTo>
                <a:cubicBezTo>
                  <a:pt x="18843" y="9510"/>
                  <a:pt x="18843" y="9510"/>
                  <a:pt x="18843" y="9510"/>
                </a:cubicBezTo>
                <a:cubicBezTo>
                  <a:pt x="18849" y="9510"/>
                  <a:pt x="18849" y="9521"/>
                  <a:pt x="18849" y="9521"/>
                </a:cubicBezTo>
                <a:close/>
                <a:moveTo>
                  <a:pt x="18472" y="9596"/>
                </a:moveTo>
                <a:cubicBezTo>
                  <a:pt x="18472" y="9596"/>
                  <a:pt x="18466" y="9607"/>
                  <a:pt x="18466" y="9607"/>
                </a:cubicBezTo>
                <a:cubicBezTo>
                  <a:pt x="18460" y="9607"/>
                  <a:pt x="18460" y="9607"/>
                  <a:pt x="18455" y="9607"/>
                </a:cubicBezTo>
                <a:cubicBezTo>
                  <a:pt x="18455" y="9618"/>
                  <a:pt x="18449" y="9618"/>
                  <a:pt x="18449" y="9618"/>
                </a:cubicBezTo>
                <a:cubicBezTo>
                  <a:pt x="18444" y="9618"/>
                  <a:pt x="18444" y="9618"/>
                  <a:pt x="18444" y="9607"/>
                </a:cubicBezTo>
                <a:cubicBezTo>
                  <a:pt x="18438" y="9607"/>
                  <a:pt x="18438" y="9618"/>
                  <a:pt x="18438" y="9607"/>
                </a:cubicBezTo>
                <a:cubicBezTo>
                  <a:pt x="18432" y="9607"/>
                  <a:pt x="18432" y="9596"/>
                  <a:pt x="18432" y="9596"/>
                </a:cubicBezTo>
                <a:cubicBezTo>
                  <a:pt x="18427" y="9586"/>
                  <a:pt x="18427" y="9596"/>
                  <a:pt x="18427" y="9596"/>
                </a:cubicBezTo>
                <a:cubicBezTo>
                  <a:pt x="18421" y="9607"/>
                  <a:pt x="18421" y="9607"/>
                  <a:pt x="18421" y="9607"/>
                </a:cubicBezTo>
                <a:cubicBezTo>
                  <a:pt x="18415" y="9618"/>
                  <a:pt x="18415" y="9618"/>
                  <a:pt x="18415" y="9629"/>
                </a:cubicBezTo>
                <a:cubicBezTo>
                  <a:pt x="18415" y="9639"/>
                  <a:pt x="18410" y="9639"/>
                  <a:pt x="18410" y="9650"/>
                </a:cubicBezTo>
                <a:cubicBezTo>
                  <a:pt x="18404" y="9650"/>
                  <a:pt x="18399" y="9661"/>
                  <a:pt x="18399" y="9661"/>
                </a:cubicBezTo>
                <a:cubicBezTo>
                  <a:pt x="18393" y="9672"/>
                  <a:pt x="18387" y="9672"/>
                  <a:pt x="18387" y="9682"/>
                </a:cubicBezTo>
                <a:cubicBezTo>
                  <a:pt x="18382" y="9682"/>
                  <a:pt x="18376" y="9693"/>
                  <a:pt x="18376" y="9693"/>
                </a:cubicBezTo>
                <a:cubicBezTo>
                  <a:pt x="18382" y="9693"/>
                  <a:pt x="18387" y="9672"/>
                  <a:pt x="18393" y="9682"/>
                </a:cubicBezTo>
                <a:cubicBezTo>
                  <a:pt x="18399" y="9682"/>
                  <a:pt x="18393" y="9693"/>
                  <a:pt x="18393" y="9693"/>
                </a:cubicBezTo>
                <a:cubicBezTo>
                  <a:pt x="18399" y="9704"/>
                  <a:pt x="18399" y="9704"/>
                  <a:pt x="18399" y="9704"/>
                </a:cubicBezTo>
                <a:cubicBezTo>
                  <a:pt x="18399" y="9704"/>
                  <a:pt x="18399" y="9715"/>
                  <a:pt x="18399" y="9715"/>
                </a:cubicBezTo>
                <a:cubicBezTo>
                  <a:pt x="18399" y="9715"/>
                  <a:pt x="18399" y="9715"/>
                  <a:pt x="18399" y="9715"/>
                </a:cubicBezTo>
                <a:cubicBezTo>
                  <a:pt x="18399" y="9725"/>
                  <a:pt x="18399" y="9725"/>
                  <a:pt x="18399" y="9736"/>
                </a:cubicBezTo>
                <a:cubicBezTo>
                  <a:pt x="18399" y="9736"/>
                  <a:pt x="18404" y="9736"/>
                  <a:pt x="18404" y="9747"/>
                </a:cubicBezTo>
                <a:cubicBezTo>
                  <a:pt x="18404" y="9747"/>
                  <a:pt x="18399" y="9758"/>
                  <a:pt x="18404" y="9758"/>
                </a:cubicBezTo>
                <a:cubicBezTo>
                  <a:pt x="18404" y="9768"/>
                  <a:pt x="18404" y="9758"/>
                  <a:pt x="18410" y="9758"/>
                </a:cubicBezTo>
                <a:cubicBezTo>
                  <a:pt x="18410" y="9758"/>
                  <a:pt x="18410" y="9758"/>
                  <a:pt x="18415" y="9768"/>
                </a:cubicBezTo>
                <a:cubicBezTo>
                  <a:pt x="18415" y="9779"/>
                  <a:pt x="18421" y="9768"/>
                  <a:pt x="18427" y="9779"/>
                </a:cubicBezTo>
                <a:cubicBezTo>
                  <a:pt x="18427" y="9779"/>
                  <a:pt x="18427" y="9779"/>
                  <a:pt x="18432" y="9790"/>
                </a:cubicBezTo>
                <a:cubicBezTo>
                  <a:pt x="18432" y="9790"/>
                  <a:pt x="18432" y="9779"/>
                  <a:pt x="18432" y="9779"/>
                </a:cubicBezTo>
                <a:cubicBezTo>
                  <a:pt x="18438" y="9768"/>
                  <a:pt x="18432" y="9768"/>
                  <a:pt x="18432" y="9768"/>
                </a:cubicBezTo>
                <a:cubicBezTo>
                  <a:pt x="18432" y="9758"/>
                  <a:pt x="18432" y="9758"/>
                  <a:pt x="18438" y="9747"/>
                </a:cubicBezTo>
                <a:cubicBezTo>
                  <a:pt x="18438" y="9736"/>
                  <a:pt x="18444" y="9736"/>
                  <a:pt x="18444" y="9725"/>
                </a:cubicBezTo>
                <a:cubicBezTo>
                  <a:pt x="18449" y="9715"/>
                  <a:pt x="18455" y="9715"/>
                  <a:pt x="18460" y="9704"/>
                </a:cubicBezTo>
                <a:cubicBezTo>
                  <a:pt x="18460" y="9704"/>
                  <a:pt x="18460" y="9704"/>
                  <a:pt x="18466" y="9693"/>
                </a:cubicBezTo>
                <a:cubicBezTo>
                  <a:pt x="18466" y="9693"/>
                  <a:pt x="18466" y="9693"/>
                  <a:pt x="18466" y="9682"/>
                </a:cubicBezTo>
                <a:cubicBezTo>
                  <a:pt x="18472" y="9672"/>
                  <a:pt x="18483" y="9672"/>
                  <a:pt x="18489" y="9672"/>
                </a:cubicBezTo>
                <a:cubicBezTo>
                  <a:pt x="18494" y="9672"/>
                  <a:pt x="18494" y="9682"/>
                  <a:pt x="18500" y="9682"/>
                </a:cubicBezTo>
                <a:cubicBezTo>
                  <a:pt x="18500" y="9682"/>
                  <a:pt x="18500" y="9693"/>
                  <a:pt x="18505" y="9693"/>
                </a:cubicBezTo>
                <a:cubicBezTo>
                  <a:pt x="18505" y="9693"/>
                  <a:pt x="18505" y="9704"/>
                  <a:pt x="18505" y="9704"/>
                </a:cubicBezTo>
                <a:cubicBezTo>
                  <a:pt x="18505" y="9715"/>
                  <a:pt x="18511" y="9715"/>
                  <a:pt x="18511" y="9704"/>
                </a:cubicBezTo>
                <a:cubicBezTo>
                  <a:pt x="18511" y="9704"/>
                  <a:pt x="18511" y="9693"/>
                  <a:pt x="18511" y="9693"/>
                </a:cubicBezTo>
                <a:cubicBezTo>
                  <a:pt x="18517" y="9682"/>
                  <a:pt x="18517" y="9682"/>
                  <a:pt x="18522" y="9672"/>
                </a:cubicBezTo>
                <a:cubicBezTo>
                  <a:pt x="18522" y="9661"/>
                  <a:pt x="18528" y="9661"/>
                  <a:pt x="18528" y="9650"/>
                </a:cubicBezTo>
                <a:cubicBezTo>
                  <a:pt x="18534" y="9639"/>
                  <a:pt x="18539" y="9639"/>
                  <a:pt x="18539" y="9629"/>
                </a:cubicBezTo>
                <a:cubicBezTo>
                  <a:pt x="18545" y="9629"/>
                  <a:pt x="18545" y="9629"/>
                  <a:pt x="18545" y="9618"/>
                </a:cubicBezTo>
                <a:cubicBezTo>
                  <a:pt x="18545" y="9618"/>
                  <a:pt x="18539" y="9618"/>
                  <a:pt x="18539" y="9607"/>
                </a:cubicBezTo>
                <a:cubicBezTo>
                  <a:pt x="18539" y="9607"/>
                  <a:pt x="18534" y="9596"/>
                  <a:pt x="18539" y="9586"/>
                </a:cubicBezTo>
                <a:cubicBezTo>
                  <a:pt x="18539" y="9586"/>
                  <a:pt x="18545" y="9586"/>
                  <a:pt x="18539" y="9575"/>
                </a:cubicBezTo>
                <a:cubicBezTo>
                  <a:pt x="18539" y="9575"/>
                  <a:pt x="18539" y="9575"/>
                  <a:pt x="18539" y="9575"/>
                </a:cubicBezTo>
                <a:cubicBezTo>
                  <a:pt x="18534" y="9575"/>
                  <a:pt x="18534" y="9575"/>
                  <a:pt x="18534" y="9575"/>
                </a:cubicBezTo>
                <a:cubicBezTo>
                  <a:pt x="18528" y="9575"/>
                  <a:pt x="18528" y="9575"/>
                  <a:pt x="18522" y="9575"/>
                </a:cubicBezTo>
                <a:cubicBezTo>
                  <a:pt x="18522" y="9575"/>
                  <a:pt x="18517" y="9575"/>
                  <a:pt x="18511" y="9564"/>
                </a:cubicBezTo>
                <a:cubicBezTo>
                  <a:pt x="18505" y="9564"/>
                  <a:pt x="18500" y="9553"/>
                  <a:pt x="18494" y="9553"/>
                </a:cubicBezTo>
                <a:cubicBezTo>
                  <a:pt x="18489" y="9553"/>
                  <a:pt x="18489" y="9564"/>
                  <a:pt x="18483" y="9564"/>
                </a:cubicBezTo>
                <a:cubicBezTo>
                  <a:pt x="18477" y="9564"/>
                  <a:pt x="18477" y="9564"/>
                  <a:pt x="18472" y="9564"/>
                </a:cubicBezTo>
                <a:cubicBezTo>
                  <a:pt x="18472" y="9575"/>
                  <a:pt x="18472" y="9575"/>
                  <a:pt x="18477" y="9575"/>
                </a:cubicBezTo>
                <a:cubicBezTo>
                  <a:pt x="18477" y="9575"/>
                  <a:pt x="18477" y="9575"/>
                  <a:pt x="18477" y="9586"/>
                </a:cubicBezTo>
                <a:cubicBezTo>
                  <a:pt x="18477" y="9596"/>
                  <a:pt x="18477" y="9586"/>
                  <a:pt x="18472" y="9596"/>
                </a:cubicBezTo>
                <a:close/>
                <a:moveTo>
                  <a:pt x="19732" y="7544"/>
                </a:moveTo>
                <a:cubicBezTo>
                  <a:pt x="19726" y="7544"/>
                  <a:pt x="19732" y="7555"/>
                  <a:pt x="19732" y="7544"/>
                </a:cubicBezTo>
                <a:cubicBezTo>
                  <a:pt x="19738" y="7544"/>
                  <a:pt x="19732" y="7533"/>
                  <a:pt x="19732" y="7544"/>
                </a:cubicBezTo>
                <a:close/>
                <a:moveTo>
                  <a:pt x="18072" y="14873"/>
                </a:moveTo>
                <a:cubicBezTo>
                  <a:pt x="18078" y="14873"/>
                  <a:pt x="18078" y="14873"/>
                  <a:pt x="18072" y="14862"/>
                </a:cubicBezTo>
                <a:cubicBezTo>
                  <a:pt x="18072" y="14862"/>
                  <a:pt x="18072" y="14873"/>
                  <a:pt x="18072" y="14873"/>
                </a:cubicBezTo>
                <a:close/>
                <a:moveTo>
                  <a:pt x="18112" y="14142"/>
                </a:moveTo>
                <a:cubicBezTo>
                  <a:pt x="18112" y="14142"/>
                  <a:pt x="18123" y="14153"/>
                  <a:pt x="18123" y="14142"/>
                </a:cubicBezTo>
                <a:cubicBezTo>
                  <a:pt x="18123" y="14131"/>
                  <a:pt x="18117" y="14131"/>
                  <a:pt x="18117" y="14131"/>
                </a:cubicBezTo>
                <a:cubicBezTo>
                  <a:pt x="18112" y="14131"/>
                  <a:pt x="18112" y="14121"/>
                  <a:pt x="18112" y="14121"/>
                </a:cubicBezTo>
                <a:cubicBezTo>
                  <a:pt x="18106" y="14121"/>
                  <a:pt x="18106" y="14110"/>
                  <a:pt x="18100" y="14110"/>
                </a:cubicBezTo>
                <a:cubicBezTo>
                  <a:pt x="18095" y="14099"/>
                  <a:pt x="18089" y="14110"/>
                  <a:pt x="18083" y="14110"/>
                </a:cubicBezTo>
                <a:cubicBezTo>
                  <a:pt x="18083" y="14110"/>
                  <a:pt x="18078" y="14110"/>
                  <a:pt x="18078" y="14110"/>
                </a:cubicBezTo>
                <a:cubicBezTo>
                  <a:pt x="18078" y="14121"/>
                  <a:pt x="18078" y="14131"/>
                  <a:pt x="18078" y="14131"/>
                </a:cubicBezTo>
                <a:cubicBezTo>
                  <a:pt x="18078" y="14142"/>
                  <a:pt x="18072" y="14142"/>
                  <a:pt x="18078" y="14153"/>
                </a:cubicBezTo>
                <a:cubicBezTo>
                  <a:pt x="18078" y="14153"/>
                  <a:pt x="18083" y="14153"/>
                  <a:pt x="18083" y="14153"/>
                </a:cubicBezTo>
                <a:cubicBezTo>
                  <a:pt x="18089" y="14142"/>
                  <a:pt x="18095" y="14142"/>
                  <a:pt x="18100" y="14142"/>
                </a:cubicBezTo>
                <a:cubicBezTo>
                  <a:pt x="18100" y="14142"/>
                  <a:pt x="18100" y="14142"/>
                  <a:pt x="18106" y="14142"/>
                </a:cubicBezTo>
                <a:cubicBezTo>
                  <a:pt x="18106" y="14142"/>
                  <a:pt x="18112" y="14142"/>
                  <a:pt x="18112" y="14142"/>
                </a:cubicBezTo>
                <a:close/>
                <a:moveTo>
                  <a:pt x="18860" y="9607"/>
                </a:moveTo>
                <a:cubicBezTo>
                  <a:pt x="18860" y="9607"/>
                  <a:pt x="18854" y="9607"/>
                  <a:pt x="18854" y="9607"/>
                </a:cubicBezTo>
                <a:cubicBezTo>
                  <a:pt x="18854" y="9607"/>
                  <a:pt x="18849" y="9618"/>
                  <a:pt x="18854" y="9618"/>
                </a:cubicBezTo>
                <a:cubicBezTo>
                  <a:pt x="18854" y="9618"/>
                  <a:pt x="18860" y="9618"/>
                  <a:pt x="18860" y="9607"/>
                </a:cubicBezTo>
                <a:close/>
                <a:moveTo>
                  <a:pt x="19299" y="8103"/>
                </a:moveTo>
                <a:cubicBezTo>
                  <a:pt x="19293" y="8103"/>
                  <a:pt x="19293" y="8103"/>
                  <a:pt x="19293" y="8103"/>
                </a:cubicBezTo>
                <a:cubicBezTo>
                  <a:pt x="19288" y="8103"/>
                  <a:pt x="19288" y="8103"/>
                  <a:pt x="19282" y="8103"/>
                </a:cubicBezTo>
                <a:cubicBezTo>
                  <a:pt x="19282" y="8092"/>
                  <a:pt x="19282" y="8092"/>
                  <a:pt x="19282" y="8092"/>
                </a:cubicBezTo>
                <a:cubicBezTo>
                  <a:pt x="19276" y="8092"/>
                  <a:pt x="19276" y="8092"/>
                  <a:pt x="19276" y="8092"/>
                </a:cubicBezTo>
                <a:cubicBezTo>
                  <a:pt x="19276" y="8103"/>
                  <a:pt x="19271" y="8113"/>
                  <a:pt x="19271" y="8113"/>
                </a:cubicBezTo>
                <a:cubicBezTo>
                  <a:pt x="19265" y="8124"/>
                  <a:pt x="19265" y="8135"/>
                  <a:pt x="19259" y="8135"/>
                </a:cubicBezTo>
                <a:cubicBezTo>
                  <a:pt x="19254" y="8146"/>
                  <a:pt x="19248" y="8146"/>
                  <a:pt x="19248" y="8156"/>
                </a:cubicBezTo>
                <a:cubicBezTo>
                  <a:pt x="19243" y="8167"/>
                  <a:pt x="19243" y="8178"/>
                  <a:pt x="19237" y="8178"/>
                </a:cubicBezTo>
                <a:cubicBezTo>
                  <a:pt x="19237" y="8178"/>
                  <a:pt x="19237" y="8189"/>
                  <a:pt x="19231" y="8189"/>
                </a:cubicBezTo>
                <a:cubicBezTo>
                  <a:pt x="19231" y="8199"/>
                  <a:pt x="19231" y="8221"/>
                  <a:pt x="19237" y="8221"/>
                </a:cubicBezTo>
                <a:cubicBezTo>
                  <a:pt x="19243" y="8221"/>
                  <a:pt x="19243" y="8210"/>
                  <a:pt x="19243" y="8210"/>
                </a:cubicBezTo>
                <a:cubicBezTo>
                  <a:pt x="19243" y="8199"/>
                  <a:pt x="19243" y="8189"/>
                  <a:pt x="19243" y="8189"/>
                </a:cubicBezTo>
                <a:cubicBezTo>
                  <a:pt x="19248" y="8189"/>
                  <a:pt x="19254" y="8189"/>
                  <a:pt x="19254" y="8189"/>
                </a:cubicBezTo>
                <a:cubicBezTo>
                  <a:pt x="19254" y="8178"/>
                  <a:pt x="19259" y="8178"/>
                  <a:pt x="19259" y="8167"/>
                </a:cubicBezTo>
                <a:cubicBezTo>
                  <a:pt x="19259" y="8167"/>
                  <a:pt x="19259" y="8167"/>
                  <a:pt x="19259" y="8156"/>
                </a:cubicBezTo>
                <a:cubicBezTo>
                  <a:pt x="19265" y="8146"/>
                  <a:pt x="19271" y="8146"/>
                  <a:pt x="19276" y="8135"/>
                </a:cubicBezTo>
                <a:cubicBezTo>
                  <a:pt x="19276" y="8135"/>
                  <a:pt x="19282" y="8135"/>
                  <a:pt x="19288" y="8124"/>
                </a:cubicBezTo>
                <a:cubicBezTo>
                  <a:pt x="19293" y="8124"/>
                  <a:pt x="19299" y="8113"/>
                  <a:pt x="19299" y="8113"/>
                </a:cubicBezTo>
                <a:cubicBezTo>
                  <a:pt x="19304" y="8113"/>
                  <a:pt x="19304" y="8113"/>
                  <a:pt x="19304" y="8103"/>
                </a:cubicBezTo>
                <a:cubicBezTo>
                  <a:pt x="19304" y="8103"/>
                  <a:pt x="19299" y="8103"/>
                  <a:pt x="19299" y="8103"/>
                </a:cubicBezTo>
                <a:close/>
                <a:moveTo>
                  <a:pt x="18354" y="14819"/>
                </a:moveTo>
                <a:cubicBezTo>
                  <a:pt x="18354" y="14819"/>
                  <a:pt x="18354" y="14819"/>
                  <a:pt x="18354" y="14819"/>
                </a:cubicBezTo>
                <a:cubicBezTo>
                  <a:pt x="18354" y="14808"/>
                  <a:pt x="18359" y="14819"/>
                  <a:pt x="18359" y="14819"/>
                </a:cubicBezTo>
                <a:cubicBezTo>
                  <a:pt x="18359" y="14819"/>
                  <a:pt x="18365" y="14830"/>
                  <a:pt x="18370" y="14830"/>
                </a:cubicBezTo>
                <a:cubicBezTo>
                  <a:pt x="18370" y="14819"/>
                  <a:pt x="18365" y="14808"/>
                  <a:pt x="18359" y="14808"/>
                </a:cubicBezTo>
                <a:cubicBezTo>
                  <a:pt x="18359" y="14808"/>
                  <a:pt x="18354" y="14808"/>
                  <a:pt x="18354" y="14808"/>
                </a:cubicBezTo>
                <a:cubicBezTo>
                  <a:pt x="18348" y="14808"/>
                  <a:pt x="18348" y="14808"/>
                  <a:pt x="18342" y="14819"/>
                </a:cubicBezTo>
                <a:cubicBezTo>
                  <a:pt x="18342" y="14819"/>
                  <a:pt x="18342" y="14819"/>
                  <a:pt x="18342" y="14819"/>
                </a:cubicBezTo>
                <a:cubicBezTo>
                  <a:pt x="18337" y="14830"/>
                  <a:pt x="18337" y="14830"/>
                  <a:pt x="18331" y="14830"/>
                </a:cubicBezTo>
                <a:cubicBezTo>
                  <a:pt x="18331" y="14841"/>
                  <a:pt x="18331" y="14851"/>
                  <a:pt x="18325" y="14851"/>
                </a:cubicBezTo>
                <a:cubicBezTo>
                  <a:pt x="18325" y="14862"/>
                  <a:pt x="18320" y="14873"/>
                  <a:pt x="18320" y="14873"/>
                </a:cubicBezTo>
                <a:cubicBezTo>
                  <a:pt x="18314" y="14873"/>
                  <a:pt x="18314" y="14873"/>
                  <a:pt x="18314" y="14884"/>
                </a:cubicBezTo>
                <a:cubicBezTo>
                  <a:pt x="18314" y="14884"/>
                  <a:pt x="18314" y="14884"/>
                  <a:pt x="18314" y="14894"/>
                </a:cubicBezTo>
                <a:cubicBezTo>
                  <a:pt x="18314" y="14894"/>
                  <a:pt x="18314" y="14894"/>
                  <a:pt x="18314" y="14905"/>
                </a:cubicBezTo>
                <a:cubicBezTo>
                  <a:pt x="18314" y="14905"/>
                  <a:pt x="18314" y="14905"/>
                  <a:pt x="18314" y="14916"/>
                </a:cubicBezTo>
                <a:cubicBezTo>
                  <a:pt x="18314" y="14916"/>
                  <a:pt x="18314" y="14927"/>
                  <a:pt x="18320" y="14927"/>
                </a:cubicBezTo>
                <a:cubicBezTo>
                  <a:pt x="18320" y="14927"/>
                  <a:pt x="18325" y="14927"/>
                  <a:pt x="18325" y="14916"/>
                </a:cubicBezTo>
                <a:cubicBezTo>
                  <a:pt x="18331" y="14916"/>
                  <a:pt x="18331" y="14905"/>
                  <a:pt x="18337" y="14894"/>
                </a:cubicBezTo>
                <a:cubicBezTo>
                  <a:pt x="18337" y="14884"/>
                  <a:pt x="18342" y="14884"/>
                  <a:pt x="18348" y="14873"/>
                </a:cubicBezTo>
                <a:cubicBezTo>
                  <a:pt x="18348" y="14873"/>
                  <a:pt x="18348" y="14862"/>
                  <a:pt x="18348" y="14862"/>
                </a:cubicBezTo>
                <a:cubicBezTo>
                  <a:pt x="18348" y="14851"/>
                  <a:pt x="18354" y="14862"/>
                  <a:pt x="18354" y="14851"/>
                </a:cubicBezTo>
                <a:cubicBezTo>
                  <a:pt x="18354" y="14841"/>
                  <a:pt x="18348" y="14841"/>
                  <a:pt x="18348" y="14841"/>
                </a:cubicBezTo>
                <a:cubicBezTo>
                  <a:pt x="18348" y="14841"/>
                  <a:pt x="18348" y="14830"/>
                  <a:pt x="18348" y="14830"/>
                </a:cubicBezTo>
                <a:cubicBezTo>
                  <a:pt x="18348" y="14830"/>
                  <a:pt x="18354" y="14830"/>
                  <a:pt x="18354" y="14819"/>
                </a:cubicBezTo>
                <a:close/>
                <a:moveTo>
                  <a:pt x="18550" y="14679"/>
                </a:moveTo>
                <a:cubicBezTo>
                  <a:pt x="18545" y="14679"/>
                  <a:pt x="18545" y="14679"/>
                  <a:pt x="18545" y="14679"/>
                </a:cubicBezTo>
                <a:cubicBezTo>
                  <a:pt x="18545" y="14669"/>
                  <a:pt x="18545" y="14669"/>
                  <a:pt x="18545" y="14658"/>
                </a:cubicBezTo>
                <a:cubicBezTo>
                  <a:pt x="18545" y="14658"/>
                  <a:pt x="18539" y="14658"/>
                  <a:pt x="18545" y="14647"/>
                </a:cubicBezTo>
                <a:cubicBezTo>
                  <a:pt x="18545" y="14636"/>
                  <a:pt x="18545" y="14636"/>
                  <a:pt x="18545" y="14626"/>
                </a:cubicBezTo>
                <a:cubicBezTo>
                  <a:pt x="18539" y="14615"/>
                  <a:pt x="18539" y="14615"/>
                  <a:pt x="18539" y="14615"/>
                </a:cubicBezTo>
                <a:cubicBezTo>
                  <a:pt x="18539" y="14615"/>
                  <a:pt x="18539" y="14604"/>
                  <a:pt x="18539" y="14604"/>
                </a:cubicBezTo>
                <a:cubicBezTo>
                  <a:pt x="18534" y="14593"/>
                  <a:pt x="18534" y="14615"/>
                  <a:pt x="18528" y="14615"/>
                </a:cubicBezTo>
                <a:cubicBezTo>
                  <a:pt x="18528" y="14626"/>
                  <a:pt x="18528" y="14626"/>
                  <a:pt x="18522" y="14626"/>
                </a:cubicBezTo>
                <a:cubicBezTo>
                  <a:pt x="18522" y="14626"/>
                  <a:pt x="18517" y="14636"/>
                  <a:pt x="18517" y="14636"/>
                </a:cubicBezTo>
                <a:cubicBezTo>
                  <a:pt x="18511" y="14636"/>
                  <a:pt x="18511" y="14636"/>
                  <a:pt x="18511" y="14636"/>
                </a:cubicBezTo>
                <a:cubicBezTo>
                  <a:pt x="18505" y="14647"/>
                  <a:pt x="18517" y="14647"/>
                  <a:pt x="18522" y="14647"/>
                </a:cubicBezTo>
                <a:cubicBezTo>
                  <a:pt x="18522" y="14658"/>
                  <a:pt x="18517" y="14658"/>
                  <a:pt x="18517" y="14669"/>
                </a:cubicBezTo>
                <a:cubicBezTo>
                  <a:pt x="18517" y="14679"/>
                  <a:pt x="18517" y="14679"/>
                  <a:pt x="18517" y="14690"/>
                </a:cubicBezTo>
                <a:cubicBezTo>
                  <a:pt x="18522" y="14701"/>
                  <a:pt x="18522" y="14712"/>
                  <a:pt x="18528" y="14712"/>
                </a:cubicBezTo>
                <a:cubicBezTo>
                  <a:pt x="18534" y="14712"/>
                  <a:pt x="18534" y="14712"/>
                  <a:pt x="18534" y="14712"/>
                </a:cubicBezTo>
                <a:cubicBezTo>
                  <a:pt x="18539" y="14712"/>
                  <a:pt x="18539" y="14722"/>
                  <a:pt x="18545" y="14712"/>
                </a:cubicBezTo>
                <a:cubicBezTo>
                  <a:pt x="18545" y="14712"/>
                  <a:pt x="18545" y="14701"/>
                  <a:pt x="18545" y="14690"/>
                </a:cubicBezTo>
                <a:cubicBezTo>
                  <a:pt x="18545" y="14690"/>
                  <a:pt x="18550" y="14690"/>
                  <a:pt x="18550" y="14679"/>
                </a:cubicBezTo>
                <a:close/>
                <a:moveTo>
                  <a:pt x="18280" y="10101"/>
                </a:moveTo>
                <a:cubicBezTo>
                  <a:pt x="18286" y="10101"/>
                  <a:pt x="18280" y="10091"/>
                  <a:pt x="18275" y="10091"/>
                </a:cubicBezTo>
                <a:cubicBezTo>
                  <a:pt x="18275" y="10091"/>
                  <a:pt x="18264" y="10091"/>
                  <a:pt x="18269" y="10101"/>
                </a:cubicBezTo>
                <a:cubicBezTo>
                  <a:pt x="18269" y="10112"/>
                  <a:pt x="18269" y="10101"/>
                  <a:pt x="18275" y="10112"/>
                </a:cubicBezTo>
                <a:cubicBezTo>
                  <a:pt x="18275" y="10112"/>
                  <a:pt x="18275" y="10112"/>
                  <a:pt x="18275" y="10123"/>
                </a:cubicBezTo>
                <a:cubicBezTo>
                  <a:pt x="18275" y="10123"/>
                  <a:pt x="18280" y="10123"/>
                  <a:pt x="18280" y="10112"/>
                </a:cubicBezTo>
                <a:cubicBezTo>
                  <a:pt x="18280" y="10112"/>
                  <a:pt x="18280" y="10112"/>
                  <a:pt x="18280" y="10112"/>
                </a:cubicBezTo>
                <a:cubicBezTo>
                  <a:pt x="18280" y="10101"/>
                  <a:pt x="18280" y="10101"/>
                  <a:pt x="18280" y="10101"/>
                </a:cubicBezTo>
                <a:close/>
                <a:moveTo>
                  <a:pt x="19445" y="7941"/>
                </a:moveTo>
                <a:cubicBezTo>
                  <a:pt x="19445" y="7941"/>
                  <a:pt x="19445" y="7941"/>
                  <a:pt x="19445" y="7952"/>
                </a:cubicBezTo>
                <a:cubicBezTo>
                  <a:pt x="19439" y="7952"/>
                  <a:pt x="19439" y="7952"/>
                  <a:pt x="19439" y="7952"/>
                </a:cubicBezTo>
                <a:cubicBezTo>
                  <a:pt x="19434" y="7963"/>
                  <a:pt x="19428" y="7963"/>
                  <a:pt x="19423" y="7974"/>
                </a:cubicBezTo>
                <a:cubicBezTo>
                  <a:pt x="19423" y="7974"/>
                  <a:pt x="19417" y="7974"/>
                  <a:pt x="19417" y="7974"/>
                </a:cubicBezTo>
                <a:cubicBezTo>
                  <a:pt x="19417" y="7984"/>
                  <a:pt x="19411" y="7984"/>
                  <a:pt x="19411" y="7984"/>
                </a:cubicBezTo>
                <a:cubicBezTo>
                  <a:pt x="19411" y="7984"/>
                  <a:pt x="19406" y="7984"/>
                  <a:pt x="19400" y="7984"/>
                </a:cubicBezTo>
                <a:cubicBezTo>
                  <a:pt x="19400" y="7984"/>
                  <a:pt x="19400" y="7984"/>
                  <a:pt x="19400" y="7974"/>
                </a:cubicBezTo>
                <a:cubicBezTo>
                  <a:pt x="19400" y="7974"/>
                  <a:pt x="19394" y="7974"/>
                  <a:pt x="19394" y="7963"/>
                </a:cubicBezTo>
                <a:cubicBezTo>
                  <a:pt x="19394" y="7963"/>
                  <a:pt x="19394" y="7952"/>
                  <a:pt x="19394" y="7963"/>
                </a:cubicBezTo>
                <a:cubicBezTo>
                  <a:pt x="19389" y="7963"/>
                  <a:pt x="19389" y="7963"/>
                  <a:pt x="19389" y="7963"/>
                </a:cubicBezTo>
                <a:cubicBezTo>
                  <a:pt x="19389" y="7974"/>
                  <a:pt x="19389" y="7974"/>
                  <a:pt x="19383" y="7974"/>
                </a:cubicBezTo>
                <a:cubicBezTo>
                  <a:pt x="19383" y="7984"/>
                  <a:pt x="19378" y="7995"/>
                  <a:pt x="19372" y="7995"/>
                </a:cubicBezTo>
                <a:cubicBezTo>
                  <a:pt x="19366" y="8006"/>
                  <a:pt x="19361" y="8017"/>
                  <a:pt x="19355" y="8017"/>
                </a:cubicBezTo>
                <a:cubicBezTo>
                  <a:pt x="19355" y="8027"/>
                  <a:pt x="19349" y="8038"/>
                  <a:pt x="19344" y="8049"/>
                </a:cubicBezTo>
                <a:cubicBezTo>
                  <a:pt x="19338" y="8060"/>
                  <a:pt x="19338" y="8070"/>
                  <a:pt x="19333" y="8070"/>
                </a:cubicBezTo>
                <a:cubicBezTo>
                  <a:pt x="19333" y="8081"/>
                  <a:pt x="19327" y="8081"/>
                  <a:pt x="19327" y="8081"/>
                </a:cubicBezTo>
                <a:cubicBezTo>
                  <a:pt x="19321" y="8081"/>
                  <a:pt x="19321" y="8092"/>
                  <a:pt x="19321" y="8103"/>
                </a:cubicBezTo>
                <a:cubicBezTo>
                  <a:pt x="19327" y="8103"/>
                  <a:pt x="19327" y="8113"/>
                  <a:pt x="19327" y="8113"/>
                </a:cubicBezTo>
                <a:cubicBezTo>
                  <a:pt x="19327" y="8113"/>
                  <a:pt x="19333" y="8113"/>
                  <a:pt x="19333" y="8103"/>
                </a:cubicBezTo>
                <a:cubicBezTo>
                  <a:pt x="19333" y="8103"/>
                  <a:pt x="19333" y="8092"/>
                  <a:pt x="19338" y="8092"/>
                </a:cubicBezTo>
                <a:cubicBezTo>
                  <a:pt x="19344" y="8081"/>
                  <a:pt x="19349" y="8092"/>
                  <a:pt x="19349" y="8081"/>
                </a:cubicBezTo>
                <a:cubicBezTo>
                  <a:pt x="19355" y="8070"/>
                  <a:pt x="19355" y="8070"/>
                  <a:pt x="19355" y="8070"/>
                </a:cubicBezTo>
                <a:cubicBezTo>
                  <a:pt x="19355" y="8060"/>
                  <a:pt x="19355" y="8060"/>
                  <a:pt x="19361" y="8060"/>
                </a:cubicBezTo>
                <a:cubicBezTo>
                  <a:pt x="19366" y="8049"/>
                  <a:pt x="19372" y="8049"/>
                  <a:pt x="19372" y="8038"/>
                </a:cubicBezTo>
                <a:cubicBezTo>
                  <a:pt x="19372" y="8038"/>
                  <a:pt x="19372" y="8038"/>
                  <a:pt x="19372" y="8027"/>
                </a:cubicBezTo>
                <a:cubicBezTo>
                  <a:pt x="19372" y="8027"/>
                  <a:pt x="19378" y="8027"/>
                  <a:pt x="19378" y="8017"/>
                </a:cubicBezTo>
                <a:cubicBezTo>
                  <a:pt x="19378" y="8017"/>
                  <a:pt x="19383" y="8027"/>
                  <a:pt x="19383" y="8027"/>
                </a:cubicBezTo>
                <a:cubicBezTo>
                  <a:pt x="19389" y="8027"/>
                  <a:pt x="19389" y="8027"/>
                  <a:pt x="19389" y="8027"/>
                </a:cubicBezTo>
                <a:cubicBezTo>
                  <a:pt x="19394" y="8027"/>
                  <a:pt x="19394" y="8017"/>
                  <a:pt x="19400" y="8006"/>
                </a:cubicBezTo>
                <a:cubicBezTo>
                  <a:pt x="19406" y="7995"/>
                  <a:pt x="19417" y="7984"/>
                  <a:pt x="19423" y="7984"/>
                </a:cubicBezTo>
                <a:cubicBezTo>
                  <a:pt x="19428" y="7974"/>
                  <a:pt x="19434" y="7974"/>
                  <a:pt x="19439" y="7974"/>
                </a:cubicBezTo>
                <a:cubicBezTo>
                  <a:pt x="19445" y="7974"/>
                  <a:pt x="19451" y="7974"/>
                  <a:pt x="19451" y="7963"/>
                </a:cubicBezTo>
                <a:cubicBezTo>
                  <a:pt x="19451" y="7963"/>
                  <a:pt x="19451" y="7941"/>
                  <a:pt x="19445" y="7941"/>
                </a:cubicBezTo>
                <a:close/>
                <a:moveTo>
                  <a:pt x="19721" y="7587"/>
                </a:moveTo>
                <a:cubicBezTo>
                  <a:pt x="19715" y="7598"/>
                  <a:pt x="19715" y="7598"/>
                  <a:pt x="19721" y="7598"/>
                </a:cubicBezTo>
                <a:cubicBezTo>
                  <a:pt x="19721" y="7598"/>
                  <a:pt x="19721" y="7587"/>
                  <a:pt x="19721" y="7587"/>
                </a:cubicBezTo>
                <a:close/>
                <a:moveTo>
                  <a:pt x="19687" y="7662"/>
                </a:moveTo>
                <a:cubicBezTo>
                  <a:pt x="19687" y="7651"/>
                  <a:pt x="19681" y="7662"/>
                  <a:pt x="19681" y="7662"/>
                </a:cubicBezTo>
                <a:cubicBezTo>
                  <a:pt x="19681" y="7662"/>
                  <a:pt x="19687" y="7662"/>
                  <a:pt x="19687" y="7662"/>
                </a:cubicBezTo>
                <a:close/>
                <a:moveTo>
                  <a:pt x="18505" y="14744"/>
                </a:moveTo>
                <a:cubicBezTo>
                  <a:pt x="18505" y="14744"/>
                  <a:pt x="18505" y="14744"/>
                  <a:pt x="18505" y="14755"/>
                </a:cubicBezTo>
                <a:cubicBezTo>
                  <a:pt x="18505" y="14765"/>
                  <a:pt x="18505" y="14776"/>
                  <a:pt x="18505" y="14776"/>
                </a:cubicBezTo>
                <a:cubicBezTo>
                  <a:pt x="18511" y="14798"/>
                  <a:pt x="18517" y="14787"/>
                  <a:pt x="18517" y="14776"/>
                </a:cubicBezTo>
                <a:cubicBezTo>
                  <a:pt x="18522" y="14765"/>
                  <a:pt x="18522" y="14755"/>
                  <a:pt x="18528" y="14755"/>
                </a:cubicBezTo>
                <a:cubicBezTo>
                  <a:pt x="18528" y="14755"/>
                  <a:pt x="18534" y="14755"/>
                  <a:pt x="18534" y="14755"/>
                </a:cubicBezTo>
                <a:cubicBezTo>
                  <a:pt x="18534" y="14744"/>
                  <a:pt x="18528" y="14744"/>
                  <a:pt x="18528" y="14744"/>
                </a:cubicBezTo>
                <a:cubicBezTo>
                  <a:pt x="18522" y="14733"/>
                  <a:pt x="18522" y="14733"/>
                  <a:pt x="18522" y="14722"/>
                </a:cubicBezTo>
                <a:cubicBezTo>
                  <a:pt x="18522" y="14722"/>
                  <a:pt x="18517" y="14722"/>
                  <a:pt x="18517" y="14712"/>
                </a:cubicBezTo>
                <a:cubicBezTo>
                  <a:pt x="18511" y="14712"/>
                  <a:pt x="18511" y="14712"/>
                  <a:pt x="18511" y="14701"/>
                </a:cubicBezTo>
                <a:cubicBezTo>
                  <a:pt x="18511" y="14701"/>
                  <a:pt x="18511" y="14690"/>
                  <a:pt x="18505" y="14701"/>
                </a:cubicBezTo>
                <a:cubicBezTo>
                  <a:pt x="18505" y="14701"/>
                  <a:pt x="18505" y="14701"/>
                  <a:pt x="18505" y="14712"/>
                </a:cubicBezTo>
                <a:cubicBezTo>
                  <a:pt x="18505" y="14712"/>
                  <a:pt x="18505" y="14712"/>
                  <a:pt x="18505" y="14722"/>
                </a:cubicBezTo>
                <a:cubicBezTo>
                  <a:pt x="18505" y="14722"/>
                  <a:pt x="18511" y="14722"/>
                  <a:pt x="18511" y="14733"/>
                </a:cubicBezTo>
                <a:cubicBezTo>
                  <a:pt x="18511" y="14733"/>
                  <a:pt x="18505" y="14733"/>
                  <a:pt x="18505" y="14744"/>
                </a:cubicBezTo>
                <a:close/>
                <a:moveTo>
                  <a:pt x="18269" y="14164"/>
                </a:moveTo>
                <a:cubicBezTo>
                  <a:pt x="18275" y="14153"/>
                  <a:pt x="18269" y="14153"/>
                  <a:pt x="18269" y="14153"/>
                </a:cubicBezTo>
                <a:cubicBezTo>
                  <a:pt x="18264" y="14153"/>
                  <a:pt x="18264" y="14131"/>
                  <a:pt x="18252" y="14142"/>
                </a:cubicBezTo>
                <a:cubicBezTo>
                  <a:pt x="18252" y="14142"/>
                  <a:pt x="18247" y="14153"/>
                  <a:pt x="18247" y="14153"/>
                </a:cubicBezTo>
                <a:cubicBezTo>
                  <a:pt x="18241" y="14153"/>
                  <a:pt x="18235" y="14153"/>
                  <a:pt x="18230" y="14164"/>
                </a:cubicBezTo>
                <a:cubicBezTo>
                  <a:pt x="18230" y="14164"/>
                  <a:pt x="18224" y="14164"/>
                  <a:pt x="18224" y="14164"/>
                </a:cubicBezTo>
                <a:cubicBezTo>
                  <a:pt x="18224" y="14174"/>
                  <a:pt x="18230" y="14174"/>
                  <a:pt x="18230" y="14174"/>
                </a:cubicBezTo>
                <a:cubicBezTo>
                  <a:pt x="18235" y="14174"/>
                  <a:pt x="18235" y="14174"/>
                  <a:pt x="18235" y="14174"/>
                </a:cubicBezTo>
                <a:cubicBezTo>
                  <a:pt x="18235" y="14185"/>
                  <a:pt x="18241" y="14185"/>
                  <a:pt x="18241" y="14185"/>
                </a:cubicBezTo>
                <a:cubicBezTo>
                  <a:pt x="18247" y="14185"/>
                  <a:pt x="18247" y="14185"/>
                  <a:pt x="18247" y="14196"/>
                </a:cubicBezTo>
                <a:cubicBezTo>
                  <a:pt x="18247" y="14196"/>
                  <a:pt x="18252" y="14196"/>
                  <a:pt x="18252" y="14196"/>
                </a:cubicBezTo>
                <a:cubicBezTo>
                  <a:pt x="18258" y="14196"/>
                  <a:pt x="18258" y="14185"/>
                  <a:pt x="18258" y="14185"/>
                </a:cubicBezTo>
                <a:cubicBezTo>
                  <a:pt x="18258" y="14185"/>
                  <a:pt x="18264" y="14185"/>
                  <a:pt x="18264" y="14185"/>
                </a:cubicBezTo>
                <a:cubicBezTo>
                  <a:pt x="18269" y="14185"/>
                  <a:pt x="18269" y="14174"/>
                  <a:pt x="18269" y="14174"/>
                </a:cubicBezTo>
                <a:cubicBezTo>
                  <a:pt x="18269" y="14174"/>
                  <a:pt x="18269" y="14164"/>
                  <a:pt x="18269" y="14164"/>
                </a:cubicBezTo>
                <a:cubicBezTo>
                  <a:pt x="18269" y="14164"/>
                  <a:pt x="18269" y="14164"/>
                  <a:pt x="18269" y="14164"/>
                </a:cubicBezTo>
                <a:close/>
                <a:moveTo>
                  <a:pt x="18247" y="9854"/>
                </a:moveTo>
                <a:cubicBezTo>
                  <a:pt x="18247" y="9844"/>
                  <a:pt x="18247" y="9844"/>
                  <a:pt x="18247" y="9844"/>
                </a:cubicBezTo>
                <a:cubicBezTo>
                  <a:pt x="18252" y="9833"/>
                  <a:pt x="18252" y="9844"/>
                  <a:pt x="18252" y="9833"/>
                </a:cubicBezTo>
                <a:cubicBezTo>
                  <a:pt x="18258" y="9833"/>
                  <a:pt x="18252" y="9822"/>
                  <a:pt x="18252" y="9822"/>
                </a:cubicBezTo>
                <a:cubicBezTo>
                  <a:pt x="18252" y="9811"/>
                  <a:pt x="18252" y="9811"/>
                  <a:pt x="18252" y="9811"/>
                </a:cubicBezTo>
                <a:cubicBezTo>
                  <a:pt x="18247" y="9801"/>
                  <a:pt x="18241" y="9811"/>
                  <a:pt x="18241" y="9811"/>
                </a:cubicBezTo>
                <a:cubicBezTo>
                  <a:pt x="18247" y="9822"/>
                  <a:pt x="18247" y="9822"/>
                  <a:pt x="18247" y="9833"/>
                </a:cubicBezTo>
                <a:cubicBezTo>
                  <a:pt x="18247" y="9833"/>
                  <a:pt x="18241" y="9854"/>
                  <a:pt x="18247" y="9854"/>
                </a:cubicBezTo>
                <a:close/>
                <a:moveTo>
                  <a:pt x="18247" y="15389"/>
                </a:moveTo>
                <a:cubicBezTo>
                  <a:pt x="18247" y="15389"/>
                  <a:pt x="18252" y="15389"/>
                  <a:pt x="18252" y="15389"/>
                </a:cubicBezTo>
                <a:cubicBezTo>
                  <a:pt x="18258" y="15389"/>
                  <a:pt x="18258" y="15389"/>
                  <a:pt x="18258" y="15389"/>
                </a:cubicBezTo>
                <a:cubicBezTo>
                  <a:pt x="18264" y="15389"/>
                  <a:pt x="18269" y="15389"/>
                  <a:pt x="18269" y="15399"/>
                </a:cubicBezTo>
                <a:cubicBezTo>
                  <a:pt x="18275" y="15399"/>
                  <a:pt x="18275" y="15399"/>
                  <a:pt x="18280" y="15399"/>
                </a:cubicBezTo>
                <a:cubicBezTo>
                  <a:pt x="18280" y="15399"/>
                  <a:pt x="18280" y="15389"/>
                  <a:pt x="18280" y="15389"/>
                </a:cubicBezTo>
                <a:cubicBezTo>
                  <a:pt x="18286" y="15389"/>
                  <a:pt x="18292" y="15389"/>
                  <a:pt x="18292" y="15399"/>
                </a:cubicBezTo>
                <a:cubicBezTo>
                  <a:pt x="18297" y="15399"/>
                  <a:pt x="18297" y="15410"/>
                  <a:pt x="18303" y="15410"/>
                </a:cubicBezTo>
                <a:cubicBezTo>
                  <a:pt x="18309" y="15410"/>
                  <a:pt x="18309" y="15399"/>
                  <a:pt x="18314" y="15399"/>
                </a:cubicBezTo>
                <a:cubicBezTo>
                  <a:pt x="18314" y="15389"/>
                  <a:pt x="18320" y="15378"/>
                  <a:pt x="18325" y="15378"/>
                </a:cubicBezTo>
                <a:cubicBezTo>
                  <a:pt x="18325" y="15378"/>
                  <a:pt x="18331" y="15378"/>
                  <a:pt x="18331" y="15378"/>
                </a:cubicBezTo>
                <a:cubicBezTo>
                  <a:pt x="18337" y="15367"/>
                  <a:pt x="18337" y="15367"/>
                  <a:pt x="18337" y="15367"/>
                </a:cubicBezTo>
                <a:cubicBezTo>
                  <a:pt x="18337" y="15356"/>
                  <a:pt x="18342" y="15356"/>
                  <a:pt x="18342" y="15346"/>
                </a:cubicBezTo>
                <a:cubicBezTo>
                  <a:pt x="18342" y="15324"/>
                  <a:pt x="18337" y="15335"/>
                  <a:pt x="18331" y="15324"/>
                </a:cubicBezTo>
                <a:cubicBezTo>
                  <a:pt x="18325" y="15313"/>
                  <a:pt x="18325" y="15313"/>
                  <a:pt x="18320" y="15313"/>
                </a:cubicBezTo>
                <a:cubicBezTo>
                  <a:pt x="18320" y="15313"/>
                  <a:pt x="18320" y="15324"/>
                  <a:pt x="18320" y="15324"/>
                </a:cubicBezTo>
                <a:cubicBezTo>
                  <a:pt x="18314" y="15324"/>
                  <a:pt x="18314" y="15324"/>
                  <a:pt x="18309" y="15324"/>
                </a:cubicBezTo>
                <a:cubicBezTo>
                  <a:pt x="18309" y="15324"/>
                  <a:pt x="18309" y="15324"/>
                  <a:pt x="18303" y="15335"/>
                </a:cubicBezTo>
                <a:cubicBezTo>
                  <a:pt x="18303" y="15335"/>
                  <a:pt x="18303" y="15335"/>
                  <a:pt x="18297" y="15335"/>
                </a:cubicBezTo>
                <a:cubicBezTo>
                  <a:pt x="18292" y="15335"/>
                  <a:pt x="18292" y="15346"/>
                  <a:pt x="18286" y="15346"/>
                </a:cubicBezTo>
                <a:cubicBezTo>
                  <a:pt x="18280" y="15346"/>
                  <a:pt x="18275" y="15324"/>
                  <a:pt x="18269" y="15313"/>
                </a:cubicBezTo>
                <a:cubicBezTo>
                  <a:pt x="18269" y="15313"/>
                  <a:pt x="18264" y="15313"/>
                  <a:pt x="18264" y="15313"/>
                </a:cubicBezTo>
                <a:cubicBezTo>
                  <a:pt x="18264" y="15324"/>
                  <a:pt x="18269" y="15324"/>
                  <a:pt x="18264" y="15324"/>
                </a:cubicBezTo>
                <a:cubicBezTo>
                  <a:pt x="18264" y="15335"/>
                  <a:pt x="18264" y="15335"/>
                  <a:pt x="18258" y="15335"/>
                </a:cubicBezTo>
                <a:cubicBezTo>
                  <a:pt x="18252" y="15335"/>
                  <a:pt x="18252" y="15346"/>
                  <a:pt x="18252" y="15346"/>
                </a:cubicBezTo>
                <a:cubicBezTo>
                  <a:pt x="18252" y="15356"/>
                  <a:pt x="18258" y="15367"/>
                  <a:pt x="18252" y="15367"/>
                </a:cubicBezTo>
                <a:cubicBezTo>
                  <a:pt x="18252" y="15378"/>
                  <a:pt x="18241" y="15378"/>
                  <a:pt x="18247" y="15389"/>
                </a:cubicBezTo>
                <a:close/>
                <a:moveTo>
                  <a:pt x="18286" y="13981"/>
                </a:moveTo>
                <a:cubicBezTo>
                  <a:pt x="18286" y="13981"/>
                  <a:pt x="18292" y="13981"/>
                  <a:pt x="18292" y="13992"/>
                </a:cubicBezTo>
                <a:cubicBezTo>
                  <a:pt x="18292" y="13992"/>
                  <a:pt x="18292" y="13992"/>
                  <a:pt x="18292" y="13992"/>
                </a:cubicBezTo>
                <a:cubicBezTo>
                  <a:pt x="18297" y="14002"/>
                  <a:pt x="18297" y="14002"/>
                  <a:pt x="18297" y="13992"/>
                </a:cubicBezTo>
                <a:cubicBezTo>
                  <a:pt x="18303" y="13992"/>
                  <a:pt x="18297" y="13981"/>
                  <a:pt x="18303" y="13981"/>
                </a:cubicBezTo>
                <a:cubicBezTo>
                  <a:pt x="18303" y="13981"/>
                  <a:pt x="18303" y="13981"/>
                  <a:pt x="18309" y="13981"/>
                </a:cubicBezTo>
                <a:cubicBezTo>
                  <a:pt x="18309" y="13981"/>
                  <a:pt x="18309" y="13981"/>
                  <a:pt x="18314" y="13981"/>
                </a:cubicBezTo>
                <a:cubicBezTo>
                  <a:pt x="18314" y="13981"/>
                  <a:pt x="18320" y="13981"/>
                  <a:pt x="18320" y="13981"/>
                </a:cubicBezTo>
                <a:cubicBezTo>
                  <a:pt x="18320" y="13981"/>
                  <a:pt x="18325" y="13992"/>
                  <a:pt x="18325" y="13981"/>
                </a:cubicBezTo>
                <a:cubicBezTo>
                  <a:pt x="18331" y="13981"/>
                  <a:pt x="18325" y="13970"/>
                  <a:pt x="18325" y="13959"/>
                </a:cubicBezTo>
                <a:cubicBezTo>
                  <a:pt x="18325" y="13959"/>
                  <a:pt x="18325" y="13959"/>
                  <a:pt x="18320" y="13949"/>
                </a:cubicBezTo>
                <a:cubicBezTo>
                  <a:pt x="18320" y="13949"/>
                  <a:pt x="18320" y="13949"/>
                  <a:pt x="18314" y="13949"/>
                </a:cubicBezTo>
                <a:cubicBezTo>
                  <a:pt x="18309" y="13949"/>
                  <a:pt x="18309" y="13938"/>
                  <a:pt x="18303" y="13938"/>
                </a:cubicBezTo>
                <a:cubicBezTo>
                  <a:pt x="18297" y="13938"/>
                  <a:pt x="18297" y="13938"/>
                  <a:pt x="18297" y="13938"/>
                </a:cubicBezTo>
                <a:cubicBezTo>
                  <a:pt x="18292" y="13938"/>
                  <a:pt x="18292" y="13938"/>
                  <a:pt x="18292" y="13938"/>
                </a:cubicBezTo>
                <a:cubicBezTo>
                  <a:pt x="18286" y="13938"/>
                  <a:pt x="18286" y="13938"/>
                  <a:pt x="18286" y="13938"/>
                </a:cubicBezTo>
                <a:cubicBezTo>
                  <a:pt x="18286" y="13949"/>
                  <a:pt x="18286" y="13949"/>
                  <a:pt x="18286" y="13949"/>
                </a:cubicBezTo>
                <a:cubicBezTo>
                  <a:pt x="18292" y="13949"/>
                  <a:pt x="18286" y="13959"/>
                  <a:pt x="18292" y="13959"/>
                </a:cubicBezTo>
                <a:cubicBezTo>
                  <a:pt x="18292" y="13959"/>
                  <a:pt x="18292" y="13959"/>
                  <a:pt x="18292" y="13959"/>
                </a:cubicBezTo>
                <a:cubicBezTo>
                  <a:pt x="18292" y="13959"/>
                  <a:pt x="18297" y="13970"/>
                  <a:pt x="18292" y="13970"/>
                </a:cubicBezTo>
                <a:cubicBezTo>
                  <a:pt x="18292" y="13970"/>
                  <a:pt x="18292" y="13970"/>
                  <a:pt x="18292" y="13970"/>
                </a:cubicBezTo>
                <a:cubicBezTo>
                  <a:pt x="18286" y="13970"/>
                  <a:pt x="18286" y="13959"/>
                  <a:pt x="18286" y="13959"/>
                </a:cubicBezTo>
                <a:cubicBezTo>
                  <a:pt x="18286" y="13959"/>
                  <a:pt x="18286" y="13959"/>
                  <a:pt x="18286" y="13959"/>
                </a:cubicBezTo>
                <a:cubicBezTo>
                  <a:pt x="18280" y="13959"/>
                  <a:pt x="18286" y="13949"/>
                  <a:pt x="18280" y="13949"/>
                </a:cubicBezTo>
                <a:cubicBezTo>
                  <a:pt x="18280" y="13949"/>
                  <a:pt x="18280" y="13949"/>
                  <a:pt x="18275" y="13949"/>
                </a:cubicBezTo>
                <a:cubicBezTo>
                  <a:pt x="18275" y="13949"/>
                  <a:pt x="18269" y="13959"/>
                  <a:pt x="18264" y="13959"/>
                </a:cubicBezTo>
                <a:cubicBezTo>
                  <a:pt x="18264" y="13959"/>
                  <a:pt x="18258" y="13949"/>
                  <a:pt x="18258" y="13959"/>
                </a:cubicBezTo>
                <a:cubicBezTo>
                  <a:pt x="18252" y="13959"/>
                  <a:pt x="18258" y="13959"/>
                  <a:pt x="18258" y="13959"/>
                </a:cubicBezTo>
                <a:cubicBezTo>
                  <a:pt x="18258" y="13970"/>
                  <a:pt x="18264" y="13970"/>
                  <a:pt x="18264" y="13970"/>
                </a:cubicBezTo>
                <a:cubicBezTo>
                  <a:pt x="18269" y="13970"/>
                  <a:pt x="18275" y="13970"/>
                  <a:pt x="18275" y="13981"/>
                </a:cubicBezTo>
                <a:cubicBezTo>
                  <a:pt x="18280" y="13981"/>
                  <a:pt x="18280" y="13992"/>
                  <a:pt x="18275" y="13992"/>
                </a:cubicBezTo>
                <a:cubicBezTo>
                  <a:pt x="18275" y="13992"/>
                  <a:pt x="18269" y="13992"/>
                  <a:pt x="18275" y="14002"/>
                </a:cubicBezTo>
                <a:cubicBezTo>
                  <a:pt x="18275" y="14002"/>
                  <a:pt x="18275" y="14002"/>
                  <a:pt x="18275" y="14002"/>
                </a:cubicBezTo>
                <a:cubicBezTo>
                  <a:pt x="18280" y="13992"/>
                  <a:pt x="18280" y="14002"/>
                  <a:pt x="18280" y="13992"/>
                </a:cubicBezTo>
                <a:cubicBezTo>
                  <a:pt x="18286" y="13992"/>
                  <a:pt x="18280" y="13992"/>
                  <a:pt x="18280" y="13981"/>
                </a:cubicBezTo>
                <a:cubicBezTo>
                  <a:pt x="18280" y="13981"/>
                  <a:pt x="18280" y="13981"/>
                  <a:pt x="18280" y="13970"/>
                </a:cubicBezTo>
                <a:cubicBezTo>
                  <a:pt x="18286" y="13970"/>
                  <a:pt x="18286" y="13981"/>
                  <a:pt x="18286" y="13981"/>
                </a:cubicBezTo>
                <a:close/>
                <a:moveTo>
                  <a:pt x="19788" y="7426"/>
                </a:moveTo>
                <a:cubicBezTo>
                  <a:pt x="19783" y="7426"/>
                  <a:pt x="19783" y="7436"/>
                  <a:pt x="19783" y="7436"/>
                </a:cubicBezTo>
                <a:cubicBezTo>
                  <a:pt x="19788" y="7436"/>
                  <a:pt x="19788" y="7436"/>
                  <a:pt x="19794" y="7426"/>
                </a:cubicBezTo>
                <a:cubicBezTo>
                  <a:pt x="19794" y="7426"/>
                  <a:pt x="19800" y="7415"/>
                  <a:pt x="19794" y="7415"/>
                </a:cubicBezTo>
                <a:cubicBezTo>
                  <a:pt x="19794" y="7415"/>
                  <a:pt x="19788" y="7426"/>
                  <a:pt x="19788" y="7426"/>
                </a:cubicBezTo>
                <a:close/>
                <a:moveTo>
                  <a:pt x="20593" y="16721"/>
                </a:moveTo>
                <a:cubicBezTo>
                  <a:pt x="20598" y="16721"/>
                  <a:pt x="20604" y="16732"/>
                  <a:pt x="20610" y="16721"/>
                </a:cubicBezTo>
                <a:cubicBezTo>
                  <a:pt x="20615" y="16721"/>
                  <a:pt x="20615" y="16710"/>
                  <a:pt x="20615" y="16710"/>
                </a:cubicBezTo>
                <a:cubicBezTo>
                  <a:pt x="20615" y="16700"/>
                  <a:pt x="20615" y="16689"/>
                  <a:pt x="20610" y="16689"/>
                </a:cubicBezTo>
                <a:cubicBezTo>
                  <a:pt x="20604" y="16678"/>
                  <a:pt x="20604" y="16678"/>
                  <a:pt x="20598" y="16678"/>
                </a:cubicBezTo>
                <a:cubicBezTo>
                  <a:pt x="20593" y="16667"/>
                  <a:pt x="20587" y="16657"/>
                  <a:pt x="20587" y="16657"/>
                </a:cubicBezTo>
                <a:cubicBezTo>
                  <a:pt x="20582" y="16646"/>
                  <a:pt x="20582" y="16646"/>
                  <a:pt x="20576" y="16635"/>
                </a:cubicBezTo>
                <a:cubicBezTo>
                  <a:pt x="20570" y="16624"/>
                  <a:pt x="20565" y="16624"/>
                  <a:pt x="20559" y="16624"/>
                </a:cubicBezTo>
                <a:cubicBezTo>
                  <a:pt x="20548" y="16614"/>
                  <a:pt x="20537" y="16592"/>
                  <a:pt x="20525" y="16581"/>
                </a:cubicBezTo>
                <a:cubicBezTo>
                  <a:pt x="20525" y="16571"/>
                  <a:pt x="20520" y="16560"/>
                  <a:pt x="20514" y="16549"/>
                </a:cubicBezTo>
                <a:cubicBezTo>
                  <a:pt x="20508" y="16539"/>
                  <a:pt x="20503" y="16539"/>
                  <a:pt x="20503" y="16528"/>
                </a:cubicBezTo>
                <a:cubicBezTo>
                  <a:pt x="20497" y="16517"/>
                  <a:pt x="20492" y="16506"/>
                  <a:pt x="20486" y="16506"/>
                </a:cubicBezTo>
                <a:cubicBezTo>
                  <a:pt x="20480" y="16496"/>
                  <a:pt x="20475" y="16496"/>
                  <a:pt x="20469" y="16485"/>
                </a:cubicBezTo>
                <a:cubicBezTo>
                  <a:pt x="20463" y="16474"/>
                  <a:pt x="20458" y="16463"/>
                  <a:pt x="20452" y="16463"/>
                </a:cubicBezTo>
                <a:cubicBezTo>
                  <a:pt x="20452" y="16453"/>
                  <a:pt x="20452" y="16453"/>
                  <a:pt x="20452" y="16453"/>
                </a:cubicBezTo>
                <a:cubicBezTo>
                  <a:pt x="20447" y="16453"/>
                  <a:pt x="20447" y="16463"/>
                  <a:pt x="20447" y="16463"/>
                </a:cubicBezTo>
                <a:cubicBezTo>
                  <a:pt x="20441" y="16453"/>
                  <a:pt x="20441" y="16453"/>
                  <a:pt x="20441" y="16442"/>
                </a:cubicBezTo>
                <a:cubicBezTo>
                  <a:pt x="20441" y="16442"/>
                  <a:pt x="20441" y="16431"/>
                  <a:pt x="20435" y="16431"/>
                </a:cubicBezTo>
                <a:cubicBezTo>
                  <a:pt x="20435" y="16431"/>
                  <a:pt x="20435" y="16442"/>
                  <a:pt x="20435" y="16442"/>
                </a:cubicBezTo>
                <a:cubicBezTo>
                  <a:pt x="20430" y="16453"/>
                  <a:pt x="20430" y="16442"/>
                  <a:pt x="20424" y="16431"/>
                </a:cubicBezTo>
                <a:cubicBezTo>
                  <a:pt x="20424" y="16431"/>
                  <a:pt x="20424" y="16453"/>
                  <a:pt x="20430" y="16453"/>
                </a:cubicBezTo>
                <a:cubicBezTo>
                  <a:pt x="20430" y="16463"/>
                  <a:pt x="20430" y="16463"/>
                  <a:pt x="20435" y="16474"/>
                </a:cubicBezTo>
                <a:cubicBezTo>
                  <a:pt x="20435" y="16485"/>
                  <a:pt x="20441" y="16485"/>
                  <a:pt x="20441" y="16496"/>
                </a:cubicBezTo>
                <a:cubicBezTo>
                  <a:pt x="20447" y="16506"/>
                  <a:pt x="20447" y="16517"/>
                  <a:pt x="20452" y="16517"/>
                </a:cubicBezTo>
                <a:cubicBezTo>
                  <a:pt x="20452" y="16517"/>
                  <a:pt x="20458" y="16528"/>
                  <a:pt x="20458" y="16528"/>
                </a:cubicBezTo>
                <a:cubicBezTo>
                  <a:pt x="20463" y="16539"/>
                  <a:pt x="20463" y="16539"/>
                  <a:pt x="20463" y="16549"/>
                </a:cubicBezTo>
                <a:cubicBezTo>
                  <a:pt x="20469" y="16549"/>
                  <a:pt x="20475" y="16560"/>
                  <a:pt x="20475" y="16560"/>
                </a:cubicBezTo>
                <a:cubicBezTo>
                  <a:pt x="20480" y="16581"/>
                  <a:pt x="20480" y="16592"/>
                  <a:pt x="20492" y="16603"/>
                </a:cubicBezTo>
                <a:cubicBezTo>
                  <a:pt x="20503" y="16614"/>
                  <a:pt x="20508" y="16624"/>
                  <a:pt x="20520" y="16646"/>
                </a:cubicBezTo>
                <a:cubicBezTo>
                  <a:pt x="20520" y="16646"/>
                  <a:pt x="20531" y="16657"/>
                  <a:pt x="20531" y="16646"/>
                </a:cubicBezTo>
                <a:cubicBezTo>
                  <a:pt x="20537" y="16646"/>
                  <a:pt x="20537" y="16646"/>
                  <a:pt x="20537" y="16646"/>
                </a:cubicBezTo>
                <a:cubicBezTo>
                  <a:pt x="20537" y="16635"/>
                  <a:pt x="20542" y="16646"/>
                  <a:pt x="20542" y="16646"/>
                </a:cubicBezTo>
                <a:cubicBezTo>
                  <a:pt x="20542" y="16657"/>
                  <a:pt x="20548" y="16657"/>
                  <a:pt x="20548" y="16667"/>
                </a:cubicBezTo>
                <a:cubicBezTo>
                  <a:pt x="20548" y="16667"/>
                  <a:pt x="20553" y="16678"/>
                  <a:pt x="20553" y="16678"/>
                </a:cubicBezTo>
                <a:cubicBezTo>
                  <a:pt x="20565" y="16689"/>
                  <a:pt x="20576" y="16700"/>
                  <a:pt x="20587" y="16710"/>
                </a:cubicBezTo>
                <a:cubicBezTo>
                  <a:pt x="20587" y="16710"/>
                  <a:pt x="20593" y="16721"/>
                  <a:pt x="20593" y="16721"/>
                </a:cubicBezTo>
                <a:close/>
                <a:moveTo>
                  <a:pt x="21060" y="6792"/>
                </a:moveTo>
                <a:cubicBezTo>
                  <a:pt x="21060" y="6781"/>
                  <a:pt x="21060" y="6781"/>
                  <a:pt x="21060" y="6781"/>
                </a:cubicBezTo>
                <a:cubicBezTo>
                  <a:pt x="21060" y="6770"/>
                  <a:pt x="21054" y="6781"/>
                  <a:pt x="21054" y="6781"/>
                </a:cubicBezTo>
                <a:cubicBezTo>
                  <a:pt x="21054" y="6781"/>
                  <a:pt x="21054" y="6781"/>
                  <a:pt x="21054" y="6792"/>
                </a:cubicBezTo>
                <a:cubicBezTo>
                  <a:pt x="21054" y="6792"/>
                  <a:pt x="21060" y="6792"/>
                  <a:pt x="21060" y="6792"/>
                </a:cubicBezTo>
                <a:close/>
                <a:moveTo>
                  <a:pt x="17622" y="12455"/>
                </a:moveTo>
                <a:cubicBezTo>
                  <a:pt x="17622" y="12455"/>
                  <a:pt x="17628" y="12455"/>
                  <a:pt x="17622" y="12444"/>
                </a:cubicBezTo>
                <a:cubicBezTo>
                  <a:pt x="17622" y="12444"/>
                  <a:pt x="17622" y="12444"/>
                  <a:pt x="17622" y="12444"/>
                </a:cubicBezTo>
                <a:cubicBezTo>
                  <a:pt x="17622" y="12444"/>
                  <a:pt x="17622" y="12444"/>
                  <a:pt x="17622" y="12444"/>
                </a:cubicBezTo>
                <a:cubicBezTo>
                  <a:pt x="17622" y="12433"/>
                  <a:pt x="17622" y="12433"/>
                  <a:pt x="17616" y="12433"/>
                </a:cubicBezTo>
                <a:cubicBezTo>
                  <a:pt x="17616" y="12433"/>
                  <a:pt x="17616" y="12433"/>
                  <a:pt x="17616" y="12433"/>
                </a:cubicBezTo>
                <a:cubicBezTo>
                  <a:pt x="17616" y="12433"/>
                  <a:pt x="17616" y="12433"/>
                  <a:pt x="17616" y="12433"/>
                </a:cubicBezTo>
                <a:cubicBezTo>
                  <a:pt x="17616" y="12433"/>
                  <a:pt x="17611" y="12433"/>
                  <a:pt x="17611" y="12433"/>
                </a:cubicBezTo>
                <a:cubicBezTo>
                  <a:pt x="17611" y="12433"/>
                  <a:pt x="17616" y="12444"/>
                  <a:pt x="17616" y="12444"/>
                </a:cubicBezTo>
                <a:cubicBezTo>
                  <a:pt x="17611" y="12444"/>
                  <a:pt x="17611" y="12444"/>
                  <a:pt x="17611" y="12433"/>
                </a:cubicBezTo>
                <a:cubicBezTo>
                  <a:pt x="17611" y="12433"/>
                  <a:pt x="17611" y="12433"/>
                  <a:pt x="17611" y="12433"/>
                </a:cubicBezTo>
                <a:cubicBezTo>
                  <a:pt x="17611" y="12433"/>
                  <a:pt x="17605" y="12433"/>
                  <a:pt x="17605" y="12433"/>
                </a:cubicBezTo>
                <a:cubicBezTo>
                  <a:pt x="17605" y="12423"/>
                  <a:pt x="17605" y="12423"/>
                  <a:pt x="17605" y="12423"/>
                </a:cubicBezTo>
                <a:cubicBezTo>
                  <a:pt x="17605" y="12423"/>
                  <a:pt x="17600" y="12423"/>
                  <a:pt x="17600" y="12423"/>
                </a:cubicBezTo>
                <a:cubicBezTo>
                  <a:pt x="17600" y="12423"/>
                  <a:pt x="17600" y="12412"/>
                  <a:pt x="17600" y="12412"/>
                </a:cubicBezTo>
                <a:cubicBezTo>
                  <a:pt x="17600" y="12412"/>
                  <a:pt x="17594" y="12412"/>
                  <a:pt x="17594" y="12423"/>
                </a:cubicBezTo>
                <a:cubicBezTo>
                  <a:pt x="17600" y="12423"/>
                  <a:pt x="17594" y="12423"/>
                  <a:pt x="17594" y="12433"/>
                </a:cubicBezTo>
                <a:cubicBezTo>
                  <a:pt x="17594" y="12433"/>
                  <a:pt x="17594" y="12433"/>
                  <a:pt x="17594" y="12444"/>
                </a:cubicBezTo>
                <a:cubicBezTo>
                  <a:pt x="17594" y="12444"/>
                  <a:pt x="17594" y="12433"/>
                  <a:pt x="17594" y="12433"/>
                </a:cubicBezTo>
                <a:cubicBezTo>
                  <a:pt x="17594" y="12433"/>
                  <a:pt x="17600" y="12444"/>
                  <a:pt x="17600" y="12444"/>
                </a:cubicBezTo>
                <a:cubicBezTo>
                  <a:pt x="17600" y="12444"/>
                  <a:pt x="17600" y="12444"/>
                  <a:pt x="17600" y="12444"/>
                </a:cubicBezTo>
                <a:cubicBezTo>
                  <a:pt x="17600" y="12444"/>
                  <a:pt x="17600" y="12455"/>
                  <a:pt x="17600" y="12455"/>
                </a:cubicBezTo>
                <a:cubicBezTo>
                  <a:pt x="17605" y="12455"/>
                  <a:pt x="17605" y="12455"/>
                  <a:pt x="17605" y="12455"/>
                </a:cubicBezTo>
                <a:cubicBezTo>
                  <a:pt x="17605" y="12455"/>
                  <a:pt x="17605" y="12466"/>
                  <a:pt x="17611" y="12455"/>
                </a:cubicBezTo>
                <a:cubicBezTo>
                  <a:pt x="17611" y="12455"/>
                  <a:pt x="17605" y="12455"/>
                  <a:pt x="17611" y="12455"/>
                </a:cubicBezTo>
                <a:cubicBezTo>
                  <a:pt x="17611" y="12455"/>
                  <a:pt x="17611" y="12455"/>
                  <a:pt x="17611" y="12455"/>
                </a:cubicBezTo>
                <a:cubicBezTo>
                  <a:pt x="17611" y="12455"/>
                  <a:pt x="17611" y="12455"/>
                  <a:pt x="17611" y="12455"/>
                </a:cubicBezTo>
                <a:cubicBezTo>
                  <a:pt x="17611" y="12455"/>
                  <a:pt x="17611" y="12455"/>
                  <a:pt x="17611" y="12455"/>
                </a:cubicBezTo>
                <a:cubicBezTo>
                  <a:pt x="17611" y="12455"/>
                  <a:pt x="17611" y="12455"/>
                  <a:pt x="17616" y="12455"/>
                </a:cubicBezTo>
                <a:cubicBezTo>
                  <a:pt x="17616" y="12466"/>
                  <a:pt x="17616" y="12455"/>
                  <a:pt x="17616" y="12455"/>
                </a:cubicBezTo>
                <a:cubicBezTo>
                  <a:pt x="17616" y="12455"/>
                  <a:pt x="17616" y="12466"/>
                  <a:pt x="17616" y="12466"/>
                </a:cubicBezTo>
                <a:cubicBezTo>
                  <a:pt x="17616" y="12466"/>
                  <a:pt x="17616" y="12466"/>
                  <a:pt x="17616" y="12466"/>
                </a:cubicBezTo>
                <a:cubicBezTo>
                  <a:pt x="17616" y="12466"/>
                  <a:pt x="17616" y="12466"/>
                  <a:pt x="17616" y="12476"/>
                </a:cubicBezTo>
                <a:cubicBezTo>
                  <a:pt x="17616" y="12476"/>
                  <a:pt x="17616" y="12476"/>
                  <a:pt x="17616" y="12476"/>
                </a:cubicBezTo>
                <a:cubicBezTo>
                  <a:pt x="17622" y="12476"/>
                  <a:pt x="17622" y="12476"/>
                  <a:pt x="17622" y="12476"/>
                </a:cubicBezTo>
                <a:cubicBezTo>
                  <a:pt x="17622" y="12476"/>
                  <a:pt x="17616" y="12476"/>
                  <a:pt x="17616" y="12466"/>
                </a:cubicBezTo>
                <a:cubicBezTo>
                  <a:pt x="17622" y="12466"/>
                  <a:pt x="17622" y="12466"/>
                  <a:pt x="17622" y="12466"/>
                </a:cubicBezTo>
                <a:cubicBezTo>
                  <a:pt x="17622" y="12455"/>
                  <a:pt x="17616" y="12466"/>
                  <a:pt x="17616" y="12455"/>
                </a:cubicBezTo>
                <a:cubicBezTo>
                  <a:pt x="17616" y="12455"/>
                  <a:pt x="17616" y="12455"/>
                  <a:pt x="17616" y="12455"/>
                </a:cubicBezTo>
                <a:cubicBezTo>
                  <a:pt x="17622" y="12455"/>
                  <a:pt x="17622" y="12455"/>
                  <a:pt x="17622" y="12455"/>
                </a:cubicBezTo>
                <a:close/>
                <a:moveTo>
                  <a:pt x="21071" y="6792"/>
                </a:moveTo>
                <a:cubicBezTo>
                  <a:pt x="21071" y="6792"/>
                  <a:pt x="21065" y="6792"/>
                  <a:pt x="21065" y="6792"/>
                </a:cubicBezTo>
                <a:cubicBezTo>
                  <a:pt x="21065" y="6792"/>
                  <a:pt x="21065" y="6792"/>
                  <a:pt x="21065" y="6792"/>
                </a:cubicBezTo>
                <a:cubicBezTo>
                  <a:pt x="21065" y="6802"/>
                  <a:pt x="21071" y="6792"/>
                  <a:pt x="21071" y="6802"/>
                </a:cubicBezTo>
                <a:cubicBezTo>
                  <a:pt x="21071" y="6802"/>
                  <a:pt x="21071" y="6802"/>
                  <a:pt x="21071" y="6792"/>
                </a:cubicBezTo>
                <a:close/>
                <a:moveTo>
                  <a:pt x="21015" y="6738"/>
                </a:moveTo>
                <a:cubicBezTo>
                  <a:pt x="21015" y="6738"/>
                  <a:pt x="21015" y="6727"/>
                  <a:pt x="21009" y="6727"/>
                </a:cubicBezTo>
                <a:cubicBezTo>
                  <a:pt x="21009" y="6738"/>
                  <a:pt x="21004" y="6738"/>
                  <a:pt x="21004" y="6738"/>
                </a:cubicBezTo>
                <a:cubicBezTo>
                  <a:pt x="21004" y="6738"/>
                  <a:pt x="20998" y="6727"/>
                  <a:pt x="20992" y="6727"/>
                </a:cubicBezTo>
                <a:cubicBezTo>
                  <a:pt x="20992" y="6716"/>
                  <a:pt x="20981" y="6727"/>
                  <a:pt x="20975" y="6727"/>
                </a:cubicBezTo>
                <a:cubicBezTo>
                  <a:pt x="20970" y="6738"/>
                  <a:pt x="20970" y="6738"/>
                  <a:pt x="20975" y="6738"/>
                </a:cubicBezTo>
                <a:cubicBezTo>
                  <a:pt x="20975" y="6738"/>
                  <a:pt x="20975" y="6738"/>
                  <a:pt x="20981" y="6738"/>
                </a:cubicBezTo>
                <a:cubicBezTo>
                  <a:pt x="20987" y="6738"/>
                  <a:pt x="20981" y="6749"/>
                  <a:pt x="20981" y="6749"/>
                </a:cubicBezTo>
                <a:cubicBezTo>
                  <a:pt x="20981" y="6749"/>
                  <a:pt x="20987" y="6749"/>
                  <a:pt x="20987" y="6749"/>
                </a:cubicBezTo>
                <a:cubicBezTo>
                  <a:pt x="20992" y="6749"/>
                  <a:pt x="20987" y="6759"/>
                  <a:pt x="20987" y="6759"/>
                </a:cubicBezTo>
                <a:cubicBezTo>
                  <a:pt x="20987" y="6770"/>
                  <a:pt x="20987" y="6770"/>
                  <a:pt x="20992" y="6770"/>
                </a:cubicBezTo>
                <a:cubicBezTo>
                  <a:pt x="20992" y="6770"/>
                  <a:pt x="20998" y="6770"/>
                  <a:pt x="20998" y="6770"/>
                </a:cubicBezTo>
                <a:cubicBezTo>
                  <a:pt x="20998" y="6781"/>
                  <a:pt x="20998" y="6770"/>
                  <a:pt x="21004" y="6770"/>
                </a:cubicBezTo>
                <a:cubicBezTo>
                  <a:pt x="21004" y="6770"/>
                  <a:pt x="21009" y="6759"/>
                  <a:pt x="21009" y="6770"/>
                </a:cubicBezTo>
                <a:cubicBezTo>
                  <a:pt x="21009" y="6781"/>
                  <a:pt x="21015" y="6770"/>
                  <a:pt x="21015" y="6770"/>
                </a:cubicBezTo>
                <a:cubicBezTo>
                  <a:pt x="21015" y="6770"/>
                  <a:pt x="21020" y="6770"/>
                  <a:pt x="21026" y="6770"/>
                </a:cubicBezTo>
                <a:cubicBezTo>
                  <a:pt x="21026" y="6770"/>
                  <a:pt x="21026" y="6770"/>
                  <a:pt x="21032" y="6770"/>
                </a:cubicBezTo>
                <a:cubicBezTo>
                  <a:pt x="21032" y="6770"/>
                  <a:pt x="21032" y="6770"/>
                  <a:pt x="21032" y="6770"/>
                </a:cubicBezTo>
                <a:cubicBezTo>
                  <a:pt x="21032" y="6759"/>
                  <a:pt x="21032" y="6759"/>
                  <a:pt x="21026" y="6759"/>
                </a:cubicBezTo>
                <a:cubicBezTo>
                  <a:pt x="21026" y="6749"/>
                  <a:pt x="21020" y="6749"/>
                  <a:pt x="21020" y="6749"/>
                </a:cubicBezTo>
                <a:cubicBezTo>
                  <a:pt x="21015" y="6749"/>
                  <a:pt x="21015" y="6749"/>
                  <a:pt x="21015" y="6738"/>
                </a:cubicBezTo>
                <a:cubicBezTo>
                  <a:pt x="21015" y="6738"/>
                  <a:pt x="21020" y="6738"/>
                  <a:pt x="21015" y="6738"/>
                </a:cubicBezTo>
                <a:close/>
                <a:moveTo>
                  <a:pt x="21020" y="6835"/>
                </a:moveTo>
                <a:cubicBezTo>
                  <a:pt x="21020" y="6835"/>
                  <a:pt x="21015" y="6835"/>
                  <a:pt x="21015" y="6845"/>
                </a:cubicBezTo>
                <a:cubicBezTo>
                  <a:pt x="21015" y="6845"/>
                  <a:pt x="21020" y="6845"/>
                  <a:pt x="21026" y="6845"/>
                </a:cubicBezTo>
                <a:cubicBezTo>
                  <a:pt x="21032" y="6845"/>
                  <a:pt x="21032" y="6856"/>
                  <a:pt x="21032" y="6856"/>
                </a:cubicBezTo>
                <a:cubicBezTo>
                  <a:pt x="21032" y="6867"/>
                  <a:pt x="21032" y="6856"/>
                  <a:pt x="21037" y="6856"/>
                </a:cubicBezTo>
                <a:cubicBezTo>
                  <a:pt x="21037" y="6856"/>
                  <a:pt x="21037" y="6845"/>
                  <a:pt x="21037" y="6845"/>
                </a:cubicBezTo>
                <a:cubicBezTo>
                  <a:pt x="21037" y="6845"/>
                  <a:pt x="21037" y="6835"/>
                  <a:pt x="21043" y="6835"/>
                </a:cubicBezTo>
                <a:cubicBezTo>
                  <a:pt x="21043" y="6835"/>
                  <a:pt x="21043" y="6824"/>
                  <a:pt x="21043" y="6824"/>
                </a:cubicBezTo>
                <a:cubicBezTo>
                  <a:pt x="21037" y="6824"/>
                  <a:pt x="21037" y="6835"/>
                  <a:pt x="21037" y="6835"/>
                </a:cubicBezTo>
                <a:cubicBezTo>
                  <a:pt x="21037" y="6835"/>
                  <a:pt x="21032" y="6835"/>
                  <a:pt x="21026" y="6835"/>
                </a:cubicBezTo>
                <a:cubicBezTo>
                  <a:pt x="21026" y="6835"/>
                  <a:pt x="21020" y="6835"/>
                  <a:pt x="21020" y="6835"/>
                </a:cubicBezTo>
                <a:close/>
                <a:moveTo>
                  <a:pt x="21178" y="6888"/>
                </a:moveTo>
                <a:cubicBezTo>
                  <a:pt x="21178" y="6878"/>
                  <a:pt x="21178" y="6878"/>
                  <a:pt x="21172" y="6878"/>
                </a:cubicBezTo>
                <a:cubicBezTo>
                  <a:pt x="21172" y="6878"/>
                  <a:pt x="21172" y="6878"/>
                  <a:pt x="21172" y="6888"/>
                </a:cubicBezTo>
                <a:cubicBezTo>
                  <a:pt x="21178" y="6888"/>
                  <a:pt x="21178" y="6899"/>
                  <a:pt x="21178" y="6888"/>
                </a:cubicBezTo>
                <a:close/>
                <a:moveTo>
                  <a:pt x="21364" y="16152"/>
                </a:moveTo>
                <a:cubicBezTo>
                  <a:pt x="21364" y="16152"/>
                  <a:pt x="21364" y="16141"/>
                  <a:pt x="21364" y="16141"/>
                </a:cubicBezTo>
                <a:cubicBezTo>
                  <a:pt x="21364" y="16141"/>
                  <a:pt x="21364" y="16141"/>
                  <a:pt x="21364" y="16130"/>
                </a:cubicBezTo>
                <a:cubicBezTo>
                  <a:pt x="21358" y="16130"/>
                  <a:pt x="21364" y="16119"/>
                  <a:pt x="21358" y="16119"/>
                </a:cubicBezTo>
                <a:cubicBezTo>
                  <a:pt x="21358" y="16109"/>
                  <a:pt x="21352" y="16109"/>
                  <a:pt x="21352" y="16109"/>
                </a:cubicBezTo>
                <a:cubicBezTo>
                  <a:pt x="21352" y="16109"/>
                  <a:pt x="21347" y="16098"/>
                  <a:pt x="21347" y="16098"/>
                </a:cubicBezTo>
                <a:cubicBezTo>
                  <a:pt x="21347" y="16098"/>
                  <a:pt x="21347" y="16098"/>
                  <a:pt x="21341" y="16087"/>
                </a:cubicBezTo>
                <a:cubicBezTo>
                  <a:pt x="21341" y="16087"/>
                  <a:pt x="21341" y="16076"/>
                  <a:pt x="21341" y="16076"/>
                </a:cubicBezTo>
                <a:cubicBezTo>
                  <a:pt x="21336" y="16076"/>
                  <a:pt x="21336" y="16076"/>
                  <a:pt x="21336" y="16076"/>
                </a:cubicBezTo>
                <a:cubicBezTo>
                  <a:pt x="21336" y="16087"/>
                  <a:pt x="21330" y="16087"/>
                  <a:pt x="21330" y="16087"/>
                </a:cubicBezTo>
                <a:cubicBezTo>
                  <a:pt x="21330" y="16087"/>
                  <a:pt x="21330" y="16087"/>
                  <a:pt x="21324" y="16087"/>
                </a:cubicBezTo>
                <a:cubicBezTo>
                  <a:pt x="21324" y="16087"/>
                  <a:pt x="21319" y="16087"/>
                  <a:pt x="21319" y="16087"/>
                </a:cubicBezTo>
                <a:cubicBezTo>
                  <a:pt x="21313" y="16087"/>
                  <a:pt x="21313" y="16087"/>
                  <a:pt x="21307" y="16098"/>
                </a:cubicBezTo>
                <a:cubicBezTo>
                  <a:pt x="21307" y="16098"/>
                  <a:pt x="21307" y="16098"/>
                  <a:pt x="21302" y="16098"/>
                </a:cubicBezTo>
                <a:cubicBezTo>
                  <a:pt x="21302" y="16098"/>
                  <a:pt x="21302" y="16098"/>
                  <a:pt x="21302" y="16098"/>
                </a:cubicBezTo>
                <a:cubicBezTo>
                  <a:pt x="21296" y="16098"/>
                  <a:pt x="21296" y="16098"/>
                  <a:pt x="21296" y="16098"/>
                </a:cubicBezTo>
                <a:cubicBezTo>
                  <a:pt x="21291" y="16098"/>
                  <a:pt x="21285" y="16098"/>
                  <a:pt x="21285" y="16098"/>
                </a:cubicBezTo>
                <a:cubicBezTo>
                  <a:pt x="21285" y="16098"/>
                  <a:pt x="21291" y="16109"/>
                  <a:pt x="21291" y="16109"/>
                </a:cubicBezTo>
                <a:cubicBezTo>
                  <a:pt x="21291" y="16109"/>
                  <a:pt x="21291" y="16109"/>
                  <a:pt x="21291" y="16109"/>
                </a:cubicBezTo>
                <a:cubicBezTo>
                  <a:pt x="21291" y="16109"/>
                  <a:pt x="21291" y="16119"/>
                  <a:pt x="21285" y="16119"/>
                </a:cubicBezTo>
                <a:cubicBezTo>
                  <a:pt x="21285" y="16130"/>
                  <a:pt x="21279" y="16141"/>
                  <a:pt x="21279" y="16152"/>
                </a:cubicBezTo>
                <a:cubicBezTo>
                  <a:pt x="21279" y="16152"/>
                  <a:pt x="21279" y="16162"/>
                  <a:pt x="21279" y="16162"/>
                </a:cubicBezTo>
                <a:cubicBezTo>
                  <a:pt x="21279" y="16173"/>
                  <a:pt x="21279" y="16173"/>
                  <a:pt x="21285" y="16173"/>
                </a:cubicBezTo>
                <a:cubicBezTo>
                  <a:pt x="21291" y="16184"/>
                  <a:pt x="21291" y="16184"/>
                  <a:pt x="21296" y="16184"/>
                </a:cubicBezTo>
                <a:cubicBezTo>
                  <a:pt x="21296" y="16195"/>
                  <a:pt x="21302" y="16195"/>
                  <a:pt x="21307" y="16195"/>
                </a:cubicBezTo>
                <a:cubicBezTo>
                  <a:pt x="21313" y="16195"/>
                  <a:pt x="21324" y="16195"/>
                  <a:pt x="21336" y="16195"/>
                </a:cubicBezTo>
                <a:cubicBezTo>
                  <a:pt x="21341" y="16184"/>
                  <a:pt x="21352" y="16184"/>
                  <a:pt x="21364" y="16184"/>
                </a:cubicBezTo>
                <a:cubicBezTo>
                  <a:pt x="21364" y="16184"/>
                  <a:pt x="21375" y="16173"/>
                  <a:pt x="21369" y="16162"/>
                </a:cubicBezTo>
                <a:cubicBezTo>
                  <a:pt x="21369" y="16162"/>
                  <a:pt x="21364" y="16162"/>
                  <a:pt x="21364" y="16152"/>
                </a:cubicBezTo>
                <a:close/>
                <a:moveTo>
                  <a:pt x="21313" y="6996"/>
                </a:moveTo>
                <a:cubicBezTo>
                  <a:pt x="21313" y="7007"/>
                  <a:pt x="21313" y="7007"/>
                  <a:pt x="21319" y="7007"/>
                </a:cubicBezTo>
                <a:cubicBezTo>
                  <a:pt x="21324" y="7017"/>
                  <a:pt x="21324" y="7007"/>
                  <a:pt x="21319" y="6996"/>
                </a:cubicBezTo>
                <a:cubicBezTo>
                  <a:pt x="21319" y="6996"/>
                  <a:pt x="21313" y="6996"/>
                  <a:pt x="21313" y="6996"/>
                </a:cubicBezTo>
                <a:cubicBezTo>
                  <a:pt x="21313" y="6996"/>
                  <a:pt x="21313" y="6985"/>
                  <a:pt x="21313" y="6985"/>
                </a:cubicBezTo>
                <a:cubicBezTo>
                  <a:pt x="21307" y="6996"/>
                  <a:pt x="21307" y="6996"/>
                  <a:pt x="21313" y="6996"/>
                </a:cubicBezTo>
                <a:close/>
                <a:moveTo>
                  <a:pt x="21336" y="6974"/>
                </a:moveTo>
                <a:cubicBezTo>
                  <a:pt x="21330" y="6974"/>
                  <a:pt x="21330" y="6964"/>
                  <a:pt x="21324" y="6974"/>
                </a:cubicBezTo>
                <a:cubicBezTo>
                  <a:pt x="21324" y="6974"/>
                  <a:pt x="21324" y="6974"/>
                  <a:pt x="21324" y="6985"/>
                </a:cubicBezTo>
                <a:cubicBezTo>
                  <a:pt x="21324" y="6985"/>
                  <a:pt x="21330" y="6985"/>
                  <a:pt x="21330" y="6985"/>
                </a:cubicBezTo>
                <a:cubicBezTo>
                  <a:pt x="21330" y="6985"/>
                  <a:pt x="21336" y="6985"/>
                  <a:pt x="21336" y="6974"/>
                </a:cubicBezTo>
                <a:cubicBezTo>
                  <a:pt x="21341" y="6974"/>
                  <a:pt x="21341" y="6974"/>
                  <a:pt x="21336" y="6974"/>
                </a:cubicBezTo>
                <a:close/>
                <a:moveTo>
                  <a:pt x="21307" y="6953"/>
                </a:moveTo>
                <a:cubicBezTo>
                  <a:pt x="21302" y="6953"/>
                  <a:pt x="21307" y="6964"/>
                  <a:pt x="21307" y="6964"/>
                </a:cubicBezTo>
                <a:cubicBezTo>
                  <a:pt x="21307" y="6964"/>
                  <a:pt x="21313" y="6964"/>
                  <a:pt x="21313" y="6964"/>
                </a:cubicBezTo>
                <a:cubicBezTo>
                  <a:pt x="21313" y="6953"/>
                  <a:pt x="21307" y="6953"/>
                  <a:pt x="21307" y="6953"/>
                </a:cubicBezTo>
                <a:close/>
                <a:moveTo>
                  <a:pt x="21077" y="19268"/>
                </a:moveTo>
                <a:cubicBezTo>
                  <a:pt x="21077" y="19268"/>
                  <a:pt x="21077" y="19268"/>
                  <a:pt x="21071" y="19268"/>
                </a:cubicBezTo>
                <a:cubicBezTo>
                  <a:pt x="21071" y="19268"/>
                  <a:pt x="21071" y="19268"/>
                  <a:pt x="21065" y="19268"/>
                </a:cubicBezTo>
                <a:cubicBezTo>
                  <a:pt x="21065" y="19268"/>
                  <a:pt x="21060" y="19268"/>
                  <a:pt x="21060" y="19279"/>
                </a:cubicBezTo>
                <a:cubicBezTo>
                  <a:pt x="21060" y="19279"/>
                  <a:pt x="21065" y="19279"/>
                  <a:pt x="21065" y="19290"/>
                </a:cubicBezTo>
                <a:cubicBezTo>
                  <a:pt x="21065" y="19290"/>
                  <a:pt x="21060" y="19290"/>
                  <a:pt x="21060" y="19290"/>
                </a:cubicBezTo>
                <a:cubicBezTo>
                  <a:pt x="21060" y="19290"/>
                  <a:pt x="21060" y="19290"/>
                  <a:pt x="21060" y="19279"/>
                </a:cubicBezTo>
                <a:cubicBezTo>
                  <a:pt x="21060" y="19279"/>
                  <a:pt x="21060" y="19279"/>
                  <a:pt x="21060" y="19279"/>
                </a:cubicBezTo>
                <a:cubicBezTo>
                  <a:pt x="21060" y="19279"/>
                  <a:pt x="21060" y="19279"/>
                  <a:pt x="21060" y="19268"/>
                </a:cubicBezTo>
                <a:cubicBezTo>
                  <a:pt x="21060" y="19268"/>
                  <a:pt x="21060" y="19268"/>
                  <a:pt x="21060" y="19268"/>
                </a:cubicBezTo>
                <a:cubicBezTo>
                  <a:pt x="21060" y="19268"/>
                  <a:pt x="21060" y="19257"/>
                  <a:pt x="21060" y="19257"/>
                </a:cubicBezTo>
                <a:cubicBezTo>
                  <a:pt x="21060" y="19257"/>
                  <a:pt x="21060" y="19257"/>
                  <a:pt x="21060" y="19257"/>
                </a:cubicBezTo>
                <a:cubicBezTo>
                  <a:pt x="21065" y="19247"/>
                  <a:pt x="21054" y="19257"/>
                  <a:pt x="21049" y="19257"/>
                </a:cubicBezTo>
                <a:cubicBezTo>
                  <a:pt x="21049" y="19257"/>
                  <a:pt x="21043" y="19268"/>
                  <a:pt x="21037" y="19268"/>
                </a:cubicBezTo>
                <a:cubicBezTo>
                  <a:pt x="21037" y="19268"/>
                  <a:pt x="21032" y="19279"/>
                  <a:pt x="21032" y="19279"/>
                </a:cubicBezTo>
                <a:cubicBezTo>
                  <a:pt x="21032" y="19279"/>
                  <a:pt x="21026" y="19290"/>
                  <a:pt x="21026" y="19290"/>
                </a:cubicBezTo>
                <a:cubicBezTo>
                  <a:pt x="21026" y="19290"/>
                  <a:pt x="21020" y="19290"/>
                  <a:pt x="21020" y="19300"/>
                </a:cubicBezTo>
                <a:cubicBezTo>
                  <a:pt x="21009" y="19311"/>
                  <a:pt x="21009" y="19279"/>
                  <a:pt x="21009" y="19279"/>
                </a:cubicBezTo>
                <a:cubicBezTo>
                  <a:pt x="21009" y="19268"/>
                  <a:pt x="21009" y="19268"/>
                  <a:pt x="21009" y="19268"/>
                </a:cubicBezTo>
                <a:cubicBezTo>
                  <a:pt x="21004" y="19257"/>
                  <a:pt x="21009" y="19257"/>
                  <a:pt x="21009" y="19247"/>
                </a:cubicBezTo>
                <a:cubicBezTo>
                  <a:pt x="21004" y="19236"/>
                  <a:pt x="21004" y="19247"/>
                  <a:pt x="20998" y="19236"/>
                </a:cubicBezTo>
                <a:cubicBezTo>
                  <a:pt x="20992" y="19236"/>
                  <a:pt x="20992" y="19236"/>
                  <a:pt x="20992" y="19225"/>
                </a:cubicBezTo>
                <a:cubicBezTo>
                  <a:pt x="20987" y="19225"/>
                  <a:pt x="20987" y="19225"/>
                  <a:pt x="20987" y="19225"/>
                </a:cubicBezTo>
                <a:cubicBezTo>
                  <a:pt x="20981" y="19214"/>
                  <a:pt x="20987" y="19214"/>
                  <a:pt x="20987" y="19204"/>
                </a:cubicBezTo>
                <a:cubicBezTo>
                  <a:pt x="20987" y="19193"/>
                  <a:pt x="20987" y="19193"/>
                  <a:pt x="20992" y="19193"/>
                </a:cubicBezTo>
                <a:cubicBezTo>
                  <a:pt x="20992" y="19193"/>
                  <a:pt x="20992" y="19193"/>
                  <a:pt x="20992" y="19182"/>
                </a:cubicBezTo>
                <a:cubicBezTo>
                  <a:pt x="20992" y="19182"/>
                  <a:pt x="20987" y="19182"/>
                  <a:pt x="20987" y="19182"/>
                </a:cubicBezTo>
                <a:cubicBezTo>
                  <a:pt x="20981" y="19182"/>
                  <a:pt x="20981" y="19182"/>
                  <a:pt x="20975" y="19193"/>
                </a:cubicBezTo>
                <a:cubicBezTo>
                  <a:pt x="20975" y="19193"/>
                  <a:pt x="20975" y="19193"/>
                  <a:pt x="20975" y="19193"/>
                </a:cubicBezTo>
                <a:cubicBezTo>
                  <a:pt x="20970" y="19204"/>
                  <a:pt x="20970" y="19204"/>
                  <a:pt x="20970" y="19204"/>
                </a:cubicBezTo>
                <a:cubicBezTo>
                  <a:pt x="20964" y="19214"/>
                  <a:pt x="20959" y="19214"/>
                  <a:pt x="20959" y="19225"/>
                </a:cubicBezTo>
                <a:cubicBezTo>
                  <a:pt x="20953" y="19225"/>
                  <a:pt x="20953" y="19236"/>
                  <a:pt x="20947" y="19236"/>
                </a:cubicBezTo>
                <a:cubicBezTo>
                  <a:pt x="20942" y="19257"/>
                  <a:pt x="20942" y="19279"/>
                  <a:pt x="20942" y="19290"/>
                </a:cubicBezTo>
                <a:cubicBezTo>
                  <a:pt x="20942" y="19300"/>
                  <a:pt x="20942" y="19311"/>
                  <a:pt x="20942" y="19311"/>
                </a:cubicBezTo>
                <a:cubicBezTo>
                  <a:pt x="20942" y="19322"/>
                  <a:pt x="20936" y="19322"/>
                  <a:pt x="20930" y="19333"/>
                </a:cubicBezTo>
                <a:cubicBezTo>
                  <a:pt x="20930" y="19343"/>
                  <a:pt x="20930" y="19343"/>
                  <a:pt x="20925" y="19343"/>
                </a:cubicBezTo>
                <a:cubicBezTo>
                  <a:pt x="20925" y="19354"/>
                  <a:pt x="20919" y="19354"/>
                  <a:pt x="20919" y="19354"/>
                </a:cubicBezTo>
                <a:cubicBezTo>
                  <a:pt x="20919" y="19354"/>
                  <a:pt x="20919" y="19365"/>
                  <a:pt x="20914" y="19365"/>
                </a:cubicBezTo>
                <a:cubicBezTo>
                  <a:pt x="20914" y="19365"/>
                  <a:pt x="20914" y="19365"/>
                  <a:pt x="20908" y="19365"/>
                </a:cubicBezTo>
                <a:cubicBezTo>
                  <a:pt x="20902" y="19365"/>
                  <a:pt x="20902" y="19365"/>
                  <a:pt x="20902" y="19376"/>
                </a:cubicBezTo>
                <a:cubicBezTo>
                  <a:pt x="20897" y="19397"/>
                  <a:pt x="20897" y="19419"/>
                  <a:pt x="20891" y="19429"/>
                </a:cubicBezTo>
                <a:cubicBezTo>
                  <a:pt x="20891" y="19451"/>
                  <a:pt x="20885" y="19472"/>
                  <a:pt x="20880" y="19483"/>
                </a:cubicBezTo>
                <a:cubicBezTo>
                  <a:pt x="20880" y="19494"/>
                  <a:pt x="20874" y="19504"/>
                  <a:pt x="20869" y="19504"/>
                </a:cubicBezTo>
                <a:cubicBezTo>
                  <a:pt x="20863" y="19515"/>
                  <a:pt x="20857" y="19537"/>
                  <a:pt x="20846" y="19547"/>
                </a:cubicBezTo>
                <a:cubicBezTo>
                  <a:pt x="20846" y="19547"/>
                  <a:pt x="20846" y="19547"/>
                  <a:pt x="20840" y="19558"/>
                </a:cubicBezTo>
                <a:cubicBezTo>
                  <a:pt x="20840" y="19558"/>
                  <a:pt x="20840" y="19558"/>
                  <a:pt x="20835" y="19558"/>
                </a:cubicBezTo>
                <a:cubicBezTo>
                  <a:pt x="20824" y="19569"/>
                  <a:pt x="20818" y="19590"/>
                  <a:pt x="20812" y="19601"/>
                </a:cubicBezTo>
                <a:cubicBezTo>
                  <a:pt x="20807" y="19612"/>
                  <a:pt x="20801" y="19612"/>
                  <a:pt x="20795" y="19623"/>
                </a:cubicBezTo>
                <a:cubicBezTo>
                  <a:pt x="20790" y="19623"/>
                  <a:pt x="20784" y="19633"/>
                  <a:pt x="20779" y="19644"/>
                </a:cubicBezTo>
                <a:cubicBezTo>
                  <a:pt x="20773" y="19644"/>
                  <a:pt x="20767" y="19655"/>
                  <a:pt x="20762" y="19666"/>
                </a:cubicBezTo>
                <a:cubicBezTo>
                  <a:pt x="20756" y="19666"/>
                  <a:pt x="20750" y="19666"/>
                  <a:pt x="20750" y="19676"/>
                </a:cubicBezTo>
                <a:cubicBezTo>
                  <a:pt x="20745" y="19676"/>
                  <a:pt x="20745" y="19676"/>
                  <a:pt x="20739" y="19687"/>
                </a:cubicBezTo>
                <a:cubicBezTo>
                  <a:pt x="20739" y="19687"/>
                  <a:pt x="20734" y="19698"/>
                  <a:pt x="20728" y="19698"/>
                </a:cubicBezTo>
                <a:cubicBezTo>
                  <a:pt x="20722" y="19709"/>
                  <a:pt x="20717" y="19709"/>
                  <a:pt x="20711" y="19709"/>
                </a:cubicBezTo>
                <a:cubicBezTo>
                  <a:pt x="20705" y="19709"/>
                  <a:pt x="20700" y="19719"/>
                  <a:pt x="20700" y="19719"/>
                </a:cubicBezTo>
                <a:cubicBezTo>
                  <a:pt x="20694" y="19730"/>
                  <a:pt x="20694" y="19730"/>
                  <a:pt x="20694" y="19741"/>
                </a:cubicBezTo>
                <a:cubicBezTo>
                  <a:pt x="20689" y="19741"/>
                  <a:pt x="20689" y="19741"/>
                  <a:pt x="20683" y="19752"/>
                </a:cubicBezTo>
                <a:cubicBezTo>
                  <a:pt x="20683" y="19762"/>
                  <a:pt x="20677" y="19762"/>
                  <a:pt x="20672" y="19773"/>
                </a:cubicBezTo>
                <a:cubicBezTo>
                  <a:pt x="20666" y="19773"/>
                  <a:pt x="20666" y="19784"/>
                  <a:pt x="20672" y="19795"/>
                </a:cubicBezTo>
                <a:cubicBezTo>
                  <a:pt x="20677" y="19805"/>
                  <a:pt x="20666" y="19805"/>
                  <a:pt x="20666" y="19805"/>
                </a:cubicBezTo>
                <a:cubicBezTo>
                  <a:pt x="20660" y="19816"/>
                  <a:pt x="20655" y="19816"/>
                  <a:pt x="20649" y="19816"/>
                </a:cubicBezTo>
                <a:cubicBezTo>
                  <a:pt x="20649" y="19827"/>
                  <a:pt x="20649" y="19827"/>
                  <a:pt x="20649" y="19827"/>
                </a:cubicBezTo>
                <a:cubicBezTo>
                  <a:pt x="20644" y="19827"/>
                  <a:pt x="20644" y="19827"/>
                  <a:pt x="20638" y="19827"/>
                </a:cubicBezTo>
                <a:cubicBezTo>
                  <a:pt x="20638" y="19827"/>
                  <a:pt x="20638" y="19838"/>
                  <a:pt x="20638" y="19838"/>
                </a:cubicBezTo>
                <a:cubicBezTo>
                  <a:pt x="20644" y="19838"/>
                  <a:pt x="20644" y="19838"/>
                  <a:pt x="20644" y="19848"/>
                </a:cubicBezTo>
                <a:cubicBezTo>
                  <a:pt x="20638" y="19859"/>
                  <a:pt x="20632" y="19848"/>
                  <a:pt x="20627" y="19848"/>
                </a:cubicBezTo>
                <a:cubicBezTo>
                  <a:pt x="20627" y="19848"/>
                  <a:pt x="20632" y="19859"/>
                  <a:pt x="20632" y="19859"/>
                </a:cubicBezTo>
                <a:cubicBezTo>
                  <a:pt x="20632" y="19859"/>
                  <a:pt x="20627" y="19859"/>
                  <a:pt x="20627" y="19859"/>
                </a:cubicBezTo>
                <a:cubicBezTo>
                  <a:pt x="20627" y="19870"/>
                  <a:pt x="20627" y="19870"/>
                  <a:pt x="20627" y="19870"/>
                </a:cubicBezTo>
                <a:cubicBezTo>
                  <a:pt x="20621" y="19870"/>
                  <a:pt x="20621" y="19870"/>
                  <a:pt x="20615" y="19881"/>
                </a:cubicBezTo>
                <a:cubicBezTo>
                  <a:pt x="20615" y="19881"/>
                  <a:pt x="20615" y="19891"/>
                  <a:pt x="20615" y="19891"/>
                </a:cubicBezTo>
                <a:cubicBezTo>
                  <a:pt x="20621" y="19891"/>
                  <a:pt x="20621" y="19891"/>
                  <a:pt x="20621" y="19902"/>
                </a:cubicBezTo>
                <a:cubicBezTo>
                  <a:pt x="20621" y="19902"/>
                  <a:pt x="20621" y="19902"/>
                  <a:pt x="20621" y="19902"/>
                </a:cubicBezTo>
                <a:cubicBezTo>
                  <a:pt x="20621" y="19913"/>
                  <a:pt x="20621" y="19913"/>
                  <a:pt x="20615" y="19913"/>
                </a:cubicBezTo>
                <a:cubicBezTo>
                  <a:pt x="20615" y="19913"/>
                  <a:pt x="20615" y="19913"/>
                  <a:pt x="20610" y="19902"/>
                </a:cubicBezTo>
                <a:cubicBezTo>
                  <a:pt x="20610" y="19902"/>
                  <a:pt x="20610" y="19902"/>
                  <a:pt x="20604" y="19913"/>
                </a:cubicBezTo>
                <a:cubicBezTo>
                  <a:pt x="20604" y="19913"/>
                  <a:pt x="20604" y="19913"/>
                  <a:pt x="20598" y="19913"/>
                </a:cubicBezTo>
                <a:cubicBezTo>
                  <a:pt x="20598" y="19924"/>
                  <a:pt x="20593" y="19934"/>
                  <a:pt x="20598" y="19934"/>
                </a:cubicBezTo>
                <a:cubicBezTo>
                  <a:pt x="20598" y="19945"/>
                  <a:pt x="20604" y="19934"/>
                  <a:pt x="20604" y="19945"/>
                </a:cubicBezTo>
                <a:cubicBezTo>
                  <a:pt x="20604" y="19945"/>
                  <a:pt x="20598" y="19945"/>
                  <a:pt x="20598" y="19956"/>
                </a:cubicBezTo>
                <a:cubicBezTo>
                  <a:pt x="20598" y="19967"/>
                  <a:pt x="20610" y="19956"/>
                  <a:pt x="20610" y="19967"/>
                </a:cubicBezTo>
                <a:cubicBezTo>
                  <a:pt x="20610" y="19967"/>
                  <a:pt x="20604" y="19967"/>
                  <a:pt x="20604" y="19967"/>
                </a:cubicBezTo>
                <a:cubicBezTo>
                  <a:pt x="20598" y="19967"/>
                  <a:pt x="20598" y="19977"/>
                  <a:pt x="20598" y="19977"/>
                </a:cubicBezTo>
                <a:cubicBezTo>
                  <a:pt x="20593" y="19977"/>
                  <a:pt x="20587" y="19977"/>
                  <a:pt x="20582" y="19977"/>
                </a:cubicBezTo>
                <a:cubicBezTo>
                  <a:pt x="20582" y="19988"/>
                  <a:pt x="20576" y="19999"/>
                  <a:pt x="20582" y="20010"/>
                </a:cubicBezTo>
                <a:cubicBezTo>
                  <a:pt x="20582" y="20010"/>
                  <a:pt x="20582" y="20010"/>
                  <a:pt x="20587" y="19999"/>
                </a:cubicBezTo>
                <a:cubicBezTo>
                  <a:pt x="20587" y="19999"/>
                  <a:pt x="20587" y="19999"/>
                  <a:pt x="20587" y="19999"/>
                </a:cubicBezTo>
                <a:cubicBezTo>
                  <a:pt x="20587" y="19999"/>
                  <a:pt x="20587" y="19999"/>
                  <a:pt x="20587" y="19999"/>
                </a:cubicBezTo>
                <a:cubicBezTo>
                  <a:pt x="20593" y="19988"/>
                  <a:pt x="20593" y="19988"/>
                  <a:pt x="20593" y="19999"/>
                </a:cubicBezTo>
                <a:cubicBezTo>
                  <a:pt x="20593" y="19999"/>
                  <a:pt x="20587" y="20020"/>
                  <a:pt x="20593" y="20010"/>
                </a:cubicBezTo>
                <a:cubicBezTo>
                  <a:pt x="20598" y="20010"/>
                  <a:pt x="20598" y="20010"/>
                  <a:pt x="20598" y="20010"/>
                </a:cubicBezTo>
                <a:cubicBezTo>
                  <a:pt x="20604" y="20010"/>
                  <a:pt x="20604" y="20010"/>
                  <a:pt x="20598" y="20020"/>
                </a:cubicBezTo>
                <a:cubicBezTo>
                  <a:pt x="20598" y="20020"/>
                  <a:pt x="20587" y="20031"/>
                  <a:pt x="20593" y="20031"/>
                </a:cubicBezTo>
                <a:cubicBezTo>
                  <a:pt x="20593" y="20042"/>
                  <a:pt x="20610" y="20031"/>
                  <a:pt x="20610" y="20031"/>
                </a:cubicBezTo>
                <a:cubicBezTo>
                  <a:pt x="20615" y="20031"/>
                  <a:pt x="20621" y="20042"/>
                  <a:pt x="20627" y="20042"/>
                </a:cubicBezTo>
                <a:cubicBezTo>
                  <a:pt x="20632" y="20042"/>
                  <a:pt x="20638" y="20042"/>
                  <a:pt x="20644" y="20031"/>
                </a:cubicBezTo>
                <a:cubicBezTo>
                  <a:pt x="20649" y="20031"/>
                  <a:pt x="20655" y="20031"/>
                  <a:pt x="20655" y="20042"/>
                </a:cubicBezTo>
                <a:cubicBezTo>
                  <a:pt x="20660" y="20042"/>
                  <a:pt x="20660" y="20053"/>
                  <a:pt x="20666" y="20063"/>
                </a:cubicBezTo>
                <a:cubicBezTo>
                  <a:pt x="20666" y="20063"/>
                  <a:pt x="20672" y="20063"/>
                  <a:pt x="20677" y="20063"/>
                </a:cubicBezTo>
                <a:cubicBezTo>
                  <a:pt x="20683" y="20063"/>
                  <a:pt x="20683" y="20063"/>
                  <a:pt x="20689" y="20063"/>
                </a:cubicBezTo>
                <a:cubicBezTo>
                  <a:pt x="20689" y="20063"/>
                  <a:pt x="20694" y="20074"/>
                  <a:pt x="20694" y="20074"/>
                </a:cubicBezTo>
                <a:cubicBezTo>
                  <a:pt x="20700" y="20074"/>
                  <a:pt x="20705" y="20074"/>
                  <a:pt x="20705" y="20085"/>
                </a:cubicBezTo>
                <a:cubicBezTo>
                  <a:pt x="20705" y="20096"/>
                  <a:pt x="20700" y="20096"/>
                  <a:pt x="20705" y="20096"/>
                </a:cubicBezTo>
                <a:cubicBezTo>
                  <a:pt x="20705" y="20096"/>
                  <a:pt x="20711" y="20096"/>
                  <a:pt x="20711" y="20096"/>
                </a:cubicBezTo>
                <a:cubicBezTo>
                  <a:pt x="20717" y="20096"/>
                  <a:pt x="20722" y="20096"/>
                  <a:pt x="20728" y="20106"/>
                </a:cubicBezTo>
                <a:cubicBezTo>
                  <a:pt x="20734" y="20106"/>
                  <a:pt x="20745" y="20106"/>
                  <a:pt x="20756" y="20106"/>
                </a:cubicBezTo>
                <a:cubicBezTo>
                  <a:pt x="20767" y="20096"/>
                  <a:pt x="20779" y="20096"/>
                  <a:pt x="20790" y="20085"/>
                </a:cubicBezTo>
                <a:cubicBezTo>
                  <a:pt x="20795" y="20074"/>
                  <a:pt x="20795" y="20063"/>
                  <a:pt x="20801" y="20053"/>
                </a:cubicBezTo>
                <a:cubicBezTo>
                  <a:pt x="20801" y="20053"/>
                  <a:pt x="20807" y="20042"/>
                  <a:pt x="20807" y="20042"/>
                </a:cubicBezTo>
                <a:cubicBezTo>
                  <a:pt x="20812" y="20031"/>
                  <a:pt x="20818" y="20031"/>
                  <a:pt x="20818" y="20020"/>
                </a:cubicBezTo>
                <a:cubicBezTo>
                  <a:pt x="20824" y="20010"/>
                  <a:pt x="20829" y="19999"/>
                  <a:pt x="20835" y="19999"/>
                </a:cubicBezTo>
                <a:cubicBezTo>
                  <a:pt x="20840" y="19999"/>
                  <a:pt x="20846" y="19999"/>
                  <a:pt x="20846" y="19999"/>
                </a:cubicBezTo>
                <a:cubicBezTo>
                  <a:pt x="20852" y="19988"/>
                  <a:pt x="20857" y="19977"/>
                  <a:pt x="20852" y="19988"/>
                </a:cubicBezTo>
                <a:cubicBezTo>
                  <a:pt x="20846" y="19988"/>
                  <a:pt x="20840" y="19988"/>
                  <a:pt x="20840" y="19977"/>
                </a:cubicBezTo>
                <a:cubicBezTo>
                  <a:pt x="20840" y="19967"/>
                  <a:pt x="20840" y="19956"/>
                  <a:pt x="20846" y="19956"/>
                </a:cubicBezTo>
                <a:cubicBezTo>
                  <a:pt x="20846" y="19945"/>
                  <a:pt x="20852" y="19934"/>
                  <a:pt x="20852" y="19924"/>
                </a:cubicBezTo>
                <a:cubicBezTo>
                  <a:pt x="20857" y="19902"/>
                  <a:pt x="20863" y="19891"/>
                  <a:pt x="20869" y="19881"/>
                </a:cubicBezTo>
                <a:cubicBezTo>
                  <a:pt x="20874" y="19870"/>
                  <a:pt x="20880" y="19859"/>
                  <a:pt x="20880" y="19859"/>
                </a:cubicBezTo>
                <a:cubicBezTo>
                  <a:pt x="20880" y="19838"/>
                  <a:pt x="20880" y="19827"/>
                  <a:pt x="20885" y="19816"/>
                </a:cubicBezTo>
                <a:cubicBezTo>
                  <a:pt x="20885" y="19805"/>
                  <a:pt x="20885" y="19795"/>
                  <a:pt x="20885" y="19795"/>
                </a:cubicBezTo>
                <a:cubicBezTo>
                  <a:pt x="20885" y="19762"/>
                  <a:pt x="20891" y="19752"/>
                  <a:pt x="20902" y="19741"/>
                </a:cubicBezTo>
                <a:cubicBezTo>
                  <a:pt x="20908" y="19730"/>
                  <a:pt x="20914" y="19730"/>
                  <a:pt x="20919" y="19719"/>
                </a:cubicBezTo>
                <a:cubicBezTo>
                  <a:pt x="20925" y="19719"/>
                  <a:pt x="20930" y="19719"/>
                  <a:pt x="20930" y="19709"/>
                </a:cubicBezTo>
                <a:cubicBezTo>
                  <a:pt x="20936" y="19709"/>
                  <a:pt x="20936" y="19698"/>
                  <a:pt x="20942" y="19698"/>
                </a:cubicBezTo>
                <a:cubicBezTo>
                  <a:pt x="20947" y="19698"/>
                  <a:pt x="20947" y="19687"/>
                  <a:pt x="20953" y="19687"/>
                </a:cubicBezTo>
                <a:cubicBezTo>
                  <a:pt x="20959" y="19676"/>
                  <a:pt x="20959" y="19676"/>
                  <a:pt x="20964" y="19676"/>
                </a:cubicBezTo>
                <a:cubicBezTo>
                  <a:pt x="20964" y="19676"/>
                  <a:pt x="20970" y="19655"/>
                  <a:pt x="20970" y="19666"/>
                </a:cubicBezTo>
                <a:cubicBezTo>
                  <a:pt x="20975" y="19666"/>
                  <a:pt x="20970" y="19676"/>
                  <a:pt x="20970" y="19676"/>
                </a:cubicBezTo>
                <a:cubicBezTo>
                  <a:pt x="20975" y="19676"/>
                  <a:pt x="20975" y="19676"/>
                  <a:pt x="20981" y="19676"/>
                </a:cubicBezTo>
                <a:cubicBezTo>
                  <a:pt x="20981" y="19676"/>
                  <a:pt x="20987" y="19676"/>
                  <a:pt x="20987" y="19687"/>
                </a:cubicBezTo>
                <a:cubicBezTo>
                  <a:pt x="20987" y="19687"/>
                  <a:pt x="20992" y="19687"/>
                  <a:pt x="20998" y="19687"/>
                </a:cubicBezTo>
                <a:cubicBezTo>
                  <a:pt x="20998" y="19687"/>
                  <a:pt x="21004" y="19687"/>
                  <a:pt x="21004" y="19676"/>
                </a:cubicBezTo>
                <a:cubicBezTo>
                  <a:pt x="21004" y="19676"/>
                  <a:pt x="21004" y="19666"/>
                  <a:pt x="21004" y="19655"/>
                </a:cubicBezTo>
                <a:cubicBezTo>
                  <a:pt x="21004" y="19655"/>
                  <a:pt x="20998" y="19655"/>
                  <a:pt x="20992" y="19644"/>
                </a:cubicBezTo>
                <a:cubicBezTo>
                  <a:pt x="20992" y="19644"/>
                  <a:pt x="20981" y="19644"/>
                  <a:pt x="20981" y="19644"/>
                </a:cubicBezTo>
                <a:cubicBezTo>
                  <a:pt x="20981" y="19633"/>
                  <a:pt x="20981" y="19633"/>
                  <a:pt x="20981" y="19633"/>
                </a:cubicBezTo>
                <a:cubicBezTo>
                  <a:pt x="20981" y="19623"/>
                  <a:pt x="20981" y="19623"/>
                  <a:pt x="20981" y="19612"/>
                </a:cubicBezTo>
                <a:cubicBezTo>
                  <a:pt x="20981" y="19601"/>
                  <a:pt x="20992" y="19580"/>
                  <a:pt x="20998" y="19569"/>
                </a:cubicBezTo>
                <a:cubicBezTo>
                  <a:pt x="21009" y="19558"/>
                  <a:pt x="21009" y="19537"/>
                  <a:pt x="21020" y="19526"/>
                </a:cubicBezTo>
                <a:cubicBezTo>
                  <a:pt x="21026" y="19515"/>
                  <a:pt x="21026" y="19504"/>
                  <a:pt x="21032" y="19494"/>
                </a:cubicBezTo>
                <a:cubicBezTo>
                  <a:pt x="21037" y="19483"/>
                  <a:pt x="21037" y="19472"/>
                  <a:pt x="21043" y="19461"/>
                </a:cubicBezTo>
                <a:cubicBezTo>
                  <a:pt x="21049" y="19451"/>
                  <a:pt x="21054" y="19451"/>
                  <a:pt x="21060" y="19440"/>
                </a:cubicBezTo>
                <a:cubicBezTo>
                  <a:pt x="21060" y="19429"/>
                  <a:pt x="21065" y="19419"/>
                  <a:pt x="21065" y="19408"/>
                </a:cubicBezTo>
                <a:cubicBezTo>
                  <a:pt x="21065" y="19408"/>
                  <a:pt x="21071" y="19397"/>
                  <a:pt x="21071" y="19386"/>
                </a:cubicBezTo>
                <a:cubicBezTo>
                  <a:pt x="21071" y="19386"/>
                  <a:pt x="21077" y="19376"/>
                  <a:pt x="21077" y="19376"/>
                </a:cubicBezTo>
                <a:cubicBezTo>
                  <a:pt x="21077" y="19376"/>
                  <a:pt x="21082" y="19376"/>
                  <a:pt x="21082" y="19376"/>
                </a:cubicBezTo>
                <a:cubicBezTo>
                  <a:pt x="21082" y="19376"/>
                  <a:pt x="21082" y="19365"/>
                  <a:pt x="21082" y="19365"/>
                </a:cubicBezTo>
                <a:cubicBezTo>
                  <a:pt x="21082" y="19354"/>
                  <a:pt x="21082" y="19354"/>
                  <a:pt x="21082" y="19354"/>
                </a:cubicBezTo>
                <a:cubicBezTo>
                  <a:pt x="21077" y="19343"/>
                  <a:pt x="21077" y="19343"/>
                  <a:pt x="21077" y="19343"/>
                </a:cubicBezTo>
                <a:cubicBezTo>
                  <a:pt x="21077" y="19343"/>
                  <a:pt x="21077" y="19333"/>
                  <a:pt x="21077" y="19333"/>
                </a:cubicBezTo>
                <a:cubicBezTo>
                  <a:pt x="21071" y="19322"/>
                  <a:pt x="21071" y="19322"/>
                  <a:pt x="21071" y="19311"/>
                </a:cubicBezTo>
                <a:cubicBezTo>
                  <a:pt x="21077" y="19311"/>
                  <a:pt x="21077" y="19300"/>
                  <a:pt x="21077" y="19300"/>
                </a:cubicBezTo>
                <a:cubicBezTo>
                  <a:pt x="21082" y="19300"/>
                  <a:pt x="21088" y="19290"/>
                  <a:pt x="21082" y="19290"/>
                </a:cubicBezTo>
                <a:cubicBezTo>
                  <a:pt x="21077" y="19290"/>
                  <a:pt x="21077" y="19300"/>
                  <a:pt x="21077" y="19300"/>
                </a:cubicBezTo>
                <a:cubicBezTo>
                  <a:pt x="21071" y="19300"/>
                  <a:pt x="21071" y="19300"/>
                  <a:pt x="21071" y="19300"/>
                </a:cubicBezTo>
                <a:cubicBezTo>
                  <a:pt x="21071" y="19290"/>
                  <a:pt x="21071" y="19290"/>
                  <a:pt x="21071" y="19290"/>
                </a:cubicBezTo>
                <a:cubicBezTo>
                  <a:pt x="21077" y="19290"/>
                  <a:pt x="21077" y="19279"/>
                  <a:pt x="21077" y="19279"/>
                </a:cubicBezTo>
                <a:cubicBezTo>
                  <a:pt x="21082" y="19279"/>
                  <a:pt x="21082" y="19279"/>
                  <a:pt x="21082" y="19268"/>
                </a:cubicBezTo>
                <a:cubicBezTo>
                  <a:pt x="21088" y="19268"/>
                  <a:pt x="21088" y="19268"/>
                  <a:pt x="21088" y="19257"/>
                </a:cubicBezTo>
                <a:cubicBezTo>
                  <a:pt x="21082" y="19257"/>
                  <a:pt x="21082" y="19268"/>
                  <a:pt x="21077" y="19268"/>
                </a:cubicBezTo>
                <a:close/>
                <a:moveTo>
                  <a:pt x="21268" y="6942"/>
                </a:moveTo>
                <a:cubicBezTo>
                  <a:pt x="21268" y="6953"/>
                  <a:pt x="21262" y="6953"/>
                  <a:pt x="21262" y="6964"/>
                </a:cubicBezTo>
                <a:cubicBezTo>
                  <a:pt x="21257" y="6974"/>
                  <a:pt x="21251" y="6974"/>
                  <a:pt x="21246" y="6974"/>
                </a:cubicBezTo>
                <a:cubicBezTo>
                  <a:pt x="21240" y="6985"/>
                  <a:pt x="21251" y="6985"/>
                  <a:pt x="21251" y="6985"/>
                </a:cubicBezTo>
                <a:cubicBezTo>
                  <a:pt x="21257" y="6996"/>
                  <a:pt x="21251" y="6985"/>
                  <a:pt x="21257" y="6985"/>
                </a:cubicBezTo>
                <a:cubicBezTo>
                  <a:pt x="21257" y="6974"/>
                  <a:pt x="21257" y="6974"/>
                  <a:pt x="21262" y="6974"/>
                </a:cubicBezTo>
                <a:cubicBezTo>
                  <a:pt x="21262" y="6974"/>
                  <a:pt x="21262" y="6974"/>
                  <a:pt x="21268" y="6974"/>
                </a:cubicBezTo>
                <a:cubicBezTo>
                  <a:pt x="21268" y="6974"/>
                  <a:pt x="21279" y="6974"/>
                  <a:pt x="21279" y="6964"/>
                </a:cubicBezTo>
                <a:cubicBezTo>
                  <a:pt x="21279" y="6964"/>
                  <a:pt x="21274" y="6964"/>
                  <a:pt x="21268" y="6964"/>
                </a:cubicBezTo>
                <a:cubicBezTo>
                  <a:pt x="21268" y="6953"/>
                  <a:pt x="21279" y="6953"/>
                  <a:pt x="21279" y="6953"/>
                </a:cubicBezTo>
                <a:cubicBezTo>
                  <a:pt x="21285" y="6942"/>
                  <a:pt x="21274" y="6942"/>
                  <a:pt x="21268" y="6942"/>
                </a:cubicBezTo>
                <a:close/>
                <a:moveTo>
                  <a:pt x="20148" y="14980"/>
                </a:moveTo>
                <a:cubicBezTo>
                  <a:pt x="20154" y="14980"/>
                  <a:pt x="20154" y="14980"/>
                  <a:pt x="20160" y="14991"/>
                </a:cubicBezTo>
                <a:cubicBezTo>
                  <a:pt x="20160" y="14991"/>
                  <a:pt x="20160" y="14980"/>
                  <a:pt x="20160" y="14980"/>
                </a:cubicBezTo>
                <a:cubicBezTo>
                  <a:pt x="20160" y="14970"/>
                  <a:pt x="20160" y="14970"/>
                  <a:pt x="20154" y="14970"/>
                </a:cubicBezTo>
                <a:cubicBezTo>
                  <a:pt x="20154" y="14959"/>
                  <a:pt x="20154" y="14959"/>
                  <a:pt x="20154" y="14959"/>
                </a:cubicBezTo>
                <a:cubicBezTo>
                  <a:pt x="20154" y="14948"/>
                  <a:pt x="20148" y="14948"/>
                  <a:pt x="20148" y="14948"/>
                </a:cubicBezTo>
                <a:cubicBezTo>
                  <a:pt x="20143" y="14937"/>
                  <a:pt x="20143" y="14937"/>
                  <a:pt x="20137" y="14927"/>
                </a:cubicBezTo>
                <a:cubicBezTo>
                  <a:pt x="20137" y="14927"/>
                  <a:pt x="20131" y="14916"/>
                  <a:pt x="20126" y="14916"/>
                </a:cubicBezTo>
                <a:cubicBezTo>
                  <a:pt x="20120" y="14916"/>
                  <a:pt x="20115" y="14916"/>
                  <a:pt x="20109" y="14905"/>
                </a:cubicBezTo>
                <a:cubicBezTo>
                  <a:pt x="20109" y="14905"/>
                  <a:pt x="20103" y="14894"/>
                  <a:pt x="20103" y="14894"/>
                </a:cubicBezTo>
                <a:cubicBezTo>
                  <a:pt x="20098" y="14884"/>
                  <a:pt x="20098" y="14884"/>
                  <a:pt x="20092" y="14884"/>
                </a:cubicBezTo>
                <a:cubicBezTo>
                  <a:pt x="20092" y="14884"/>
                  <a:pt x="20092" y="14873"/>
                  <a:pt x="20086" y="14873"/>
                </a:cubicBezTo>
                <a:cubicBezTo>
                  <a:pt x="20086" y="14873"/>
                  <a:pt x="20081" y="14873"/>
                  <a:pt x="20081" y="14862"/>
                </a:cubicBezTo>
                <a:cubicBezTo>
                  <a:pt x="20075" y="14862"/>
                  <a:pt x="20075" y="14862"/>
                  <a:pt x="20070" y="14862"/>
                </a:cubicBezTo>
                <a:cubicBezTo>
                  <a:pt x="20070" y="14862"/>
                  <a:pt x="20070" y="14862"/>
                  <a:pt x="20064" y="14862"/>
                </a:cubicBezTo>
                <a:cubicBezTo>
                  <a:pt x="20064" y="14862"/>
                  <a:pt x="20064" y="14862"/>
                  <a:pt x="20064" y="14862"/>
                </a:cubicBezTo>
                <a:cubicBezTo>
                  <a:pt x="20058" y="14851"/>
                  <a:pt x="20058" y="14851"/>
                  <a:pt x="20058" y="14862"/>
                </a:cubicBezTo>
                <a:cubicBezTo>
                  <a:pt x="20053" y="14862"/>
                  <a:pt x="20058" y="14862"/>
                  <a:pt x="20058" y="14862"/>
                </a:cubicBezTo>
                <a:cubicBezTo>
                  <a:pt x="20064" y="14873"/>
                  <a:pt x="20064" y="14873"/>
                  <a:pt x="20064" y="14873"/>
                </a:cubicBezTo>
                <a:cubicBezTo>
                  <a:pt x="20064" y="14873"/>
                  <a:pt x="20070" y="14873"/>
                  <a:pt x="20070" y="14873"/>
                </a:cubicBezTo>
                <a:cubicBezTo>
                  <a:pt x="20075" y="14884"/>
                  <a:pt x="20075" y="14884"/>
                  <a:pt x="20081" y="14894"/>
                </a:cubicBezTo>
                <a:cubicBezTo>
                  <a:pt x="20081" y="14905"/>
                  <a:pt x="20086" y="14905"/>
                  <a:pt x="20092" y="14916"/>
                </a:cubicBezTo>
                <a:cubicBezTo>
                  <a:pt x="20098" y="14916"/>
                  <a:pt x="20098" y="14927"/>
                  <a:pt x="20103" y="14937"/>
                </a:cubicBezTo>
                <a:cubicBezTo>
                  <a:pt x="20109" y="14937"/>
                  <a:pt x="20115" y="14937"/>
                  <a:pt x="20120" y="14937"/>
                </a:cubicBezTo>
                <a:cubicBezTo>
                  <a:pt x="20126" y="14948"/>
                  <a:pt x="20126" y="14948"/>
                  <a:pt x="20131" y="14959"/>
                </a:cubicBezTo>
                <a:cubicBezTo>
                  <a:pt x="20137" y="14959"/>
                  <a:pt x="20137" y="14959"/>
                  <a:pt x="20137" y="14970"/>
                </a:cubicBezTo>
                <a:cubicBezTo>
                  <a:pt x="20137" y="14980"/>
                  <a:pt x="20143" y="14991"/>
                  <a:pt x="20148" y="14980"/>
                </a:cubicBezTo>
                <a:close/>
                <a:moveTo>
                  <a:pt x="19833" y="7350"/>
                </a:moveTo>
                <a:cubicBezTo>
                  <a:pt x="19839" y="7350"/>
                  <a:pt x="19833" y="7340"/>
                  <a:pt x="19833" y="7329"/>
                </a:cubicBezTo>
                <a:cubicBezTo>
                  <a:pt x="19833" y="7318"/>
                  <a:pt x="19839" y="7318"/>
                  <a:pt x="19839" y="7307"/>
                </a:cubicBezTo>
                <a:cubicBezTo>
                  <a:pt x="19839" y="7307"/>
                  <a:pt x="19839" y="7297"/>
                  <a:pt x="19839" y="7297"/>
                </a:cubicBezTo>
                <a:cubicBezTo>
                  <a:pt x="19833" y="7297"/>
                  <a:pt x="19833" y="7297"/>
                  <a:pt x="19833" y="7297"/>
                </a:cubicBezTo>
                <a:cubicBezTo>
                  <a:pt x="19833" y="7297"/>
                  <a:pt x="19828" y="7307"/>
                  <a:pt x="19828" y="7318"/>
                </a:cubicBezTo>
                <a:cubicBezTo>
                  <a:pt x="19828" y="7318"/>
                  <a:pt x="19828" y="7329"/>
                  <a:pt x="19828" y="7329"/>
                </a:cubicBezTo>
                <a:cubicBezTo>
                  <a:pt x="19822" y="7340"/>
                  <a:pt x="19816" y="7340"/>
                  <a:pt x="19822" y="7350"/>
                </a:cubicBezTo>
                <a:cubicBezTo>
                  <a:pt x="19822" y="7361"/>
                  <a:pt x="19822" y="7350"/>
                  <a:pt x="19828" y="7350"/>
                </a:cubicBezTo>
                <a:cubicBezTo>
                  <a:pt x="19828" y="7350"/>
                  <a:pt x="19828" y="7350"/>
                  <a:pt x="19828" y="7350"/>
                </a:cubicBezTo>
                <a:cubicBezTo>
                  <a:pt x="19828" y="7350"/>
                  <a:pt x="19828" y="7350"/>
                  <a:pt x="19833" y="7350"/>
                </a:cubicBezTo>
                <a:close/>
                <a:moveTo>
                  <a:pt x="20205" y="15109"/>
                </a:moveTo>
                <a:cubicBezTo>
                  <a:pt x="20205" y="15109"/>
                  <a:pt x="20199" y="15099"/>
                  <a:pt x="20193" y="15099"/>
                </a:cubicBezTo>
                <a:cubicBezTo>
                  <a:pt x="20193" y="15099"/>
                  <a:pt x="20188" y="15099"/>
                  <a:pt x="20182" y="15099"/>
                </a:cubicBezTo>
                <a:cubicBezTo>
                  <a:pt x="20177" y="15099"/>
                  <a:pt x="20171" y="15099"/>
                  <a:pt x="20165" y="15088"/>
                </a:cubicBezTo>
                <a:cubicBezTo>
                  <a:pt x="20160" y="15088"/>
                  <a:pt x="20160" y="15088"/>
                  <a:pt x="20160" y="15077"/>
                </a:cubicBezTo>
                <a:cubicBezTo>
                  <a:pt x="20154" y="15077"/>
                  <a:pt x="20154" y="15077"/>
                  <a:pt x="20148" y="15077"/>
                </a:cubicBezTo>
                <a:cubicBezTo>
                  <a:pt x="20143" y="15077"/>
                  <a:pt x="20143" y="15077"/>
                  <a:pt x="20143" y="15077"/>
                </a:cubicBezTo>
                <a:cubicBezTo>
                  <a:pt x="20143" y="15077"/>
                  <a:pt x="20143" y="15088"/>
                  <a:pt x="20143" y="15088"/>
                </a:cubicBezTo>
                <a:cubicBezTo>
                  <a:pt x="20143" y="15109"/>
                  <a:pt x="20148" y="15120"/>
                  <a:pt x="20160" y="15141"/>
                </a:cubicBezTo>
                <a:cubicBezTo>
                  <a:pt x="20165" y="15152"/>
                  <a:pt x="20177" y="15141"/>
                  <a:pt x="20188" y="15141"/>
                </a:cubicBezTo>
                <a:cubicBezTo>
                  <a:pt x="20188" y="15141"/>
                  <a:pt x="20188" y="15141"/>
                  <a:pt x="20193" y="15141"/>
                </a:cubicBezTo>
                <a:cubicBezTo>
                  <a:pt x="20193" y="15152"/>
                  <a:pt x="20193" y="15152"/>
                  <a:pt x="20199" y="15152"/>
                </a:cubicBezTo>
                <a:cubicBezTo>
                  <a:pt x="20199" y="15152"/>
                  <a:pt x="20205" y="15152"/>
                  <a:pt x="20210" y="15152"/>
                </a:cubicBezTo>
                <a:cubicBezTo>
                  <a:pt x="20216" y="15152"/>
                  <a:pt x="20216" y="15141"/>
                  <a:pt x="20216" y="15131"/>
                </a:cubicBezTo>
                <a:cubicBezTo>
                  <a:pt x="20216" y="15131"/>
                  <a:pt x="20210" y="15120"/>
                  <a:pt x="20205" y="15109"/>
                </a:cubicBezTo>
                <a:close/>
                <a:moveTo>
                  <a:pt x="20008" y="14841"/>
                </a:moveTo>
                <a:cubicBezTo>
                  <a:pt x="20002" y="14830"/>
                  <a:pt x="20002" y="14841"/>
                  <a:pt x="20002" y="14830"/>
                </a:cubicBezTo>
                <a:cubicBezTo>
                  <a:pt x="19996" y="14830"/>
                  <a:pt x="19991" y="14830"/>
                  <a:pt x="19991" y="14819"/>
                </a:cubicBezTo>
                <a:cubicBezTo>
                  <a:pt x="19985" y="14808"/>
                  <a:pt x="19985" y="14808"/>
                  <a:pt x="19980" y="14798"/>
                </a:cubicBezTo>
                <a:cubicBezTo>
                  <a:pt x="19980" y="14787"/>
                  <a:pt x="19974" y="14776"/>
                  <a:pt x="19968" y="14776"/>
                </a:cubicBezTo>
                <a:cubicBezTo>
                  <a:pt x="19968" y="14776"/>
                  <a:pt x="19963" y="14776"/>
                  <a:pt x="19957" y="14765"/>
                </a:cubicBezTo>
                <a:cubicBezTo>
                  <a:pt x="19957" y="14765"/>
                  <a:pt x="19951" y="14744"/>
                  <a:pt x="19946" y="14744"/>
                </a:cubicBezTo>
                <a:cubicBezTo>
                  <a:pt x="19946" y="14755"/>
                  <a:pt x="19935" y="14755"/>
                  <a:pt x="19935" y="14755"/>
                </a:cubicBezTo>
                <a:cubicBezTo>
                  <a:pt x="19935" y="14765"/>
                  <a:pt x="19940" y="14765"/>
                  <a:pt x="19940" y="14765"/>
                </a:cubicBezTo>
                <a:cubicBezTo>
                  <a:pt x="19946" y="14776"/>
                  <a:pt x="19946" y="14776"/>
                  <a:pt x="19946" y="14776"/>
                </a:cubicBezTo>
                <a:cubicBezTo>
                  <a:pt x="19946" y="14776"/>
                  <a:pt x="19946" y="14776"/>
                  <a:pt x="19951" y="14787"/>
                </a:cubicBezTo>
                <a:cubicBezTo>
                  <a:pt x="19951" y="14787"/>
                  <a:pt x="19951" y="14787"/>
                  <a:pt x="19951" y="14798"/>
                </a:cubicBezTo>
                <a:cubicBezTo>
                  <a:pt x="19957" y="14798"/>
                  <a:pt x="19957" y="14798"/>
                  <a:pt x="19963" y="14798"/>
                </a:cubicBezTo>
                <a:cubicBezTo>
                  <a:pt x="19963" y="14808"/>
                  <a:pt x="19968" y="14819"/>
                  <a:pt x="19968" y="14819"/>
                </a:cubicBezTo>
                <a:cubicBezTo>
                  <a:pt x="19974" y="14830"/>
                  <a:pt x="19980" y="14830"/>
                  <a:pt x="19985" y="14830"/>
                </a:cubicBezTo>
                <a:cubicBezTo>
                  <a:pt x="19985" y="14841"/>
                  <a:pt x="19991" y="14851"/>
                  <a:pt x="19996" y="14851"/>
                </a:cubicBezTo>
                <a:cubicBezTo>
                  <a:pt x="19996" y="14851"/>
                  <a:pt x="19996" y="14841"/>
                  <a:pt x="20002" y="14841"/>
                </a:cubicBezTo>
                <a:cubicBezTo>
                  <a:pt x="20002" y="14841"/>
                  <a:pt x="20008" y="14841"/>
                  <a:pt x="20008" y="14841"/>
                </a:cubicBezTo>
                <a:cubicBezTo>
                  <a:pt x="20008" y="14841"/>
                  <a:pt x="20008" y="14841"/>
                  <a:pt x="20008" y="14841"/>
                </a:cubicBezTo>
                <a:close/>
                <a:moveTo>
                  <a:pt x="19918" y="7125"/>
                </a:moveTo>
                <a:cubicBezTo>
                  <a:pt x="19918" y="7114"/>
                  <a:pt x="19912" y="7114"/>
                  <a:pt x="19906" y="7114"/>
                </a:cubicBezTo>
                <a:cubicBezTo>
                  <a:pt x="19901" y="7125"/>
                  <a:pt x="19901" y="7125"/>
                  <a:pt x="19901" y="7136"/>
                </a:cubicBezTo>
                <a:cubicBezTo>
                  <a:pt x="19901" y="7146"/>
                  <a:pt x="19895" y="7157"/>
                  <a:pt x="19895" y="7168"/>
                </a:cubicBezTo>
                <a:cubicBezTo>
                  <a:pt x="19890" y="7168"/>
                  <a:pt x="19890" y="7189"/>
                  <a:pt x="19884" y="7189"/>
                </a:cubicBezTo>
                <a:cubicBezTo>
                  <a:pt x="19878" y="7189"/>
                  <a:pt x="19878" y="7179"/>
                  <a:pt x="19873" y="7189"/>
                </a:cubicBezTo>
                <a:cubicBezTo>
                  <a:pt x="19873" y="7189"/>
                  <a:pt x="19867" y="7189"/>
                  <a:pt x="19867" y="7189"/>
                </a:cubicBezTo>
                <a:cubicBezTo>
                  <a:pt x="19867" y="7200"/>
                  <a:pt x="19856" y="7200"/>
                  <a:pt x="19861" y="7211"/>
                </a:cubicBezTo>
                <a:cubicBezTo>
                  <a:pt x="19867" y="7211"/>
                  <a:pt x="19856" y="7221"/>
                  <a:pt x="19861" y="7232"/>
                </a:cubicBezTo>
                <a:cubicBezTo>
                  <a:pt x="19861" y="7232"/>
                  <a:pt x="19861" y="7232"/>
                  <a:pt x="19861" y="7232"/>
                </a:cubicBezTo>
                <a:cubicBezTo>
                  <a:pt x="19867" y="7243"/>
                  <a:pt x="19867" y="7243"/>
                  <a:pt x="19867" y="7243"/>
                </a:cubicBezTo>
                <a:cubicBezTo>
                  <a:pt x="19873" y="7254"/>
                  <a:pt x="19873" y="7243"/>
                  <a:pt x="19878" y="7232"/>
                </a:cubicBezTo>
                <a:cubicBezTo>
                  <a:pt x="19878" y="7232"/>
                  <a:pt x="19884" y="7221"/>
                  <a:pt x="19884" y="7221"/>
                </a:cubicBezTo>
                <a:cubicBezTo>
                  <a:pt x="19890" y="7211"/>
                  <a:pt x="19890" y="7200"/>
                  <a:pt x="19895" y="7200"/>
                </a:cubicBezTo>
                <a:cubicBezTo>
                  <a:pt x="19901" y="7189"/>
                  <a:pt x="19918" y="7179"/>
                  <a:pt x="19918" y="7157"/>
                </a:cubicBezTo>
                <a:cubicBezTo>
                  <a:pt x="19918" y="7146"/>
                  <a:pt x="19918" y="7146"/>
                  <a:pt x="19918" y="7146"/>
                </a:cubicBezTo>
                <a:cubicBezTo>
                  <a:pt x="19918" y="7136"/>
                  <a:pt x="19918" y="7136"/>
                  <a:pt x="19918" y="7125"/>
                </a:cubicBezTo>
                <a:close/>
                <a:moveTo>
                  <a:pt x="19901" y="14722"/>
                </a:moveTo>
                <a:cubicBezTo>
                  <a:pt x="19901" y="14722"/>
                  <a:pt x="19901" y="14722"/>
                  <a:pt x="19895" y="14712"/>
                </a:cubicBezTo>
                <a:cubicBezTo>
                  <a:pt x="19895" y="14712"/>
                  <a:pt x="19895" y="14712"/>
                  <a:pt x="19890" y="14712"/>
                </a:cubicBezTo>
                <a:cubicBezTo>
                  <a:pt x="19890" y="14701"/>
                  <a:pt x="19890" y="14701"/>
                  <a:pt x="19890" y="14701"/>
                </a:cubicBezTo>
                <a:cubicBezTo>
                  <a:pt x="19884" y="14690"/>
                  <a:pt x="19878" y="14701"/>
                  <a:pt x="19878" y="14690"/>
                </a:cubicBezTo>
                <a:cubicBezTo>
                  <a:pt x="19873" y="14690"/>
                  <a:pt x="19873" y="14679"/>
                  <a:pt x="19873" y="14679"/>
                </a:cubicBezTo>
                <a:cubicBezTo>
                  <a:pt x="19873" y="14679"/>
                  <a:pt x="19873" y="14669"/>
                  <a:pt x="19867" y="14669"/>
                </a:cubicBezTo>
                <a:cubicBezTo>
                  <a:pt x="19867" y="14669"/>
                  <a:pt x="19867" y="14658"/>
                  <a:pt x="19867" y="14658"/>
                </a:cubicBezTo>
                <a:cubicBezTo>
                  <a:pt x="19861" y="14658"/>
                  <a:pt x="19861" y="14658"/>
                  <a:pt x="19861" y="14647"/>
                </a:cubicBezTo>
                <a:cubicBezTo>
                  <a:pt x="19861" y="14647"/>
                  <a:pt x="19856" y="14647"/>
                  <a:pt x="19856" y="14647"/>
                </a:cubicBezTo>
                <a:cubicBezTo>
                  <a:pt x="19856" y="14636"/>
                  <a:pt x="19856" y="14636"/>
                  <a:pt x="19856" y="14626"/>
                </a:cubicBezTo>
                <a:cubicBezTo>
                  <a:pt x="19856" y="14626"/>
                  <a:pt x="19850" y="14626"/>
                  <a:pt x="19850" y="14626"/>
                </a:cubicBezTo>
                <a:cubicBezTo>
                  <a:pt x="19845" y="14615"/>
                  <a:pt x="19839" y="14615"/>
                  <a:pt x="19839" y="14615"/>
                </a:cubicBezTo>
                <a:cubicBezTo>
                  <a:pt x="19833" y="14615"/>
                  <a:pt x="19833" y="14604"/>
                  <a:pt x="19833" y="14604"/>
                </a:cubicBezTo>
                <a:cubicBezTo>
                  <a:pt x="19828" y="14604"/>
                  <a:pt x="19828" y="14615"/>
                  <a:pt x="19828" y="14615"/>
                </a:cubicBezTo>
                <a:cubicBezTo>
                  <a:pt x="19828" y="14626"/>
                  <a:pt x="19828" y="14636"/>
                  <a:pt x="19828" y="14647"/>
                </a:cubicBezTo>
                <a:cubicBezTo>
                  <a:pt x="19828" y="14647"/>
                  <a:pt x="19828" y="14647"/>
                  <a:pt x="19828" y="14658"/>
                </a:cubicBezTo>
                <a:cubicBezTo>
                  <a:pt x="19828" y="14658"/>
                  <a:pt x="19828" y="14669"/>
                  <a:pt x="19833" y="14669"/>
                </a:cubicBezTo>
                <a:cubicBezTo>
                  <a:pt x="19833" y="14669"/>
                  <a:pt x="19833" y="14679"/>
                  <a:pt x="19839" y="14679"/>
                </a:cubicBezTo>
                <a:cubicBezTo>
                  <a:pt x="19839" y="14679"/>
                  <a:pt x="19839" y="14690"/>
                  <a:pt x="19839" y="14690"/>
                </a:cubicBezTo>
                <a:cubicBezTo>
                  <a:pt x="19839" y="14701"/>
                  <a:pt x="19845" y="14701"/>
                  <a:pt x="19845" y="14701"/>
                </a:cubicBezTo>
                <a:cubicBezTo>
                  <a:pt x="19845" y="14712"/>
                  <a:pt x="19845" y="14712"/>
                  <a:pt x="19850" y="14712"/>
                </a:cubicBezTo>
                <a:cubicBezTo>
                  <a:pt x="19850" y="14722"/>
                  <a:pt x="19850" y="14722"/>
                  <a:pt x="19856" y="14722"/>
                </a:cubicBezTo>
                <a:cubicBezTo>
                  <a:pt x="19856" y="14733"/>
                  <a:pt x="19856" y="14744"/>
                  <a:pt x="19861" y="14744"/>
                </a:cubicBezTo>
                <a:cubicBezTo>
                  <a:pt x="19861" y="14755"/>
                  <a:pt x="19867" y="14765"/>
                  <a:pt x="19867" y="14765"/>
                </a:cubicBezTo>
                <a:cubicBezTo>
                  <a:pt x="19873" y="14765"/>
                  <a:pt x="19873" y="14765"/>
                  <a:pt x="19878" y="14765"/>
                </a:cubicBezTo>
                <a:cubicBezTo>
                  <a:pt x="19878" y="14765"/>
                  <a:pt x="19878" y="14776"/>
                  <a:pt x="19884" y="14776"/>
                </a:cubicBezTo>
                <a:cubicBezTo>
                  <a:pt x="19884" y="14776"/>
                  <a:pt x="19890" y="14787"/>
                  <a:pt x="19895" y="14776"/>
                </a:cubicBezTo>
                <a:cubicBezTo>
                  <a:pt x="19895" y="14765"/>
                  <a:pt x="19895" y="14765"/>
                  <a:pt x="19901" y="14765"/>
                </a:cubicBezTo>
                <a:cubicBezTo>
                  <a:pt x="19901" y="14765"/>
                  <a:pt x="19906" y="14765"/>
                  <a:pt x="19906" y="14765"/>
                </a:cubicBezTo>
                <a:cubicBezTo>
                  <a:pt x="19906" y="14755"/>
                  <a:pt x="19906" y="14744"/>
                  <a:pt x="19906" y="14744"/>
                </a:cubicBezTo>
                <a:cubicBezTo>
                  <a:pt x="19901" y="14733"/>
                  <a:pt x="19901" y="14733"/>
                  <a:pt x="19901" y="14722"/>
                </a:cubicBezTo>
                <a:close/>
                <a:moveTo>
                  <a:pt x="20452" y="5749"/>
                </a:moveTo>
                <a:cubicBezTo>
                  <a:pt x="20458" y="5749"/>
                  <a:pt x="20463" y="5749"/>
                  <a:pt x="20469" y="5739"/>
                </a:cubicBezTo>
                <a:cubicBezTo>
                  <a:pt x="20469" y="5728"/>
                  <a:pt x="20469" y="5717"/>
                  <a:pt x="20469" y="5706"/>
                </a:cubicBezTo>
                <a:cubicBezTo>
                  <a:pt x="20469" y="5706"/>
                  <a:pt x="20463" y="5696"/>
                  <a:pt x="20463" y="5685"/>
                </a:cubicBezTo>
                <a:cubicBezTo>
                  <a:pt x="20463" y="5685"/>
                  <a:pt x="20463" y="5685"/>
                  <a:pt x="20463" y="5674"/>
                </a:cubicBezTo>
                <a:cubicBezTo>
                  <a:pt x="20463" y="5674"/>
                  <a:pt x="20458" y="5674"/>
                  <a:pt x="20458" y="5674"/>
                </a:cubicBezTo>
                <a:cubicBezTo>
                  <a:pt x="20452" y="5674"/>
                  <a:pt x="20452" y="5674"/>
                  <a:pt x="20452" y="5685"/>
                </a:cubicBezTo>
                <a:cubicBezTo>
                  <a:pt x="20447" y="5685"/>
                  <a:pt x="20447" y="5685"/>
                  <a:pt x="20447" y="5685"/>
                </a:cubicBezTo>
                <a:cubicBezTo>
                  <a:pt x="20441" y="5685"/>
                  <a:pt x="20435" y="5696"/>
                  <a:pt x="20435" y="5696"/>
                </a:cubicBezTo>
                <a:cubicBezTo>
                  <a:pt x="20430" y="5706"/>
                  <a:pt x="20424" y="5706"/>
                  <a:pt x="20424" y="5706"/>
                </a:cubicBezTo>
                <a:cubicBezTo>
                  <a:pt x="20418" y="5706"/>
                  <a:pt x="20418" y="5706"/>
                  <a:pt x="20418" y="5706"/>
                </a:cubicBezTo>
                <a:cubicBezTo>
                  <a:pt x="20413" y="5706"/>
                  <a:pt x="20413" y="5706"/>
                  <a:pt x="20407" y="5706"/>
                </a:cubicBezTo>
                <a:cubicBezTo>
                  <a:pt x="20407" y="5706"/>
                  <a:pt x="20402" y="5717"/>
                  <a:pt x="20407" y="5717"/>
                </a:cubicBezTo>
                <a:cubicBezTo>
                  <a:pt x="20413" y="5717"/>
                  <a:pt x="20413" y="5717"/>
                  <a:pt x="20413" y="5728"/>
                </a:cubicBezTo>
                <a:cubicBezTo>
                  <a:pt x="20407" y="5739"/>
                  <a:pt x="20407" y="5739"/>
                  <a:pt x="20402" y="5749"/>
                </a:cubicBezTo>
                <a:cubicBezTo>
                  <a:pt x="20402" y="5771"/>
                  <a:pt x="20396" y="5781"/>
                  <a:pt x="20390" y="5792"/>
                </a:cubicBezTo>
                <a:cubicBezTo>
                  <a:pt x="20385" y="5792"/>
                  <a:pt x="20385" y="5792"/>
                  <a:pt x="20385" y="5792"/>
                </a:cubicBezTo>
                <a:cubicBezTo>
                  <a:pt x="20385" y="5803"/>
                  <a:pt x="20385" y="5803"/>
                  <a:pt x="20385" y="5803"/>
                </a:cubicBezTo>
                <a:cubicBezTo>
                  <a:pt x="20390" y="5803"/>
                  <a:pt x="20385" y="5814"/>
                  <a:pt x="20390" y="5814"/>
                </a:cubicBezTo>
                <a:cubicBezTo>
                  <a:pt x="20390" y="5814"/>
                  <a:pt x="20390" y="5803"/>
                  <a:pt x="20396" y="5803"/>
                </a:cubicBezTo>
                <a:cubicBezTo>
                  <a:pt x="20396" y="5803"/>
                  <a:pt x="20396" y="5803"/>
                  <a:pt x="20402" y="5803"/>
                </a:cubicBezTo>
                <a:cubicBezTo>
                  <a:pt x="20402" y="5803"/>
                  <a:pt x="20402" y="5792"/>
                  <a:pt x="20407" y="5792"/>
                </a:cubicBezTo>
                <a:cubicBezTo>
                  <a:pt x="20407" y="5792"/>
                  <a:pt x="20413" y="5792"/>
                  <a:pt x="20413" y="5781"/>
                </a:cubicBezTo>
                <a:cubicBezTo>
                  <a:pt x="20418" y="5781"/>
                  <a:pt x="20424" y="5781"/>
                  <a:pt x="20430" y="5771"/>
                </a:cubicBezTo>
                <a:cubicBezTo>
                  <a:pt x="20435" y="5771"/>
                  <a:pt x="20441" y="5749"/>
                  <a:pt x="20452" y="5749"/>
                </a:cubicBezTo>
                <a:close/>
                <a:moveTo>
                  <a:pt x="20570" y="6362"/>
                </a:moveTo>
                <a:cubicBezTo>
                  <a:pt x="20565" y="6362"/>
                  <a:pt x="20565" y="6362"/>
                  <a:pt x="20565" y="6362"/>
                </a:cubicBezTo>
                <a:cubicBezTo>
                  <a:pt x="20559" y="6362"/>
                  <a:pt x="20553" y="6362"/>
                  <a:pt x="20548" y="6362"/>
                </a:cubicBezTo>
                <a:cubicBezTo>
                  <a:pt x="20542" y="6362"/>
                  <a:pt x="20542" y="6362"/>
                  <a:pt x="20542" y="6362"/>
                </a:cubicBezTo>
                <a:cubicBezTo>
                  <a:pt x="20542" y="6362"/>
                  <a:pt x="20537" y="6362"/>
                  <a:pt x="20537" y="6373"/>
                </a:cubicBezTo>
                <a:cubicBezTo>
                  <a:pt x="20537" y="6373"/>
                  <a:pt x="20542" y="6373"/>
                  <a:pt x="20542" y="6373"/>
                </a:cubicBezTo>
                <a:cubicBezTo>
                  <a:pt x="20548" y="6373"/>
                  <a:pt x="20548" y="6383"/>
                  <a:pt x="20548" y="6383"/>
                </a:cubicBezTo>
                <a:cubicBezTo>
                  <a:pt x="20548" y="6383"/>
                  <a:pt x="20548" y="6383"/>
                  <a:pt x="20553" y="6383"/>
                </a:cubicBezTo>
                <a:cubicBezTo>
                  <a:pt x="20553" y="6394"/>
                  <a:pt x="20553" y="6394"/>
                  <a:pt x="20553" y="6394"/>
                </a:cubicBezTo>
                <a:cubicBezTo>
                  <a:pt x="20553" y="6394"/>
                  <a:pt x="20553" y="6394"/>
                  <a:pt x="20553" y="6394"/>
                </a:cubicBezTo>
                <a:cubicBezTo>
                  <a:pt x="20559" y="6405"/>
                  <a:pt x="20559" y="6405"/>
                  <a:pt x="20559" y="6405"/>
                </a:cubicBezTo>
                <a:cubicBezTo>
                  <a:pt x="20559" y="6405"/>
                  <a:pt x="20559" y="6416"/>
                  <a:pt x="20559" y="6416"/>
                </a:cubicBezTo>
                <a:cubicBezTo>
                  <a:pt x="20559" y="6416"/>
                  <a:pt x="20565" y="6416"/>
                  <a:pt x="20565" y="6416"/>
                </a:cubicBezTo>
                <a:cubicBezTo>
                  <a:pt x="20565" y="6426"/>
                  <a:pt x="20570" y="6426"/>
                  <a:pt x="20570" y="6437"/>
                </a:cubicBezTo>
                <a:cubicBezTo>
                  <a:pt x="20570" y="6437"/>
                  <a:pt x="20570" y="6437"/>
                  <a:pt x="20576" y="6448"/>
                </a:cubicBezTo>
                <a:cubicBezTo>
                  <a:pt x="20576" y="6448"/>
                  <a:pt x="20576" y="6448"/>
                  <a:pt x="20576" y="6448"/>
                </a:cubicBezTo>
                <a:cubicBezTo>
                  <a:pt x="20576" y="6459"/>
                  <a:pt x="20582" y="6448"/>
                  <a:pt x="20582" y="6459"/>
                </a:cubicBezTo>
                <a:cubicBezTo>
                  <a:pt x="20582" y="6459"/>
                  <a:pt x="20587" y="6459"/>
                  <a:pt x="20587" y="6459"/>
                </a:cubicBezTo>
                <a:cubicBezTo>
                  <a:pt x="20587" y="6459"/>
                  <a:pt x="20587" y="6469"/>
                  <a:pt x="20587" y="6469"/>
                </a:cubicBezTo>
                <a:cubicBezTo>
                  <a:pt x="20587" y="6469"/>
                  <a:pt x="20593" y="6469"/>
                  <a:pt x="20593" y="6469"/>
                </a:cubicBezTo>
                <a:cubicBezTo>
                  <a:pt x="20593" y="6469"/>
                  <a:pt x="20593" y="6469"/>
                  <a:pt x="20593" y="6459"/>
                </a:cubicBezTo>
                <a:cubicBezTo>
                  <a:pt x="20593" y="6459"/>
                  <a:pt x="20593" y="6448"/>
                  <a:pt x="20593" y="6448"/>
                </a:cubicBezTo>
                <a:cubicBezTo>
                  <a:pt x="20593" y="6448"/>
                  <a:pt x="20593" y="6437"/>
                  <a:pt x="20587" y="6437"/>
                </a:cubicBezTo>
                <a:cubicBezTo>
                  <a:pt x="20587" y="6437"/>
                  <a:pt x="20587" y="6437"/>
                  <a:pt x="20587" y="6437"/>
                </a:cubicBezTo>
                <a:cubicBezTo>
                  <a:pt x="20582" y="6426"/>
                  <a:pt x="20582" y="6426"/>
                  <a:pt x="20582" y="6416"/>
                </a:cubicBezTo>
                <a:cubicBezTo>
                  <a:pt x="20576" y="6416"/>
                  <a:pt x="20576" y="6405"/>
                  <a:pt x="20576" y="6405"/>
                </a:cubicBezTo>
                <a:cubicBezTo>
                  <a:pt x="20570" y="6405"/>
                  <a:pt x="20570" y="6394"/>
                  <a:pt x="20570" y="6394"/>
                </a:cubicBezTo>
                <a:cubicBezTo>
                  <a:pt x="20570" y="6394"/>
                  <a:pt x="20570" y="6394"/>
                  <a:pt x="20570" y="6394"/>
                </a:cubicBezTo>
                <a:cubicBezTo>
                  <a:pt x="20565" y="6383"/>
                  <a:pt x="20565" y="6383"/>
                  <a:pt x="20570" y="6373"/>
                </a:cubicBezTo>
                <a:cubicBezTo>
                  <a:pt x="20570" y="6373"/>
                  <a:pt x="20570" y="6362"/>
                  <a:pt x="20570" y="6362"/>
                </a:cubicBezTo>
                <a:close/>
                <a:moveTo>
                  <a:pt x="19653" y="7727"/>
                </a:moveTo>
                <a:cubicBezTo>
                  <a:pt x="19659" y="7716"/>
                  <a:pt x="19659" y="7716"/>
                  <a:pt x="19664" y="7705"/>
                </a:cubicBezTo>
                <a:cubicBezTo>
                  <a:pt x="19664" y="7705"/>
                  <a:pt x="19670" y="7705"/>
                  <a:pt x="19670" y="7694"/>
                </a:cubicBezTo>
                <a:cubicBezTo>
                  <a:pt x="19664" y="7694"/>
                  <a:pt x="19659" y="7705"/>
                  <a:pt x="19659" y="7705"/>
                </a:cubicBezTo>
                <a:cubicBezTo>
                  <a:pt x="19653" y="7716"/>
                  <a:pt x="19653" y="7716"/>
                  <a:pt x="19648" y="7727"/>
                </a:cubicBezTo>
                <a:cubicBezTo>
                  <a:pt x="19642" y="7727"/>
                  <a:pt x="19636" y="7737"/>
                  <a:pt x="19636" y="7748"/>
                </a:cubicBezTo>
                <a:cubicBezTo>
                  <a:pt x="19648" y="7748"/>
                  <a:pt x="19648" y="7727"/>
                  <a:pt x="19653" y="7727"/>
                </a:cubicBezTo>
                <a:close/>
                <a:moveTo>
                  <a:pt x="20255" y="15120"/>
                </a:moveTo>
                <a:cubicBezTo>
                  <a:pt x="20261" y="15109"/>
                  <a:pt x="20255" y="15109"/>
                  <a:pt x="20255" y="15099"/>
                </a:cubicBezTo>
                <a:cubicBezTo>
                  <a:pt x="20261" y="15099"/>
                  <a:pt x="20261" y="15120"/>
                  <a:pt x="20261" y="15120"/>
                </a:cubicBezTo>
                <a:cubicBezTo>
                  <a:pt x="20261" y="15131"/>
                  <a:pt x="20267" y="15131"/>
                  <a:pt x="20267" y="15131"/>
                </a:cubicBezTo>
                <a:cubicBezTo>
                  <a:pt x="20267" y="15141"/>
                  <a:pt x="20267" y="15141"/>
                  <a:pt x="20267" y="15141"/>
                </a:cubicBezTo>
                <a:cubicBezTo>
                  <a:pt x="20272" y="15131"/>
                  <a:pt x="20267" y="15120"/>
                  <a:pt x="20267" y="15120"/>
                </a:cubicBezTo>
                <a:cubicBezTo>
                  <a:pt x="20261" y="15109"/>
                  <a:pt x="20261" y="15099"/>
                  <a:pt x="20261" y="15088"/>
                </a:cubicBezTo>
                <a:cubicBezTo>
                  <a:pt x="20261" y="15088"/>
                  <a:pt x="20255" y="15088"/>
                  <a:pt x="20255" y="15088"/>
                </a:cubicBezTo>
                <a:cubicBezTo>
                  <a:pt x="20255" y="15088"/>
                  <a:pt x="20255" y="15099"/>
                  <a:pt x="20250" y="15099"/>
                </a:cubicBezTo>
                <a:cubicBezTo>
                  <a:pt x="20250" y="15099"/>
                  <a:pt x="20250" y="15077"/>
                  <a:pt x="20250" y="15066"/>
                </a:cubicBezTo>
                <a:cubicBezTo>
                  <a:pt x="20250" y="15066"/>
                  <a:pt x="20244" y="15056"/>
                  <a:pt x="20244" y="15045"/>
                </a:cubicBezTo>
                <a:cubicBezTo>
                  <a:pt x="20238" y="15034"/>
                  <a:pt x="20238" y="15034"/>
                  <a:pt x="20233" y="15034"/>
                </a:cubicBezTo>
                <a:cubicBezTo>
                  <a:pt x="20233" y="15023"/>
                  <a:pt x="20233" y="15013"/>
                  <a:pt x="20233" y="15002"/>
                </a:cubicBezTo>
                <a:cubicBezTo>
                  <a:pt x="20233" y="15002"/>
                  <a:pt x="20233" y="15002"/>
                  <a:pt x="20227" y="14991"/>
                </a:cubicBezTo>
                <a:cubicBezTo>
                  <a:pt x="20227" y="14991"/>
                  <a:pt x="20227" y="14991"/>
                  <a:pt x="20227" y="14980"/>
                </a:cubicBezTo>
                <a:cubicBezTo>
                  <a:pt x="20222" y="14980"/>
                  <a:pt x="20222" y="14970"/>
                  <a:pt x="20216" y="14959"/>
                </a:cubicBezTo>
                <a:cubicBezTo>
                  <a:pt x="20216" y="14948"/>
                  <a:pt x="20210" y="14959"/>
                  <a:pt x="20205" y="14959"/>
                </a:cubicBezTo>
                <a:cubicBezTo>
                  <a:pt x="20205" y="14959"/>
                  <a:pt x="20199" y="14959"/>
                  <a:pt x="20205" y="14970"/>
                </a:cubicBezTo>
                <a:cubicBezTo>
                  <a:pt x="20205" y="14970"/>
                  <a:pt x="20205" y="14980"/>
                  <a:pt x="20210" y="14980"/>
                </a:cubicBezTo>
                <a:cubicBezTo>
                  <a:pt x="20210" y="14980"/>
                  <a:pt x="20210" y="14980"/>
                  <a:pt x="20210" y="14991"/>
                </a:cubicBezTo>
                <a:cubicBezTo>
                  <a:pt x="20216" y="15002"/>
                  <a:pt x="20210" y="15013"/>
                  <a:pt x="20210" y="15023"/>
                </a:cubicBezTo>
                <a:cubicBezTo>
                  <a:pt x="20210" y="15045"/>
                  <a:pt x="20227" y="15066"/>
                  <a:pt x="20233" y="15077"/>
                </a:cubicBezTo>
                <a:cubicBezTo>
                  <a:pt x="20233" y="15088"/>
                  <a:pt x="20238" y="15099"/>
                  <a:pt x="20244" y="15099"/>
                </a:cubicBezTo>
                <a:cubicBezTo>
                  <a:pt x="20244" y="15109"/>
                  <a:pt x="20250" y="15109"/>
                  <a:pt x="20250" y="15109"/>
                </a:cubicBezTo>
                <a:cubicBezTo>
                  <a:pt x="20250" y="15120"/>
                  <a:pt x="20255" y="15131"/>
                  <a:pt x="20255" y="15120"/>
                </a:cubicBezTo>
                <a:close/>
                <a:moveTo>
                  <a:pt x="20312" y="15238"/>
                </a:moveTo>
                <a:cubicBezTo>
                  <a:pt x="20306" y="15238"/>
                  <a:pt x="20306" y="15227"/>
                  <a:pt x="20306" y="15227"/>
                </a:cubicBezTo>
                <a:cubicBezTo>
                  <a:pt x="20300" y="15227"/>
                  <a:pt x="20300" y="15227"/>
                  <a:pt x="20300" y="15227"/>
                </a:cubicBezTo>
                <a:cubicBezTo>
                  <a:pt x="20289" y="15227"/>
                  <a:pt x="20289" y="15217"/>
                  <a:pt x="20283" y="15217"/>
                </a:cubicBezTo>
                <a:cubicBezTo>
                  <a:pt x="20278" y="15206"/>
                  <a:pt x="20272" y="15206"/>
                  <a:pt x="20267" y="15195"/>
                </a:cubicBezTo>
                <a:cubicBezTo>
                  <a:pt x="20261" y="15184"/>
                  <a:pt x="20255" y="15184"/>
                  <a:pt x="20250" y="15195"/>
                </a:cubicBezTo>
                <a:cubicBezTo>
                  <a:pt x="20244" y="15206"/>
                  <a:pt x="20255" y="15206"/>
                  <a:pt x="20255" y="15206"/>
                </a:cubicBezTo>
                <a:cubicBezTo>
                  <a:pt x="20267" y="15206"/>
                  <a:pt x="20261" y="15217"/>
                  <a:pt x="20261" y="15227"/>
                </a:cubicBezTo>
                <a:cubicBezTo>
                  <a:pt x="20267" y="15238"/>
                  <a:pt x="20272" y="15238"/>
                  <a:pt x="20272" y="15249"/>
                </a:cubicBezTo>
                <a:cubicBezTo>
                  <a:pt x="20278" y="15249"/>
                  <a:pt x="20278" y="15249"/>
                  <a:pt x="20278" y="15260"/>
                </a:cubicBezTo>
                <a:cubicBezTo>
                  <a:pt x="20283" y="15260"/>
                  <a:pt x="20283" y="15260"/>
                  <a:pt x="20283" y="15260"/>
                </a:cubicBezTo>
                <a:cubicBezTo>
                  <a:pt x="20289" y="15260"/>
                  <a:pt x="20295" y="15270"/>
                  <a:pt x="20300" y="15270"/>
                </a:cubicBezTo>
                <a:cubicBezTo>
                  <a:pt x="20300" y="15270"/>
                  <a:pt x="20306" y="15270"/>
                  <a:pt x="20306" y="15270"/>
                </a:cubicBezTo>
                <a:cubicBezTo>
                  <a:pt x="20312" y="15270"/>
                  <a:pt x="20312" y="15270"/>
                  <a:pt x="20317" y="15270"/>
                </a:cubicBezTo>
                <a:cubicBezTo>
                  <a:pt x="20317" y="15270"/>
                  <a:pt x="20323" y="15270"/>
                  <a:pt x="20323" y="15270"/>
                </a:cubicBezTo>
                <a:cubicBezTo>
                  <a:pt x="20323" y="15260"/>
                  <a:pt x="20317" y="15260"/>
                  <a:pt x="20317" y="15260"/>
                </a:cubicBezTo>
                <a:cubicBezTo>
                  <a:pt x="20317" y="15249"/>
                  <a:pt x="20312" y="15249"/>
                  <a:pt x="20312" y="15238"/>
                </a:cubicBezTo>
                <a:close/>
                <a:moveTo>
                  <a:pt x="20689" y="20149"/>
                </a:moveTo>
                <a:cubicBezTo>
                  <a:pt x="20689" y="20149"/>
                  <a:pt x="20689" y="20160"/>
                  <a:pt x="20689" y="20149"/>
                </a:cubicBezTo>
                <a:cubicBezTo>
                  <a:pt x="20683" y="20149"/>
                  <a:pt x="20683" y="20149"/>
                  <a:pt x="20683" y="20149"/>
                </a:cubicBezTo>
                <a:cubicBezTo>
                  <a:pt x="20683" y="20139"/>
                  <a:pt x="20683" y="20139"/>
                  <a:pt x="20689" y="20139"/>
                </a:cubicBezTo>
                <a:cubicBezTo>
                  <a:pt x="20694" y="20139"/>
                  <a:pt x="20683" y="20128"/>
                  <a:pt x="20683" y="20117"/>
                </a:cubicBezTo>
                <a:cubicBezTo>
                  <a:pt x="20677" y="20117"/>
                  <a:pt x="20677" y="20117"/>
                  <a:pt x="20672" y="20117"/>
                </a:cubicBezTo>
                <a:cubicBezTo>
                  <a:pt x="20666" y="20106"/>
                  <a:pt x="20660" y="20117"/>
                  <a:pt x="20660" y="20128"/>
                </a:cubicBezTo>
                <a:cubicBezTo>
                  <a:pt x="20666" y="20139"/>
                  <a:pt x="20666" y="20139"/>
                  <a:pt x="20666" y="20149"/>
                </a:cubicBezTo>
                <a:cubicBezTo>
                  <a:pt x="20666" y="20160"/>
                  <a:pt x="20660" y="20160"/>
                  <a:pt x="20660" y="20160"/>
                </a:cubicBezTo>
                <a:cubicBezTo>
                  <a:pt x="20660" y="20171"/>
                  <a:pt x="20655" y="20171"/>
                  <a:pt x="20655" y="20181"/>
                </a:cubicBezTo>
                <a:cubicBezTo>
                  <a:pt x="20655" y="20181"/>
                  <a:pt x="20655" y="20192"/>
                  <a:pt x="20649" y="20192"/>
                </a:cubicBezTo>
                <a:cubicBezTo>
                  <a:pt x="20649" y="20192"/>
                  <a:pt x="20649" y="20203"/>
                  <a:pt x="20649" y="20203"/>
                </a:cubicBezTo>
                <a:cubicBezTo>
                  <a:pt x="20649" y="20214"/>
                  <a:pt x="20655" y="20203"/>
                  <a:pt x="20655" y="20203"/>
                </a:cubicBezTo>
                <a:cubicBezTo>
                  <a:pt x="20655" y="20192"/>
                  <a:pt x="20655" y="20192"/>
                  <a:pt x="20655" y="20192"/>
                </a:cubicBezTo>
                <a:cubicBezTo>
                  <a:pt x="20660" y="20181"/>
                  <a:pt x="20660" y="20192"/>
                  <a:pt x="20660" y="20192"/>
                </a:cubicBezTo>
                <a:cubicBezTo>
                  <a:pt x="20666" y="20192"/>
                  <a:pt x="20672" y="20192"/>
                  <a:pt x="20677" y="20181"/>
                </a:cubicBezTo>
                <a:cubicBezTo>
                  <a:pt x="20683" y="20181"/>
                  <a:pt x="20689" y="20181"/>
                  <a:pt x="20689" y="20181"/>
                </a:cubicBezTo>
                <a:cubicBezTo>
                  <a:pt x="20694" y="20171"/>
                  <a:pt x="20694" y="20171"/>
                  <a:pt x="20694" y="20171"/>
                </a:cubicBezTo>
                <a:cubicBezTo>
                  <a:pt x="20694" y="20160"/>
                  <a:pt x="20694" y="20160"/>
                  <a:pt x="20694" y="20149"/>
                </a:cubicBezTo>
                <a:cubicBezTo>
                  <a:pt x="20694" y="20149"/>
                  <a:pt x="20694" y="20149"/>
                  <a:pt x="20689" y="20149"/>
                </a:cubicBezTo>
                <a:close/>
                <a:moveTo>
                  <a:pt x="19288" y="14615"/>
                </a:moveTo>
                <a:cubicBezTo>
                  <a:pt x="19282" y="14615"/>
                  <a:pt x="19276" y="14615"/>
                  <a:pt x="19276" y="14615"/>
                </a:cubicBezTo>
                <a:cubicBezTo>
                  <a:pt x="19271" y="14615"/>
                  <a:pt x="19271" y="14615"/>
                  <a:pt x="19265" y="14615"/>
                </a:cubicBezTo>
                <a:cubicBezTo>
                  <a:pt x="19265" y="14615"/>
                  <a:pt x="19259" y="14615"/>
                  <a:pt x="19259" y="14615"/>
                </a:cubicBezTo>
                <a:cubicBezTo>
                  <a:pt x="19254" y="14615"/>
                  <a:pt x="19254" y="14604"/>
                  <a:pt x="19254" y="14604"/>
                </a:cubicBezTo>
                <a:cubicBezTo>
                  <a:pt x="19254" y="14593"/>
                  <a:pt x="19254" y="14593"/>
                  <a:pt x="19254" y="14583"/>
                </a:cubicBezTo>
                <a:cubicBezTo>
                  <a:pt x="19254" y="14583"/>
                  <a:pt x="19254" y="14572"/>
                  <a:pt x="19254" y="14572"/>
                </a:cubicBezTo>
                <a:cubicBezTo>
                  <a:pt x="19254" y="14561"/>
                  <a:pt x="19259" y="14550"/>
                  <a:pt x="19254" y="14540"/>
                </a:cubicBezTo>
                <a:cubicBezTo>
                  <a:pt x="19254" y="14540"/>
                  <a:pt x="19254" y="14540"/>
                  <a:pt x="19248" y="14540"/>
                </a:cubicBezTo>
                <a:cubicBezTo>
                  <a:pt x="19248" y="14529"/>
                  <a:pt x="19248" y="14529"/>
                  <a:pt x="19248" y="14518"/>
                </a:cubicBezTo>
                <a:cubicBezTo>
                  <a:pt x="19243" y="14518"/>
                  <a:pt x="19243" y="14507"/>
                  <a:pt x="19237" y="14497"/>
                </a:cubicBezTo>
                <a:cubicBezTo>
                  <a:pt x="19237" y="14497"/>
                  <a:pt x="19237" y="14497"/>
                  <a:pt x="19231" y="14486"/>
                </a:cubicBezTo>
                <a:cubicBezTo>
                  <a:pt x="19231" y="14486"/>
                  <a:pt x="19231" y="14486"/>
                  <a:pt x="19231" y="14475"/>
                </a:cubicBezTo>
                <a:cubicBezTo>
                  <a:pt x="19226" y="14475"/>
                  <a:pt x="19220" y="14475"/>
                  <a:pt x="19214" y="14464"/>
                </a:cubicBezTo>
                <a:cubicBezTo>
                  <a:pt x="19203" y="14454"/>
                  <a:pt x="19197" y="14454"/>
                  <a:pt x="19186" y="14443"/>
                </a:cubicBezTo>
                <a:cubicBezTo>
                  <a:pt x="19181" y="14432"/>
                  <a:pt x="19175" y="14421"/>
                  <a:pt x="19175" y="14411"/>
                </a:cubicBezTo>
                <a:cubicBezTo>
                  <a:pt x="19169" y="14411"/>
                  <a:pt x="19169" y="14411"/>
                  <a:pt x="19169" y="14400"/>
                </a:cubicBezTo>
                <a:cubicBezTo>
                  <a:pt x="19164" y="14400"/>
                  <a:pt x="19164" y="14400"/>
                  <a:pt x="19164" y="14400"/>
                </a:cubicBezTo>
                <a:cubicBezTo>
                  <a:pt x="19158" y="14400"/>
                  <a:pt x="19147" y="14400"/>
                  <a:pt x="19141" y="14389"/>
                </a:cubicBezTo>
                <a:cubicBezTo>
                  <a:pt x="19136" y="14389"/>
                  <a:pt x="19130" y="14379"/>
                  <a:pt x="19124" y="14368"/>
                </a:cubicBezTo>
                <a:cubicBezTo>
                  <a:pt x="19119" y="14368"/>
                  <a:pt x="19113" y="14368"/>
                  <a:pt x="19102" y="14368"/>
                </a:cubicBezTo>
                <a:cubicBezTo>
                  <a:pt x="19096" y="14357"/>
                  <a:pt x="19091" y="14357"/>
                  <a:pt x="19085" y="14346"/>
                </a:cubicBezTo>
                <a:cubicBezTo>
                  <a:pt x="19068" y="14336"/>
                  <a:pt x="19057" y="14336"/>
                  <a:pt x="19040" y="14325"/>
                </a:cubicBezTo>
                <a:cubicBezTo>
                  <a:pt x="19029" y="14303"/>
                  <a:pt x="19012" y="14303"/>
                  <a:pt x="19001" y="14293"/>
                </a:cubicBezTo>
                <a:cubicBezTo>
                  <a:pt x="18995" y="14282"/>
                  <a:pt x="18984" y="14282"/>
                  <a:pt x="18972" y="14271"/>
                </a:cubicBezTo>
                <a:cubicBezTo>
                  <a:pt x="18967" y="14271"/>
                  <a:pt x="18956" y="14260"/>
                  <a:pt x="18944" y="14260"/>
                </a:cubicBezTo>
                <a:cubicBezTo>
                  <a:pt x="18939" y="14260"/>
                  <a:pt x="18933" y="14260"/>
                  <a:pt x="18933" y="14250"/>
                </a:cubicBezTo>
                <a:cubicBezTo>
                  <a:pt x="18927" y="14250"/>
                  <a:pt x="18927" y="14239"/>
                  <a:pt x="18927" y="14239"/>
                </a:cubicBezTo>
                <a:cubicBezTo>
                  <a:pt x="18922" y="14228"/>
                  <a:pt x="18916" y="14239"/>
                  <a:pt x="18911" y="14228"/>
                </a:cubicBezTo>
                <a:cubicBezTo>
                  <a:pt x="18905" y="14228"/>
                  <a:pt x="18899" y="14228"/>
                  <a:pt x="18894" y="14228"/>
                </a:cubicBezTo>
                <a:cubicBezTo>
                  <a:pt x="18882" y="14228"/>
                  <a:pt x="18871" y="14228"/>
                  <a:pt x="18860" y="14217"/>
                </a:cubicBezTo>
                <a:cubicBezTo>
                  <a:pt x="18854" y="14217"/>
                  <a:pt x="18849" y="14207"/>
                  <a:pt x="18843" y="14207"/>
                </a:cubicBezTo>
                <a:cubicBezTo>
                  <a:pt x="18843" y="14196"/>
                  <a:pt x="18837" y="14196"/>
                  <a:pt x="18832" y="14185"/>
                </a:cubicBezTo>
                <a:cubicBezTo>
                  <a:pt x="18826" y="14185"/>
                  <a:pt x="18821" y="14185"/>
                  <a:pt x="18815" y="14185"/>
                </a:cubicBezTo>
                <a:cubicBezTo>
                  <a:pt x="18809" y="14174"/>
                  <a:pt x="18804" y="14164"/>
                  <a:pt x="18798" y="14164"/>
                </a:cubicBezTo>
                <a:cubicBezTo>
                  <a:pt x="18798" y="14164"/>
                  <a:pt x="18792" y="14153"/>
                  <a:pt x="18792" y="14153"/>
                </a:cubicBezTo>
                <a:cubicBezTo>
                  <a:pt x="18787" y="14153"/>
                  <a:pt x="18787" y="14153"/>
                  <a:pt x="18781" y="14142"/>
                </a:cubicBezTo>
                <a:cubicBezTo>
                  <a:pt x="18776" y="14131"/>
                  <a:pt x="18764" y="14131"/>
                  <a:pt x="18759" y="14121"/>
                </a:cubicBezTo>
                <a:cubicBezTo>
                  <a:pt x="18753" y="14121"/>
                  <a:pt x="18747" y="14110"/>
                  <a:pt x="18742" y="14121"/>
                </a:cubicBezTo>
                <a:cubicBezTo>
                  <a:pt x="18742" y="14121"/>
                  <a:pt x="18742" y="14121"/>
                  <a:pt x="18736" y="14131"/>
                </a:cubicBezTo>
                <a:cubicBezTo>
                  <a:pt x="18736" y="14131"/>
                  <a:pt x="18731" y="14131"/>
                  <a:pt x="18731" y="14131"/>
                </a:cubicBezTo>
                <a:cubicBezTo>
                  <a:pt x="18725" y="14131"/>
                  <a:pt x="18725" y="14131"/>
                  <a:pt x="18725" y="14142"/>
                </a:cubicBezTo>
                <a:cubicBezTo>
                  <a:pt x="18719" y="14142"/>
                  <a:pt x="18719" y="14142"/>
                  <a:pt x="18719" y="14142"/>
                </a:cubicBezTo>
                <a:cubicBezTo>
                  <a:pt x="18714" y="14153"/>
                  <a:pt x="18697" y="14153"/>
                  <a:pt x="18702" y="14164"/>
                </a:cubicBezTo>
                <a:cubicBezTo>
                  <a:pt x="18702" y="14174"/>
                  <a:pt x="18702" y="14174"/>
                  <a:pt x="18702" y="14174"/>
                </a:cubicBezTo>
                <a:cubicBezTo>
                  <a:pt x="18702" y="14185"/>
                  <a:pt x="18702" y="14185"/>
                  <a:pt x="18702" y="14196"/>
                </a:cubicBezTo>
                <a:cubicBezTo>
                  <a:pt x="18697" y="14196"/>
                  <a:pt x="18691" y="14196"/>
                  <a:pt x="18691" y="14196"/>
                </a:cubicBezTo>
                <a:cubicBezTo>
                  <a:pt x="18685" y="14207"/>
                  <a:pt x="18685" y="14207"/>
                  <a:pt x="18680" y="14207"/>
                </a:cubicBezTo>
                <a:cubicBezTo>
                  <a:pt x="18680" y="14207"/>
                  <a:pt x="18674" y="14217"/>
                  <a:pt x="18674" y="14217"/>
                </a:cubicBezTo>
                <a:cubicBezTo>
                  <a:pt x="18669" y="14217"/>
                  <a:pt x="18669" y="14217"/>
                  <a:pt x="18663" y="14217"/>
                </a:cubicBezTo>
                <a:cubicBezTo>
                  <a:pt x="18663" y="14207"/>
                  <a:pt x="18663" y="14207"/>
                  <a:pt x="18663" y="14207"/>
                </a:cubicBezTo>
                <a:cubicBezTo>
                  <a:pt x="18657" y="14207"/>
                  <a:pt x="18652" y="14217"/>
                  <a:pt x="18652" y="14217"/>
                </a:cubicBezTo>
                <a:cubicBezTo>
                  <a:pt x="18646" y="14228"/>
                  <a:pt x="18646" y="14228"/>
                  <a:pt x="18646" y="14228"/>
                </a:cubicBezTo>
                <a:cubicBezTo>
                  <a:pt x="18640" y="14228"/>
                  <a:pt x="18640" y="14239"/>
                  <a:pt x="18640" y="14239"/>
                </a:cubicBezTo>
                <a:cubicBezTo>
                  <a:pt x="18635" y="14250"/>
                  <a:pt x="18635" y="14260"/>
                  <a:pt x="18629" y="14271"/>
                </a:cubicBezTo>
                <a:cubicBezTo>
                  <a:pt x="18624" y="14271"/>
                  <a:pt x="18624" y="14282"/>
                  <a:pt x="18624" y="14293"/>
                </a:cubicBezTo>
                <a:cubicBezTo>
                  <a:pt x="18618" y="14303"/>
                  <a:pt x="18618" y="14303"/>
                  <a:pt x="18612" y="14314"/>
                </a:cubicBezTo>
                <a:cubicBezTo>
                  <a:pt x="18607" y="14314"/>
                  <a:pt x="18607" y="14325"/>
                  <a:pt x="18601" y="14325"/>
                </a:cubicBezTo>
                <a:cubicBezTo>
                  <a:pt x="18595" y="14336"/>
                  <a:pt x="18595" y="14346"/>
                  <a:pt x="18590" y="14346"/>
                </a:cubicBezTo>
                <a:cubicBezTo>
                  <a:pt x="18584" y="14357"/>
                  <a:pt x="18584" y="14357"/>
                  <a:pt x="18579" y="14357"/>
                </a:cubicBezTo>
                <a:cubicBezTo>
                  <a:pt x="18579" y="14346"/>
                  <a:pt x="18573" y="14346"/>
                  <a:pt x="18573" y="14346"/>
                </a:cubicBezTo>
                <a:cubicBezTo>
                  <a:pt x="18567" y="14346"/>
                  <a:pt x="18562" y="14346"/>
                  <a:pt x="18562" y="14336"/>
                </a:cubicBezTo>
                <a:cubicBezTo>
                  <a:pt x="18556" y="14325"/>
                  <a:pt x="18556" y="14325"/>
                  <a:pt x="18556" y="14314"/>
                </a:cubicBezTo>
                <a:cubicBezTo>
                  <a:pt x="18556" y="14314"/>
                  <a:pt x="18556" y="14282"/>
                  <a:pt x="18550" y="14293"/>
                </a:cubicBezTo>
                <a:cubicBezTo>
                  <a:pt x="18550" y="14303"/>
                  <a:pt x="18550" y="14303"/>
                  <a:pt x="18545" y="14303"/>
                </a:cubicBezTo>
                <a:cubicBezTo>
                  <a:pt x="18545" y="14303"/>
                  <a:pt x="18545" y="14293"/>
                  <a:pt x="18545" y="14293"/>
                </a:cubicBezTo>
                <a:cubicBezTo>
                  <a:pt x="18539" y="14282"/>
                  <a:pt x="18539" y="14271"/>
                  <a:pt x="18545" y="14260"/>
                </a:cubicBezTo>
                <a:cubicBezTo>
                  <a:pt x="18545" y="14250"/>
                  <a:pt x="18545" y="14250"/>
                  <a:pt x="18545" y="14250"/>
                </a:cubicBezTo>
                <a:cubicBezTo>
                  <a:pt x="18545" y="14239"/>
                  <a:pt x="18539" y="14239"/>
                  <a:pt x="18534" y="14239"/>
                </a:cubicBezTo>
                <a:cubicBezTo>
                  <a:pt x="18534" y="14239"/>
                  <a:pt x="18534" y="14239"/>
                  <a:pt x="18534" y="14250"/>
                </a:cubicBezTo>
                <a:cubicBezTo>
                  <a:pt x="18534" y="14250"/>
                  <a:pt x="18534" y="14250"/>
                  <a:pt x="18528" y="14250"/>
                </a:cubicBezTo>
                <a:cubicBezTo>
                  <a:pt x="18528" y="14250"/>
                  <a:pt x="18528" y="14260"/>
                  <a:pt x="18528" y="14260"/>
                </a:cubicBezTo>
                <a:cubicBezTo>
                  <a:pt x="18528" y="14271"/>
                  <a:pt x="18534" y="14282"/>
                  <a:pt x="18528" y="14282"/>
                </a:cubicBezTo>
                <a:cubicBezTo>
                  <a:pt x="18528" y="14282"/>
                  <a:pt x="18528" y="14271"/>
                  <a:pt x="18522" y="14260"/>
                </a:cubicBezTo>
                <a:cubicBezTo>
                  <a:pt x="18522" y="14260"/>
                  <a:pt x="18522" y="14250"/>
                  <a:pt x="18517" y="14239"/>
                </a:cubicBezTo>
                <a:cubicBezTo>
                  <a:pt x="18517" y="14228"/>
                  <a:pt x="18517" y="14217"/>
                  <a:pt x="18517" y="14217"/>
                </a:cubicBezTo>
                <a:cubicBezTo>
                  <a:pt x="18517" y="14207"/>
                  <a:pt x="18511" y="14207"/>
                  <a:pt x="18511" y="14207"/>
                </a:cubicBezTo>
                <a:cubicBezTo>
                  <a:pt x="18511" y="14196"/>
                  <a:pt x="18511" y="14196"/>
                  <a:pt x="18511" y="14196"/>
                </a:cubicBezTo>
                <a:cubicBezTo>
                  <a:pt x="18511" y="14185"/>
                  <a:pt x="18511" y="14174"/>
                  <a:pt x="18511" y="14164"/>
                </a:cubicBezTo>
                <a:cubicBezTo>
                  <a:pt x="18517" y="14164"/>
                  <a:pt x="18517" y="14164"/>
                  <a:pt x="18517" y="14153"/>
                </a:cubicBezTo>
                <a:cubicBezTo>
                  <a:pt x="18517" y="14153"/>
                  <a:pt x="18511" y="14153"/>
                  <a:pt x="18511" y="14153"/>
                </a:cubicBezTo>
                <a:cubicBezTo>
                  <a:pt x="18511" y="14153"/>
                  <a:pt x="18511" y="14164"/>
                  <a:pt x="18505" y="14164"/>
                </a:cubicBezTo>
                <a:cubicBezTo>
                  <a:pt x="18505" y="14153"/>
                  <a:pt x="18505" y="14153"/>
                  <a:pt x="18505" y="14142"/>
                </a:cubicBezTo>
                <a:cubicBezTo>
                  <a:pt x="18511" y="14131"/>
                  <a:pt x="18511" y="14131"/>
                  <a:pt x="18517" y="14121"/>
                </a:cubicBezTo>
                <a:cubicBezTo>
                  <a:pt x="18517" y="14110"/>
                  <a:pt x="18517" y="14110"/>
                  <a:pt x="18517" y="14099"/>
                </a:cubicBezTo>
                <a:cubicBezTo>
                  <a:pt x="18517" y="14088"/>
                  <a:pt x="18511" y="14088"/>
                  <a:pt x="18511" y="14088"/>
                </a:cubicBezTo>
                <a:cubicBezTo>
                  <a:pt x="18511" y="14078"/>
                  <a:pt x="18505" y="14078"/>
                  <a:pt x="18505" y="14067"/>
                </a:cubicBezTo>
                <a:cubicBezTo>
                  <a:pt x="18505" y="14067"/>
                  <a:pt x="18505" y="14056"/>
                  <a:pt x="18505" y="14056"/>
                </a:cubicBezTo>
                <a:cubicBezTo>
                  <a:pt x="18505" y="14056"/>
                  <a:pt x="18505" y="14056"/>
                  <a:pt x="18505" y="14056"/>
                </a:cubicBezTo>
                <a:cubicBezTo>
                  <a:pt x="18511" y="14035"/>
                  <a:pt x="18500" y="14045"/>
                  <a:pt x="18500" y="14045"/>
                </a:cubicBezTo>
                <a:cubicBezTo>
                  <a:pt x="18494" y="14035"/>
                  <a:pt x="18489" y="14035"/>
                  <a:pt x="18483" y="14035"/>
                </a:cubicBezTo>
                <a:cubicBezTo>
                  <a:pt x="18472" y="14035"/>
                  <a:pt x="18460" y="14035"/>
                  <a:pt x="18455" y="14024"/>
                </a:cubicBezTo>
                <a:cubicBezTo>
                  <a:pt x="18449" y="14013"/>
                  <a:pt x="18444" y="14013"/>
                  <a:pt x="18444" y="14002"/>
                </a:cubicBezTo>
                <a:cubicBezTo>
                  <a:pt x="18438" y="13992"/>
                  <a:pt x="18432" y="13992"/>
                  <a:pt x="18427" y="13992"/>
                </a:cubicBezTo>
                <a:cubicBezTo>
                  <a:pt x="18421" y="13992"/>
                  <a:pt x="18421" y="13981"/>
                  <a:pt x="18415" y="13981"/>
                </a:cubicBezTo>
                <a:cubicBezTo>
                  <a:pt x="18410" y="13981"/>
                  <a:pt x="18404" y="13981"/>
                  <a:pt x="18399" y="13981"/>
                </a:cubicBezTo>
                <a:cubicBezTo>
                  <a:pt x="18393" y="13992"/>
                  <a:pt x="18387" y="13992"/>
                  <a:pt x="18387" y="13992"/>
                </a:cubicBezTo>
                <a:cubicBezTo>
                  <a:pt x="18382" y="13992"/>
                  <a:pt x="18376" y="14002"/>
                  <a:pt x="18370" y="14013"/>
                </a:cubicBezTo>
                <a:cubicBezTo>
                  <a:pt x="18365" y="14013"/>
                  <a:pt x="18365" y="14024"/>
                  <a:pt x="18359" y="14024"/>
                </a:cubicBezTo>
                <a:cubicBezTo>
                  <a:pt x="18354" y="14024"/>
                  <a:pt x="18348" y="14024"/>
                  <a:pt x="18342" y="14035"/>
                </a:cubicBezTo>
                <a:cubicBezTo>
                  <a:pt x="18337" y="14035"/>
                  <a:pt x="18337" y="14024"/>
                  <a:pt x="18331" y="14035"/>
                </a:cubicBezTo>
                <a:cubicBezTo>
                  <a:pt x="18331" y="14035"/>
                  <a:pt x="18325" y="14035"/>
                  <a:pt x="18325" y="14035"/>
                </a:cubicBezTo>
                <a:cubicBezTo>
                  <a:pt x="18325" y="14035"/>
                  <a:pt x="18320" y="14035"/>
                  <a:pt x="18320" y="14045"/>
                </a:cubicBezTo>
                <a:cubicBezTo>
                  <a:pt x="18320" y="14056"/>
                  <a:pt x="18325" y="14045"/>
                  <a:pt x="18325" y="14056"/>
                </a:cubicBezTo>
                <a:cubicBezTo>
                  <a:pt x="18325" y="14056"/>
                  <a:pt x="18320" y="14067"/>
                  <a:pt x="18320" y="14067"/>
                </a:cubicBezTo>
                <a:cubicBezTo>
                  <a:pt x="18314" y="14078"/>
                  <a:pt x="18314" y="14088"/>
                  <a:pt x="18309" y="14099"/>
                </a:cubicBezTo>
                <a:cubicBezTo>
                  <a:pt x="18309" y="14099"/>
                  <a:pt x="18309" y="14099"/>
                  <a:pt x="18309" y="14099"/>
                </a:cubicBezTo>
                <a:cubicBezTo>
                  <a:pt x="18309" y="14099"/>
                  <a:pt x="18303" y="14110"/>
                  <a:pt x="18303" y="14110"/>
                </a:cubicBezTo>
                <a:cubicBezTo>
                  <a:pt x="18297" y="14110"/>
                  <a:pt x="18309" y="14110"/>
                  <a:pt x="18309" y="14110"/>
                </a:cubicBezTo>
                <a:cubicBezTo>
                  <a:pt x="18314" y="14110"/>
                  <a:pt x="18314" y="14110"/>
                  <a:pt x="18314" y="14110"/>
                </a:cubicBezTo>
                <a:cubicBezTo>
                  <a:pt x="18320" y="14121"/>
                  <a:pt x="18325" y="14121"/>
                  <a:pt x="18331" y="14121"/>
                </a:cubicBezTo>
                <a:cubicBezTo>
                  <a:pt x="18337" y="14121"/>
                  <a:pt x="18342" y="14121"/>
                  <a:pt x="18342" y="14121"/>
                </a:cubicBezTo>
                <a:cubicBezTo>
                  <a:pt x="18348" y="14121"/>
                  <a:pt x="18354" y="14121"/>
                  <a:pt x="18359" y="14121"/>
                </a:cubicBezTo>
                <a:cubicBezTo>
                  <a:pt x="18359" y="14121"/>
                  <a:pt x="18365" y="14121"/>
                  <a:pt x="18365" y="14131"/>
                </a:cubicBezTo>
                <a:cubicBezTo>
                  <a:pt x="18365" y="14131"/>
                  <a:pt x="18365" y="14142"/>
                  <a:pt x="18365" y="14142"/>
                </a:cubicBezTo>
                <a:cubicBezTo>
                  <a:pt x="18365" y="14142"/>
                  <a:pt x="18365" y="14142"/>
                  <a:pt x="18365" y="14153"/>
                </a:cubicBezTo>
                <a:cubicBezTo>
                  <a:pt x="18370" y="14153"/>
                  <a:pt x="18365" y="14164"/>
                  <a:pt x="18365" y="14174"/>
                </a:cubicBezTo>
                <a:cubicBezTo>
                  <a:pt x="18370" y="14185"/>
                  <a:pt x="18370" y="14185"/>
                  <a:pt x="18376" y="14185"/>
                </a:cubicBezTo>
                <a:cubicBezTo>
                  <a:pt x="18376" y="14196"/>
                  <a:pt x="18376" y="14196"/>
                  <a:pt x="18382" y="14207"/>
                </a:cubicBezTo>
                <a:cubicBezTo>
                  <a:pt x="18382" y="14207"/>
                  <a:pt x="18382" y="14207"/>
                  <a:pt x="18387" y="14207"/>
                </a:cubicBezTo>
                <a:cubicBezTo>
                  <a:pt x="18387" y="14207"/>
                  <a:pt x="18393" y="14217"/>
                  <a:pt x="18399" y="14217"/>
                </a:cubicBezTo>
                <a:cubicBezTo>
                  <a:pt x="18399" y="14217"/>
                  <a:pt x="18404" y="14207"/>
                  <a:pt x="18410" y="14207"/>
                </a:cubicBezTo>
                <a:cubicBezTo>
                  <a:pt x="18410" y="14207"/>
                  <a:pt x="18410" y="14207"/>
                  <a:pt x="18415" y="14207"/>
                </a:cubicBezTo>
                <a:cubicBezTo>
                  <a:pt x="18415" y="14207"/>
                  <a:pt x="18421" y="14207"/>
                  <a:pt x="18421" y="14207"/>
                </a:cubicBezTo>
                <a:cubicBezTo>
                  <a:pt x="18421" y="14207"/>
                  <a:pt x="18427" y="14217"/>
                  <a:pt x="18427" y="14217"/>
                </a:cubicBezTo>
                <a:cubicBezTo>
                  <a:pt x="18427" y="14217"/>
                  <a:pt x="18432" y="14217"/>
                  <a:pt x="18432" y="14217"/>
                </a:cubicBezTo>
                <a:cubicBezTo>
                  <a:pt x="18438" y="14217"/>
                  <a:pt x="18438" y="14217"/>
                  <a:pt x="18438" y="14217"/>
                </a:cubicBezTo>
                <a:cubicBezTo>
                  <a:pt x="18444" y="14217"/>
                  <a:pt x="18444" y="14207"/>
                  <a:pt x="18444" y="14207"/>
                </a:cubicBezTo>
                <a:cubicBezTo>
                  <a:pt x="18449" y="14207"/>
                  <a:pt x="18455" y="14207"/>
                  <a:pt x="18460" y="14217"/>
                </a:cubicBezTo>
                <a:cubicBezTo>
                  <a:pt x="18460" y="14217"/>
                  <a:pt x="18460" y="14217"/>
                  <a:pt x="18466" y="14217"/>
                </a:cubicBezTo>
                <a:cubicBezTo>
                  <a:pt x="18466" y="14217"/>
                  <a:pt x="18472" y="14207"/>
                  <a:pt x="18472" y="14207"/>
                </a:cubicBezTo>
                <a:cubicBezTo>
                  <a:pt x="18477" y="14207"/>
                  <a:pt x="18477" y="14207"/>
                  <a:pt x="18483" y="14207"/>
                </a:cubicBezTo>
                <a:cubicBezTo>
                  <a:pt x="18483" y="14207"/>
                  <a:pt x="18483" y="14207"/>
                  <a:pt x="18489" y="14196"/>
                </a:cubicBezTo>
                <a:cubicBezTo>
                  <a:pt x="18489" y="14196"/>
                  <a:pt x="18489" y="14196"/>
                  <a:pt x="18489" y="14196"/>
                </a:cubicBezTo>
                <a:cubicBezTo>
                  <a:pt x="18494" y="14196"/>
                  <a:pt x="18489" y="14207"/>
                  <a:pt x="18489" y="14207"/>
                </a:cubicBezTo>
                <a:cubicBezTo>
                  <a:pt x="18489" y="14207"/>
                  <a:pt x="18489" y="14207"/>
                  <a:pt x="18483" y="14207"/>
                </a:cubicBezTo>
                <a:cubicBezTo>
                  <a:pt x="18483" y="14217"/>
                  <a:pt x="18489" y="14217"/>
                  <a:pt x="18489" y="14217"/>
                </a:cubicBezTo>
                <a:cubicBezTo>
                  <a:pt x="18489" y="14217"/>
                  <a:pt x="18489" y="14228"/>
                  <a:pt x="18489" y="14228"/>
                </a:cubicBezTo>
                <a:cubicBezTo>
                  <a:pt x="18489" y="14228"/>
                  <a:pt x="18494" y="14228"/>
                  <a:pt x="18494" y="14228"/>
                </a:cubicBezTo>
                <a:cubicBezTo>
                  <a:pt x="18494" y="14239"/>
                  <a:pt x="18494" y="14239"/>
                  <a:pt x="18489" y="14239"/>
                </a:cubicBezTo>
                <a:cubicBezTo>
                  <a:pt x="18489" y="14239"/>
                  <a:pt x="18489" y="14250"/>
                  <a:pt x="18489" y="14260"/>
                </a:cubicBezTo>
                <a:cubicBezTo>
                  <a:pt x="18483" y="14260"/>
                  <a:pt x="18489" y="14239"/>
                  <a:pt x="18483" y="14250"/>
                </a:cubicBezTo>
                <a:cubicBezTo>
                  <a:pt x="18483" y="14250"/>
                  <a:pt x="18483" y="14250"/>
                  <a:pt x="18477" y="14250"/>
                </a:cubicBezTo>
                <a:cubicBezTo>
                  <a:pt x="18477" y="14260"/>
                  <a:pt x="18477" y="14250"/>
                  <a:pt x="18477" y="14250"/>
                </a:cubicBezTo>
                <a:cubicBezTo>
                  <a:pt x="18472" y="14250"/>
                  <a:pt x="18472" y="14250"/>
                  <a:pt x="18472" y="14250"/>
                </a:cubicBezTo>
                <a:cubicBezTo>
                  <a:pt x="18472" y="14250"/>
                  <a:pt x="18472" y="14250"/>
                  <a:pt x="18466" y="14250"/>
                </a:cubicBezTo>
                <a:cubicBezTo>
                  <a:pt x="18460" y="14250"/>
                  <a:pt x="18460" y="14239"/>
                  <a:pt x="18455" y="14239"/>
                </a:cubicBezTo>
                <a:cubicBezTo>
                  <a:pt x="18455" y="14228"/>
                  <a:pt x="18449" y="14239"/>
                  <a:pt x="18444" y="14239"/>
                </a:cubicBezTo>
                <a:cubicBezTo>
                  <a:pt x="18438" y="14239"/>
                  <a:pt x="18438" y="14239"/>
                  <a:pt x="18438" y="14239"/>
                </a:cubicBezTo>
                <a:cubicBezTo>
                  <a:pt x="18438" y="14250"/>
                  <a:pt x="18432" y="14250"/>
                  <a:pt x="18432" y="14250"/>
                </a:cubicBezTo>
                <a:cubicBezTo>
                  <a:pt x="18432" y="14250"/>
                  <a:pt x="18432" y="14260"/>
                  <a:pt x="18427" y="14260"/>
                </a:cubicBezTo>
                <a:cubicBezTo>
                  <a:pt x="18427" y="14260"/>
                  <a:pt x="18427" y="14271"/>
                  <a:pt x="18421" y="14271"/>
                </a:cubicBezTo>
                <a:cubicBezTo>
                  <a:pt x="18421" y="14271"/>
                  <a:pt x="18421" y="14282"/>
                  <a:pt x="18415" y="14282"/>
                </a:cubicBezTo>
                <a:cubicBezTo>
                  <a:pt x="18415" y="14282"/>
                  <a:pt x="18410" y="14282"/>
                  <a:pt x="18410" y="14271"/>
                </a:cubicBezTo>
                <a:cubicBezTo>
                  <a:pt x="18410" y="14271"/>
                  <a:pt x="18410" y="14271"/>
                  <a:pt x="18404" y="14271"/>
                </a:cubicBezTo>
                <a:cubicBezTo>
                  <a:pt x="18404" y="14271"/>
                  <a:pt x="18404" y="14271"/>
                  <a:pt x="18404" y="14271"/>
                </a:cubicBezTo>
                <a:cubicBezTo>
                  <a:pt x="18399" y="14271"/>
                  <a:pt x="18399" y="14271"/>
                  <a:pt x="18399" y="14271"/>
                </a:cubicBezTo>
                <a:cubicBezTo>
                  <a:pt x="18399" y="14271"/>
                  <a:pt x="18393" y="14271"/>
                  <a:pt x="18393" y="14271"/>
                </a:cubicBezTo>
                <a:cubicBezTo>
                  <a:pt x="18393" y="14260"/>
                  <a:pt x="18387" y="14260"/>
                  <a:pt x="18382" y="14260"/>
                </a:cubicBezTo>
                <a:cubicBezTo>
                  <a:pt x="18382" y="14271"/>
                  <a:pt x="18376" y="14271"/>
                  <a:pt x="18376" y="14271"/>
                </a:cubicBezTo>
                <a:cubicBezTo>
                  <a:pt x="18370" y="14271"/>
                  <a:pt x="18370" y="14271"/>
                  <a:pt x="18370" y="14271"/>
                </a:cubicBezTo>
                <a:cubicBezTo>
                  <a:pt x="18365" y="14282"/>
                  <a:pt x="18370" y="14282"/>
                  <a:pt x="18370" y="14282"/>
                </a:cubicBezTo>
                <a:cubicBezTo>
                  <a:pt x="18376" y="14282"/>
                  <a:pt x="18376" y="14282"/>
                  <a:pt x="18376" y="14293"/>
                </a:cubicBezTo>
                <a:cubicBezTo>
                  <a:pt x="18382" y="14293"/>
                  <a:pt x="18387" y="14293"/>
                  <a:pt x="18387" y="14293"/>
                </a:cubicBezTo>
                <a:cubicBezTo>
                  <a:pt x="18393" y="14303"/>
                  <a:pt x="18399" y="14303"/>
                  <a:pt x="18399" y="14314"/>
                </a:cubicBezTo>
                <a:cubicBezTo>
                  <a:pt x="18404" y="14314"/>
                  <a:pt x="18410" y="14325"/>
                  <a:pt x="18410" y="14336"/>
                </a:cubicBezTo>
                <a:cubicBezTo>
                  <a:pt x="18410" y="14336"/>
                  <a:pt x="18410" y="14346"/>
                  <a:pt x="18415" y="14346"/>
                </a:cubicBezTo>
                <a:cubicBezTo>
                  <a:pt x="18415" y="14346"/>
                  <a:pt x="18415" y="14336"/>
                  <a:pt x="18421" y="14336"/>
                </a:cubicBezTo>
                <a:cubicBezTo>
                  <a:pt x="18421" y="14336"/>
                  <a:pt x="18427" y="14357"/>
                  <a:pt x="18427" y="14357"/>
                </a:cubicBezTo>
                <a:cubicBezTo>
                  <a:pt x="18427" y="14368"/>
                  <a:pt x="18427" y="14379"/>
                  <a:pt x="18427" y="14379"/>
                </a:cubicBezTo>
                <a:cubicBezTo>
                  <a:pt x="18421" y="14379"/>
                  <a:pt x="18421" y="14379"/>
                  <a:pt x="18421" y="14379"/>
                </a:cubicBezTo>
                <a:cubicBezTo>
                  <a:pt x="18415" y="14389"/>
                  <a:pt x="18415" y="14389"/>
                  <a:pt x="18415" y="14389"/>
                </a:cubicBezTo>
                <a:cubicBezTo>
                  <a:pt x="18415" y="14400"/>
                  <a:pt x="18421" y="14400"/>
                  <a:pt x="18421" y="14400"/>
                </a:cubicBezTo>
                <a:cubicBezTo>
                  <a:pt x="18421" y="14411"/>
                  <a:pt x="18421" y="14421"/>
                  <a:pt x="18427" y="14432"/>
                </a:cubicBezTo>
                <a:cubicBezTo>
                  <a:pt x="18427" y="14432"/>
                  <a:pt x="18427" y="14432"/>
                  <a:pt x="18427" y="14432"/>
                </a:cubicBezTo>
                <a:cubicBezTo>
                  <a:pt x="18427" y="14432"/>
                  <a:pt x="18427" y="14432"/>
                  <a:pt x="18427" y="14443"/>
                </a:cubicBezTo>
                <a:cubicBezTo>
                  <a:pt x="18427" y="14443"/>
                  <a:pt x="18427" y="14443"/>
                  <a:pt x="18432" y="14443"/>
                </a:cubicBezTo>
                <a:cubicBezTo>
                  <a:pt x="18438" y="14454"/>
                  <a:pt x="18438" y="14432"/>
                  <a:pt x="18438" y="14432"/>
                </a:cubicBezTo>
                <a:cubicBezTo>
                  <a:pt x="18444" y="14432"/>
                  <a:pt x="18444" y="14443"/>
                  <a:pt x="18449" y="14432"/>
                </a:cubicBezTo>
                <a:cubicBezTo>
                  <a:pt x="18455" y="14432"/>
                  <a:pt x="18460" y="14421"/>
                  <a:pt x="18460" y="14411"/>
                </a:cubicBezTo>
                <a:cubicBezTo>
                  <a:pt x="18460" y="14411"/>
                  <a:pt x="18460" y="14411"/>
                  <a:pt x="18460" y="14400"/>
                </a:cubicBezTo>
                <a:cubicBezTo>
                  <a:pt x="18460" y="14389"/>
                  <a:pt x="18466" y="14389"/>
                  <a:pt x="18472" y="14379"/>
                </a:cubicBezTo>
                <a:cubicBezTo>
                  <a:pt x="18472" y="14379"/>
                  <a:pt x="18472" y="14368"/>
                  <a:pt x="18472" y="14368"/>
                </a:cubicBezTo>
                <a:cubicBezTo>
                  <a:pt x="18472" y="14368"/>
                  <a:pt x="18472" y="14357"/>
                  <a:pt x="18472" y="14357"/>
                </a:cubicBezTo>
                <a:cubicBezTo>
                  <a:pt x="18472" y="14357"/>
                  <a:pt x="18477" y="14346"/>
                  <a:pt x="18477" y="14346"/>
                </a:cubicBezTo>
                <a:cubicBezTo>
                  <a:pt x="18477" y="14346"/>
                  <a:pt x="18477" y="14336"/>
                  <a:pt x="18477" y="14336"/>
                </a:cubicBezTo>
                <a:cubicBezTo>
                  <a:pt x="18483" y="14336"/>
                  <a:pt x="18477" y="14346"/>
                  <a:pt x="18477" y="14346"/>
                </a:cubicBezTo>
                <a:cubicBezTo>
                  <a:pt x="18477" y="14357"/>
                  <a:pt x="18477" y="14357"/>
                  <a:pt x="18477" y="14357"/>
                </a:cubicBezTo>
                <a:cubicBezTo>
                  <a:pt x="18477" y="14368"/>
                  <a:pt x="18477" y="14368"/>
                  <a:pt x="18477" y="14368"/>
                </a:cubicBezTo>
                <a:cubicBezTo>
                  <a:pt x="18477" y="14379"/>
                  <a:pt x="18477" y="14379"/>
                  <a:pt x="18477" y="14379"/>
                </a:cubicBezTo>
                <a:cubicBezTo>
                  <a:pt x="18477" y="14389"/>
                  <a:pt x="18483" y="14379"/>
                  <a:pt x="18483" y="14379"/>
                </a:cubicBezTo>
                <a:cubicBezTo>
                  <a:pt x="18483" y="14379"/>
                  <a:pt x="18489" y="14379"/>
                  <a:pt x="18489" y="14379"/>
                </a:cubicBezTo>
                <a:cubicBezTo>
                  <a:pt x="18489" y="14379"/>
                  <a:pt x="18489" y="14389"/>
                  <a:pt x="18489" y="14389"/>
                </a:cubicBezTo>
                <a:cubicBezTo>
                  <a:pt x="18489" y="14389"/>
                  <a:pt x="18494" y="14389"/>
                  <a:pt x="18494" y="14389"/>
                </a:cubicBezTo>
                <a:cubicBezTo>
                  <a:pt x="18494" y="14400"/>
                  <a:pt x="18494" y="14400"/>
                  <a:pt x="18494" y="14400"/>
                </a:cubicBezTo>
                <a:cubicBezTo>
                  <a:pt x="18494" y="14411"/>
                  <a:pt x="18494" y="14411"/>
                  <a:pt x="18494" y="14411"/>
                </a:cubicBezTo>
                <a:cubicBezTo>
                  <a:pt x="18500" y="14411"/>
                  <a:pt x="18500" y="14411"/>
                  <a:pt x="18500" y="14411"/>
                </a:cubicBezTo>
                <a:cubicBezTo>
                  <a:pt x="18500" y="14411"/>
                  <a:pt x="18500" y="14411"/>
                  <a:pt x="18500" y="14411"/>
                </a:cubicBezTo>
                <a:cubicBezTo>
                  <a:pt x="18505" y="14411"/>
                  <a:pt x="18505" y="14400"/>
                  <a:pt x="18505" y="14400"/>
                </a:cubicBezTo>
                <a:cubicBezTo>
                  <a:pt x="18511" y="14400"/>
                  <a:pt x="18511" y="14400"/>
                  <a:pt x="18511" y="14411"/>
                </a:cubicBezTo>
                <a:cubicBezTo>
                  <a:pt x="18511" y="14411"/>
                  <a:pt x="18511" y="14411"/>
                  <a:pt x="18511" y="14421"/>
                </a:cubicBezTo>
                <a:cubicBezTo>
                  <a:pt x="18517" y="14421"/>
                  <a:pt x="18517" y="14421"/>
                  <a:pt x="18517" y="14432"/>
                </a:cubicBezTo>
                <a:cubicBezTo>
                  <a:pt x="18522" y="14432"/>
                  <a:pt x="18517" y="14421"/>
                  <a:pt x="18522" y="14421"/>
                </a:cubicBezTo>
                <a:cubicBezTo>
                  <a:pt x="18522" y="14411"/>
                  <a:pt x="18528" y="14421"/>
                  <a:pt x="18528" y="14421"/>
                </a:cubicBezTo>
                <a:cubicBezTo>
                  <a:pt x="18528" y="14421"/>
                  <a:pt x="18528" y="14421"/>
                  <a:pt x="18534" y="14421"/>
                </a:cubicBezTo>
                <a:cubicBezTo>
                  <a:pt x="18534" y="14421"/>
                  <a:pt x="18534" y="14421"/>
                  <a:pt x="18539" y="14421"/>
                </a:cubicBezTo>
                <a:cubicBezTo>
                  <a:pt x="18545" y="14421"/>
                  <a:pt x="18539" y="14421"/>
                  <a:pt x="18545" y="14411"/>
                </a:cubicBezTo>
                <a:cubicBezTo>
                  <a:pt x="18545" y="14411"/>
                  <a:pt x="18550" y="14411"/>
                  <a:pt x="18550" y="14421"/>
                </a:cubicBezTo>
                <a:cubicBezTo>
                  <a:pt x="18545" y="14421"/>
                  <a:pt x="18545" y="14421"/>
                  <a:pt x="18545" y="14421"/>
                </a:cubicBezTo>
                <a:cubicBezTo>
                  <a:pt x="18545" y="14421"/>
                  <a:pt x="18545" y="14432"/>
                  <a:pt x="18539" y="14432"/>
                </a:cubicBezTo>
                <a:cubicBezTo>
                  <a:pt x="18539" y="14443"/>
                  <a:pt x="18539" y="14443"/>
                  <a:pt x="18539" y="14443"/>
                </a:cubicBezTo>
                <a:cubicBezTo>
                  <a:pt x="18545" y="14454"/>
                  <a:pt x="18545" y="14454"/>
                  <a:pt x="18550" y="14454"/>
                </a:cubicBezTo>
                <a:cubicBezTo>
                  <a:pt x="18550" y="14454"/>
                  <a:pt x="18556" y="14464"/>
                  <a:pt x="18556" y="14464"/>
                </a:cubicBezTo>
                <a:cubicBezTo>
                  <a:pt x="18556" y="14464"/>
                  <a:pt x="18562" y="14464"/>
                  <a:pt x="18562" y="14464"/>
                </a:cubicBezTo>
                <a:cubicBezTo>
                  <a:pt x="18567" y="14464"/>
                  <a:pt x="18567" y="14464"/>
                  <a:pt x="18567" y="14475"/>
                </a:cubicBezTo>
                <a:cubicBezTo>
                  <a:pt x="18573" y="14475"/>
                  <a:pt x="18579" y="14475"/>
                  <a:pt x="18584" y="14475"/>
                </a:cubicBezTo>
                <a:cubicBezTo>
                  <a:pt x="18590" y="14475"/>
                  <a:pt x="18590" y="14486"/>
                  <a:pt x="18595" y="14486"/>
                </a:cubicBezTo>
                <a:cubicBezTo>
                  <a:pt x="18601" y="14486"/>
                  <a:pt x="18607" y="14497"/>
                  <a:pt x="18612" y="14497"/>
                </a:cubicBezTo>
                <a:cubicBezTo>
                  <a:pt x="18618" y="14497"/>
                  <a:pt x="18624" y="14497"/>
                  <a:pt x="18624" y="14497"/>
                </a:cubicBezTo>
                <a:cubicBezTo>
                  <a:pt x="18629" y="14507"/>
                  <a:pt x="18635" y="14518"/>
                  <a:pt x="18640" y="14518"/>
                </a:cubicBezTo>
                <a:cubicBezTo>
                  <a:pt x="18646" y="14518"/>
                  <a:pt x="18652" y="14518"/>
                  <a:pt x="18657" y="14518"/>
                </a:cubicBezTo>
                <a:cubicBezTo>
                  <a:pt x="18663" y="14518"/>
                  <a:pt x="18669" y="14529"/>
                  <a:pt x="18674" y="14529"/>
                </a:cubicBezTo>
                <a:cubicBezTo>
                  <a:pt x="18680" y="14529"/>
                  <a:pt x="18685" y="14540"/>
                  <a:pt x="18691" y="14540"/>
                </a:cubicBezTo>
                <a:cubicBezTo>
                  <a:pt x="18697" y="14550"/>
                  <a:pt x="18702" y="14550"/>
                  <a:pt x="18702" y="14550"/>
                </a:cubicBezTo>
                <a:cubicBezTo>
                  <a:pt x="18708" y="14550"/>
                  <a:pt x="18714" y="14561"/>
                  <a:pt x="18719" y="14561"/>
                </a:cubicBezTo>
                <a:cubicBezTo>
                  <a:pt x="18719" y="14561"/>
                  <a:pt x="18719" y="14572"/>
                  <a:pt x="18725" y="14572"/>
                </a:cubicBezTo>
                <a:cubicBezTo>
                  <a:pt x="18725" y="14572"/>
                  <a:pt x="18731" y="14572"/>
                  <a:pt x="18731" y="14572"/>
                </a:cubicBezTo>
                <a:cubicBezTo>
                  <a:pt x="18736" y="14572"/>
                  <a:pt x="18742" y="14583"/>
                  <a:pt x="18742" y="14593"/>
                </a:cubicBezTo>
                <a:cubicBezTo>
                  <a:pt x="18747" y="14593"/>
                  <a:pt x="18753" y="14593"/>
                  <a:pt x="18753" y="14604"/>
                </a:cubicBezTo>
                <a:cubicBezTo>
                  <a:pt x="18759" y="14604"/>
                  <a:pt x="18759" y="14615"/>
                  <a:pt x="18759" y="14626"/>
                </a:cubicBezTo>
                <a:cubicBezTo>
                  <a:pt x="18759" y="14626"/>
                  <a:pt x="18759" y="14626"/>
                  <a:pt x="18759" y="14636"/>
                </a:cubicBezTo>
                <a:cubicBezTo>
                  <a:pt x="18764" y="14636"/>
                  <a:pt x="18764" y="14636"/>
                  <a:pt x="18764" y="14636"/>
                </a:cubicBezTo>
                <a:cubicBezTo>
                  <a:pt x="18764" y="14636"/>
                  <a:pt x="18764" y="14636"/>
                  <a:pt x="18764" y="14647"/>
                </a:cubicBezTo>
                <a:cubicBezTo>
                  <a:pt x="18764" y="14647"/>
                  <a:pt x="18776" y="14647"/>
                  <a:pt x="18776" y="14658"/>
                </a:cubicBezTo>
                <a:cubicBezTo>
                  <a:pt x="18776" y="14658"/>
                  <a:pt x="18770" y="14658"/>
                  <a:pt x="18770" y="14669"/>
                </a:cubicBezTo>
                <a:cubicBezTo>
                  <a:pt x="18770" y="14669"/>
                  <a:pt x="18776" y="14679"/>
                  <a:pt x="18776" y="14679"/>
                </a:cubicBezTo>
                <a:cubicBezTo>
                  <a:pt x="18776" y="14679"/>
                  <a:pt x="18776" y="14690"/>
                  <a:pt x="18781" y="14690"/>
                </a:cubicBezTo>
                <a:cubicBezTo>
                  <a:pt x="18781" y="14701"/>
                  <a:pt x="18781" y="14701"/>
                  <a:pt x="18781" y="14701"/>
                </a:cubicBezTo>
                <a:cubicBezTo>
                  <a:pt x="18781" y="14712"/>
                  <a:pt x="18781" y="14712"/>
                  <a:pt x="18787" y="14712"/>
                </a:cubicBezTo>
                <a:cubicBezTo>
                  <a:pt x="18787" y="14712"/>
                  <a:pt x="18787" y="14722"/>
                  <a:pt x="18787" y="14733"/>
                </a:cubicBezTo>
                <a:cubicBezTo>
                  <a:pt x="18787" y="14733"/>
                  <a:pt x="18792" y="14744"/>
                  <a:pt x="18798" y="14744"/>
                </a:cubicBezTo>
                <a:cubicBezTo>
                  <a:pt x="18804" y="14744"/>
                  <a:pt x="18804" y="14744"/>
                  <a:pt x="18804" y="14755"/>
                </a:cubicBezTo>
                <a:cubicBezTo>
                  <a:pt x="18804" y="14765"/>
                  <a:pt x="18798" y="14744"/>
                  <a:pt x="18798" y="14755"/>
                </a:cubicBezTo>
                <a:cubicBezTo>
                  <a:pt x="18798" y="14755"/>
                  <a:pt x="18804" y="14765"/>
                  <a:pt x="18804" y="14765"/>
                </a:cubicBezTo>
                <a:cubicBezTo>
                  <a:pt x="18804" y="14765"/>
                  <a:pt x="18809" y="14765"/>
                  <a:pt x="18809" y="14776"/>
                </a:cubicBezTo>
                <a:cubicBezTo>
                  <a:pt x="18809" y="14787"/>
                  <a:pt x="18792" y="14776"/>
                  <a:pt x="18792" y="14787"/>
                </a:cubicBezTo>
                <a:cubicBezTo>
                  <a:pt x="18792" y="14787"/>
                  <a:pt x="18792" y="14787"/>
                  <a:pt x="18798" y="14798"/>
                </a:cubicBezTo>
                <a:cubicBezTo>
                  <a:pt x="18798" y="14798"/>
                  <a:pt x="18804" y="14798"/>
                  <a:pt x="18804" y="14798"/>
                </a:cubicBezTo>
                <a:cubicBezTo>
                  <a:pt x="18809" y="14808"/>
                  <a:pt x="18809" y="14808"/>
                  <a:pt x="18815" y="14808"/>
                </a:cubicBezTo>
                <a:cubicBezTo>
                  <a:pt x="18815" y="14808"/>
                  <a:pt x="18815" y="14819"/>
                  <a:pt x="18821" y="14819"/>
                </a:cubicBezTo>
                <a:cubicBezTo>
                  <a:pt x="18821" y="14819"/>
                  <a:pt x="18826" y="14808"/>
                  <a:pt x="18826" y="14819"/>
                </a:cubicBezTo>
                <a:cubicBezTo>
                  <a:pt x="18832" y="14819"/>
                  <a:pt x="18826" y="14819"/>
                  <a:pt x="18826" y="14819"/>
                </a:cubicBezTo>
                <a:cubicBezTo>
                  <a:pt x="18821" y="14819"/>
                  <a:pt x="18821" y="14819"/>
                  <a:pt x="18815" y="14819"/>
                </a:cubicBezTo>
                <a:cubicBezTo>
                  <a:pt x="18815" y="14819"/>
                  <a:pt x="18809" y="14819"/>
                  <a:pt x="18809" y="14819"/>
                </a:cubicBezTo>
                <a:cubicBezTo>
                  <a:pt x="18804" y="14819"/>
                  <a:pt x="18804" y="14819"/>
                  <a:pt x="18804" y="14819"/>
                </a:cubicBezTo>
                <a:cubicBezTo>
                  <a:pt x="18798" y="14819"/>
                  <a:pt x="18798" y="14819"/>
                  <a:pt x="18798" y="14819"/>
                </a:cubicBezTo>
                <a:cubicBezTo>
                  <a:pt x="18798" y="14830"/>
                  <a:pt x="18804" y="14830"/>
                  <a:pt x="18798" y="14841"/>
                </a:cubicBezTo>
                <a:cubicBezTo>
                  <a:pt x="18798" y="14841"/>
                  <a:pt x="18792" y="14841"/>
                  <a:pt x="18792" y="14841"/>
                </a:cubicBezTo>
                <a:cubicBezTo>
                  <a:pt x="18792" y="14841"/>
                  <a:pt x="18787" y="14841"/>
                  <a:pt x="18787" y="14841"/>
                </a:cubicBezTo>
                <a:cubicBezTo>
                  <a:pt x="18781" y="14841"/>
                  <a:pt x="18776" y="14851"/>
                  <a:pt x="18770" y="14851"/>
                </a:cubicBezTo>
                <a:cubicBezTo>
                  <a:pt x="18764" y="14862"/>
                  <a:pt x="18753" y="14884"/>
                  <a:pt x="18747" y="14894"/>
                </a:cubicBezTo>
                <a:cubicBezTo>
                  <a:pt x="18747" y="14905"/>
                  <a:pt x="18747" y="14916"/>
                  <a:pt x="18742" y="14927"/>
                </a:cubicBezTo>
                <a:cubicBezTo>
                  <a:pt x="18736" y="14937"/>
                  <a:pt x="18736" y="14937"/>
                  <a:pt x="18736" y="14948"/>
                </a:cubicBezTo>
                <a:cubicBezTo>
                  <a:pt x="18736" y="14959"/>
                  <a:pt x="18731" y="14980"/>
                  <a:pt x="18736" y="14970"/>
                </a:cubicBezTo>
                <a:cubicBezTo>
                  <a:pt x="18736" y="14970"/>
                  <a:pt x="18742" y="14970"/>
                  <a:pt x="18742" y="14970"/>
                </a:cubicBezTo>
                <a:cubicBezTo>
                  <a:pt x="18747" y="14970"/>
                  <a:pt x="18747" y="14970"/>
                  <a:pt x="18747" y="14970"/>
                </a:cubicBezTo>
                <a:cubicBezTo>
                  <a:pt x="18753" y="14970"/>
                  <a:pt x="18764" y="14970"/>
                  <a:pt x="18770" y="14970"/>
                </a:cubicBezTo>
                <a:cubicBezTo>
                  <a:pt x="18770" y="14970"/>
                  <a:pt x="18776" y="14970"/>
                  <a:pt x="18776" y="14970"/>
                </a:cubicBezTo>
                <a:cubicBezTo>
                  <a:pt x="18781" y="14970"/>
                  <a:pt x="18787" y="14959"/>
                  <a:pt x="18787" y="14959"/>
                </a:cubicBezTo>
                <a:cubicBezTo>
                  <a:pt x="18792" y="14959"/>
                  <a:pt x="18792" y="14970"/>
                  <a:pt x="18792" y="14970"/>
                </a:cubicBezTo>
                <a:cubicBezTo>
                  <a:pt x="18798" y="14970"/>
                  <a:pt x="18798" y="14970"/>
                  <a:pt x="18798" y="14970"/>
                </a:cubicBezTo>
                <a:cubicBezTo>
                  <a:pt x="18804" y="14970"/>
                  <a:pt x="18809" y="14980"/>
                  <a:pt x="18809" y="14970"/>
                </a:cubicBezTo>
                <a:cubicBezTo>
                  <a:pt x="18815" y="14970"/>
                  <a:pt x="18815" y="14959"/>
                  <a:pt x="18815" y="14959"/>
                </a:cubicBezTo>
                <a:cubicBezTo>
                  <a:pt x="18815" y="14959"/>
                  <a:pt x="18815" y="14948"/>
                  <a:pt x="18815" y="14948"/>
                </a:cubicBezTo>
                <a:cubicBezTo>
                  <a:pt x="18821" y="14948"/>
                  <a:pt x="18821" y="14948"/>
                  <a:pt x="18821" y="14948"/>
                </a:cubicBezTo>
                <a:cubicBezTo>
                  <a:pt x="18826" y="14937"/>
                  <a:pt x="18826" y="14937"/>
                  <a:pt x="18826" y="14937"/>
                </a:cubicBezTo>
                <a:cubicBezTo>
                  <a:pt x="18832" y="14927"/>
                  <a:pt x="18837" y="14937"/>
                  <a:pt x="18837" y="14948"/>
                </a:cubicBezTo>
                <a:cubicBezTo>
                  <a:pt x="18843" y="14948"/>
                  <a:pt x="18849" y="14948"/>
                  <a:pt x="18854" y="14937"/>
                </a:cubicBezTo>
                <a:cubicBezTo>
                  <a:pt x="18860" y="14937"/>
                  <a:pt x="18871" y="14937"/>
                  <a:pt x="18877" y="14937"/>
                </a:cubicBezTo>
                <a:cubicBezTo>
                  <a:pt x="18888" y="14937"/>
                  <a:pt x="18882" y="14948"/>
                  <a:pt x="18882" y="14948"/>
                </a:cubicBezTo>
                <a:cubicBezTo>
                  <a:pt x="18888" y="14959"/>
                  <a:pt x="18888" y="14959"/>
                  <a:pt x="18894" y="14959"/>
                </a:cubicBezTo>
                <a:cubicBezTo>
                  <a:pt x="18894" y="14959"/>
                  <a:pt x="18894" y="14970"/>
                  <a:pt x="18894" y="14970"/>
                </a:cubicBezTo>
                <a:cubicBezTo>
                  <a:pt x="18899" y="14970"/>
                  <a:pt x="18899" y="14980"/>
                  <a:pt x="18905" y="14980"/>
                </a:cubicBezTo>
                <a:cubicBezTo>
                  <a:pt x="18905" y="14980"/>
                  <a:pt x="18905" y="14991"/>
                  <a:pt x="18911" y="14991"/>
                </a:cubicBezTo>
                <a:cubicBezTo>
                  <a:pt x="18911" y="15002"/>
                  <a:pt x="18916" y="15002"/>
                  <a:pt x="18922" y="15002"/>
                </a:cubicBezTo>
                <a:cubicBezTo>
                  <a:pt x="18927" y="15013"/>
                  <a:pt x="18933" y="15034"/>
                  <a:pt x="18939" y="15045"/>
                </a:cubicBezTo>
                <a:cubicBezTo>
                  <a:pt x="18939" y="15045"/>
                  <a:pt x="18944" y="15045"/>
                  <a:pt x="18944" y="15045"/>
                </a:cubicBezTo>
                <a:cubicBezTo>
                  <a:pt x="18944" y="15056"/>
                  <a:pt x="18950" y="15056"/>
                  <a:pt x="18950" y="15056"/>
                </a:cubicBezTo>
                <a:cubicBezTo>
                  <a:pt x="18950" y="15066"/>
                  <a:pt x="18956" y="15066"/>
                  <a:pt x="18956" y="15077"/>
                </a:cubicBezTo>
                <a:cubicBezTo>
                  <a:pt x="18961" y="15077"/>
                  <a:pt x="18967" y="15077"/>
                  <a:pt x="18972" y="15077"/>
                </a:cubicBezTo>
                <a:cubicBezTo>
                  <a:pt x="18978" y="15077"/>
                  <a:pt x="18984" y="15077"/>
                  <a:pt x="18995" y="15066"/>
                </a:cubicBezTo>
                <a:cubicBezTo>
                  <a:pt x="18995" y="15066"/>
                  <a:pt x="19001" y="15066"/>
                  <a:pt x="19006" y="15066"/>
                </a:cubicBezTo>
                <a:cubicBezTo>
                  <a:pt x="19012" y="15066"/>
                  <a:pt x="19017" y="15066"/>
                  <a:pt x="19023" y="15066"/>
                </a:cubicBezTo>
                <a:cubicBezTo>
                  <a:pt x="19023" y="15066"/>
                  <a:pt x="19029" y="15066"/>
                  <a:pt x="19029" y="15066"/>
                </a:cubicBezTo>
                <a:cubicBezTo>
                  <a:pt x="19034" y="15066"/>
                  <a:pt x="19034" y="15066"/>
                  <a:pt x="19034" y="15066"/>
                </a:cubicBezTo>
                <a:cubicBezTo>
                  <a:pt x="19040" y="15066"/>
                  <a:pt x="19040" y="15077"/>
                  <a:pt x="19040" y="15077"/>
                </a:cubicBezTo>
                <a:cubicBezTo>
                  <a:pt x="19046" y="15077"/>
                  <a:pt x="19046" y="15077"/>
                  <a:pt x="19046" y="15077"/>
                </a:cubicBezTo>
                <a:cubicBezTo>
                  <a:pt x="19051" y="15088"/>
                  <a:pt x="19057" y="15088"/>
                  <a:pt x="19062" y="15088"/>
                </a:cubicBezTo>
                <a:cubicBezTo>
                  <a:pt x="19062" y="15088"/>
                  <a:pt x="19068" y="15077"/>
                  <a:pt x="19074" y="15066"/>
                </a:cubicBezTo>
                <a:cubicBezTo>
                  <a:pt x="19074" y="15066"/>
                  <a:pt x="19079" y="15066"/>
                  <a:pt x="19085" y="15056"/>
                </a:cubicBezTo>
                <a:cubicBezTo>
                  <a:pt x="19091" y="15056"/>
                  <a:pt x="19091" y="15045"/>
                  <a:pt x="19096" y="15045"/>
                </a:cubicBezTo>
                <a:cubicBezTo>
                  <a:pt x="19096" y="15045"/>
                  <a:pt x="19102" y="15045"/>
                  <a:pt x="19102" y="15034"/>
                </a:cubicBezTo>
                <a:cubicBezTo>
                  <a:pt x="19102" y="15023"/>
                  <a:pt x="19102" y="15023"/>
                  <a:pt x="19102" y="15013"/>
                </a:cubicBezTo>
                <a:cubicBezTo>
                  <a:pt x="19096" y="15013"/>
                  <a:pt x="19102" y="15002"/>
                  <a:pt x="19096" y="15002"/>
                </a:cubicBezTo>
                <a:cubicBezTo>
                  <a:pt x="19096" y="14991"/>
                  <a:pt x="19091" y="15002"/>
                  <a:pt x="19091" y="14991"/>
                </a:cubicBezTo>
                <a:cubicBezTo>
                  <a:pt x="19091" y="14991"/>
                  <a:pt x="19085" y="14980"/>
                  <a:pt x="19085" y="14980"/>
                </a:cubicBezTo>
                <a:cubicBezTo>
                  <a:pt x="19085" y="14980"/>
                  <a:pt x="19079" y="14980"/>
                  <a:pt x="19079" y="14980"/>
                </a:cubicBezTo>
                <a:cubicBezTo>
                  <a:pt x="19079" y="14980"/>
                  <a:pt x="19074" y="14970"/>
                  <a:pt x="19074" y="14970"/>
                </a:cubicBezTo>
                <a:cubicBezTo>
                  <a:pt x="19074" y="14959"/>
                  <a:pt x="19068" y="14959"/>
                  <a:pt x="19068" y="14959"/>
                </a:cubicBezTo>
                <a:cubicBezTo>
                  <a:pt x="19062" y="14959"/>
                  <a:pt x="19062" y="14959"/>
                  <a:pt x="19062" y="14959"/>
                </a:cubicBezTo>
                <a:cubicBezTo>
                  <a:pt x="19062" y="14959"/>
                  <a:pt x="19068" y="14959"/>
                  <a:pt x="19068" y="14959"/>
                </a:cubicBezTo>
                <a:cubicBezTo>
                  <a:pt x="19074" y="14959"/>
                  <a:pt x="19079" y="14959"/>
                  <a:pt x="19079" y="14959"/>
                </a:cubicBezTo>
                <a:cubicBezTo>
                  <a:pt x="19085" y="14959"/>
                  <a:pt x="19085" y="14959"/>
                  <a:pt x="19091" y="14959"/>
                </a:cubicBezTo>
                <a:cubicBezTo>
                  <a:pt x="19091" y="14959"/>
                  <a:pt x="19091" y="14959"/>
                  <a:pt x="19096" y="14959"/>
                </a:cubicBezTo>
                <a:cubicBezTo>
                  <a:pt x="19096" y="14959"/>
                  <a:pt x="19102" y="14948"/>
                  <a:pt x="19102" y="14948"/>
                </a:cubicBezTo>
                <a:cubicBezTo>
                  <a:pt x="19107" y="14948"/>
                  <a:pt x="19113" y="14959"/>
                  <a:pt x="19113" y="14948"/>
                </a:cubicBezTo>
                <a:cubicBezTo>
                  <a:pt x="19119" y="14948"/>
                  <a:pt x="19113" y="14948"/>
                  <a:pt x="19113" y="14937"/>
                </a:cubicBezTo>
                <a:cubicBezTo>
                  <a:pt x="19113" y="14937"/>
                  <a:pt x="19119" y="14937"/>
                  <a:pt x="19119" y="14937"/>
                </a:cubicBezTo>
                <a:cubicBezTo>
                  <a:pt x="19119" y="14937"/>
                  <a:pt x="19119" y="14927"/>
                  <a:pt x="19113" y="14927"/>
                </a:cubicBezTo>
                <a:cubicBezTo>
                  <a:pt x="19113" y="14927"/>
                  <a:pt x="19113" y="14927"/>
                  <a:pt x="19113" y="14927"/>
                </a:cubicBezTo>
                <a:cubicBezTo>
                  <a:pt x="19113" y="14916"/>
                  <a:pt x="19119" y="14916"/>
                  <a:pt x="19119" y="14927"/>
                </a:cubicBezTo>
                <a:cubicBezTo>
                  <a:pt x="19119" y="14927"/>
                  <a:pt x="19124" y="14927"/>
                  <a:pt x="19124" y="14927"/>
                </a:cubicBezTo>
                <a:cubicBezTo>
                  <a:pt x="19124" y="14927"/>
                  <a:pt x="19124" y="14927"/>
                  <a:pt x="19130" y="14927"/>
                </a:cubicBezTo>
                <a:cubicBezTo>
                  <a:pt x="19130" y="14916"/>
                  <a:pt x="19136" y="14927"/>
                  <a:pt x="19136" y="14916"/>
                </a:cubicBezTo>
                <a:cubicBezTo>
                  <a:pt x="19141" y="14916"/>
                  <a:pt x="19136" y="14916"/>
                  <a:pt x="19136" y="14905"/>
                </a:cubicBezTo>
                <a:cubicBezTo>
                  <a:pt x="19136" y="14905"/>
                  <a:pt x="19136" y="14905"/>
                  <a:pt x="19136" y="14894"/>
                </a:cubicBezTo>
                <a:cubicBezTo>
                  <a:pt x="19130" y="14894"/>
                  <a:pt x="19130" y="14894"/>
                  <a:pt x="19130" y="14884"/>
                </a:cubicBezTo>
                <a:cubicBezTo>
                  <a:pt x="19130" y="14884"/>
                  <a:pt x="19130" y="14873"/>
                  <a:pt x="19124" y="14873"/>
                </a:cubicBezTo>
                <a:cubicBezTo>
                  <a:pt x="19124" y="14873"/>
                  <a:pt x="19124" y="14862"/>
                  <a:pt x="19124" y="14862"/>
                </a:cubicBezTo>
                <a:cubicBezTo>
                  <a:pt x="19124" y="14862"/>
                  <a:pt x="19130" y="14862"/>
                  <a:pt x="19130" y="14862"/>
                </a:cubicBezTo>
                <a:cubicBezTo>
                  <a:pt x="19130" y="14873"/>
                  <a:pt x="19130" y="14873"/>
                  <a:pt x="19130" y="14873"/>
                </a:cubicBezTo>
                <a:cubicBezTo>
                  <a:pt x="19136" y="14884"/>
                  <a:pt x="19136" y="14884"/>
                  <a:pt x="19136" y="14884"/>
                </a:cubicBezTo>
                <a:cubicBezTo>
                  <a:pt x="19141" y="14884"/>
                  <a:pt x="19141" y="14884"/>
                  <a:pt x="19141" y="14884"/>
                </a:cubicBezTo>
                <a:cubicBezTo>
                  <a:pt x="19141" y="14884"/>
                  <a:pt x="19147" y="14884"/>
                  <a:pt x="19147" y="14884"/>
                </a:cubicBezTo>
                <a:cubicBezTo>
                  <a:pt x="19152" y="14873"/>
                  <a:pt x="19152" y="14873"/>
                  <a:pt x="19152" y="14873"/>
                </a:cubicBezTo>
                <a:cubicBezTo>
                  <a:pt x="19152" y="14873"/>
                  <a:pt x="19158" y="14873"/>
                  <a:pt x="19158" y="14873"/>
                </a:cubicBezTo>
                <a:cubicBezTo>
                  <a:pt x="19158" y="14884"/>
                  <a:pt x="19158" y="14884"/>
                  <a:pt x="19164" y="14884"/>
                </a:cubicBezTo>
                <a:cubicBezTo>
                  <a:pt x="19164" y="14884"/>
                  <a:pt x="19164" y="14884"/>
                  <a:pt x="19164" y="14884"/>
                </a:cubicBezTo>
                <a:cubicBezTo>
                  <a:pt x="19164" y="14884"/>
                  <a:pt x="19164" y="14884"/>
                  <a:pt x="19169" y="14884"/>
                </a:cubicBezTo>
                <a:cubicBezTo>
                  <a:pt x="19169" y="14884"/>
                  <a:pt x="19169" y="14905"/>
                  <a:pt x="19169" y="14894"/>
                </a:cubicBezTo>
                <a:cubicBezTo>
                  <a:pt x="19175" y="14894"/>
                  <a:pt x="19169" y="14884"/>
                  <a:pt x="19169" y="14884"/>
                </a:cubicBezTo>
                <a:cubicBezTo>
                  <a:pt x="19169" y="14884"/>
                  <a:pt x="19169" y="14884"/>
                  <a:pt x="19169" y="14873"/>
                </a:cubicBezTo>
                <a:cubicBezTo>
                  <a:pt x="19169" y="14873"/>
                  <a:pt x="19164" y="14873"/>
                  <a:pt x="19169" y="14873"/>
                </a:cubicBezTo>
                <a:cubicBezTo>
                  <a:pt x="19169" y="14873"/>
                  <a:pt x="19169" y="14873"/>
                  <a:pt x="19169" y="14873"/>
                </a:cubicBezTo>
                <a:cubicBezTo>
                  <a:pt x="19175" y="14873"/>
                  <a:pt x="19175" y="14873"/>
                  <a:pt x="19175" y="14873"/>
                </a:cubicBezTo>
                <a:cubicBezTo>
                  <a:pt x="19181" y="14873"/>
                  <a:pt x="19181" y="14873"/>
                  <a:pt x="19186" y="14873"/>
                </a:cubicBezTo>
                <a:cubicBezTo>
                  <a:pt x="19192" y="14873"/>
                  <a:pt x="19192" y="14862"/>
                  <a:pt x="19192" y="14873"/>
                </a:cubicBezTo>
                <a:cubicBezTo>
                  <a:pt x="19197" y="14873"/>
                  <a:pt x="19197" y="14873"/>
                  <a:pt x="19197" y="14873"/>
                </a:cubicBezTo>
                <a:cubicBezTo>
                  <a:pt x="19197" y="14884"/>
                  <a:pt x="19192" y="14884"/>
                  <a:pt x="19192" y="14884"/>
                </a:cubicBezTo>
                <a:cubicBezTo>
                  <a:pt x="19197" y="14894"/>
                  <a:pt x="19203" y="14894"/>
                  <a:pt x="19209" y="14894"/>
                </a:cubicBezTo>
                <a:cubicBezTo>
                  <a:pt x="19214" y="14894"/>
                  <a:pt x="19214" y="14894"/>
                  <a:pt x="19220" y="14894"/>
                </a:cubicBezTo>
                <a:cubicBezTo>
                  <a:pt x="19226" y="14905"/>
                  <a:pt x="19237" y="14905"/>
                  <a:pt x="19248" y="14905"/>
                </a:cubicBezTo>
                <a:cubicBezTo>
                  <a:pt x="19248" y="14905"/>
                  <a:pt x="19248" y="14905"/>
                  <a:pt x="19254" y="14905"/>
                </a:cubicBezTo>
                <a:cubicBezTo>
                  <a:pt x="19254" y="14905"/>
                  <a:pt x="19254" y="14916"/>
                  <a:pt x="19254" y="14916"/>
                </a:cubicBezTo>
                <a:cubicBezTo>
                  <a:pt x="19259" y="14927"/>
                  <a:pt x="19259" y="14927"/>
                  <a:pt x="19265" y="14927"/>
                </a:cubicBezTo>
                <a:cubicBezTo>
                  <a:pt x="19271" y="14927"/>
                  <a:pt x="19271" y="14927"/>
                  <a:pt x="19276" y="14927"/>
                </a:cubicBezTo>
                <a:cubicBezTo>
                  <a:pt x="19276" y="14937"/>
                  <a:pt x="19276" y="14937"/>
                  <a:pt x="19276" y="14937"/>
                </a:cubicBezTo>
                <a:cubicBezTo>
                  <a:pt x="19276" y="14948"/>
                  <a:pt x="19282" y="14959"/>
                  <a:pt x="19282" y="14959"/>
                </a:cubicBezTo>
                <a:cubicBezTo>
                  <a:pt x="19288" y="14970"/>
                  <a:pt x="19288" y="14980"/>
                  <a:pt x="19293" y="14991"/>
                </a:cubicBezTo>
                <a:cubicBezTo>
                  <a:pt x="19293" y="14991"/>
                  <a:pt x="19299" y="15002"/>
                  <a:pt x="19304" y="15013"/>
                </a:cubicBezTo>
                <a:cubicBezTo>
                  <a:pt x="19310" y="15023"/>
                  <a:pt x="19304" y="15045"/>
                  <a:pt x="19316" y="15056"/>
                </a:cubicBezTo>
                <a:cubicBezTo>
                  <a:pt x="19321" y="15056"/>
                  <a:pt x="19327" y="15056"/>
                  <a:pt x="19327" y="15066"/>
                </a:cubicBezTo>
                <a:cubicBezTo>
                  <a:pt x="19333" y="15066"/>
                  <a:pt x="19333" y="15077"/>
                  <a:pt x="19333" y="15088"/>
                </a:cubicBezTo>
                <a:cubicBezTo>
                  <a:pt x="19338" y="15099"/>
                  <a:pt x="19338" y="15099"/>
                  <a:pt x="19344" y="15099"/>
                </a:cubicBezTo>
                <a:cubicBezTo>
                  <a:pt x="19349" y="15109"/>
                  <a:pt x="19349" y="15109"/>
                  <a:pt x="19355" y="15120"/>
                </a:cubicBezTo>
                <a:cubicBezTo>
                  <a:pt x="19355" y="15120"/>
                  <a:pt x="19361" y="15131"/>
                  <a:pt x="19361" y="15141"/>
                </a:cubicBezTo>
                <a:cubicBezTo>
                  <a:pt x="19366" y="15152"/>
                  <a:pt x="19372" y="15152"/>
                  <a:pt x="19372" y="15163"/>
                </a:cubicBezTo>
                <a:cubicBezTo>
                  <a:pt x="19378" y="15174"/>
                  <a:pt x="19378" y="15184"/>
                  <a:pt x="19383" y="15184"/>
                </a:cubicBezTo>
                <a:cubicBezTo>
                  <a:pt x="19389" y="15184"/>
                  <a:pt x="19394" y="15184"/>
                  <a:pt x="19406" y="15184"/>
                </a:cubicBezTo>
                <a:cubicBezTo>
                  <a:pt x="19411" y="15184"/>
                  <a:pt x="19423" y="15184"/>
                  <a:pt x="19434" y="15195"/>
                </a:cubicBezTo>
                <a:cubicBezTo>
                  <a:pt x="19439" y="15195"/>
                  <a:pt x="19445" y="15195"/>
                  <a:pt x="19451" y="15195"/>
                </a:cubicBezTo>
                <a:cubicBezTo>
                  <a:pt x="19456" y="15206"/>
                  <a:pt x="19462" y="15206"/>
                  <a:pt x="19468" y="15195"/>
                </a:cubicBezTo>
                <a:cubicBezTo>
                  <a:pt x="19479" y="15195"/>
                  <a:pt x="19490" y="15195"/>
                  <a:pt x="19501" y="15206"/>
                </a:cubicBezTo>
                <a:cubicBezTo>
                  <a:pt x="19507" y="15206"/>
                  <a:pt x="19507" y="15217"/>
                  <a:pt x="19513" y="15217"/>
                </a:cubicBezTo>
                <a:cubicBezTo>
                  <a:pt x="19518" y="15217"/>
                  <a:pt x="19518" y="15217"/>
                  <a:pt x="19524" y="15217"/>
                </a:cubicBezTo>
                <a:cubicBezTo>
                  <a:pt x="19524" y="15217"/>
                  <a:pt x="19524" y="15227"/>
                  <a:pt x="19524" y="15227"/>
                </a:cubicBezTo>
                <a:cubicBezTo>
                  <a:pt x="19524" y="15227"/>
                  <a:pt x="19529" y="15227"/>
                  <a:pt x="19529" y="15227"/>
                </a:cubicBezTo>
                <a:cubicBezTo>
                  <a:pt x="19529" y="15227"/>
                  <a:pt x="19529" y="15238"/>
                  <a:pt x="19535" y="15238"/>
                </a:cubicBezTo>
                <a:cubicBezTo>
                  <a:pt x="19535" y="15238"/>
                  <a:pt x="19535" y="15238"/>
                  <a:pt x="19541" y="15249"/>
                </a:cubicBezTo>
                <a:cubicBezTo>
                  <a:pt x="19546" y="15249"/>
                  <a:pt x="19546" y="15260"/>
                  <a:pt x="19552" y="15249"/>
                </a:cubicBezTo>
                <a:cubicBezTo>
                  <a:pt x="19552" y="15249"/>
                  <a:pt x="19558" y="15249"/>
                  <a:pt x="19558" y="15249"/>
                </a:cubicBezTo>
                <a:cubicBezTo>
                  <a:pt x="19558" y="15249"/>
                  <a:pt x="19563" y="15249"/>
                  <a:pt x="19563" y="15249"/>
                </a:cubicBezTo>
                <a:cubicBezTo>
                  <a:pt x="19569" y="15238"/>
                  <a:pt x="19563" y="15238"/>
                  <a:pt x="19563" y="15227"/>
                </a:cubicBezTo>
                <a:cubicBezTo>
                  <a:pt x="19563" y="15227"/>
                  <a:pt x="19563" y="15227"/>
                  <a:pt x="19563" y="15227"/>
                </a:cubicBezTo>
                <a:cubicBezTo>
                  <a:pt x="19558" y="15227"/>
                  <a:pt x="19558" y="15227"/>
                  <a:pt x="19558" y="15217"/>
                </a:cubicBezTo>
                <a:cubicBezTo>
                  <a:pt x="19558" y="15217"/>
                  <a:pt x="19558" y="15217"/>
                  <a:pt x="19552" y="15217"/>
                </a:cubicBezTo>
                <a:cubicBezTo>
                  <a:pt x="19552" y="15206"/>
                  <a:pt x="19552" y="15206"/>
                  <a:pt x="19552" y="15206"/>
                </a:cubicBezTo>
                <a:cubicBezTo>
                  <a:pt x="19552" y="15206"/>
                  <a:pt x="19552" y="15206"/>
                  <a:pt x="19552" y="15206"/>
                </a:cubicBezTo>
                <a:cubicBezTo>
                  <a:pt x="19558" y="15206"/>
                  <a:pt x="19558" y="15206"/>
                  <a:pt x="19558" y="15206"/>
                </a:cubicBezTo>
                <a:cubicBezTo>
                  <a:pt x="19558" y="15217"/>
                  <a:pt x="19563" y="15206"/>
                  <a:pt x="19563" y="15206"/>
                </a:cubicBezTo>
                <a:cubicBezTo>
                  <a:pt x="19569" y="15206"/>
                  <a:pt x="19569" y="15206"/>
                  <a:pt x="19569" y="15206"/>
                </a:cubicBezTo>
                <a:cubicBezTo>
                  <a:pt x="19574" y="15206"/>
                  <a:pt x="19574" y="15206"/>
                  <a:pt x="19574" y="15206"/>
                </a:cubicBezTo>
                <a:cubicBezTo>
                  <a:pt x="19580" y="15206"/>
                  <a:pt x="19580" y="15206"/>
                  <a:pt x="19580" y="15195"/>
                </a:cubicBezTo>
                <a:cubicBezTo>
                  <a:pt x="19580" y="15195"/>
                  <a:pt x="19580" y="15195"/>
                  <a:pt x="19574" y="15195"/>
                </a:cubicBezTo>
                <a:cubicBezTo>
                  <a:pt x="19569" y="15195"/>
                  <a:pt x="19569" y="15195"/>
                  <a:pt x="19563" y="15195"/>
                </a:cubicBezTo>
                <a:cubicBezTo>
                  <a:pt x="19558" y="15195"/>
                  <a:pt x="19558" y="15195"/>
                  <a:pt x="19552" y="15184"/>
                </a:cubicBezTo>
                <a:cubicBezTo>
                  <a:pt x="19546" y="15184"/>
                  <a:pt x="19546" y="15184"/>
                  <a:pt x="19541" y="15184"/>
                </a:cubicBezTo>
                <a:cubicBezTo>
                  <a:pt x="19535" y="15184"/>
                  <a:pt x="19529" y="15174"/>
                  <a:pt x="19524" y="15163"/>
                </a:cubicBezTo>
                <a:cubicBezTo>
                  <a:pt x="19524" y="15152"/>
                  <a:pt x="19518" y="15163"/>
                  <a:pt x="19513" y="15152"/>
                </a:cubicBezTo>
                <a:cubicBezTo>
                  <a:pt x="19507" y="15152"/>
                  <a:pt x="19507" y="15141"/>
                  <a:pt x="19513" y="15141"/>
                </a:cubicBezTo>
                <a:cubicBezTo>
                  <a:pt x="19513" y="15141"/>
                  <a:pt x="19518" y="15141"/>
                  <a:pt x="19518" y="15141"/>
                </a:cubicBezTo>
                <a:cubicBezTo>
                  <a:pt x="19518" y="15141"/>
                  <a:pt x="19524" y="15141"/>
                  <a:pt x="19524" y="15141"/>
                </a:cubicBezTo>
                <a:cubicBezTo>
                  <a:pt x="19524" y="15141"/>
                  <a:pt x="19524" y="15131"/>
                  <a:pt x="19524" y="15131"/>
                </a:cubicBezTo>
                <a:cubicBezTo>
                  <a:pt x="19524" y="15131"/>
                  <a:pt x="19529" y="15131"/>
                  <a:pt x="19529" y="15131"/>
                </a:cubicBezTo>
                <a:cubicBezTo>
                  <a:pt x="19529" y="15120"/>
                  <a:pt x="19518" y="15120"/>
                  <a:pt x="19518" y="15120"/>
                </a:cubicBezTo>
                <a:cubicBezTo>
                  <a:pt x="19507" y="15120"/>
                  <a:pt x="19496" y="15120"/>
                  <a:pt x="19490" y="15120"/>
                </a:cubicBezTo>
                <a:cubicBezTo>
                  <a:pt x="19484" y="15120"/>
                  <a:pt x="19484" y="15109"/>
                  <a:pt x="19484" y="15109"/>
                </a:cubicBezTo>
                <a:cubicBezTo>
                  <a:pt x="19484" y="15099"/>
                  <a:pt x="19479" y="15099"/>
                  <a:pt x="19479" y="15099"/>
                </a:cubicBezTo>
                <a:cubicBezTo>
                  <a:pt x="19473" y="15099"/>
                  <a:pt x="19473" y="15099"/>
                  <a:pt x="19473" y="15088"/>
                </a:cubicBezTo>
                <a:cubicBezTo>
                  <a:pt x="19473" y="15088"/>
                  <a:pt x="19473" y="15088"/>
                  <a:pt x="19479" y="15077"/>
                </a:cubicBezTo>
                <a:cubicBezTo>
                  <a:pt x="19479" y="15077"/>
                  <a:pt x="19479" y="15066"/>
                  <a:pt x="19479" y="15066"/>
                </a:cubicBezTo>
                <a:cubicBezTo>
                  <a:pt x="19479" y="15056"/>
                  <a:pt x="19484" y="15056"/>
                  <a:pt x="19484" y="15045"/>
                </a:cubicBezTo>
                <a:cubicBezTo>
                  <a:pt x="19484" y="15045"/>
                  <a:pt x="19473" y="15045"/>
                  <a:pt x="19473" y="15045"/>
                </a:cubicBezTo>
                <a:cubicBezTo>
                  <a:pt x="19468" y="15045"/>
                  <a:pt x="19468" y="15045"/>
                  <a:pt x="19468" y="15045"/>
                </a:cubicBezTo>
                <a:cubicBezTo>
                  <a:pt x="19462" y="15045"/>
                  <a:pt x="19462" y="15045"/>
                  <a:pt x="19456" y="15045"/>
                </a:cubicBezTo>
                <a:cubicBezTo>
                  <a:pt x="19456" y="15045"/>
                  <a:pt x="19456" y="15056"/>
                  <a:pt x="19451" y="15056"/>
                </a:cubicBezTo>
                <a:cubicBezTo>
                  <a:pt x="19451" y="15056"/>
                  <a:pt x="19445" y="15056"/>
                  <a:pt x="19445" y="15056"/>
                </a:cubicBezTo>
                <a:cubicBezTo>
                  <a:pt x="19439" y="15056"/>
                  <a:pt x="19434" y="15045"/>
                  <a:pt x="19434" y="15034"/>
                </a:cubicBezTo>
                <a:cubicBezTo>
                  <a:pt x="19434" y="15023"/>
                  <a:pt x="19428" y="15023"/>
                  <a:pt x="19428" y="15013"/>
                </a:cubicBezTo>
                <a:cubicBezTo>
                  <a:pt x="19423" y="15002"/>
                  <a:pt x="19417" y="15002"/>
                  <a:pt x="19417" y="14991"/>
                </a:cubicBezTo>
                <a:cubicBezTo>
                  <a:pt x="19411" y="14991"/>
                  <a:pt x="19411" y="14980"/>
                  <a:pt x="19411" y="14970"/>
                </a:cubicBezTo>
                <a:cubicBezTo>
                  <a:pt x="19411" y="14959"/>
                  <a:pt x="19411" y="14948"/>
                  <a:pt x="19406" y="14948"/>
                </a:cubicBezTo>
                <a:cubicBezTo>
                  <a:pt x="19400" y="14927"/>
                  <a:pt x="19389" y="14916"/>
                  <a:pt x="19383" y="14905"/>
                </a:cubicBezTo>
                <a:cubicBezTo>
                  <a:pt x="19378" y="14894"/>
                  <a:pt x="19366" y="14884"/>
                  <a:pt x="19366" y="14884"/>
                </a:cubicBezTo>
                <a:cubicBezTo>
                  <a:pt x="19361" y="14873"/>
                  <a:pt x="19355" y="14862"/>
                  <a:pt x="19349" y="14851"/>
                </a:cubicBezTo>
                <a:cubicBezTo>
                  <a:pt x="19344" y="14841"/>
                  <a:pt x="19344" y="14841"/>
                  <a:pt x="19338" y="14830"/>
                </a:cubicBezTo>
                <a:cubicBezTo>
                  <a:pt x="19338" y="14819"/>
                  <a:pt x="19333" y="14808"/>
                  <a:pt x="19333" y="14798"/>
                </a:cubicBezTo>
                <a:cubicBezTo>
                  <a:pt x="19327" y="14787"/>
                  <a:pt x="19327" y="14765"/>
                  <a:pt x="19338" y="14765"/>
                </a:cubicBezTo>
                <a:cubicBezTo>
                  <a:pt x="19344" y="14765"/>
                  <a:pt x="19349" y="14765"/>
                  <a:pt x="19355" y="14765"/>
                </a:cubicBezTo>
                <a:cubicBezTo>
                  <a:pt x="19361" y="14765"/>
                  <a:pt x="19361" y="14765"/>
                  <a:pt x="19366" y="14765"/>
                </a:cubicBezTo>
                <a:cubicBezTo>
                  <a:pt x="19372" y="14765"/>
                  <a:pt x="19378" y="14765"/>
                  <a:pt x="19383" y="14765"/>
                </a:cubicBezTo>
                <a:cubicBezTo>
                  <a:pt x="19389" y="14755"/>
                  <a:pt x="19389" y="14744"/>
                  <a:pt x="19389" y="14744"/>
                </a:cubicBezTo>
                <a:cubicBezTo>
                  <a:pt x="19389" y="14733"/>
                  <a:pt x="19389" y="14722"/>
                  <a:pt x="19383" y="14712"/>
                </a:cubicBezTo>
                <a:cubicBezTo>
                  <a:pt x="19383" y="14712"/>
                  <a:pt x="19378" y="14701"/>
                  <a:pt x="19378" y="14690"/>
                </a:cubicBezTo>
                <a:cubicBezTo>
                  <a:pt x="19372" y="14690"/>
                  <a:pt x="19366" y="14679"/>
                  <a:pt x="19366" y="14679"/>
                </a:cubicBezTo>
                <a:cubicBezTo>
                  <a:pt x="19361" y="14669"/>
                  <a:pt x="19361" y="14658"/>
                  <a:pt x="19355" y="14669"/>
                </a:cubicBezTo>
                <a:cubicBezTo>
                  <a:pt x="19349" y="14669"/>
                  <a:pt x="19344" y="14669"/>
                  <a:pt x="19338" y="14669"/>
                </a:cubicBezTo>
                <a:cubicBezTo>
                  <a:pt x="19333" y="14669"/>
                  <a:pt x="19333" y="14669"/>
                  <a:pt x="19327" y="14658"/>
                </a:cubicBezTo>
                <a:cubicBezTo>
                  <a:pt x="19316" y="14647"/>
                  <a:pt x="19310" y="14636"/>
                  <a:pt x="19299" y="14626"/>
                </a:cubicBezTo>
                <a:cubicBezTo>
                  <a:pt x="19293" y="14626"/>
                  <a:pt x="19288" y="14626"/>
                  <a:pt x="19288" y="14615"/>
                </a:cubicBezTo>
                <a:close/>
                <a:moveTo>
                  <a:pt x="19406" y="19494"/>
                </a:moveTo>
                <a:cubicBezTo>
                  <a:pt x="19400" y="19504"/>
                  <a:pt x="19400" y="19504"/>
                  <a:pt x="19400" y="19515"/>
                </a:cubicBezTo>
                <a:cubicBezTo>
                  <a:pt x="19400" y="19515"/>
                  <a:pt x="19400" y="19515"/>
                  <a:pt x="19400" y="19515"/>
                </a:cubicBezTo>
                <a:cubicBezTo>
                  <a:pt x="19406" y="19504"/>
                  <a:pt x="19406" y="19504"/>
                  <a:pt x="19406" y="19504"/>
                </a:cubicBezTo>
                <a:cubicBezTo>
                  <a:pt x="19411" y="19494"/>
                  <a:pt x="19406" y="19494"/>
                  <a:pt x="19406" y="19494"/>
                </a:cubicBezTo>
                <a:close/>
                <a:moveTo>
                  <a:pt x="19192" y="19171"/>
                </a:moveTo>
                <a:cubicBezTo>
                  <a:pt x="19192" y="19171"/>
                  <a:pt x="19192" y="19182"/>
                  <a:pt x="19186" y="19182"/>
                </a:cubicBezTo>
                <a:cubicBezTo>
                  <a:pt x="19186" y="19182"/>
                  <a:pt x="19186" y="19204"/>
                  <a:pt x="19192" y="19204"/>
                </a:cubicBezTo>
                <a:cubicBezTo>
                  <a:pt x="19192" y="19193"/>
                  <a:pt x="19192" y="19193"/>
                  <a:pt x="19192" y="19193"/>
                </a:cubicBezTo>
                <a:cubicBezTo>
                  <a:pt x="19192" y="19182"/>
                  <a:pt x="19197" y="19182"/>
                  <a:pt x="19192" y="19171"/>
                </a:cubicBezTo>
                <a:close/>
                <a:moveTo>
                  <a:pt x="19417" y="19397"/>
                </a:moveTo>
                <a:cubicBezTo>
                  <a:pt x="19411" y="19386"/>
                  <a:pt x="19411" y="19376"/>
                  <a:pt x="19411" y="19365"/>
                </a:cubicBezTo>
                <a:cubicBezTo>
                  <a:pt x="19411" y="19354"/>
                  <a:pt x="19411" y="19343"/>
                  <a:pt x="19411" y="19333"/>
                </a:cubicBezTo>
                <a:cubicBezTo>
                  <a:pt x="19411" y="19322"/>
                  <a:pt x="19417" y="19311"/>
                  <a:pt x="19417" y="19311"/>
                </a:cubicBezTo>
                <a:cubicBezTo>
                  <a:pt x="19417" y="19300"/>
                  <a:pt x="19417" y="19290"/>
                  <a:pt x="19417" y="19279"/>
                </a:cubicBezTo>
                <a:cubicBezTo>
                  <a:pt x="19417" y="19257"/>
                  <a:pt x="19417" y="19247"/>
                  <a:pt x="19406" y="19236"/>
                </a:cubicBezTo>
                <a:cubicBezTo>
                  <a:pt x="19406" y="19236"/>
                  <a:pt x="19406" y="19236"/>
                  <a:pt x="19400" y="19225"/>
                </a:cubicBezTo>
                <a:cubicBezTo>
                  <a:pt x="19400" y="19225"/>
                  <a:pt x="19394" y="19225"/>
                  <a:pt x="19389" y="19236"/>
                </a:cubicBezTo>
                <a:cubicBezTo>
                  <a:pt x="19389" y="19236"/>
                  <a:pt x="19383" y="19236"/>
                  <a:pt x="19378" y="19247"/>
                </a:cubicBezTo>
                <a:cubicBezTo>
                  <a:pt x="19378" y="19247"/>
                  <a:pt x="19372" y="19247"/>
                  <a:pt x="19366" y="19247"/>
                </a:cubicBezTo>
                <a:cubicBezTo>
                  <a:pt x="19361" y="19247"/>
                  <a:pt x="19361" y="19247"/>
                  <a:pt x="19355" y="19257"/>
                </a:cubicBezTo>
                <a:cubicBezTo>
                  <a:pt x="19355" y="19257"/>
                  <a:pt x="19355" y="19257"/>
                  <a:pt x="19349" y="19257"/>
                </a:cubicBezTo>
                <a:cubicBezTo>
                  <a:pt x="19344" y="19268"/>
                  <a:pt x="19327" y="19257"/>
                  <a:pt x="19321" y="19279"/>
                </a:cubicBezTo>
                <a:cubicBezTo>
                  <a:pt x="19321" y="19290"/>
                  <a:pt x="19316" y="19279"/>
                  <a:pt x="19316" y="19279"/>
                </a:cubicBezTo>
                <a:cubicBezTo>
                  <a:pt x="19310" y="19279"/>
                  <a:pt x="19304" y="19279"/>
                  <a:pt x="19299" y="19279"/>
                </a:cubicBezTo>
                <a:cubicBezTo>
                  <a:pt x="19293" y="19279"/>
                  <a:pt x="19293" y="19290"/>
                  <a:pt x="19288" y="19279"/>
                </a:cubicBezTo>
                <a:cubicBezTo>
                  <a:pt x="19282" y="19279"/>
                  <a:pt x="19276" y="19279"/>
                  <a:pt x="19271" y="19268"/>
                </a:cubicBezTo>
                <a:cubicBezTo>
                  <a:pt x="19265" y="19268"/>
                  <a:pt x="19259" y="19268"/>
                  <a:pt x="19254" y="19268"/>
                </a:cubicBezTo>
                <a:cubicBezTo>
                  <a:pt x="19254" y="19268"/>
                  <a:pt x="19254" y="19257"/>
                  <a:pt x="19248" y="19257"/>
                </a:cubicBezTo>
                <a:cubicBezTo>
                  <a:pt x="19248" y="19257"/>
                  <a:pt x="19248" y="19247"/>
                  <a:pt x="19243" y="19247"/>
                </a:cubicBezTo>
                <a:cubicBezTo>
                  <a:pt x="19237" y="19247"/>
                  <a:pt x="19231" y="19236"/>
                  <a:pt x="19226" y="19236"/>
                </a:cubicBezTo>
                <a:cubicBezTo>
                  <a:pt x="19226" y="19225"/>
                  <a:pt x="19220" y="19225"/>
                  <a:pt x="19214" y="19225"/>
                </a:cubicBezTo>
                <a:cubicBezTo>
                  <a:pt x="19209" y="19225"/>
                  <a:pt x="19209" y="19214"/>
                  <a:pt x="19203" y="19204"/>
                </a:cubicBezTo>
                <a:cubicBezTo>
                  <a:pt x="19203" y="19204"/>
                  <a:pt x="19197" y="19214"/>
                  <a:pt x="19192" y="19214"/>
                </a:cubicBezTo>
                <a:cubicBezTo>
                  <a:pt x="19192" y="19214"/>
                  <a:pt x="19186" y="19204"/>
                  <a:pt x="19186" y="19214"/>
                </a:cubicBezTo>
                <a:cubicBezTo>
                  <a:pt x="19181" y="19214"/>
                  <a:pt x="19181" y="19236"/>
                  <a:pt x="19181" y="19236"/>
                </a:cubicBezTo>
                <a:cubicBezTo>
                  <a:pt x="19181" y="19247"/>
                  <a:pt x="19181" y="19257"/>
                  <a:pt x="19181" y="19268"/>
                </a:cubicBezTo>
                <a:cubicBezTo>
                  <a:pt x="19181" y="19279"/>
                  <a:pt x="19181" y="19279"/>
                  <a:pt x="19186" y="19290"/>
                </a:cubicBezTo>
                <a:cubicBezTo>
                  <a:pt x="19186" y="19300"/>
                  <a:pt x="19186" y="19311"/>
                  <a:pt x="19186" y="19322"/>
                </a:cubicBezTo>
                <a:cubicBezTo>
                  <a:pt x="19192" y="19333"/>
                  <a:pt x="19197" y="19343"/>
                  <a:pt x="19197" y="19343"/>
                </a:cubicBezTo>
                <a:cubicBezTo>
                  <a:pt x="19197" y="19354"/>
                  <a:pt x="19197" y="19354"/>
                  <a:pt x="19203" y="19365"/>
                </a:cubicBezTo>
                <a:cubicBezTo>
                  <a:pt x="19203" y="19365"/>
                  <a:pt x="19203" y="19376"/>
                  <a:pt x="19209" y="19376"/>
                </a:cubicBezTo>
                <a:cubicBezTo>
                  <a:pt x="19209" y="19376"/>
                  <a:pt x="19209" y="19386"/>
                  <a:pt x="19214" y="19386"/>
                </a:cubicBezTo>
                <a:cubicBezTo>
                  <a:pt x="19214" y="19386"/>
                  <a:pt x="19214" y="19397"/>
                  <a:pt x="19220" y="19408"/>
                </a:cubicBezTo>
                <a:cubicBezTo>
                  <a:pt x="19220" y="19419"/>
                  <a:pt x="19220" y="19429"/>
                  <a:pt x="19220" y="19440"/>
                </a:cubicBezTo>
                <a:cubicBezTo>
                  <a:pt x="19226" y="19440"/>
                  <a:pt x="19226" y="19451"/>
                  <a:pt x="19226" y="19451"/>
                </a:cubicBezTo>
                <a:cubicBezTo>
                  <a:pt x="19226" y="19451"/>
                  <a:pt x="19226" y="19461"/>
                  <a:pt x="19231" y="19461"/>
                </a:cubicBezTo>
                <a:cubicBezTo>
                  <a:pt x="19231" y="19461"/>
                  <a:pt x="19231" y="19461"/>
                  <a:pt x="19237" y="19461"/>
                </a:cubicBezTo>
                <a:cubicBezTo>
                  <a:pt x="19237" y="19472"/>
                  <a:pt x="19231" y="19483"/>
                  <a:pt x="19231" y="19472"/>
                </a:cubicBezTo>
                <a:cubicBezTo>
                  <a:pt x="19231" y="19461"/>
                  <a:pt x="19231" y="19461"/>
                  <a:pt x="19226" y="19461"/>
                </a:cubicBezTo>
                <a:cubicBezTo>
                  <a:pt x="19226" y="19461"/>
                  <a:pt x="19226" y="19451"/>
                  <a:pt x="19220" y="19451"/>
                </a:cubicBezTo>
                <a:cubicBezTo>
                  <a:pt x="19220" y="19440"/>
                  <a:pt x="19220" y="19440"/>
                  <a:pt x="19220" y="19451"/>
                </a:cubicBezTo>
                <a:cubicBezTo>
                  <a:pt x="19220" y="19461"/>
                  <a:pt x="19220" y="19472"/>
                  <a:pt x="19220" y="19483"/>
                </a:cubicBezTo>
                <a:cubicBezTo>
                  <a:pt x="19220" y="19483"/>
                  <a:pt x="19220" y="19483"/>
                  <a:pt x="19220" y="19494"/>
                </a:cubicBezTo>
                <a:cubicBezTo>
                  <a:pt x="19220" y="19494"/>
                  <a:pt x="19220" y="19494"/>
                  <a:pt x="19226" y="19504"/>
                </a:cubicBezTo>
                <a:cubicBezTo>
                  <a:pt x="19226" y="19504"/>
                  <a:pt x="19226" y="19515"/>
                  <a:pt x="19226" y="19526"/>
                </a:cubicBezTo>
                <a:cubicBezTo>
                  <a:pt x="19226" y="19537"/>
                  <a:pt x="19231" y="19537"/>
                  <a:pt x="19237" y="19537"/>
                </a:cubicBezTo>
                <a:cubicBezTo>
                  <a:pt x="19237" y="19547"/>
                  <a:pt x="19237" y="19547"/>
                  <a:pt x="19243" y="19547"/>
                </a:cubicBezTo>
                <a:cubicBezTo>
                  <a:pt x="19243" y="19547"/>
                  <a:pt x="19243" y="19547"/>
                  <a:pt x="19243" y="19558"/>
                </a:cubicBezTo>
                <a:cubicBezTo>
                  <a:pt x="19243" y="19558"/>
                  <a:pt x="19248" y="19558"/>
                  <a:pt x="19248" y="19569"/>
                </a:cubicBezTo>
                <a:cubicBezTo>
                  <a:pt x="19254" y="19569"/>
                  <a:pt x="19254" y="19580"/>
                  <a:pt x="19254" y="19580"/>
                </a:cubicBezTo>
                <a:cubicBezTo>
                  <a:pt x="19254" y="19590"/>
                  <a:pt x="19254" y="19590"/>
                  <a:pt x="19259" y="19601"/>
                </a:cubicBezTo>
                <a:cubicBezTo>
                  <a:pt x="19259" y="19601"/>
                  <a:pt x="19265" y="19590"/>
                  <a:pt x="19265" y="19590"/>
                </a:cubicBezTo>
                <a:cubicBezTo>
                  <a:pt x="19271" y="19590"/>
                  <a:pt x="19271" y="19590"/>
                  <a:pt x="19276" y="19590"/>
                </a:cubicBezTo>
                <a:cubicBezTo>
                  <a:pt x="19276" y="19590"/>
                  <a:pt x="19276" y="19601"/>
                  <a:pt x="19282" y="19601"/>
                </a:cubicBezTo>
                <a:cubicBezTo>
                  <a:pt x="19282" y="19601"/>
                  <a:pt x="19282" y="19612"/>
                  <a:pt x="19282" y="19612"/>
                </a:cubicBezTo>
                <a:cubicBezTo>
                  <a:pt x="19282" y="19612"/>
                  <a:pt x="19276" y="19612"/>
                  <a:pt x="19276" y="19612"/>
                </a:cubicBezTo>
                <a:cubicBezTo>
                  <a:pt x="19271" y="19612"/>
                  <a:pt x="19271" y="19612"/>
                  <a:pt x="19271" y="19623"/>
                </a:cubicBezTo>
                <a:cubicBezTo>
                  <a:pt x="19271" y="19623"/>
                  <a:pt x="19271" y="19633"/>
                  <a:pt x="19271" y="19633"/>
                </a:cubicBezTo>
                <a:cubicBezTo>
                  <a:pt x="19276" y="19644"/>
                  <a:pt x="19276" y="19633"/>
                  <a:pt x="19276" y="19633"/>
                </a:cubicBezTo>
                <a:cubicBezTo>
                  <a:pt x="19276" y="19623"/>
                  <a:pt x="19282" y="19633"/>
                  <a:pt x="19282" y="19633"/>
                </a:cubicBezTo>
                <a:cubicBezTo>
                  <a:pt x="19288" y="19633"/>
                  <a:pt x="19293" y="19623"/>
                  <a:pt x="19293" y="19623"/>
                </a:cubicBezTo>
                <a:cubicBezTo>
                  <a:pt x="19299" y="19623"/>
                  <a:pt x="19304" y="19633"/>
                  <a:pt x="19304" y="19633"/>
                </a:cubicBezTo>
                <a:cubicBezTo>
                  <a:pt x="19310" y="19633"/>
                  <a:pt x="19310" y="19633"/>
                  <a:pt x="19310" y="19633"/>
                </a:cubicBezTo>
                <a:cubicBezTo>
                  <a:pt x="19316" y="19633"/>
                  <a:pt x="19316" y="19633"/>
                  <a:pt x="19316" y="19633"/>
                </a:cubicBezTo>
                <a:cubicBezTo>
                  <a:pt x="19321" y="19633"/>
                  <a:pt x="19321" y="19633"/>
                  <a:pt x="19321" y="19644"/>
                </a:cubicBezTo>
                <a:cubicBezTo>
                  <a:pt x="19327" y="19644"/>
                  <a:pt x="19327" y="19644"/>
                  <a:pt x="19327" y="19644"/>
                </a:cubicBezTo>
                <a:cubicBezTo>
                  <a:pt x="19333" y="19644"/>
                  <a:pt x="19327" y="19633"/>
                  <a:pt x="19327" y="19633"/>
                </a:cubicBezTo>
                <a:cubicBezTo>
                  <a:pt x="19327" y="19623"/>
                  <a:pt x="19333" y="19623"/>
                  <a:pt x="19333" y="19623"/>
                </a:cubicBezTo>
                <a:cubicBezTo>
                  <a:pt x="19333" y="19612"/>
                  <a:pt x="19333" y="19612"/>
                  <a:pt x="19333" y="19612"/>
                </a:cubicBezTo>
                <a:cubicBezTo>
                  <a:pt x="19333" y="19601"/>
                  <a:pt x="19344" y="19612"/>
                  <a:pt x="19338" y="19601"/>
                </a:cubicBezTo>
                <a:cubicBezTo>
                  <a:pt x="19338" y="19590"/>
                  <a:pt x="19333" y="19590"/>
                  <a:pt x="19333" y="19590"/>
                </a:cubicBezTo>
                <a:cubicBezTo>
                  <a:pt x="19333" y="19580"/>
                  <a:pt x="19333" y="19580"/>
                  <a:pt x="19333" y="19580"/>
                </a:cubicBezTo>
                <a:cubicBezTo>
                  <a:pt x="19338" y="19580"/>
                  <a:pt x="19338" y="19580"/>
                  <a:pt x="19338" y="19590"/>
                </a:cubicBezTo>
                <a:cubicBezTo>
                  <a:pt x="19338" y="19590"/>
                  <a:pt x="19338" y="19590"/>
                  <a:pt x="19338" y="19590"/>
                </a:cubicBezTo>
                <a:cubicBezTo>
                  <a:pt x="19344" y="19590"/>
                  <a:pt x="19344" y="19590"/>
                  <a:pt x="19344" y="19601"/>
                </a:cubicBezTo>
                <a:cubicBezTo>
                  <a:pt x="19344" y="19612"/>
                  <a:pt x="19349" y="19590"/>
                  <a:pt x="19349" y="19580"/>
                </a:cubicBezTo>
                <a:cubicBezTo>
                  <a:pt x="19349" y="19580"/>
                  <a:pt x="19349" y="19580"/>
                  <a:pt x="19349" y="19569"/>
                </a:cubicBezTo>
                <a:cubicBezTo>
                  <a:pt x="19355" y="19569"/>
                  <a:pt x="19355" y="19558"/>
                  <a:pt x="19355" y="19558"/>
                </a:cubicBezTo>
                <a:cubicBezTo>
                  <a:pt x="19355" y="19547"/>
                  <a:pt x="19355" y="19537"/>
                  <a:pt x="19349" y="19537"/>
                </a:cubicBezTo>
                <a:cubicBezTo>
                  <a:pt x="19349" y="19537"/>
                  <a:pt x="19349" y="19537"/>
                  <a:pt x="19349" y="19526"/>
                </a:cubicBezTo>
                <a:cubicBezTo>
                  <a:pt x="19349" y="19526"/>
                  <a:pt x="19349" y="19526"/>
                  <a:pt x="19349" y="19526"/>
                </a:cubicBezTo>
                <a:cubicBezTo>
                  <a:pt x="19355" y="19526"/>
                  <a:pt x="19355" y="19526"/>
                  <a:pt x="19355" y="19537"/>
                </a:cubicBezTo>
                <a:cubicBezTo>
                  <a:pt x="19355" y="19537"/>
                  <a:pt x="19361" y="19537"/>
                  <a:pt x="19361" y="19537"/>
                </a:cubicBezTo>
                <a:cubicBezTo>
                  <a:pt x="19361" y="19547"/>
                  <a:pt x="19361" y="19547"/>
                  <a:pt x="19366" y="19547"/>
                </a:cubicBezTo>
                <a:cubicBezTo>
                  <a:pt x="19366" y="19558"/>
                  <a:pt x="19366" y="19547"/>
                  <a:pt x="19366" y="19547"/>
                </a:cubicBezTo>
                <a:cubicBezTo>
                  <a:pt x="19366" y="19537"/>
                  <a:pt x="19366" y="19526"/>
                  <a:pt x="19372" y="19537"/>
                </a:cubicBezTo>
                <a:cubicBezTo>
                  <a:pt x="19378" y="19537"/>
                  <a:pt x="19378" y="19537"/>
                  <a:pt x="19378" y="19537"/>
                </a:cubicBezTo>
                <a:cubicBezTo>
                  <a:pt x="19383" y="19547"/>
                  <a:pt x="19378" y="19547"/>
                  <a:pt x="19383" y="19547"/>
                </a:cubicBezTo>
                <a:cubicBezTo>
                  <a:pt x="19383" y="19558"/>
                  <a:pt x="19383" y="19547"/>
                  <a:pt x="19389" y="19547"/>
                </a:cubicBezTo>
                <a:cubicBezTo>
                  <a:pt x="19389" y="19558"/>
                  <a:pt x="19389" y="19558"/>
                  <a:pt x="19389" y="19558"/>
                </a:cubicBezTo>
                <a:cubicBezTo>
                  <a:pt x="19383" y="19558"/>
                  <a:pt x="19383" y="19569"/>
                  <a:pt x="19383" y="19569"/>
                </a:cubicBezTo>
                <a:cubicBezTo>
                  <a:pt x="19383" y="19569"/>
                  <a:pt x="19378" y="19569"/>
                  <a:pt x="19378" y="19569"/>
                </a:cubicBezTo>
                <a:cubicBezTo>
                  <a:pt x="19378" y="19580"/>
                  <a:pt x="19378" y="19580"/>
                  <a:pt x="19378" y="19580"/>
                </a:cubicBezTo>
                <a:cubicBezTo>
                  <a:pt x="19383" y="19590"/>
                  <a:pt x="19383" y="19580"/>
                  <a:pt x="19383" y="19580"/>
                </a:cubicBezTo>
                <a:cubicBezTo>
                  <a:pt x="19389" y="19580"/>
                  <a:pt x="19389" y="19590"/>
                  <a:pt x="19394" y="19590"/>
                </a:cubicBezTo>
                <a:cubicBezTo>
                  <a:pt x="19400" y="19590"/>
                  <a:pt x="19394" y="19580"/>
                  <a:pt x="19394" y="19569"/>
                </a:cubicBezTo>
                <a:cubicBezTo>
                  <a:pt x="19394" y="19569"/>
                  <a:pt x="19394" y="19569"/>
                  <a:pt x="19394" y="19558"/>
                </a:cubicBezTo>
                <a:cubicBezTo>
                  <a:pt x="19394" y="19558"/>
                  <a:pt x="19394" y="19558"/>
                  <a:pt x="19394" y="19547"/>
                </a:cubicBezTo>
                <a:cubicBezTo>
                  <a:pt x="19400" y="19547"/>
                  <a:pt x="19400" y="19547"/>
                  <a:pt x="19400" y="19537"/>
                </a:cubicBezTo>
                <a:cubicBezTo>
                  <a:pt x="19394" y="19537"/>
                  <a:pt x="19389" y="19537"/>
                  <a:pt x="19389" y="19526"/>
                </a:cubicBezTo>
                <a:cubicBezTo>
                  <a:pt x="19389" y="19526"/>
                  <a:pt x="19389" y="19515"/>
                  <a:pt x="19389" y="19515"/>
                </a:cubicBezTo>
                <a:cubicBezTo>
                  <a:pt x="19389" y="19504"/>
                  <a:pt x="19394" y="19494"/>
                  <a:pt x="19394" y="19483"/>
                </a:cubicBezTo>
                <a:cubicBezTo>
                  <a:pt x="19394" y="19483"/>
                  <a:pt x="19394" y="19472"/>
                  <a:pt x="19394" y="19461"/>
                </a:cubicBezTo>
                <a:cubicBezTo>
                  <a:pt x="19394" y="19451"/>
                  <a:pt x="19400" y="19451"/>
                  <a:pt x="19400" y="19440"/>
                </a:cubicBezTo>
                <a:cubicBezTo>
                  <a:pt x="19406" y="19440"/>
                  <a:pt x="19406" y="19440"/>
                  <a:pt x="19406" y="19440"/>
                </a:cubicBezTo>
                <a:cubicBezTo>
                  <a:pt x="19411" y="19429"/>
                  <a:pt x="19406" y="19408"/>
                  <a:pt x="19411" y="19397"/>
                </a:cubicBezTo>
                <a:cubicBezTo>
                  <a:pt x="19411" y="19408"/>
                  <a:pt x="19411" y="19419"/>
                  <a:pt x="19411" y="19419"/>
                </a:cubicBezTo>
                <a:cubicBezTo>
                  <a:pt x="19411" y="19419"/>
                  <a:pt x="19417" y="19429"/>
                  <a:pt x="19417" y="19429"/>
                </a:cubicBezTo>
                <a:cubicBezTo>
                  <a:pt x="19417" y="19429"/>
                  <a:pt x="19417" y="19429"/>
                  <a:pt x="19417" y="19440"/>
                </a:cubicBezTo>
                <a:cubicBezTo>
                  <a:pt x="19423" y="19440"/>
                  <a:pt x="19423" y="19440"/>
                  <a:pt x="19423" y="19440"/>
                </a:cubicBezTo>
                <a:cubicBezTo>
                  <a:pt x="19423" y="19429"/>
                  <a:pt x="19423" y="19429"/>
                  <a:pt x="19417" y="19419"/>
                </a:cubicBezTo>
                <a:cubicBezTo>
                  <a:pt x="19417" y="19419"/>
                  <a:pt x="19417" y="19408"/>
                  <a:pt x="19417" y="19397"/>
                </a:cubicBezTo>
                <a:close/>
                <a:moveTo>
                  <a:pt x="19355" y="19569"/>
                </a:moveTo>
                <a:cubicBezTo>
                  <a:pt x="19349" y="19580"/>
                  <a:pt x="19349" y="19590"/>
                  <a:pt x="19349" y="19601"/>
                </a:cubicBezTo>
                <a:cubicBezTo>
                  <a:pt x="19349" y="19601"/>
                  <a:pt x="19349" y="19601"/>
                  <a:pt x="19344" y="19612"/>
                </a:cubicBezTo>
                <a:cubicBezTo>
                  <a:pt x="19344" y="19612"/>
                  <a:pt x="19344" y="19612"/>
                  <a:pt x="19344" y="19623"/>
                </a:cubicBezTo>
                <a:cubicBezTo>
                  <a:pt x="19344" y="19623"/>
                  <a:pt x="19338" y="19623"/>
                  <a:pt x="19338" y="19623"/>
                </a:cubicBezTo>
                <a:cubicBezTo>
                  <a:pt x="19344" y="19623"/>
                  <a:pt x="19344" y="19623"/>
                  <a:pt x="19344" y="19623"/>
                </a:cubicBezTo>
                <a:cubicBezTo>
                  <a:pt x="19344" y="19623"/>
                  <a:pt x="19344" y="19623"/>
                  <a:pt x="19344" y="19633"/>
                </a:cubicBezTo>
                <a:cubicBezTo>
                  <a:pt x="19349" y="19633"/>
                  <a:pt x="19349" y="19633"/>
                  <a:pt x="19349" y="19623"/>
                </a:cubicBezTo>
                <a:cubicBezTo>
                  <a:pt x="19355" y="19623"/>
                  <a:pt x="19349" y="19623"/>
                  <a:pt x="19355" y="19612"/>
                </a:cubicBezTo>
                <a:cubicBezTo>
                  <a:pt x="19355" y="19612"/>
                  <a:pt x="19355" y="19612"/>
                  <a:pt x="19355" y="19601"/>
                </a:cubicBezTo>
                <a:cubicBezTo>
                  <a:pt x="19355" y="19601"/>
                  <a:pt x="19355" y="19590"/>
                  <a:pt x="19355" y="19590"/>
                </a:cubicBezTo>
                <a:cubicBezTo>
                  <a:pt x="19355" y="19590"/>
                  <a:pt x="19361" y="19590"/>
                  <a:pt x="19361" y="19580"/>
                </a:cubicBezTo>
                <a:cubicBezTo>
                  <a:pt x="19361" y="19580"/>
                  <a:pt x="19361" y="19569"/>
                  <a:pt x="19361" y="19569"/>
                </a:cubicBezTo>
                <a:cubicBezTo>
                  <a:pt x="19355" y="19569"/>
                  <a:pt x="19355" y="19569"/>
                  <a:pt x="19355" y="19569"/>
                </a:cubicBezTo>
                <a:close/>
                <a:moveTo>
                  <a:pt x="19147" y="19075"/>
                </a:moveTo>
                <a:cubicBezTo>
                  <a:pt x="19147" y="19064"/>
                  <a:pt x="19147" y="19064"/>
                  <a:pt x="19141" y="19064"/>
                </a:cubicBezTo>
                <a:cubicBezTo>
                  <a:pt x="19141" y="19053"/>
                  <a:pt x="19141" y="19053"/>
                  <a:pt x="19136" y="19053"/>
                </a:cubicBezTo>
                <a:cubicBezTo>
                  <a:pt x="19136" y="19053"/>
                  <a:pt x="19136" y="19064"/>
                  <a:pt x="19136" y="19064"/>
                </a:cubicBezTo>
                <a:cubicBezTo>
                  <a:pt x="19130" y="19075"/>
                  <a:pt x="19130" y="19075"/>
                  <a:pt x="19130" y="19085"/>
                </a:cubicBezTo>
                <a:cubicBezTo>
                  <a:pt x="19130" y="19096"/>
                  <a:pt x="19130" y="19107"/>
                  <a:pt x="19130" y="19118"/>
                </a:cubicBezTo>
                <a:cubicBezTo>
                  <a:pt x="19130" y="19118"/>
                  <a:pt x="19130" y="19118"/>
                  <a:pt x="19130" y="19118"/>
                </a:cubicBezTo>
                <a:cubicBezTo>
                  <a:pt x="19136" y="19118"/>
                  <a:pt x="19130" y="19128"/>
                  <a:pt x="19136" y="19128"/>
                </a:cubicBezTo>
                <a:cubicBezTo>
                  <a:pt x="19136" y="19128"/>
                  <a:pt x="19136" y="19128"/>
                  <a:pt x="19141" y="19128"/>
                </a:cubicBezTo>
                <a:cubicBezTo>
                  <a:pt x="19141" y="19128"/>
                  <a:pt x="19141" y="19128"/>
                  <a:pt x="19141" y="19128"/>
                </a:cubicBezTo>
                <a:cubicBezTo>
                  <a:pt x="19147" y="19118"/>
                  <a:pt x="19147" y="19118"/>
                  <a:pt x="19147" y="19118"/>
                </a:cubicBezTo>
                <a:cubicBezTo>
                  <a:pt x="19152" y="19107"/>
                  <a:pt x="19147" y="19096"/>
                  <a:pt x="19147" y="19096"/>
                </a:cubicBezTo>
                <a:cubicBezTo>
                  <a:pt x="19147" y="19085"/>
                  <a:pt x="19147" y="19075"/>
                  <a:pt x="19147" y="19075"/>
                </a:cubicBezTo>
                <a:close/>
                <a:moveTo>
                  <a:pt x="19755" y="17527"/>
                </a:moveTo>
                <a:cubicBezTo>
                  <a:pt x="19755" y="17516"/>
                  <a:pt x="19755" y="17506"/>
                  <a:pt x="19755" y="17495"/>
                </a:cubicBezTo>
                <a:cubicBezTo>
                  <a:pt x="19749" y="17473"/>
                  <a:pt x="19749" y="17463"/>
                  <a:pt x="19743" y="17441"/>
                </a:cubicBezTo>
                <a:cubicBezTo>
                  <a:pt x="19743" y="17430"/>
                  <a:pt x="19743" y="17420"/>
                  <a:pt x="19743" y="17420"/>
                </a:cubicBezTo>
                <a:cubicBezTo>
                  <a:pt x="19738" y="17409"/>
                  <a:pt x="19738" y="17398"/>
                  <a:pt x="19732" y="17398"/>
                </a:cubicBezTo>
                <a:cubicBezTo>
                  <a:pt x="19732" y="17377"/>
                  <a:pt x="19721" y="17377"/>
                  <a:pt x="19721" y="17355"/>
                </a:cubicBezTo>
                <a:cubicBezTo>
                  <a:pt x="19721" y="17344"/>
                  <a:pt x="19726" y="17344"/>
                  <a:pt x="19732" y="17334"/>
                </a:cubicBezTo>
                <a:cubicBezTo>
                  <a:pt x="19732" y="17334"/>
                  <a:pt x="19732" y="17323"/>
                  <a:pt x="19732" y="17312"/>
                </a:cubicBezTo>
                <a:cubicBezTo>
                  <a:pt x="19732" y="17301"/>
                  <a:pt x="19726" y="17291"/>
                  <a:pt x="19726" y="17291"/>
                </a:cubicBezTo>
                <a:cubicBezTo>
                  <a:pt x="19726" y="17280"/>
                  <a:pt x="19726" y="17269"/>
                  <a:pt x="19726" y="17259"/>
                </a:cubicBezTo>
                <a:cubicBezTo>
                  <a:pt x="19721" y="17259"/>
                  <a:pt x="19721" y="17248"/>
                  <a:pt x="19721" y="17248"/>
                </a:cubicBezTo>
                <a:cubicBezTo>
                  <a:pt x="19721" y="17237"/>
                  <a:pt x="19721" y="17226"/>
                  <a:pt x="19726" y="17226"/>
                </a:cubicBezTo>
                <a:cubicBezTo>
                  <a:pt x="19726" y="17216"/>
                  <a:pt x="19726" y="17205"/>
                  <a:pt x="19732" y="17194"/>
                </a:cubicBezTo>
                <a:cubicBezTo>
                  <a:pt x="19732" y="17194"/>
                  <a:pt x="19732" y="17194"/>
                  <a:pt x="19732" y="17183"/>
                </a:cubicBezTo>
                <a:cubicBezTo>
                  <a:pt x="19732" y="17183"/>
                  <a:pt x="19726" y="17183"/>
                  <a:pt x="19726" y="17183"/>
                </a:cubicBezTo>
                <a:cubicBezTo>
                  <a:pt x="19721" y="17183"/>
                  <a:pt x="19715" y="17183"/>
                  <a:pt x="19715" y="17173"/>
                </a:cubicBezTo>
                <a:cubicBezTo>
                  <a:pt x="19715" y="17162"/>
                  <a:pt x="19715" y="17162"/>
                  <a:pt x="19715" y="17151"/>
                </a:cubicBezTo>
                <a:cubicBezTo>
                  <a:pt x="19710" y="17140"/>
                  <a:pt x="19715" y="17119"/>
                  <a:pt x="19710" y="17108"/>
                </a:cubicBezTo>
                <a:cubicBezTo>
                  <a:pt x="19710" y="17097"/>
                  <a:pt x="19710" y="17097"/>
                  <a:pt x="19710" y="17097"/>
                </a:cubicBezTo>
                <a:cubicBezTo>
                  <a:pt x="19704" y="17097"/>
                  <a:pt x="19704" y="17097"/>
                  <a:pt x="19704" y="17097"/>
                </a:cubicBezTo>
                <a:cubicBezTo>
                  <a:pt x="19704" y="17087"/>
                  <a:pt x="19698" y="17097"/>
                  <a:pt x="19693" y="17087"/>
                </a:cubicBezTo>
                <a:cubicBezTo>
                  <a:pt x="19687" y="17087"/>
                  <a:pt x="19687" y="17076"/>
                  <a:pt x="19687" y="17065"/>
                </a:cubicBezTo>
                <a:cubicBezTo>
                  <a:pt x="19687" y="17065"/>
                  <a:pt x="19687" y="17054"/>
                  <a:pt x="19687" y="17054"/>
                </a:cubicBezTo>
                <a:cubicBezTo>
                  <a:pt x="19687" y="17044"/>
                  <a:pt x="19681" y="17033"/>
                  <a:pt x="19681" y="17033"/>
                </a:cubicBezTo>
                <a:cubicBezTo>
                  <a:pt x="19676" y="17022"/>
                  <a:pt x="19670" y="17022"/>
                  <a:pt x="19670" y="17011"/>
                </a:cubicBezTo>
                <a:cubicBezTo>
                  <a:pt x="19664" y="17011"/>
                  <a:pt x="19659" y="17011"/>
                  <a:pt x="19659" y="17001"/>
                </a:cubicBezTo>
                <a:cubicBezTo>
                  <a:pt x="19653" y="17001"/>
                  <a:pt x="19653" y="16990"/>
                  <a:pt x="19653" y="16979"/>
                </a:cubicBezTo>
                <a:cubicBezTo>
                  <a:pt x="19653" y="16968"/>
                  <a:pt x="19653" y="16958"/>
                  <a:pt x="19648" y="16958"/>
                </a:cubicBezTo>
                <a:cubicBezTo>
                  <a:pt x="19642" y="16947"/>
                  <a:pt x="19642" y="16936"/>
                  <a:pt x="19636" y="16936"/>
                </a:cubicBezTo>
                <a:cubicBezTo>
                  <a:pt x="19631" y="16936"/>
                  <a:pt x="19625" y="16936"/>
                  <a:pt x="19625" y="16936"/>
                </a:cubicBezTo>
                <a:cubicBezTo>
                  <a:pt x="19619" y="16925"/>
                  <a:pt x="19619" y="16925"/>
                  <a:pt x="19614" y="16915"/>
                </a:cubicBezTo>
                <a:cubicBezTo>
                  <a:pt x="19608" y="16915"/>
                  <a:pt x="19608" y="16904"/>
                  <a:pt x="19608" y="16893"/>
                </a:cubicBezTo>
                <a:cubicBezTo>
                  <a:pt x="19608" y="16893"/>
                  <a:pt x="19608" y="16882"/>
                  <a:pt x="19603" y="16872"/>
                </a:cubicBezTo>
                <a:cubicBezTo>
                  <a:pt x="19603" y="16872"/>
                  <a:pt x="19597" y="16872"/>
                  <a:pt x="19597" y="16872"/>
                </a:cubicBezTo>
                <a:cubicBezTo>
                  <a:pt x="19597" y="16872"/>
                  <a:pt x="19597" y="16861"/>
                  <a:pt x="19591" y="16861"/>
                </a:cubicBezTo>
                <a:cubicBezTo>
                  <a:pt x="19591" y="16861"/>
                  <a:pt x="19591" y="16872"/>
                  <a:pt x="19591" y="16872"/>
                </a:cubicBezTo>
                <a:cubicBezTo>
                  <a:pt x="19597" y="16872"/>
                  <a:pt x="19597" y="16872"/>
                  <a:pt x="19597" y="16882"/>
                </a:cubicBezTo>
                <a:cubicBezTo>
                  <a:pt x="19597" y="16882"/>
                  <a:pt x="19597" y="16893"/>
                  <a:pt x="19597" y="16893"/>
                </a:cubicBezTo>
                <a:cubicBezTo>
                  <a:pt x="19597" y="16893"/>
                  <a:pt x="19591" y="16893"/>
                  <a:pt x="19591" y="16882"/>
                </a:cubicBezTo>
                <a:cubicBezTo>
                  <a:pt x="19591" y="16882"/>
                  <a:pt x="19591" y="16882"/>
                  <a:pt x="19586" y="16882"/>
                </a:cubicBezTo>
                <a:cubicBezTo>
                  <a:pt x="19586" y="16872"/>
                  <a:pt x="19580" y="16872"/>
                  <a:pt x="19580" y="16872"/>
                </a:cubicBezTo>
                <a:cubicBezTo>
                  <a:pt x="19580" y="16861"/>
                  <a:pt x="19574" y="16861"/>
                  <a:pt x="19574" y="16850"/>
                </a:cubicBezTo>
                <a:cubicBezTo>
                  <a:pt x="19574" y="16839"/>
                  <a:pt x="19574" y="16829"/>
                  <a:pt x="19574" y="16818"/>
                </a:cubicBezTo>
                <a:cubicBezTo>
                  <a:pt x="19574" y="16807"/>
                  <a:pt x="19574" y="16807"/>
                  <a:pt x="19574" y="16796"/>
                </a:cubicBezTo>
                <a:cubicBezTo>
                  <a:pt x="19574" y="16796"/>
                  <a:pt x="19580" y="16786"/>
                  <a:pt x="19580" y="16775"/>
                </a:cubicBezTo>
                <a:cubicBezTo>
                  <a:pt x="19580" y="16775"/>
                  <a:pt x="19574" y="16764"/>
                  <a:pt x="19574" y="16764"/>
                </a:cubicBezTo>
                <a:cubicBezTo>
                  <a:pt x="19574" y="16764"/>
                  <a:pt x="19574" y="16753"/>
                  <a:pt x="19574" y="16753"/>
                </a:cubicBezTo>
                <a:cubicBezTo>
                  <a:pt x="19574" y="16743"/>
                  <a:pt x="19574" y="16753"/>
                  <a:pt x="19574" y="16753"/>
                </a:cubicBezTo>
                <a:cubicBezTo>
                  <a:pt x="19569" y="16753"/>
                  <a:pt x="19569" y="16743"/>
                  <a:pt x="19569" y="16743"/>
                </a:cubicBezTo>
                <a:cubicBezTo>
                  <a:pt x="19569" y="16743"/>
                  <a:pt x="19574" y="16743"/>
                  <a:pt x="19574" y="16732"/>
                </a:cubicBezTo>
                <a:cubicBezTo>
                  <a:pt x="19574" y="16732"/>
                  <a:pt x="19569" y="16732"/>
                  <a:pt x="19569" y="16732"/>
                </a:cubicBezTo>
                <a:cubicBezTo>
                  <a:pt x="19569" y="16732"/>
                  <a:pt x="19569" y="16721"/>
                  <a:pt x="19563" y="16721"/>
                </a:cubicBezTo>
                <a:cubicBezTo>
                  <a:pt x="19563" y="16721"/>
                  <a:pt x="19563" y="16732"/>
                  <a:pt x="19563" y="16732"/>
                </a:cubicBezTo>
                <a:cubicBezTo>
                  <a:pt x="19563" y="16732"/>
                  <a:pt x="19563" y="16732"/>
                  <a:pt x="19563" y="16743"/>
                </a:cubicBezTo>
                <a:cubicBezTo>
                  <a:pt x="19563" y="16743"/>
                  <a:pt x="19563" y="16743"/>
                  <a:pt x="19558" y="16743"/>
                </a:cubicBezTo>
                <a:cubicBezTo>
                  <a:pt x="19558" y="16743"/>
                  <a:pt x="19552" y="16743"/>
                  <a:pt x="19552" y="16732"/>
                </a:cubicBezTo>
                <a:cubicBezTo>
                  <a:pt x="19546" y="16732"/>
                  <a:pt x="19546" y="16732"/>
                  <a:pt x="19546" y="16732"/>
                </a:cubicBezTo>
                <a:cubicBezTo>
                  <a:pt x="19541" y="16721"/>
                  <a:pt x="19541" y="16721"/>
                  <a:pt x="19535" y="16710"/>
                </a:cubicBezTo>
                <a:cubicBezTo>
                  <a:pt x="19535" y="16710"/>
                  <a:pt x="19535" y="16710"/>
                  <a:pt x="19529" y="16700"/>
                </a:cubicBezTo>
                <a:cubicBezTo>
                  <a:pt x="19529" y="16700"/>
                  <a:pt x="19529" y="16689"/>
                  <a:pt x="19529" y="16689"/>
                </a:cubicBezTo>
                <a:cubicBezTo>
                  <a:pt x="19524" y="16700"/>
                  <a:pt x="19524" y="16700"/>
                  <a:pt x="19529" y="16710"/>
                </a:cubicBezTo>
                <a:cubicBezTo>
                  <a:pt x="19529" y="16710"/>
                  <a:pt x="19524" y="16710"/>
                  <a:pt x="19524" y="16721"/>
                </a:cubicBezTo>
                <a:cubicBezTo>
                  <a:pt x="19524" y="16732"/>
                  <a:pt x="19524" y="16732"/>
                  <a:pt x="19524" y="16743"/>
                </a:cubicBezTo>
                <a:cubicBezTo>
                  <a:pt x="19524" y="16753"/>
                  <a:pt x="19524" y="16753"/>
                  <a:pt x="19524" y="16753"/>
                </a:cubicBezTo>
                <a:cubicBezTo>
                  <a:pt x="19524" y="16743"/>
                  <a:pt x="19524" y="16743"/>
                  <a:pt x="19518" y="16743"/>
                </a:cubicBezTo>
                <a:cubicBezTo>
                  <a:pt x="19518" y="16732"/>
                  <a:pt x="19513" y="16732"/>
                  <a:pt x="19507" y="16732"/>
                </a:cubicBezTo>
                <a:cubicBezTo>
                  <a:pt x="19507" y="16732"/>
                  <a:pt x="19507" y="16732"/>
                  <a:pt x="19507" y="16732"/>
                </a:cubicBezTo>
                <a:cubicBezTo>
                  <a:pt x="19501" y="16732"/>
                  <a:pt x="19501" y="16721"/>
                  <a:pt x="19501" y="16721"/>
                </a:cubicBezTo>
                <a:cubicBezTo>
                  <a:pt x="19501" y="16710"/>
                  <a:pt x="19501" y="16700"/>
                  <a:pt x="19501" y="16700"/>
                </a:cubicBezTo>
                <a:cubicBezTo>
                  <a:pt x="19501" y="16689"/>
                  <a:pt x="19501" y="16689"/>
                  <a:pt x="19496" y="16689"/>
                </a:cubicBezTo>
                <a:cubicBezTo>
                  <a:pt x="19496" y="16678"/>
                  <a:pt x="19496" y="16667"/>
                  <a:pt x="19496" y="16657"/>
                </a:cubicBezTo>
                <a:cubicBezTo>
                  <a:pt x="19496" y="16646"/>
                  <a:pt x="19496" y="16646"/>
                  <a:pt x="19490" y="16635"/>
                </a:cubicBezTo>
                <a:cubicBezTo>
                  <a:pt x="19490" y="16624"/>
                  <a:pt x="19490" y="16614"/>
                  <a:pt x="19484" y="16614"/>
                </a:cubicBezTo>
                <a:cubicBezTo>
                  <a:pt x="19479" y="16603"/>
                  <a:pt x="19479" y="16592"/>
                  <a:pt x="19479" y="16581"/>
                </a:cubicBezTo>
                <a:cubicBezTo>
                  <a:pt x="19479" y="16581"/>
                  <a:pt x="19479" y="16571"/>
                  <a:pt x="19479" y="16560"/>
                </a:cubicBezTo>
                <a:cubicBezTo>
                  <a:pt x="19473" y="16549"/>
                  <a:pt x="19468" y="16549"/>
                  <a:pt x="19468" y="16549"/>
                </a:cubicBezTo>
                <a:cubicBezTo>
                  <a:pt x="19462" y="16549"/>
                  <a:pt x="19456" y="16539"/>
                  <a:pt x="19456" y="16528"/>
                </a:cubicBezTo>
                <a:cubicBezTo>
                  <a:pt x="19451" y="16528"/>
                  <a:pt x="19451" y="16517"/>
                  <a:pt x="19445" y="16517"/>
                </a:cubicBezTo>
                <a:cubicBezTo>
                  <a:pt x="19445" y="16517"/>
                  <a:pt x="19445" y="16506"/>
                  <a:pt x="19445" y="16506"/>
                </a:cubicBezTo>
                <a:cubicBezTo>
                  <a:pt x="19445" y="16506"/>
                  <a:pt x="19445" y="16496"/>
                  <a:pt x="19445" y="16496"/>
                </a:cubicBezTo>
                <a:cubicBezTo>
                  <a:pt x="19445" y="16485"/>
                  <a:pt x="19445" y="16474"/>
                  <a:pt x="19451" y="16485"/>
                </a:cubicBezTo>
                <a:cubicBezTo>
                  <a:pt x="19451" y="16485"/>
                  <a:pt x="19456" y="16485"/>
                  <a:pt x="19456" y="16485"/>
                </a:cubicBezTo>
                <a:cubicBezTo>
                  <a:pt x="19456" y="16485"/>
                  <a:pt x="19456" y="16474"/>
                  <a:pt x="19456" y="16474"/>
                </a:cubicBezTo>
                <a:cubicBezTo>
                  <a:pt x="19451" y="16474"/>
                  <a:pt x="19451" y="16463"/>
                  <a:pt x="19445" y="16463"/>
                </a:cubicBezTo>
                <a:cubicBezTo>
                  <a:pt x="19445" y="16453"/>
                  <a:pt x="19439" y="16442"/>
                  <a:pt x="19439" y="16442"/>
                </a:cubicBezTo>
                <a:cubicBezTo>
                  <a:pt x="19434" y="16442"/>
                  <a:pt x="19434" y="16431"/>
                  <a:pt x="19434" y="16431"/>
                </a:cubicBezTo>
                <a:cubicBezTo>
                  <a:pt x="19434" y="16431"/>
                  <a:pt x="19434" y="16420"/>
                  <a:pt x="19428" y="16431"/>
                </a:cubicBezTo>
                <a:cubicBezTo>
                  <a:pt x="19428" y="16431"/>
                  <a:pt x="19428" y="16453"/>
                  <a:pt x="19423" y="16442"/>
                </a:cubicBezTo>
                <a:cubicBezTo>
                  <a:pt x="19423" y="16442"/>
                  <a:pt x="19423" y="16431"/>
                  <a:pt x="19417" y="16431"/>
                </a:cubicBezTo>
                <a:cubicBezTo>
                  <a:pt x="19417" y="16431"/>
                  <a:pt x="19417" y="16431"/>
                  <a:pt x="19417" y="16431"/>
                </a:cubicBezTo>
                <a:cubicBezTo>
                  <a:pt x="19417" y="16420"/>
                  <a:pt x="19417" y="16420"/>
                  <a:pt x="19417" y="16420"/>
                </a:cubicBezTo>
                <a:cubicBezTo>
                  <a:pt x="19411" y="16410"/>
                  <a:pt x="19411" y="16410"/>
                  <a:pt x="19406" y="16399"/>
                </a:cubicBezTo>
                <a:cubicBezTo>
                  <a:pt x="19406" y="16399"/>
                  <a:pt x="19400" y="16399"/>
                  <a:pt x="19400" y="16399"/>
                </a:cubicBezTo>
                <a:cubicBezTo>
                  <a:pt x="19394" y="16399"/>
                  <a:pt x="19389" y="16388"/>
                  <a:pt x="19389" y="16388"/>
                </a:cubicBezTo>
                <a:cubicBezTo>
                  <a:pt x="19383" y="16388"/>
                  <a:pt x="19383" y="16388"/>
                  <a:pt x="19383" y="16388"/>
                </a:cubicBezTo>
                <a:cubicBezTo>
                  <a:pt x="19378" y="16388"/>
                  <a:pt x="19383" y="16399"/>
                  <a:pt x="19378" y="16399"/>
                </a:cubicBezTo>
                <a:cubicBezTo>
                  <a:pt x="19372" y="16388"/>
                  <a:pt x="19378" y="16388"/>
                  <a:pt x="19378" y="16377"/>
                </a:cubicBezTo>
                <a:cubicBezTo>
                  <a:pt x="19372" y="16377"/>
                  <a:pt x="19372" y="16377"/>
                  <a:pt x="19372" y="16367"/>
                </a:cubicBezTo>
                <a:cubicBezTo>
                  <a:pt x="19366" y="16367"/>
                  <a:pt x="19366" y="16356"/>
                  <a:pt x="19366" y="16345"/>
                </a:cubicBezTo>
                <a:cubicBezTo>
                  <a:pt x="19361" y="16345"/>
                  <a:pt x="19361" y="16324"/>
                  <a:pt x="19355" y="16334"/>
                </a:cubicBezTo>
                <a:cubicBezTo>
                  <a:pt x="19355" y="16334"/>
                  <a:pt x="19355" y="16334"/>
                  <a:pt x="19355" y="16345"/>
                </a:cubicBezTo>
                <a:cubicBezTo>
                  <a:pt x="19355" y="16345"/>
                  <a:pt x="19349" y="16345"/>
                  <a:pt x="19349" y="16345"/>
                </a:cubicBezTo>
                <a:cubicBezTo>
                  <a:pt x="19344" y="16345"/>
                  <a:pt x="19338" y="16334"/>
                  <a:pt x="19338" y="16334"/>
                </a:cubicBezTo>
                <a:cubicBezTo>
                  <a:pt x="19338" y="16334"/>
                  <a:pt x="19338" y="16324"/>
                  <a:pt x="19338" y="16324"/>
                </a:cubicBezTo>
                <a:cubicBezTo>
                  <a:pt x="19333" y="16313"/>
                  <a:pt x="19333" y="16324"/>
                  <a:pt x="19333" y="16324"/>
                </a:cubicBezTo>
                <a:cubicBezTo>
                  <a:pt x="19327" y="16334"/>
                  <a:pt x="19327" y="16324"/>
                  <a:pt x="19321" y="16324"/>
                </a:cubicBezTo>
                <a:cubicBezTo>
                  <a:pt x="19321" y="16324"/>
                  <a:pt x="19321" y="16324"/>
                  <a:pt x="19316" y="16324"/>
                </a:cubicBezTo>
                <a:cubicBezTo>
                  <a:pt x="19316" y="16324"/>
                  <a:pt x="19316" y="16324"/>
                  <a:pt x="19316" y="16313"/>
                </a:cubicBezTo>
                <a:cubicBezTo>
                  <a:pt x="19310" y="16313"/>
                  <a:pt x="19304" y="16313"/>
                  <a:pt x="19304" y="16302"/>
                </a:cubicBezTo>
                <a:cubicBezTo>
                  <a:pt x="19299" y="16302"/>
                  <a:pt x="19299" y="16291"/>
                  <a:pt x="19293" y="16291"/>
                </a:cubicBezTo>
                <a:cubicBezTo>
                  <a:pt x="19288" y="16281"/>
                  <a:pt x="19288" y="16281"/>
                  <a:pt x="19288" y="16270"/>
                </a:cubicBezTo>
                <a:cubicBezTo>
                  <a:pt x="19288" y="16259"/>
                  <a:pt x="19293" y="16248"/>
                  <a:pt x="19293" y="16248"/>
                </a:cubicBezTo>
                <a:cubicBezTo>
                  <a:pt x="19288" y="16238"/>
                  <a:pt x="19288" y="16238"/>
                  <a:pt x="19288" y="16238"/>
                </a:cubicBezTo>
                <a:cubicBezTo>
                  <a:pt x="19288" y="16227"/>
                  <a:pt x="19288" y="16227"/>
                  <a:pt x="19288" y="16227"/>
                </a:cubicBezTo>
                <a:cubicBezTo>
                  <a:pt x="19288" y="16216"/>
                  <a:pt x="19288" y="16216"/>
                  <a:pt x="19288" y="16216"/>
                </a:cubicBezTo>
                <a:cubicBezTo>
                  <a:pt x="19288" y="16205"/>
                  <a:pt x="19288" y="16205"/>
                  <a:pt x="19288" y="16195"/>
                </a:cubicBezTo>
                <a:cubicBezTo>
                  <a:pt x="19293" y="16184"/>
                  <a:pt x="19282" y="16195"/>
                  <a:pt x="19282" y="16195"/>
                </a:cubicBezTo>
                <a:cubicBezTo>
                  <a:pt x="19276" y="16195"/>
                  <a:pt x="19276" y="16195"/>
                  <a:pt x="19276" y="16184"/>
                </a:cubicBezTo>
                <a:cubicBezTo>
                  <a:pt x="19271" y="16173"/>
                  <a:pt x="19271" y="16162"/>
                  <a:pt x="19271" y="16152"/>
                </a:cubicBezTo>
                <a:cubicBezTo>
                  <a:pt x="19271" y="16141"/>
                  <a:pt x="19276" y="16130"/>
                  <a:pt x="19276" y="16119"/>
                </a:cubicBezTo>
                <a:cubicBezTo>
                  <a:pt x="19276" y="16109"/>
                  <a:pt x="19276" y="16098"/>
                  <a:pt x="19276" y="16087"/>
                </a:cubicBezTo>
                <a:cubicBezTo>
                  <a:pt x="19271" y="16076"/>
                  <a:pt x="19271" y="16076"/>
                  <a:pt x="19265" y="16066"/>
                </a:cubicBezTo>
                <a:cubicBezTo>
                  <a:pt x="19265" y="16055"/>
                  <a:pt x="19265" y="16044"/>
                  <a:pt x="19265" y="16044"/>
                </a:cubicBezTo>
                <a:cubicBezTo>
                  <a:pt x="19265" y="16033"/>
                  <a:pt x="19265" y="16012"/>
                  <a:pt x="19259" y="16023"/>
                </a:cubicBezTo>
                <a:cubicBezTo>
                  <a:pt x="19259" y="16023"/>
                  <a:pt x="19259" y="16023"/>
                  <a:pt x="19259" y="16023"/>
                </a:cubicBezTo>
                <a:cubicBezTo>
                  <a:pt x="19259" y="16023"/>
                  <a:pt x="19259" y="16023"/>
                  <a:pt x="19259" y="16023"/>
                </a:cubicBezTo>
                <a:cubicBezTo>
                  <a:pt x="19254" y="16023"/>
                  <a:pt x="19254" y="16023"/>
                  <a:pt x="19254" y="16023"/>
                </a:cubicBezTo>
                <a:cubicBezTo>
                  <a:pt x="19254" y="16012"/>
                  <a:pt x="19248" y="16012"/>
                  <a:pt x="19248" y="16001"/>
                </a:cubicBezTo>
                <a:cubicBezTo>
                  <a:pt x="19243" y="16001"/>
                  <a:pt x="19243" y="15990"/>
                  <a:pt x="19237" y="15980"/>
                </a:cubicBezTo>
                <a:cubicBezTo>
                  <a:pt x="19237" y="15969"/>
                  <a:pt x="19231" y="15969"/>
                  <a:pt x="19231" y="15958"/>
                </a:cubicBezTo>
                <a:cubicBezTo>
                  <a:pt x="19226" y="15947"/>
                  <a:pt x="19231" y="15937"/>
                  <a:pt x="19231" y="15926"/>
                </a:cubicBezTo>
                <a:cubicBezTo>
                  <a:pt x="19231" y="15926"/>
                  <a:pt x="19231" y="15915"/>
                  <a:pt x="19231" y="15904"/>
                </a:cubicBezTo>
                <a:cubicBezTo>
                  <a:pt x="19231" y="15894"/>
                  <a:pt x="19226" y="15883"/>
                  <a:pt x="19226" y="15872"/>
                </a:cubicBezTo>
                <a:cubicBezTo>
                  <a:pt x="19226" y="15861"/>
                  <a:pt x="19226" y="15851"/>
                  <a:pt x="19220" y="15840"/>
                </a:cubicBezTo>
                <a:cubicBezTo>
                  <a:pt x="19220" y="15840"/>
                  <a:pt x="19226" y="15829"/>
                  <a:pt x="19226" y="15819"/>
                </a:cubicBezTo>
                <a:cubicBezTo>
                  <a:pt x="19226" y="15808"/>
                  <a:pt x="19220" y="15808"/>
                  <a:pt x="19226" y="15797"/>
                </a:cubicBezTo>
                <a:cubicBezTo>
                  <a:pt x="19226" y="15797"/>
                  <a:pt x="19226" y="15797"/>
                  <a:pt x="19226" y="15786"/>
                </a:cubicBezTo>
                <a:cubicBezTo>
                  <a:pt x="19226" y="15786"/>
                  <a:pt x="19226" y="15786"/>
                  <a:pt x="19220" y="15776"/>
                </a:cubicBezTo>
                <a:cubicBezTo>
                  <a:pt x="19220" y="15776"/>
                  <a:pt x="19214" y="15765"/>
                  <a:pt x="19214" y="15765"/>
                </a:cubicBezTo>
                <a:cubicBezTo>
                  <a:pt x="19209" y="15765"/>
                  <a:pt x="19203" y="15765"/>
                  <a:pt x="19197" y="15754"/>
                </a:cubicBezTo>
                <a:cubicBezTo>
                  <a:pt x="19197" y="15743"/>
                  <a:pt x="19197" y="15743"/>
                  <a:pt x="19192" y="15733"/>
                </a:cubicBezTo>
                <a:cubicBezTo>
                  <a:pt x="19186" y="15733"/>
                  <a:pt x="19181" y="15733"/>
                  <a:pt x="19181" y="15722"/>
                </a:cubicBezTo>
                <a:cubicBezTo>
                  <a:pt x="19175" y="15711"/>
                  <a:pt x="19175" y="15711"/>
                  <a:pt x="19169" y="15700"/>
                </a:cubicBezTo>
                <a:cubicBezTo>
                  <a:pt x="19169" y="15690"/>
                  <a:pt x="19169" y="15690"/>
                  <a:pt x="19164" y="15700"/>
                </a:cubicBezTo>
                <a:cubicBezTo>
                  <a:pt x="19164" y="15700"/>
                  <a:pt x="19164" y="15700"/>
                  <a:pt x="19158" y="15700"/>
                </a:cubicBezTo>
                <a:cubicBezTo>
                  <a:pt x="19158" y="15700"/>
                  <a:pt x="19152" y="15690"/>
                  <a:pt x="19152" y="15700"/>
                </a:cubicBezTo>
                <a:cubicBezTo>
                  <a:pt x="19152" y="15711"/>
                  <a:pt x="19147" y="15711"/>
                  <a:pt x="19147" y="15722"/>
                </a:cubicBezTo>
                <a:cubicBezTo>
                  <a:pt x="19141" y="15733"/>
                  <a:pt x="19130" y="15733"/>
                  <a:pt x="19130" y="15711"/>
                </a:cubicBezTo>
                <a:cubicBezTo>
                  <a:pt x="19124" y="15700"/>
                  <a:pt x="19124" y="15700"/>
                  <a:pt x="19124" y="15690"/>
                </a:cubicBezTo>
                <a:cubicBezTo>
                  <a:pt x="19124" y="15679"/>
                  <a:pt x="19124" y="15668"/>
                  <a:pt x="19124" y="15657"/>
                </a:cubicBezTo>
                <a:cubicBezTo>
                  <a:pt x="19119" y="15647"/>
                  <a:pt x="19119" y="15647"/>
                  <a:pt x="19119" y="15636"/>
                </a:cubicBezTo>
                <a:cubicBezTo>
                  <a:pt x="19119" y="15593"/>
                  <a:pt x="19102" y="15561"/>
                  <a:pt x="19107" y="15528"/>
                </a:cubicBezTo>
                <a:cubicBezTo>
                  <a:pt x="19107" y="15528"/>
                  <a:pt x="19113" y="15518"/>
                  <a:pt x="19107" y="15518"/>
                </a:cubicBezTo>
                <a:cubicBezTo>
                  <a:pt x="19107" y="15518"/>
                  <a:pt x="19107" y="15528"/>
                  <a:pt x="19102" y="15518"/>
                </a:cubicBezTo>
                <a:cubicBezTo>
                  <a:pt x="19096" y="15518"/>
                  <a:pt x="19102" y="15507"/>
                  <a:pt x="19102" y="15496"/>
                </a:cubicBezTo>
                <a:cubicBezTo>
                  <a:pt x="19102" y="15485"/>
                  <a:pt x="19102" y="15485"/>
                  <a:pt x="19096" y="15475"/>
                </a:cubicBezTo>
                <a:cubicBezTo>
                  <a:pt x="19096" y="15475"/>
                  <a:pt x="19096" y="15475"/>
                  <a:pt x="19091" y="15464"/>
                </a:cubicBezTo>
                <a:cubicBezTo>
                  <a:pt x="19091" y="15464"/>
                  <a:pt x="19091" y="15464"/>
                  <a:pt x="19085" y="15453"/>
                </a:cubicBezTo>
                <a:cubicBezTo>
                  <a:pt x="19085" y="15453"/>
                  <a:pt x="19085" y="15453"/>
                  <a:pt x="19085" y="15442"/>
                </a:cubicBezTo>
                <a:cubicBezTo>
                  <a:pt x="19085" y="15432"/>
                  <a:pt x="19085" y="15432"/>
                  <a:pt x="19085" y="15432"/>
                </a:cubicBezTo>
                <a:cubicBezTo>
                  <a:pt x="19085" y="15432"/>
                  <a:pt x="19085" y="15421"/>
                  <a:pt x="19085" y="15421"/>
                </a:cubicBezTo>
                <a:cubicBezTo>
                  <a:pt x="19091" y="15421"/>
                  <a:pt x="19085" y="15421"/>
                  <a:pt x="19091" y="15410"/>
                </a:cubicBezTo>
                <a:cubicBezTo>
                  <a:pt x="19091" y="15410"/>
                  <a:pt x="19091" y="15410"/>
                  <a:pt x="19091" y="15410"/>
                </a:cubicBezTo>
                <a:cubicBezTo>
                  <a:pt x="19091" y="15399"/>
                  <a:pt x="19079" y="15410"/>
                  <a:pt x="19079" y="15410"/>
                </a:cubicBezTo>
                <a:cubicBezTo>
                  <a:pt x="19074" y="15399"/>
                  <a:pt x="19074" y="15399"/>
                  <a:pt x="19068" y="15399"/>
                </a:cubicBezTo>
                <a:cubicBezTo>
                  <a:pt x="19068" y="15389"/>
                  <a:pt x="19068" y="15378"/>
                  <a:pt x="19062" y="15367"/>
                </a:cubicBezTo>
                <a:cubicBezTo>
                  <a:pt x="19062" y="15356"/>
                  <a:pt x="19062" y="15356"/>
                  <a:pt x="19062" y="15356"/>
                </a:cubicBezTo>
                <a:cubicBezTo>
                  <a:pt x="19062" y="15346"/>
                  <a:pt x="19062" y="15335"/>
                  <a:pt x="19062" y="15324"/>
                </a:cubicBezTo>
                <a:cubicBezTo>
                  <a:pt x="19062" y="15313"/>
                  <a:pt x="19062" y="15313"/>
                  <a:pt x="19057" y="15303"/>
                </a:cubicBezTo>
                <a:cubicBezTo>
                  <a:pt x="19057" y="15292"/>
                  <a:pt x="19057" y="15281"/>
                  <a:pt x="19051" y="15281"/>
                </a:cubicBezTo>
                <a:cubicBezTo>
                  <a:pt x="19051" y="15281"/>
                  <a:pt x="19051" y="15281"/>
                  <a:pt x="19046" y="15270"/>
                </a:cubicBezTo>
                <a:cubicBezTo>
                  <a:pt x="19046" y="15270"/>
                  <a:pt x="19051" y="15260"/>
                  <a:pt x="19051" y="15260"/>
                </a:cubicBezTo>
                <a:cubicBezTo>
                  <a:pt x="19051" y="15260"/>
                  <a:pt x="19046" y="15249"/>
                  <a:pt x="19046" y="15249"/>
                </a:cubicBezTo>
                <a:cubicBezTo>
                  <a:pt x="19046" y="15249"/>
                  <a:pt x="19040" y="15260"/>
                  <a:pt x="19040" y="15260"/>
                </a:cubicBezTo>
                <a:cubicBezTo>
                  <a:pt x="19034" y="15270"/>
                  <a:pt x="19029" y="15270"/>
                  <a:pt x="19029" y="15270"/>
                </a:cubicBezTo>
                <a:cubicBezTo>
                  <a:pt x="19023" y="15281"/>
                  <a:pt x="19023" y="15281"/>
                  <a:pt x="19017" y="15292"/>
                </a:cubicBezTo>
                <a:cubicBezTo>
                  <a:pt x="19017" y="15303"/>
                  <a:pt x="19017" y="15313"/>
                  <a:pt x="19017" y="15313"/>
                </a:cubicBezTo>
                <a:cubicBezTo>
                  <a:pt x="19017" y="15324"/>
                  <a:pt x="19017" y="15335"/>
                  <a:pt x="19017" y="15335"/>
                </a:cubicBezTo>
                <a:cubicBezTo>
                  <a:pt x="19017" y="15346"/>
                  <a:pt x="19012" y="15356"/>
                  <a:pt x="19012" y="15367"/>
                </a:cubicBezTo>
                <a:cubicBezTo>
                  <a:pt x="19012" y="15378"/>
                  <a:pt x="19012" y="15378"/>
                  <a:pt x="19012" y="15389"/>
                </a:cubicBezTo>
                <a:cubicBezTo>
                  <a:pt x="19006" y="15399"/>
                  <a:pt x="19006" y="15410"/>
                  <a:pt x="19001" y="15410"/>
                </a:cubicBezTo>
                <a:cubicBezTo>
                  <a:pt x="19001" y="15421"/>
                  <a:pt x="18995" y="15432"/>
                  <a:pt x="18995" y="15442"/>
                </a:cubicBezTo>
                <a:cubicBezTo>
                  <a:pt x="18995" y="15442"/>
                  <a:pt x="18995" y="15453"/>
                  <a:pt x="18989" y="15453"/>
                </a:cubicBezTo>
                <a:cubicBezTo>
                  <a:pt x="18989" y="15464"/>
                  <a:pt x="18989" y="15464"/>
                  <a:pt x="18989" y="15464"/>
                </a:cubicBezTo>
                <a:cubicBezTo>
                  <a:pt x="18989" y="15475"/>
                  <a:pt x="18984" y="15475"/>
                  <a:pt x="18984" y="15475"/>
                </a:cubicBezTo>
                <a:cubicBezTo>
                  <a:pt x="18989" y="15475"/>
                  <a:pt x="18989" y="15475"/>
                  <a:pt x="18995" y="15475"/>
                </a:cubicBezTo>
                <a:cubicBezTo>
                  <a:pt x="19001" y="15475"/>
                  <a:pt x="19001" y="15485"/>
                  <a:pt x="19001" y="15485"/>
                </a:cubicBezTo>
                <a:cubicBezTo>
                  <a:pt x="19001" y="15485"/>
                  <a:pt x="19006" y="15485"/>
                  <a:pt x="19006" y="15485"/>
                </a:cubicBezTo>
                <a:cubicBezTo>
                  <a:pt x="19006" y="15496"/>
                  <a:pt x="19006" y="15496"/>
                  <a:pt x="19006" y="15496"/>
                </a:cubicBezTo>
                <a:cubicBezTo>
                  <a:pt x="19006" y="15507"/>
                  <a:pt x="19001" y="15496"/>
                  <a:pt x="19001" y="15496"/>
                </a:cubicBezTo>
                <a:cubicBezTo>
                  <a:pt x="18995" y="15507"/>
                  <a:pt x="18995" y="15518"/>
                  <a:pt x="18995" y="15518"/>
                </a:cubicBezTo>
                <a:cubicBezTo>
                  <a:pt x="18989" y="15528"/>
                  <a:pt x="18989" y="15528"/>
                  <a:pt x="18989" y="15528"/>
                </a:cubicBezTo>
                <a:cubicBezTo>
                  <a:pt x="18989" y="15539"/>
                  <a:pt x="18989" y="15539"/>
                  <a:pt x="18989" y="15550"/>
                </a:cubicBezTo>
                <a:cubicBezTo>
                  <a:pt x="18995" y="15561"/>
                  <a:pt x="18989" y="15571"/>
                  <a:pt x="18989" y="15582"/>
                </a:cubicBezTo>
                <a:cubicBezTo>
                  <a:pt x="18984" y="15593"/>
                  <a:pt x="18984" y="15593"/>
                  <a:pt x="18984" y="15593"/>
                </a:cubicBezTo>
                <a:cubicBezTo>
                  <a:pt x="18984" y="15604"/>
                  <a:pt x="18984" y="15614"/>
                  <a:pt x="18978" y="15625"/>
                </a:cubicBezTo>
                <a:cubicBezTo>
                  <a:pt x="18978" y="15636"/>
                  <a:pt x="18984" y="15657"/>
                  <a:pt x="18984" y="15679"/>
                </a:cubicBezTo>
                <a:cubicBezTo>
                  <a:pt x="18984" y="15679"/>
                  <a:pt x="18989" y="15690"/>
                  <a:pt x="18989" y="15700"/>
                </a:cubicBezTo>
                <a:cubicBezTo>
                  <a:pt x="18989" y="15711"/>
                  <a:pt x="18989" y="15722"/>
                  <a:pt x="18984" y="15733"/>
                </a:cubicBezTo>
                <a:cubicBezTo>
                  <a:pt x="18984" y="15733"/>
                  <a:pt x="18984" y="15743"/>
                  <a:pt x="18984" y="15754"/>
                </a:cubicBezTo>
                <a:cubicBezTo>
                  <a:pt x="18989" y="15765"/>
                  <a:pt x="18989" y="15776"/>
                  <a:pt x="18989" y="15786"/>
                </a:cubicBezTo>
                <a:cubicBezTo>
                  <a:pt x="18989" y="15797"/>
                  <a:pt x="18989" y="15808"/>
                  <a:pt x="18984" y="15819"/>
                </a:cubicBezTo>
                <a:cubicBezTo>
                  <a:pt x="18984" y="15819"/>
                  <a:pt x="18984" y="15829"/>
                  <a:pt x="18984" y="15840"/>
                </a:cubicBezTo>
                <a:cubicBezTo>
                  <a:pt x="18984" y="15840"/>
                  <a:pt x="18978" y="15851"/>
                  <a:pt x="18978" y="15861"/>
                </a:cubicBezTo>
                <a:cubicBezTo>
                  <a:pt x="18978" y="15872"/>
                  <a:pt x="18978" y="15883"/>
                  <a:pt x="18978" y="15894"/>
                </a:cubicBezTo>
                <a:cubicBezTo>
                  <a:pt x="18972" y="15894"/>
                  <a:pt x="18972" y="15904"/>
                  <a:pt x="18972" y="15915"/>
                </a:cubicBezTo>
                <a:cubicBezTo>
                  <a:pt x="18972" y="15926"/>
                  <a:pt x="18972" y="15926"/>
                  <a:pt x="18972" y="15926"/>
                </a:cubicBezTo>
                <a:cubicBezTo>
                  <a:pt x="18972" y="15947"/>
                  <a:pt x="18967" y="15958"/>
                  <a:pt x="18967" y="15969"/>
                </a:cubicBezTo>
                <a:cubicBezTo>
                  <a:pt x="18961" y="15980"/>
                  <a:pt x="18961" y="15990"/>
                  <a:pt x="18956" y="16001"/>
                </a:cubicBezTo>
                <a:cubicBezTo>
                  <a:pt x="18956" y="16012"/>
                  <a:pt x="18956" y="16023"/>
                  <a:pt x="18950" y="16033"/>
                </a:cubicBezTo>
                <a:cubicBezTo>
                  <a:pt x="18950" y="16044"/>
                  <a:pt x="18944" y="16066"/>
                  <a:pt x="18939" y="16087"/>
                </a:cubicBezTo>
                <a:cubicBezTo>
                  <a:pt x="18939" y="16087"/>
                  <a:pt x="18939" y="16098"/>
                  <a:pt x="18933" y="16098"/>
                </a:cubicBezTo>
                <a:cubicBezTo>
                  <a:pt x="18933" y="16109"/>
                  <a:pt x="18927" y="16109"/>
                  <a:pt x="18927" y="16109"/>
                </a:cubicBezTo>
                <a:cubicBezTo>
                  <a:pt x="18922" y="16109"/>
                  <a:pt x="18922" y="16119"/>
                  <a:pt x="18916" y="16119"/>
                </a:cubicBezTo>
                <a:cubicBezTo>
                  <a:pt x="18916" y="16119"/>
                  <a:pt x="18916" y="16119"/>
                  <a:pt x="18911" y="16119"/>
                </a:cubicBezTo>
                <a:cubicBezTo>
                  <a:pt x="18911" y="16119"/>
                  <a:pt x="18905" y="16130"/>
                  <a:pt x="18899" y="16130"/>
                </a:cubicBezTo>
                <a:cubicBezTo>
                  <a:pt x="18899" y="16130"/>
                  <a:pt x="18899" y="16130"/>
                  <a:pt x="18894" y="16130"/>
                </a:cubicBezTo>
                <a:cubicBezTo>
                  <a:pt x="18888" y="16130"/>
                  <a:pt x="18888" y="16130"/>
                  <a:pt x="18882" y="16130"/>
                </a:cubicBezTo>
                <a:cubicBezTo>
                  <a:pt x="18877" y="16119"/>
                  <a:pt x="18877" y="16119"/>
                  <a:pt x="18871" y="16109"/>
                </a:cubicBezTo>
                <a:cubicBezTo>
                  <a:pt x="18866" y="16109"/>
                  <a:pt x="18866" y="16098"/>
                  <a:pt x="18860" y="16098"/>
                </a:cubicBezTo>
                <a:cubicBezTo>
                  <a:pt x="18854" y="16087"/>
                  <a:pt x="18849" y="16066"/>
                  <a:pt x="18837" y="16066"/>
                </a:cubicBezTo>
                <a:cubicBezTo>
                  <a:pt x="18837" y="16066"/>
                  <a:pt x="18832" y="16066"/>
                  <a:pt x="18832" y="16055"/>
                </a:cubicBezTo>
                <a:cubicBezTo>
                  <a:pt x="18832" y="16055"/>
                  <a:pt x="18832" y="16044"/>
                  <a:pt x="18832" y="16044"/>
                </a:cubicBezTo>
                <a:cubicBezTo>
                  <a:pt x="18826" y="16044"/>
                  <a:pt x="18821" y="16033"/>
                  <a:pt x="18821" y="16023"/>
                </a:cubicBezTo>
                <a:cubicBezTo>
                  <a:pt x="18815" y="16012"/>
                  <a:pt x="18804" y="16012"/>
                  <a:pt x="18798" y="16012"/>
                </a:cubicBezTo>
                <a:cubicBezTo>
                  <a:pt x="18787" y="16001"/>
                  <a:pt x="18776" y="15990"/>
                  <a:pt x="18770" y="15990"/>
                </a:cubicBezTo>
                <a:cubicBezTo>
                  <a:pt x="18764" y="15990"/>
                  <a:pt x="18759" y="15990"/>
                  <a:pt x="18753" y="15980"/>
                </a:cubicBezTo>
                <a:cubicBezTo>
                  <a:pt x="18753" y="15980"/>
                  <a:pt x="18747" y="15969"/>
                  <a:pt x="18742" y="15969"/>
                </a:cubicBezTo>
                <a:cubicBezTo>
                  <a:pt x="18742" y="15958"/>
                  <a:pt x="18736" y="15958"/>
                  <a:pt x="18731" y="15958"/>
                </a:cubicBezTo>
                <a:cubicBezTo>
                  <a:pt x="18725" y="15947"/>
                  <a:pt x="18725" y="15947"/>
                  <a:pt x="18719" y="15937"/>
                </a:cubicBezTo>
                <a:cubicBezTo>
                  <a:pt x="18714" y="15937"/>
                  <a:pt x="18714" y="15937"/>
                  <a:pt x="18708" y="15926"/>
                </a:cubicBezTo>
                <a:cubicBezTo>
                  <a:pt x="18702" y="15926"/>
                  <a:pt x="18702" y="15915"/>
                  <a:pt x="18697" y="15915"/>
                </a:cubicBezTo>
                <a:cubicBezTo>
                  <a:pt x="18697" y="15904"/>
                  <a:pt x="18691" y="15904"/>
                  <a:pt x="18685" y="15904"/>
                </a:cubicBezTo>
                <a:cubicBezTo>
                  <a:pt x="18685" y="15904"/>
                  <a:pt x="18680" y="15904"/>
                  <a:pt x="18674" y="15904"/>
                </a:cubicBezTo>
                <a:cubicBezTo>
                  <a:pt x="18669" y="15904"/>
                  <a:pt x="18669" y="15894"/>
                  <a:pt x="18663" y="15883"/>
                </a:cubicBezTo>
                <a:cubicBezTo>
                  <a:pt x="18663" y="15883"/>
                  <a:pt x="18663" y="15883"/>
                  <a:pt x="18657" y="15883"/>
                </a:cubicBezTo>
                <a:cubicBezTo>
                  <a:pt x="18657" y="15883"/>
                  <a:pt x="18657" y="15872"/>
                  <a:pt x="18657" y="15872"/>
                </a:cubicBezTo>
                <a:cubicBezTo>
                  <a:pt x="18652" y="15861"/>
                  <a:pt x="18646" y="15861"/>
                  <a:pt x="18646" y="15861"/>
                </a:cubicBezTo>
                <a:cubicBezTo>
                  <a:pt x="18640" y="15851"/>
                  <a:pt x="18640" y="15851"/>
                  <a:pt x="18635" y="15840"/>
                </a:cubicBezTo>
                <a:cubicBezTo>
                  <a:pt x="18629" y="15840"/>
                  <a:pt x="18629" y="15829"/>
                  <a:pt x="18624" y="15829"/>
                </a:cubicBezTo>
                <a:cubicBezTo>
                  <a:pt x="18624" y="15819"/>
                  <a:pt x="18618" y="15819"/>
                  <a:pt x="18612" y="15808"/>
                </a:cubicBezTo>
                <a:cubicBezTo>
                  <a:pt x="18612" y="15808"/>
                  <a:pt x="18612" y="15808"/>
                  <a:pt x="18607" y="15808"/>
                </a:cubicBezTo>
                <a:cubicBezTo>
                  <a:pt x="18607" y="15808"/>
                  <a:pt x="18607" y="15797"/>
                  <a:pt x="18607" y="15797"/>
                </a:cubicBezTo>
                <a:cubicBezTo>
                  <a:pt x="18601" y="15786"/>
                  <a:pt x="18595" y="15786"/>
                  <a:pt x="18595" y="15786"/>
                </a:cubicBezTo>
                <a:cubicBezTo>
                  <a:pt x="18590" y="15776"/>
                  <a:pt x="18595" y="15765"/>
                  <a:pt x="18595" y="15754"/>
                </a:cubicBezTo>
                <a:cubicBezTo>
                  <a:pt x="18595" y="15743"/>
                  <a:pt x="18595" y="15743"/>
                  <a:pt x="18601" y="15733"/>
                </a:cubicBezTo>
                <a:cubicBezTo>
                  <a:pt x="18601" y="15733"/>
                  <a:pt x="18607" y="15722"/>
                  <a:pt x="18607" y="15711"/>
                </a:cubicBezTo>
                <a:cubicBezTo>
                  <a:pt x="18612" y="15700"/>
                  <a:pt x="18612" y="15700"/>
                  <a:pt x="18618" y="15690"/>
                </a:cubicBezTo>
                <a:cubicBezTo>
                  <a:pt x="18618" y="15690"/>
                  <a:pt x="18618" y="15679"/>
                  <a:pt x="18618" y="15668"/>
                </a:cubicBezTo>
                <a:cubicBezTo>
                  <a:pt x="18618" y="15668"/>
                  <a:pt x="18624" y="15668"/>
                  <a:pt x="18624" y="15657"/>
                </a:cubicBezTo>
                <a:cubicBezTo>
                  <a:pt x="18624" y="15657"/>
                  <a:pt x="18624" y="15657"/>
                  <a:pt x="18624" y="15657"/>
                </a:cubicBezTo>
                <a:cubicBezTo>
                  <a:pt x="18624" y="15647"/>
                  <a:pt x="18624" y="15647"/>
                  <a:pt x="18629" y="15647"/>
                </a:cubicBezTo>
                <a:cubicBezTo>
                  <a:pt x="18629" y="15636"/>
                  <a:pt x="18635" y="15625"/>
                  <a:pt x="18629" y="15614"/>
                </a:cubicBezTo>
                <a:cubicBezTo>
                  <a:pt x="18629" y="15614"/>
                  <a:pt x="18629" y="15614"/>
                  <a:pt x="18629" y="15625"/>
                </a:cubicBezTo>
                <a:cubicBezTo>
                  <a:pt x="18629" y="15625"/>
                  <a:pt x="18629" y="15636"/>
                  <a:pt x="18624" y="15636"/>
                </a:cubicBezTo>
                <a:cubicBezTo>
                  <a:pt x="18624" y="15636"/>
                  <a:pt x="18624" y="15625"/>
                  <a:pt x="18624" y="15625"/>
                </a:cubicBezTo>
                <a:cubicBezTo>
                  <a:pt x="18618" y="15625"/>
                  <a:pt x="18618" y="15625"/>
                  <a:pt x="18618" y="15614"/>
                </a:cubicBezTo>
                <a:cubicBezTo>
                  <a:pt x="18618" y="15604"/>
                  <a:pt x="18618" y="15604"/>
                  <a:pt x="18618" y="15593"/>
                </a:cubicBezTo>
                <a:cubicBezTo>
                  <a:pt x="18618" y="15582"/>
                  <a:pt x="18618" y="15582"/>
                  <a:pt x="18624" y="15582"/>
                </a:cubicBezTo>
                <a:cubicBezTo>
                  <a:pt x="18624" y="15571"/>
                  <a:pt x="18629" y="15582"/>
                  <a:pt x="18629" y="15582"/>
                </a:cubicBezTo>
                <a:cubicBezTo>
                  <a:pt x="18629" y="15582"/>
                  <a:pt x="18635" y="15571"/>
                  <a:pt x="18635" y="15571"/>
                </a:cubicBezTo>
                <a:cubicBezTo>
                  <a:pt x="18635" y="15571"/>
                  <a:pt x="18640" y="15571"/>
                  <a:pt x="18640" y="15571"/>
                </a:cubicBezTo>
                <a:cubicBezTo>
                  <a:pt x="18646" y="15571"/>
                  <a:pt x="18646" y="15561"/>
                  <a:pt x="18646" y="15561"/>
                </a:cubicBezTo>
                <a:cubicBezTo>
                  <a:pt x="18646" y="15561"/>
                  <a:pt x="18652" y="15561"/>
                  <a:pt x="18652" y="15561"/>
                </a:cubicBezTo>
                <a:cubicBezTo>
                  <a:pt x="18652" y="15561"/>
                  <a:pt x="18652" y="15571"/>
                  <a:pt x="18652" y="15571"/>
                </a:cubicBezTo>
                <a:cubicBezTo>
                  <a:pt x="18646" y="15571"/>
                  <a:pt x="18652" y="15582"/>
                  <a:pt x="18652" y="15582"/>
                </a:cubicBezTo>
                <a:cubicBezTo>
                  <a:pt x="18652" y="15582"/>
                  <a:pt x="18652" y="15571"/>
                  <a:pt x="18652" y="15571"/>
                </a:cubicBezTo>
                <a:cubicBezTo>
                  <a:pt x="18657" y="15571"/>
                  <a:pt x="18657" y="15571"/>
                  <a:pt x="18657" y="15561"/>
                </a:cubicBezTo>
                <a:cubicBezTo>
                  <a:pt x="18657" y="15561"/>
                  <a:pt x="18657" y="15561"/>
                  <a:pt x="18657" y="15550"/>
                </a:cubicBezTo>
                <a:cubicBezTo>
                  <a:pt x="18657" y="15550"/>
                  <a:pt x="18657" y="15550"/>
                  <a:pt x="18657" y="15539"/>
                </a:cubicBezTo>
                <a:cubicBezTo>
                  <a:pt x="18657" y="15528"/>
                  <a:pt x="18663" y="15539"/>
                  <a:pt x="18669" y="15539"/>
                </a:cubicBezTo>
                <a:cubicBezTo>
                  <a:pt x="18669" y="15539"/>
                  <a:pt x="18669" y="15539"/>
                  <a:pt x="18669" y="15539"/>
                </a:cubicBezTo>
                <a:cubicBezTo>
                  <a:pt x="18669" y="15539"/>
                  <a:pt x="18663" y="15539"/>
                  <a:pt x="18663" y="15528"/>
                </a:cubicBezTo>
                <a:cubicBezTo>
                  <a:pt x="18663" y="15528"/>
                  <a:pt x="18663" y="15528"/>
                  <a:pt x="18663" y="15528"/>
                </a:cubicBezTo>
                <a:cubicBezTo>
                  <a:pt x="18663" y="15518"/>
                  <a:pt x="18657" y="15528"/>
                  <a:pt x="18657" y="15518"/>
                </a:cubicBezTo>
                <a:cubicBezTo>
                  <a:pt x="18663" y="15518"/>
                  <a:pt x="18663" y="15518"/>
                  <a:pt x="18663" y="15518"/>
                </a:cubicBezTo>
                <a:cubicBezTo>
                  <a:pt x="18663" y="15518"/>
                  <a:pt x="18663" y="15518"/>
                  <a:pt x="18669" y="15518"/>
                </a:cubicBezTo>
                <a:cubicBezTo>
                  <a:pt x="18669" y="15518"/>
                  <a:pt x="18669" y="15507"/>
                  <a:pt x="18669" y="15507"/>
                </a:cubicBezTo>
                <a:cubicBezTo>
                  <a:pt x="18669" y="15496"/>
                  <a:pt x="18669" y="15496"/>
                  <a:pt x="18674" y="15496"/>
                </a:cubicBezTo>
                <a:cubicBezTo>
                  <a:pt x="18674" y="15485"/>
                  <a:pt x="18674" y="15485"/>
                  <a:pt x="18674" y="15475"/>
                </a:cubicBezTo>
                <a:cubicBezTo>
                  <a:pt x="18674" y="15475"/>
                  <a:pt x="18680" y="15475"/>
                  <a:pt x="18680" y="15475"/>
                </a:cubicBezTo>
                <a:cubicBezTo>
                  <a:pt x="18680" y="15475"/>
                  <a:pt x="18680" y="15475"/>
                  <a:pt x="18680" y="15464"/>
                </a:cubicBezTo>
                <a:cubicBezTo>
                  <a:pt x="18685" y="15464"/>
                  <a:pt x="18685" y="15464"/>
                  <a:pt x="18685" y="15464"/>
                </a:cubicBezTo>
                <a:cubicBezTo>
                  <a:pt x="18685" y="15464"/>
                  <a:pt x="18691" y="15464"/>
                  <a:pt x="18691" y="15464"/>
                </a:cubicBezTo>
                <a:cubicBezTo>
                  <a:pt x="18691" y="15453"/>
                  <a:pt x="18691" y="15453"/>
                  <a:pt x="18691" y="15453"/>
                </a:cubicBezTo>
                <a:cubicBezTo>
                  <a:pt x="18691" y="15453"/>
                  <a:pt x="18685" y="15453"/>
                  <a:pt x="18685" y="15453"/>
                </a:cubicBezTo>
                <a:cubicBezTo>
                  <a:pt x="18685" y="15442"/>
                  <a:pt x="18685" y="15442"/>
                  <a:pt x="18680" y="15442"/>
                </a:cubicBezTo>
                <a:cubicBezTo>
                  <a:pt x="18680" y="15432"/>
                  <a:pt x="18680" y="15432"/>
                  <a:pt x="18674" y="15432"/>
                </a:cubicBezTo>
                <a:cubicBezTo>
                  <a:pt x="18674" y="15442"/>
                  <a:pt x="18674" y="15442"/>
                  <a:pt x="18674" y="15442"/>
                </a:cubicBezTo>
                <a:cubicBezTo>
                  <a:pt x="18669" y="15453"/>
                  <a:pt x="18669" y="15442"/>
                  <a:pt x="18669" y="15442"/>
                </a:cubicBezTo>
                <a:cubicBezTo>
                  <a:pt x="18669" y="15432"/>
                  <a:pt x="18663" y="15432"/>
                  <a:pt x="18663" y="15421"/>
                </a:cubicBezTo>
                <a:cubicBezTo>
                  <a:pt x="18663" y="15421"/>
                  <a:pt x="18663" y="15410"/>
                  <a:pt x="18663" y="15410"/>
                </a:cubicBezTo>
                <a:cubicBezTo>
                  <a:pt x="18663" y="15410"/>
                  <a:pt x="18669" y="15410"/>
                  <a:pt x="18669" y="15399"/>
                </a:cubicBezTo>
                <a:cubicBezTo>
                  <a:pt x="18663" y="15389"/>
                  <a:pt x="18663" y="15399"/>
                  <a:pt x="18663" y="15399"/>
                </a:cubicBezTo>
                <a:cubicBezTo>
                  <a:pt x="18663" y="15410"/>
                  <a:pt x="18657" y="15410"/>
                  <a:pt x="18657" y="15410"/>
                </a:cubicBezTo>
                <a:cubicBezTo>
                  <a:pt x="18652" y="15410"/>
                  <a:pt x="18652" y="15410"/>
                  <a:pt x="18652" y="15410"/>
                </a:cubicBezTo>
                <a:cubicBezTo>
                  <a:pt x="18646" y="15421"/>
                  <a:pt x="18652" y="15421"/>
                  <a:pt x="18646" y="15410"/>
                </a:cubicBezTo>
                <a:cubicBezTo>
                  <a:pt x="18646" y="15410"/>
                  <a:pt x="18646" y="15410"/>
                  <a:pt x="18646" y="15410"/>
                </a:cubicBezTo>
                <a:cubicBezTo>
                  <a:pt x="18646" y="15410"/>
                  <a:pt x="18640" y="15421"/>
                  <a:pt x="18640" y="15421"/>
                </a:cubicBezTo>
                <a:cubicBezTo>
                  <a:pt x="18640" y="15432"/>
                  <a:pt x="18640" y="15432"/>
                  <a:pt x="18640" y="15442"/>
                </a:cubicBezTo>
                <a:cubicBezTo>
                  <a:pt x="18640" y="15442"/>
                  <a:pt x="18646" y="15432"/>
                  <a:pt x="18646" y="15442"/>
                </a:cubicBezTo>
                <a:cubicBezTo>
                  <a:pt x="18646" y="15442"/>
                  <a:pt x="18652" y="15453"/>
                  <a:pt x="18646" y="15453"/>
                </a:cubicBezTo>
                <a:cubicBezTo>
                  <a:pt x="18646" y="15453"/>
                  <a:pt x="18646" y="15464"/>
                  <a:pt x="18646" y="15464"/>
                </a:cubicBezTo>
                <a:cubicBezTo>
                  <a:pt x="18640" y="15475"/>
                  <a:pt x="18635" y="15464"/>
                  <a:pt x="18635" y="15464"/>
                </a:cubicBezTo>
                <a:cubicBezTo>
                  <a:pt x="18635" y="15464"/>
                  <a:pt x="18635" y="15453"/>
                  <a:pt x="18635" y="15453"/>
                </a:cubicBezTo>
                <a:cubicBezTo>
                  <a:pt x="18635" y="15453"/>
                  <a:pt x="18629" y="15453"/>
                  <a:pt x="18629" y="15453"/>
                </a:cubicBezTo>
                <a:cubicBezTo>
                  <a:pt x="18629" y="15453"/>
                  <a:pt x="18629" y="15442"/>
                  <a:pt x="18629" y="15442"/>
                </a:cubicBezTo>
                <a:cubicBezTo>
                  <a:pt x="18629" y="15442"/>
                  <a:pt x="18629" y="15442"/>
                  <a:pt x="18629" y="15442"/>
                </a:cubicBezTo>
                <a:cubicBezTo>
                  <a:pt x="18629" y="15432"/>
                  <a:pt x="18629" y="15432"/>
                  <a:pt x="18629" y="15432"/>
                </a:cubicBezTo>
                <a:cubicBezTo>
                  <a:pt x="18629" y="15421"/>
                  <a:pt x="18629" y="15421"/>
                  <a:pt x="18629" y="15421"/>
                </a:cubicBezTo>
                <a:cubicBezTo>
                  <a:pt x="18624" y="15432"/>
                  <a:pt x="18624" y="15432"/>
                  <a:pt x="18624" y="15432"/>
                </a:cubicBezTo>
                <a:cubicBezTo>
                  <a:pt x="18618" y="15432"/>
                  <a:pt x="18612" y="15453"/>
                  <a:pt x="18607" y="15442"/>
                </a:cubicBezTo>
                <a:cubicBezTo>
                  <a:pt x="18607" y="15442"/>
                  <a:pt x="18607" y="15432"/>
                  <a:pt x="18607" y="15432"/>
                </a:cubicBezTo>
                <a:cubicBezTo>
                  <a:pt x="18612" y="15432"/>
                  <a:pt x="18612" y="15432"/>
                  <a:pt x="18612" y="15432"/>
                </a:cubicBezTo>
                <a:cubicBezTo>
                  <a:pt x="18612" y="15421"/>
                  <a:pt x="18612" y="15421"/>
                  <a:pt x="18612" y="15421"/>
                </a:cubicBezTo>
                <a:cubicBezTo>
                  <a:pt x="18618" y="15421"/>
                  <a:pt x="18618" y="15421"/>
                  <a:pt x="18624" y="15410"/>
                </a:cubicBezTo>
                <a:cubicBezTo>
                  <a:pt x="18624" y="15410"/>
                  <a:pt x="18618" y="15410"/>
                  <a:pt x="18618" y="15410"/>
                </a:cubicBezTo>
                <a:cubicBezTo>
                  <a:pt x="18618" y="15399"/>
                  <a:pt x="18624" y="15399"/>
                  <a:pt x="18624" y="15389"/>
                </a:cubicBezTo>
                <a:cubicBezTo>
                  <a:pt x="18618" y="15389"/>
                  <a:pt x="18618" y="15389"/>
                  <a:pt x="18618" y="15399"/>
                </a:cubicBezTo>
                <a:cubicBezTo>
                  <a:pt x="18612" y="15399"/>
                  <a:pt x="18612" y="15399"/>
                  <a:pt x="18607" y="15399"/>
                </a:cubicBezTo>
                <a:cubicBezTo>
                  <a:pt x="18607" y="15410"/>
                  <a:pt x="18601" y="15410"/>
                  <a:pt x="18601" y="15421"/>
                </a:cubicBezTo>
                <a:cubicBezTo>
                  <a:pt x="18601" y="15421"/>
                  <a:pt x="18601" y="15432"/>
                  <a:pt x="18595" y="15432"/>
                </a:cubicBezTo>
                <a:cubicBezTo>
                  <a:pt x="18595" y="15432"/>
                  <a:pt x="18595" y="15432"/>
                  <a:pt x="18590" y="15432"/>
                </a:cubicBezTo>
                <a:cubicBezTo>
                  <a:pt x="18590" y="15432"/>
                  <a:pt x="18584" y="15432"/>
                  <a:pt x="18584" y="15432"/>
                </a:cubicBezTo>
                <a:cubicBezTo>
                  <a:pt x="18584" y="15432"/>
                  <a:pt x="18579" y="15432"/>
                  <a:pt x="18579" y="15442"/>
                </a:cubicBezTo>
                <a:cubicBezTo>
                  <a:pt x="18579" y="15442"/>
                  <a:pt x="18584" y="15442"/>
                  <a:pt x="18579" y="15453"/>
                </a:cubicBezTo>
                <a:cubicBezTo>
                  <a:pt x="18579" y="15453"/>
                  <a:pt x="18573" y="15442"/>
                  <a:pt x="18567" y="15442"/>
                </a:cubicBezTo>
                <a:cubicBezTo>
                  <a:pt x="18567" y="15432"/>
                  <a:pt x="18567" y="15432"/>
                  <a:pt x="18562" y="15432"/>
                </a:cubicBezTo>
                <a:cubicBezTo>
                  <a:pt x="18562" y="15432"/>
                  <a:pt x="18562" y="15432"/>
                  <a:pt x="18556" y="15432"/>
                </a:cubicBezTo>
                <a:cubicBezTo>
                  <a:pt x="18556" y="15432"/>
                  <a:pt x="18556" y="15421"/>
                  <a:pt x="18556" y="15421"/>
                </a:cubicBezTo>
                <a:cubicBezTo>
                  <a:pt x="18550" y="15421"/>
                  <a:pt x="18550" y="15410"/>
                  <a:pt x="18550" y="15410"/>
                </a:cubicBezTo>
                <a:cubicBezTo>
                  <a:pt x="18545" y="15410"/>
                  <a:pt x="18539" y="15410"/>
                  <a:pt x="18539" y="15421"/>
                </a:cubicBezTo>
                <a:cubicBezTo>
                  <a:pt x="18534" y="15421"/>
                  <a:pt x="18528" y="15421"/>
                  <a:pt x="18522" y="15421"/>
                </a:cubicBezTo>
                <a:cubicBezTo>
                  <a:pt x="18522" y="15421"/>
                  <a:pt x="18517" y="15421"/>
                  <a:pt x="18517" y="15421"/>
                </a:cubicBezTo>
                <a:cubicBezTo>
                  <a:pt x="18511" y="15421"/>
                  <a:pt x="18511" y="15410"/>
                  <a:pt x="18511" y="15410"/>
                </a:cubicBezTo>
                <a:cubicBezTo>
                  <a:pt x="18511" y="15399"/>
                  <a:pt x="18505" y="15399"/>
                  <a:pt x="18505" y="15399"/>
                </a:cubicBezTo>
                <a:cubicBezTo>
                  <a:pt x="18505" y="15399"/>
                  <a:pt x="18505" y="15399"/>
                  <a:pt x="18500" y="15389"/>
                </a:cubicBezTo>
                <a:cubicBezTo>
                  <a:pt x="18500" y="15389"/>
                  <a:pt x="18500" y="15389"/>
                  <a:pt x="18494" y="15389"/>
                </a:cubicBezTo>
                <a:cubicBezTo>
                  <a:pt x="18494" y="15389"/>
                  <a:pt x="18494" y="15389"/>
                  <a:pt x="18489" y="15378"/>
                </a:cubicBezTo>
                <a:cubicBezTo>
                  <a:pt x="18489" y="15378"/>
                  <a:pt x="18489" y="15378"/>
                  <a:pt x="18483" y="15389"/>
                </a:cubicBezTo>
                <a:cubicBezTo>
                  <a:pt x="18483" y="15389"/>
                  <a:pt x="18477" y="15389"/>
                  <a:pt x="18477" y="15389"/>
                </a:cubicBezTo>
                <a:cubicBezTo>
                  <a:pt x="18477" y="15389"/>
                  <a:pt x="18477" y="15399"/>
                  <a:pt x="18472" y="15389"/>
                </a:cubicBezTo>
                <a:cubicBezTo>
                  <a:pt x="18466" y="15389"/>
                  <a:pt x="18472" y="15389"/>
                  <a:pt x="18472" y="15389"/>
                </a:cubicBezTo>
                <a:cubicBezTo>
                  <a:pt x="18466" y="15378"/>
                  <a:pt x="18466" y="15378"/>
                  <a:pt x="18466" y="15378"/>
                </a:cubicBezTo>
                <a:cubicBezTo>
                  <a:pt x="18460" y="15378"/>
                  <a:pt x="18460" y="15378"/>
                  <a:pt x="18455" y="15378"/>
                </a:cubicBezTo>
                <a:cubicBezTo>
                  <a:pt x="18455" y="15367"/>
                  <a:pt x="18455" y="15367"/>
                  <a:pt x="18449" y="15367"/>
                </a:cubicBezTo>
                <a:cubicBezTo>
                  <a:pt x="18449" y="15367"/>
                  <a:pt x="18444" y="15367"/>
                  <a:pt x="18438" y="15356"/>
                </a:cubicBezTo>
                <a:cubicBezTo>
                  <a:pt x="18438" y="15346"/>
                  <a:pt x="18438" y="15335"/>
                  <a:pt x="18432" y="15335"/>
                </a:cubicBezTo>
                <a:cubicBezTo>
                  <a:pt x="18427" y="15324"/>
                  <a:pt x="18427" y="15335"/>
                  <a:pt x="18421" y="15346"/>
                </a:cubicBezTo>
                <a:cubicBezTo>
                  <a:pt x="18421" y="15346"/>
                  <a:pt x="18415" y="15346"/>
                  <a:pt x="18415" y="15346"/>
                </a:cubicBezTo>
                <a:cubicBezTo>
                  <a:pt x="18410" y="15335"/>
                  <a:pt x="18410" y="15335"/>
                  <a:pt x="18410" y="15324"/>
                </a:cubicBezTo>
                <a:cubicBezTo>
                  <a:pt x="18410" y="15313"/>
                  <a:pt x="18410" y="15313"/>
                  <a:pt x="18410" y="15313"/>
                </a:cubicBezTo>
                <a:cubicBezTo>
                  <a:pt x="18410" y="15303"/>
                  <a:pt x="18410" y="15303"/>
                  <a:pt x="18410" y="15303"/>
                </a:cubicBezTo>
                <a:cubicBezTo>
                  <a:pt x="18410" y="15292"/>
                  <a:pt x="18410" y="15281"/>
                  <a:pt x="18404" y="15281"/>
                </a:cubicBezTo>
                <a:cubicBezTo>
                  <a:pt x="18404" y="15281"/>
                  <a:pt x="18399" y="15292"/>
                  <a:pt x="18399" y="15303"/>
                </a:cubicBezTo>
                <a:cubicBezTo>
                  <a:pt x="18399" y="15303"/>
                  <a:pt x="18404" y="15303"/>
                  <a:pt x="18404" y="15313"/>
                </a:cubicBezTo>
                <a:cubicBezTo>
                  <a:pt x="18404" y="15313"/>
                  <a:pt x="18404" y="15313"/>
                  <a:pt x="18404" y="15324"/>
                </a:cubicBezTo>
                <a:cubicBezTo>
                  <a:pt x="18404" y="15324"/>
                  <a:pt x="18404" y="15324"/>
                  <a:pt x="18404" y="15335"/>
                </a:cubicBezTo>
                <a:cubicBezTo>
                  <a:pt x="18404" y="15335"/>
                  <a:pt x="18399" y="15313"/>
                  <a:pt x="18399" y="15313"/>
                </a:cubicBezTo>
                <a:cubicBezTo>
                  <a:pt x="18399" y="15313"/>
                  <a:pt x="18393" y="15313"/>
                  <a:pt x="18393" y="15313"/>
                </a:cubicBezTo>
                <a:cubicBezTo>
                  <a:pt x="18393" y="15313"/>
                  <a:pt x="18393" y="15313"/>
                  <a:pt x="18393" y="15313"/>
                </a:cubicBezTo>
                <a:cubicBezTo>
                  <a:pt x="18393" y="15303"/>
                  <a:pt x="18393" y="15303"/>
                  <a:pt x="18393" y="15303"/>
                </a:cubicBezTo>
                <a:cubicBezTo>
                  <a:pt x="18387" y="15303"/>
                  <a:pt x="18387" y="15313"/>
                  <a:pt x="18387" y="15313"/>
                </a:cubicBezTo>
                <a:cubicBezTo>
                  <a:pt x="18387" y="15313"/>
                  <a:pt x="18387" y="15313"/>
                  <a:pt x="18387" y="15313"/>
                </a:cubicBezTo>
                <a:cubicBezTo>
                  <a:pt x="18382" y="15303"/>
                  <a:pt x="18382" y="15313"/>
                  <a:pt x="18382" y="15313"/>
                </a:cubicBezTo>
                <a:cubicBezTo>
                  <a:pt x="18382" y="15313"/>
                  <a:pt x="18382" y="15313"/>
                  <a:pt x="18382" y="15324"/>
                </a:cubicBezTo>
                <a:cubicBezTo>
                  <a:pt x="18382" y="15324"/>
                  <a:pt x="18382" y="15324"/>
                  <a:pt x="18382" y="15324"/>
                </a:cubicBezTo>
                <a:cubicBezTo>
                  <a:pt x="18382" y="15335"/>
                  <a:pt x="18382" y="15335"/>
                  <a:pt x="18382" y="15335"/>
                </a:cubicBezTo>
                <a:cubicBezTo>
                  <a:pt x="18376" y="15335"/>
                  <a:pt x="18382" y="15335"/>
                  <a:pt x="18382" y="15324"/>
                </a:cubicBezTo>
                <a:cubicBezTo>
                  <a:pt x="18382" y="15324"/>
                  <a:pt x="18376" y="15324"/>
                  <a:pt x="18376" y="15324"/>
                </a:cubicBezTo>
                <a:cubicBezTo>
                  <a:pt x="18376" y="15313"/>
                  <a:pt x="18376" y="15313"/>
                  <a:pt x="18370" y="15313"/>
                </a:cubicBezTo>
                <a:cubicBezTo>
                  <a:pt x="18370" y="15313"/>
                  <a:pt x="18359" y="15303"/>
                  <a:pt x="18359" y="15313"/>
                </a:cubicBezTo>
                <a:cubicBezTo>
                  <a:pt x="18354" y="15313"/>
                  <a:pt x="18365" y="15324"/>
                  <a:pt x="18365" y="15324"/>
                </a:cubicBezTo>
                <a:cubicBezTo>
                  <a:pt x="18365" y="15324"/>
                  <a:pt x="18365" y="15335"/>
                  <a:pt x="18370" y="15335"/>
                </a:cubicBezTo>
                <a:cubicBezTo>
                  <a:pt x="18370" y="15346"/>
                  <a:pt x="18370" y="15346"/>
                  <a:pt x="18370" y="15346"/>
                </a:cubicBezTo>
                <a:cubicBezTo>
                  <a:pt x="18376" y="15346"/>
                  <a:pt x="18376" y="15356"/>
                  <a:pt x="18376" y="15356"/>
                </a:cubicBezTo>
                <a:cubicBezTo>
                  <a:pt x="18376" y="15356"/>
                  <a:pt x="18382" y="15356"/>
                  <a:pt x="18382" y="15356"/>
                </a:cubicBezTo>
                <a:cubicBezTo>
                  <a:pt x="18387" y="15346"/>
                  <a:pt x="18387" y="15335"/>
                  <a:pt x="18393" y="15346"/>
                </a:cubicBezTo>
                <a:cubicBezTo>
                  <a:pt x="18393" y="15346"/>
                  <a:pt x="18399" y="15346"/>
                  <a:pt x="18399" y="15346"/>
                </a:cubicBezTo>
                <a:cubicBezTo>
                  <a:pt x="18399" y="15356"/>
                  <a:pt x="18404" y="15356"/>
                  <a:pt x="18404" y="15356"/>
                </a:cubicBezTo>
                <a:cubicBezTo>
                  <a:pt x="18404" y="15356"/>
                  <a:pt x="18410" y="15367"/>
                  <a:pt x="18410" y="15367"/>
                </a:cubicBezTo>
                <a:cubicBezTo>
                  <a:pt x="18410" y="15367"/>
                  <a:pt x="18410" y="15367"/>
                  <a:pt x="18410" y="15378"/>
                </a:cubicBezTo>
                <a:cubicBezTo>
                  <a:pt x="18404" y="15378"/>
                  <a:pt x="18404" y="15378"/>
                  <a:pt x="18404" y="15378"/>
                </a:cubicBezTo>
                <a:cubicBezTo>
                  <a:pt x="18410" y="15378"/>
                  <a:pt x="18410" y="15378"/>
                  <a:pt x="18410" y="15378"/>
                </a:cubicBezTo>
                <a:cubicBezTo>
                  <a:pt x="18415" y="15389"/>
                  <a:pt x="18415" y="15399"/>
                  <a:pt x="18410" y="15399"/>
                </a:cubicBezTo>
                <a:cubicBezTo>
                  <a:pt x="18410" y="15410"/>
                  <a:pt x="18410" y="15410"/>
                  <a:pt x="18410" y="15421"/>
                </a:cubicBezTo>
                <a:cubicBezTo>
                  <a:pt x="18410" y="15421"/>
                  <a:pt x="18415" y="15432"/>
                  <a:pt x="18415" y="15432"/>
                </a:cubicBezTo>
                <a:cubicBezTo>
                  <a:pt x="18410" y="15442"/>
                  <a:pt x="18410" y="15432"/>
                  <a:pt x="18404" y="15442"/>
                </a:cubicBezTo>
                <a:cubicBezTo>
                  <a:pt x="18404" y="15442"/>
                  <a:pt x="18404" y="15442"/>
                  <a:pt x="18399" y="15453"/>
                </a:cubicBezTo>
                <a:cubicBezTo>
                  <a:pt x="18399" y="15453"/>
                  <a:pt x="18399" y="15453"/>
                  <a:pt x="18399" y="15453"/>
                </a:cubicBezTo>
                <a:cubicBezTo>
                  <a:pt x="18399" y="15453"/>
                  <a:pt x="18399" y="15442"/>
                  <a:pt x="18399" y="15442"/>
                </a:cubicBezTo>
                <a:cubicBezTo>
                  <a:pt x="18393" y="15442"/>
                  <a:pt x="18393" y="15442"/>
                  <a:pt x="18393" y="15442"/>
                </a:cubicBezTo>
                <a:cubicBezTo>
                  <a:pt x="18393" y="15442"/>
                  <a:pt x="18393" y="15442"/>
                  <a:pt x="18387" y="15442"/>
                </a:cubicBezTo>
                <a:cubicBezTo>
                  <a:pt x="18387" y="15432"/>
                  <a:pt x="18387" y="15432"/>
                  <a:pt x="18387" y="15432"/>
                </a:cubicBezTo>
                <a:cubicBezTo>
                  <a:pt x="18382" y="15432"/>
                  <a:pt x="18382" y="15442"/>
                  <a:pt x="18382" y="15442"/>
                </a:cubicBezTo>
                <a:cubicBezTo>
                  <a:pt x="18382" y="15442"/>
                  <a:pt x="18382" y="15442"/>
                  <a:pt x="18376" y="15442"/>
                </a:cubicBezTo>
                <a:cubicBezTo>
                  <a:pt x="18376" y="15442"/>
                  <a:pt x="18376" y="15453"/>
                  <a:pt x="18376" y="15453"/>
                </a:cubicBezTo>
                <a:cubicBezTo>
                  <a:pt x="18376" y="15453"/>
                  <a:pt x="18370" y="15453"/>
                  <a:pt x="18370" y="15453"/>
                </a:cubicBezTo>
                <a:cubicBezTo>
                  <a:pt x="18365" y="15453"/>
                  <a:pt x="18365" y="15453"/>
                  <a:pt x="18365" y="15453"/>
                </a:cubicBezTo>
                <a:cubicBezTo>
                  <a:pt x="18359" y="15453"/>
                  <a:pt x="18354" y="15453"/>
                  <a:pt x="18348" y="15453"/>
                </a:cubicBezTo>
                <a:cubicBezTo>
                  <a:pt x="18348" y="15453"/>
                  <a:pt x="18342" y="15453"/>
                  <a:pt x="18342" y="15453"/>
                </a:cubicBezTo>
                <a:cubicBezTo>
                  <a:pt x="18342" y="15453"/>
                  <a:pt x="18337" y="15453"/>
                  <a:pt x="18337" y="15453"/>
                </a:cubicBezTo>
                <a:cubicBezTo>
                  <a:pt x="18331" y="15442"/>
                  <a:pt x="18331" y="15442"/>
                  <a:pt x="18331" y="15442"/>
                </a:cubicBezTo>
                <a:cubicBezTo>
                  <a:pt x="18331" y="15442"/>
                  <a:pt x="18325" y="15442"/>
                  <a:pt x="18325" y="15432"/>
                </a:cubicBezTo>
                <a:cubicBezTo>
                  <a:pt x="18325" y="15432"/>
                  <a:pt x="18325" y="15421"/>
                  <a:pt x="18325" y="15421"/>
                </a:cubicBezTo>
                <a:cubicBezTo>
                  <a:pt x="18325" y="15421"/>
                  <a:pt x="18320" y="15421"/>
                  <a:pt x="18320" y="15432"/>
                </a:cubicBezTo>
                <a:cubicBezTo>
                  <a:pt x="18320" y="15432"/>
                  <a:pt x="18320" y="15442"/>
                  <a:pt x="18320" y="15442"/>
                </a:cubicBezTo>
                <a:cubicBezTo>
                  <a:pt x="18320" y="15442"/>
                  <a:pt x="18314" y="15432"/>
                  <a:pt x="18314" y="15432"/>
                </a:cubicBezTo>
                <a:cubicBezTo>
                  <a:pt x="18309" y="15432"/>
                  <a:pt x="18309" y="15442"/>
                  <a:pt x="18309" y="15453"/>
                </a:cubicBezTo>
                <a:cubicBezTo>
                  <a:pt x="18309" y="15464"/>
                  <a:pt x="18303" y="15453"/>
                  <a:pt x="18297" y="15464"/>
                </a:cubicBezTo>
                <a:cubicBezTo>
                  <a:pt x="18297" y="15475"/>
                  <a:pt x="18297" y="15475"/>
                  <a:pt x="18303" y="15475"/>
                </a:cubicBezTo>
                <a:cubicBezTo>
                  <a:pt x="18303" y="15475"/>
                  <a:pt x="18303" y="15485"/>
                  <a:pt x="18303" y="15485"/>
                </a:cubicBezTo>
                <a:cubicBezTo>
                  <a:pt x="18303" y="15485"/>
                  <a:pt x="18297" y="15485"/>
                  <a:pt x="18297" y="15485"/>
                </a:cubicBezTo>
                <a:cubicBezTo>
                  <a:pt x="18292" y="15485"/>
                  <a:pt x="18292" y="15485"/>
                  <a:pt x="18292" y="15475"/>
                </a:cubicBezTo>
                <a:cubicBezTo>
                  <a:pt x="18292" y="15475"/>
                  <a:pt x="18286" y="15464"/>
                  <a:pt x="18286" y="15464"/>
                </a:cubicBezTo>
                <a:cubicBezTo>
                  <a:pt x="18280" y="15464"/>
                  <a:pt x="18275" y="15475"/>
                  <a:pt x="18280" y="15475"/>
                </a:cubicBezTo>
                <a:cubicBezTo>
                  <a:pt x="18280" y="15485"/>
                  <a:pt x="18280" y="15485"/>
                  <a:pt x="18280" y="15496"/>
                </a:cubicBezTo>
                <a:cubicBezTo>
                  <a:pt x="18280" y="15496"/>
                  <a:pt x="18275" y="15496"/>
                  <a:pt x="18269" y="15496"/>
                </a:cubicBezTo>
                <a:cubicBezTo>
                  <a:pt x="18269" y="15496"/>
                  <a:pt x="18264" y="15507"/>
                  <a:pt x="18258" y="15507"/>
                </a:cubicBezTo>
                <a:cubicBezTo>
                  <a:pt x="18258" y="15518"/>
                  <a:pt x="18252" y="15528"/>
                  <a:pt x="18252" y="15528"/>
                </a:cubicBezTo>
                <a:cubicBezTo>
                  <a:pt x="18252" y="15528"/>
                  <a:pt x="18247" y="15539"/>
                  <a:pt x="18247" y="15539"/>
                </a:cubicBezTo>
                <a:cubicBezTo>
                  <a:pt x="18247" y="15550"/>
                  <a:pt x="18252" y="15539"/>
                  <a:pt x="18252" y="15550"/>
                </a:cubicBezTo>
                <a:cubicBezTo>
                  <a:pt x="18258" y="15550"/>
                  <a:pt x="18258" y="15561"/>
                  <a:pt x="18258" y="15561"/>
                </a:cubicBezTo>
                <a:cubicBezTo>
                  <a:pt x="18258" y="15571"/>
                  <a:pt x="18258" y="15571"/>
                  <a:pt x="18258" y="15571"/>
                </a:cubicBezTo>
                <a:cubicBezTo>
                  <a:pt x="18264" y="15582"/>
                  <a:pt x="18252" y="15582"/>
                  <a:pt x="18252" y="15593"/>
                </a:cubicBezTo>
                <a:cubicBezTo>
                  <a:pt x="18247" y="15593"/>
                  <a:pt x="18247" y="15604"/>
                  <a:pt x="18241" y="15604"/>
                </a:cubicBezTo>
                <a:cubicBezTo>
                  <a:pt x="18235" y="15614"/>
                  <a:pt x="18241" y="15582"/>
                  <a:pt x="18235" y="15593"/>
                </a:cubicBezTo>
                <a:cubicBezTo>
                  <a:pt x="18230" y="15593"/>
                  <a:pt x="18230" y="15604"/>
                  <a:pt x="18230" y="15604"/>
                </a:cubicBezTo>
                <a:cubicBezTo>
                  <a:pt x="18230" y="15614"/>
                  <a:pt x="18230" y="15614"/>
                  <a:pt x="18230" y="15625"/>
                </a:cubicBezTo>
                <a:cubicBezTo>
                  <a:pt x="18224" y="15625"/>
                  <a:pt x="18224" y="15636"/>
                  <a:pt x="18224" y="15636"/>
                </a:cubicBezTo>
                <a:cubicBezTo>
                  <a:pt x="18224" y="15647"/>
                  <a:pt x="18224" y="15657"/>
                  <a:pt x="18224" y="15657"/>
                </a:cubicBezTo>
                <a:cubicBezTo>
                  <a:pt x="18224" y="15657"/>
                  <a:pt x="18218" y="15668"/>
                  <a:pt x="18218" y="15668"/>
                </a:cubicBezTo>
                <a:cubicBezTo>
                  <a:pt x="18218" y="15668"/>
                  <a:pt x="18213" y="15668"/>
                  <a:pt x="18213" y="15668"/>
                </a:cubicBezTo>
                <a:cubicBezTo>
                  <a:pt x="18207" y="15668"/>
                  <a:pt x="18207" y="15668"/>
                  <a:pt x="18207" y="15679"/>
                </a:cubicBezTo>
                <a:cubicBezTo>
                  <a:pt x="18202" y="15679"/>
                  <a:pt x="18207" y="15690"/>
                  <a:pt x="18207" y="15690"/>
                </a:cubicBezTo>
                <a:cubicBezTo>
                  <a:pt x="18207" y="15690"/>
                  <a:pt x="18202" y="15700"/>
                  <a:pt x="18202" y="15700"/>
                </a:cubicBezTo>
                <a:cubicBezTo>
                  <a:pt x="18202" y="15711"/>
                  <a:pt x="18207" y="15722"/>
                  <a:pt x="18207" y="15733"/>
                </a:cubicBezTo>
                <a:cubicBezTo>
                  <a:pt x="18213" y="15733"/>
                  <a:pt x="18213" y="15743"/>
                  <a:pt x="18218" y="15754"/>
                </a:cubicBezTo>
                <a:cubicBezTo>
                  <a:pt x="18224" y="15754"/>
                  <a:pt x="18224" y="15754"/>
                  <a:pt x="18230" y="15765"/>
                </a:cubicBezTo>
                <a:cubicBezTo>
                  <a:pt x="18230" y="15765"/>
                  <a:pt x="18235" y="15765"/>
                  <a:pt x="18235" y="15765"/>
                </a:cubicBezTo>
                <a:cubicBezTo>
                  <a:pt x="18235" y="15776"/>
                  <a:pt x="18230" y="15765"/>
                  <a:pt x="18230" y="15765"/>
                </a:cubicBezTo>
                <a:cubicBezTo>
                  <a:pt x="18224" y="15765"/>
                  <a:pt x="18224" y="15776"/>
                  <a:pt x="18224" y="15776"/>
                </a:cubicBezTo>
                <a:cubicBezTo>
                  <a:pt x="18218" y="15776"/>
                  <a:pt x="18218" y="15786"/>
                  <a:pt x="18218" y="15786"/>
                </a:cubicBezTo>
                <a:cubicBezTo>
                  <a:pt x="18213" y="15797"/>
                  <a:pt x="18224" y="15797"/>
                  <a:pt x="18224" y="15808"/>
                </a:cubicBezTo>
                <a:cubicBezTo>
                  <a:pt x="18224" y="15808"/>
                  <a:pt x="18218" y="15808"/>
                  <a:pt x="18218" y="15808"/>
                </a:cubicBezTo>
                <a:cubicBezTo>
                  <a:pt x="18218" y="15808"/>
                  <a:pt x="18218" y="15808"/>
                  <a:pt x="18218" y="15797"/>
                </a:cubicBezTo>
                <a:cubicBezTo>
                  <a:pt x="18218" y="15797"/>
                  <a:pt x="18218" y="15797"/>
                  <a:pt x="18213" y="15797"/>
                </a:cubicBezTo>
                <a:cubicBezTo>
                  <a:pt x="18213" y="15797"/>
                  <a:pt x="18213" y="15786"/>
                  <a:pt x="18213" y="15786"/>
                </a:cubicBezTo>
                <a:cubicBezTo>
                  <a:pt x="18213" y="15786"/>
                  <a:pt x="18207" y="15786"/>
                  <a:pt x="18207" y="15776"/>
                </a:cubicBezTo>
                <a:cubicBezTo>
                  <a:pt x="18202" y="15776"/>
                  <a:pt x="18196" y="15776"/>
                  <a:pt x="18196" y="15776"/>
                </a:cubicBezTo>
                <a:cubicBezTo>
                  <a:pt x="18196" y="15786"/>
                  <a:pt x="18196" y="15786"/>
                  <a:pt x="18196" y="15797"/>
                </a:cubicBezTo>
                <a:cubicBezTo>
                  <a:pt x="18196" y="15797"/>
                  <a:pt x="18196" y="15808"/>
                  <a:pt x="18196" y="15808"/>
                </a:cubicBezTo>
                <a:cubicBezTo>
                  <a:pt x="18190" y="15819"/>
                  <a:pt x="18190" y="15808"/>
                  <a:pt x="18190" y="15808"/>
                </a:cubicBezTo>
                <a:cubicBezTo>
                  <a:pt x="18190" y="15797"/>
                  <a:pt x="18190" y="15786"/>
                  <a:pt x="18185" y="15786"/>
                </a:cubicBezTo>
                <a:cubicBezTo>
                  <a:pt x="18185" y="15776"/>
                  <a:pt x="18185" y="15776"/>
                  <a:pt x="18179" y="15776"/>
                </a:cubicBezTo>
                <a:cubicBezTo>
                  <a:pt x="18179" y="15776"/>
                  <a:pt x="18179" y="15776"/>
                  <a:pt x="18179" y="15776"/>
                </a:cubicBezTo>
                <a:cubicBezTo>
                  <a:pt x="18173" y="15765"/>
                  <a:pt x="18168" y="15765"/>
                  <a:pt x="18162" y="15765"/>
                </a:cubicBezTo>
                <a:cubicBezTo>
                  <a:pt x="18157" y="15765"/>
                  <a:pt x="18151" y="15765"/>
                  <a:pt x="18145" y="15765"/>
                </a:cubicBezTo>
                <a:cubicBezTo>
                  <a:pt x="18145" y="15765"/>
                  <a:pt x="18140" y="15765"/>
                  <a:pt x="18140" y="15765"/>
                </a:cubicBezTo>
                <a:cubicBezTo>
                  <a:pt x="18140" y="15765"/>
                  <a:pt x="18140" y="15776"/>
                  <a:pt x="18140" y="15776"/>
                </a:cubicBezTo>
                <a:cubicBezTo>
                  <a:pt x="18145" y="15776"/>
                  <a:pt x="18145" y="15786"/>
                  <a:pt x="18145" y="15786"/>
                </a:cubicBezTo>
                <a:cubicBezTo>
                  <a:pt x="18140" y="15797"/>
                  <a:pt x="18140" y="15786"/>
                  <a:pt x="18140" y="15786"/>
                </a:cubicBezTo>
                <a:cubicBezTo>
                  <a:pt x="18134" y="15786"/>
                  <a:pt x="18134" y="15786"/>
                  <a:pt x="18128" y="15786"/>
                </a:cubicBezTo>
                <a:cubicBezTo>
                  <a:pt x="18128" y="15786"/>
                  <a:pt x="18128" y="15797"/>
                  <a:pt x="18128" y="15797"/>
                </a:cubicBezTo>
                <a:cubicBezTo>
                  <a:pt x="18128" y="15797"/>
                  <a:pt x="18128" y="15808"/>
                  <a:pt x="18128" y="15808"/>
                </a:cubicBezTo>
                <a:cubicBezTo>
                  <a:pt x="18128" y="15819"/>
                  <a:pt x="18134" y="15819"/>
                  <a:pt x="18134" y="15819"/>
                </a:cubicBezTo>
                <a:cubicBezTo>
                  <a:pt x="18134" y="15829"/>
                  <a:pt x="18134" y="15829"/>
                  <a:pt x="18134" y="15829"/>
                </a:cubicBezTo>
                <a:cubicBezTo>
                  <a:pt x="18128" y="15840"/>
                  <a:pt x="18128" y="15840"/>
                  <a:pt x="18128" y="15829"/>
                </a:cubicBezTo>
                <a:cubicBezTo>
                  <a:pt x="18123" y="15819"/>
                  <a:pt x="18123" y="15840"/>
                  <a:pt x="18123" y="15840"/>
                </a:cubicBezTo>
                <a:cubicBezTo>
                  <a:pt x="18123" y="15840"/>
                  <a:pt x="18123" y="15851"/>
                  <a:pt x="18123" y="15851"/>
                </a:cubicBezTo>
                <a:cubicBezTo>
                  <a:pt x="18117" y="15840"/>
                  <a:pt x="18117" y="15829"/>
                  <a:pt x="18123" y="15819"/>
                </a:cubicBezTo>
                <a:cubicBezTo>
                  <a:pt x="18123" y="15808"/>
                  <a:pt x="18117" y="15808"/>
                  <a:pt x="18117" y="15797"/>
                </a:cubicBezTo>
                <a:cubicBezTo>
                  <a:pt x="18117" y="15786"/>
                  <a:pt x="18123" y="15786"/>
                  <a:pt x="18123" y="15776"/>
                </a:cubicBezTo>
                <a:cubicBezTo>
                  <a:pt x="18123" y="15776"/>
                  <a:pt x="18123" y="15776"/>
                  <a:pt x="18123" y="15765"/>
                </a:cubicBezTo>
                <a:cubicBezTo>
                  <a:pt x="18123" y="15765"/>
                  <a:pt x="18128" y="15765"/>
                  <a:pt x="18128" y="15754"/>
                </a:cubicBezTo>
                <a:cubicBezTo>
                  <a:pt x="18128" y="15743"/>
                  <a:pt x="18123" y="15743"/>
                  <a:pt x="18117" y="15733"/>
                </a:cubicBezTo>
                <a:cubicBezTo>
                  <a:pt x="18117" y="15733"/>
                  <a:pt x="18117" y="15733"/>
                  <a:pt x="18112" y="15722"/>
                </a:cubicBezTo>
                <a:cubicBezTo>
                  <a:pt x="18112" y="15722"/>
                  <a:pt x="18106" y="15722"/>
                  <a:pt x="18106" y="15722"/>
                </a:cubicBezTo>
                <a:cubicBezTo>
                  <a:pt x="18106" y="15711"/>
                  <a:pt x="18106" y="15711"/>
                  <a:pt x="18106" y="15711"/>
                </a:cubicBezTo>
                <a:cubicBezTo>
                  <a:pt x="18100" y="15700"/>
                  <a:pt x="18095" y="15700"/>
                  <a:pt x="18095" y="15690"/>
                </a:cubicBezTo>
                <a:cubicBezTo>
                  <a:pt x="18089" y="15679"/>
                  <a:pt x="18089" y="15679"/>
                  <a:pt x="18083" y="15668"/>
                </a:cubicBezTo>
                <a:cubicBezTo>
                  <a:pt x="18083" y="15668"/>
                  <a:pt x="18078" y="15657"/>
                  <a:pt x="18072" y="15657"/>
                </a:cubicBezTo>
                <a:cubicBezTo>
                  <a:pt x="18072" y="15657"/>
                  <a:pt x="18067" y="15657"/>
                  <a:pt x="18061" y="15657"/>
                </a:cubicBezTo>
                <a:cubicBezTo>
                  <a:pt x="18061" y="15657"/>
                  <a:pt x="18055" y="15657"/>
                  <a:pt x="18055" y="15647"/>
                </a:cubicBezTo>
                <a:cubicBezTo>
                  <a:pt x="18055" y="15647"/>
                  <a:pt x="18050" y="15647"/>
                  <a:pt x="18050" y="15647"/>
                </a:cubicBezTo>
                <a:cubicBezTo>
                  <a:pt x="18050" y="15636"/>
                  <a:pt x="18050" y="15614"/>
                  <a:pt x="18044" y="15625"/>
                </a:cubicBezTo>
                <a:cubicBezTo>
                  <a:pt x="18044" y="15636"/>
                  <a:pt x="18044" y="15647"/>
                  <a:pt x="18044" y="15647"/>
                </a:cubicBezTo>
                <a:cubicBezTo>
                  <a:pt x="18038" y="15657"/>
                  <a:pt x="18038" y="15657"/>
                  <a:pt x="18033" y="15668"/>
                </a:cubicBezTo>
                <a:cubicBezTo>
                  <a:pt x="18033" y="15668"/>
                  <a:pt x="18033" y="15679"/>
                  <a:pt x="18033" y="15679"/>
                </a:cubicBezTo>
                <a:cubicBezTo>
                  <a:pt x="18027" y="15690"/>
                  <a:pt x="18027" y="15690"/>
                  <a:pt x="18022" y="15690"/>
                </a:cubicBezTo>
                <a:cubicBezTo>
                  <a:pt x="18022" y="15690"/>
                  <a:pt x="18022" y="15679"/>
                  <a:pt x="18022" y="15679"/>
                </a:cubicBezTo>
                <a:cubicBezTo>
                  <a:pt x="18016" y="15679"/>
                  <a:pt x="18016" y="15679"/>
                  <a:pt x="18016" y="15668"/>
                </a:cubicBezTo>
                <a:cubicBezTo>
                  <a:pt x="18016" y="15668"/>
                  <a:pt x="18016" y="15668"/>
                  <a:pt x="18022" y="15668"/>
                </a:cubicBezTo>
                <a:cubicBezTo>
                  <a:pt x="18022" y="15657"/>
                  <a:pt x="18022" y="15657"/>
                  <a:pt x="18016" y="15657"/>
                </a:cubicBezTo>
                <a:cubicBezTo>
                  <a:pt x="18016" y="15657"/>
                  <a:pt x="18016" y="15657"/>
                  <a:pt x="18010" y="15668"/>
                </a:cubicBezTo>
                <a:cubicBezTo>
                  <a:pt x="18010" y="15668"/>
                  <a:pt x="18010" y="15668"/>
                  <a:pt x="18005" y="15668"/>
                </a:cubicBezTo>
                <a:cubicBezTo>
                  <a:pt x="18005" y="15668"/>
                  <a:pt x="18005" y="15679"/>
                  <a:pt x="17999" y="15679"/>
                </a:cubicBezTo>
                <a:cubicBezTo>
                  <a:pt x="17999" y="15679"/>
                  <a:pt x="17993" y="15679"/>
                  <a:pt x="17993" y="15668"/>
                </a:cubicBezTo>
                <a:cubicBezTo>
                  <a:pt x="17993" y="15668"/>
                  <a:pt x="17999" y="15668"/>
                  <a:pt x="17999" y="15657"/>
                </a:cubicBezTo>
                <a:cubicBezTo>
                  <a:pt x="17999" y="15657"/>
                  <a:pt x="17993" y="15657"/>
                  <a:pt x="17993" y="15657"/>
                </a:cubicBezTo>
                <a:cubicBezTo>
                  <a:pt x="17993" y="15657"/>
                  <a:pt x="17988" y="15647"/>
                  <a:pt x="17988" y="15647"/>
                </a:cubicBezTo>
                <a:cubicBezTo>
                  <a:pt x="17988" y="15657"/>
                  <a:pt x="17988" y="15657"/>
                  <a:pt x="17988" y="15668"/>
                </a:cubicBezTo>
                <a:cubicBezTo>
                  <a:pt x="17988" y="15668"/>
                  <a:pt x="17982" y="15668"/>
                  <a:pt x="17988" y="15668"/>
                </a:cubicBezTo>
                <a:cubicBezTo>
                  <a:pt x="17988" y="15679"/>
                  <a:pt x="17988" y="15668"/>
                  <a:pt x="17993" y="15679"/>
                </a:cubicBezTo>
                <a:cubicBezTo>
                  <a:pt x="17993" y="15679"/>
                  <a:pt x="17993" y="15690"/>
                  <a:pt x="17993" y="15700"/>
                </a:cubicBezTo>
                <a:cubicBezTo>
                  <a:pt x="17993" y="15700"/>
                  <a:pt x="17988" y="15700"/>
                  <a:pt x="17988" y="15711"/>
                </a:cubicBezTo>
                <a:cubicBezTo>
                  <a:pt x="17988" y="15711"/>
                  <a:pt x="17988" y="15722"/>
                  <a:pt x="17988" y="15722"/>
                </a:cubicBezTo>
                <a:cubicBezTo>
                  <a:pt x="17982" y="15733"/>
                  <a:pt x="17977" y="15733"/>
                  <a:pt x="17977" y="15733"/>
                </a:cubicBezTo>
                <a:cubicBezTo>
                  <a:pt x="17977" y="15722"/>
                  <a:pt x="17977" y="15722"/>
                  <a:pt x="17977" y="15722"/>
                </a:cubicBezTo>
                <a:cubicBezTo>
                  <a:pt x="17977" y="15711"/>
                  <a:pt x="17971" y="15722"/>
                  <a:pt x="17971" y="15722"/>
                </a:cubicBezTo>
                <a:cubicBezTo>
                  <a:pt x="17971" y="15711"/>
                  <a:pt x="17971" y="15711"/>
                  <a:pt x="17965" y="15711"/>
                </a:cubicBezTo>
                <a:cubicBezTo>
                  <a:pt x="17965" y="15711"/>
                  <a:pt x="17960" y="15722"/>
                  <a:pt x="17960" y="15722"/>
                </a:cubicBezTo>
                <a:cubicBezTo>
                  <a:pt x="17960" y="15733"/>
                  <a:pt x="17954" y="15722"/>
                  <a:pt x="17954" y="15733"/>
                </a:cubicBezTo>
                <a:cubicBezTo>
                  <a:pt x="17954" y="15733"/>
                  <a:pt x="17948" y="15733"/>
                  <a:pt x="17948" y="15733"/>
                </a:cubicBezTo>
                <a:cubicBezTo>
                  <a:pt x="17943" y="15733"/>
                  <a:pt x="17943" y="15722"/>
                  <a:pt x="17943" y="15722"/>
                </a:cubicBezTo>
                <a:cubicBezTo>
                  <a:pt x="17937" y="15722"/>
                  <a:pt x="17943" y="15733"/>
                  <a:pt x="17937" y="15733"/>
                </a:cubicBezTo>
                <a:cubicBezTo>
                  <a:pt x="17937" y="15743"/>
                  <a:pt x="17937" y="15743"/>
                  <a:pt x="17932" y="15743"/>
                </a:cubicBezTo>
                <a:cubicBezTo>
                  <a:pt x="17932" y="15743"/>
                  <a:pt x="17932" y="15765"/>
                  <a:pt x="17932" y="15765"/>
                </a:cubicBezTo>
                <a:cubicBezTo>
                  <a:pt x="17932" y="15765"/>
                  <a:pt x="17937" y="15765"/>
                  <a:pt x="17937" y="15765"/>
                </a:cubicBezTo>
                <a:cubicBezTo>
                  <a:pt x="17937" y="15765"/>
                  <a:pt x="17937" y="15765"/>
                  <a:pt x="17937" y="15776"/>
                </a:cubicBezTo>
                <a:cubicBezTo>
                  <a:pt x="17937" y="15776"/>
                  <a:pt x="17943" y="15776"/>
                  <a:pt x="17943" y="15776"/>
                </a:cubicBezTo>
                <a:cubicBezTo>
                  <a:pt x="17943" y="15776"/>
                  <a:pt x="17943" y="15786"/>
                  <a:pt x="17943" y="15786"/>
                </a:cubicBezTo>
                <a:cubicBezTo>
                  <a:pt x="17948" y="15786"/>
                  <a:pt x="17948" y="15786"/>
                  <a:pt x="17948" y="15797"/>
                </a:cubicBezTo>
                <a:cubicBezTo>
                  <a:pt x="17948" y="15797"/>
                  <a:pt x="17948" y="15797"/>
                  <a:pt x="17948" y="15797"/>
                </a:cubicBezTo>
                <a:cubicBezTo>
                  <a:pt x="17943" y="15797"/>
                  <a:pt x="17943" y="15808"/>
                  <a:pt x="17943" y="15808"/>
                </a:cubicBezTo>
                <a:cubicBezTo>
                  <a:pt x="17937" y="15808"/>
                  <a:pt x="17937" y="15797"/>
                  <a:pt x="17937" y="15797"/>
                </a:cubicBezTo>
                <a:cubicBezTo>
                  <a:pt x="17937" y="15797"/>
                  <a:pt x="17932" y="15797"/>
                  <a:pt x="17932" y="15797"/>
                </a:cubicBezTo>
                <a:cubicBezTo>
                  <a:pt x="17932" y="15797"/>
                  <a:pt x="17926" y="15797"/>
                  <a:pt x="17926" y="15786"/>
                </a:cubicBezTo>
                <a:cubicBezTo>
                  <a:pt x="17926" y="15786"/>
                  <a:pt x="17926" y="15786"/>
                  <a:pt x="17920" y="15786"/>
                </a:cubicBezTo>
                <a:cubicBezTo>
                  <a:pt x="17920" y="15797"/>
                  <a:pt x="17926" y="15797"/>
                  <a:pt x="17926" y="15808"/>
                </a:cubicBezTo>
                <a:cubicBezTo>
                  <a:pt x="17926" y="15808"/>
                  <a:pt x="17920" y="15819"/>
                  <a:pt x="17926" y="15829"/>
                </a:cubicBezTo>
                <a:cubicBezTo>
                  <a:pt x="17926" y="15829"/>
                  <a:pt x="17926" y="15829"/>
                  <a:pt x="17932" y="15829"/>
                </a:cubicBezTo>
                <a:cubicBezTo>
                  <a:pt x="17932" y="15829"/>
                  <a:pt x="17932" y="15840"/>
                  <a:pt x="17932" y="15840"/>
                </a:cubicBezTo>
                <a:cubicBezTo>
                  <a:pt x="17926" y="15851"/>
                  <a:pt x="17926" y="15851"/>
                  <a:pt x="17926" y="15851"/>
                </a:cubicBezTo>
                <a:cubicBezTo>
                  <a:pt x="17920" y="15851"/>
                  <a:pt x="17920" y="15851"/>
                  <a:pt x="17920" y="15840"/>
                </a:cubicBezTo>
                <a:cubicBezTo>
                  <a:pt x="17920" y="15840"/>
                  <a:pt x="17920" y="15840"/>
                  <a:pt x="17915" y="15840"/>
                </a:cubicBezTo>
                <a:cubicBezTo>
                  <a:pt x="17915" y="15840"/>
                  <a:pt x="17915" y="15840"/>
                  <a:pt x="17909" y="15829"/>
                </a:cubicBezTo>
                <a:cubicBezTo>
                  <a:pt x="17909" y="15829"/>
                  <a:pt x="17903" y="15819"/>
                  <a:pt x="17903" y="15819"/>
                </a:cubicBezTo>
                <a:cubicBezTo>
                  <a:pt x="17898" y="15819"/>
                  <a:pt x="17892" y="15829"/>
                  <a:pt x="17892" y="15840"/>
                </a:cubicBezTo>
                <a:cubicBezTo>
                  <a:pt x="17887" y="15840"/>
                  <a:pt x="17892" y="15851"/>
                  <a:pt x="17887" y="15851"/>
                </a:cubicBezTo>
                <a:cubicBezTo>
                  <a:pt x="17881" y="15861"/>
                  <a:pt x="17881" y="15872"/>
                  <a:pt x="17881" y="15883"/>
                </a:cubicBezTo>
                <a:cubicBezTo>
                  <a:pt x="17881" y="15883"/>
                  <a:pt x="17881" y="15883"/>
                  <a:pt x="17881" y="15894"/>
                </a:cubicBezTo>
                <a:cubicBezTo>
                  <a:pt x="17881" y="15894"/>
                  <a:pt x="17881" y="15904"/>
                  <a:pt x="17887" y="15904"/>
                </a:cubicBezTo>
                <a:cubicBezTo>
                  <a:pt x="17887" y="15904"/>
                  <a:pt x="17887" y="15915"/>
                  <a:pt x="17887" y="15915"/>
                </a:cubicBezTo>
                <a:cubicBezTo>
                  <a:pt x="17887" y="15915"/>
                  <a:pt x="17892" y="15926"/>
                  <a:pt x="17892" y="15915"/>
                </a:cubicBezTo>
                <a:cubicBezTo>
                  <a:pt x="17892" y="15915"/>
                  <a:pt x="17892" y="15904"/>
                  <a:pt x="17892" y="15904"/>
                </a:cubicBezTo>
                <a:cubicBezTo>
                  <a:pt x="17898" y="15894"/>
                  <a:pt x="17898" y="15904"/>
                  <a:pt x="17898" y="15904"/>
                </a:cubicBezTo>
                <a:cubicBezTo>
                  <a:pt x="17898" y="15915"/>
                  <a:pt x="17892" y="15926"/>
                  <a:pt x="17892" y="15926"/>
                </a:cubicBezTo>
                <a:cubicBezTo>
                  <a:pt x="17887" y="15926"/>
                  <a:pt x="17881" y="15926"/>
                  <a:pt x="17881" y="15937"/>
                </a:cubicBezTo>
                <a:cubicBezTo>
                  <a:pt x="17881" y="15937"/>
                  <a:pt x="17887" y="15937"/>
                  <a:pt x="17887" y="15947"/>
                </a:cubicBezTo>
                <a:cubicBezTo>
                  <a:pt x="17887" y="15947"/>
                  <a:pt x="17881" y="15958"/>
                  <a:pt x="17887" y="15958"/>
                </a:cubicBezTo>
                <a:cubicBezTo>
                  <a:pt x="17887" y="15958"/>
                  <a:pt x="17892" y="15958"/>
                  <a:pt x="17892" y="15958"/>
                </a:cubicBezTo>
                <a:cubicBezTo>
                  <a:pt x="17898" y="15958"/>
                  <a:pt x="17898" y="15958"/>
                  <a:pt x="17892" y="15958"/>
                </a:cubicBezTo>
                <a:cubicBezTo>
                  <a:pt x="17892" y="15969"/>
                  <a:pt x="17887" y="15958"/>
                  <a:pt x="17887" y="15958"/>
                </a:cubicBezTo>
                <a:cubicBezTo>
                  <a:pt x="17887" y="15958"/>
                  <a:pt x="17881" y="15958"/>
                  <a:pt x="17881" y="15958"/>
                </a:cubicBezTo>
                <a:cubicBezTo>
                  <a:pt x="17881" y="15958"/>
                  <a:pt x="17875" y="15958"/>
                  <a:pt x="17875" y="15958"/>
                </a:cubicBezTo>
                <a:cubicBezTo>
                  <a:pt x="17870" y="15969"/>
                  <a:pt x="17870" y="15969"/>
                  <a:pt x="17870" y="15958"/>
                </a:cubicBezTo>
                <a:cubicBezTo>
                  <a:pt x="17870" y="15958"/>
                  <a:pt x="17870" y="15947"/>
                  <a:pt x="17864" y="15947"/>
                </a:cubicBezTo>
                <a:cubicBezTo>
                  <a:pt x="17864" y="15947"/>
                  <a:pt x="17864" y="15947"/>
                  <a:pt x="17858" y="15947"/>
                </a:cubicBezTo>
                <a:cubicBezTo>
                  <a:pt x="17858" y="15947"/>
                  <a:pt x="17858" y="15947"/>
                  <a:pt x="17853" y="15947"/>
                </a:cubicBezTo>
                <a:cubicBezTo>
                  <a:pt x="17847" y="15947"/>
                  <a:pt x="17858" y="15958"/>
                  <a:pt x="17853" y="15958"/>
                </a:cubicBezTo>
                <a:cubicBezTo>
                  <a:pt x="17847" y="15958"/>
                  <a:pt x="17847" y="15958"/>
                  <a:pt x="17847" y="15947"/>
                </a:cubicBezTo>
                <a:cubicBezTo>
                  <a:pt x="17847" y="15947"/>
                  <a:pt x="17847" y="15947"/>
                  <a:pt x="17842" y="15947"/>
                </a:cubicBezTo>
                <a:cubicBezTo>
                  <a:pt x="17842" y="15947"/>
                  <a:pt x="17842" y="15937"/>
                  <a:pt x="17842" y="15937"/>
                </a:cubicBezTo>
                <a:cubicBezTo>
                  <a:pt x="17836" y="15926"/>
                  <a:pt x="17836" y="15937"/>
                  <a:pt x="17836" y="15937"/>
                </a:cubicBezTo>
                <a:cubicBezTo>
                  <a:pt x="17836" y="15947"/>
                  <a:pt x="17836" y="15947"/>
                  <a:pt x="17836" y="15947"/>
                </a:cubicBezTo>
                <a:cubicBezTo>
                  <a:pt x="17836" y="15958"/>
                  <a:pt x="17836" y="15958"/>
                  <a:pt x="17836" y="15958"/>
                </a:cubicBezTo>
                <a:cubicBezTo>
                  <a:pt x="17836" y="15958"/>
                  <a:pt x="17836" y="15958"/>
                  <a:pt x="17836" y="15958"/>
                </a:cubicBezTo>
                <a:cubicBezTo>
                  <a:pt x="17842" y="15969"/>
                  <a:pt x="17836" y="15969"/>
                  <a:pt x="17836" y="15969"/>
                </a:cubicBezTo>
                <a:cubicBezTo>
                  <a:pt x="17830" y="15969"/>
                  <a:pt x="17830" y="15969"/>
                  <a:pt x="17830" y="15969"/>
                </a:cubicBezTo>
                <a:cubicBezTo>
                  <a:pt x="17825" y="15969"/>
                  <a:pt x="17825" y="15969"/>
                  <a:pt x="17825" y="15969"/>
                </a:cubicBezTo>
                <a:cubicBezTo>
                  <a:pt x="17825" y="15980"/>
                  <a:pt x="17825" y="15980"/>
                  <a:pt x="17825" y="15980"/>
                </a:cubicBezTo>
                <a:cubicBezTo>
                  <a:pt x="17825" y="15980"/>
                  <a:pt x="17825" y="15980"/>
                  <a:pt x="17825" y="15980"/>
                </a:cubicBezTo>
                <a:cubicBezTo>
                  <a:pt x="17825" y="15990"/>
                  <a:pt x="17830" y="15990"/>
                  <a:pt x="17830" y="15990"/>
                </a:cubicBezTo>
                <a:cubicBezTo>
                  <a:pt x="17836" y="15990"/>
                  <a:pt x="17836" y="16001"/>
                  <a:pt x="17836" y="16001"/>
                </a:cubicBezTo>
                <a:cubicBezTo>
                  <a:pt x="17836" y="16001"/>
                  <a:pt x="17836" y="16012"/>
                  <a:pt x="17836" y="16012"/>
                </a:cubicBezTo>
                <a:cubicBezTo>
                  <a:pt x="17842" y="16023"/>
                  <a:pt x="17842" y="16012"/>
                  <a:pt x="17842" y="16023"/>
                </a:cubicBezTo>
                <a:cubicBezTo>
                  <a:pt x="17847" y="16023"/>
                  <a:pt x="17847" y="16033"/>
                  <a:pt x="17847" y="16033"/>
                </a:cubicBezTo>
                <a:cubicBezTo>
                  <a:pt x="17847" y="16033"/>
                  <a:pt x="17853" y="16023"/>
                  <a:pt x="17853" y="16023"/>
                </a:cubicBezTo>
                <a:cubicBezTo>
                  <a:pt x="17853" y="16033"/>
                  <a:pt x="17853" y="16033"/>
                  <a:pt x="17847" y="16033"/>
                </a:cubicBezTo>
                <a:cubicBezTo>
                  <a:pt x="17847" y="16033"/>
                  <a:pt x="17847" y="16044"/>
                  <a:pt x="17847" y="16044"/>
                </a:cubicBezTo>
                <a:cubicBezTo>
                  <a:pt x="17847" y="16055"/>
                  <a:pt x="17842" y="16055"/>
                  <a:pt x="17842" y="16055"/>
                </a:cubicBezTo>
                <a:cubicBezTo>
                  <a:pt x="17842" y="16055"/>
                  <a:pt x="17842" y="16044"/>
                  <a:pt x="17842" y="16044"/>
                </a:cubicBezTo>
                <a:cubicBezTo>
                  <a:pt x="17842" y="16044"/>
                  <a:pt x="17836" y="16044"/>
                  <a:pt x="17836" y="16044"/>
                </a:cubicBezTo>
                <a:cubicBezTo>
                  <a:pt x="17836" y="16044"/>
                  <a:pt x="17830" y="16033"/>
                  <a:pt x="17830" y="16044"/>
                </a:cubicBezTo>
                <a:cubicBezTo>
                  <a:pt x="17830" y="16044"/>
                  <a:pt x="17830" y="16055"/>
                  <a:pt x="17830" y="16055"/>
                </a:cubicBezTo>
                <a:cubicBezTo>
                  <a:pt x="17836" y="16055"/>
                  <a:pt x="17836" y="16066"/>
                  <a:pt x="17836" y="16066"/>
                </a:cubicBezTo>
                <a:cubicBezTo>
                  <a:pt x="17836" y="16066"/>
                  <a:pt x="17830" y="16066"/>
                  <a:pt x="17830" y="16066"/>
                </a:cubicBezTo>
                <a:cubicBezTo>
                  <a:pt x="17830" y="16076"/>
                  <a:pt x="17830" y="16076"/>
                  <a:pt x="17830" y="16076"/>
                </a:cubicBezTo>
                <a:cubicBezTo>
                  <a:pt x="17830" y="16087"/>
                  <a:pt x="17830" y="16098"/>
                  <a:pt x="17830" y="16098"/>
                </a:cubicBezTo>
                <a:cubicBezTo>
                  <a:pt x="17830" y="16109"/>
                  <a:pt x="17830" y="16109"/>
                  <a:pt x="17830" y="16109"/>
                </a:cubicBezTo>
                <a:cubicBezTo>
                  <a:pt x="17830" y="16109"/>
                  <a:pt x="17825" y="16109"/>
                  <a:pt x="17825" y="16098"/>
                </a:cubicBezTo>
                <a:cubicBezTo>
                  <a:pt x="17825" y="16098"/>
                  <a:pt x="17825" y="16098"/>
                  <a:pt x="17825" y="16087"/>
                </a:cubicBezTo>
                <a:cubicBezTo>
                  <a:pt x="17825" y="16087"/>
                  <a:pt x="17819" y="16087"/>
                  <a:pt x="17819" y="16076"/>
                </a:cubicBezTo>
                <a:cubicBezTo>
                  <a:pt x="17819" y="16076"/>
                  <a:pt x="17819" y="16076"/>
                  <a:pt x="17819" y="16066"/>
                </a:cubicBezTo>
                <a:cubicBezTo>
                  <a:pt x="17819" y="16066"/>
                  <a:pt x="17819" y="16066"/>
                  <a:pt x="17813" y="16055"/>
                </a:cubicBezTo>
                <a:cubicBezTo>
                  <a:pt x="17813" y="16055"/>
                  <a:pt x="17813" y="16055"/>
                  <a:pt x="17808" y="16044"/>
                </a:cubicBezTo>
                <a:cubicBezTo>
                  <a:pt x="17808" y="16044"/>
                  <a:pt x="17808" y="16033"/>
                  <a:pt x="17808" y="16033"/>
                </a:cubicBezTo>
                <a:cubicBezTo>
                  <a:pt x="17802" y="16023"/>
                  <a:pt x="17802" y="16023"/>
                  <a:pt x="17802" y="16012"/>
                </a:cubicBezTo>
                <a:cubicBezTo>
                  <a:pt x="17802" y="16012"/>
                  <a:pt x="17802" y="16001"/>
                  <a:pt x="17797" y="16001"/>
                </a:cubicBezTo>
                <a:cubicBezTo>
                  <a:pt x="17797" y="16001"/>
                  <a:pt x="17797" y="16001"/>
                  <a:pt x="17797" y="16001"/>
                </a:cubicBezTo>
                <a:cubicBezTo>
                  <a:pt x="17791" y="15990"/>
                  <a:pt x="17791" y="15980"/>
                  <a:pt x="17791" y="15969"/>
                </a:cubicBezTo>
                <a:cubicBezTo>
                  <a:pt x="17797" y="15958"/>
                  <a:pt x="17791" y="15958"/>
                  <a:pt x="17791" y="15958"/>
                </a:cubicBezTo>
                <a:cubicBezTo>
                  <a:pt x="17791" y="15958"/>
                  <a:pt x="17791" y="15969"/>
                  <a:pt x="17791" y="15969"/>
                </a:cubicBezTo>
                <a:cubicBezTo>
                  <a:pt x="17785" y="15980"/>
                  <a:pt x="17785" y="15980"/>
                  <a:pt x="17785" y="15980"/>
                </a:cubicBezTo>
                <a:cubicBezTo>
                  <a:pt x="17785" y="15990"/>
                  <a:pt x="17785" y="15990"/>
                  <a:pt x="17785" y="16001"/>
                </a:cubicBezTo>
                <a:cubicBezTo>
                  <a:pt x="17780" y="16012"/>
                  <a:pt x="17780" y="16012"/>
                  <a:pt x="17774" y="16012"/>
                </a:cubicBezTo>
                <a:cubicBezTo>
                  <a:pt x="17774" y="16012"/>
                  <a:pt x="17768" y="16012"/>
                  <a:pt x="17768" y="16012"/>
                </a:cubicBezTo>
                <a:cubicBezTo>
                  <a:pt x="17763" y="16012"/>
                  <a:pt x="17763" y="16023"/>
                  <a:pt x="17763" y="16023"/>
                </a:cubicBezTo>
                <a:cubicBezTo>
                  <a:pt x="17763" y="16023"/>
                  <a:pt x="17763" y="16033"/>
                  <a:pt x="17763" y="16033"/>
                </a:cubicBezTo>
                <a:cubicBezTo>
                  <a:pt x="17763" y="16033"/>
                  <a:pt x="17757" y="16033"/>
                  <a:pt x="17757" y="16033"/>
                </a:cubicBezTo>
                <a:cubicBezTo>
                  <a:pt x="17751" y="16033"/>
                  <a:pt x="17746" y="16044"/>
                  <a:pt x="17746" y="16055"/>
                </a:cubicBezTo>
                <a:cubicBezTo>
                  <a:pt x="17746" y="16066"/>
                  <a:pt x="17740" y="16076"/>
                  <a:pt x="17740" y="16076"/>
                </a:cubicBezTo>
                <a:cubicBezTo>
                  <a:pt x="17740" y="16087"/>
                  <a:pt x="17740" y="16098"/>
                  <a:pt x="17740" y="16109"/>
                </a:cubicBezTo>
                <a:cubicBezTo>
                  <a:pt x="17740" y="16119"/>
                  <a:pt x="17740" y="16119"/>
                  <a:pt x="17740" y="16130"/>
                </a:cubicBezTo>
                <a:cubicBezTo>
                  <a:pt x="17740" y="16141"/>
                  <a:pt x="17740" y="16152"/>
                  <a:pt x="17740" y="16162"/>
                </a:cubicBezTo>
                <a:cubicBezTo>
                  <a:pt x="17740" y="16162"/>
                  <a:pt x="17746" y="16162"/>
                  <a:pt x="17746" y="16162"/>
                </a:cubicBezTo>
                <a:cubicBezTo>
                  <a:pt x="17746" y="16162"/>
                  <a:pt x="17751" y="16162"/>
                  <a:pt x="17751" y="16162"/>
                </a:cubicBezTo>
                <a:cubicBezTo>
                  <a:pt x="17751" y="16173"/>
                  <a:pt x="17751" y="16173"/>
                  <a:pt x="17751" y="16173"/>
                </a:cubicBezTo>
                <a:cubicBezTo>
                  <a:pt x="17751" y="16184"/>
                  <a:pt x="17751" y="16184"/>
                  <a:pt x="17746" y="16195"/>
                </a:cubicBezTo>
                <a:cubicBezTo>
                  <a:pt x="17740" y="16195"/>
                  <a:pt x="17735" y="16205"/>
                  <a:pt x="17729" y="16205"/>
                </a:cubicBezTo>
                <a:cubicBezTo>
                  <a:pt x="17729" y="16205"/>
                  <a:pt x="17723" y="16205"/>
                  <a:pt x="17723" y="16216"/>
                </a:cubicBezTo>
                <a:cubicBezTo>
                  <a:pt x="17718" y="16216"/>
                  <a:pt x="17718" y="16227"/>
                  <a:pt x="17718" y="16227"/>
                </a:cubicBezTo>
                <a:cubicBezTo>
                  <a:pt x="17712" y="16238"/>
                  <a:pt x="17718" y="16248"/>
                  <a:pt x="17712" y="16259"/>
                </a:cubicBezTo>
                <a:cubicBezTo>
                  <a:pt x="17712" y="16259"/>
                  <a:pt x="17706" y="16259"/>
                  <a:pt x="17706" y="16270"/>
                </a:cubicBezTo>
                <a:cubicBezTo>
                  <a:pt x="17701" y="16281"/>
                  <a:pt x="17701" y="16291"/>
                  <a:pt x="17701" y="16302"/>
                </a:cubicBezTo>
                <a:cubicBezTo>
                  <a:pt x="17695" y="16313"/>
                  <a:pt x="17690" y="16324"/>
                  <a:pt x="17684" y="16334"/>
                </a:cubicBezTo>
                <a:cubicBezTo>
                  <a:pt x="17684" y="16345"/>
                  <a:pt x="17678" y="16345"/>
                  <a:pt x="17678" y="16356"/>
                </a:cubicBezTo>
                <a:cubicBezTo>
                  <a:pt x="17673" y="16356"/>
                  <a:pt x="17673" y="16367"/>
                  <a:pt x="17667" y="16367"/>
                </a:cubicBezTo>
                <a:cubicBezTo>
                  <a:pt x="17667" y="16367"/>
                  <a:pt x="17661" y="16377"/>
                  <a:pt x="17656" y="16377"/>
                </a:cubicBezTo>
                <a:cubicBezTo>
                  <a:pt x="17650" y="16388"/>
                  <a:pt x="17645" y="16388"/>
                  <a:pt x="17639" y="16388"/>
                </a:cubicBezTo>
                <a:cubicBezTo>
                  <a:pt x="17633" y="16399"/>
                  <a:pt x="17628" y="16399"/>
                  <a:pt x="17622" y="16410"/>
                </a:cubicBezTo>
                <a:cubicBezTo>
                  <a:pt x="17616" y="16410"/>
                  <a:pt x="17611" y="16410"/>
                  <a:pt x="17605" y="16410"/>
                </a:cubicBezTo>
                <a:cubicBezTo>
                  <a:pt x="17600" y="16410"/>
                  <a:pt x="17588" y="16420"/>
                  <a:pt x="17583" y="16420"/>
                </a:cubicBezTo>
                <a:cubicBezTo>
                  <a:pt x="17577" y="16431"/>
                  <a:pt x="17571" y="16431"/>
                  <a:pt x="17566" y="16431"/>
                </a:cubicBezTo>
                <a:cubicBezTo>
                  <a:pt x="17560" y="16420"/>
                  <a:pt x="17555" y="16410"/>
                  <a:pt x="17549" y="16420"/>
                </a:cubicBezTo>
                <a:cubicBezTo>
                  <a:pt x="17543" y="16420"/>
                  <a:pt x="17543" y="16431"/>
                  <a:pt x="17538" y="16431"/>
                </a:cubicBezTo>
                <a:cubicBezTo>
                  <a:pt x="17538" y="16431"/>
                  <a:pt x="17538" y="16442"/>
                  <a:pt x="17532" y="16442"/>
                </a:cubicBezTo>
                <a:cubicBezTo>
                  <a:pt x="17532" y="16442"/>
                  <a:pt x="17526" y="16453"/>
                  <a:pt x="17526" y="16453"/>
                </a:cubicBezTo>
                <a:cubicBezTo>
                  <a:pt x="17521" y="16453"/>
                  <a:pt x="17521" y="16453"/>
                  <a:pt x="17521" y="16453"/>
                </a:cubicBezTo>
                <a:cubicBezTo>
                  <a:pt x="17515" y="16453"/>
                  <a:pt x="17515" y="16463"/>
                  <a:pt x="17510" y="16463"/>
                </a:cubicBezTo>
                <a:cubicBezTo>
                  <a:pt x="17510" y="16463"/>
                  <a:pt x="17504" y="16463"/>
                  <a:pt x="17504" y="16463"/>
                </a:cubicBezTo>
                <a:cubicBezTo>
                  <a:pt x="17498" y="16463"/>
                  <a:pt x="17493" y="16463"/>
                  <a:pt x="17487" y="16463"/>
                </a:cubicBezTo>
                <a:cubicBezTo>
                  <a:pt x="17481" y="16463"/>
                  <a:pt x="17476" y="16474"/>
                  <a:pt x="17470" y="16474"/>
                </a:cubicBezTo>
                <a:cubicBezTo>
                  <a:pt x="17465" y="16485"/>
                  <a:pt x="17459" y="16496"/>
                  <a:pt x="17453" y="16496"/>
                </a:cubicBezTo>
                <a:cubicBezTo>
                  <a:pt x="17448" y="16506"/>
                  <a:pt x="17436" y="16506"/>
                  <a:pt x="17425" y="16506"/>
                </a:cubicBezTo>
                <a:cubicBezTo>
                  <a:pt x="17425" y="16506"/>
                  <a:pt x="17425" y="16506"/>
                  <a:pt x="17420" y="16506"/>
                </a:cubicBezTo>
                <a:cubicBezTo>
                  <a:pt x="17420" y="16506"/>
                  <a:pt x="17420" y="16496"/>
                  <a:pt x="17420" y="16496"/>
                </a:cubicBezTo>
                <a:cubicBezTo>
                  <a:pt x="17414" y="16496"/>
                  <a:pt x="17408" y="16506"/>
                  <a:pt x="17403" y="16506"/>
                </a:cubicBezTo>
                <a:cubicBezTo>
                  <a:pt x="17403" y="16506"/>
                  <a:pt x="17397" y="16506"/>
                  <a:pt x="17391" y="16506"/>
                </a:cubicBezTo>
                <a:cubicBezTo>
                  <a:pt x="17391" y="16496"/>
                  <a:pt x="17397" y="16496"/>
                  <a:pt x="17397" y="16496"/>
                </a:cubicBezTo>
                <a:cubicBezTo>
                  <a:pt x="17397" y="16485"/>
                  <a:pt x="17391" y="16496"/>
                  <a:pt x="17391" y="16496"/>
                </a:cubicBezTo>
                <a:cubicBezTo>
                  <a:pt x="17391" y="16496"/>
                  <a:pt x="17386" y="16496"/>
                  <a:pt x="17386" y="16506"/>
                </a:cubicBezTo>
                <a:cubicBezTo>
                  <a:pt x="17386" y="16506"/>
                  <a:pt x="17380" y="16506"/>
                  <a:pt x="17380" y="16517"/>
                </a:cubicBezTo>
                <a:cubicBezTo>
                  <a:pt x="17375" y="16517"/>
                  <a:pt x="17369" y="16528"/>
                  <a:pt x="17363" y="16539"/>
                </a:cubicBezTo>
                <a:cubicBezTo>
                  <a:pt x="17358" y="16539"/>
                  <a:pt x="17352" y="16549"/>
                  <a:pt x="17346" y="16560"/>
                </a:cubicBezTo>
                <a:cubicBezTo>
                  <a:pt x="17335" y="16571"/>
                  <a:pt x="17330" y="16581"/>
                  <a:pt x="17324" y="16592"/>
                </a:cubicBezTo>
                <a:cubicBezTo>
                  <a:pt x="17313" y="16603"/>
                  <a:pt x="17301" y="16603"/>
                  <a:pt x="17290" y="16624"/>
                </a:cubicBezTo>
                <a:cubicBezTo>
                  <a:pt x="17285" y="16624"/>
                  <a:pt x="17285" y="16635"/>
                  <a:pt x="17279" y="16635"/>
                </a:cubicBezTo>
                <a:cubicBezTo>
                  <a:pt x="17273" y="16635"/>
                  <a:pt x="17268" y="16646"/>
                  <a:pt x="17268" y="16646"/>
                </a:cubicBezTo>
                <a:cubicBezTo>
                  <a:pt x="17256" y="16646"/>
                  <a:pt x="17251" y="16667"/>
                  <a:pt x="17245" y="16678"/>
                </a:cubicBezTo>
                <a:cubicBezTo>
                  <a:pt x="17245" y="16700"/>
                  <a:pt x="17245" y="16721"/>
                  <a:pt x="17239" y="16732"/>
                </a:cubicBezTo>
                <a:cubicBezTo>
                  <a:pt x="17239" y="16743"/>
                  <a:pt x="17234" y="16743"/>
                  <a:pt x="17228" y="16743"/>
                </a:cubicBezTo>
                <a:cubicBezTo>
                  <a:pt x="17223" y="16743"/>
                  <a:pt x="17223" y="16732"/>
                  <a:pt x="17223" y="16721"/>
                </a:cubicBezTo>
                <a:cubicBezTo>
                  <a:pt x="17223" y="16721"/>
                  <a:pt x="17223" y="16710"/>
                  <a:pt x="17223" y="16710"/>
                </a:cubicBezTo>
                <a:cubicBezTo>
                  <a:pt x="17223" y="16710"/>
                  <a:pt x="17223" y="16700"/>
                  <a:pt x="17223" y="16700"/>
                </a:cubicBezTo>
                <a:cubicBezTo>
                  <a:pt x="17217" y="16689"/>
                  <a:pt x="17223" y="16678"/>
                  <a:pt x="17223" y="16678"/>
                </a:cubicBezTo>
                <a:cubicBezTo>
                  <a:pt x="17223" y="16667"/>
                  <a:pt x="17217" y="16646"/>
                  <a:pt x="17217" y="16657"/>
                </a:cubicBezTo>
                <a:cubicBezTo>
                  <a:pt x="17211" y="16657"/>
                  <a:pt x="17217" y="16667"/>
                  <a:pt x="17211" y="16667"/>
                </a:cubicBezTo>
                <a:cubicBezTo>
                  <a:pt x="17211" y="16667"/>
                  <a:pt x="17211" y="16678"/>
                  <a:pt x="17211" y="16678"/>
                </a:cubicBezTo>
                <a:cubicBezTo>
                  <a:pt x="17211" y="16689"/>
                  <a:pt x="17211" y="16700"/>
                  <a:pt x="17206" y="16700"/>
                </a:cubicBezTo>
                <a:cubicBezTo>
                  <a:pt x="17206" y="16710"/>
                  <a:pt x="17200" y="16721"/>
                  <a:pt x="17200" y="16721"/>
                </a:cubicBezTo>
                <a:cubicBezTo>
                  <a:pt x="17200" y="16732"/>
                  <a:pt x="17194" y="16732"/>
                  <a:pt x="17194" y="16743"/>
                </a:cubicBezTo>
                <a:cubicBezTo>
                  <a:pt x="17194" y="16743"/>
                  <a:pt x="17194" y="16753"/>
                  <a:pt x="17194" y="16753"/>
                </a:cubicBezTo>
                <a:cubicBezTo>
                  <a:pt x="17194" y="16764"/>
                  <a:pt x="17194" y="16764"/>
                  <a:pt x="17200" y="16775"/>
                </a:cubicBezTo>
                <a:cubicBezTo>
                  <a:pt x="17200" y="16775"/>
                  <a:pt x="17200" y="16775"/>
                  <a:pt x="17200" y="16786"/>
                </a:cubicBezTo>
                <a:cubicBezTo>
                  <a:pt x="17200" y="16786"/>
                  <a:pt x="17200" y="16796"/>
                  <a:pt x="17200" y="16796"/>
                </a:cubicBezTo>
                <a:cubicBezTo>
                  <a:pt x="17200" y="16807"/>
                  <a:pt x="17206" y="16829"/>
                  <a:pt x="17206" y="16839"/>
                </a:cubicBezTo>
                <a:cubicBezTo>
                  <a:pt x="17206" y="16850"/>
                  <a:pt x="17206" y="16861"/>
                  <a:pt x="17200" y="16861"/>
                </a:cubicBezTo>
                <a:cubicBezTo>
                  <a:pt x="17200" y="16872"/>
                  <a:pt x="17194" y="16882"/>
                  <a:pt x="17194" y="16882"/>
                </a:cubicBezTo>
                <a:cubicBezTo>
                  <a:pt x="17189" y="16893"/>
                  <a:pt x="17183" y="16904"/>
                  <a:pt x="17183" y="16904"/>
                </a:cubicBezTo>
                <a:cubicBezTo>
                  <a:pt x="17183" y="16915"/>
                  <a:pt x="17183" y="16925"/>
                  <a:pt x="17183" y="16936"/>
                </a:cubicBezTo>
                <a:cubicBezTo>
                  <a:pt x="17178" y="16947"/>
                  <a:pt x="17178" y="16947"/>
                  <a:pt x="17178" y="16958"/>
                </a:cubicBezTo>
                <a:cubicBezTo>
                  <a:pt x="17178" y="16968"/>
                  <a:pt x="17178" y="16979"/>
                  <a:pt x="17178" y="16990"/>
                </a:cubicBezTo>
                <a:cubicBezTo>
                  <a:pt x="17183" y="16990"/>
                  <a:pt x="17183" y="16990"/>
                  <a:pt x="17183" y="17001"/>
                </a:cubicBezTo>
                <a:cubicBezTo>
                  <a:pt x="17183" y="17011"/>
                  <a:pt x="17183" y="17011"/>
                  <a:pt x="17189" y="17022"/>
                </a:cubicBezTo>
                <a:cubicBezTo>
                  <a:pt x="17189" y="17033"/>
                  <a:pt x="17194" y="17033"/>
                  <a:pt x="17194" y="17044"/>
                </a:cubicBezTo>
                <a:cubicBezTo>
                  <a:pt x="17200" y="17054"/>
                  <a:pt x="17200" y="17065"/>
                  <a:pt x="17200" y="17065"/>
                </a:cubicBezTo>
                <a:cubicBezTo>
                  <a:pt x="17200" y="17076"/>
                  <a:pt x="17200" y="17076"/>
                  <a:pt x="17200" y="17087"/>
                </a:cubicBezTo>
                <a:cubicBezTo>
                  <a:pt x="17206" y="17087"/>
                  <a:pt x="17206" y="17087"/>
                  <a:pt x="17206" y="17087"/>
                </a:cubicBezTo>
                <a:cubicBezTo>
                  <a:pt x="17206" y="17097"/>
                  <a:pt x="17206" y="17097"/>
                  <a:pt x="17206" y="17108"/>
                </a:cubicBezTo>
                <a:cubicBezTo>
                  <a:pt x="17206" y="17108"/>
                  <a:pt x="17211" y="17119"/>
                  <a:pt x="17211" y="17130"/>
                </a:cubicBezTo>
                <a:cubicBezTo>
                  <a:pt x="17217" y="17130"/>
                  <a:pt x="17217" y="17140"/>
                  <a:pt x="17217" y="17151"/>
                </a:cubicBezTo>
                <a:cubicBezTo>
                  <a:pt x="17223" y="17151"/>
                  <a:pt x="17228" y="17162"/>
                  <a:pt x="17228" y="17162"/>
                </a:cubicBezTo>
                <a:cubicBezTo>
                  <a:pt x="17228" y="17173"/>
                  <a:pt x="17228" y="17183"/>
                  <a:pt x="17228" y="17194"/>
                </a:cubicBezTo>
                <a:cubicBezTo>
                  <a:pt x="17228" y="17205"/>
                  <a:pt x="17228" y="17216"/>
                  <a:pt x="17228" y="17216"/>
                </a:cubicBezTo>
                <a:cubicBezTo>
                  <a:pt x="17223" y="17226"/>
                  <a:pt x="17223" y="17237"/>
                  <a:pt x="17223" y="17237"/>
                </a:cubicBezTo>
                <a:cubicBezTo>
                  <a:pt x="17217" y="17248"/>
                  <a:pt x="17217" y="17248"/>
                  <a:pt x="17217" y="17248"/>
                </a:cubicBezTo>
                <a:cubicBezTo>
                  <a:pt x="17211" y="17237"/>
                  <a:pt x="17211" y="17237"/>
                  <a:pt x="17211" y="17237"/>
                </a:cubicBezTo>
                <a:cubicBezTo>
                  <a:pt x="17211" y="17226"/>
                  <a:pt x="17211" y="17226"/>
                  <a:pt x="17211" y="17226"/>
                </a:cubicBezTo>
                <a:cubicBezTo>
                  <a:pt x="17206" y="17216"/>
                  <a:pt x="17211" y="17216"/>
                  <a:pt x="17211" y="17216"/>
                </a:cubicBezTo>
                <a:cubicBezTo>
                  <a:pt x="17211" y="17205"/>
                  <a:pt x="17211" y="17183"/>
                  <a:pt x="17206" y="17194"/>
                </a:cubicBezTo>
                <a:cubicBezTo>
                  <a:pt x="17200" y="17194"/>
                  <a:pt x="17206" y="17205"/>
                  <a:pt x="17206" y="17216"/>
                </a:cubicBezTo>
                <a:cubicBezTo>
                  <a:pt x="17206" y="17226"/>
                  <a:pt x="17200" y="17226"/>
                  <a:pt x="17194" y="17216"/>
                </a:cubicBezTo>
                <a:cubicBezTo>
                  <a:pt x="17194" y="17216"/>
                  <a:pt x="17194" y="17205"/>
                  <a:pt x="17194" y="17205"/>
                </a:cubicBezTo>
                <a:cubicBezTo>
                  <a:pt x="17194" y="17194"/>
                  <a:pt x="17194" y="17194"/>
                  <a:pt x="17200" y="17194"/>
                </a:cubicBezTo>
                <a:cubicBezTo>
                  <a:pt x="17200" y="17183"/>
                  <a:pt x="17194" y="17183"/>
                  <a:pt x="17200" y="17183"/>
                </a:cubicBezTo>
                <a:cubicBezTo>
                  <a:pt x="17200" y="17173"/>
                  <a:pt x="17200" y="17173"/>
                  <a:pt x="17200" y="17173"/>
                </a:cubicBezTo>
                <a:cubicBezTo>
                  <a:pt x="17200" y="17162"/>
                  <a:pt x="17194" y="17162"/>
                  <a:pt x="17194" y="17162"/>
                </a:cubicBezTo>
                <a:cubicBezTo>
                  <a:pt x="17194" y="17162"/>
                  <a:pt x="17189" y="17162"/>
                  <a:pt x="17189" y="17151"/>
                </a:cubicBezTo>
                <a:cubicBezTo>
                  <a:pt x="17189" y="17151"/>
                  <a:pt x="17189" y="17151"/>
                  <a:pt x="17183" y="17140"/>
                </a:cubicBezTo>
                <a:cubicBezTo>
                  <a:pt x="17183" y="17140"/>
                  <a:pt x="17183" y="17130"/>
                  <a:pt x="17183" y="17130"/>
                </a:cubicBezTo>
                <a:cubicBezTo>
                  <a:pt x="17178" y="17119"/>
                  <a:pt x="17178" y="17140"/>
                  <a:pt x="17178" y="17151"/>
                </a:cubicBezTo>
                <a:cubicBezTo>
                  <a:pt x="17178" y="17162"/>
                  <a:pt x="17178" y="17162"/>
                  <a:pt x="17183" y="17173"/>
                </a:cubicBezTo>
                <a:cubicBezTo>
                  <a:pt x="17183" y="17183"/>
                  <a:pt x="17183" y="17183"/>
                  <a:pt x="17189" y="17183"/>
                </a:cubicBezTo>
                <a:cubicBezTo>
                  <a:pt x="17189" y="17194"/>
                  <a:pt x="17183" y="17194"/>
                  <a:pt x="17189" y="17205"/>
                </a:cubicBezTo>
                <a:cubicBezTo>
                  <a:pt x="17189" y="17205"/>
                  <a:pt x="17189" y="17205"/>
                  <a:pt x="17189" y="17205"/>
                </a:cubicBezTo>
                <a:cubicBezTo>
                  <a:pt x="17194" y="17216"/>
                  <a:pt x="17194" y="17216"/>
                  <a:pt x="17194" y="17216"/>
                </a:cubicBezTo>
                <a:cubicBezTo>
                  <a:pt x="17194" y="17226"/>
                  <a:pt x="17200" y="17226"/>
                  <a:pt x="17200" y="17226"/>
                </a:cubicBezTo>
                <a:cubicBezTo>
                  <a:pt x="17200" y="17226"/>
                  <a:pt x="17206" y="17226"/>
                  <a:pt x="17206" y="17226"/>
                </a:cubicBezTo>
                <a:cubicBezTo>
                  <a:pt x="17206" y="17237"/>
                  <a:pt x="17206" y="17237"/>
                  <a:pt x="17206" y="17237"/>
                </a:cubicBezTo>
                <a:cubicBezTo>
                  <a:pt x="17206" y="17248"/>
                  <a:pt x="17206" y="17248"/>
                  <a:pt x="17206" y="17248"/>
                </a:cubicBezTo>
                <a:cubicBezTo>
                  <a:pt x="17200" y="17259"/>
                  <a:pt x="17200" y="17269"/>
                  <a:pt x="17200" y="17269"/>
                </a:cubicBezTo>
                <a:cubicBezTo>
                  <a:pt x="17200" y="17280"/>
                  <a:pt x="17194" y="17280"/>
                  <a:pt x="17194" y="17280"/>
                </a:cubicBezTo>
                <a:cubicBezTo>
                  <a:pt x="17189" y="17280"/>
                  <a:pt x="17189" y="17269"/>
                  <a:pt x="17189" y="17269"/>
                </a:cubicBezTo>
                <a:cubicBezTo>
                  <a:pt x="17189" y="17269"/>
                  <a:pt x="17189" y="17259"/>
                  <a:pt x="17189" y="17259"/>
                </a:cubicBezTo>
                <a:cubicBezTo>
                  <a:pt x="17183" y="17259"/>
                  <a:pt x="17189" y="17248"/>
                  <a:pt x="17189" y="17248"/>
                </a:cubicBezTo>
                <a:cubicBezTo>
                  <a:pt x="17189" y="17237"/>
                  <a:pt x="17183" y="17237"/>
                  <a:pt x="17178" y="17226"/>
                </a:cubicBezTo>
                <a:cubicBezTo>
                  <a:pt x="17178" y="17216"/>
                  <a:pt x="17178" y="17216"/>
                  <a:pt x="17178" y="17216"/>
                </a:cubicBezTo>
                <a:cubicBezTo>
                  <a:pt x="17178" y="17205"/>
                  <a:pt x="17178" y="17205"/>
                  <a:pt x="17178" y="17194"/>
                </a:cubicBezTo>
                <a:cubicBezTo>
                  <a:pt x="17172" y="17194"/>
                  <a:pt x="17172" y="17194"/>
                  <a:pt x="17172" y="17194"/>
                </a:cubicBezTo>
                <a:cubicBezTo>
                  <a:pt x="17172" y="17205"/>
                  <a:pt x="17172" y="17205"/>
                  <a:pt x="17172" y="17216"/>
                </a:cubicBezTo>
                <a:cubicBezTo>
                  <a:pt x="17172" y="17216"/>
                  <a:pt x="17172" y="17226"/>
                  <a:pt x="17172" y="17226"/>
                </a:cubicBezTo>
                <a:cubicBezTo>
                  <a:pt x="17172" y="17226"/>
                  <a:pt x="17166" y="17226"/>
                  <a:pt x="17166" y="17216"/>
                </a:cubicBezTo>
                <a:cubicBezTo>
                  <a:pt x="17166" y="17216"/>
                  <a:pt x="17166" y="17205"/>
                  <a:pt x="17166" y="17194"/>
                </a:cubicBezTo>
                <a:cubicBezTo>
                  <a:pt x="17161" y="17194"/>
                  <a:pt x="17161" y="17194"/>
                  <a:pt x="17161" y="17183"/>
                </a:cubicBezTo>
                <a:cubicBezTo>
                  <a:pt x="17161" y="17173"/>
                  <a:pt x="17161" y="17173"/>
                  <a:pt x="17161" y="17162"/>
                </a:cubicBezTo>
                <a:cubicBezTo>
                  <a:pt x="17155" y="17162"/>
                  <a:pt x="17155" y="17162"/>
                  <a:pt x="17155" y="17162"/>
                </a:cubicBezTo>
                <a:cubicBezTo>
                  <a:pt x="17149" y="17151"/>
                  <a:pt x="17155" y="17140"/>
                  <a:pt x="17149" y="17130"/>
                </a:cubicBezTo>
                <a:cubicBezTo>
                  <a:pt x="17149" y="17130"/>
                  <a:pt x="17149" y="17130"/>
                  <a:pt x="17149" y="17130"/>
                </a:cubicBezTo>
                <a:cubicBezTo>
                  <a:pt x="17149" y="17140"/>
                  <a:pt x="17149" y="17140"/>
                  <a:pt x="17149" y="17151"/>
                </a:cubicBezTo>
                <a:cubicBezTo>
                  <a:pt x="17149" y="17151"/>
                  <a:pt x="17149" y="17162"/>
                  <a:pt x="17149" y="17173"/>
                </a:cubicBezTo>
                <a:cubicBezTo>
                  <a:pt x="17149" y="17183"/>
                  <a:pt x="17155" y="17183"/>
                  <a:pt x="17155" y="17194"/>
                </a:cubicBezTo>
                <a:cubicBezTo>
                  <a:pt x="17161" y="17194"/>
                  <a:pt x="17166" y="17205"/>
                  <a:pt x="17161" y="17216"/>
                </a:cubicBezTo>
                <a:cubicBezTo>
                  <a:pt x="17161" y="17216"/>
                  <a:pt x="17155" y="17216"/>
                  <a:pt x="17161" y="17216"/>
                </a:cubicBezTo>
                <a:cubicBezTo>
                  <a:pt x="17161" y="17226"/>
                  <a:pt x="17161" y="17226"/>
                  <a:pt x="17161" y="17226"/>
                </a:cubicBezTo>
                <a:cubicBezTo>
                  <a:pt x="17172" y="17237"/>
                  <a:pt x="17172" y="17248"/>
                  <a:pt x="17178" y="17259"/>
                </a:cubicBezTo>
                <a:cubicBezTo>
                  <a:pt x="17183" y="17269"/>
                  <a:pt x="17183" y="17280"/>
                  <a:pt x="17183" y="17291"/>
                </a:cubicBezTo>
                <a:cubicBezTo>
                  <a:pt x="17189" y="17291"/>
                  <a:pt x="17189" y="17301"/>
                  <a:pt x="17194" y="17301"/>
                </a:cubicBezTo>
                <a:cubicBezTo>
                  <a:pt x="17200" y="17312"/>
                  <a:pt x="17200" y="17323"/>
                  <a:pt x="17206" y="17334"/>
                </a:cubicBezTo>
                <a:cubicBezTo>
                  <a:pt x="17206" y="17344"/>
                  <a:pt x="17211" y="17344"/>
                  <a:pt x="17211" y="17355"/>
                </a:cubicBezTo>
                <a:cubicBezTo>
                  <a:pt x="17217" y="17377"/>
                  <a:pt x="17217" y="17387"/>
                  <a:pt x="17217" y="17409"/>
                </a:cubicBezTo>
                <a:cubicBezTo>
                  <a:pt x="17217" y="17420"/>
                  <a:pt x="17217" y="17430"/>
                  <a:pt x="17223" y="17430"/>
                </a:cubicBezTo>
                <a:cubicBezTo>
                  <a:pt x="17223" y="17441"/>
                  <a:pt x="17223" y="17452"/>
                  <a:pt x="17223" y="17463"/>
                </a:cubicBezTo>
                <a:cubicBezTo>
                  <a:pt x="17223" y="17473"/>
                  <a:pt x="17228" y="17473"/>
                  <a:pt x="17228" y="17484"/>
                </a:cubicBezTo>
                <a:cubicBezTo>
                  <a:pt x="17234" y="17495"/>
                  <a:pt x="17234" y="17495"/>
                  <a:pt x="17239" y="17506"/>
                </a:cubicBezTo>
                <a:cubicBezTo>
                  <a:pt x="17239" y="17516"/>
                  <a:pt x="17245" y="17516"/>
                  <a:pt x="17245" y="17527"/>
                </a:cubicBezTo>
                <a:cubicBezTo>
                  <a:pt x="17251" y="17538"/>
                  <a:pt x="17251" y="17549"/>
                  <a:pt x="17251" y="17559"/>
                </a:cubicBezTo>
                <a:cubicBezTo>
                  <a:pt x="17256" y="17570"/>
                  <a:pt x="17268" y="17581"/>
                  <a:pt x="17268" y="17602"/>
                </a:cubicBezTo>
                <a:cubicBezTo>
                  <a:pt x="17273" y="17624"/>
                  <a:pt x="17273" y="17645"/>
                  <a:pt x="17273" y="17667"/>
                </a:cubicBezTo>
                <a:cubicBezTo>
                  <a:pt x="17273" y="17678"/>
                  <a:pt x="17273" y="17688"/>
                  <a:pt x="17273" y="17699"/>
                </a:cubicBezTo>
                <a:cubicBezTo>
                  <a:pt x="17273" y="17710"/>
                  <a:pt x="17279" y="17721"/>
                  <a:pt x="17279" y="17731"/>
                </a:cubicBezTo>
                <a:cubicBezTo>
                  <a:pt x="17279" y="17731"/>
                  <a:pt x="17279" y="17742"/>
                  <a:pt x="17279" y="17753"/>
                </a:cubicBezTo>
                <a:cubicBezTo>
                  <a:pt x="17279" y="17764"/>
                  <a:pt x="17279" y="17764"/>
                  <a:pt x="17285" y="17774"/>
                </a:cubicBezTo>
                <a:cubicBezTo>
                  <a:pt x="17285" y="17774"/>
                  <a:pt x="17285" y="17785"/>
                  <a:pt x="17285" y="17785"/>
                </a:cubicBezTo>
                <a:cubicBezTo>
                  <a:pt x="17290" y="17796"/>
                  <a:pt x="17290" y="17807"/>
                  <a:pt x="17290" y="17817"/>
                </a:cubicBezTo>
                <a:cubicBezTo>
                  <a:pt x="17290" y="17839"/>
                  <a:pt x="17301" y="17860"/>
                  <a:pt x="17301" y="17882"/>
                </a:cubicBezTo>
                <a:cubicBezTo>
                  <a:pt x="17307" y="17903"/>
                  <a:pt x="17313" y="17925"/>
                  <a:pt x="17318" y="17946"/>
                </a:cubicBezTo>
                <a:cubicBezTo>
                  <a:pt x="17324" y="17946"/>
                  <a:pt x="17324" y="17957"/>
                  <a:pt x="17324" y="17968"/>
                </a:cubicBezTo>
                <a:cubicBezTo>
                  <a:pt x="17330" y="17968"/>
                  <a:pt x="17330" y="17979"/>
                  <a:pt x="17330" y="17979"/>
                </a:cubicBezTo>
                <a:cubicBezTo>
                  <a:pt x="17330" y="17989"/>
                  <a:pt x="17330" y="17989"/>
                  <a:pt x="17330" y="18000"/>
                </a:cubicBezTo>
                <a:cubicBezTo>
                  <a:pt x="17330" y="18011"/>
                  <a:pt x="17330" y="18021"/>
                  <a:pt x="17330" y="18032"/>
                </a:cubicBezTo>
                <a:cubicBezTo>
                  <a:pt x="17330" y="18043"/>
                  <a:pt x="17330" y="18054"/>
                  <a:pt x="17330" y="18064"/>
                </a:cubicBezTo>
                <a:cubicBezTo>
                  <a:pt x="17330" y="18064"/>
                  <a:pt x="17330" y="18107"/>
                  <a:pt x="17324" y="18097"/>
                </a:cubicBezTo>
                <a:cubicBezTo>
                  <a:pt x="17324" y="18097"/>
                  <a:pt x="17324" y="18086"/>
                  <a:pt x="17318" y="18086"/>
                </a:cubicBezTo>
                <a:cubicBezTo>
                  <a:pt x="17318" y="18075"/>
                  <a:pt x="17318" y="18075"/>
                  <a:pt x="17318" y="18086"/>
                </a:cubicBezTo>
                <a:cubicBezTo>
                  <a:pt x="17318" y="18086"/>
                  <a:pt x="17318" y="18086"/>
                  <a:pt x="17318" y="18086"/>
                </a:cubicBezTo>
                <a:cubicBezTo>
                  <a:pt x="17318" y="18097"/>
                  <a:pt x="17318" y="18097"/>
                  <a:pt x="17318" y="18107"/>
                </a:cubicBezTo>
                <a:cubicBezTo>
                  <a:pt x="17318" y="18107"/>
                  <a:pt x="17324" y="18118"/>
                  <a:pt x="17324" y="18129"/>
                </a:cubicBezTo>
                <a:cubicBezTo>
                  <a:pt x="17324" y="18140"/>
                  <a:pt x="17324" y="18150"/>
                  <a:pt x="17324" y="18161"/>
                </a:cubicBezTo>
                <a:cubicBezTo>
                  <a:pt x="17324" y="18161"/>
                  <a:pt x="17324" y="18172"/>
                  <a:pt x="17318" y="18183"/>
                </a:cubicBezTo>
                <a:cubicBezTo>
                  <a:pt x="17318" y="18183"/>
                  <a:pt x="17313" y="18183"/>
                  <a:pt x="17313" y="18193"/>
                </a:cubicBezTo>
                <a:cubicBezTo>
                  <a:pt x="17313" y="18193"/>
                  <a:pt x="17313" y="18193"/>
                  <a:pt x="17307" y="18204"/>
                </a:cubicBezTo>
                <a:cubicBezTo>
                  <a:pt x="17307" y="18204"/>
                  <a:pt x="17307" y="18204"/>
                  <a:pt x="17301" y="18204"/>
                </a:cubicBezTo>
                <a:cubicBezTo>
                  <a:pt x="17301" y="18204"/>
                  <a:pt x="17301" y="18204"/>
                  <a:pt x="17296" y="18204"/>
                </a:cubicBezTo>
                <a:cubicBezTo>
                  <a:pt x="17290" y="18215"/>
                  <a:pt x="17285" y="18215"/>
                  <a:pt x="17285" y="18204"/>
                </a:cubicBezTo>
                <a:cubicBezTo>
                  <a:pt x="17285" y="18204"/>
                  <a:pt x="17279" y="18193"/>
                  <a:pt x="17279" y="18204"/>
                </a:cubicBezTo>
                <a:cubicBezTo>
                  <a:pt x="17279" y="18204"/>
                  <a:pt x="17279" y="18215"/>
                  <a:pt x="17279" y="18215"/>
                </a:cubicBezTo>
                <a:cubicBezTo>
                  <a:pt x="17279" y="18215"/>
                  <a:pt x="17279" y="18226"/>
                  <a:pt x="17279" y="18226"/>
                </a:cubicBezTo>
                <a:cubicBezTo>
                  <a:pt x="17279" y="18236"/>
                  <a:pt x="17279" y="18247"/>
                  <a:pt x="17279" y="18258"/>
                </a:cubicBezTo>
                <a:cubicBezTo>
                  <a:pt x="17279" y="18269"/>
                  <a:pt x="17279" y="18279"/>
                  <a:pt x="17279" y="18279"/>
                </a:cubicBezTo>
                <a:cubicBezTo>
                  <a:pt x="17279" y="18290"/>
                  <a:pt x="17279" y="18290"/>
                  <a:pt x="17285" y="18301"/>
                </a:cubicBezTo>
                <a:cubicBezTo>
                  <a:pt x="17290" y="18312"/>
                  <a:pt x="17290" y="18322"/>
                  <a:pt x="17301" y="18322"/>
                </a:cubicBezTo>
                <a:cubicBezTo>
                  <a:pt x="17307" y="18322"/>
                  <a:pt x="17307" y="18333"/>
                  <a:pt x="17313" y="18333"/>
                </a:cubicBezTo>
                <a:cubicBezTo>
                  <a:pt x="17324" y="18344"/>
                  <a:pt x="17330" y="18355"/>
                  <a:pt x="17335" y="18365"/>
                </a:cubicBezTo>
                <a:cubicBezTo>
                  <a:pt x="17341" y="18376"/>
                  <a:pt x="17341" y="18387"/>
                  <a:pt x="17346" y="18387"/>
                </a:cubicBezTo>
                <a:cubicBezTo>
                  <a:pt x="17352" y="18387"/>
                  <a:pt x="17358" y="18398"/>
                  <a:pt x="17358" y="18398"/>
                </a:cubicBezTo>
                <a:cubicBezTo>
                  <a:pt x="17363" y="18398"/>
                  <a:pt x="17369" y="18398"/>
                  <a:pt x="17375" y="18408"/>
                </a:cubicBezTo>
                <a:cubicBezTo>
                  <a:pt x="17380" y="18408"/>
                  <a:pt x="17380" y="18408"/>
                  <a:pt x="17386" y="18419"/>
                </a:cubicBezTo>
                <a:cubicBezTo>
                  <a:pt x="17391" y="18419"/>
                  <a:pt x="17397" y="18419"/>
                  <a:pt x="17403" y="18419"/>
                </a:cubicBezTo>
                <a:cubicBezTo>
                  <a:pt x="17403" y="18419"/>
                  <a:pt x="17408" y="18419"/>
                  <a:pt x="17408" y="18419"/>
                </a:cubicBezTo>
                <a:cubicBezTo>
                  <a:pt x="17408" y="18419"/>
                  <a:pt x="17408" y="18408"/>
                  <a:pt x="17414" y="18408"/>
                </a:cubicBezTo>
                <a:cubicBezTo>
                  <a:pt x="17420" y="18408"/>
                  <a:pt x="17420" y="18408"/>
                  <a:pt x="17425" y="18408"/>
                </a:cubicBezTo>
                <a:cubicBezTo>
                  <a:pt x="17431" y="18419"/>
                  <a:pt x="17436" y="18419"/>
                  <a:pt x="17442" y="18419"/>
                </a:cubicBezTo>
                <a:cubicBezTo>
                  <a:pt x="17453" y="18419"/>
                  <a:pt x="17459" y="18419"/>
                  <a:pt x="17470" y="18419"/>
                </a:cubicBezTo>
                <a:cubicBezTo>
                  <a:pt x="17476" y="18408"/>
                  <a:pt x="17481" y="18408"/>
                  <a:pt x="17487" y="18408"/>
                </a:cubicBezTo>
                <a:cubicBezTo>
                  <a:pt x="17487" y="18408"/>
                  <a:pt x="17487" y="18408"/>
                  <a:pt x="17493" y="18398"/>
                </a:cubicBezTo>
                <a:cubicBezTo>
                  <a:pt x="17493" y="18398"/>
                  <a:pt x="17498" y="18398"/>
                  <a:pt x="17498" y="18387"/>
                </a:cubicBezTo>
                <a:cubicBezTo>
                  <a:pt x="17504" y="18387"/>
                  <a:pt x="17504" y="18387"/>
                  <a:pt x="17504" y="18376"/>
                </a:cubicBezTo>
                <a:cubicBezTo>
                  <a:pt x="17510" y="18376"/>
                  <a:pt x="17515" y="18376"/>
                  <a:pt x="17521" y="18365"/>
                </a:cubicBezTo>
                <a:cubicBezTo>
                  <a:pt x="17521" y="18355"/>
                  <a:pt x="17526" y="18344"/>
                  <a:pt x="17532" y="18344"/>
                </a:cubicBezTo>
                <a:cubicBezTo>
                  <a:pt x="17532" y="18344"/>
                  <a:pt x="17538" y="18333"/>
                  <a:pt x="17543" y="18333"/>
                </a:cubicBezTo>
                <a:cubicBezTo>
                  <a:pt x="17549" y="18333"/>
                  <a:pt x="17549" y="18344"/>
                  <a:pt x="17549" y="18344"/>
                </a:cubicBezTo>
                <a:cubicBezTo>
                  <a:pt x="17555" y="18344"/>
                  <a:pt x="17555" y="18344"/>
                  <a:pt x="17560" y="18344"/>
                </a:cubicBezTo>
                <a:cubicBezTo>
                  <a:pt x="17560" y="18344"/>
                  <a:pt x="17566" y="18333"/>
                  <a:pt x="17566" y="18322"/>
                </a:cubicBezTo>
                <a:cubicBezTo>
                  <a:pt x="17571" y="18301"/>
                  <a:pt x="17577" y="18290"/>
                  <a:pt x="17588" y="18279"/>
                </a:cubicBezTo>
                <a:cubicBezTo>
                  <a:pt x="17594" y="18269"/>
                  <a:pt x="17605" y="18269"/>
                  <a:pt x="17611" y="18269"/>
                </a:cubicBezTo>
                <a:cubicBezTo>
                  <a:pt x="17616" y="18269"/>
                  <a:pt x="17616" y="18269"/>
                  <a:pt x="17622" y="18269"/>
                </a:cubicBezTo>
                <a:cubicBezTo>
                  <a:pt x="17628" y="18258"/>
                  <a:pt x="17633" y="18258"/>
                  <a:pt x="17639" y="18258"/>
                </a:cubicBezTo>
                <a:cubicBezTo>
                  <a:pt x="17645" y="18258"/>
                  <a:pt x="17650" y="18247"/>
                  <a:pt x="17656" y="18247"/>
                </a:cubicBezTo>
                <a:cubicBezTo>
                  <a:pt x="17661" y="18247"/>
                  <a:pt x="17673" y="18247"/>
                  <a:pt x="17678" y="18247"/>
                </a:cubicBezTo>
                <a:cubicBezTo>
                  <a:pt x="17684" y="18247"/>
                  <a:pt x="17690" y="18247"/>
                  <a:pt x="17695" y="18247"/>
                </a:cubicBezTo>
                <a:cubicBezTo>
                  <a:pt x="17701" y="18247"/>
                  <a:pt x="17701" y="18247"/>
                  <a:pt x="17706" y="18247"/>
                </a:cubicBezTo>
                <a:cubicBezTo>
                  <a:pt x="17706" y="18247"/>
                  <a:pt x="17712" y="18247"/>
                  <a:pt x="17712" y="18258"/>
                </a:cubicBezTo>
                <a:cubicBezTo>
                  <a:pt x="17718" y="18258"/>
                  <a:pt x="17723" y="18247"/>
                  <a:pt x="17729" y="18247"/>
                </a:cubicBezTo>
                <a:cubicBezTo>
                  <a:pt x="17735" y="18258"/>
                  <a:pt x="17735" y="18258"/>
                  <a:pt x="17735" y="18269"/>
                </a:cubicBezTo>
                <a:cubicBezTo>
                  <a:pt x="17740" y="18279"/>
                  <a:pt x="17746" y="18279"/>
                  <a:pt x="17751" y="18279"/>
                </a:cubicBezTo>
                <a:cubicBezTo>
                  <a:pt x="17757" y="18279"/>
                  <a:pt x="17757" y="18269"/>
                  <a:pt x="17763" y="18269"/>
                </a:cubicBezTo>
                <a:cubicBezTo>
                  <a:pt x="17768" y="18258"/>
                  <a:pt x="17774" y="18258"/>
                  <a:pt x="17780" y="18258"/>
                </a:cubicBezTo>
                <a:cubicBezTo>
                  <a:pt x="17785" y="18258"/>
                  <a:pt x="17791" y="18247"/>
                  <a:pt x="17797" y="18247"/>
                </a:cubicBezTo>
                <a:cubicBezTo>
                  <a:pt x="17797" y="18247"/>
                  <a:pt x="17797" y="18247"/>
                  <a:pt x="17802" y="18258"/>
                </a:cubicBezTo>
                <a:cubicBezTo>
                  <a:pt x="17802" y="18258"/>
                  <a:pt x="17802" y="18258"/>
                  <a:pt x="17802" y="18269"/>
                </a:cubicBezTo>
                <a:cubicBezTo>
                  <a:pt x="17802" y="18269"/>
                  <a:pt x="17808" y="18269"/>
                  <a:pt x="17808" y="18269"/>
                </a:cubicBezTo>
                <a:cubicBezTo>
                  <a:pt x="17813" y="18269"/>
                  <a:pt x="17813" y="18258"/>
                  <a:pt x="17819" y="18258"/>
                </a:cubicBezTo>
                <a:cubicBezTo>
                  <a:pt x="17825" y="18258"/>
                  <a:pt x="17830" y="18258"/>
                  <a:pt x="17830" y="18258"/>
                </a:cubicBezTo>
                <a:cubicBezTo>
                  <a:pt x="17836" y="18258"/>
                  <a:pt x="17836" y="18247"/>
                  <a:pt x="17842" y="18247"/>
                </a:cubicBezTo>
                <a:cubicBezTo>
                  <a:pt x="17842" y="18236"/>
                  <a:pt x="17842" y="18236"/>
                  <a:pt x="17847" y="18226"/>
                </a:cubicBezTo>
                <a:cubicBezTo>
                  <a:pt x="17847" y="18226"/>
                  <a:pt x="17853" y="18215"/>
                  <a:pt x="17853" y="18204"/>
                </a:cubicBezTo>
                <a:cubicBezTo>
                  <a:pt x="17858" y="18193"/>
                  <a:pt x="17864" y="18172"/>
                  <a:pt x="17864" y="18150"/>
                </a:cubicBezTo>
                <a:cubicBezTo>
                  <a:pt x="17870" y="18140"/>
                  <a:pt x="17875" y="18140"/>
                  <a:pt x="17881" y="18129"/>
                </a:cubicBezTo>
                <a:cubicBezTo>
                  <a:pt x="17881" y="18129"/>
                  <a:pt x="17887" y="18129"/>
                  <a:pt x="17887" y="18118"/>
                </a:cubicBezTo>
                <a:cubicBezTo>
                  <a:pt x="17892" y="18118"/>
                  <a:pt x="17898" y="18107"/>
                  <a:pt x="17903" y="18107"/>
                </a:cubicBezTo>
                <a:cubicBezTo>
                  <a:pt x="17909" y="18107"/>
                  <a:pt x="17915" y="18097"/>
                  <a:pt x="17920" y="18097"/>
                </a:cubicBezTo>
                <a:cubicBezTo>
                  <a:pt x="17926" y="18097"/>
                  <a:pt x="17926" y="18097"/>
                  <a:pt x="17932" y="18086"/>
                </a:cubicBezTo>
                <a:cubicBezTo>
                  <a:pt x="17937" y="18086"/>
                  <a:pt x="17943" y="18075"/>
                  <a:pt x="17948" y="18075"/>
                </a:cubicBezTo>
                <a:cubicBezTo>
                  <a:pt x="17954" y="18075"/>
                  <a:pt x="17960" y="18064"/>
                  <a:pt x="17960" y="18064"/>
                </a:cubicBezTo>
                <a:cubicBezTo>
                  <a:pt x="17971" y="18043"/>
                  <a:pt x="17977" y="18032"/>
                  <a:pt x="17988" y="18032"/>
                </a:cubicBezTo>
                <a:cubicBezTo>
                  <a:pt x="17993" y="18032"/>
                  <a:pt x="17999" y="18032"/>
                  <a:pt x="18005" y="18032"/>
                </a:cubicBezTo>
                <a:cubicBezTo>
                  <a:pt x="18010" y="18032"/>
                  <a:pt x="18016" y="18032"/>
                  <a:pt x="18022" y="18032"/>
                </a:cubicBezTo>
                <a:cubicBezTo>
                  <a:pt x="18027" y="18043"/>
                  <a:pt x="18038" y="18043"/>
                  <a:pt x="18044" y="18043"/>
                </a:cubicBezTo>
                <a:cubicBezTo>
                  <a:pt x="18055" y="18043"/>
                  <a:pt x="18072" y="18032"/>
                  <a:pt x="18083" y="18021"/>
                </a:cubicBezTo>
                <a:cubicBezTo>
                  <a:pt x="18089" y="18021"/>
                  <a:pt x="18095" y="18021"/>
                  <a:pt x="18100" y="18011"/>
                </a:cubicBezTo>
                <a:cubicBezTo>
                  <a:pt x="18106" y="18011"/>
                  <a:pt x="18112" y="18000"/>
                  <a:pt x="18117" y="18000"/>
                </a:cubicBezTo>
                <a:cubicBezTo>
                  <a:pt x="18128" y="17989"/>
                  <a:pt x="18140" y="17979"/>
                  <a:pt x="18151" y="17979"/>
                </a:cubicBezTo>
                <a:cubicBezTo>
                  <a:pt x="18162" y="17968"/>
                  <a:pt x="18173" y="17957"/>
                  <a:pt x="18185" y="17957"/>
                </a:cubicBezTo>
                <a:cubicBezTo>
                  <a:pt x="18190" y="17957"/>
                  <a:pt x="18196" y="17957"/>
                  <a:pt x="18202" y="17957"/>
                </a:cubicBezTo>
                <a:cubicBezTo>
                  <a:pt x="18207" y="17957"/>
                  <a:pt x="18207" y="17957"/>
                  <a:pt x="18213" y="17946"/>
                </a:cubicBezTo>
                <a:cubicBezTo>
                  <a:pt x="18213" y="17946"/>
                  <a:pt x="18218" y="17946"/>
                  <a:pt x="18218" y="17946"/>
                </a:cubicBezTo>
                <a:cubicBezTo>
                  <a:pt x="18224" y="17946"/>
                  <a:pt x="18230" y="17946"/>
                  <a:pt x="18230" y="17946"/>
                </a:cubicBezTo>
                <a:cubicBezTo>
                  <a:pt x="18235" y="17946"/>
                  <a:pt x="18241" y="17946"/>
                  <a:pt x="18247" y="17946"/>
                </a:cubicBezTo>
                <a:cubicBezTo>
                  <a:pt x="18252" y="17946"/>
                  <a:pt x="18258" y="17936"/>
                  <a:pt x="18264" y="17946"/>
                </a:cubicBezTo>
                <a:cubicBezTo>
                  <a:pt x="18275" y="17946"/>
                  <a:pt x="18286" y="17946"/>
                  <a:pt x="18297" y="17946"/>
                </a:cubicBezTo>
                <a:cubicBezTo>
                  <a:pt x="18303" y="17946"/>
                  <a:pt x="18303" y="17936"/>
                  <a:pt x="18309" y="17936"/>
                </a:cubicBezTo>
                <a:cubicBezTo>
                  <a:pt x="18309" y="17936"/>
                  <a:pt x="18309" y="17925"/>
                  <a:pt x="18314" y="17925"/>
                </a:cubicBezTo>
                <a:cubicBezTo>
                  <a:pt x="18314" y="17925"/>
                  <a:pt x="18314" y="17925"/>
                  <a:pt x="18320" y="17936"/>
                </a:cubicBezTo>
                <a:cubicBezTo>
                  <a:pt x="18320" y="17936"/>
                  <a:pt x="18325" y="17936"/>
                  <a:pt x="18331" y="17936"/>
                </a:cubicBezTo>
                <a:cubicBezTo>
                  <a:pt x="18337" y="17936"/>
                  <a:pt x="18337" y="17946"/>
                  <a:pt x="18342" y="17946"/>
                </a:cubicBezTo>
                <a:cubicBezTo>
                  <a:pt x="18348" y="17957"/>
                  <a:pt x="18354" y="17946"/>
                  <a:pt x="18354" y="17957"/>
                </a:cubicBezTo>
                <a:cubicBezTo>
                  <a:pt x="18359" y="17957"/>
                  <a:pt x="18365" y="17968"/>
                  <a:pt x="18370" y="17979"/>
                </a:cubicBezTo>
                <a:cubicBezTo>
                  <a:pt x="18376" y="17979"/>
                  <a:pt x="18382" y="18011"/>
                  <a:pt x="18387" y="18000"/>
                </a:cubicBezTo>
                <a:cubicBezTo>
                  <a:pt x="18393" y="18000"/>
                  <a:pt x="18393" y="18000"/>
                  <a:pt x="18393" y="17989"/>
                </a:cubicBezTo>
                <a:cubicBezTo>
                  <a:pt x="18399" y="17989"/>
                  <a:pt x="18399" y="17989"/>
                  <a:pt x="18404" y="17989"/>
                </a:cubicBezTo>
                <a:cubicBezTo>
                  <a:pt x="18410" y="17989"/>
                  <a:pt x="18410" y="17979"/>
                  <a:pt x="18415" y="17989"/>
                </a:cubicBezTo>
                <a:cubicBezTo>
                  <a:pt x="18415" y="17989"/>
                  <a:pt x="18421" y="17989"/>
                  <a:pt x="18421" y="17989"/>
                </a:cubicBezTo>
                <a:cubicBezTo>
                  <a:pt x="18427" y="17989"/>
                  <a:pt x="18427" y="17989"/>
                  <a:pt x="18427" y="18000"/>
                </a:cubicBezTo>
                <a:cubicBezTo>
                  <a:pt x="18432" y="18000"/>
                  <a:pt x="18432" y="18000"/>
                  <a:pt x="18432" y="18000"/>
                </a:cubicBezTo>
                <a:cubicBezTo>
                  <a:pt x="18432" y="18011"/>
                  <a:pt x="18438" y="18000"/>
                  <a:pt x="18438" y="18011"/>
                </a:cubicBezTo>
                <a:cubicBezTo>
                  <a:pt x="18444" y="18011"/>
                  <a:pt x="18444" y="18011"/>
                  <a:pt x="18444" y="18011"/>
                </a:cubicBezTo>
                <a:cubicBezTo>
                  <a:pt x="18449" y="18021"/>
                  <a:pt x="18455" y="18021"/>
                  <a:pt x="18460" y="18021"/>
                </a:cubicBezTo>
                <a:cubicBezTo>
                  <a:pt x="18466" y="18021"/>
                  <a:pt x="18466" y="18011"/>
                  <a:pt x="18472" y="18011"/>
                </a:cubicBezTo>
                <a:cubicBezTo>
                  <a:pt x="18472" y="18011"/>
                  <a:pt x="18477" y="18011"/>
                  <a:pt x="18483" y="18021"/>
                </a:cubicBezTo>
                <a:cubicBezTo>
                  <a:pt x="18483" y="18021"/>
                  <a:pt x="18483" y="18021"/>
                  <a:pt x="18483" y="18032"/>
                </a:cubicBezTo>
                <a:cubicBezTo>
                  <a:pt x="18489" y="18032"/>
                  <a:pt x="18489" y="18032"/>
                  <a:pt x="18489" y="18043"/>
                </a:cubicBezTo>
                <a:cubicBezTo>
                  <a:pt x="18494" y="18054"/>
                  <a:pt x="18489" y="18064"/>
                  <a:pt x="18489" y="18064"/>
                </a:cubicBezTo>
                <a:cubicBezTo>
                  <a:pt x="18489" y="18075"/>
                  <a:pt x="18500" y="18075"/>
                  <a:pt x="18500" y="18064"/>
                </a:cubicBezTo>
                <a:cubicBezTo>
                  <a:pt x="18505" y="18064"/>
                  <a:pt x="18505" y="18064"/>
                  <a:pt x="18505" y="18064"/>
                </a:cubicBezTo>
                <a:cubicBezTo>
                  <a:pt x="18511" y="18064"/>
                  <a:pt x="18511" y="18075"/>
                  <a:pt x="18511" y="18075"/>
                </a:cubicBezTo>
                <a:cubicBezTo>
                  <a:pt x="18511" y="18086"/>
                  <a:pt x="18517" y="18097"/>
                  <a:pt x="18511" y="18097"/>
                </a:cubicBezTo>
                <a:cubicBezTo>
                  <a:pt x="18511" y="18097"/>
                  <a:pt x="18511" y="18097"/>
                  <a:pt x="18511" y="18097"/>
                </a:cubicBezTo>
                <a:cubicBezTo>
                  <a:pt x="18505" y="18086"/>
                  <a:pt x="18505" y="18086"/>
                  <a:pt x="18505" y="18086"/>
                </a:cubicBezTo>
                <a:cubicBezTo>
                  <a:pt x="18500" y="18097"/>
                  <a:pt x="18505" y="18097"/>
                  <a:pt x="18505" y="18097"/>
                </a:cubicBezTo>
                <a:cubicBezTo>
                  <a:pt x="18505" y="18107"/>
                  <a:pt x="18505" y="18107"/>
                  <a:pt x="18505" y="18107"/>
                </a:cubicBezTo>
                <a:cubicBezTo>
                  <a:pt x="18505" y="18118"/>
                  <a:pt x="18500" y="18129"/>
                  <a:pt x="18505" y="18129"/>
                </a:cubicBezTo>
                <a:cubicBezTo>
                  <a:pt x="18511" y="18140"/>
                  <a:pt x="18511" y="18150"/>
                  <a:pt x="18511" y="18150"/>
                </a:cubicBezTo>
                <a:cubicBezTo>
                  <a:pt x="18517" y="18161"/>
                  <a:pt x="18522" y="18161"/>
                  <a:pt x="18528" y="18161"/>
                </a:cubicBezTo>
                <a:cubicBezTo>
                  <a:pt x="18539" y="18161"/>
                  <a:pt x="18545" y="18172"/>
                  <a:pt x="18545" y="18183"/>
                </a:cubicBezTo>
                <a:cubicBezTo>
                  <a:pt x="18545" y="18183"/>
                  <a:pt x="18545" y="18193"/>
                  <a:pt x="18545" y="18193"/>
                </a:cubicBezTo>
                <a:cubicBezTo>
                  <a:pt x="18545" y="18204"/>
                  <a:pt x="18545" y="18204"/>
                  <a:pt x="18550" y="18204"/>
                </a:cubicBezTo>
                <a:cubicBezTo>
                  <a:pt x="18550" y="18204"/>
                  <a:pt x="18550" y="18215"/>
                  <a:pt x="18550" y="18215"/>
                </a:cubicBezTo>
                <a:cubicBezTo>
                  <a:pt x="18550" y="18226"/>
                  <a:pt x="18556" y="18226"/>
                  <a:pt x="18562" y="18236"/>
                </a:cubicBezTo>
                <a:cubicBezTo>
                  <a:pt x="18562" y="18236"/>
                  <a:pt x="18562" y="18236"/>
                  <a:pt x="18567" y="18247"/>
                </a:cubicBezTo>
                <a:cubicBezTo>
                  <a:pt x="18567" y="18247"/>
                  <a:pt x="18567" y="18247"/>
                  <a:pt x="18573" y="18247"/>
                </a:cubicBezTo>
                <a:cubicBezTo>
                  <a:pt x="18573" y="18258"/>
                  <a:pt x="18579" y="18269"/>
                  <a:pt x="18579" y="18279"/>
                </a:cubicBezTo>
                <a:cubicBezTo>
                  <a:pt x="18579" y="18290"/>
                  <a:pt x="18579" y="18290"/>
                  <a:pt x="18584" y="18301"/>
                </a:cubicBezTo>
                <a:cubicBezTo>
                  <a:pt x="18584" y="18312"/>
                  <a:pt x="18584" y="18322"/>
                  <a:pt x="18590" y="18333"/>
                </a:cubicBezTo>
                <a:cubicBezTo>
                  <a:pt x="18590" y="18333"/>
                  <a:pt x="18590" y="18355"/>
                  <a:pt x="18584" y="18355"/>
                </a:cubicBezTo>
                <a:cubicBezTo>
                  <a:pt x="18584" y="18355"/>
                  <a:pt x="18584" y="18344"/>
                  <a:pt x="18584" y="18344"/>
                </a:cubicBezTo>
                <a:cubicBezTo>
                  <a:pt x="18584" y="18344"/>
                  <a:pt x="18584" y="18344"/>
                  <a:pt x="18579" y="18344"/>
                </a:cubicBezTo>
                <a:cubicBezTo>
                  <a:pt x="18579" y="18333"/>
                  <a:pt x="18579" y="18333"/>
                  <a:pt x="18579" y="18333"/>
                </a:cubicBezTo>
                <a:cubicBezTo>
                  <a:pt x="18579" y="18333"/>
                  <a:pt x="18579" y="18322"/>
                  <a:pt x="18573" y="18322"/>
                </a:cubicBezTo>
                <a:cubicBezTo>
                  <a:pt x="18573" y="18333"/>
                  <a:pt x="18573" y="18333"/>
                  <a:pt x="18573" y="18344"/>
                </a:cubicBezTo>
                <a:cubicBezTo>
                  <a:pt x="18573" y="18344"/>
                  <a:pt x="18573" y="18344"/>
                  <a:pt x="18573" y="18355"/>
                </a:cubicBezTo>
                <a:cubicBezTo>
                  <a:pt x="18573" y="18355"/>
                  <a:pt x="18573" y="18355"/>
                  <a:pt x="18579" y="18355"/>
                </a:cubicBezTo>
                <a:cubicBezTo>
                  <a:pt x="18579" y="18355"/>
                  <a:pt x="18579" y="18355"/>
                  <a:pt x="18584" y="18365"/>
                </a:cubicBezTo>
                <a:cubicBezTo>
                  <a:pt x="18584" y="18365"/>
                  <a:pt x="18590" y="18365"/>
                  <a:pt x="18595" y="18376"/>
                </a:cubicBezTo>
                <a:cubicBezTo>
                  <a:pt x="18595" y="18376"/>
                  <a:pt x="18595" y="18376"/>
                  <a:pt x="18595" y="18387"/>
                </a:cubicBezTo>
                <a:cubicBezTo>
                  <a:pt x="18601" y="18387"/>
                  <a:pt x="18601" y="18387"/>
                  <a:pt x="18601" y="18387"/>
                </a:cubicBezTo>
                <a:cubicBezTo>
                  <a:pt x="18607" y="18398"/>
                  <a:pt x="18607" y="18398"/>
                  <a:pt x="18607" y="18398"/>
                </a:cubicBezTo>
                <a:cubicBezTo>
                  <a:pt x="18612" y="18398"/>
                  <a:pt x="18612" y="18387"/>
                  <a:pt x="18618" y="18398"/>
                </a:cubicBezTo>
                <a:cubicBezTo>
                  <a:pt x="18618" y="18398"/>
                  <a:pt x="18618" y="18408"/>
                  <a:pt x="18624" y="18408"/>
                </a:cubicBezTo>
                <a:cubicBezTo>
                  <a:pt x="18629" y="18408"/>
                  <a:pt x="18629" y="18398"/>
                  <a:pt x="18629" y="18398"/>
                </a:cubicBezTo>
                <a:cubicBezTo>
                  <a:pt x="18629" y="18387"/>
                  <a:pt x="18624" y="18387"/>
                  <a:pt x="18624" y="18387"/>
                </a:cubicBezTo>
                <a:cubicBezTo>
                  <a:pt x="18624" y="18376"/>
                  <a:pt x="18624" y="18365"/>
                  <a:pt x="18624" y="18376"/>
                </a:cubicBezTo>
                <a:cubicBezTo>
                  <a:pt x="18624" y="18376"/>
                  <a:pt x="18624" y="18387"/>
                  <a:pt x="18618" y="18376"/>
                </a:cubicBezTo>
                <a:cubicBezTo>
                  <a:pt x="18618" y="18376"/>
                  <a:pt x="18618" y="18365"/>
                  <a:pt x="18618" y="18365"/>
                </a:cubicBezTo>
                <a:cubicBezTo>
                  <a:pt x="18624" y="18365"/>
                  <a:pt x="18624" y="18365"/>
                  <a:pt x="18624" y="18355"/>
                </a:cubicBezTo>
                <a:cubicBezTo>
                  <a:pt x="18624" y="18355"/>
                  <a:pt x="18624" y="18344"/>
                  <a:pt x="18629" y="18344"/>
                </a:cubicBezTo>
                <a:cubicBezTo>
                  <a:pt x="18629" y="18344"/>
                  <a:pt x="18629" y="18344"/>
                  <a:pt x="18635" y="18333"/>
                </a:cubicBezTo>
                <a:cubicBezTo>
                  <a:pt x="18635" y="18333"/>
                  <a:pt x="18635" y="18322"/>
                  <a:pt x="18640" y="18312"/>
                </a:cubicBezTo>
                <a:cubicBezTo>
                  <a:pt x="18640" y="18312"/>
                  <a:pt x="18646" y="18301"/>
                  <a:pt x="18646" y="18301"/>
                </a:cubicBezTo>
                <a:cubicBezTo>
                  <a:pt x="18652" y="18290"/>
                  <a:pt x="18652" y="18290"/>
                  <a:pt x="18652" y="18290"/>
                </a:cubicBezTo>
                <a:cubicBezTo>
                  <a:pt x="18652" y="18279"/>
                  <a:pt x="18657" y="18279"/>
                  <a:pt x="18657" y="18279"/>
                </a:cubicBezTo>
                <a:cubicBezTo>
                  <a:pt x="18663" y="18269"/>
                  <a:pt x="18663" y="18269"/>
                  <a:pt x="18669" y="18258"/>
                </a:cubicBezTo>
                <a:cubicBezTo>
                  <a:pt x="18669" y="18258"/>
                  <a:pt x="18674" y="18247"/>
                  <a:pt x="18680" y="18247"/>
                </a:cubicBezTo>
                <a:cubicBezTo>
                  <a:pt x="18680" y="18247"/>
                  <a:pt x="18685" y="18236"/>
                  <a:pt x="18691" y="18236"/>
                </a:cubicBezTo>
                <a:cubicBezTo>
                  <a:pt x="18697" y="18236"/>
                  <a:pt x="18697" y="18236"/>
                  <a:pt x="18702" y="18226"/>
                </a:cubicBezTo>
                <a:cubicBezTo>
                  <a:pt x="18708" y="18215"/>
                  <a:pt x="18714" y="18204"/>
                  <a:pt x="18714" y="18183"/>
                </a:cubicBezTo>
                <a:cubicBezTo>
                  <a:pt x="18714" y="18172"/>
                  <a:pt x="18719" y="18172"/>
                  <a:pt x="18719" y="18161"/>
                </a:cubicBezTo>
                <a:cubicBezTo>
                  <a:pt x="18719" y="18161"/>
                  <a:pt x="18719" y="18161"/>
                  <a:pt x="18725" y="18150"/>
                </a:cubicBezTo>
                <a:cubicBezTo>
                  <a:pt x="18725" y="18140"/>
                  <a:pt x="18731" y="18129"/>
                  <a:pt x="18736" y="18118"/>
                </a:cubicBezTo>
                <a:cubicBezTo>
                  <a:pt x="18742" y="18118"/>
                  <a:pt x="18742" y="18107"/>
                  <a:pt x="18742" y="18097"/>
                </a:cubicBezTo>
                <a:cubicBezTo>
                  <a:pt x="18742" y="18097"/>
                  <a:pt x="18742" y="18086"/>
                  <a:pt x="18742" y="18086"/>
                </a:cubicBezTo>
                <a:cubicBezTo>
                  <a:pt x="18742" y="18086"/>
                  <a:pt x="18742" y="18075"/>
                  <a:pt x="18742" y="18075"/>
                </a:cubicBezTo>
                <a:cubicBezTo>
                  <a:pt x="18742" y="18075"/>
                  <a:pt x="18747" y="18097"/>
                  <a:pt x="18747" y="18097"/>
                </a:cubicBezTo>
                <a:cubicBezTo>
                  <a:pt x="18747" y="18097"/>
                  <a:pt x="18747" y="18107"/>
                  <a:pt x="18747" y="18107"/>
                </a:cubicBezTo>
                <a:cubicBezTo>
                  <a:pt x="18747" y="18107"/>
                  <a:pt x="18753" y="18107"/>
                  <a:pt x="18753" y="18118"/>
                </a:cubicBezTo>
                <a:cubicBezTo>
                  <a:pt x="18753" y="18118"/>
                  <a:pt x="18753" y="18129"/>
                  <a:pt x="18753" y="18129"/>
                </a:cubicBezTo>
                <a:cubicBezTo>
                  <a:pt x="18753" y="18129"/>
                  <a:pt x="18753" y="18140"/>
                  <a:pt x="18753" y="18140"/>
                </a:cubicBezTo>
                <a:cubicBezTo>
                  <a:pt x="18753" y="18150"/>
                  <a:pt x="18747" y="18150"/>
                  <a:pt x="18747" y="18161"/>
                </a:cubicBezTo>
                <a:cubicBezTo>
                  <a:pt x="18747" y="18161"/>
                  <a:pt x="18742" y="18161"/>
                  <a:pt x="18742" y="18172"/>
                </a:cubicBezTo>
                <a:cubicBezTo>
                  <a:pt x="18742" y="18172"/>
                  <a:pt x="18747" y="18172"/>
                  <a:pt x="18747" y="18183"/>
                </a:cubicBezTo>
                <a:cubicBezTo>
                  <a:pt x="18747" y="18183"/>
                  <a:pt x="18747" y="18193"/>
                  <a:pt x="18747" y="18204"/>
                </a:cubicBezTo>
                <a:cubicBezTo>
                  <a:pt x="18747" y="18215"/>
                  <a:pt x="18742" y="18226"/>
                  <a:pt x="18742" y="18226"/>
                </a:cubicBezTo>
                <a:cubicBezTo>
                  <a:pt x="18736" y="18236"/>
                  <a:pt x="18736" y="18247"/>
                  <a:pt x="18731" y="18247"/>
                </a:cubicBezTo>
                <a:cubicBezTo>
                  <a:pt x="18731" y="18258"/>
                  <a:pt x="18725" y="18269"/>
                  <a:pt x="18725" y="18290"/>
                </a:cubicBezTo>
                <a:cubicBezTo>
                  <a:pt x="18725" y="18301"/>
                  <a:pt x="18725" y="18312"/>
                  <a:pt x="18725" y="18333"/>
                </a:cubicBezTo>
                <a:cubicBezTo>
                  <a:pt x="18725" y="18344"/>
                  <a:pt x="18725" y="18355"/>
                  <a:pt x="18725" y="18365"/>
                </a:cubicBezTo>
                <a:cubicBezTo>
                  <a:pt x="18725" y="18376"/>
                  <a:pt x="18719" y="18376"/>
                  <a:pt x="18719" y="18387"/>
                </a:cubicBezTo>
                <a:cubicBezTo>
                  <a:pt x="18719" y="18398"/>
                  <a:pt x="18714" y="18398"/>
                  <a:pt x="18708" y="18398"/>
                </a:cubicBezTo>
                <a:cubicBezTo>
                  <a:pt x="18708" y="18398"/>
                  <a:pt x="18702" y="18398"/>
                  <a:pt x="18702" y="18398"/>
                </a:cubicBezTo>
                <a:cubicBezTo>
                  <a:pt x="18697" y="18398"/>
                  <a:pt x="18697" y="18398"/>
                  <a:pt x="18697" y="18398"/>
                </a:cubicBezTo>
                <a:cubicBezTo>
                  <a:pt x="18691" y="18398"/>
                  <a:pt x="18691" y="18398"/>
                  <a:pt x="18691" y="18398"/>
                </a:cubicBezTo>
                <a:cubicBezTo>
                  <a:pt x="18691" y="18398"/>
                  <a:pt x="18691" y="18408"/>
                  <a:pt x="18691" y="18408"/>
                </a:cubicBezTo>
                <a:cubicBezTo>
                  <a:pt x="18691" y="18408"/>
                  <a:pt x="18691" y="18408"/>
                  <a:pt x="18685" y="18408"/>
                </a:cubicBezTo>
                <a:cubicBezTo>
                  <a:pt x="18685" y="18419"/>
                  <a:pt x="18685" y="18419"/>
                  <a:pt x="18685" y="18430"/>
                </a:cubicBezTo>
                <a:cubicBezTo>
                  <a:pt x="18685" y="18430"/>
                  <a:pt x="18685" y="18430"/>
                  <a:pt x="18680" y="18441"/>
                </a:cubicBezTo>
                <a:cubicBezTo>
                  <a:pt x="18680" y="18441"/>
                  <a:pt x="18680" y="18441"/>
                  <a:pt x="18680" y="18441"/>
                </a:cubicBezTo>
                <a:cubicBezTo>
                  <a:pt x="18685" y="18441"/>
                  <a:pt x="18685" y="18441"/>
                  <a:pt x="18691" y="18441"/>
                </a:cubicBezTo>
                <a:cubicBezTo>
                  <a:pt x="18691" y="18430"/>
                  <a:pt x="18697" y="18441"/>
                  <a:pt x="18702" y="18430"/>
                </a:cubicBezTo>
                <a:cubicBezTo>
                  <a:pt x="18702" y="18430"/>
                  <a:pt x="18708" y="18430"/>
                  <a:pt x="18708" y="18430"/>
                </a:cubicBezTo>
                <a:cubicBezTo>
                  <a:pt x="18708" y="18430"/>
                  <a:pt x="18714" y="18430"/>
                  <a:pt x="18714" y="18430"/>
                </a:cubicBezTo>
                <a:cubicBezTo>
                  <a:pt x="18719" y="18430"/>
                  <a:pt x="18719" y="18419"/>
                  <a:pt x="18725" y="18430"/>
                </a:cubicBezTo>
                <a:cubicBezTo>
                  <a:pt x="18731" y="18430"/>
                  <a:pt x="18736" y="18441"/>
                  <a:pt x="18736" y="18430"/>
                </a:cubicBezTo>
                <a:cubicBezTo>
                  <a:pt x="18742" y="18419"/>
                  <a:pt x="18742" y="18408"/>
                  <a:pt x="18742" y="18408"/>
                </a:cubicBezTo>
                <a:cubicBezTo>
                  <a:pt x="18742" y="18398"/>
                  <a:pt x="18747" y="18387"/>
                  <a:pt x="18747" y="18376"/>
                </a:cubicBezTo>
                <a:cubicBezTo>
                  <a:pt x="18747" y="18365"/>
                  <a:pt x="18747" y="18355"/>
                  <a:pt x="18747" y="18344"/>
                </a:cubicBezTo>
                <a:cubicBezTo>
                  <a:pt x="18747" y="18344"/>
                  <a:pt x="18753" y="18344"/>
                  <a:pt x="18753" y="18333"/>
                </a:cubicBezTo>
                <a:cubicBezTo>
                  <a:pt x="18753" y="18333"/>
                  <a:pt x="18753" y="18322"/>
                  <a:pt x="18753" y="18322"/>
                </a:cubicBezTo>
                <a:cubicBezTo>
                  <a:pt x="18753" y="18312"/>
                  <a:pt x="18753" y="18312"/>
                  <a:pt x="18753" y="18301"/>
                </a:cubicBezTo>
                <a:cubicBezTo>
                  <a:pt x="18759" y="18301"/>
                  <a:pt x="18759" y="18301"/>
                  <a:pt x="18759" y="18290"/>
                </a:cubicBezTo>
                <a:cubicBezTo>
                  <a:pt x="18764" y="18290"/>
                  <a:pt x="18764" y="18301"/>
                  <a:pt x="18764" y="18312"/>
                </a:cubicBezTo>
                <a:cubicBezTo>
                  <a:pt x="18770" y="18322"/>
                  <a:pt x="18770" y="18322"/>
                  <a:pt x="18776" y="18333"/>
                </a:cubicBezTo>
                <a:cubicBezTo>
                  <a:pt x="18776" y="18333"/>
                  <a:pt x="18776" y="18344"/>
                  <a:pt x="18781" y="18355"/>
                </a:cubicBezTo>
                <a:cubicBezTo>
                  <a:pt x="18781" y="18365"/>
                  <a:pt x="18787" y="18365"/>
                  <a:pt x="18787" y="18376"/>
                </a:cubicBezTo>
                <a:cubicBezTo>
                  <a:pt x="18792" y="18387"/>
                  <a:pt x="18787" y="18408"/>
                  <a:pt x="18787" y="18419"/>
                </a:cubicBezTo>
                <a:cubicBezTo>
                  <a:pt x="18787" y="18441"/>
                  <a:pt x="18781" y="18462"/>
                  <a:pt x="18770" y="18473"/>
                </a:cubicBezTo>
                <a:cubicBezTo>
                  <a:pt x="18764" y="18484"/>
                  <a:pt x="18759" y="18484"/>
                  <a:pt x="18764" y="18494"/>
                </a:cubicBezTo>
                <a:cubicBezTo>
                  <a:pt x="18764" y="18494"/>
                  <a:pt x="18764" y="18494"/>
                  <a:pt x="18770" y="18494"/>
                </a:cubicBezTo>
                <a:cubicBezTo>
                  <a:pt x="18770" y="18494"/>
                  <a:pt x="18770" y="18494"/>
                  <a:pt x="18770" y="18494"/>
                </a:cubicBezTo>
                <a:cubicBezTo>
                  <a:pt x="18776" y="18505"/>
                  <a:pt x="18781" y="18505"/>
                  <a:pt x="18781" y="18505"/>
                </a:cubicBezTo>
                <a:cubicBezTo>
                  <a:pt x="18787" y="18494"/>
                  <a:pt x="18792" y="18494"/>
                  <a:pt x="18792" y="18484"/>
                </a:cubicBezTo>
                <a:cubicBezTo>
                  <a:pt x="18798" y="18484"/>
                  <a:pt x="18804" y="18484"/>
                  <a:pt x="18809" y="18484"/>
                </a:cubicBezTo>
                <a:cubicBezTo>
                  <a:pt x="18809" y="18484"/>
                  <a:pt x="18815" y="18484"/>
                  <a:pt x="18815" y="18473"/>
                </a:cubicBezTo>
                <a:cubicBezTo>
                  <a:pt x="18815" y="18473"/>
                  <a:pt x="18821" y="18473"/>
                  <a:pt x="18821" y="18473"/>
                </a:cubicBezTo>
                <a:cubicBezTo>
                  <a:pt x="18826" y="18473"/>
                  <a:pt x="18826" y="18462"/>
                  <a:pt x="18832" y="18462"/>
                </a:cubicBezTo>
                <a:cubicBezTo>
                  <a:pt x="18832" y="18462"/>
                  <a:pt x="18832" y="18462"/>
                  <a:pt x="18837" y="18462"/>
                </a:cubicBezTo>
                <a:cubicBezTo>
                  <a:pt x="18837" y="18462"/>
                  <a:pt x="18837" y="18462"/>
                  <a:pt x="18837" y="18462"/>
                </a:cubicBezTo>
                <a:cubicBezTo>
                  <a:pt x="18837" y="18473"/>
                  <a:pt x="18832" y="18473"/>
                  <a:pt x="18826" y="18473"/>
                </a:cubicBezTo>
                <a:cubicBezTo>
                  <a:pt x="18826" y="18484"/>
                  <a:pt x="18821" y="18484"/>
                  <a:pt x="18821" y="18484"/>
                </a:cubicBezTo>
                <a:cubicBezTo>
                  <a:pt x="18821" y="18484"/>
                  <a:pt x="18815" y="18484"/>
                  <a:pt x="18815" y="18484"/>
                </a:cubicBezTo>
                <a:cubicBezTo>
                  <a:pt x="18809" y="18484"/>
                  <a:pt x="18815" y="18494"/>
                  <a:pt x="18815" y="18494"/>
                </a:cubicBezTo>
                <a:cubicBezTo>
                  <a:pt x="18821" y="18494"/>
                  <a:pt x="18821" y="18494"/>
                  <a:pt x="18821" y="18505"/>
                </a:cubicBezTo>
                <a:cubicBezTo>
                  <a:pt x="18821" y="18505"/>
                  <a:pt x="18821" y="18516"/>
                  <a:pt x="18826" y="18516"/>
                </a:cubicBezTo>
                <a:cubicBezTo>
                  <a:pt x="18826" y="18516"/>
                  <a:pt x="18826" y="18516"/>
                  <a:pt x="18832" y="18527"/>
                </a:cubicBezTo>
                <a:cubicBezTo>
                  <a:pt x="18837" y="18527"/>
                  <a:pt x="18837" y="18537"/>
                  <a:pt x="18837" y="18537"/>
                </a:cubicBezTo>
                <a:cubicBezTo>
                  <a:pt x="18843" y="18548"/>
                  <a:pt x="18849" y="18548"/>
                  <a:pt x="18849" y="18559"/>
                </a:cubicBezTo>
                <a:cubicBezTo>
                  <a:pt x="18854" y="18559"/>
                  <a:pt x="18854" y="18570"/>
                  <a:pt x="18860" y="18580"/>
                </a:cubicBezTo>
                <a:cubicBezTo>
                  <a:pt x="18866" y="18591"/>
                  <a:pt x="18866" y="18602"/>
                  <a:pt x="18871" y="18613"/>
                </a:cubicBezTo>
                <a:cubicBezTo>
                  <a:pt x="18871" y="18623"/>
                  <a:pt x="18877" y="18645"/>
                  <a:pt x="18871" y="18666"/>
                </a:cubicBezTo>
                <a:cubicBezTo>
                  <a:pt x="18871" y="18666"/>
                  <a:pt x="18866" y="18677"/>
                  <a:pt x="18866" y="18688"/>
                </a:cubicBezTo>
                <a:cubicBezTo>
                  <a:pt x="18866" y="18699"/>
                  <a:pt x="18866" y="18709"/>
                  <a:pt x="18871" y="18720"/>
                </a:cubicBezTo>
                <a:cubicBezTo>
                  <a:pt x="18871" y="18720"/>
                  <a:pt x="18871" y="18720"/>
                  <a:pt x="18871" y="18720"/>
                </a:cubicBezTo>
                <a:cubicBezTo>
                  <a:pt x="18877" y="18731"/>
                  <a:pt x="18877" y="18731"/>
                  <a:pt x="18877" y="18741"/>
                </a:cubicBezTo>
                <a:cubicBezTo>
                  <a:pt x="18882" y="18741"/>
                  <a:pt x="18882" y="18752"/>
                  <a:pt x="18888" y="18752"/>
                </a:cubicBezTo>
                <a:cubicBezTo>
                  <a:pt x="18894" y="18763"/>
                  <a:pt x="18899" y="18784"/>
                  <a:pt x="18905" y="18795"/>
                </a:cubicBezTo>
                <a:cubicBezTo>
                  <a:pt x="18911" y="18817"/>
                  <a:pt x="18916" y="18827"/>
                  <a:pt x="18922" y="18827"/>
                </a:cubicBezTo>
                <a:cubicBezTo>
                  <a:pt x="18927" y="18827"/>
                  <a:pt x="18933" y="18827"/>
                  <a:pt x="18939" y="18838"/>
                </a:cubicBezTo>
                <a:cubicBezTo>
                  <a:pt x="18944" y="18838"/>
                  <a:pt x="18950" y="18838"/>
                  <a:pt x="18950" y="18838"/>
                </a:cubicBezTo>
                <a:cubicBezTo>
                  <a:pt x="18956" y="18849"/>
                  <a:pt x="18956" y="18849"/>
                  <a:pt x="18956" y="18849"/>
                </a:cubicBezTo>
                <a:cubicBezTo>
                  <a:pt x="18961" y="18860"/>
                  <a:pt x="18961" y="18860"/>
                  <a:pt x="18967" y="18860"/>
                </a:cubicBezTo>
                <a:cubicBezTo>
                  <a:pt x="18972" y="18860"/>
                  <a:pt x="18972" y="18860"/>
                  <a:pt x="18972" y="18870"/>
                </a:cubicBezTo>
                <a:cubicBezTo>
                  <a:pt x="18972" y="18881"/>
                  <a:pt x="18972" y="18892"/>
                  <a:pt x="18972" y="18892"/>
                </a:cubicBezTo>
                <a:cubicBezTo>
                  <a:pt x="18978" y="18892"/>
                  <a:pt x="18978" y="18892"/>
                  <a:pt x="18978" y="18892"/>
                </a:cubicBezTo>
                <a:cubicBezTo>
                  <a:pt x="18984" y="18892"/>
                  <a:pt x="18984" y="18881"/>
                  <a:pt x="18984" y="18881"/>
                </a:cubicBezTo>
                <a:cubicBezTo>
                  <a:pt x="18989" y="18881"/>
                  <a:pt x="18989" y="18881"/>
                  <a:pt x="18989" y="18881"/>
                </a:cubicBezTo>
                <a:cubicBezTo>
                  <a:pt x="18995" y="18881"/>
                  <a:pt x="18995" y="18881"/>
                  <a:pt x="18995" y="18870"/>
                </a:cubicBezTo>
                <a:cubicBezTo>
                  <a:pt x="19001" y="18870"/>
                  <a:pt x="19001" y="18870"/>
                  <a:pt x="19006" y="18870"/>
                </a:cubicBezTo>
                <a:cubicBezTo>
                  <a:pt x="19006" y="18870"/>
                  <a:pt x="19012" y="18870"/>
                  <a:pt x="19017" y="18881"/>
                </a:cubicBezTo>
                <a:cubicBezTo>
                  <a:pt x="19023" y="18892"/>
                  <a:pt x="19034" y="18881"/>
                  <a:pt x="19046" y="18881"/>
                </a:cubicBezTo>
                <a:cubicBezTo>
                  <a:pt x="19051" y="18881"/>
                  <a:pt x="19051" y="18892"/>
                  <a:pt x="19057" y="18892"/>
                </a:cubicBezTo>
                <a:cubicBezTo>
                  <a:pt x="19057" y="18903"/>
                  <a:pt x="19057" y="18903"/>
                  <a:pt x="19062" y="18903"/>
                </a:cubicBezTo>
                <a:cubicBezTo>
                  <a:pt x="19062" y="18903"/>
                  <a:pt x="19062" y="18903"/>
                  <a:pt x="19068" y="18913"/>
                </a:cubicBezTo>
                <a:cubicBezTo>
                  <a:pt x="19068" y="18913"/>
                  <a:pt x="19074" y="18924"/>
                  <a:pt x="19079" y="18924"/>
                </a:cubicBezTo>
                <a:cubicBezTo>
                  <a:pt x="19085" y="18924"/>
                  <a:pt x="19085" y="18935"/>
                  <a:pt x="19091" y="18935"/>
                </a:cubicBezTo>
                <a:cubicBezTo>
                  <a:pt x="19091" y="18935"/>
                  <a:pt x="19096" y="18935"/>
                  <a:pt x="19096" y="18935"/>
                </a:cubicBezTo>
                <a:cubicBezTo>
                  <a:pt x="19096" y="18935"/>
                  <a:pt x="19102" y="18946"/>
                  <a:pt x="19102" y="18946"/>
                </a:cubicBezTo>
                <a:cubicBezTo>
                  <a:pt x="19107" y="18946"/>
                  <a:pt x="19113" y="18956"/>
                  <a:pt x="19119" y="18946"/>
                </a:cubicBezTo>
                <a:cubicBezTo>
                  <a:pt x="19119" y="18946"/>
                  <a:pt x="19119" y="18946"/>
                  <a:pt x="19119" y="18935"/>
                </a:cubicBezTo>
                <a:cubicBezTo>
                  <a:pt x="19124" y="18935"/>
                  <a:pt x="19124" y="18924"/>
                  <a:pt x="19124" y="18924"/>
                </a:cubicBezTo>
                <a:cubicBezTo>
                  <a:pt x="19130" y="18924"/>
                  <a:pt x="19136" y="18924"/>
                  <a:pt x="19136" y="18913"/>
                </a:cubicBezTo>
                <a:cubicBezTo>
                  <a:pt x="19136" y="18913"/>
                  <a:pt x="19141" y="18913"/>
                  <a:pt x="19141" y="18903"/>
                </a:cubicBezTo>
                <a:cubicBezTo>
                  <a:pt x="19141" y="18903"/>
                  <a:pt x="19147" y="18903"/>
                  <a:pt x="19147" y="18903"/>
                </a:cubicBezTo>
                <a:cubicBezTo>
                  <a:pt x="19152" y="18892"/>
                  <a:pt x="19152" y="18892"/>
                  <a:pt x="19152" y="18881"/>
                </a:cubicBezTo>
                <a:cubicBezTo>
                  <a:pt x="19158" y="18881"/>
                  <a:pt x="19158" y="18881"/>
                  <a:pt x="19158" y="18881"/>
                </a:cubicBezTo>
                <a:cubicBezTo>
                  <a:pt x="19164" y="18881"/>
                  <a:pt x="19164" y="18881"/>
                  <a:pt x="19164" y="18881"/>
                </a:cubicBezTo>
                <a:cubicBezTo>
                  <a:pt x="19169" y="18870"/>
                  <a:pt x="19169" y="18870"/>
                  <a:pt x="19175" y="18870"/>
                </a:cubicBezTo>
                <a:cubicBezTo>
                  <a:pt x="19181" y="18870"/>
                  <a:pt x="19181" y="18870"/>
                  <a:pt x="19181" y="18860"/>
                </a:cubicBezTo>
                <a:cubicBezTo>
                  <a:pt x="19186" y="18860"/>
                  <a:pt x="19186" y="18860"/>
                  <a:pt x="19186" y="18849"/>
                </a:cubicBezTo>
                <a:cubicBezTo>
                  <a:pt x="19181" y="18849"/>
                  <a:pt x="19181" y="18849"/>
                  <a:pt x="19175" y="18849"/>
                </a:cubicBezTo>
                <a:cubicBezTo>
                  <a:pt x="19175" y="18849"/>
                  <a:pt x="19164" y="18860"/>
                  <a:pt x="19164" y="18849"/>
                </a:cubicBezTo>
                <a:cubicBezTo>
                  <a:pt x="19164" y="18849"/>
                  <a:pt x="19169" y="18849"/>
                  <a:pt x="19169" y="18849"/>
                </a:cubicBezTo>
                <a:cubicBezTo>
                  <a:pt x="19169" y="18838"/>
                  <a:pt x="19169" y="18838"/>
                  <a:pt x="19169" y="18838"/>
                </a:cubicBezTo>
                <a:cubicBezTo>
                  <a:pt x="19169" y="18838"/>
                  <a:pt x="19175" y="18838"/>
                  <a:pt x="19175" y="18838"/>
                </a:cubicBezTo>
                <a:cubicBezTo>
                  <a:pt x="19181" y="18838"/>
                  <a:pt x="19186" y="18827"/>
                  <a:pt x="19186" y="18827"/>
                </a:cubicBezTo>
                <a:cubicBezTo>
                  <a:pt x="19192" y="18827"/>
                  <a:pt x="19197" y="18806"/>
                  <a:pt x="19203" y="18817"/>
                </a:cubicBezTo>
                <a:cubicBezTo>
                  <a:pt x="19203" y="18817"/>
                  <a:pt x="19203" y="18817"/>
                  <a:pt x="19203" y="18827"/>
                </a:cubicBezTo>
                <a:cubicBezTo>
                  <a:pt x="19203" y="18827"/>
                  <a:pt x="19209" y="18827"/>
                  <a:pt x="19209" y="18838"/>
                </a:cubicBezTo>
                <a:cubicBezTo>
                  <a:pt x="19209" y="18838"/>
                  <a:pt x="19209" y="18838"/>
                  <a:pt x="19209" y="18849"/>
                </a:cubicBezTo>
                <a:cubicBezTo>
                  <a:pt x="19209" y="18860"/>
                  <a:pt x="19209" y="18860"/>
                  <a:pt x="19203" y="18870"/>
                </a:cubicBezTo>
                <a:cubicBezTo>
                  <a:pt x="19203" y="18870"/>
                  <a:pt x="19197" y="18881"/>
                  <a:pt x="19192" y="18881"/>
                </a:cubicBezTo>
                <a:cubicBezTo>
                  <a:pt x="19192" y="18881"/>
                  <a:pt x="19192" y="18881"/>
                  <a:pt x="19192" y="18881"/>
                </a:cubicBezTo>
                <a:cubicBezTo>
                  <a:pt x="19192" y="18892"/>
                  <a:pt x="19192" y="18892"/>
                  <a:pt x="19192" y="18892"/>
                </a:cubicBezTo>
                <a:cubicBezTo>
                  <a:pt x="19192" y="18892"/>
                  <a:pt x="19197" y="18903"/>
                  <a:pt x="19197" y="18903"/>
                </a:cubicBezTo>
                <a:cubicBezTo>
                  <a:pt x="19197" y="18903"/>
                  <a:pt x="19203" y="18903"/>
                  <a:pt x="19203" y="18903"/>
                </a:cubicBezTo>
                <a:cubicBezTo>
                  <a:pt x="19203" y="18903"/>
                  <a:pt x="19209" y="18892"/>
                  <a:pt x="19209" y="18892"/>
                </a:cubicBezTo>
                <a:cubicBezTo>
                  <a:pt x="19209" y="18892"/>
                  <a:pt x="19214" y="18892"/>
                  <a:pt x="19214" y="18892"/>
                </a:cubicBezTo>
                <a:cubicBezTo>
                  <a:pt x="19220" y="18881"/>
                  <a:pt x="19220" y="18870"/>
                  <a:pt x="19226" y="18870"/>
                </a:cubicBezTo>
                <a:cubicBezTo>
                  <a:pt x="19226" y="18881"/>
                  <a:pt x="19226" y="18892"/>
                  <a:pt x="19231" y="18892"/>
                </a:cubicBezTo>
                <a:cubicBezTo>
                  <a:pt x="19231" y="18881"/>
                  <a:pt x="19231" y="18881"/>
                  <a:pt x="19231" y="18881"/>
                </a:cubicBezTo>
                <a:cubicBezTo>
                  <a:pt x="19231" y="18881"/>
                  <a:pt x="19231" y="18870"/>
                  <a:pt x="19231" y="18870"/>
                </a:cubicBezTo>
                <a:cubicBezTo>
                  <a:pt x="19231" y="18870"/>
                  <a:pt x="19231" y="18860"/>
                  <a:pt x="19231" y="18870"/>
                </a:cubicBezTo>
                <a:cubicBezTo>
                  <a:pt x="19237" y="18870"/>
                  <a:pt x="19237" y="18881"/>
                  <a:pt x="19237" y="18892"/>
                </a:cubicBezTo>
                <a:cubicBezTo>
                  <a:pt x="19237" y="18892"/>
                  <a:pt x="19226" y="18903"/>
                  <a:pt x="19226" y="18903"/>
                </a:cubicBezTo>
                <a:cubicBezTo>
                  <a:pt x="19226" y="18903"/>
                  <a:pt x="19226" y="18892"/>
                  <a:pt x="19220" y="18892"/>
                </a:cubicBezTo>
                <a:cubicBezTo>
                  <a:pt x="19220" y="18892"/>
                  <a:pt x="19220" y="18892"/>
                  <a:pt x="19214" y="18903"/>
                </a:cubicBezTo>
                <a:cubicBezTo>
                  <a:pt x="19214" y="18903"/>
                  <a:pt x="19209" y="18903"/>
                  <a:pt x="19214" y="18903"/>
                </a:cubicBezTo>
                <a:cubicBezTo>
                  <a:pt x="19214" y="18913"/>
                  <a:pt x="19220" y="18903"/>
                  <a:pt x="19220" y="18903"/>
                </a:cubicBezTo>
                <a:cubicBezTo>
                  <a:pt x="19226" y="18903"/>
                  <a:pt x="19226" y="18913"/>
                  <a:pt x="19226" y="18913"/>
                </a:cubicBezTo>
                <a:cubicBezTo>
                  <a:pt x="19231" y="18913"/>
                  <a:pt x="19231" y="18903"/>
                  <a:pt x="19237" y="18913"/>
                </a:cubicBezTo>
                <a:cubicBezTo>
                  <a:pt x="19237" y="18913"/>
                  <a:pt x="19237" y="18913"/>
                  <a:pt x="19237" y="18913"/>
                </a:cubicBezTo>
                <a:cubicBezTo>
                  <a:pt x="19237" y="18913"/>
                  <a:pt x="19237" y="18913"/>
                  <a:pt x="19237" y="18913"/>
                </a:cubicBezTo>
                <a:cubicBezTo>
                  <a:pt x="19243" y="18913"/>
                  <a:pt x="19243" y="18924"/>
                  <a:pt x="19243" y="18935"/>
                </a:cubicBezTo>
                <a:cubicBezTo>
                  <a:pt x="19248" y="18935"/>
                  <a:pt x="19254" y="18935"/>
                  <a:pt x="19254" y="18946"/>
                </a:cubicBezTo>
                <a:cubicBezTo>
                  <a:pt x="19259" y="18946"/>
                  <a:pt x="19259" y="18956"/>
                  <a:pt x="19265" y="18956"/>
                </a:cubicBezTo>
                <a:cubicBezTo>
                  <a:pt x="19265" y="18956"/>
                  <a:pt x="19271" y="18946"/>
                  <a:pt x="19276" y="18946"/>
                </a:cubicBezTo>
                <a:cubicBezTo>
                  <a:pt x="19276" y="18946"/>
                  <a:pt x="19276" y="18956"/>
                  <a:pt x="19276" y="18956"/>
                </a:cubicBezTo>
                <a:cubicBezTo>
                  <a:pt x="19282" y="18956"/>
                  <a:pt x="19282" y="18956"/>
                  <a:pt x="19282" y="18956"/>
                </a:cubicBezTo>
                <a:cubicBezTo>
                  <a:pt x="19288" y="18967"/>
                  <a:pt x="19288" y="18978"/>
                  <a:pt x="19288" y="18978"/>
                </a:cubicBezTo>
                <a:cubicBezTo>
                  <a:pt x="19288" y="18978"/>
                  <a:pt x="19293" y="18989"/>
                  <a:pt x="19293" y="18989"/>
                </a:cubicBezTo>
                <a:cubicBezTo>
                  <a:pt x="19293" y="18989"/>
                  <a:pt x="19293" y="18989"/>
                  <a:pt x="19293" y="18989"/>
                </a:cubicBezTo>
                <a:cubicBezTo>
                  <a:pt x="19293" y="18989"/>
                  <a:pt x="19293" y="18989"/>
                  <a:pt x="19293" y="18989"/>
                </a:cubicBezTo>
                <a:cubicBezTo>
                  <a:pt x="19293" y="18989"/>
                  <a:pt x="19293" y="18978"/>
                  <a:pt x="19293" y="18978"/>
                </a:cubicBezTo>
                <a:cubicBezTo>
                  <a:pt x="19293" y="18967"/>
                  <a:pt x="19293" y="18967"/>
                  <a:pt x="19293" y="18956"/>
                </a:cubicBezTo>
                <a:cubicBezTo>
                  <a:pt x="19293" y="18946"/>
                  <a:pt x="19288" y="18956"/>
                  <a:pt x="19288" y="18956"/>
                </a:cubicBezTo>
                <a:cubicBezTo>
                  <a:pt x="19282" y="18946"/>
                  <a:pt x="19282" y="18935"/>
                  <a:pt x="19288" y="18935"/>
                </a:cubicBezTo>
                <a:cubicBezTo>
                  <a:pt x="19293" y="18935"/>
                  <a:pt x="19293" y="18935"/>
                  <a:pt x="19293" y="18935"/>
                </a:cubicBezTo>
                <a:cubicBezTo>
                  <a:pt x="19299" y="18924"/>
                  <a:pt x="19304" y="18924"/>
                  <a:pt x="19310" y="18924"/>
                </a:cubicBezTo>
                <a:cubicBezTo>
                  <a:pt x="19310" y="18924"/>
                  <a:pt x="19310" y="18924"/>
                  <a:pt x="19316" y="18924"/>
                </a:cubicBezTo>
                <a:cubicBezTo>
                  <a:pt x="19321" y="18924"/>
                  <a:pt x="19327" y="18924"/>
                  <a:pt x="19327" y="18924"/>
                </a:cubicBezTo>
                <a:cubicBezTo>
                  <a:pt x="19333" y="18913"/>
                  <a:pt x="19333" y="18903"/>
                  <a:pt x="19338" y="18903"/>
                </a:cubicBezTo>
                <a:cubicBezTo>
                  <a:pt x="19338" y="18892"/>
                  <a:pt x="19344" y="18892"/>
                  <a:pt x="19349" y="18881"/>
                </a:cubicBezTo>
                <a:cubicBezTo>
                  <a:pt x="19349" y="18881"/>
                  <a:pt x="19355" y="18870"/>
                  <a:pt x="19361" y="18870"/>
                </a:cubicBezTo>
                <a:cubicBezTo>
                  <a:pt x="19361" y="18860"/>
                  <a:pt x="19366" y="18860"/>
                  <a:pt x="19366" y="18849"/>
                </a:cubicBezTo>
                <a:cubicBezTo>
                  <a:pt x="19372" y="18838"/>
                  <a:pt x="19372" y="18838"/>
                  <a:pt x="19378" y="18838"/>
                </a:cubicBezTo>
                <a:cubicBezTo>
                  <a:pt x="19383" y="18827"/>
                  <a:pt x="19389" y="18827"/>
                  <a:pt x="19389" y="18817"/>
                </a:cubicBezTo>
                <a:cubicBezTo>
                  <a:pt x="19394" y="18806"/>
                  <a:pt x="19411" y="18806"/>
                  <a:pt x="19417" y="18806"/>
                </a:cubicBezTo>
                <a:cubicBezTo>
                  <a:pt x="19423" y="18806"/>
                  <a:pt x="19428" y="18806"/>
                  <a:pt x="19434" y="18806"/>
                </a:cubicBezTo>
                <a:cubicBezTo>
                  <a:pt x="19439" y="18806"/>
                  <a:pt x="19445" y="18795"/>
                  <a:pt x="19451" y="18795"/>
                </a:cubicBezTo>
                <a:cubicBezTo>
                  <a:pt x="19456" y="18806"/>
                  <a:pt x="19462" y="18806"/>
                  <a:pt x="19468" y="18806"/>
                </a:cubicBezTo>
                <a:cubicBezTo>
                  <a:pt x="19468" y="18806"/>
                  <a:pt x="19473" y="18806"/>
                  <a:pt x="19473" y="18806"/>
                </a:cubicBezTo>
                <a:cubicBezTo>
                  <a:pt x="19479" y="18806"/>
                  <a:pt x="19479" y="18806"/>
                  <a:pt x="19484" y="18806"/>
                </a:cubicBezTo>
                <a:cubicBezTo>
                  <a:pt x="19490" y="18795"/>
                  <a:pt x="19490" y="18795"/>
                  <a:pt x="19490" y="18795"/>
                </a:cubicBezTo>
                <a:cubicBezTo>
                  <a:pt x="19490" y="18795"/>
                  <a:pt x="19496" y="18795"/>
                  <a:pt x="19496" y="18795"/>
                </a:cubicBezTo>
                <a:cubicBezTo>
                  <a:pt x="19501" y="18784"/>
                  <a:pt x="19501" y="18774"/>
                  <a:pt x="19501" y="18774"/>
                </a:cubicBezTo>
                <a:cubicBezTo>
                  <a:pt x="19507" y="18752"/>
                  <a:pt x="19524" y="18774"/>
                  <a:pt x="19524" y="18752"/>
                </a:cubicBezTo>
                <a:cubicBezTo>
                  <a:pt x="19524" y="18741"/>
                  <a:pt x="19524" y="18741"/>
                  <a:pt x="19529" y="18741"/>
                </a:cubicBezTo>
                <a:cubicBezTo>
                  <a:pt x="19529" y="18731"/>
                  <a:pt x="19529" y="18731"/>
                  <a:pt x="19529" y="18720"/>
                </a:cubicBezTo>
                <a:cubicBezTo>
                  <a:pt x="19529" y="18720"/>
                  <a:pt x="19524" y="18709"/>
                  <a:pt x="19524" y="18709"/>
                </a:cubicBezTo>
                <a:cubicBezTo>
                  <a:pt x="19518" y="18699"/>
                  <a:pt x="19518" y="18688"/>
                  <a:pt x="19518" y="18677"/>
                </a:cubicBezTo>
                <a:cubicBezTo>
                  <a:pt x="19518" y="18677"/>
                  <a:pt x="19518" y="18666"/>
                  <a:pt x="19518" y="18666"/>
                </a:cubicBezTo>
                <a:cubicBezTo>
                  <a:pt x="19524" y="18656"/>
                  <a:pt x="19524" y="18645"/>
                  <a:pt x="19529" y="18634"/>
                </a:cubicBezTo>
                <a:cubicBezTo>
                  <a:pt x="19529" y="18634"/>
                  <a:pt x="19529" y="18634"/>
                  <a:pt x="19529" y="18623"/>
                </a:cubicBezTo>
                <a:cubicBezTo>
                  <a:pt x="19529" y="18613"/>
                  <a:pt x="19529" y="18602"/>
                  <a:pt x="19535" y="18591"/>
                </a:cubicBezTo>
                <a:cubicBezTo>
                  <a:pt x="19535" y="18580"/>
                  <a:pt x="19535" y="18570"/>
                  <a:pt x="19535" y="18559"/>
                </a:cubicBezTo>
                <a:cubicBezTo>
                  <a:pt x="19535" y="18548"/>
                  <a:pt x="19541" y="18537"/>
                  <a:pt x="19541" y="18527"/>
                </a:cubicBezTo>
                <a:cubicBezTo>
                  <a:pt x="19546" y="18505"/>
                  <a:pt x="19552" y="18484"/>
                  <a:pt x="19558" y="18462"/>
                </a:cubicBezTo>
                <a:cubicBezTo>
                  <a:pt x="19558" y="18462"/>
                  <a:pt x="19558" y="18441"/>
                  <a:pt x="19563" y="18441"/>
                </a:cubicBezTo>
                <a:cubicBezTo>
                  <a:pt x="19563" y="18441"/>
                  <a:pt x="19569" y="18441"/>
                  <a:pt x="19574" y="18430"/>
                </a:cubicBezTo>
                <a:cubicBezTo>
                  <a:pt x="19574" y="18430"/>
                  <a:pt x="19574" y="18430"/>
                  <a:pt x="19574" y="18419"/>
                </a:cubicBezTo>
                <a:cubicBezTo>
                  <a:pt x="19574" y="18419"/>
                  <a:pt x="19574" y="18419"/>
                  <a:pt x="19574" y="18408"/>
                </a:cubicBezTo>
                <a:cubicBezTo>
                  <a:pt x="19580" y="18408"/>
                  <a:pt x="19580" y="18408"/>
                  <a:pt x="19580" y="18398"/>
                </a:cubicBezTo>
                <a:cubicBezTo>
                  <a:pt x="19574" y="18398"/>
                  <a:pt x="19574" y="18398"/>
                  <a:pt x="19574" y="18387"/>
                </a:cubicBezTo>
                <a:cubicBezTo>
                  <a:pt x="19574" y="18376"/>
                  <a:pt x="19574" y="18365"/>
                  <a:pt x="19580" y="18365"/>
                </a:cubicBezTo>
                <a:cubicBezTo>
                  <a:pt x="19580" y="18355"/>
                  <a:pt x="19586" y="18355"/>
                  <a:pt x="19586" y="18344"/>
                </a:cubicBezTo>
                <a:cubicBezTo>
                  <a:pt x="19580" y="18344"/>
                  <a:pt x="19580" y="18344"/>
                  <a:pt x="19580" y="18333"/>
                </a:cubicBezTo>
                <a:cubicBezTo>
                  <a:pt x="19580" y="18322"/>
                  <a:pt x="19586" y="18322"/>
                  <a:pt x="19586" y="18322"/>
                </a:cubicBezTo>
                <a:cubicBezTo>
                  <a:pt x="19591" y="18312"/>
                  <a:pt x="19591" y="18301"/>
                  <a:pt x="19597" y="18290"/>
                </a:cubicBezTo>
                <a:cubicBezTo>
                  <a:pt x="19597" y="18279"/>
                  <a:pt x="19603" y="18279"/>
                  <a:pt x="19603" y="18269"/>
                </a:cubicBezTo>
                <a:cubicBezTo>
                  <a:pt x="19608" y="18258"/>
                  <a:pt x="19608" y="18258"/>
                  <a:pt x="19608" y="18247"/>
                </a:cubicBezTo>
                <a:cubicBezTo>
                  <a:pt x="19608" y="18236"/>
                  <a:pt x="19614" y="18226"/>
                  <a:pt x="19608" y="18215"/>
                </a:cubicBezTo>
                <a:cubicBezTo>
                  <a:pt x="19608" y="18204"/>
                  <a:pt x="19608" y="18204"/>
                  <a:pt x="19614" y="18193"/>
                </a:cubicBezTo>
                <a:cubicBezTo>
                  <a:pt x="19614" y="18183"/>
                  <a:pt x="19619" y="18183"/>
                  <a:pt x="19625" y="18172"/>
                </a:cubicBezTo>
                <a:cubicBezTo>
                  <a:pt x="19631" y="18161"/>
                  <a:pt x="19631" y="18161"/>
                  <a:pt x="19631" y="18150"/>
                </a:cubicBezTo>
                <a:cubicBezTo>
                  <a:pt x="19636" y="18140"/>
                  <a:pt x="19636" y="18129"/>
                  <a:pt x="19642" y="18129"/>
                </a:cubicBezTo>
                <a:cubicBezTo>
                  <a:pt x="19642" y="18118"/>
                  <a:pt x="19648" y="18107"/>
                  <a:pt x="19653" y="18107"/>
                </a:cubicBezTo>
                <a:cubicBezTo>
                  <a:pt x="19659" y="18107"/>
                  <a:pt x="19664" y="18107"/>
                  <a:pt x="19664" y="18097"/>
                </a:cubicBezTo>
                <a:cubicBezTo>
                  <a:pt x="19664" y="18086"/>
                  <a:pt x="19664" y="18075"/>
                  <a:pt x="19676" y="18075"/>
                </a:cubicBezTo>
                <a:cubicBezTo>
                  <a:pt x="19676" y="18064"/>
                  <a:pt x="19681" y="18064"/>
                  <a:pt x="19687" y="18064"/>
                </a:cubicBezTo>
                <a:cubicBezTo>
                  <a:pt x="19687" y="18054"/>
                  <a:pt x="19687" y="18043"/>
                  <a:pt x="19687" y="18032"/>
                </a:cubicBezTo>
                <a:cubicBezTo>
                  <a:pt x="19687" y="18021"/>
                  <a:pt x="19687" y="18021"/>
                  <a:pt x="19687" y="18011"/>
                </a:cubicBezTo>
                <a:cubicBezTo>
                  <a:pt x="19693" y="18000"/>
                  <a:pt x="19693" y="18000"/>
                  <a:pt x="19698" y="17989"/>
                </a:cubicBezTo>
                <a:cubicBezTo>
                  <a:pt x="19698" y="17979"/>
                  <a:pt x="19704" y="17968"/>
                  <a:pt x="19704" y="17968"/>
                </a:cubicBezTo>
                <a:cubicBezTo>
                  <a:pt x="19710" y="17957"/>
                  <a:pt x="19710" y="17946"/>
                  <a:pt x="19710" y="17936"/>
                </a:cubicBezTo>
                <a:cubicBezTo>
                  <a:pt x="19715" y="17925"/>
                  <a:pt x="19715" y="17925"/>
                  <a:pt x="19715" y="17914"/>
                </a:cubicBezTo>
                <a:cubicBezTo>
                  <a:pt x="19715" y="17903"/>
                  <a:pt x="19715" y="17903"/>
                  <a:pt x="19715" y="17893"/>
                </a:cubicBezTo>
                <a:cubicBezTo>
                  <a:pt x="19721" y="17882"/>
                  <a:pt x="19721" y="17871"/>
                  <a:pt x="19721" y="17860"/>
                </a:cubicBezTo>
                <a:cubicBezTo>
                  <a:pt x="19721" y="17860"/>
                  <a:pt x="19721" y="17860"/>
                  <a:pt x="19721" y="17850"/>
                </a:cubicBezTo>
                <a:cubicBezTo>
                  <a:pt x="19721" y="17839"/>
                  <a:pt x="19721" y="17828"/>
                  <a:pt x="19721" y="17807"/>
                </a:cubicBezTo>
                <a:cubicBezTo>
                  <a:pt x="19721" y="17785"/>
                  <a:pt x="19726" y="17764"/>
                  <a:pt x="19732" y="17742"/>
                </a:cubicBezTo>
                <a:cubicBezTo>
                  <a:pt x="19732" y="17731"/>
                  <a:pt x="19738" y="17721"/>
                  <a:pt x="19738" y="17710"/>
                </a:cubicBezTo>
                <a:cubicBezTo>
                  <a:pt x="19738" y="17688"/>
                  <a:pt x="19743" y="17678"/>
                  <a:pt x="19743" y="17656"/>
                </a:cubicBezTo>
                <a:cubicBezTo>
                  <a:pt x="19743" y="17645"/>
                  <a:pt x="19743" y="17645"/>
                  <a:pt x="19743" y="17635"/>
                </a:cubicBezTo>
                <a:cubicBezTo>
                  <a:pt x="19743" y="17613"/>
                  <a:pt x="19749" y="17602"/>
                  <a:pt x="19749" y="17592"/>
                </a:cubicBezTo>
                <a:cubicBezTo>
                  <a:pt x="19755" y="17581"/>
                  <a:pt x="19755" y="17570"/>
                  <a:pt x="19755" y="17570"/>
                </a:cubicBezTo>
                <a:cubicBezTo>
                  <a:pt x="19760" y="17559"/>
                  <a:pt x="19760" y="17559"/>
                  <a:pt x="19755" y="17549"/>
                </a:cubicBezTo>
                <a:cubicBezTo>
                  <a:pt x="19755" y="17538"/>
                  <a:pt x="19755" y="17538"/>
                  <a:pt x="19755" y="17527"/>
                </a:cubicBezTo>
                <a:close/>
                <a:moveTo>
                  <a:pt x="19203" y="19171"/>
                </a:moveTo>
                <a:cubicBezTo>
                  <a:pt x="19203" y="19171"/>
                  <a:pt x="19203" y="19171"/>
                  <a:pt x="19203" y="19171"/>
                </a:cubicBezTo>
                <a:cubicBezTo>
                  <a:pt x="19197" y="19171"/>
                  <a:pt x="19197" y="19182"/>
                  <a:pt x="19197" y="19182"/>
                </a:cubicBezTo>
                <a:cubicBezTo>
                  <a:pt x="19203" y="19182"/>
                  <a:pt x="19203" y="19182"/>
                  <a:pt x="19203" y="19171"/>
                </a:cubicBezTo>
                <a:close/>
                <a:moveTo>
                  <a:pt x="19428" y="19171"/>
                </a:moveTo>
                <a:cubicBezTo>
                  <a:pt x="19428" y="19171"/>
                  <a:pt x="19423" y="19171"/>
                  <a:pt x="19423" y="19171"/>
                </a:cubicBezTo>
                <a:cubicBezTo>
                  <a:pt x="19417" y="19161"/>
                  <a:pt x="19423" y="19161"/>
                  <a:pt x="19417" y="19161"/>
                </a:cubicBezTo>
                <a:cubicBezTo>
                  <a:pt x="19417" y="19161"/>
                  <a:pt x="19411" y="19161"/>
                  <a:pt x="19411" y="19161"/>
                </a:cubicBezTo>
                <a:cubicBezTo>
                  <a:pt x="19406" y="19161"/>
                  <a:pt x="19406" y="19161"/>
                  <a:pt x="19400" y="19161"/>
                </a:cubicBezTo>
                <a:cubicBezTo>
                  <a:pt x="19400" y="19161"/>
                  <a:pt x="19394" y="19171"/>
                  <a:pt x="19400" y="19171"/>
                </a:cubicBezTo>
                <a:cubicBezTo>
                  <a:pt x="19400" y="19171"/>
                  <a:pt x="19406" y="19171"/>
                  <a:pt x="19406" y="19171"/>
                </a:cubicBezTo>
                <a:cubicBezTo>
                  <a:pt x="19406" y="19182"/>
                  <a:pt x="19406" y="19182"/>
                  <a:pt x="19411" y="19182"/>
                </a:cubicBezTo>
                <a:cubicBezTo>
                  <a:pt x="19411" y="19193"/>
                  <a:pt x="19411" y="19182"/>
                  <a:pt x="19417" y="19182"/>
                </a:cubicBezTo>
                <a:cubicBezTo>
                  <a:pt x="19417" y="19182"/>
                  <a:pt x="19423" y="19193"/>
                  <a:pt x="19423" y="19182"/>
                </a:cubicBezTo>
                <a:cubicBezTo>
                  <a:pt x="19423" y="19182"/>
                  <a:pt x="19428" y="19182"/>
                  <a:pt x="19428" y="19182"/>
                </a:cubicBezTo>
                <a:cubicBezTo>
                  <a:pt x="19428" y="19171"/>
                  <a:pt x="19434" y="19171"/>
                  <a:pt x="19428" y="19171"/>
                </a:cubicBezTo>
                <a:close/>
                <a:moveTo>
                  <a:pt x="19411" y="19204"/>
                </a:moveTo>
                <a:cubicBezTo>
                  <a:pt x="19411" y="19204"/>
                  <a:pt x="19411" y="19193"/>
                  <a:pt x="19411" y="19193"/>
                </a:cubicBezTo>
                <a:cubicBezTo>
                  <a:pt x="19411" y="19193"/>
                  <a:pt x="19400" y="19193"/>
                  <a:pt x="19400" y="19193"/>
                </a:cubicBezTo>
                <a:cubicBezTo>
                  <a:pt x="19400" y="19204"/>
                  <a:pt x="19406" y="19193"/>
                  <a:pt x="19406" y="19204"/>
                </a:cubicBezTo>
                <a:cubicBezTo>
                  <a:pt x="19406" y="19204"/>
                  <a:pt x="19406" y="19204"/>
                  <a:pt x="19411" y="19204"/>
                </a:cubicBezTo>
                <a:close/>
                <a:moveTo>
                  <a:pt x="19574" y="14271"/>
                </a:moveTo>
                <a:cubicBezTo>
                  <a:pt x="19574" y="14282"/>
                  <a:pt x="19580" y="14282"/>
                  <a:pt x="19580" y="14282"/>
                </a:cubicBezTo>
                <a:cubicBezTo>
                  <a:pt x="19591" y="14282"/>
                  <a:pt x="19603" y="14303"/>
                  <a:pt x="19608" y="14314"/>
                </a:cubicBezTo>
                <a:cubicBezTo>
                  <a:pt x="19619" y="14314"/>
                  <a:pt x="19625" y="14325"/>
                  <a:pt x="19631" y="14336"/>
                </a:cubicBezTo>
                <a:cubicBezTo>
                  <a:pt x="19636" y="14336"/>
                  <a:pt x="19642" y="14346"/>
                  <a:pt x="19642" y="14346"/>
                </a:cubicBezTo>
                <a:cubicBezTo>
                  <a:pt x="19648" y="14346"/>
                  <a:pt x="19653" y="14357"/>
                  <a:pt x="19653" y="14357"/>
                </a:cubicBezTo>
                <a:cubicBezTo>
                  <a:pt x="19659" y="14368"/>
                  <a:pt x="19659" y="14368"/>
                  <a:pt x="19664" y="14368"/>
                </a:cubicBezTo>
                <a:cubicBezTo>
                  <a:pt x="19670" y="14379"/>
                  <a:pt x="19670" y="14379"/>
                  <a:pt x="19676" y="14389"/>
                </a:cubicBezTo>
                <a:cubicBezTo>
                  <a:pt x="19681" y="14400"/>
                  <a:pt x="19687" y="14411"/>
                  <a:pt x="19693" y="14432"/>
                </a:cubicBezTo>
                <a:cubicBezTo>
                  <a:pt x="19698" y="14432"/>
                  <a:pt x="19698" y="14443"/>
                  <a:pt x="19698" y="14454"/>
                </a:cubicBezTo>
                <a:cubicBezTo>
                  <a:pt x="19698" y="14464"/>
                  <a:pt x="19698" y="14475"/>
                  <a:pt x="19698" y="14486"/>
                </a:cubicBezTo>
                <a:cubicBezTo>
                  <a:pt x="19698" y="14497"/>
                  <a:pt x="19704" y="14497"/>
                  <a:pt x="19704" y="14507"/>
                </a:cubicBezTo>
                <a:cubicBezTo>
                  <a:pt x="19710" y="14518"/>
                  <a:pt x="19710" y="14529"/>
                  <a:pt x="19715" y="14529"/>
                </a:cubicBezTo>
                <a:cubicBezTo>
                  <a:pt x="19721" y="14529"/>
                  <a:pt x="19715" y="14507"/>
                  <a:pt x="19721" y="14507"/>
                </a:cubicBezTo>
                <a:cubicBezTo>
                  <a:pt x="19721" y="14497"/>
                  <a:pt x="19726" y="14497"/>
                  <a:pt x="19726" y="14475"/>
                </a:cubicBezTo>
                <a:cubicBezTo>
                  <a:pt x="19726" y="14475"/>
                  <a:pt x="19726" y="14464"/>
                  <a:pt x="19726" y="14454"/>
                </a:cubicBezTo>
                <a:cubicBezTo>
                  <a:pt x="19721" y="14454"/>
                  <a:pt x="19721" y="14443"/>
                  <a:pt x="19715" y="14443"/>
                </a:cubicBezTo>
                <a:cubicBezTo>
                  <a:pt x="19715" y="14443"/>
                  <a:pt x="19715" y="14432"/>
                  <a:pt x="19715" y="14432"/>
                </a:cubicBezTo>
                <a:cubicBezTo>
                  <a:pt x="19715" y="14421"/>
                  <a:pt x="19710" y="14411"/>
                  <a:pt x="19710" y="14411"/>
                </a:cubicBezTo>
                <a:cubicBezTo>
                  <a:pt x="19704" y="14411"/>
                  <a:pt x="19698" y="14411"/>
                  <a:pt x="19693" y="14400"/>
                </a:cubicBezTo>
                <a:cubicBezTo>
                  <a:pt x="19693" y="14400"/>
                  <a:pt x="19687" y="14389"/>
                  <a:pt x="19687" y="14389"/>
                </a:cubicBezTo>
                <a:cubicBezTo>
                  <a:pt x="19681" y="14379"/>
                  <a:pt x="19681" y="14368"/>
                  <a:pt x="19676" y="14368"/>
                </a:cubicBezTo>
                <a:cubicBezTo>
                  <a:pt x="19670" y="14357"/>
                  <a:pt x="19664" y="14346"/>
                  <a:pt x="19659" y="14336"/>
                </a:cubicBezTo>
                <a:cubicBezTo>
                  <a:pt x="19653" y="14325"/>
                  <a:pt x="19648" y="14325"/>
                  <a:pt x="19642" y="14325"/>
                </a:cubicBezTo>
                <a:cubicBezTo>
                  <a:pt x="19642" y="14314"/>
                  <a:pt x="19636" y="14314"/>
                  <a:pt x="19631" y="14314"/>
                </a:cubicBezTo>
                <a:cubicBezTo>
                  <a:pt x="19631" y="14303"/>
                  <a:pt x="19631" y="14303"/>
                  <a:pt x="19625" y="14293"/>
                </a:cubicBezTo>
                <a:cubicBezTo>
                  <a:pt x="19625" y="14293"/>
                  <a:pt x="19619" y="14293"/>
                  <a:pt x="19614" y="14293"/>
                </a:cubicBezTo>
                <a:cubicBezTo>
                  <a:pt x="19608" y="14293"/>
                  <a:pt x="19608" y="14282"/>
                  <a:pt x="19603" y="14282"/>
                </a:cubicBezTo>
                <a:cubicBezTo>
                  <a:pt x="19603" y="14282"/>
                  <a:pt x="19597" y="14271"/>
                  <a:pt x="19597" y="14271"/>
                </a:cubicBezTo>
                <a:cubicBezTo>
                  <a:pt x="19591" y="14271"/>
                  <a:pt x="19586" y="14260"/>
                  <a:pt x="19586" y="14260"/>
                </a:cubicBezTo>
                <a:cubicBezTo>
                  <a:pt x="19586" y="14260"/>
                  <a:pt x="19580" y="14250"/>
                  <a:pt x="19580" y="14250"/>
                </a:cubicBezTo>
                <a:cubicBezTo>
                  <a:pt x="19574" y="14260"/>
                  <a:pt x="19580" y="14260"/>
                  <a:pt x="19580" y="14260"/>
                </a:cubicBezTo>
                <a:cubicBezTo>
                  <a:pt x="19580" y="14260"/>
                  <a:pt x="19580" y="14271"/>
                  <a:pt x="19580" y="14271"/>
                </a:cubicBezTo>
                <a:cubicBezTo>
                  <a:pt x="19580" y="14271"/>
                  <a:pt x="19574" y="14271"/>
                  <a:pt x="19574" y="14271"/>
                </a:cubicBezTo>
                <a:close/>
                <a:moveTo>
                  <a:pt x="19394" y="19139"/>
                </a:moveTo>
                <a:cubicBezTo>
                  <a:pt x="19394" y="19139"/>
                  <a:pt x="19394" y="19150"/>
                  <a:pt x="19400" y="19150"/>
                </a:cubicBezTo>
                <a:cubicBezTo>
                  <a:pt x="19400" y="19150"/>
                  <a:pt x="19400" y="19161"/>
                  <a:pt x="19400" y="19161"/>
                </a:cubicBezTo>
                <a:cubicBezTo>
                  <a:pt x="19406" y="19161"/>
                  <a:pt x="19411" y="19150"/>
                  <a:pt x="19411" y="19150"/>
                </a:cubicBezTo>
                <a:cubicBezTo>
                  <a:pt x="19417" y="19139"/>
                  <a:pt x="19411" y="19150"/>
                  <a:pt x="19417" y="19150"/>
                </a:cubicBezTo>
                <a:cubicBezTo>
                  <a:pt x="19417" y="19150"/>
                  <a:pt x="19417" y="19150"/>
                  <a:pt x="19423" y="19139"/>
                </a:cubicBezTo>
                <a:cubicBezTo>
                  <a:pt x="19423" y="19139"/>
                  <a:pt x="19423" y="19128"/>
                  <a:pt x="19423" y="19118"/>
                </a:cubicBezTo>
                <a:cubicBezTo>
                  <a:pt x="19417" y="19118"/>
                  <a:pt x="19417" y="19118"/>
                  <a:pt x="19411" y="19118"/>
                </a:cubicBezTo>
                <a:cubicBezTo>
                  <a:pt x="19411" y="19107"/>
                  <a:pt x="19411" y="19107"/>
                  <a:pt x="19406" y="19096"/>
                </a:cubicBezTo>
                <a:cubicBezTo>
                  <a:pt x="19406" y="19096"/>
                  <a:pt x="19406" y="19085"/>
                  <a:pt x="19400" y="19085"/>
                </a:cubicBezTo>
                <a:cubicBezTo>
                  <a:pt x="19400" y="19075"/>
                  <a:pt x="19394" y="19075"/>
                  <a:pt x="19394" y="19075"/>
                </a:cubicBezTo>
                <a:cubicBezTo>
                  <a:pt x="19389" y="19075"/>
                  <a:pt x="19389" y="19085"/>
                  <a:pt x="19389" y="19085"/>
                </a:cubicBezTo>
                <a:cubicBezTo>
                  <a:pt x="19383" y="19096"/>
                  <a:pt x="19383" y="19096"/>
                  <a:pt x="19383" y="19096"/>
                </a:cubicBezTo>
                <a:cubicBezTo>
                  <a:pt x="19378" y="19107"/>
                  <a:pt x="19383" y="19107"/>
                  <a:pt x="19389" y="19118"/>
                </a:cubicBezTo>
                <a:cubicBezTo>
                  <a:pt x="19389" y="19128"/>
                  <a:pt x="19389" y="19139"/>
                  <a:pt x="19394" y="19139"/>
                </a:cubicBezTo>
                <a:close/>
                <a:moveTo>
                  <a:pt x="17211" y="14787"/>
                </a:moveTo>
                <a:cubicBezTo>
                  <a:pt x="17200" y="14787"/>
                  <a:pt x="17189" y="14776"/>
                  <a:pt x="17178" y="14776"/>
                </a:cubicBezTo>
                <a:cubicBezTo>
                  <a:pt x="17172" y="14776"/>
                  <a:pt x="17166" y="14776"/>
                  <a:pt x="17161" y="14776"/>
                </a:cubicBezTo>
                <a:cubicBezTo>
                  <a:pt x="17155" y="14776"/>
                  <a:pt x="17155" y="14776"/>
                  <a:pt x="17155" y="14776"/>
                </a:cubicBezTo>
                <a:cubicBezTo>
                  <a:pt x="17149" y="14776"/>
                  <a:pt x="17149" y="14787"/>
                  <a:pt x="17144" y="14787"/>
                </a:cubicBezTo>
                <a:cubicBezTo>
                  <a:pt x="17138" y="14798"/>
                  <a:pt x="17138" y="14798"/>
                  <a:pt x="17133" y="14798"/>
                </a:cubicBezTo>
                <a:cubicBezTo>
                  <a:pt x="17133" y="14819"/>
                  <a:pt x="17138" y="14808"/>
                  <a:pt x="17144" y="14808"/>
                </a:cubicBezTo>
                <a:cubicBezTo>
                  <a:pt x="17144" y="14808"/>
                  <a:pt x="17144" y="14819"/>
                  <a:pt x="17149" y="14819"/>
                </a:cubicBezTo>
                <a:cubicBezTo>
                  <a:pt x="17149" y="14819"/>
                  <a:pt x="17155" y="14819"/>
                  <a:pt x="17155" y="14819"/>
                </a:cubicBezTo>
                <a:cubicBezTo>
                  <a:pt x="17161" y="14819"/>
                  <a:pt x="17166" y="14819"/>
                  <a:pt x="17172" y="14819"/>
                </a:cubicBezTo>
                <a:cubicBezTo>
                  <a:pt x="17178" y="14819"/>
                  <a:pt x="17178" y="14819"/>
                  <a:pt x="17183" y="14819"/>
                </a:cubicBezTo>
                <a:cubicBezTo>
                  <a:pt x="17189" y="14819"/>
                  <a:pt x="17189" y="14819"/>
                  <a:pt x="17189" y="14808"/>
                </a:cubicBezTo>
                <a:cubicBezTo>
                  <a:pt x="17194" y="14808"/>
                  <a:pt x="17194" y="14808"/>
                  <a:pt x="17200" y="14808"/>
                </a:cubicBezTo>
                <a:cubicBezTo>
                  <a:pt x="17206" y="14808"/>
                  <a:pt x="17206" y="14798"/>
                  <a:pt x="17211" y="14798"/>
                </a:cubicBezTo>
                <a:cubicBezTo>
                  <a:pt x="17211" y="14798"/>
                  <a:pt x="17223" y="14798"/>
                  <a:pt x="17223" y="14787"/>
                </a:cubicBezTo>
                <a:cubicBezTo>
                  <a:pt x="17223" y="14776"/>
                  <a:pt x="17211" y="14787"/>
                  <a:pt x="17211" y="14787"/>
                </a:cubicBezTo>
                <a:close/>
                <a:moveTo>
                  <a:pt x="4951" y="10607"/>
                </a:moveTo>
                <a:cubicBezTo>
                  <a:pt x="4951" y="10596"/>
                  <a:pt x="4951" y="10596"/>
                  <a:pt x="4946" y="10596"/>
                </a:cubicBezTo>
                <a:cubicBezTo>
                  <a:pt x="4946" y="10596"/>
                  <a:pt x="4946" y="10596"/>
                  <a:pt x="4940" y="10596"/>
                </a:cubicBezTo>
                <a:cubicBezTo>
                  <a:pt x="4940" y="10585"/>
                  <a:pt x="4940" y="10585"/>
                  <a:pt x="4940" y="10585"/>
                </a:cubicBezTo>
                <a:cubicBezTo>
                  <a:pt x="4940" y="10574"/>
                  <a:pt x="4940" y="10585"/>
                  <a:pt x="4934" y="10574"/>
                </a:cubicBezTo>
                <a:cubicBezTo>
                  <a:pt x="4934" y="10574"/>
                  <a:pt x="4934" y="10564"/>
                  <a:pt x="4929" y="10564"/>
                </a:cubicBezTo>
                <a:cubicBezTo>
                  <a:pt x="4923" y="10553"/>
                  <a:pt x="4918" y="10553"/>
                  <a:pt x="4918" y="10553"/>
                </a:cubicBezTo>
                <a:cubicBezTo>
                  <a:pt x="4912" y="10553"/>
                  <a:pt x="4901" y="10553"/>
                  <a:pt x="4901" y="10564"/>
                </a:cubicBezTo>
                <a:cubicBezTo>
                  <a:pt x="4906" y="10564"/>
                  <a:pt x="4912" y="10564"/>
                  <a:pt x="4912" y="10564"/>
                </a:cubicBezTo>
                <a:cubicBezTo>
                  <a:pt x="4918" y="10564"/>
                  <a:pt x="4918" y="10564"/>
                  <a:pt x="4918" y="10564"/>
                </a:cubicBezTo>
                <a:cubicBezTo>
                  <a:pt x="4923" y="10564"/>
                  <a:pt x="4923" y="10564"/>
                  <a:pt x="4923" y="10564"/>
                </a:cubicBezTo>
                <a:cubicBezTo>
                  <a:pt x="4929" y="10564"/>
                  <a:pt x="4929" y="10564"/>
                  <a:pt x="4929" y="10574"/>
                </a:cubicBezTo>
                <a:cubicBezTo>
                  <a:pt x="4929" y="10574"/>
                  <a:pt x="4929" y="10574"/>
                  <a:pt x="4929" y="10585"/>
                </a:cubicBezTo>
                <a:cubicBezTo>
                  <a:pt x="4934" y="10585"/>
                  <a:pt x="4940" y="10585"/>
                  <a:pt x="4940" y="10596"/>
                </a:cubicBezTo>
                <a:cubicBezTo>
                  <a:pt x="4940" y="10596"/>
                  <a:pt x="4940" y="10596"/>
                  <a:pt x="4940" y="10607"/>
                </a:cubicBezTo>
                <a:cubicBezTo>
                  <a:pt x="4940" y="10607"/>
                  <a:pt x="4940" y="10607"/>
                  <a:pt x="4946" y="10607"/>
                </a:cubicBezTo>
                <a:cubicBezTo>
                  <a:pt x="4951" y="10607"/>
                  <a:pt x="4940" y="10607"/>
                  <a:pt x="4940" y="10617"/>
                </a:cubicBezTo>
                <a:cubicBezTo>
                  <a:pt x="4946" y="10617"/>
                  <a:pt x="4946" y="10617"/>
                  <a:pt x="4946" y="10617"/>
                </a:cubicBezTo>
                <a:cubicBezTo>
                  <a:pt x="4951" y="10617"/>
                  <a:pt x="4946" y="10617"/>
                  <a:pt x="4946" y="10617"/>
                </a:cubicBezTo>
                <a:cubicBezTo>
                  <a:pt x="4946" y="10628"/>
                  <a:pt x="4940" y="10628"/>
                  <a:pt x="4940" y="10639"/>
                </a:cubicBezTo>
                <a:cubicBezTo>
                  <a:pt x="4940" y="10639"/>
                  <a:pt x="4951" y="10628"/>
                  <a:pt x="4946" y="10639"/>
                </a:cubicBezTo>
                <a:cubicBezTo>
                  <a:pt x="4940" y="10639"/>
                  <a:pt x="4946" y="10650"/>
                  <a:pt x="4946" y="10660"/>
                </a:cubicBezTo>
                <a:cubicBezTo>
                  <a:pt x="4946" y="10671"/>
                  <a:pt x="4940" y="10671"/>
                  <a:pt x="4934" y="10671"/>
                </a:cubicBezTo>
                <a:cubicBezTo>
                  <a:pt x="4934" y="10671"/>
                  <a:pt x="4934" y="10671"/>
                  <a:pt x="4934" y="10682"/>
                </a:cubicBezTo>
                <a:cubicBezTo>
                  <a:pt x="4934" y="10682"/>
                  <a:pt x="4940" y="10682"/>
                  <a:pt x="4940" y="10682"/>
                </a:cubicBezTo>
                <a:cubicBezTo>
                  <a:pt x="4940" y="10682"/>
                  <a:pt x="4946" y="10703"/>
                  <a:pt x="4946" y="10693"/>
                </a:cubicBezTo>
                <a:cubicBezTo>
                  <a:pt x="4951" y="10693"/>
                  <a:pt x="4946" y="10693"/>
                  <a:pt x="4946" y="10682"/>
                </a:cubicBezTo>
                <a:cubicBezTo>
                  <a:pt x="4946" y="10682"/>
                  <a:pt x="4946" y="10671"/>
                  <a:pt x="4946" y="10660"/>
                </a:cubicBezTo>
                <a:cubicBezTo>
                  <a:pt x="4946" y="10660"/>
                  <a:pt x="4951" y="10650"/>
                  <a:pt x="4951" y="10639"/>
                </a:cubicBezTo>
                <a:cubicBezTo>
                  <a:pt x="4957" y="10639"/>
                  <a:pt x="4957" y="10639"/>
                  <a:pt x="4957" y="10639"/>
                </a:cubicBezTo>
                <a:cubicBezTo>
                  <a:pt x="4957" y="10639"/>
                  <a:pt x="4963" y="10639"/>
                  <a:pt x="4963" y="10628"/>
                </a:cubicBezTo>
                <a:cubicBezTo>
                  <a:pt x="4963" y="10628"/>
                  <a:pt x="4957" y="10628"/>
                  <a:pt x="4957" y="10628"/>
                </a:cubicBezTo>
                <a:cubicBezTo>
                  <a:pt x="4957" y="10628"/>
                  <a:pt x="4957" y="10617"/>
                  <a:pt x="4957" y="10617"/>
                </a:cubicBezTo>
                <a:cubicBezTo>
                  <a:pt x="4957" y="10617"/>
                  <a:pt x="4957" y="10607"/>
                  <a:pt x="4957" y="10607"/>
                </a:cubicBezTo>
                <a:cubicBezTo>
                  <a:pt x="4957" y="10607"/>
                  <a:pt x="4957" y="10607"/>
                  <a:pt x="4951" y="10607"/>
                </a:cubicBezTo>
                <a:close/>
                <a:moveTo>
                  <a:pt x="17588" y="12519"/>
                </a:moveTo>
                <a:cubicBezTo>
                  <a:pt x="17588" y="12519"/>
                  <a:pt x="17583" y="12519"/>
                  <a:pt x="17583" y="12519"/>
                </a:cubicBezTo>
                <a:cubicBezTo>
                  <a:pt x="17583" y="12519"/>
                  <a:pt x="17588" y="12530"/>
                  <a:pt x="17588" y="12530"/>
                </a:cubicBezTo>
                <a:cubicBezTo>
                  <a:pt x="17588" y="12530"/>
                  <a:pt x="17588" y="12530"/>
                  <a:pt x="17594" y="12530"/>
                </a:cubicBezTo>
                <a:cubicBezTo>
                  <a:pt x="17594" y="12530"/>
                  <a:pt x="17594" y="12530"/>
                  <a:pt x="17594" y="12530"/>
                </a:cubicBezTo>
                <a:cubicBezTo>
                  <a:pt x="17594" y="12530"/>
                  <a:pt x="17594" y="12519"/>
                  <a:pt x="17594" y="12519"/>
                </a:cubicBezTo>
                <a:cubicBezTo>
                  <a:pt x="17594" y="12519"/>
                  <a:pt x="17594" y="12509"/>
                  <a:pt x="17588" y="12519"/>
                </a:cubicBezTo>
                <a:cubicBezTo>
                  <a:pt x="17594" y="12519"/>
                  <a:pt x="17594" y="12519"/>
                  <a:pt x="17594" y="12519"/>
                </a:cubicBezTo>
                <a:cubicBezTo>
                  <a:pt x="17594" y="12519"/>
                  <a:pt x="17594" y="12519"/>
                  <a:pt x="17594" y="12519"/>
                </a:cubicBezTo>
                <a:cubicBezTo>
                  <a:pt x="17588" y="12519"/>
                  <a:pt x="17588" y="12519"/>
                  <a:pt x="17588" y="12519"/>
                </a:cubicBezTo>
                <a:cubicBezTo>
                  <a:pt x="17588" y="12519"/>
                  <a:pt x="17588" y="12519"/>
                  <a:pt x="17588" y="12519"/>
                </a:cubicBezTo>
                <a:close/>
                <a:moveTo>
                  <a:pt x="17583" y="13927"/>
                </a:moveTo>
                <a:cubicBezTo>
                  <a:pt x="17577" y="13938"/>
                  <a:pt x="17577" y="13938"/>
                  <a:pt x="17577" y="13938"/>
                </a:cubicBezTo>
                <a:cubicBezTo>
                  <a:pt x="17577" y="13938"/>
                  <a:pt x="17583" y="13938"/>
                  <a:pt x="17583" y="13949"/>
                </a:cubicBezTo>
                <a:cubicBezTo>
                  <a:pt x="17583" y="13949"/>
                  <a:pt x="17583" y="13949"/>
                  <a:pt x="17588" y="13959"/>
                </a:cubicBezTo>
                <a:cubicBezTo>
                  <a:pt x="17588" y="13959"/>
                  <a:pt x="17588" y="13959"/>
                  <a:pt x="17588" y="13970"/>
                </a:cubicBezTo>
                <a:cubicBezTo>
                  <a:pt x="17588" y="13970"/>
                  <a:pt x="17588" y="13981"/>
                  <a:pt x="17588" y="13981"/>
                </a:cubicBezTo>
                <a:cubicBezTo>
                  <a:pt x="17588" y="13992"/>
                  <a:pt x="17594" y="14002"/>
                  <a:pt x="17588" y="14013"/>
                </a:cubicBezTo>
                <a:cubicBezTo>
                  <a:pt x="17588" y="14013"/>
                  <a:pt x="17588" y="14013"/>
                  <a:pt x="17588" y="14024"/>
                </a:cubicBezTo>
                <a:cubicBezTo>
                  <a:pt x="17588" y="14024"/>
                  <a:pt x="17588" y="14024"/>
                  <a:pt x="17588" y="14024"/>
                </a:cubicBezTo>
                <a:cubicBezTo>
                  <a:pt x="17588" y="14035"/>
                  <a:pt x="17588" y="14024"/>
                  <a:pt x="17588" y="14024"/>
                </a:cubicBezTo>
                <a:cubicBezTo>
                  <a:pt x="17583" y="14024"/>
                  <a:pt x="17583" y="14013"/>
                  <a:pt x="17583" y="14013"/>
                </a:cubicBezTo>
                <a:cubicBezTo>
                  <a:pt x="17577" y="14013"/>
                  <a:pt x="17577" y="14024"/>
                  <a:pt x="17577" y="14024"/>
                </a:cubicBezTo>
                <a:cubicBezTo>
                  <a:pt x="17577" y="14035"/>
                  <a:pt x="17571" y="14045"/>
                  <a:pt x="17566" y="14056"/>
                </a:cubicBezTo>
                <a:cubicBezTo>
                  <a:pt x="17566" y="14056"/>
                  <a:pt x="17566" y="14078"/>
                  <a:pt x="17560" y="14078"/>
                </a:cubicBezTo>
                <a:cubicBezTo>
                  <a:pt x="17560" y="14088"/>
                  <a:pt x="17555" y="14088"/>
                  <a:pt x="17555" y="14099"/>
                </a:cubicBezTo>
                <a:cubicBezTo>
                  <a:pt x="17555" y="14110"/>
                  <a:pt x="17555" y="14110"/>
                  <a:pt x="17555" y="14121"/>
                </a:cubicBezTo>
                <a:cubicBezTo>
                  <a:pt x="17555" y="14121"/>
                  <a:pt x="17555" y="14131"/>
                  <a:pt x="17555" y="14131"/>
                </a:cubicBezTo>
                <a:cubicBezTo>
                  <a:pt x="17555" y="14131"/>
                  <a:pt x="17560" y="14131"/>
                  <a:pt x="17560" y="14142"/>
                </a:cubicBezTo>
                <a:cubicBezTo>
                  <a:pt x="17560" y="14153"/>
                  <a:pt x="17555" y="14153"/>
                  <a:pt x="17555" y="14164"/>
                </a:cubicBezTo>
                <a:cubicBezTo>
                  <a:pt x="17555" y="14164"/>
                  <a:pt x="17555" y="14174"/>
                  <a:pt x="17549" y="14185"/>
                </a:cubicBezTo>
                <a:cubicBezTo>
                  <a:pt x="17549" y="14185"/>
                  <a:pt x="17549" y="14196"/>
                  <a:pt x="17549" y="14196"/>
                </a:cubicBezTo>
                <a:cubicBezTo>
                  <a:pt x="17543" y="14207"/>
                  <a:pt x="17538" y="14217"/>
                  <a:pt x="17538" y="14228"/>
                </a:cubicBezTo>
                <a:cubicBezTo>
                  <a:pt x="17538" y="14239"/>
                  <a:pt x="17532" y="14250"/>
                  <a:pt x="17532" y="14260"/>
                </a:cubicBezTo>
                <a:cubicBezTo>
                  <a:pt x="17526" y="14260"/>
                  <a:pt x="17521" y="14260"/>
                  <a:pt x="17521" y="14271"/>
                </a:cubicBezTo>
                <a:cubicBezTo>
                  <a:pt x="17526" y="14282"/>
                  <a:pt x="17526" y="14282"/>
                  <a:pt x="17526" y="14282"/>
                </a:cubicBezTo>
                <a:cubicBezTo>
                  <a:pt x="17526" y="14293"/>
                  <a:pt x="17526" y="14293"/>
                  <a:pt x="17526" y="14303"/>
                </a:cubicBezTo>
                <a:cubicBezTo>
                  <a:pt x="17526" y="14303"/>
                  <a:pt x="17526" y="14303"/>
                  <a:pt x="17526" y="14314"/>
                </a:cubicBezTo>
                <a:cubicBezTo>
                  <a:pt x="17521" y="14314"/>
                  <a:pt x="17526" y="14314"/>
                  <a:pt x="17526" y="14325"/>
                </a:cubicBezTo>
                <a:cubicBezTo>
                  <a:pt x="17526" y="14336"/>
                  <a:pt x="17526" y="14336"/>
                  <a:pt x="17532" y="14346"/>
                </a:cubicBezTo>
                <a:cubicBezTo>
                  <a:pt x="17532" y="14357"/>
                  <a:pt x="17532" y="14368"/>
                  <a:pt x="17538" y="14368"/>
                </a:cubicBezTo>
                <a:cubicBezTo>
                  <a:pt x="17549" y="14368"/>
                  <a:pt x="17560" y="14357"/>
                  <a:pt x="17566" y="14379"/>
                </a:cubicBezTo>
                <a:cubicBezTo>
                  <a:pt x="17566" y="14379"/>
                  <a:pt x="17566" y="14389"/>
                  <a:pt x="17571" y="14400"/>
                </a:cubicBezTo>
                <a:cubicBezTo>
                  <a:pt x="17571" y="14411"/>
                  <a:pt x="17577" y="14421"/>
                  <a:pt x="17577" y="14432"/>
                </a:cubicBezTo>
                <a:cubicBezTo>
                  <a:pt x="17577" y="14443"/>
                  <a:pt x="17577" y="14454"/>
                  <a:pt x="17577" y="14464"/>
                </a:cubicBezTo>
                <a:cubicBezTo>
                  <a:pt x="17577" y="14475"/>
                  <a:pt x="17577" y="14497"/>
                  <a:pt x="17571" y="14507"/>
                </a:cubicBezTo>
                <a:cubicBezTo>
                  <a:pt x="17571" y="14518"/>
                  <a:pt x="17571" y="14529"/>
                  <a:pt x="17571" y="14540"/>
                </a:cubicBezTo>
                <a:cubicBezTo>
                  <a:pt x="17571" y="14550"/>
                  <a:pt x="17566" y="14561"/>
                  <a:pt x="17566" y="14572"/>
                </a:cubicBezTo>
                <a:cubicBezTo>
                  <a:pt x="17560" y="14572"/>
                  <a:pt x="17560" y="14583"/>
                  <a:pt x="17560" y="14593"/>
                </a:cubicBezTo>
                <a:cubicBezTo>
                  <a:pt x="17560" y="14604"/>
                  <a:pt x="17560" y="14615"/>
                  <a:pt x="17560" y="14626"/>
                </a:cubicBezTo>
                <a:cubicBezTo>
                  <a:pt x="17566" y="14626"/>
                  <a:pt x="17571" y="14615"/>
                  <a:pt x="17571" y="14626"/>
                </a:cubicBezTo>
                <a:cubicBezTo>
                  <a:pt x="17571" y="14626"/>
                  <a:pt x="17571" y="14626"/>
                  <a:pt x="17577" y="14626"/>
                </a:cubicBezTo>
                <a:cubicBezTo>
                  <a:pt x="17577" y="14636"/>
                  <a:pt x="17577" y="14636"/>
                  <a:pt x="17583" y="14636"/>
                </a:cubicBezTo>
                <a:cubicBezTo>
                  <a:pt x="17583" y="14636"/>
                  <a:pt x="17588" y="14626"/>
                  <a:pt x="17588" y="14626"/>
                </a:cubicBezTo>
                <a:cubicBezTo>
                  <a:pt x="17588" y="14626"/>
                  <a:pt x="17594" y="14626"/>
                  <a:pt x="17594" y="14626"/>
                </a:cubicBezTo>
                <a:cubicBezTo>
                  <a:pt x="17600" y="14626"/>
                  <a:pt x="17600" y="14626"/>
                  <a:pt x="17600" y="14626"/>
                </a:cubicBezTo>
                <a:cubicBezTo>
                  <a:pt x="17605" y="14626"/>
                  <a:pt x="17605" y="14626"/>
                  <a:pt x="17611" y="14626"/>
                </a:cubicBezTo>
                <a:cubicBezTo>
                  <a:pt x="17611" y="14626"/>
                  <a:pt x="17611" y="14615"/>
                  <a:pt x="17616" y="14615"/>
                </a:cubicBezTo>
                <a:cubicBezTo>
                  <a:pt x="17616" y="14615"/>
                  <a:pt x="17622" y="14615"/>
                  <a:pt x="17628" y="14626"/>
                </a:cubicBezTo>
                <a:cubicBezTo>
                  <a:pt x="17628" y="14626"/>
                  <a:pt x="17628" y="14626"/>
                  <a:pt x="17628" y="14626"/>
                </a:cubicBezTo>
                <a:cubicBezTo>
                  <a:pt x="17633" y="14615"/>
                  <a:pt x="17628" y="14615"/>
                  <a:pt x="17628" y="14615"/>
                </a:cubicBezTo>
                <a:cubicBezTo>
                  <a:pt x="17628" y="14604"/>
                  <a:pt x="17628" y="14604"/>
                  <a:pt x="17628" y="14593"/>
                </a:cubicBezTo>
                <a:cubicBezTo>
                  <a:pt x="17622" y="14593"/>
                  <a:pt x="17622" y="14593"/>
                  <a:pt x="17622" y="14583"/>
                </a:cubicBezTo>
                <a:cubicBezTo>
                  <a:pt x="17616" y="14583"/>
                  <a:pt x="17616" y="14561"/>
                  <a:pt x="17622" y="14550"/>
                </a:cubicBezTo>
                <a:cubicBezTo>
                  <a:pt x="17622" y="14550"/>
                  <a:pt x="17628" y="14540"/>
                  <a:pt x="17628" y="14529"/>
                </a:cubicBezTo>
                <a:cubicBezTo>
                  <a:pt x="17628" y="14518"/>
                  <a:pt x="17628" y="14518"/>
                  <a:pt x="17628" y="14507"/>
                </a:cubicBezTo>
                <a:cubicBezTo>
                  <a:pt x="17633" y="14497"/>
                  <a:pt x="17633" y="14497"/>
                  <a:pt x="17628" y="14486"/>
                </a:cubicBezTo>
                <a:cubicBezTo>
                  <a:pt x="17628" y="14475"/>
                  <a:pt x="17628" y="14475"/>
                  <a:pt x="17628" y="14464"/>
                </a:cubicBezTo>
                <a:cubicBezTo>
                  <a:pt x="17622" y="14454"/>
                  <a:pt x="17628" y="14432"/>
                  <a:pt x="17628" y="14421"/>
                </a:cubicBezTo>
                <a:cubicBezTo>
                  <a:pt x="17628" y="14421"/>
                  <a:pt x="17628" y="14411"/>
                  <a:pt x="17628" y="14411"/>
                </a:cubicBezTo>
                <a:cubicBezTo>
                  <a:pt x="17628" y="14400"/>
                  <a:pt x="17628" y="14389"/>
                  <a:pt x="17628" y="14379"/>
                </a:cubicBezTo>
                <a:cubicBezTo>
                  <a:pt x="17633" y="14357"/>
                  <a:pt x="17628" y="14336"/>
                  <a:pt x="17622" y="14325"/>
                </a:cubicBezTo>
                <a:cubicBezTo>
                  <a:pt x="17622" y="14314"/>
                  <a:pt x="17616" y="14314"/>
                  <a:pt x="17616" y="14303"/>
                </a:cubicBezTo>
                <a:cubicBezTo>
                  <a:pt x="17616" y="14293"/>
                  <a:pt x="17622" y="14293"/>
                  <a:pt x="17628" y="14293"/>
                </a:cubicBezTo>
                <a:cubicBezTo>
                  <a:pt x="17633" y="14282"/>
                  <a:pt x="17633" y="14271"/>
                  <a:pt x="17639" y="14271"/>
                </a:cubicBezTo>
                <a:cubicBezTo>
                  <a:pt x="17639" y="14271"/>
                  <a:pt x="17639" y="14271"/>
                  <a:pt x="17645" y="14271"/>
                </a:cubicBezTo>
                <a:cubicBezTo>
                  <a:pt x="17645" y="14260"/>
                  <a:pt x="17645" y="14260"/>
                  <a:pt x="17650" y="14260"/>
                </a:cubicBezTo>
                <a:cubicBezTo>
                  <a:pt x="17650" y="14260"/>
                  <a:pt x="17661" y="14260"/>
                  <a:pt x="17661" y="14260"/>
                </a:cubicBezTo>
                <a:cubicBezTo>
                  <a:pt x="17667" y="14271"/>
                  <a:pt x="17667" y="14282"/>
                  <a:pt x="17667" y="14282"/>
                </a:cubicBezTo>
                <a:cubicBezTo>
                  <a:pt x="17667" y="14293"/>
                  <a:pt x="17673" y="14303"/>
                  <a:pt x="17667" y="14314"/>
                </a:cubicBezTo>
                <a:cubicBezTo>
                  <a:pt x="17667" y="14336"/>
                  <a:pt x="17661" y="14336"/>
                  <a:pt x="17661" y="14346"/>
                </a:cubicBezTo>
                <a:cubicBezTo>
                  <a:pt x="17661" y="14357"/>
                  <a:pt x="17656" y="14357"/>
                  <a:pt x="17656" y="14357"/>
                </a:cubicBezTo>
                <a:cubicBezTo>
                  <a:pt x="17656" y="14357"/>
                  <a:pt x="17656" y="14368"/>
                  <a:pt x="17656" y="14368"/>
                </a:cubicBezTo>
                <a:cubicBezTo>
                  <a:pt x="17661" y="14368"/>
                  <a:pt x="17661" y="14368"/>
                  <a:pt x="17661" y="14379"/>
                </a:cubicBezTo>
                <a:cubicBezTo>
                  <a:pt x="17661" y="14379"/>
                  <a:pt x="17667" y="14389"/>
                  <a:pt x="17667" y="14400"/>
                </a:cubicBezTo>
                <a:cubicBezTo>
                  <a:pt x="17673" y="14400"/>
                  <a:pt x="17673" y="14400"/>
                  <a:pt x="17673" y="14400"/>
                </a:cubicBezTo>
                <a:cubicBezTo>
                  <a:pt x="17678" y="14400"/>
                  <a:pt x="17678" y="14400"/>
                  <a:pt x="17684" y="14411"/>
                </a:cubicBezTo>
                <a:cubicBezTo>
                  <a:pt x="17684" y="14411"/>
                  <a:pt x="17684" y="14421"/>
                  <a:pt x="17690" y="14421"/>
                </a:cubicBezTo>
                <a:cubicBezTo>
                  <a:pt x="17695" y="14432"/>
                  <a:pt x="17695" y="14432"/>
                  <a:pt x="17701" y="14432"/>
                </a:cubicBezTo>
                <a:cubicBezTo>
                  <a:pt x="17706" y="14443"/>
                  <a:pt x="17701" y="14454"/>
                  <a:pt x="17701" y="14464"/>
                </a:cubicBezTo>
                <a:cubicBezTo>
                  <a:pt x="17701" y="14475"/>
                  <a:pt x="17701" y="14475"/>
                  <a:pt x="17701" y="14475"/>
                </a:cubicBezTo>
                <a:cubicBezTo>
                  <a:pt x="17695" y="14475"/>
                  <a:pt x="17695" y="14486"/>
                  <a:pt x="17695" y="14486"/>
                </a:cubicBezTo>
                <a:cubicBezTo>
                  <a:pt x="17695" y="14486"/>
                  <a:pt x="17695" y="14497"/>
                  <a:pt x="17695" y="14497"/>
                </a:cubicBezTo>
                <a:cubicBezTo>
                  <a:pt x="17701" y="14507"/>
                  <a:pt x="17701" y="14507"/>
                  <a:pt x="17701" y="14518"/>
                </a:cubicBezTo>
                <a:cubicBezTo>
                  <a:pt x="17706" y="14518"/>
                  <a:pt x="17706" y="14518"/>
                  <a:pt x="17706" y="14518"/>
                </a:cubicBezTo>
                <a:cubicBezTo>
                  <a:pt x="17712" y="14529"/>
                  <a:pt x="17712" y="14529"/>
                  <a:pt x="17718" y="14529"/>
                </a:cubicBezTo>
                <a:cubicBezTo>
                  <a:pt x="17723" y="14529"/>
                  <a:pt x="17723" y="14540"/>
                  <a:pt x="17723" y="14540"/>
                </a:cubicBezTo>
                <a:cubicBezTo>
                  <a:pt x="17729" y="14540"/>
                  <a:pt x="17729" y="14540"/>
                  <a:pt x="17735" y="14529"/>
                </a:cubicBezTo>
                <a:cubicBezTo>
                  <a:pt x="17735" y="14529"/>
                  <a:pt x="17735" y="14518"/>
                  <a:pt x="17740" y="14507"/>
                </a:cubicBezTo>
                <a:cubicBezTo>
                  <a:pt x="17740" y="14507"/>
                  <a:pt x="17740" y="14497"/>
                  <a:pt x="17746" y="14486"/>
                </a:cubicBezTo>
                <a:cubicBezTo>
                  <a:pt x="17746" y="14486"/>
                  <a:pt x="17751" y="14486"/>
                  <a:pt x="17757" y="14475"/>
                </a:cubicBezTo>
                <a:cubicBezTo>
                  <a:pt x="17757" y="14475"/>
                  <a:pt x="17763" y="14475"/>
                  <a:pt x="17768" y="14486"/>
                </a:cubicBezTo>
                <a:cubicBezTo>
                  <a:pt x="17774" y="14486"/>
                  <a:pt x="17774" y="14486"/>
                  <a:pt x="17780" y="14486"/>
                </a:cubicBezTo>
                <a:cubicBezTo>
                  <a:pt x="17780" y="14475"/>
                  <a:pt x="17780" y="14475"/>
                  <a:pt x="17785" y="14475"/>
                </a:cubicBezTo>
                <a:cubicBezTo>
                  <a:pt x="17785" y="14475"/>
                  <a:pt x="17785" y="14464"/>
                  <a:pt x="17785" y="14464"/>
                </a:cubicBezTo>
                <a:cubicBezTo>
                  <a:pt x="17791" y="14464"/>
                  <a:pt x="17791" y="14443"/>
                  <a:pt x="17785" y="14443"/>
                </a:cubicBezTo>
                <a:cubicBezTo>
                  <a:pt x="17780" y="14443"/>
                  <a:pt x="17774" y="14443"/>
                  <a:pt x="17768" y="14443"/>
                </a:cubicBezTo>
                <a:cubicBezTo>
                  <a:pt x="17768" y="14432"/>
                  <a:pt x="17768" y="14432"/>
                  <a:pt x="17768" y="14432"/>
                </a:cubicBezTo>
                <a:cubicBezTo>
                  <a:pt x="17768" y="14421"/>
                  <a:pt x="17774" y="14421"/>
                  <a:pt x="17774" y="14421"/>
                </a:cubicBezTo>
                <a:cubicBezTo>
                  <a:pt x="17774" y="14411"/>
                  <a:pt x="17768" y="14411"/>
                  <a:pt x="17768" y="14411"/>
                </a:cubicBezTo>
                <a:cubicBezTo>
                  <a:pt x="17763" y="14411"/>
                  <a:pt x="17763" y="14400"/>
                  <a:pt x="17763" y="14400"/>
                </a:cubicBezTo>
                <a:cubicBezTo>
                  <a:pt x="17757" y="14400"/>
                  <a:pt x="17751" y="14389"/>
                  <a:pt x="17746" y="14389"/>
                </a:cubicBezTo>
                <a:cubicBezTo>
                  <a:pt x="17746" y="14389"/>
                  <a:pt x="17746" y="14389"/>
                  <a:pt x="17746" y="14379"/>
                </a:cubicBezTo>
                <a:cubicBezTo>
                  <a:pt x="17746" y="14379"/>
                  <a:pt x="17746" y="14379"/>
                  <a:pt x="17746" y="14368"/>
                </a:cubicBezTo>
                <a:cubicBezTo>
                  <a:pt x="17751" y="14368"/>
                  <a:pt x="17751" y="14368"/>
                  <a:pt x="17751" y="14357"/>
                </a:cubicBezTo>
                <a:cubicBezTo>
                  <a:pt x="17751" y="14346"/>
                  <a:pt x="17751" y="14346"/>
                  <a:pt x="17751" y="14336"/>
                </a:cubicBezTo>
                <a:cubicBezTo>
                  <a:pt x="17751" y="14336"/>
                  <a:pt x="17757" y="14336"/>
                  <a:pt x="17757" y="14336"/>
                </a:cubicBezTo>
                <a:cubicBezTo>
                  <a:pt x="17763" y="14325"/>
                  <a:pt x="17757" y="14325"/>
                  <a:pt x="17751" y="14314"/>
                </a:cubicBezTo>
                <a:cubicBezTo>
                  <a:pt x="17751" y="14314"/>
                  <a:pt x="17746" y="14314"/>
                  <a:pt x="17746" y="14303"/>
                </a:cubicBezTo>
                <a:cubicBezTo>
                  <a:pt x="17746" y="14293"/>
                  <a:pt x="17740" y="14293"/>
                  <a:pt x="17740" y="14282"/>
                </a:cubicBezTo>
                <a:cubicBezTo>
                  <a:pt x="17735" y="14271"/>
                  <a:pt x="17729" y="14271"/>
                  <a:pt x="17729" y="14271"/>
                </a:cubicBezTo>
                <a:cubicBezTo>
                  <a:pt x="17729" y="14260"/>
                  <a:pt x="17729" y="14250"/>
                  <a:pt x="17729" y="14239"/>
                </a:cubicBezTo>
                <a:cubicBezTo>
                  <a:pt x="17723" y="14228"/>
                  <a:pt x="17723" y="14228"/>
                  <a:pt x="17718" y="14217"/>
                </a:cubicBezTo>
                <a:cubicBezTo>
                  <a:pt x="17718" y="14217"/>
                  <a:pt x="17718" y="14207"/>
                  <a:pt x="17712" y="14207"/>
                </a:cubicBezTo>
                <a:cubicBezTo>
                  <a:pt x="17706" y="14196"/>
                  <a:pt x="17701" y="14207"/>
                  <a:pt x="17701" y="14196"/>
                </a:cubicBezTo>
                <a:cubicBezTo>
                  <a:pt x="17695" y="14196"/>
                  <a:pt x="17695" y="14185"/>
                  <a:pt x="17695" y="14174"/>
                </a:cubicBezTo>
                <a:cubicBezTo>
                  <a:pt x="17695" y="14174"/>
                  <a:pt x="17684" y="14174"/>
                  <a:pt x="17690" y="14164"/>
                </a:cubicBezTo>
                <a:cubicBezTo>
                  <a:pt x="17690" y="14164"/>
                  <a:pt x="17690" y="14174"/>
                  <a:pt x="17695" y="14174"/>
                </a:cubicBezTo>
                <a:cubicBezTo>
                  <a:pt x="17695" y="14174"/>
                  <a:pt x="17695" y="14174"/>
                  <a:pt x="17701" y="14174"/>
                </a:cubicBezTo>
                <a:cubicBezTo>
                  <a:pt x="17706" y="14174"/>
                  <a:pt x="17706" y="14174"/>
                  <a:pt x="17712" y="14164"/>
                </a:cubicBezTo>
                <a:cubicBezTo>
                  <a:pt x="17718" y="14164"/>
                  <a:pt x="17718" y="14153"/>
                  <a:pt x="17723" y="14153"/>
                </a:cubicBezTo>
                <a:cubicBezTo>
                  <a:pt x="17729" y="14142"/>
                  <a:pt x="17729" y="14142"/>
                  <a:pt x="17735" y="14131"/>
                </a:cubicBezTo>
                <a:cubicBezTo>
                  <a:pt x="17740" y="14131"/>
                  <a:pt x="17740" y="14121"/>
                  <a:pt x="17746" y="14121"/>
                </a:cubicBezTo>
                <a:cubicBezTo>
                  <a:pt x="17751" y="14121"/>
                  <a:pt x="17757" y="14110"/>
                  <a:pt x="17757" y="14099"/>
                </a:cubicBezTo>
                <a:cubicBezTo>
                  <a:pt x="17763" y="14099"/>
                  <a:pt x="17763" y="14099"/>
                  <a:pt x="17763" y="14088"/>
                </a:cubicBezTo>
                <a:cubicBezTo>
                  <a:pt x="17768" y="14088"/>
                  <a:pt x="17774" y="14078"/>
                  <a:pt x="17774" y="14067"/>
                </a:cubicBezTo>
                <a:cubicBezTo>
                  <a:pt x="17780" y="14056"/>
                  <a:pt x="17785" y="14045"/>
                  <a:pt x="17797" y="14045"/>
                </a:cubicBezTo>
                <a:cubicBezTo>
                  <a:pt x="17802" y="14045"/>
                  <a:pt x="17808" y="14045"/>
                  <a:pt x="17808" y="14045"/>
                </a:cubicBezTo>
                <a:cubicBezTo>
                  <a:pt x="17813" y="14056"/>
                  <a:pt x="17813" y="14067"/>
                  <a:pt x="17819" y="14067"/>
                </a:cubicBezTo>
                <a:cubicBezTo>
                  <a:pt x="17819" y="14067"/>
                  <a:pt x="17819" y="14056"/>
                  <a:pt x="17819" y="14056"/>
                </a:cubicBezTo>
                <a:cubicBezTo>
                  <a:pt x="17819" y="14045"/>
                  <a:pt x="17819" y="14045"/>
                  <a:pt x="17819" y="14045"/>
                </a:cubicBezTo>
                <a:cubicBezTo>
                  <a:pt x="17819" y="14035"/>
                  <a:pt x="17819" y="14024"/>
                  <a:pt x="17819" y="14024"/>
                </a:cubicBezTo>
                <a:cubicBezTo>
                  <a:pt x="17813" y="14013"/>
                  <a:pt x="17813" y="14002"/>
                  <a:pt x="17808" y="14002"/>
                </a:cubicBezTo>
                <a:cubicBezTo>
                  <a:pt x="17802" y="14002"/>
                  <a:pt x="17797" y="14002"/>
                  <a:pt x="17797" y="14013"/>
                </a:cubicBezTo>
                <a:cubicBezTo>
                  <a:pt x="17791" y="14013"/>
                  <a:pt x="17791" y="14024"/>
                  <a:pt x="17785" y="14024"/>
                </a:cubicBezTo>
                <a:cubicBezTo>
                  <a:pt x="17780" y="14035"/>
                  <a:pt x="17780" y="14035"/>
                  <a:pt x="17774" y="14024"/>
                </a:cubicBezTo>
                <a:cubicBezTo>
                  <a:pt x="17768" y="14024"/>
                  <a:pt x="17768" y="14024"/>
                  <a:pt x="17763" y="14024"/>
                </a:cubicBezTo>
                <a:cubicBezTo>
                  <a:pt x="17757" y="14024"/>
                  <a:pt x="17751" y="14024"/>
                  <a:pt x="17746" y="14024"/>
                </a:cubicBezTo>
                <a:cubicBezTo>
                  <a:pt x="17740" y="14024"/>
                  <a:pt x="17740" y="14035"/>
                  <a:pt x="17735" y="14035"/>
                </a:cubicBezTo>
                <a:cubicBezTo>
                  <a:pt x="17735" y="14035"/>
                  <a:pt x="17729" y="14035"/>
                  <a:pt x="17729" y="14045"/>
                </a:cubicBezTo>
                <a:cubicBezTo>
                  <a:pt x="17723" y="14045"/>
                  <a:pt x="17723" y="14045"/>
                  <a:pt x="17723" y="14045"/>
                </a:cubicBezTo>
                <a:cubicBezTo>
                  <a:pt x="17718" y="14056"/>
                  <a:pt x="17718" y="14045"/>
                  <a:pt x="17712" y="14045"/>
                </a:cubicBezTo>
                <a:cubicBezTo>
                  <a:pt x="17712" y="14045"/>
                  <a:pt x="17706" y="14045"/>
                  <a:pt x="17706" y="14035"/>
                </a:cubicBezTo>
                <a:cubicBezTo>
                  <a:pt x="17706" y="14035"/>
                  <a:pt x="17701" y="14035"/>
                  <a:pt x="17701" y="14035"/>
                </a:cubicBezTo>
                <a:cubicBezTo>
                  <a:pt x="17695" y="14045"/>
                  <a:pt x="17695" y="14056"/>
                  <a:pt x="17695" y="14056"/>
                </a:cubicBezTo>
                <a:cubicBezTo>
                  <a:pt x="17690" y="14067"/>
                  <a:pt x="17684" y="14067"/>
                  <a:pt x="17684" y="14078"/>
                </a:cubicBezTo>
                <a:cubicBezTo>
                  <a:pt x="17678" y="14088"/>
                  <a:pt x="17678" y="14110"/>
                  <a:pt x="17667" y="14110"/>
                </a:cubicBezTo>
                <a:cubicBezTo>
                  <a:pt x="17661" y="14110"/>
                  <a:pt x="17661" y="14099"/>
                  <a:pt x="17656" y="14099"/>
                </a:cubicBezTo>
                <a:cubicBezTo>
                  <a:pt x="17650" y="14099"/>
                  <a:pt x="17645" y="14110"/>
                  <a:pt x="17645" y="14099"/>
                </a:cubicBezTo>
                <a:cubicBezTo>
                  <a:pt x="17639" y="14088"/>
                  <a:pt x="17639" y="14078"/>
                  <a:pt x="17639" y="14067"/>
                </a:cubicBezTo>
                <a:cubicBezTo>
                  <a:pt x="17639" y="14067"/>
                  <a:pt x="17633" y="14067"/>
                  <a:pt x="17633" y="14067"/>
                </a:cubicBezTo>
                <a:cubicBezTo>
                  <a:pt x="17633" y="14056"/>
                  <a:pt x="17633" y="14056"/>
                  <a:pt x="17633" y="14056"/>
                </a:cubicBezTo>
                <a:cubicBezTo>
                  <a:pt x="17628" y="14045"/>
                  <a:pt x="17622" y="14045"/>
                  <a:pt x="17616" y="14045"/>
                </a:cubicBezTo>
                <a:cubicBezTo>
                  <a:pt x="17616" y="14045"/>
                  <a:pt x="17611" y="14045"/>
                  <a:pt x="17611" y="14035"/>
                </a:cubicBezTo>
                <a:cubicBezTo>
                  <a:pt x="17611" y="14024"/>
                  <a:pt x="17611" y="14013"/>
                  <a:pt x="17605" y="14013"/>
                </a:cubicBezTo>
                <a:cubicBezTo>
                  <a:pt x="17605" y="14002"/>
                  <a:pt x="17600" y="13992"/>
                  <a:pt x="17605" y="13981"/>
                </a:cubicBezTo>
                <a:cubicBezTo>
                  <a:pt x="17605" y="13959"/>
                  <a:pt x="17600" y="13949"/>
                  <a:pt x="17605" y="13927"/>
                </a:cubicBezTo>
                <a:cubicBezTo>
                  <a:pt x="17605" y="13916"/>
                  <a:pt x="17611" y="13916"/>
                  <a:pt x="17611" y="13906"/>
                </a:cubicBezTo>
                <a:cubicBezTo>
                  <a:pt x="17616" y="13895"/>
                  <a:pt x="17616" y="13884"/>
                  <a:pt x="17622" y="13884"/>
                </a:cubicBezTo>
                <a:cubicBezTo>
                  <a:pt x="17628" y="13873"/>
                  <a:pt x="17628" y="13873"/>
                  <a:pt x="17633" y="13873"/>
                </a:cubicBezTo>
                <a:cubicBezTo>
                  <a:pt x="17639" y="13873"/>
                  <a:pt x="17645" y="13873"/>
                  <a:pt x="17650" y="13873"/>
                </a:cubicBezTo>
                <a:cubicBezTo>
                  <a:pt x="17656" y="13873"/>
                  <a:pt x="17661" y="13873"/>
                  <a:pt x="17661" y="13873"/>
                </a:cubicBezTo>
                <a:cubicBezTo>
                  <a:pt x="17667" y="13884"/>
                  <a:pt x="17673" y="13884"/>
                  <a:pt x="17678" y="13884"/>
                </a:cubicBezTo>
                <a:cubicBezTo>
                  <a:pt x="17684" y="13884"/>
                  <a:pt x="17690" y="13884"/>
                  <a:pt x="17695" y="13884"/>
                </a:cubicBezTo>
                <a:cubicBezTo>
                  <a:pt x="17701" y="13884"/>
                  <a:pt x="17706" y="13884"/>
                  <a:pt x="17712" y="13884"/>
                </a:cubicBezTo>
                <a:cubicBezTo>
                  <a:pt x="17718" y="13884"/>
                  <a:pt x="17729" y="13873"/>
                  <a:pt x="17740" y="13873"/>
                </a:cubicBezTo>
                <a:cubicBezTo>
                  <a:pt x="17751" y="13873"/>
                  <a:pt x="17763" y="13873"/>
                  <a:pt x="17768" y="13873"/>
                </a:cubicBezTo>
                <a:cubicBezTo>
                  <a:pt x="17774" y="13873"/>
                  <a:pt x="17780" y="13873"/>
                  <a:pt x="17785" y="13873"/>
                </a:cubicBezTo>
                <a:cubicBezTo>
                  <a:pt x="17791" y="13884"/>
                  <a:pt x="17797" y="13884"/>
                  <a:pt x="17797" y="13884"/>
                </a:cubicBezTo>
                <a:cubicBezTo>
                  <a:pt x="17802" y="13884"/>
                  <a:pt x="17808" y="13884"/>
                  <a:pt x="17813" y="13895"/>
                </a:cubicBezTo>
                <a:cubicBezTo>
                  <a:pt x="17819" y="13895"/>
                  <a:pt x="17825" y="13906"/>
                  <a:pt x="17830" y="13906"/>
                </a:cubicBezTo>
                <a:cubicBezTo>
                  <a:pt x="17836" y="13906"/>
                  <a:pt x="17836" y="13906"/>
                  <a:pt x="17842" y="13906"/>
                </a:cubicBezTo>
                <a:cubicBezTo>
                  <a:pt x="17847" y="13906"/>
                  <a:pt x="17853" y="13895"/>
                  <a:pt x="17858" y="13895"/>
                </a:cubicBezTo>
                <a:cubicBezTo>
                  <a:pt x="17864" y="13895"/>
                  <a:pt x="17870" y="13895"/>
                  <a:pt x="17875" y="13884"/>
                </a:cubicBezTo>
                <a:cubicBezTo>
                  <a:pt x="17881" y="13884"/>
                  <a:pt x="17881" y="13884"/>
                  <a:pt x="17881" y="13873"/>
                </a:cubicBezTo>
                <a:cubicBezTo>
                  <a:pt x="17887" y="13873"/>
                  <a:pt x="17887" y="13863"/>
                  <a:pt x="17892" y="13852"/>
                </a:cubicBezTo>
                <a:cubicBezTo>
                  <a:pt x="17898" y="13841"/>
                  <a:pt x="17898" y="13841"/>
                  <a:pt x="17903" y="13830"/>
                </a:cubicBezTo>
                <a:cubicBezTo>
                  <a:pt x="17903" y="13830"/>
                  <a:pt x="17909" y="13830"/>
                  <a:pt x="17915" y="13820"/>
                </a:cubicBezTo>
                <a:cubicBezTo>
                  <a:pt x="17920" y="13820"/>
                  <a:pt x="17920" y="13809"/>
                  <a:pt x="17920" y="13798"/>
                </a:cubicBezTo>
                <a:cubicBezTo>
                  <a:pt x="17920" y="13787"/>
                  <a:pt x="17926" y="13787"/>
                  <a:pt x="17926" y="13777"/>
                </a:cubicBezTo>
                <a:cubicBezTo>
                  <a:pt x="17926" y="13755"/>
                  <a:pt x="17937" y="13744"/>
                  <a:pt x="17932" y="13723"/>
                </a:cubicBezTo>
                <a:cubicBezTo>
                  <a:pt x="17920" y="13701"/>
                  <a:pt x="17915" y="13734"/>
                  <a:pt x="17909" y="13744"/>
                </a:cubicBezTo>
                <a:cubicBezTo>
                  <a:pt x="17909" y="13755"/>
                  <a:pt x="17903" y="13755"/>
                  <a:pt x="17903" y="13766"/>
                </a:cubicBezTo>
                <a:cubicBezTo>
                  <a:pt x="17898" y="13766"/>
                  <a:pt x="17892" y="13766"/>
                  <a:pt x="17892" y="13766"/>
                </a:cubicBezTo>
                <a:cubicBezTo>
                  <a:pt x="17892" y="13777"/>
                  <a:pt x="17898" y="13777"/>
                  <a:pt x="17898" y="13777"/>
                </a:cubicBezTo>
                <a:cubicBezTo>
                  <a:pt x="17898" y="13787"/>
                  <a:pt x="17892" y="13787"/>
                  <a:pt x="17892" y="13787"/>
                </a:cubicBezTo>
                <a:cubicBezTo>
                  <a:pt x="17887" y="13798"/>
                  <a:pt x="17887" y="13809"/>
                  <a:pt x="17881" y="13809"/>
                </a:cubicBezTo>
                <a:cubicBezTo>
                  <a:pt x="17875" y="13809"/>
                  <a:pt x="17870" y="13809"/>
                  <a:pt x="17870" y="13820"/>
                </a:cubicBezTo>
                <a:cubicBezTo>
                  <a:pt x="17864" y="13820"/>
                  <a:pt x="17858" y="13830"/>
                  <a:pt x="17853" y="13830"/>
                </a:cubicBezTo>
                <a:cubicBezTo>
                  <a:pt x="17847" y="13830"/>
                  <a:pt x="17847" y="13830"/>
                  <a:pt x="17842" y="13830"/>
                </a:cubicBezTo>
                <a:cubicBezTo>
                  <a:pt x="17836" y="13830"/>
                  <a:pt x="17830" y="13830"/>
                  <a:pt x="17825" y="13830"/>
                </a:cubicBezTo>
                <a:cubicBezTo>
                  <a:pt x="17825" y="13820"/>
                  <a:pt x="17819" y="13830"/>
                  <a:pt x="17813" y="13820"/>
                </a:cubicBezTo>
                <a:cubicBezTo>
                  <a:pt x="17808" y="13820"/>
                  <a:pt x="17802" y="13820"/>
                  <a:pt x="17797" y="13820"/>
                </a:cubicBezTo>
                <a:cubicBezTo>
                  <a:pt x="17791" y="13830"/>
                  <a:pt x="17785" y="13830"/>
                  <a:pt x="17780" y="13830"/>
                </a:cubicBezTo>
                <a:cubicBezTo>
                  <a:pt x="17780" y="13830"/>
                  <a:pt x="17774" y="13830"/>
                  <a:pt x="17774" y="13830"/>
                </a:cubicBezTo>
                <a:cubicBezTo>
                  <a:pt x="17768" y="13830"/>
                  <a:pt x="17768" y="13830"/>
                  <a:pt x="17768" y="13830"/>
                </a:cubicBezTo>
                <a:cubicBezTo>
                  <a:pt x="17763" y="13820"/>
                  <a:pt x="17757" y="13820"/>
                  <a:pt x="17751" y="13820"/>
                </a:cubicBezTo>
                <a:cubicBezTo>
                  <a:pt x="17751" y="13820"/>
                  <a:pt x="17746" y="13809"/>
                  <a:pt x="17740" y="13809"/>
                </a:cubicBezTo>
                <a:cubicBezTo>
                  <a:pt x="17729" y="13809"/>
                  <a:pt x="17723" y="13809"/>
                  <a:pt x="17712" y="13809"/>
                </a:cubicBezTo>
                <a:cubicBezTo>
                  <a:pt x="17706" y="13809"/>
                  <a:pt x="17701" y="13809"/>
                  <a:pt x="17701" y="13798"/>
                </a:cubicBezTo>
                <a:cubicBezTo>
                  <a:pt x="17695" y="13798"/>
                  <a:pt x="17695" y="13787"/>
                  <a:pt x="17690" y="13787"/>
                </a:cubicBezTo>
                <a:cubicBezTo>
                  <a:pt x="17690" y="13777"/>
                  <a:pt x="17684" y="13777"/>
                  <a:pt x="17678" y="13777"/>
                </a:cubicBezTo>
                <a:cubicBezTo>
                  <a:pt x="17673" y="13777"/>
                  <a:pt x="17667" y="13777"/>
                  <a:pt x="17661" y="13777"/>
                </a:cubicBezTo>
                <a:cubicBezTo>
                  <a:pt x="17661" y="13777"/>
                  <a:pt x="17650" y="13777"/>
                  <a:pt x="17650" y="13787"/>
                </a:cubicBezTo>
                <a:cubicBezTo>
                  <a:pt x="17656" y="13798"/>
                  <a:pt x="17656" y="13798"/>
                  <a:pt x="17650" y="13809"/>
                </a:cubicBezTo>
                <a:cubicBezTo>
                  <a:pt x="17645" y="13820"/>
                  <a:pt x="17645" y="13820"/>
                  <a:pt x="17639" y="13830"/>
                </a:cubicBezTo>
                <a:cubicBezTo>
                  <a:pt x="17639" y="13830"/>
                  <a:pt x="17633" y="13841"/>
                  <a:pt x="17628" y="13841"/>
                </a:cubicBezTo>
                <a:cubicBezTo>
                  <a:pt x="17628" y="13841"/>
                  <a:pt x="17628" y="13830"/>
                  <a:pt x="17622" y="13830"/>
                </a:cubicBezTo>
                <a:cubicBezTo>
                  <a:pt x="17622" y="13830"/>
                  <a:pt x="17622" y="13830"/>
                  <a:pt x="17622" y="13820"/>
                </a:cubicBezTo>
                <a:cubicBezTo>
                  <a:pt x="17622" y="13820"/>
                  <a:pt x="17616" y="13809"/>
                  <a:pt x="17616" y="13820"/>
                </a:cubicBezTo>
                <a:cubicBezTo>
                  <a:pt x="17616" y="13820"/>
                  <a:pt x="17616" y="13830"/>
                  <a:pt x="17616" y="13830"/>
                </a:cubicBezTo>
                <a:cubicBezTo>
                  <a:pt x="17611" y="13841"/>
                  <a:pt x="17611" y="13841"/>
                  <a:pt x="17611" y="13841"/>
                </a:cubicBezTo>
                <a:cubicBezTo>
                  <a:pt x="17605" y="13852"/>
                  <a:pt x="17600" y="13852"/>
                  <a:pt x="17600" y="13863"/>
                </a:cubicBezTo>
                <a:cubicBezTo>
                  <a:pt x="17600" y="13863"/>
                  <a:pt x="17600" y="13873"/>
                  <a:pt x="17600" y="13873"/>
                </a:cubicBezTo>
                <a:cubicBezTo>
                  <a:pt x="17600" y="13884"/>
                  <a:pt x="17594" y="13884"/>
                  <a:pt x="17594" y="13884"/>
                </a:cubicBezTo>
                <a:cubicBezTo>
                  <a:pt x="17588" y="13895"/>
                  <a:pt x="17588" y="13906"/>
                  <a:pt x="17588" y="13906"/>
                </a:cubicBezTo>
                <a:cubicBezTo>
                  <a:pt x="17588" y="13916"/>
                  <a:pt x="17583" y="13927"/>
                  <a:pt x="17583" y="13927"/>
                </a:cubicBezTo>
                <a:close/>
                <a:moveTo>
                  <a:pt x="17566" y="13358"/>
                </a:moveTo>
                <a:cubicBezTo>
                  <a:pt x="17571" y="13358"/>
                  <a:pt x="17571" y="13347"/>
                  <a:pt x="17566" y="13336"/>
                </a:cubicBezTo>
                <a:cubicBezTo>
                  <a:pt x="17566" y="13325"/>
                  <a:pt x="17566" y="13336"/>
                  <a:pt x="17566" y="13347"/>
                </a:cubicBezTo>
                <a:cubicBezTo>
                  <a:pt x="17566" y="13347"/>
                  <a:pt x="17566" y="13358"/>
                  <a:pt x="17566" y="13358"/>
                </a:cubicBezTo>
                <a:cubicBezTo>
                  <a:pt x="17566" y="13358"/>
                  <a:pt x="17566" y="13368"/>
                  <a:pt x="17566" y="13368"/>
                </a:cubicBezTo>
                <a:cubicBezTo>
                  <a:pt x="17566" y="13368"/>
                  <a:pt x="17566" y="13358"/>
                  <a:pt x="17566" y="13358"/>
                </a:cubicBezTo>
                <a:close/>
                <a:moveTo>
                  <a:pt x="17661" y="12251"/>
                </a:moveTo>
                <a:cubicBezTo>
                  <a:pt x="17661" y="12251"/>
                  <a:pt x="17661" y="12251"/>
                  <a:pt x="17661" y="12251"/>
                </a:cubicBezTo>
                <a:cubicBezTo>
                  <a:pt x="17656" y="12251"/>
                  <a:pt x="17656" y="12251"/>
                  <a:pt x="17656" y="12251"/>
                </a:cubicBezTo>
                <a:cubicBezTo>
                  <a:pt x="17656" y="12251"/>
                  <a:pt x="17656" y="12251"/>
                  <a:pt x="17656" y="12251"/>
                </a:cubicBezTo>
                <a:cubicBezTo>
                  <a:pt x="17656" y="12251"/>
                  <a:pt x="17656" y="12251"/>
                  <a:pt x="17661" y="12251"/>
                </a:cubicBezTo>
                <a:cubicBezTo>
                  <a:pt x="17661" y="12251"/>
                  <a:pt x="17667" y="12251"/>
                  <a:pt x="17661" y="12251"/>
                </a:cubicBezTo>
                <a:close/>
                <a:moveTo>
                  <a:pt x="17622" y="12251"/>
                </a:moveTo>
                <a:cubicBezTo>
                  <a:pt x="17622" y="12251"/>
                  <a:pt x="17628" y="12251"/>
                  <a:pt x="17628" y="12251"/>
                </a:cubicBezTo>
                <a:cubicBezTo>
                  <a:pt x="17628" y="12251"/>
                  <a:pt x="17633" y="12251"/>
                  <a:pt x="17628" y="12251"/>
                </a:cubicBezTo>
                <a:cubicBezTo>
                  <a:pt x="17628" y="12251"/>
                  <a:pt x="17628" y="12251"/>
                  <a:pt x="17628" y="12251"/>
                </a:cubicBezTo>
                <a:cubicBezTo>
                  <a:pt x="17628" y="12251"/>
                  <a:pt x="17622" y="12251"/>
                  <a:pt x="17622" y="12240"/>
                </a:cubicBezTo>
                <a:cubicBezTo>
                  <a:pt x="17622" y="12240"/>
                  <a:pt x="17622" y="12229"/>
                  <a:pt x="17616" y="12229"/>
                </a:cubicBezTo>
                <a:cubicBezTo>
                  <a:pt x="17616" y="12229"/>
                  <a:pt x="17616" y="12229"/>
                  <a:pt x="17611" y="12229"/>
                </a:cubicBezTo>
                <a:cubicBezTo>
                  <a:pt x="17611" y="12219"/>
                  <a:pt x="17611" y="12229"/>
                  <a:pt x="17611" y="12229"/>
                </a:cubicBezTo>
                <a:cubicBezTo>
                  <a:pt x="17611" y="12240"/>
                  <a:pt x="17616" y="12240"/>
                  <a:pt x="17616" y="12240"/>
                </a:cubicBezTo>
                <a:cubicBezTo>
                  <a:pt x="17622" y="12240"/>
                  <a:pt x="17616" y="12251"/>
                  <a:pt x="17622" y="12251"/>
                </a:cubicBezTo>
                <a:close/>
                <a:moveTo>
                  <a:pt x="17341" y="15013"/>
                </a:moveTo>
                <a:cubicBezTo>
                  <a:pt x="17341" y="15013"/>
                  <a:pt x="17335" y="15023"/>
                  <a:pt x="17335" y="15023"/>
                </a:cubicBezTo>
                <a:cubicBezTo>
                  <a:pt x="17341" y="15023"/>
                  <a:pt x="17341" y="15023"/>
                  <a:pt x="17341" y="15023"/>
                </a:cubicBezTo>
                <a:cubicBezTo>
                  <a:pt x="17346" y="15023"/>
                  <a:pt x="17346" y="15034"/>
                  <a:pt x="17346" y="15034"/>
                </a:cubicBezTo>
                <a:cubicBezTo>
                  <a:pt x="17352" y="15034"/>
                  <a:pt x="17352" y="15034"/>
                  <a:pt x="17358" y="15034"/>
                </a:cubicBezTo>
                <a:cubicBezTo>
                  <a:pt x="17358" y="15034"/>
                  <a:pt x="17358" y="15034"/>
                  <a:pt x="17363" y="15034"/>
                </a:cubicBezTo>
                <a:cubicBezTo>
                  <a:pt x="17363" y="15034"/>
                  <a:pt x="17363" y="15034"/>
                  <a:pt x="17369" y="15034"/>
                </a:cubicBezTo>
                <a:cubicBezTo>
                  <a:pt x="17375" y="15034"/>
                  <a:pt x="17375" y="15023"/>
                  <a:pt x="17375" y="15023"/>
                </a:cubicBezTo>
                <a:cubicBezTo>
                  <a:pt x="17380" y="15013"/>
                  <a:pt x="17380" y="15013"/>
                  <a:pt x="17380" y="15013"/>
                </a:cubicBezTo>
                <a:cubicBezTo>
                  <a:pt x="17386" y="15013"/>
                  <a:pt x="17380" y="15002"/>
                  <a:pt x="17386" y="15002"/>
                </a:cubicBezTo>
                <a:cubicBezTo>
                  <a:pt x="17386" y="14991"/>
                  <a:pt x="17386" y="14991"/>
                  <a:pt x="17386" y="14991"/>
                </a:cubicBezTo>
                <a:cubicBezTo>
                  <a:pt x="17386" y="14991"/>
                  <a:pt x="17386" y="14980"/>
                  <a:pt x="17386" y="14980"/>
                </a:cubicBezTo>
                <a:cubicBezTo>
                  <a:pt x="17391" y="14970"/>
                  <a:pt x="17391" y="14959"/>
                  <a:pt x="17386" y="14959"/>
                </a:cubicBezTo>
                <a:cubicBezTo>
                  <a:pt x="17386" y="14959"/>
                  <a:pt x="17386" y="14959"/>
                  <a:pt x="17380" y="14959"/>
                </a:cubicBezTo>
                <a:cubicBezTo>
                  <a:pt x="17380" y="14959"/>
                  <a:pt x="17380" y="14948"/>
                  <a:pt x="17375" y="14948"/>
                </a:cubicBezTo>
                <a:cubicBezTo>
                  <a:pt x="17375" y="14948"/>
                  <a:pt x="17369" y="14948"/>
                  <a:pt x="17369" y="14948"/>
                </a:cubicBezTo>
                <a:cubicBezTo>
                  <a:pt x="17363" y="14948"/>
                  <a:pt x="17363" y="14948"/>
                  <a:pt x="17358" y="14948"/>
                </a:cubicBezTo>
                <a:cubicBezTo>
                  <a:pt x="17352" y="14948"/>
                  <a:pt x="17346" y="14959"/>
                  <a:pt x="17346" y="14970"/>
                </a:cubicBezTo>
                <a:cubicBezTo>
                  <a:pt x="17346" y="14980"/>
                  <a:pt x="17352" y="14980"/>
                  <a:pt x="17352" y="14991"/>
                </a:cubicBezTo>
                <a:cubicBezTo>
                  <a:pt x="17346" y="15002"/>
                  <a:pt x="17346" y="15002"/>
                  <a:pt x="17341" y="15013"/>
                </a:cubicBezTo>
                <a:close/>
                <a:moveTo>
                  <a:pt x="17330" y="14970"/>
                </a:moveTo>
                <a:cubicBezTo>
                  <a:pt x="17330" y="14959"/>
                  <a:pt x="17318" y="14959"/>
                  <a:pt x="17318" y="14948"/>
                </a:cubicBezTo>
                <a:cubicBezTo>
                  <a:pt x="17313" y="14948"/>
                  <a:pt x="17313" y="14948"/>
                  <a:pt x="17313" y="14948"/>
                </a:cubicBezTo>
                <a:cubicBezTo>
                  <a:pt x="17313" y="14937"/>
                  <a:pt x="17307" y="14937"/>
                  <a:pt x="17307" y="14937"/>
                </a:cubicBezTo>
                <a:cubicBezTo>
                  <a:pt x="17301" y="14927"/>
                  <a:pt x="17296" y="14927"/>
                  <a:pt x="17290" y="14927"/>
                </a:cubicBezTo>
                <a:cubicBezTo>
                  <a:pt x="17285" y="14927"/>
                  <a:pt x="17279" y="14927"/>
                  <a:pt x="17273" y="14927"/>
                </a:cubicBezTo>
                <a:cubicBezTo>
                  <a:pt x="17268" y="14927"/>
                  <a:pt x="17262" y="14937"/>
                  <a:pt x="17256" y="14937"/>
                </a:cubicBezTo>
                <a:cubicBezTo>
                  <a:pt x="17256" y="14937"/>
                  <a:pt x="17239" y="14937"/>
                  <a:pt x="17245" y="14948"/>
                </a:cubicBezTo>
                <a:cubicBezTo>
                  <a:pt x="17251" y="14948"/>
                  <a:pt x="17251" y="14948"/>
                  <a:pt x="17251" y="14948"/>
                </a:cubicBezTo>
                <a:cubicBezTo>
                  <a:pt x="17251" y="14959"/>
                  <a:pt x="17256" y="14970"/>
                  <a:pt x="17262" y="14970"/>
                </a:cubicBezTo>
                <a:cubicBezTo>
                  <a:pt x="17262" y="14970"/>
                  <a:pt x="17262" y="14970"/>
                  <a:pt x="17268" y="14980"/>
                </a:cubicBezTo>
                <a:cubicBezTo>
                  <a:pt x="17268" y="14980"/>
                  <a:pt x="17273" y="14980"/>
                  <a:pt x="17273" y="14980"/>
                </a:cubicBezTo>
                <a:cubicBezTo>
                  <a:pt x="17279" y="14980"/>
                  <a:pt x="17279" y="14991"/>
                  <a:pt x="17285" y="14991"/>
                </a:cubicBezTo>
                <a:cubicBezTo>
                  <a:pt x="17285" y="15002"/>
                  <a:pt x="17285" y="15002"/>
                  <a:pt x="17285" y="15013"/>
                </a:cubicBezTo>
                <a:cubicBezTo>
                  <a:pt x="17285" y="15023"/>
                  <a:pt x="17285" y="15023"/>
                  <a:pt x="17290" y="15023"/>
                </a:cubicBezTo>
                <a:cubicBezTo>
                  <a:pt x="17296" y="15023"/>
                  <a:pt x="17296" y="15013"/>
                  <a:pt x="17296" y="15002"/>
                </a:cubicBezTo>
                <a:cubicBezTo>
                  <a:pt x="17301" y="15002"/>
                  <a:pt x="17301" y="15002"/>
                  <a:pt x="17301" y="15002"/>
                </a:cubicBezTo>
                <a:cubicBezTo>
                  <a:pt x="17301" y="15002"/>
                  <a:pt x="17307" y="14991"/>
                  <a:pt x="17307" y="14991"/>
                </a:cubicBezTo>
                <a:cubicBezTo>
                  <a:pt x="17307" y="14991"/>
                  <a:pt x="17313" y="14991"/>
                  <a:pt x="17313" y="14991"/>
                </a:cubicBezTo>
                <a:cubicBezTo>
                  <a:pt x="17318" y="14991"/>
                  <a:pt x="17318" y="14980"/>
                  <a:pt x="17318" y="14980"/>
                </a:cubicBezTo>
                <a:cubicBezTo>
                  <a:pt x="17318" y="14970"/>
                  <a:pt x="17330" y="14970"/>
                  <a:pt x="17330" y="14970"/>
                </a:cubicBezTo>
                <a:close/>
                <a:moveTo>
                  <a:pt x="17425" y="12917"/>
                </a:moveTo>
                <a:cubicBezTo>
                  <a:pt x="17425" y="12917"/>
                  <a:pt x="17425" y="12928"/>
                  <a:pt x="17431" y="12928"/>
                </a:cubicBezTo>
                <a:cubicBezTo>
                  <a:pt x="17431" y="12928"/>
                  <a:pt x="17431" y="12917"/>
                  <a:pt x="17431" y="12917"/>
                </a:cubicBezTo>
                <a:cubicBezTo>
                  <a:pt x="17431" y="12917"/>
                  <a:pt x="17431" y="12906"/>
                  <a:pt x="17431" y="12906"/>
                </a:cubicBezTo>
                <a:cubicBezTo>
                  <a:pt x="17431" y="12906"/>
                  <a:pt x="17425" y="12917"/>
                  <a:pt x="17425" y="12917"/>
                </a:cubicBezTo>
                <a:close/>
                <a:moveTo>
                  <a:pt x="17318" y="15002"/>
                </a:moveTo>
                <a:cubicBezTo>
                  <a:pt x="17313" y="15002"/>
                  <a:pt x="17313" y="15013"/>
                  <a:pt x="17318" y="15013"/>
                </a:cubicBezTo>
                <a:cubicBezTo>
                  <a:pt x="17318" y="15013"/>
                  <a:pt x="17318" y="15013"/>
                  <a:pt x="17318" y="15013"/>
                </a:cubicBezTo>
                <a:cubicBezTo>
                  <a:pt x="17318" y="15013"/>
                  <a:pt x="17318" y="15023"/>
                  <a:pt x="17318" y="15013"/>
                </a:cubicBezTo>
                <a:cubicBezTo>
                  <a:pt x="17318" y="15013"/>
                  <a:pt x="17318" y="15002"/>
                  <a:pt x="17318" y="15002"/>
                </a:cubicBezTo>
                <a:close/>
                <a:moveTo>
                  <a:pt x="17414" y="13046"/>
                </a:moveTo>
                <a:cubicBezTo>
                  <a:pt x="17414" y="13046"/>
                  <a:pt x="17414" y="13046"/>
                  <a:pt x="17414" y="13046"/>
                </a:cubicBezTo>
                <a:cubicBezTo>
                  <a:pt x="17408" y="13057"/>
                  <a:pt x="17408" y="13067"/>
                  <a:pt x="17414" y="13067"/>
                </a:cubicBezTo>
                <a:cubicBezTo>
                  <a:pt x="17414" y="13067"/>
                  <a:pt x="17420" y="13057"/>
                  <a:pt x="17420" y="13057"/>
                </a:cubicBezTo>
                <a:cubicBezTo>
                  <a:pt x="17425" y="13057"/>
                  <a:pt x="17425" y="13057"/>
                  <a:pt x="17425" y="13046"/>
                </a:cubicBezTo>
                <a:cubicBezTo>
                  <a:pt x="17425" y="13046"/>
                  <a:pt x="17425" y="13046"/>
                  <a:pt x="17425" y="13035"/>
                </a:cubicBezTo>
                <a:cubicBezTo>
                  <a:pt x="17425" y="13035"/>
                  <a:pt x="17425" y="13035"/>
                  <a:pt x="17425" y="13035"/>
                </a:cubicBezTo>
                <a:cubicBezTo>
                  <a:pt x="17420" y="13035"/>
                  <a:pt x="17420" y="13035"/>
                  <a:pt x="17420" y="13035"/>
                </a:cubicBezTo>
                <a:cubicBezTo>
                  <a:pt x="17420" y="13035"/>
                  <a:pt x="17420" y="13035"/>
                  <a:pt x="17414" y="13046"/>
                </a:cubicBezTo>
                <a:close/>
                <a:moveTo>
                  <a:pt x="17307" y="14798"/>
                </a:moveTo>
                <a:cubicBezTo>
                  <a:pt x="17307" y="14798"/>
                  <a:pt x="17307" y="14798"/>
                  <a:pt x="17313" y="14798"/>
                </a:cubicBezTo>
                <a:cubicBezTo>
                  <a:pt x="17313" y="14787"/>
                  <a:pt x="17313" y="14787"/>
                  <a:pt x="17313" y="14787"/>
                </a:cubicBezTo>
                <a:cubicBezTo>
                  <a:pt x="17318" y="14787"/>
                  <a:pt x="17313" y="14787"/>
                  <a:pt x="17313" y="14787"/>
                </a:cubicBezTo>
                <a:cubicBezTo>
                  <a:pt x="17313" y="14787"/>
                  <a:pt x="17313" y="14787"/>
                  <a:pt x="17307" y="14787"/>
                </a:cubicBezTo>
                <a:cubicBezTo>
                  <a:pt x="17307" y="14776"/>
                  <a:pt x="17307" y="14776"/>
                  <a:pt x="17301" y="14776"/>
                </a:cubicBezTo>
                <a:cubicBezTo>
                  <a:pt x="17296" y="14776"/>
                  <a:pt x="17296" y="14776"/>
                  <a:pt x="17296" y="14787"/>
                </a:cubicBezTo>
                <a:cubicBezTo>
                  <a:pt x="17296" y="14787"/>
                  <a:pt x="17296" y="14798"/>
                  <a:pt x="17301" y="14798"/>
                </a:cubicBezTo>
                <a:cubicBezTo>
                  <a:pt x="17301" y="14798"/>
                  <a:pt x="17301" y="14798"/>
                  <a:pt x="17307" y="14798"/>
                </a:cubicBezTo>
                <a:close/>
                <a:moveTo>
                  <a:pt x="19310" y="18935"/>
                </a:moveTo>
                <a:cubicBezTo>
                  <a:pt x="19304" y="18935"/>
                  <a:pt x="19304" y="18946"/>
                  <a:pt x="19310" y="18946"/>
                </a:cubicBezTo>
                <a:cubicBezTo>
                  <a:pt x="19310" y="18946"/>
                  <a:pt x="19310" y="18935"/>
                  <a:pt x="19310" y="18935"/>
                </a:cubicBezTo>
                <a:close/>
                <a:moveTo>
                  <a:pt x="18449" y="9285"/>
                </a:moveTo>
                <a:cubicBezTo>
                  <a:pt x="18449" y="9285"/>
                  <a:pt x="18449" y="9306"/>
                  <a:pt x="18455" y="9296"/>
                </a:cubicBezTo>
                <a:cubicBezTo>
                  <a:pt x="18460" y="9296"/>
                  <a:pt x="18455" y="9285"/>
                  <a:pt x="18449" y="9285"/>
                </a:cubicBezTo>
                <a:close/>
                <a:moveTo>
                  <a:pt x="18967" y="8006"/>
                </a:moveTo>
                <a:cubicBezTo>
                  <a:pt x="18967" y="8006"/>
                  <a:pt x="18967" y="7995"/>
                  <a:pt x="18967" y="7995"/>
                </a:cubicBezTo>
                <a:cubicBezTo>
                  <a:pt x="18967" y="7995"/>
                  <a:pt x="18967" y="7995"/>
                  <a:pt x="18967" y="7984"/>
                </a:cubicBezTo>
                <a:cubicBezTo>
                  <a:pt x="18961" y="7984"/>
                  <a:pt x="18961" y="7984"/>
                  <a:pt x="18961" y="7995"/>
                </a:cubicBezTo>
                <a:cubicBezTo>
                  <a:pt x="18961" y="7995"/>
                  <a:pt x="18967" y="8017"/>
                  <a:pt x="18967" y="8006"/>
                </a:cubicBezTo>
                <a:close/>
                <a:moveTo>
                  <a:pt x="18950" y="7952"/>
                </a:moveTo>
                <a:cubicBezTo>
                  <a:pt x="18950" y="7941"/>
                  <a:pt x="18944" y="7952"/>
                  <a:pt x="18944" y="7952"/>
                </a:cubicBezTo>
                <a:cubicBezTo>
                  <a:pt x="18944" y="7963"/>
                  <a:pt x="18944" y="7963"/>
                  <a:pt x="18950" y="7963"/>
                </a:cubicBezTo>
                <a:cubicBezTo>
                  <a:pt x="18950" y="7963"/>
                  <a:pt x="18950" y="7974"/>
                  <a:pt x="18950" y="7974"/>
                </a:cubicBezTo>
                <a:cubicBezTo>
                  <a:pt x="18950" y="7974"/>
                  <a:pt x="18950" y="7974"/>
                  <a:pt x="18950" y="7974"/>
                </a:cubicBezTo>
                <a:cubicBezTo>
                  <a:pt x="18950" y="7963"/>
                  <a:pt x="18950" y="7963"/>
                  <a:pt x="18950" y="7952"/>
                </a:cubicBezTo>
                <a:cubicBezTo>
                  <a:pt x="18950" y="7952"/>
                  <a:pt x="18950" y="7952"/>
                  <a:pt x="18950" y="7952"/>
                </a:cubicBezTo>
                <a:close/>
                <a:moveTo>
                  <a:pt x="18770" y="9081"/>
                </a:moveTo>
                <a:cubicBezTo>
                  <a:pt x="18770" y="9081"/>
                  <a:pt x="18776" y="9081"/>
                  <a:pt x="18776" y="9081"/>
                </a:cubicBezTo>
                <a:cubicBezTo>
                  <a:pt x="18781" y="9070"/>
                  <a:pt x="18776" y="9070"/>
                  <a:pt x="18781" y="9070"/>
                </a:cubicBezTo>
                <a:cubicBezTo>
                  <a:pt x="18781" y="9070"/>
                  <a:pt x="18787" y="9070"/>
                  <a:pt x="18787" y="9059"/>
                </a:cubicBezTo>
                <a:cubicBezTo>
                  <a:pt x="18787" y="9059"/>
                  <a:pt x="18787" y="9048"/>
                  <a:pt x="18787" y="9038"/>
                </a:cubicBezTo>
                <a:cubicBezTo>
                  <a:pt x="18787" y="9027"/>
                  <a:pt x="18792" y="9027"/>
                  <a:pt x="18787" y="9016"/>
                </a:cubicBezTo>
                <a:cubicBezTo>
                  <a:pt x="18787" y="8995"/>
                  <a:pt x="18781" y="9016"/>
                  <a:pt x="18776" y="9016"/>
                </a:cubicBezTo>
                <a:cubicBezTo>
                  <a:pt x="18776" y="9027"/>
                  <a:pt x="18776" y="9027"/>
                  <a:pt x="18770" y="9027"/>
                </a:cubicBezTo>
                <a:cubicBezTo>
                  <a:pt x="18770" y="9038"/>
                  <a:pt x="18770" y="9038"/>
                  <a:pt x="18770" y="9038"/>
                </a:cubicBezTo>
                <a:cubicBezTo>
                  <a:pt x="18770" y="9048"/>
                  <a:pt x="18770" y="9048"/>
                  <a:pt x="18770" y="9059"/>
                </a:cubicBezTo>
                <a:cubicBezTo>
                  <a:pt x="18776" y="9059"/>
                  <a:pt x="18776" y="9059"/>
                  <a:pt x="18770" y="9070"/>
                </a:cubicBezTo>
                <a:cubicBezTo>
                  <a:pt x="18770" y="9070"/>
                  <a:pt x="18770" y="9070"/>
                  <a:pt x="18770" y="9081"/>
                </a:cubicBezTo>
                <a:close/>
                <a:moveTo>
                  <a:pt x="18849" y="8457"/>
                </a:moveTo>
                <a:cubicBezTo>
                  <a:pt x="18854" y="8447"/>
                  <a:pt x="18860" y="8436"/>
                  <a:pt x="18854" y="8436"/>
                </a:cubicBezTo>
                <a:cubicBezTo>
                  <a:pt x="18849" y="8436"/>
                  <a:pt x="18849" y="8447"/>
                  <a:pt x="18849" y="8447"/>
                </a:cubicBezTo>
                <a:cubicBezTo>
                  <a:pt x="18849" y="8457"/>
                  <a:pt x="18849" y="8468"/>
                  <a:pt x="18849" y="8468"/>
                </a:cubicBezTo>
                <a:cubicBezTo>
                  <a:pt x="18854" y="8457"/>
                  <a:pt x="18849" y="8457"/>
                  <a:pt x="18849" y="8457"/>
                </a:cubicBezTo>
                <a:close/>
                <a:moveTo>
                  <a:pt x="18899" y="8350"/>
                </a:moveTo>
                <a:cubicBezTo>
                  <a:pt x="18899" y="8350"/>
                  <a:pt x="18894" y="8350"/>
                  <a:pt x="18894" y="8350"/>
                </a:cubicBezTo>
                <a:cubicBezTo>
                  <a:pt x="18894" y="8350"/>
                  <a:pt x="18888" y="8361"/>
                  <a:pt x="18888" y="8361"/>
                </a:cubicBezTo>
                <a:cubicBezTo>
                  <a:pt x="18888" y="8371"/>
                  <a:pt x="18882" y="8361"/>
                  <a:pt x="18877" y="8371"/>
                </a:cubicBezTo>
                <a:cubicBezTo>
                  <a:pt x="18871" y="8371"/>
                  <a:pt x="18871" y="8382"/>
                  <a:pt x="18871" y="8393"/>
                </a:cubicBezTo>
                <a:cubicBezTo>
                  <a:pt x="18871" y="8393"/>
                  <a:pt x="18866" y="8404"/>
                  <a:pt x="18866" y="8414"/>
                </a:cubicBezTo>
                <a:cubicBezTo>
                  <a:pt x="18871" y="8425"/>
                  <a:pt x="18871" y="8425"/>
                  <a:pt x="18871" y="8436"/>
                </a:cubicBezTo>
                <a:cubicBezTo>
                  <a:pt x="18877" y="8436"/>
                  <a:pt x="18877" y="8436"/>
                  <a:pt x="18877" y="8447"/>
                </a:cubicBezTo>
                <a:cubicBezTo>
                  <a:pt x="18882" y="8447"/>
                  <a:pt x="18882" y="8447"/>
                  <a:pt x="18882" y="8457"/>
                </a:cubicBezTo>
                <a:cubicBezTo>
                  <a:pt x="18888" y="8457"/>
                  <a:pt x="18888" y="8468"/>
                  <a:pt x="18888" y="8479"/>
                </a:cubicBezTo>
                <a:cubicBezTo>
                  <a:pt x="18888" y="8479"/>
                  <a:pt x="18888" y="8490"/>
                  <a:pt x="18888" y="8490"/>
                </a:cubicBezTo>
                <a:cubicBezTo>
                  <a:pt x="18888" y="8490"/>
                  <a:pt x="18888" y="8500"/>
                  <a:pt x="18888" y="8500"/>
                </a:cubicBezTo>
                <a:cubicBezTo>
                  <a:pt x="18888" y="8511"/>
                  <a:pt x="18888" y="8511"/>
                  <a:pt x="18882" y="8511"/>
                </a:cubicBezTo>
                <a:cubicBezTo>
                  <a:pt x="18882" y="8522"/>
                  <a:pt x="18882" y="8522"/>
                  <a:pt x="18882" y="8522"/>
                </a:cubicBezTo>
                <a:cubicBezTo>
                  <a:pt x="18882" y="8533"/>
                  <a:pt x="18882" y="8543"/>
                  <a:pt x="18888" y="8543"/>
                </a:cubicBezTo>
                <a:cubicBezTo>
                  <a:pt x="18888" y="8543"/>
                  <a:pt x="18894" y="8543"/>
                  <a:pt x="18894" y="8554"/>
                </a:cubicBezTo>
                <a:cubicBezTo>
                  <a:pt x="18894" y="8554"/>
                  <a:pt x="18894" y="8565"/>
                  <a:pt x="18899" y="8554"/>
                </a:cubicBezTo>
                <a:cubicBezTo>
                  <a:pt x="18899" y="8554"/>
                  <a:pt x="18899" y="8543"/>
                  <a:pt x="18905" y="8533"/>
                </a:cubicBezTo>
                <a:cubicBezTo>
                  <a:pt x="18905" y="8533"/>
                  <a:pt x="18905" y="8533"/>
                  <a:pt x="18911" y="8533"/>
                </a:cubicBezTo>
                <a:cubicBezTo>
                  <a:pt x="18911" y="8533"/>
                  <a:pt x="18911" y="8522"/>
                  <a:pt x="18911" y="8522"/>
                </a:cubicBezTo>
                <a:cubicBezTo>
                  <a:pt x="18916" y="8511"/>
                  <a:pt x="18916" y="8511"/>
                  <a:pt x="18922" y="8511"/>
                </a:cubicBezTo>
                <a:cubicBezTo>
                  <a:pt x="18922" y="8500"/>
                  <a:pt x="18922" y="8500"/>
                  <a:pt x="18927" y="8500"/>
                </a:cubicBezTo>
                <a:cubicBezTo>
                  <a:pt x="18927" y="8500"/>
                  <a:pt x="18927" y="8500"/>
                  <a:pt x="18927" y="8500"/>
                </a:cubicBezTo>
                <a:cubicBezTo>
                  <a:pt x="18933" y="8500"/>
                  <a:pt x="18933" y="8500"/>
                  <a:pt x="18933" y="8500"/>
                </a:cubicBezTo>
                <a:cubicBezTo>
                  <a:pt x="18939" y="8500"/>
                  <a:pt x="18939" y="8500"/>
                  <a:pt x="18939" y="8500"/>
                </a:cubicBezTo>
                <a:cubicBezTo>
                  <a:pt x="18944" y="8511"/>
                  <a:pt x="18939" y="8511"/>
                  <a:pt x="18944" y="8511"/>
                </a:cubicBezTo>
                <a:cubicBezTo>
                  <a:pt x="18944" y="8522"/>
                  <a:pt x="18944" y="8511"/>
                  <a:pt x="18950" y="8511"/>
                </a:cubicBezTo>
                <a:cubicBezTo>
                  <a:pt x="18950" y="8511"/>
                  <a:pt x="18950" y="8500"/>
                  <a:pt x="18950" y="8500"/>
                </a:cubicBezTo>
                <a:cubicBezTo>
                  <a:pt x="18956" y="8500"/>
                  <a:pt x="18956" y="8500"/>
                  <a:pt x="18956" y="8490"/>
                </a:cubicBezTo>
                <a:cubicBezTo>
                  <a:pt x="18956" y="8479"/>
                  <a:pt x="18950" y="8490"/>
                  <a:pt x="18944" y="8479"/>
                </a:cubicBezTo>
                <a:cubicBezTo>
                  <a:pt x="18944" y="8479"/>
                  <a:pt x="18944" y="8468"/>
                  <a:pt x="18939" y="8468"/>
                </a:cubicBezTo>
                <a:cubicBezTo>
                  <a:pt x="18939" y="8457"/>
                  <a:pt x="18939" y="8457"/>
                  <a:pt x="18933" y="8457"/>
                </a:cubicBezTo>
                <a:cubicBezTo>
                  <a:pt x="18933" y="8457"/>
                  <a:pt x="18933" y="8447"/>
                  <a:pt x="18927" y="8447"/>
                </a:cubicBezTo>
                <a:cubicBezTo>
                  <a:pt x="18922" y="8447"/>
                  <a:pt x="18922" y="8457"/>
                  <a:pt x="18916" y="8447"/>
                </a:cubicBezTo>
                <a:cubicBezTo>
                  <a:pt x="18916" y="8436"/>
                  <a:pt x="18911" y="8436"/>
                  <a:pt x="18905" y="8436"/>
                </a:cubicBezTo>
                <a:cubicBezTo>
                  <a:pt x="18905" y="8425"/>
                  <a:pt x="18899" y="8425"/>
                  <a:pt x="18899" y="8414"/>
                </a:cubicBezTo>
                <a:cubicBezTo>
                  <a:pt x="18905" y="8414"/>
                  <a:pt x="18905" y="8404"/>
                  <a:pt x="18905" y="8404"/>
                </a:cubicBezTo>
                <a:cubicBezTo>
                  <a:pt x="18905" y="8393"/>
                  <a:pt x="18911" y="8393"/>
                  <a:pt x="18911" y="8393"/>
                </a:cubicBezTo>
                <a:cubicBezTo>
                  <a:pt x="18911" y="8393"/>
                  <a:pt x="18911" y="8393"/>
                  <a:pt x="18916" y="8382"/>
                </a:cubicBezTo>
                <a:cubicBezTo>
                  <a:pt x="18916" y="8382"/>
                  <a:pt x="18922" y="8382"/>
                  <a:pt x="18922" y="8382"/>
                </a:cubicBezTo>
                <a:cubicBezTo>
                  <a:pt x="18927" y="8382"/>
                  <a:pt x="18927" y="8382"/>
                  <a:pt x="18933" y="8393"/>
                </a:cubicBezTo>
                <a:cubicBezTo>
                  <a:pt x="18933" y="8393"/>
                  <a:pt x="18933" y="8393"/>
                  <a:pt x="18933" y="8393"/>
                </a:cubicBezTo>
                <a:cubicBezTo>
                  <a:pt x="18939" y="8404"/>
                  <a:pt x="18939" y="8404"/>
                  <a:pt x="18939" y="8404"/>
                </a:cubicBezTo>
                <a:cubicBezTo>
                  <a:pt x="18944" y="8404"/>
                  <a:pt x="18944" y="8404"/>
                  <a:pt x="18944" y="8414"/>
                </a:cubicBezTo>
                <a:cubicBezTo>
                  <a:pt x="18944" y="8414"/>
                  <a:pt x="18944" y="8425"/>
                  <a:pt x="18944" y="8425"/>
                </a:cubicBezTo>
                <a:cubicBezTo>
                  <a:pt x="18950" y="8425"/>
                  <a:pt x="18950" y="8425"/>
                  <a:pt x="18950" y="8414"/>
                </a:cubicBezTo>
                <a:cubicBezTo>
                  <a:pt x="18956" y="8414"/>
                  <a:pt x="18956" y="8414"/>
                  <a:pt x="18956" y="8414"/>
                </a:cubicBezTo>
                <a:cubicBezTo>
                  <a:pt x="18961" y="8404"/>
                  <a:pt x="18967" y="8393"/>
                  <a:pt x="18972" y="8382"/>
                </a:cubicBezTo>
                <a:cubicBezTo>
                  <a:pt x="18978" y="8382"/>
                  <a:pt x="18984" y="8382"/>
                  <a:pt x="18984" y="8382"/>
                </a:cubicBezTo>
                <a:cubicBezTo>
                  <a:pt x="18989" y="8382"/>
                  <a:pt x="18995" y="8371"/>
                  <a:pt x="18995" y="8382"/>
                </a:cubicBezTo>
                <a:cubicBezTo>
                  <a:pt x="18995" y="8382"/>
                  <a:pt x="19001" y="8382"/>
                  <a:pt x="19001" y="8382"/>
                </a:cubicBezTo>
                <a:cubicBezTo>
                  <a:pt x="19006" y="8393"/>
                  <a:pt x="19006" y="8393"/>
                  <a:pt x="19012" y="8393"/>
                </a:cubicBezTo>
                <a:cubicBezTo>
                  <a:pt x="19017" y="8404"/>
                  <a:pt x="19023" y="8404"/>
                  <a:pt x="19023" y="8404"/>
                </a:cubicBezTo>
                <a:cubicBezTo>
                  <a:pt x="19023" y="8404"/>
                  <a:pt x="19029" y="8414"/>
                  <a:pt x="19029" y="8414"/>
                </a:cubicBezTo>
                <a:cubicBezTo>
                  <a:pt x="19029" y="8414"/>
                  <a:pt x="19034" y="8414"/>
                  <a:pt x="19034" y="8414"/>
                </a:cubicBezTo>
                <a:cubicBezTo>
                  <a:pt x="19040" y="8425"/>
                  <a:pt x="19040" y="8425"/>
                  <a:pt x="19046" y="8425"/>
                </a:cubicBezTo>
                <a:cubicBezTo>
                  <a:pt x="19046" y="8436"/>
                  <a:pt x="19051" y="8436"/>
                  <a:pt x="19057" y="8436"/>
                </a:cubicBezTo>
                <a:cubicBezTo>
                  <a:pt x="19062" y="8447"/>
                  <a:pt x="19062" y="8447"/>
                  <a:pt x="19068" y="8447"/>
                </a:cubicBezTo>
                <a:cubicBezTo>
                  <a:pt x="19074" y="8447"/>
                  <a:pt x="19079" y="8457"/>
                  <a:pt x="19079" y="8457"/>
                </a:cubicBezTo>
                <a:cubicBezTo>
                  <a:pt x="19079" y="8468"/>
                  <a:pt x="19079" y="8468"/>
                  <a:pt x="19085" y="8468"/>
                </a:cubicBezTo>
                <a:cubicBezTo>
                  <a:pt x="19085" y="8468"/>
                  <a:pt x="19085" y="8479"/>
                  <a:pt x="19091" y="8479"/>
                </a:cubicBezTo>
                <a:cubicBezTo>
                  <a:pt x="19096" y="8479"/>
                  <a:pt x="19096" y="8447"/>
                  <a:pt x="19096" y="8436"/>
                </a:cubicBezTo>
                <a:cubicBezTo>
                  <a:pt x="19096" y="8436"/>
                  <a:pt x="19096" y="8425"/>
                  <a:pt x="19102" y="8414"/>
                </a:cubicBezTo>
                <a:cubicBezTo>
                  <a:pt x="19102" y="8404"/>
                  <a:pt x="19107" y="8404"/>
                  <a:pt x="19107" y="8393"/>
                </a:cubicBezTo>
                <a:cubicBezTo>
                  <a:pt x="19107" y="8382"/>
                  <a:pt x="19113" y="8371"/>
                  <a:pt x="19119" y="8371"/>
                </a:cubicBezTo>
                <a:cubicBezTo>
                  <a:pt x="19124" y="8361"/>
                  <a:pt x="19124" y="8361"/>
                  <a:pt x="19130" y="8350"/>
                </a:cubicBezTo>
                <a:cubicBezTo>
                  <a:pt x="19136" y="8339"/>
                  <a:pt x="19147" y="8328"/>
                  <a:pt x="19152" y="8328"/>
                </a:cubicBezTo>
                <a:cubicBezTo>
                  <a:pt x="19158" y="8328"/>
                  <a:pt x="19164" y="8328"/>
                  <a:pt x="19169" y="8328"/>
                </a:cubicBezTo>
                <a:cubicBezTo>
                  <a:pt x="19175" y="8328"/>
                  <a:pt x="19175" y="8328"/>
                  <a:pt x="19181" y="8328"/>
                </a:cubicBezTo>
                <a:cubicBezTo>
                  <a:pt x="19181" y="8328"/>
                  <a:pt x="19181" y="8328"/>
                  <a:pt x="19186" y="8328"/>
                </a:cubicBezTo>
                <a:cubicBezTo>
                  <a:pt x="19186" y="8328"/>
                  <a:pt x="19186" y="8328"/>
                  <a:pt x="19186" y="8328"/>
                </a:cubicBezTo>
                <a:cubicBezTo>
                  <a:pt x="19192" y="8328"/>
                  <a:pt x="19192" y="8328"/>
                  <a:pt x="19192" y="8318"/>
                </a:cubicBezTo>
                <a:cubicBezTo>
                  <a:pt x="19197" y="8318"/>
                  <a:pt x="19197" y="8328"/>
                  <a:pt x="19203" y="8328"/>
                </a:cubicBezTo>
                <a:cubicBezTo>
                  <a:pt x="19209" y="8328"/>
                  <a:pt x="19209" y="8318"/>
                  <a:pt x="19214" y="8318"/>
                </a:cubicBezTo>
                <a:cubicBezTo>
                  <a:pt x="19214" y="8307"/>
                  <a:pt x="19214" y="8307"/>
                  <a:pt x="19214" y="8307"/>
                </a:cubicBezTo>
                <a:cubicBezTo>
                  <a:pt x="19220" y="8307"/>
                  <a:pt x="19226" y="8307"/>
                  <a:pt x="19231" y="8296"/>
                </a:cubicBezTo>
                <a:cubicBezTo>
                  <a:pt x="19231" y="8296"/>
                  <a:pt x="19237" y="8285"/>
                  <a:pt x="19237" y="8285"/>
                </a:cubicBezTo>
                <a:cubicBezTo>
                  <a:pt x="19243" y="8275"/>
                  <a:pt x="19243" y="8275"/>
                  <a:pt x="19248" y="8275"/>
                </a:cubicBezTo>
                <a:cubicBezTo>
                  <a:pt x="19248" y="8275"/>
                  <a:pt x="19254" y="8275"/>
                  <a:pt x="19254" y="8264"/>
                </a:cubicBezTo>
                <a:cubicBezTo>
                  <a:pt x="19248" y="8264"/>
                  <a:pt x="19243" y="8275"/>
                  <a:pt x="19243" y="8275"/>
                </a:cubicBezTo>
                <a:cubicBezTo>
                  <a:pt x="19237" y="8285"/>
                  <a:pt x="19226" y="8285"/>
                  <a:pt x="19226" y="8264"/>
                </a:cubicBezTo>
                <a:cubicBezTo>
                  <a:pt x="19226" y="8253"/>
                  <a:pt x="19226" y="8253"/>
                  <a:pt x="19220" y="8253"/>
                </a:cubicBezTo>
                <a:cubicBezTo>
                  <a:pt x="19220" y="8242"/>
                  <a:pt x="19214" y="8242"/>
                  <a:pt x="19220" y="8232"/>
                </a:cubicBezTo>
                <a:cubicBezTo>
                  <a:pt x="19220" y="8232"/>
                  <a:pt x="19226" y="8242"/>
                  <a:pt x="19226" y="8232"/>
                </a:cubicBezTo>
                <a:cubicBezTo>
                  <a:pt x="19226" y="8232"/>
                  <a:pt x="19220" y="8221"/>
                  <a:pt x="19220" y="8221"/>
                </a:cubicBezTo>
                <a:cubicBezTo>
                  <a:pt x="19214" y="8210"/>
                  <a:pt x="19209" y="8210"/>
                  <a:pt x="19209" y="8199"/>
                </a:cubicBezTo>
                <a:cubicBezTo>
                  <a:pt x="19209" y="8199"/>
                  <a:pt x="19214" y="8189"/>
                  <a:pt x="19214" y="8189"/>
                </a:cubicBezTo>
                <a:cubicBezTo>
                  <a:pt x="19214" y="8189"/>
                  <a:pt x="19214" y="8178"/>
                  <a:pt x="19214" y="8178"/>
                </a:cubicBezTo>
                <a:cubicBezTo>
                  <a:pt x="19214" y="8167"/>
                  <a:pt x="19220" y="8167"/>
                  <a:pt x="19220" y="8156"/>
                </a:cubicBezTo>
                <a:cubicBezTo>
                  <a:pt x="19226" y="8146"/>
                  <a:pt x="19226" y="8135"/>
                  <a:pt x="19226" y="8135"/>
                </a:cubicBezTo>
                <a:cubicBezTo>
                  <a:pt x="19226" y="8124"/>
                  <a:pt x="19231" y="8124"/>
                  <a:pt x="19226" y="8124"/>
                </a:cubicBezTo>
                <a:cubicBezTo>
                  <a:pt x="19226" y="8113"/>
                  <a:pt x="19226" y="8124"/>
                  <a:pt x="19226" y="8124"/>
                </a:cubicBezTo>
                <a:cubicBezTo>
                  <a:pt x="19214" y="8135"/>
                  <a:pt x="19214" y="8146"/>
                  <a:pt x="19203" y="8156"/>
                </a:cubicBezTo>
                <a:cubicBezTo>
                  <a:pt x="19203" y="8167"/>
                  <a:pt x="19197" y="8167"/>
                  <a:pt x="19197" y="8178"/>
                </a:cubicBezTo>
                <a:cubicBezTo>
                  <a:pt x="19192" y="8178"/>
                  <a:pt x="19186" y="8178"/>
                  <a:pt x="19181" y="8178"/>
                </a:cubicBezTo>
                <a:cubicBezTo>
                  <a:pt x="19181" y="8178"/>
                  <a:pt x="19175" y="8178"/>
                  <a:pt x="19169" y="8178"/>
                </a:cubicBezTo>
                <a:cubicBezTo>
                  <a:pt x="19169" y="8178"/>
                  <a:pt x="19164" y="8178"/>
                  <a:pt x="19164" y="8178"/>
                </a:cubicBezTo>
                <a:cubicBezTo>
                  <a:pt x="19158" y="8167"/>
                  <a:pt x="19158" y="8178"/>
                  <a:pt x="19158" y="8167"/>
                </a:cubicBezTo>
                <a:cubicBezTo>
                  <a:pt x="19152" y="8167"/>
                  <a:pt x="19152" y="8156"/>
                  <a:pt x="19147" y="8156"/>
                </a:cubicBezTo>
                <a:cubicBezTo>
                  <a:pt x="19147" y="8146"/>
                  <a:pt x="19141" y="8156"/>
                  <a:pt x="19136" y="8156"/>
                </a:cubicBezTo>
                <a:cubicBezTo>
                  <a:pt x="19130" y="8156"/>
                  <a:pt x="19130" y="8156"/>
                  <a:pt x="19124" y="8156"/>
                </a:cubicBezTo>
                <a:cubicBezTo>
                  <a:pt x="19119" y="8146"/>
                  <a:pt x="19107" y="8135"/>
                  <a:pt x="19102" y="8124"/>
                </a:cubicBezTo>
                <a:cubicBezTo>
                  <a:pt x="19096" y="8103"/>
                  <a:pt x="19079" y="8103"/>
                  <a:pt x="19074" y="8081"/>
                </a:cubicBezTo>
                <a:cubicBezTo>
                  <a:pt x="19074" y="8070"/>
                  <a:pt x="19068" y="8060"/>
                  <a:pt x="19062" y="8060"/>
                </a:cubicBezTo>
                <a:cubicBezTo>
                  <a:pt x="19062" y="8049"/>
                  <a:pt x="19057" y="8049"/>
                  <a:pt x="19051" y="8038"/>
                </a:cubicBezTo>
                <a:cubicBezTo>
                  <a:pt x="19046" y="8027"/>
                  <a:pt x="19046" y="8027"/>
                  <a:pt x="19046" y="8017"/>
                </a:cubicBezTo>
                <a:cubicBezTo>
                  <a:pt x="19046" y="8006"/>
                  <a:pt x="19040" y="8006"/>
                  <a:pt x="19040" y="8006"/>
                </a:cubicBezTo>
                <a:cubicBezTo>
                  <a:pt x="19034" y="7995"/>
                  <a:pt x="19034" y="7995"/>
                  <a:pt x="19029" y="7995"/>
                </a:cubicBezTo>
                <a:cubicBezTo>
                  <a:pt x="19029" y="7995"/>
                  <a:pt x="19029" y="7984"/>
                  <a:pt x="19029" y="7984"/>
                </a:cubicBezTo>
                <a:cubicBezTo>
                  <a:pt x="19023" y="7974"/>
                  <a:pt x="19023" y="7974"/>
                  <a:pt x="19023" y="7963"/>
                </a:cubicBezTo>
                <a:cubicBezTo>
                  <a:pt x="19017" y="7963"/>
                  <a:pt x="19017" y="7952"/>
                  <a:pt x="19012" y="7952"/>
                </a:cubicBezTo>
                <a:cubicBezTo>
                  <a:pt x="19012" y="7941"/>
                  <a:pt x="19012" y="7941"/>
                  <a:pt x="19006" y="7941"/>
                </a:cubicBezTo>
                <a:cubicBezTo>
                  <a:pt x="19006" y="7941"/>
                  <a:pt x="19006" y="7941"/>
                  <a:pt x="19006" y="7952"/>
                </a:cubicBezTo>
                <a:cubicBezTo>
                  <a:pt x="19006" y="7952"/>
                  <a:pt x="19001" y="7952"/>
                  <a:pt x="19001" y="7952"/>
                </a:cubicBezTo>
                <a:cubicBezTo>
                  <a:pt x="18995" y="7963"/>
                  <a:pt x="18995" y="7952"/>
                  <a:pt x="18995" y="7952"/>
                </a:cubicBezTo>
                <a:cubicBezTo>
                  <a:pt x="18989" y="7952"/>
                  <a:pt x="18989" y="7952"/>
                  <a:pt x="18989" y="7963"/>
                </a:cubicBezTo>
                <a:cubicBezTo>
                  <a:pt x="18989" y="7963"/>
                  <a:pt x="18989" y="7963"/>
                  <a:pt x="18989" y="7974"/>
                </a:cubicBezTo>
                <a:cubicBezTo>
                  <a:pt x="18989" y="7974"/>
                  <a:pt x="18989" y="7995"/>
                  <a:pt x="18989" y="7995"/>
                </a:cubicBezTo>
                <a:cubicBezTo>
                  <a:pt x="18989" y="8006"/>
                  <a:pt x="18989" y="8006"/>
                  <a:pt x="18989" y="8006"/>
                </a:cubicBezTo>
                <a:cubicBezTo>
                  <a:pt x="18989" y="8017"/>
                  <a:pt x="18989" y="8017"/>
                  <a:pt x="18989" y="8027"/>
                </a:cubicBezTo>
                <a:cubicBezTo>
                  <a:pt x="18995" y="8027"/>
                  <a:pt x="18995" y="8038"/>
                  <a:pt x="18995" y="8049"/>
                </a:cubicBezTo>
                <a:cubicBezTo>
                  <a:pt x="19001" y="8060"/>
                  <a:pt x="19001" y="8070"/>
                  <a:pt x="18995" y="8081"/>
                </a:cubicBezTo>
                <a:cubicBezTo>
                  <a:pt x="18995" y="8103"/>
                  <a:pt x="18995" y="8124"/>
                  <a:pt x="18995" y="8146"/>
                </a:cubicBezTo>
                <a:cubicBezTo>
                  <a:pt x="18995" y="8167"/>
                  <a:pt x="18989" y="8178"/>
                  <a:pt x="18978" y="8189"/>
                </a:cubicBezTo>
                <a:cubicBezTo>
                  <a:pt x="18978" y="8199"/>
                  <a:pt x="18972" y="8199"/>
                  <a:pt x="18972" y="8210"/>
                </a:cubicBezTo>
                <a:cubicBezTo>
                  <a:pt x="18972" y="8210"/>
                  <a:pt x="18972" y="8221"/>
                  <a:pt x="18972" y="8232"/>
                </a:cubicBezTo>
                <a:cubicBezTo>
                  <a:pt x="18972" y="8232"/>
                  <a:pt x="18972" y="8232"/>
                  <a:pt x="18972" y="8242"/>
                </a:cubicBezTo>
                <a:cubicBezTo>
                  <a:pt x="18972" y="8242"/>
                  <a:pt x="18972" y="8253"/>
                  <a:pt x="18972" y="8253"/>
                </a:cubicBezTo>
                <a:cubicBezTo>
                  <a:pt x="18972" y="8264"/>
                  <a:pt x="18978" y="8264"/>
                  <a:pt x="18978" y="8264"/>
                </a:cubicBezTo>
                <a:cubicBezTo>
                  <a:pt x="18972" y="8275"/>
                  <a:pt x="18972" y="8275"/>
                  <a:pt x="18972" y="8275"/>
                </a:cubicBezTo>
                <a:cubicBezTo>
                  <a:pt x="18967" y="8285"/>
                  <a:pt x="18967" y="8285"/>
                  <a:pt x="18967" y="8285"/>
                </a:cubicBezTo>
                <a:cubicBezTo>
                  <a:pt x="18967" y="8285"/>
                  <a:pt x="18961" y="8296"/>
                  <a:pt x="18961" y="8296"/>
                </a:cubicBezTo>
                <a:cubicBezTo>
                  <a:pt x="18961" y="8296"/>
                  <a:pt x="18961" y="8296"/>
                  <a:pt x="18956" y="8296"/>
                </a:cubicBezTo>
                <a:cubicBezTo>
                  <a:pt x="18956" y="8296"/>
                  <a:pt x="18956" y="8296"/>
                  <a:pt x="18950" y="8285"/>
                </a:cubicBezTo>
                <a:cubicBezTo>
                  <a:pt x="18950" y="8285"/>
                  <a:pt x="18950" y="8285"/>
                  <a:pt x="18944" y="8285"/>
                </a:cubicBezTo>
                <a:cubicBezTo>
                  <a:pt x="18944" y="8285"/>
                  <a:pt x="18939" y="8285"/>
                  <a:pt x="18939" y="8296"/>
                </a:cubicBezTo>
                <a:cubicBezTo>
                  <a:pt x="18939" y="8296"/>
                  <a:pt x="18939" y="8285"/>
                  <a:pt x="18933" y="8285"/>
                </a:cubicBezTo>
                <a:cubicBezTo>
                  <a:pt x="18933" y="8285"/>
                  <a:pt x="18933" y="8285"/>
                  <a:pt x="18927" y="8285"/>
                </a:cubicBezTo>
                <a:cubicBezTo>
                  <a:pt x="18927" y="8275"/>
                  <a:pt x="18927" y="8275"/>
                  <a:pt x="18922" y="8275"/>
                </a:cubicBezTo>
                <a:cubicBezTo>
                  <a:pt x="18922" y="8275"/>
                  <a:pt x="18922" y="8275"/>
                  <a:pt x="18922" y="8275"/>
                </a:cubicBezTo>
                <a:cubicBezTo>
                  <a:pt x="18916" y="8264"/>
                  <a:pt x="18916" y="8264"/>
                  <a:pt x="18916" y="8264"/>
                </a:cubicBezTo>
                <a:cubicBezTo>
                  <a:pt x="18911" y="8264"/>
                  <a:pt x="18911" y="8264"/>
                  <a:pt x="18905" y="8264"/>
                </a:cubicBezTo>
                <a:cubicBezTo>
                  <a:pt x="18899" y="8275"/>
                  <a:pt x="18905" y="8285"/>
                  <a:pt x="18911" y="8285"/>
                </a:cubicBezTo>
                <a:cubicBezTo>
                  <a:pt x="18911" y="8296"/>
                  <a:pt x="18905" y="8296"/>
                  <a:pt x="18911" y="8296"/>
                </a:cubicBezTo>
                <a:cubicBezTo>
                  <a:pt x="18911" y="8307"/>
                  <a:pt x="18916" y="8307"/>
                  <a:pt x="18916" y="8307"/>
                </a:cubicBezTo>
                <a:cubicBezTo>
                  <a:pt x="18916" y="8318"/>
                  <a:pt x="18911" y="8328"/>
                  <a:pt x="18911" y="8328"/>
                </a:cubicBezTo>
                <a:cubicBezTo>
                  <a:pt x="18905" y="8339"/>
                  <a:pt x="18905" y="8350"/>
                  <a:pt x="18899" y="8350"/>
                </a:cubicBezTo>
                <a:close/>
                <a:moveTo>
                  <a:pt x="19473" y="14615"/>
                </a:moveTo>
                <a:cubicBezTo>
                  <a:pt x="19468" y="14615"/>
                  <a:pt x="19468" y="14604"/>
                  <a:pt x="19462" y="14604"/>
                </a:cubicBezTo>
                <a:cubicBezTo>
                  <a:pt x="19456" y="14604"/>
                  <a:pt x="19456" y="14615"/>
                  <a:pt x="19451" y="14615"/>
                </a:cubicBezTo>
                <a:cubicBezTo>
                  <a:pt x="19445" y="14615"/>
                  <a:pt x="19445" y="14604"/>
                  <a:pt x="19445" y="14604"/>
                </a:cubicBezTo>
                <a:cubicBezTo>
                  <a:pt x="19439" y="14604"/>
                  <a:pt x="19439" y="14615"/>
                  <a:pt x="19439" y="14615"/>
                </a:cubicBezTo>
                <a:cubicBezTo>
                  <a:pt x="19434" y="14615"/>
                  <a:pt x="19428" y="14604"/>
                  <a:pt x="19423" y="14604"/>
                </a:cubicBezTo>
                <a:cubicBezTo>
                  <a:pt x="19417" y="14604"/>
                  <a:pt x="19417" y="14604"/>
                  <a:pt x="19417" y="14615"/>
                </a:cubicBezTo>
                <a:cubicBezTo>
                  <a:pt x="19417" y="14626"/>
                  <a:pt x="19417" y="14636"/>
                  <a:pt x="19417" y="14647"/>
                </a:cubicBezTo>
                <a:cubicBezTo>
                  <a:pt x="19423" y="14647"/>
                  <a:pt x="19423" y="14647"/>
                  <a:pt x="19423" y="14647"/>
                </a:cubicBezTo>
                <a:cubicBezTo>
                  <a:pt x="19428" y="14647"/>
                  <a:pt x="19428" y="14658"/>
                  <a:pt x="19434" y="14658"/>
                </a:cubicBezTo>
                <a:cubicBezTo>
                  <a:pt x="19434" y="14658"/>
                  <a:pt x="19439" y="14658"/>
                  <a:pt x="19445" y="14658"/>
                </a:cubicBezTo>
                <a:cubicBezTo>
                  <a:pt x="19451" y="14669"/>
                  <a:pt x="19451" y="14669"/>
                  <a:pt x="19456" y="14669"/>
                </a:cubicBezTo>
                <a:cubicBezTo>
                  <a:pt x="19456" y="14679"/>
                  <a:pt x="19462" y="14679"/>
                  <a:pt x="19462" y="14679"/>
                </a:cubicBezTo>
                <a:cubicBezTo>
                  <a:pt x="19462" y="14679"/>
                  <a:pt x="19468" y="14690"/>
                  <a:pt x="19468" y="14690"/>
                </a:cubicBezTo>
                <a:cubicBezTo>
                  <a:pt x="19468" y="14690"/>
                  <a:pt x="19462" y="14690"/>
                  <a:pt x="19468" y="14690"/>
                </a:cubicBezTo>
                <a:cubicBezTo>
                  <a:pt x="19468" y="14701"/>
                  <a:pt x="19473" y="14690"/>
                  <a:pt x="19473" y="14690"/>
                </a:cubicBezTo>
                <a:cubicBezTo>
                  <a:pt x="19473" y="14690"/>
                  <a:pt x="19479" y="14690"/>
                  <a:pt x="19479" y="14690"/>
                </a:cubicBezTo>
                <a:cubicBezTo>
                  <a:pt x="19484" y="14690"/>
                  <a:pt x="19490" y="14690"/>
                  <a:pt x="19490" y="14701"/>
                </a:cubicBezTo>
                <a:cubicBezTo>
                  <a:pt x="19496" y="14701"/>
                  <a:pt x="19496" y="14712"/>
                  <a:pt x="19501" y="14712"/>
                </a:cubicBezTo>
                <a:cubicBezTo>
                  <a:pt x="19513" y="14722"/>
                  <a:pt x="19524" y="14722"/>
                  <a:pt x="19535" y="14712"/>
                </a:cubicBezTo>
                <a:cubicBezTo>
                  <a:pt x="19535" y="14712"/>
                  <a:pt x="19541" y="14701"/>
                  <a:pt x="19546" y="14701"/>
                </a:cubicBezTo>
                <a:cubicBezTo>
                  <a:pt x="19552" y="14701"/>
                  <a:pt x="19558" y="14701"/>
                  <a:pt x="19563" y="14701"/>
                </a:cubicBezTo>
                <a:cubicBezTo>
                  <a:pt x="19563" y="14690"/>
                  <a:pt x="19569" y="14690"/>
                  <a:pt x="19574" y="14690"/>
                </a:cubicBezTo>
                <a:cubicBezTo>
                  <a:pt x="19580" y="14679"/>
                  <a:pt x="19586" y="14690"/>
                  <a:pt x="19591" y="14679"/>
                </a:cubicBezTo>
                <a:cubicBezTo>
                  <a:pt x="19597" y="14679"/>
                  <a:pt x="19597" y="14669"/>
                  <a:pt x="19603" y="14669"/>
                </a:cubicBezTo>
                <a:cubicBezTo>
                  <a:pt x="19608" y="14658"/>
                  <a:pt x="19614" y="14658"/>
                  <a:pt x="19614" y="14647"/>
                </a:cubicBezTo>
                <a:cubicBezTo>
                  <a:pt x="19619" y="14647"/>
                  <a:pt x="19619" y="14647"/>
                  <a:pt x="19619" y="14636"/>
                </a:cubicBezTo>
                <a:cubicBezTo>
                  <a:pt x="19619" y="14636"/>
                  <a:pt x="19625" y="14636"/>
                  <a:pt x="19625" y="14626"/>
                </a:cubicBezTo>
                <a:cubicBezTo>
                  <a:pt x="19625" y="14626"/>
                  <a:pt x="19631" y="14615"/>
                  <a:pt x="19636" y="14615"/>
                </a:cubicBezTo>
                <a:cubicBezTo>
                  <a:pt x="19642" y="14615"/>
                  <a:pt x="19642" y="14626"/>
                  <a:pt x="19642" y="14626"/>
                </a:cubicBezTo>
                <a:cubicBezTo>
                  <a:pt x="19648" y="14626"/>
                  <a:pt x="19648" y="14626"/>
                  <a:pt x="19648" y="14615"/>
                </a:cubicBezTo>
                <a:cubicBezTo>
                  <a:pt x="19648" y="14615"/>
                  <a:pt x="19653" y="14615"/>
                  <a:pt x="19653" y="14615"/>
                </a:cubicBezTo>
                <a:cubicBezTo>
                  <a:pt x="19653" y="14615"/>
                  <a:pt x="19659" y="14615"/>
                  <a:pt x="19659" y="14615"/>
                </a:cubicBezTo>
                <a:cubicBezTo>
                  <a:pt x="19659" y="14604"/>
                  <a:pt x="19664" y="14604"/>
                  <a:pt x="19664" y="14593"/>
                </a:cubicBezTo>
                <a:cubicBezTo>
                  <a:pt x="19659" y="14593"/>
                  <a:pt x="19659" y="14583"/>
                  <a:pt x="19659" y="14583"/>
                </a:cubicBezTo>
                <a:cubicBezTo>
                  <a:pt x="19659" y="14583"/>
                  <a:pt x="19659" y="14572"/>
                  <a:pt x="19659" y="14572"/>
                </a:cubicBezTo>
                <a:cubicBezTo>
                  <a:pt x="19653" y="14561"/>
                  <a:pt x="19648" y="14561"/>
                  <a:pt x="19653" y="14550"/>
                </a:cubicBezTo>
                <a:cubicBezTo>
                  <a:pt x="19653" y="14550"/>
                  <a:pt x="19653" y="14540"/>
                  <a:pt x="19659" y="14550"/>
                </a:cubicBezTo>
                <a:cubicBezTo>
                  <a:pt x="19659" y="14550"/>
                  <a:pt x="19659" y="14550"/>
                  <a:pt x="19664" y="14550"/>
                </a:cubicBezTo>
                <a:cubicBezTo>
                  <a:pt x="19664" y="14550"/>
                  <a:pt x="19664" y="14550"/>
                  <a:pt x="19670" y="14550"/>
                </a:cubicBezTo>
                <a:cubicBezTo>
                  <a:pt x="19670" y="14540"/>
                  <a:pt x="19676" y="14540"/>
                  <a:pt x="19676" y="14540"/>
                </a:cubicBezTo>
                <a:cubicBezTo>
                  <a:pt x="19676" y="14540"/>
                  <a:pt x="19676" y="14529"/>
                  <a:pt x="19676" y="14529"/>
                </a:cubicBezTo>
                <a:cubicBezTo>
                  <a:pt x="19676" y="14518"/>
                  <a:pt x="19681" y="14518"/>
                  <a:pt x="19681" y="14518"/>
                </a:cubicBezTo>
                <a:cubicBezTo>
                  <a:pt x="19681" y="14507"/>
                  <a:pt x="19681" y="14507"/>
                  <a:pt x="19681" y="14507"/>
                </a:cubicBezTo>
                <a:cubicBezTo>
                  <a:pt x="19676" y="14497"/>
                  <a:pt x="19676" y="14507"/>
                  <a:pt x="19676" y="14497"/>
                </a:cubicBezTo>
                <a:cubicBezTo>
                  <a:pt x="19676" y="14486"/>
                  <a:pt x="19676" y="14486"/>
                  <a:pt x="19681" y="14486"/>
                </a:cubicBezTo>
                <a:cubicBezTo>
                  <a:pt x="19681" y="14486"/>
                  <a:pt x="19681" y="14475"/>
                  <a:pt x="19681" y="14475"/>
                </a:cubicBezTo>
                <a:cubicBezTo>
                  <a:pt x="19681" y="14464"/>
                  <a:pt x="19676" y="14475"/>
                  <a:pt x="19676" y="14475"/>
                </a:cubicBezTo>
                <a:cubicBezTo>
                  <a:pt x="19670" y="14475"/>
                  <a:pt x="19670" y="14475"/>
                  <a:pt x="19670" y="14464"/>
                </a:cubicBezTo>
                <a:cubicBezTo>
                  <a:pt x="19670" y="14464"/>
                  <a:pt x="19670" y="14464"/>
                  <a:pt x="19664" y="14464"/>
                </a:cubicBezTo>
                <a:cubicBezTo>
                  <a:pt x="19664" y="14464"/>
                  <a:pt x="19664" y="14464"/>
                  <a:pt x="19664" y="14464"/>
                </a:cubicBezTo>
                <a:cubicBezTo>
                  <a:pt x="19659" y="14454"/>
                  <a:pt x="19664" y="14454"/>
                  <a:pt x="19664" y="14454"/>
                </a:cubicBezTo>
                <a:cubicBezTo>
                  <a:pt x="19670" y="14454"/>
                  <a:pt x="19664" y="14454"/>
                  <a:pt x="19664" y="14443"/>
                </a:cubicBezTo>
                <a:cubicBezTo>
                  <a:pt x="19664" y="14443"/>
                  <a:pt x="19659" y="14454"/>
                  <a:pt x="19659" y="14454"/>
                </a:cubicBezTo>
                <a:cubicBezTo>
                  <a:pt x="19653" y="14454"/>
                  <a:pt x="19653" y="14454"/>
                  <a:pt x="19653" y="14454"/>
                </a:cubicBezTo>
                <a:cubicBezTo>
                  <a:pt x="19648" y="14464"/>
                  <a:pt x="19648" y="14464"/>
                  <a:pt x="19648" y="14464"/>
                </a:cubicBezTo>
                <a:cubicBezTo>
                  <a:pt x="19642" y="14454"/>
                  <a:pt x="19642" y="14454"/>
                  <a:pt x="19642" y="14454"/>
                </a:cubicBezTo>
                <a:cubicBezTo>
                  <a:pt x="19636" y="14454"/>
                  <a:pt x="19636" y="14454"/>
                  <a:pt x="19636" y="14454"/>
                </a:cubicBezTo>
                <a:cubicBezTo>
                  <a:pt x="19631" y="14454"/>
                  <a:pt x="19631" y="14443"/>
                  <a:pt x="19625" y="14454"/>
                </a:cubicBezTo>
                <a:cubicBezTo>
                  <a:pt x="19625" y="14454"/>
                  <a:pt x="19625" y="14454"/>
                  <a:pt x="19625" y="14464"/>
                </a:cubicBezTo>
                <a:cubicBezTo>
                  <a:pt x="19625" y="14464"/>
                  <a:pt x="19625" y="14464"/>
                  <a:pt x="19625" y="14475"/>
                </a:cubicBezTo>
                <a:cubicBezTo>
                  <a:pt x="19625" y="14475"/>
                  <a:pt x="19625" y="14486"/>
                  <a:pt x="19631" y="14486"/>
                </a:cubicBezTo>
                <a:cubicBezTo>
                  <a:pt x="19631" y="14497"/>
                  <a:pt x="19625" y="14518"/>
                  <a:pt x="19625" y="14529"/>
                </a:cubicBezTo>
                <a:cubicBezTo>
                  <a:pt x="19631" y="14529"/>
                  <a:pt x="19631" y="14540"/>
                  <a:pt x="19631" y="14540"/>
                </a:cubicBezTo>
                <a:cubicBezTo>
                  <a:pt x="19625" y="14540"/>
                  <a:pt x="19625" y="14540"/>
                  <a:pt x="19619" y="14540"/>
                </a:cubicBezTo>
                <a:cubicBezTo>
                  <a:pt x="19614" y="14540"/>
                  <a:pt x="19608" y="14550"/>
                  <a:pt x="19603" y="14550"/>
                </a:cubicBezTo>
                <a:cubicBezTo>
                  <a:pt x="19597" y="14561"/>
                  <a:pt x="19597" y="14572"/>
                  <a:pt x="19591" y="14572"/>
                </a:cubicBezTo>
                <a:cubicBezTo>
                  <a:pt x="19591" y="14583"/>
                  <a:pt x="19591" y="14593"/>
                  <a:pt x="19586" y="14593"/>
                </a:cubicBezTo>
                <a:cubicBezTo>
                  <a:pt x="19586" y="14604"/>
                  <a:pt x="19580" y="14604"/>
                  <a:pt x="19574" y="14604"/>
                </a:cubicBezTo>
                <a:cubicBezTo>
                  <a:pt x="19574" y="14615"/>
                  <a:pt x="19569" y="14615"/>
                  <a:pt x="19569" y="14615"/>
                </a:cubicBezTo>
                <a:cubicBezTo>
                  <a:pt x="19563" y="14615"/>
                  <a:pt x="19563" y="14615"/>
                  <a:pt x="19558" y="14615"/>
                </a:cubicBezTo>
                <a:cubicBezTo>
                  <a:pt x="19558" y="14604"/>
                  <a:pt x="19552" y="14604"/>
                  <a:pt x="19552" y="14604"/>
                </a:cubicBezTo>
                <a:cubicBezTo>
                  <a:pt x="19546" y="14615"/>
                  <a:pt x="19546" y="14615"/>
                  <a:pt x="19541" y="14615"/>
                </a:cubicBezTo>
                <a:cubicBezTo>
                  <a:pt x="19541" y="14615"/>
                  <a:pt x="19535" y="14615"/>
                  <a:pt x="19535" y="14615"/>
                </a:cubicBezTo>
                <a:cubicBezTo>
                  <a:pt x="19535" y="14615"/>
                  <a:pt x="19529" y="14604"/>
                  <a:pt x="19529" y="14604"/>
                </a:cubicBezTo>
                <a:cubicBezTo>
                  <a:pt x="19529" y="14604"/>
                  <a:pt x="19535" y="14593"/>
                  <a:pt x="19529" y="14593"/>
                </a:cubicBezTo>
                <a:cubicBezTo>
                  <a:pt x="19529" y="14583"/>
                  <a:pt x="19529" y="14593"/>
                  <a:pt x="19529" y="14583"/>
                </a:cubicBezTo>
                <a:cubicBezTo>
                  <a:pt x="19529" y="14583"/>
                  <a:pt x="19529" y="14572"/>
                  <a:pt x="19529" y="14572"/>
                </a:cubicBezTo>
                <a:cubicBezTo>
                  <a:pt x="19529" y="14572"/>
                  <a:pt x="19535" y="14572"/>
                  <a:pt x="19535" y="14561"/>
                </a:cubicBezTo>
                <a:cubicBezTo>
                  <a:pt x="19541" y="14550"/>
                  <a:pt x="19535" y="14550"/>
                  <a:pt x="19529" y="14550"/>
                </a:cubicBezTo>
                <a:cubicBezTo>
                  <a:pt x="19524" y="14561"/>
                  <a:pt x="19524" y="14572"/>
                  <a:pt x="19524" y="14583"/>
                </a:cubicBezTo>
                <a:cubicBezTo>
                  <a:pt x="19524" y="14583"/>
                  <a:pt x="19518" y="14583"/>
                  <a:pt x="19518" y="14593"/>
                </a:cubicBezTo>
                <a:cubicBezTo>
                  <a:pt x="19524" y="14593"/>
                  <a:pt x="19524" y="14593"/>
                  <a:pt x="19524" y="14604"/>
                </a:cubicBezTo>
                <a:cubicBezTo>
                  <a:pt x="19524" y="14615"/>
                  <a:pt x="19518" y="14615"/>
                  <a:pt x="19513" y="14615"/>
                </a:cubicBezTo>
                <a:cubicBezTo>
                  <a:pt x="19507" y="14615"/>
                  <a:pt x="19507" y="14615"/>
                  <a:pt x="19507" y="14615"/>
                </a:cubicBezTo>
                <a:cubicBezTo>
                  <a:pt x="19501" y="14615"/>
                  <a:pt x="19501" y="14615"/>
                  <a:pt x="19501" y="14615"/>
                </a:cubicBezTo>
                <a:cubicBezTo>
                  <a:pt x="19496" y="14615"/>
                  <a:pt x="19490" y="14615"/>
                  <a:pt x="19484" y="14626"/>
                </a:cubicBezTo>
                <a:cubicBezTo>
                  <a:pt x="19484" y="14626"/>
                  <a:pt x="19479" y="14626"/>
                  <a:pt x="19473" y="14615"/>
                </a:cubicBezTo>
                <a:close/>
                <a:moveTo>
                  <a:pt x="19513" y="7909"/>
                </a:moveTo>
                <a:cubicBezTo>
                  <a:pt x="19518" y="7909"/>
                  <a:pt x="19518" y="7899"/>
                  <a:pt x="19524" y="7899"/>
                </a:cubicBezTo>
                <a:cubicBezTo>
                  <a:pt x="19529" y="7888"/>
                  <a:pt x="19535" y="7877"/>
                  <a:pt x="19541" y="7866"/>
                </a:cubicBezTo>
                <a:cubicBezTo>
                  <a:pt x="19546" y="7866"/>
                  <a:pt x="19552" y="7856"/>
                  <a:pt x="19558" y="7845"/>
                </a:cubicBezTo>
                <a:cubicBezTo>
                  <a:pt x="19563" y="7845"/>
                  <a:pt x="19563" y="7834"/>
                  <a:pt x="19558" y="7834"/>
                </a:cubicBezTo>
                <a:cubicBezTo>
                  <a:pt x="19552" y="7834"/>
                  <a:pt x="19546" y="7834"/>
                  <a:pt x="19541" y="7834"/>
                </a:cubicBezTo>
                <a:cubicBezTo>
                  <a:pt x="19535" y="7845"/>
                  <a:pt x="19535" y="7856"/>
                  <a:pt x="19529" y="7856"/>
                </a:cubicBezTo>
                <a:cubicBezTo>
                  <a:pt x="19529" y="7856"/>
                  <a:pt x="19524" y="7856"/>
                  <a:pt x="19524" y="7866"/>
                </a:cubicBezTo>
                <a:cubicBezTo>
                  <a:pt x="19518" y="7866"/>
                  <a:pt x="19518" y="7866"/>
                  <a:pt x="19513" y="7877"/>
                </a:cubicBezTo>
                <a:cubicBezTo>
                  <a:pt x="19513" y="7877"/>
                  <a:pt x="19513" y="7888"/>
                  <a:pt x="19507" y="7888"/>
                </a:cubicBezTo>
                <a:cubicBezTo>
                  <a:pt x="19507" y="7899"/>
                  <a:pt x="19501" y="7909"/>
                  <a:pt x="19501" y="7909"/>
                </a:cubicBezTo>
                <a:cubicBezTo>
                  <a:pt x="19496" y="7920"/>
                  <a:pt x="19490" y="7931"/>
                  <a:pt x="19496" y="7931"/>
                </a:cubicBezTo>
                <a:cubicBezTo>
                  <a:pt x="19496" y="7941"/>
                  <a:pt x="19496" y="7931"/>
                  <a:pt x="19496" y="7931"/>
                </a:cubicBezTo>
                <a:cubicBezTo>
                  <a:pt x="19501" y="7920"/>
                  <a:pt x="19507" y="7920"/>
                  <a:pt x="19513" y="7909"/>
                </a:cubicBezTo>
                <a:close/>
                <a:moveTo>
                  <a:pt x="21336" y="7028"/>
                </a:moveTo>
                <a:cubicBezTo>
                  <a:pt x="21336" y="7039"/>
                  <a:pt x="21341" y="7039"/>
                  <a:pt x="21341" y="7039"/>
                </a:cubicBezTo>
                <a:cubicBezTo>
                  <a:pt x="21347" y="7050"/>
                  <a:pt x="21352" y="7050"/>
                  <a:pt x="21358" y="7060"/>
                </a:cubicBezTo>
                <a:cubicBezTo>
                  <a:pt x="21358" y="7060"/>
                  <a:pt x="21358" y="7071"/>
                  <a:pt x="21364" y="7071"/>
                </a:cubicBezTo>
                <a:cubicBezTo>
                  <a:pt x="21364" y="7071"/>
                  <a:pt x="21364" y="7082"/>
                  <a:pt x="21364" y="7093"/>
                </a:cubicBezTo>
                <a:cubicBezTo>
                  <a:pt x="21369" y="7103"/>
                  <a:pt x="21369" y="7093"/>
                  <a:pt x="21369" y="7093"/>
                </a:cubicBezTo>
                <a:cubicBezTo>
                  <a:pt x="21369" y="7082"/>
                  <a:pt x="21375" y="7093"/>
                  <a:pt x="21375" y="7093"/>
                </a:cubicBezTo>
                <a:cubicBezTo>
                  <a:pt x="21375" y="7093"/>
                  <a:pt x="21381" y="7093"/>
                  <a:pt x="21386" y="7082"/>
                </a:cubicBezTo>
                <a:cubicBezTo>
                  <a:pt x="21386" y="7082"/>
                  <a:pt x="21386" y="7082"/>
                  <a:pt x="21381" y="7082"/>
                </a:cubicBezTo>
                <a:cubicBezTo>
                  <a:pt x="21381" y="7071"/>
                  <a:pt x="21375" y="7071"/>
                  <a:pt x="21375" y="7071"/>
                </a:cubicBezTo>
                <a:cubicBezTo>
                  <a:pt x="21369" y="7082"/>
                  <a:pt x="21369" y="7071"/>
                  <a:pt x="21369" y="7071"/>
                </a:cubicBezTo>
                <a:cubicBezTo>
                  <a:pt x="21369" y="7060"/>
                  <a:pt x="21364" y="7060"/>
                  <a:pt x="21358" y="7050"/>
                </a:cubicBezTo>
                <a:cubicBezTo>
                  <a:pt x="21358" y="7050"/>
                  <a:pt x="21358" y="7039"/>
                  <a:pt x="21358" y="7039"/>
                </a:cubicBezTo>
                <a:cubicBezTo>
                  <a:pt x="21352" y="7039"/>
                  <a:pt x="21347" y="7039"/>
                  <a:pt x="21347" y="7028"/>
                </a:cubicBezTo>
                <a:cubicBezTo>
                  <a:pt x="21341" y="7028"/>
                  <a:pt x="21341" y="7028"/>
                  <a:pt x="21341" y="7028"/>
                </a:cubicBezTo>
                <a:cubicBezTo>
                  <a:pt x="21341" y="7028"/>
                  <a:pt x="21336" y="7028"/>
                  <a:pt x="21336" y="7028"/>
                </a:cubicBezTo>
                <a:close/>
                <a:moveTo>
                  <a:pt x="19316" y="8199"/>
                </a:moveTo>
                <a:cubicBezTo>
                  <a:pt x="19316" y="8199"/>
                  <a:pt x="19321" y="8199"/>
                  <a:pt x="19321" y="8189"/>
                </a:cubicBezTo>
                <a:cubicBezTo>
                  <a:pt x="19321" y="8189"/>
                  <a:pt x="19321" y="8189"/>
                  <a:pt x="19321" y="8189"/>
                </a:cubicBezTo>
                <a:cubicBezTo>
                  <a:pt x="19321" y="8189"/>
                  <a:pt x="19321" y="8189"/>
                  <a:pt x="19321" y="8189"/>
                </a:cubicBezTo>
                <a:cubicBezTo>
                  <a:pt x="19316" y="8189"/>
                  <a:pt x="19304" y="8199"/>
                  <a:pt x="19310" y="8210"/>
                </a:cubicBezTo>
                <a:cubicBezTo>
                  <a:pt x="19310" y="8210"/>
                  <a:pt x="19310" y="8199"/>
                  <a:pt x="19316" y="8199"/>
                </a:cubicBezTo>
                <a:close/>
                <a:moveTo>
                  <a:pt x="19001" y="6824"/>
                </a:moveTo>
                <a:cubicBezTo>
                  <a:pt x="19001" y="6835"/>
                  <a:pt x="18995" y="6835"/>
                  <a:pt x="18995" y="6845"/>
                </a:cubicBezTo>
                <a:cubicBezTo>
                  <a:pt x="18995" y="6856"/>
                  <a:pt x="18995" y="6867"/>
                  <a:pt x="18995" y="6878"/>
                </a:cubicBezTo>
                <a:cubicBezTo>
                  <a:pt x="18995" y="6878"/>
                  <a:pt x="18995" y="6888"/>
                  <a:pt x="18989" y="6899"/>
                </a:cubicBezTo>
                <a:cubicBezTo>
                  <a:pt x="18989" y="6899"/>
                  <a:pt x="18989" y="6910"/>
                  <a:pt x="18989" y="6921"/>
                </a:cubicBezTo>
                <a:cubicBezTo>
                  <a:pt x="18989" y="6931"/>
                  <a:pt x="18989" y="6942"/>
                  <a:pt x="18995" y="6953"/>
                </a:cubicBezTo>
                <a:cubicBezTo>
                  <a:pt x="18995" y="6953"/>
                  <a:pt x="19001" y="6964"/>
                  <a:pt x="19001" y="6964"/>
                </a:cubicBezTo>
                <a:cubicBezTo>
                  <a:pt x="19006" y="6974"/>
                  <a:pt x="19001" y="6985"/>
                  <a:pt x="19006" y="6996"/>
                </a:cubicBezTo>
                <a:cubicBezTo>
                  <a:pt x="19006" y="6996"/>
                  <a:pt x="19012" y="6996"/>
                  <a:pt x="19012" y="7007"/>
                </a:cubicBezTo>
                <a:cubicBezTo>
                  <a:pt x="19012" y="7007"/>
                  <a:pt x="19012" y="7007"/>
                  <a:pt x="19017" y="7017"/>
                </a:cubicBezTo>
                <a:cubicBezTo>
                  <a:pt x="19017" y="7017"/>
                  <a:pt x="19017" y="7028"/>
                  <a:pt x="19017" y="7028"/>
                </a:cubicBezTo>
                <a:cubicBezTo>
                  <a:pt x="19017" y="7039"/>
                  <a:pt x="19023" y="7039"/>
                  <a:pt x="19023" y="7039"/>
                </a:cubicBezTo>
                <a:cubicBezTo>
                  <a:pt x="19023" y="7050"/>
                  <a:pt x="19029" y="7060"/>
                  <a:pt x="19029" y="7060"/>
                </a:cubicBezTo>
                <a:cubicBezTo>
                  <a:pt x="19029" y="7071"/>
                  <a:pt x="19029" y="7082"/>
                  <a:pt x="19023" y="7093"/>
                </a:cubicBezTo>
                <a:cubicBezTo>
                  <a:pt x="19023" y="7103"/>
                  <a:pt x="19017" y="7114"/>
                  <a:pt x="19017" y="7125"/>
                </a:cubicBezTo>
                <a:cubicBezTo>
                  <a:pt x="19012" y="7146"/>
                  <a:pt x="19023" y="7168"/>
                  <a:pt x="19023" y="7189"/>
                </a:cubicBezTo>
                <a:cubicBezTo>
                  <a:pt x="19023" y="7211"/>
                  <a:pt x="19017" y="7221"/>
                  <a:pt x="19023" y="7243"/>
                </a:cubicBezTo>
                <a:cubicBezTo>
                  <a:pt x="19023" y="7254"/>
                  <a:pt x="19023" y="7254"/>
                  <a:pt x="19023" y="7254"/>
                </a:cubicBezTo>
                <a:cubicBezTo>
                  <a:pt x="19023" y="7264"/>
                  <a:pt x="19023" y="7275"/>
                  <a:pt x="19023" y="7275"/>
                </a:cubicBezTo>
                <a:cubicBezTo>
                  <a:pt x="19017" y="7297"/>
                  <a:pt x="19017" y="7307"/>
                  <a:pt x="19017" y="7318"/>
                </a:cubicBezTo>
                <a:cubicBezTo>
                  <a:pt x="19012" y="7340"/>
                  <a:pt x="19012" y="7350"/>
                  <a:pt x="19006" y="7372"/>
                </a:cubicBezTo>
                <a:cubicBezTo>
                  <a:pt x="19006" y="7393"/>
                  <a:pt x="19001" y="7404"/>
                  <a:pt x="19006" y="7426"/>
                </a:cubicBezTo>
                <a:cubicBezTo>
                  <a:pt x="19006" y="7436"/>
                  <a:pt x="19006" y="7447"/>
                  <a:pt x="19006" y="7458"/>
                </a:cubicBezTo>
                <a:cubicBezTo>
                  <a:pt x="19006" y="7469"/>
                  <a:pt x="19012" y="7479"/>
                  <a:pt x="19017" y="7490"/>
                </a:cubicBezTo>
                <a:cubicBezTo>
                  <a:pt x="19017" y="7490"/>
                  <a:pt x="19017" y="7490"/>
                  <a:pt x="19017" y="7501"/>
                </a:cubicBezTo>
                <a:cubicBezTo>
                  <a:pt x="19023" y="7512"/>
                  <a:pt x="19017" y="7512"/>
                  <a:pt x="19023" y="7522"/>
                </a:cubicBezTo>
                <a:cubicBezTo>
                  <a:pt x="19023" y="7533"/>
                  <a:pt x="19023" y="7544"/>
                  <a:pt x="19023" y="7555"/>
                </a:cubicBezTo>
                <a:cubicBezTo>
                  <a:pt x="19023" y="7555"/>
                  <a:pt x="19023" y="7565"/>
                  <a:pt x="19023" y="7565"/>
                </a:cubicBezTo>
                <a:cubicBezTo>
                  <a:pt x="19017" y="7576"/>
                  <a:pt x="19017" y="7576"/>
                  <a:pt x="19017" y="7587"/>
                </a:cubicBezTo>
                <a:cubicBezTo>
                  <a:pt x="19012" y="7587"/>
                  <a:pt x="19012" y="7598"/>
                  <a:pt x="19012" y="7608"/>
                </a:cubicBezTo>
                <a:cubicBezTo>
                  <a:pt x="19012" y="7619"/>
                  <a:pt x="19012" y="7630"/>
                  <a:pt x="19012" y="7630"/>
                </a:cubicBezTo>
                <a:cubicBezTo>
                  <a:pt x="19012" y="7641"/>
                  <a:pt x="19012" y="7651"/>
                  <a:pt x="19012" y="7662"/>
                </a:cubicBezTo>
                <a:cubicBezTo>
                  <a:pt x="19017" y="7662"/>
                  <a:pt x="19017" y="7673"/>
                  <a:pt x="19017" y="7684"/>
                </a:cubicBezTo>
                <a:cubicBezTo>
                  <a:pt x="19017" y="7694"/>
                  <a:pt x="19017" y="7705"/>
                  <a:pt x="19012" y="7716"/>
                </a:cubicBezTo>
                <a:cubicBezTo>
                  <a:pt x="19012" y="7716"/>
                  <a:pt x="19012" y="7727"/>
                  <a:pt x="19012" y="7737"/>
                </a:cubicBezTo>
                <a:cubicBezTo>
                  <a:pt x="19006" y="7748"/>
                  <a:pt x="19006" y="7759"/>
                  <a:pt x="19006" y="7759"/>
                </a:cubicBezTo>
                <a:cubicBezTo>
                  <a:pt x="19001" y="7770"/>
                  <a:pt x="19001" y="7780"/>
                  <a:pt x="19001" y="7791"/>
                </a:cubicBezTo>
                <a:cubicBezTo>
                  <a:pt x="19001" y="7802"/>
                  <a:pt x="19001" y="7802"/>
                  <a:pt x="19006" y="7813"/>
                </a:cubicBezTo>
                <a:cubicBezTo>
                  <a:pt x="19006" y="7823"/>
                  <a:pt x="19006" y="7834"/>
                  <a:pt x="19006" y="7845"/>
                </a:cubicBezTo>
                <a:cubicBezTo>
                  <a:pt x="19006" y="7856"/>
                  <a:pt x="19006" y="7856"/>
                  <a:pt x="19012" y="7866"/>
                </a:cubicBezTo>
                <a:cubicBezTo>
                  <a:pt x="19017" y="7866"/>
                  <a:pt x="19017" y="7877"/>
                  <a:pt x="19017" y="7877"/>
                </a:cubicBezTo>
                <a:cubicBezTo>
                  <a:pt x="19023" y="7877"/>
                  <a:pt x="19023" y="7866"/>
                  <a:pt x="19023" y="7866"/>
                </a:cubicBezTo>
                <a:cubicBezTo>
                  <a:pt x="19023" y="7856"/>
                  <a:pt x="19023" y="7845"/>
                  <a:pt x="19029" y="7834"/>
                </a:cubicBezTo>
                <a:cubicBezTo>
                  <a:pt x="19029" y="7823"/>
                  <a:pt x="19029" y="7823"/>
                  <a:pt x="19034" y="7813"/>
                </a:cubicBezTo>
                <a:cubicBezTo>
                  <a:pt x="19040" y="7802"/>
                  <a:pt x="19034" y="7780"/>
                  <a:pt x="19046" y="7770"/>
                </a:cubicBezTo>
                <a:cubicBezTo>
                  <a:pt x="19046" y="7759"/>
                  <a:pt x="19051" y="7759"/>
                  <a:pt x="19051" y="7759"/>
                </a:cubicBezTo>
                <a:cubicBezTo>
                  <a:pt x="19051" y="7759"/>
                  <a:pt x="19057" y="7759"/>
                  <a:pt x="19057" y="7759"/>
                </a:cubicBezTo>
                <a:cubicBezTo>
                  <a:pt x="19062" y="7759"/>
                  <a:pt x="19057" y="7759"/>
                  <a:pt x="19062" y="7770"/>
                </a:cubicBezTo>
                <a:cubicBezTo>
                  <a:pt x="19062" y="7770"/>
                  <a:pt x="19062" y="7770"/>
                  <a:pt x="19062" y="7770"/>
                </a:cubicBezTo>
                <a:cubicBezTo>
                  <a:pt x="19068" y="7780"/>
                  <a:pt x="19074" y="7780"/>
                  <a:pt x="19079" y="7780"/>
                </a:cubicBezTo>
                <a:cubicBezTo>
                  <a:pt x="19079" y="7780"/>
                  <a:pt x="19085" y="7780"/>
                  <a:pt x="19091" y="7780"/>
                </a:cubicBezTo>
                <a:cubicBezTo>
                  <a:pt x="19091" y="7780"/>
                  <a:pt x="19091" y="7780"/>
                  <a:pt x="19096" y="7780"/>
                </a:cubicBezTo>
                <a:cubicBezTo>
                  <a:pt x="19096" y="7780"/>
                  <a:pt x="19102" y="7791"/>
                  <a:pt x="19102" y="7791"/>
                </a:cubicBezTo>
                <a:cubicBezTo>
                  <a:pt x="19102" y="7791"/>
                  <a:pt x="19096" y="7791"/>
                  <a:pt x="19096" y="7802"/>
                </a:cubicBezTo>
                <a:cubicBezTo>
                  <a:pt x="19096" y="7802"/>
                  <a:pt x="19102" y="7802"/>
                  <a:pt x="19102" y="7813"/>
                </a:cubicBezTo>
                <a:cubicBezTo>
                  <a:pt x="19102" y="7813"/>
                  <a:pt x="19102" y="7823"/>
                  <a:pt x="19102" y="7823"/>
                </a:cubicBezTo>
                <a:cubicBezTo>
                  <a:pt x="19102" y="7823"/>
                  <a:pt x="19102" y="7834"/>
                  <a:pt x="19102" y="7834"/>
                </a:cubicBezTo>
                <a:cubicBezTo>
                  <a:pt x="19107" y="7834"/>
                  <a:pt x="19102" y="7856"/>
                  <a:pt x="19107" y="7856"/>
                </a:cubicBezTo>
                <a:cubicBezTo>
                  <a:pt x="19107" y="7856"/>
                  <a:pt x="19107" y="7845"/>
                  <a:pt x="19107" y="7845"/>
                </a:cubicBezTo>
                <a:cubicBezTo>
                  <a:pt x="19107" y="7845"/>
                  <a:pt x="19107" y="7834"/>
                  <a:pt x="19113" y="7834"/>
                </a:cubicBezTo>
                <a:cubicBezTo>
                  <a:pt x="19113" y="7823"/>
                  <a:pt x="19119" y="7813"/>
                  <a:pt x="19119" y="7813"/>
                </a:cubicBezTo>
                <a:cubicBezTo>
                  <a:pt x="19119" y="7802"/>
                  <a:pt x="19113" y="7802"/>
                  <a:pt x="19113" y="7802"/>
                </a:cubicBezTo>
                <a:cubicBezTo>
                  <a:pt x="19113" y="7802"/>
                  <a:pt x="19113" y="7791"/>
                  <a:pt x="19113" y="7791"/>
                </a:cubicBezTo>
                <a:cubicBezTo>
                  <a:pt x="19113" y="7780"/>
                  <a:pt x="19107" y="7780"/>
                  <a:pt x="19107" y="7770"/>
                </a:cubicBezTo>
                <a:cubicBezTo>
                  <a:pt x="19107" y="7759"/>
                  <a:pt x="19113" y="7748"/>
                  <a:pt x="19107" y="7737"/>
                </a:cubicBezTo>
                <a:cubicBezTo>
                  <a:pt x="19102" y="7737"/>
                  <a:pt x="19096" y="7737"/>
                  <a:pt x="19096" y="7737"/>
                </a:cubicBezTo>
                <a:cubicBezTo>
                  <a:pt x="19091" y="7737"/>
                  <a:pt x="19091" y="7727"/>
                  <a:pt x="19091" y="7737"/>
                </a:cubicBezTo>
                <a:cubicBezTo>
                  <a:pt x="19085" y="7737"/>
                  <a:pt x="19091" y="7737"/>
                  <a:pt x="19091" y="7737"/>
                </a:cubicBezTo>
                <a:cubicBezTo>
                  <a:pt x="19091" y="7748"/>
                  <a:pt x="19091" y="7748"/>
                  <a:pt x="19096" y="7748"/>
                </a:cubicBezTo>
                <a:cubicBezTo>
                  <a:pt x="19096" y="7748"/>
                  <a:pt x="19096" y="7748"/>
                  <a:pt x="19096" y="7759"/>
                </a:cubicBezTo>
                <a:cubicBezTo>
                  <a:pt x="19096" y="7759"/>
                  <a:pt x="19091" y="7759"/>
                  <a:pt x="19091" y="7759"/>
                </a:cubicBezTo>
                <a:cubicBezTo>
                  <a:pt x="19091" y="7759"/>
                  <a:pt x="19091" y="7748"/>
                  <a:pt x="19085" y="7748"/>
                </a:cubicBezTo>
                <a:cubicBezTo>
                  <a:pt x="19085" y="7737"/>
                  <a:pt x="19085" y="7727"/>
                  <a:pt x="19085" y="7727"/>
                </a:cubicBezTo>
                <a:cubicBezTo>
                  <a:pt x="19079" y="7705"/>
                  <a:pt x="19079" y="7684"/>
                  <a:pt x="19074" y="7673"/>
                </a:cubicBezTo>
                <a:cubicBezTo>
                  <a:pt x="19068" y="7673"/>
                  <a:pt x="19068" y="7662"/>
                  <a:pt x="19062" y="7651"/>
                </a:cubicBezTo>
                <a:cubicBezTo>
                  <a:pt x="19062" y="7651"/>
                  <a:pt x="19062" y="7651"/>
                  <a:pt x="19057" y="7641"/>
                </a:cubicBezTo>
                <a:cubicBezTo>
                  <a:pt x="19057" y="7641"/>
                  <a:pt x="19057" y="7630"/>
                  <a:pt x="19057" y="7630"/>
                </a:cubicBezTo>
                <a:cubicBezTo>
                  <a:pt x="19057" y="7619"/>
                  <a:pt x="19051" y="7619"/>
                  <a:pt x="19051" y="7608"/>
                </a:cubicBezTo>
                <a:cubicBezTo>
                  <a:pt x="19046" y="7587"/>
                  <a:pt x="19046" y="7565"/>
                  <a:pt x="19051" y="7544"/>
                </a:cubicBezTo>
                <a:cubicBezTo>
                  <a:pt x="19051" y="7533"/>
                  <a:pt x="19057" y="7533"/>
                  <a:pt x="19057" y="7522"/>
                </a:cubicBezTo>
                <a:cubicBezTo>
                  <a:pt x="19057" y="7512"/>
                  <a:pt x="19062" y="7512"/>
                  <a:pt x="19062" y="7501"/>
                </a:cubicBezTo>
                <a:cubicBezTo>
                  <a:pt x="19062" y="7490"/>
                  <a:pt x="19062" y="7479"/>
                  <a:pt x="19062" y="7469"/>
                </a:cubicBezTo>
                <a:cubicBezTo>
                  <a:pt x="19062" y="7458"/>
                  <a:pt x="19068" y="7458"/>
                  <a:pt x="19068" y="7447"/>
                </a:cubicBezTo>
                <a:cubicBezTo>
                  <a:pt x="19074" y="7436"/>
                  <a:pt x="19074" y="7426"/>
                  <a:pt x="19074" y="7415"/>
                </a:cubicBezTo>
                <a:cubicBezTo>
                  <a:pt x="19074" y="7415"/>
                  <a:pt x="19079" y="7404"/>
                  <a:pt x="19079" y="7393"/>
                </a:cubicBezTo>
                <a:cubicBezTo>
                  <a:pt x="19079" y="7383"/>
                  <a:pt x="19085" y="7372"/>
                  <a:pt x="19085" y="7361"/>
                </a:cubicBezTo>
                <a:cubicBezTo>
                  <a:pt x="19096" y="7350"/>
                  <a:pt x="19102" y="7361"/>
                  <a:pt x="19113" y="7361"/>
                </a:cubicBezTo>
                <a:cubicBezTo>
                  <a:pt x="19113" y="7350"/>
                  <a:pt x="19119" y="7340"/>
                  <a:pt x="19124" y="7350"/>
                </a:cubicBezTo>
                <a:cubicBezTo>
                  <a:pt x="19124" y="7350"/>
                  <a:pt x="19124" y="7350"/>
                  <a:pt x="19124" y="7361"/>
                </a:cubicBezTo>
                <a:cubicBezTo>
                  <a:pt x="19130" y="7361"/>
                  <a:pt x="19130" y="7361"/>
                  <a:pt x="19136" y="7361"/>
                </a:cubicBezTo>
                <a:cubicBezTo>
                  <a:pt x="19136" y="7361"/>
                  <a:pt x="19141" y="7361"/>
                  <a:pt x="19147" y="7372"/>
                </a:cubicBezTo>
                <a:cubicBezTo>
                  <a:pt x="19152" y="7372"/>
                  <a:pt x="19152" y="7372"/>
                  <a:pt x="19152" y="7383"/>
                </a:cubicBezTo>
                <a:cubicBezTo>
                  <a:pt x="19158" y="7393"/>
                  <a:pt x="19158" y="7393"/>
                  <a:pt x="19164" y="7404"/>
                </a:cubicBezTo>
                <a:cubicBezTo>
                  <a:pt x="19169" y="7404"/>
                  <a:pt x="19169" y="7404"/>
                  <a:pt x="19175" y="7415"/>
                </a:cubicBezTo>
                <a:cubicBezTo>
                  <a:pt x="19175" y="7426"/>
                  <a:pt x="19175" y="7426"/>
                  <a:pt x="19181" y="7436"/>
                </a:cubicBezTo>
                <a:cubicBezTo>
                  <a:pt x="19181" y="7436"/>
                  <a:pt x="19186" y="7447"/>
                  <a:pt x="19186" y="7436"/>
                </a:cubicBezTo>
                <a:cubicBezTo>
                  <a:pt x="19186" y="7426"/>
                  <a:pt x="19175" y="7404"/>
                  <a:pt x="19175" y="7404"/>
                </a:cubicBezTo>
                <a:cubicBezTo>
                  <a:pt x="19169" y="7393"/>
                  <a:pt x="19164" y="7383"/>
                  <a:pt x="19164" y="7383"/>
                </a:cubicBezTo>
                <a:cubicBezTo>
                  <a:pt x="19158" y="7372"/>
                  <a:pt x="19158" y="7361"/>
                  <a:pt x="19158" y="7350"/>
                </a:cubicBezTo>
                <a:cubicBezTo>
                  <a:pt x="19158" y="7340"/>
                  <a:pt x="19158" y="7329"/>
                  <a:pt x="19158" y="7318"/>
                </a:cubicBezTo>
                <a:cubicBezTo>
                  <a:pt x="19152" y="7318"/>
                  <a:pt x="19152" y="7307"/>
                  <a:pt x="19152" y="7297"/>
                </a:cubicBezTo>
                <a:cubicBezTo>
                  <a:pt x="19147" y="7297"/>
                  <a:pt x="19147" y="7286"/>
                  <a:pt x="19147" y="7275"/>
                </a:cubicBezTo>
                <a:cubicBezTo>
                  <a:pt x="19147" y="7254"/>
                  <a:pt x="19141" y="7243"/>
                  <a:pt x="19136" y="7221"/>
                </a:cubicBezTo>
                <a:cubicBezTo>
                  <a:pt x="19136" y="7211"/>
                  <a:pt x="19136" y="7200"/>
                  <a:pt x="19130" y="7189"/>
                </a:cubicBezTo>
                <a:cubicBezTo>
                  <a:pt x="19130" y="7179"/>
                  <a:pt x="19130" y="7168"/>
                  <a:pt x="19124" y="7157"/>
                </a:cubicBezTo>
                <a:cubicBezTo>
                  <a:pt x="19124" y="7146"/>
                  <a:pt x="19124" y="7136"/>
                  <a:pt x="19124" y="7125"/>
                </a:cubicBezTo>
                <a:cubicBezTo>
                  <a:pt x="19119" y="7114"/>
                  <a:pt x="19119" y="7093"/>
                  <a:pt x="19119" y="7082"/>
                </a:cubicBezTo>
                <a:cubicBezTo>
                  <a:pt x="19119" y="7082"/>
                  <a:pt x="19113" y="7071"/>
                  <a:pt x="19113" y="7071"/>
                </a:cubicBezTo>
                <a:cubicBezTo>
                  <a:pt x="19113" y="7060"/>
                  <a:pt x="19113" y="7060"/>
                  <a:pt x="19113" y="7060"/>
                </a:cubicBezTo>
                <a:cubicBezTo>
                  <a:pt x="19113" y="7050"/>
                  <a:pt x="19113" y="7039"/>
                  <a:pt x="19107" y="7039"/>
                </a:cubicBezTo>
                <a:cubicBezTo>
                  <a:pt x="19107" y="7028"/>
                  <a:pt x="19102" y="7028"/>
                  <a:pt x="19102" y="7028"/>
                </a:cubicBezTo>
                <a:cubicBezTo>
                  <a:pt x="19102" y="7028"/>
                  <a:pt x="19102" y="7017"/>
                  <a:pt x="19102" y="7017"/>
                </a:cubicBezTo>
                <a:cubicBezTo>
                  <a:pt x="19102" y="7007"/>
                  <a:pt x="19107" y="7007"/>
                  <a:pt x="19102" y="6996"/>
                </a:cubicBezTo>
                <a:cubicBezTo>
                  <a:pt x="19102" y="6985"/>
                  <a:pt x="19102" y="6985"/>
                  <a:pt x="19102" y="6985"/>
                </a:cubicBezTo>
                <a:cubicBezTo>
                  <a:pt x="19102" y="6985"/>
                  <a:pt x="19102" y="6974"/>
                  <a:pt x="19096" y="6974"/>
                </a:cubicBezTo>
                <a:cubicBezTo>
                  <a:pt x="19096" y="6985"/>
                  <a:pt x="19096" y="6996"/>
                  <a:pt x="19091" y="6996"/>
                </a:cubicBezTo>
                <a:cubicBezTo>
                  <a:pt x="19091" y="6996"/>
                  <a:pt x="19091" y="6974"/>
                  <a:pt x="19091" y="6974"/>
                </a:cubicBezTo>
                <a:cubicBezTo>
                  <a:pt x="19091" y="6964"/>
                  <a:pt x="19091" y="6953"/>
                  <a:pt x="19085" y="6942"/>
                </a:cubicBezTo>
                <a:cubicBezTo>
                  <a:pt x="19085" y="6942"/>
                  <a:pt x="19085" y="6931"/>
                  <a:pt x="19085" y="6921"/>
                </a:cubicBezTo>
                <a:cubicBezTo>
                  <a:pt x="19085" y="6910"/>
                  <a:pt x="19085" y="6910"/>
                  <a:pt x="19085" y="6899"/>
                </a:cubicBezTo>
                <a:cubicBezTo>
                  <a:pt x="19091" y="6888"/>
                  <a:pt x="19085" y="6878"/>
                  <a:pt x="19085" y="6867"/>
                </a:cubicBezTo>
                <a:cubicBezTo>
                  <a:pt x="19085" y="6856"/>
                  <a:pt x="19085" y="6845"/>
                  <a:pt x="19091" y="6835"/>
                </a:cubicBezTo>
                <a:cubicBezTo>
                  <a:pt x="19091" y="6824"/>
                  <a:pt x="19096" y="6813"/>
                  <a:pt x="19096" y="6802"/>
                </a:cubicBezTo>
                <a:cubicBezTo>
                  <a:pt x="19091" y="6792"/>
                  <a:pt x="19091" y="6781"/>
                  <a:pt x="19091" y="6770"/>
                </a:cubicBezTo>
                <a:cubicBezTo>
                  <a:pt x="19091" y="6759"/>
                  <a:pt x="19096" y="6749"/>
                  <a:pt x="19091" y="6749"/>
                </a:cubicBezTo>
                <a:cubicBezTo>
                  <a:pt x="19091" y="6738"/>
                  <a:pt x="19085" y="6738"/>
                  <a:pt x="19085" y="6738"/>
                </a:cubicBezTo>
                <a:cubicBezTo>
                  <a:pt x="19085" y="6738"/>
                  <a:pt x="19085" y="6727"/>
                  <a:pt x="19085" y="6727"/>
                </a:cubicBezTo>
                <a:cubicBezTo>
                  <a:pt x="19085" y="6716"/>
                  <a:pt x="19085" y="6706"/>
                  <a:pt x="19085" y="6706"/>
                </a:cubicBezTo>
                <a:cubicBezTo>
                  <a:pt x="19085" y="6695"/>
                  <a:pt x="19085" y="6695"/>
                  <a:pt x="19085" y="6695"/>
                </a:cubicBezTo>
                <a:cubicBezTo>
                  <a:pt x="19085" y="6706"/>
                  <a:pt x="19085" y="6706"/>
                  <a:pt x="19085" y="6716"/>
                </a:cubicBezTo>
                <a:cubicBezTo>
                  <a:pt x="19091" y="6716"/>
                  <a:pt x="19091" y="6716"/>
                  <a:pt x="19091" y="6727"/>
                </a:cubicBezTo>
                <a:cubicBezTo>
                  <a:pt x="19091" y="6727"/>
                  <a:pt x="19091" y="6727"/>
                  <a:pt x="19091" y="6738"/>
                </a:cubicBezTo>
                <a:cubicBezTo>
                  <a:pt x="19091" y="6738"/>
                  <a:pt x="19096" y="6759"/>
                  <a:pt x="19096" y="6759"/>
                </a:cubicBezTo>
                <a:cubicBezTo>
                  <a:pt x="19096" y="6749"/>
                  <a:pt x="19096" y="6738"/>
                  <a:pt x="19096" y="6738"/>
                </a:cubicBezTo>
                <a:cubicBezTo>
                  <a:pt x="19096" y="6727"/>
                  <a:pt x="19096" y="6716"/>
                  <a:pt x="19096" y="6706"/>
                </a:cubicBezTo>
                <a:cubicBezTo>
                  <a:pt x="19091" y="6706"/>
                  <a:pt x="19091" y="6695"/>
                  <a:pt x="19091" y="6684"/>
                </a:cubicBezTo>
                <a:cubicBezTo>
                  <a:pt x="19085" y="6673"/>
                  <a:pt x="19085" y="6673"/>
                  <a:pt x="19085" y="6663"/>
                </a:cubicBezTo>
                <a:cubicBezTo>
                  <a:pt x="19079" y="6652"/>
                  <a:pt x="19079" y="6652"/>
                  <a:pt x="19079" y="6641"/>
                </a:cubicBezTo>
                <a:cubicBezTo>
                  <a:pt x="19079" y="6630"/>
                  <a:pt x="19074" y="6630"/>
                  <a:pt x="19074" y="6620"/>
                </a:cubicBezTo>
                <a:cubicBezTo>
                  <a:pt x="19068" y="6620"/>
                  <a:pt x="19068" y="6598"/>
                  <a:pt x="19074" y="6598"/>
                </a:cubicBezTo>
                <a:cubicBezTo>
                  <a:pt x="19074" y="6587"/>
                  <a:pt x="19074" y="6587"/>
                  <a:pt x="19074" y="6587"/>
                </a:cubicBezTo>
                <a:cubicBezTo>
                  <a:pt x="19074" y="6587"/>
                  <a:pt x="19074" y="6587"/>
                  <a:pt x="19074" y="6587"/>
                </a:cubicBezTo>
                <a:cubicBezTo>
                  <a:pt x="19074" y="6577"/>
                  <a:pt x="19074" y="6577"/>
                  <a:pt x="19074" y="6566"/>
                </a:cubicBezTo>
                <a:cubicBezTo>
                  <a:pt x="19074" y="6555"/>
                  <a:pt x="19074" y="6555"/>
                  <a:pt x="19074" y="6544"/>
                </a:cubicBezTo>
                <a:cubicBezTo>
                  <a:pt x="19068" y="6544"/>
                  <a:pt x="19068" y="6534"/>
                  <a:pt x="19062" y="6534"/>
                </a:cubicBezTo>
                <a:cubicBezTo>
                  <a:pt x="19062" y="6523"/>
                  <a:pt x="19062" y="6512"/>
                  <a:pt x="19057" y="6512"/>
                </a:cubicBezTo>
                <a:cubicBezTo>
                  <a:pt x="19057" y="6512"/>
                  <a:pt x="19057" y="6534"/>
                  <a:pt x="19051" y="6534"/>
                </a:cubicBezTo>
                <a:cubicBezTo>
                  <a:pt x="19051" y="6534"/>
                  <a:pt x="19051" y="6534"/>
                  <a:pt x="19046" y="6534"/>
                </a:cubicBezTo>
                <a:cubicBezTo>
                  <a:pt x="19046" y="6534"/>
                  <a:pt x="19046" y="6544"/>
                  <a:pt x="19040" y="6544"/>
                </a:cubicBezTo>
                <a:cubicBezTo>
                  <a:pt x="19040" y="6544"/>
                  <a:pt x="19034" y="6534"/>
                  <a:pt x="19029" y="6534"/>
                </a:cubicBezTo>
                <a:cubicBezTo>
                  <a:pt x="19034" y="6544"/>
                  <a:pt x="19034" y="6544"/>
                  <a:pt x="19040" y="6555"/>
                </a:cubicBezTo>
                <a:cubicBezTo>
                  <a:pt x="19046" y="6566"/>
                  <a:pt x="19051" y="6566"/>
                  <a:pt x="19051" y="6577"/>
                </a:cubicBezTo>
                <a:cubicBezTo>
                  <a:pt x="19051" y="6577"/>
                  <a:pt x="19051" y="6587"/>
                  <a:pt x="19057" y="6587"/>
                </a:cubicBezTo>
                <a:cubicBezTo>
                  <a:pt x="19057" y="6587"/>
                  <a:pt x="19057" y="6587"/>
                  <a:pt x="19057" y="6598"/>
                </a:cubicBezTo>
                <a:cubicBezTo>
                  <a:pt x="19057" y="6598"/>
                  <a:pt x="19057" y="6609"/>
                  <a:pt x="19057" y="6609"/>
                </a:cubicBezTo>
                <a:cubicBezTo>
                  <a:pt x="19057" y="6620"/>
                  <a:pt x="19057" y="6620"/>
                  <a:pt x="19057" y="6620"/>
                </a:cubicBezTo>
                <a:cubicBezTo>
                  <a:pt x="19051" y="6620"/>
                  <a:pt x="19051" y="6620"/>
                  <a:pt x="19051" y="6620"/>
                </a:cubicBezTo>
                <a:cubicBezTo>
                  <a:pt x="19046" y="6630"/>
                  <a:pt x="19057" y="6630"/>
                  <a:pt x="19057" y="6641"/>
                </a:cubicBezTo>
                <a:cubicBezTo>
                  <a:pt x="19057" y="6641"/>
                  <a:pt x="19057" y="6652"/>
                  <a:pt x="19057" y="6641"/>
                </a:cubicBezTo>
                <a:cubicBezTo>
                  <a:pt x="19051" y="6641"/>
                  <a:pt x="19057" y="6641"/>
                  <a:pt x="19051" y="6641"/>
                </a:cubicBezTo>
                <a:cubicBezTo>
                  <a:pt x="19051" y="6641"/>
                  <a:pt x="19051" y="6652"/>
                  <a:pt x="19046" y="6652"/>
                </a:cubicBezTo>
                <a:cubicBezTo>
                  <a:pt x="19046" y="6652"/>
                  <a:pt x="19046" y="6652"/>
                  <a:pt x="19046" y="6663"/>
                </a:cubicBezTo>
                <a:cubicBezTo>
                  <a:pt x="19040" y="6673"/>
                  <a:pt x="19051" y="6663"/>
                  <a:pt x="19051" y="6663"/>
                </a:cubicBezTo>
                <a:cubicBezTo>
                  <a:pt x="19051" y="6673"/>
                  <a:pt x="19051" y="6673"/>
                  <a:pt x="19051" y="6673"/>
                </a:cubicBezTo>
                <a:cubicBezTo>
                  <a:pt x="19046" y="6673"/>
                  <a:pt x="19046" y="6684"/>
                  <a:pt x="19040" y="6684"/>
                </a:cubicBezTo>
                <a:cubicBezTo>
                  <a:pt x="19034" y="6695"/>
                  <a:pt x="19029" y="6684"/>
                  <a:pt x="19029" y="6684"/>
                </a:cubicBezTo>
                <a:cubicBezTo>
                  <a:pt x="19029" y="6673"/>
                  <a:pt x="19029" y="6663"/>
                  <a:pt x="19017" y="6663"/>
                </a:cubicBezTo>
                <a:cubicBezTo>
                  <a:pt x="19017" y="6663"/>
                  <a:pt x="19017" y="6673"/>
                  <a:pt x="19017" y="6673"/>
                </a:cubicBezTo>
                <a:cubicBezTo>
                  <a:pt x="19012" y="6673"/>
                  <a:pt x="19012" y="6673"/>
                  <a:pt x="19006" y="6673"/>
                </a:cubicBezTo>
                <a:cubicBezTo>
                  <a:pt x="19001" y="6684"/>
                  <a:pt x="19001" y="6684"/>
                  <a:pt x="19001" y="6695"/>
                </a:cubicBezTo>
                <a:cubicBezTo>
                  <a:pt x="18995" y="6706"/>
                  <a:pt x="19001" y="6706"/>
                  <a:pt x="19001" y="6716"/>
                </a:cubicBezTo>
                <a:cubicBezTo>
                  <a:pt x="19006" y="6738"/>
                  <a:pt x="19001" y="6759"/>
                  <a:pt x="19006" y="6781"/>
                </a:cubicBezTo>
                <a:cubicBezTo>
                  <a:pt x="19006" y="6792"/>
                  <a:pt x="19006" y="6802"/>
                  <a:pt x="19006" y="6802"/>
                </a:cubicBezTo>
                <a:cubicBezTo>
                  <a:pt x="19001" y="6813"/>
                  <a:pt x="19001" y="6813"/>
                  <a:pt x="19001" y="6824"/>
                </a:cubicBezTo>
                <a:close/>
                <a:moveTo>
                  <a:pt x="18297" y="9586"/>
                </a:moveTo>
                <a:cubicBezTo>
                  <a:pt x="18297" y="9596"/>
                  <a:pt x="18297" y="9596"/>
                  <a:pt x="18297" y="9596"/>
                </a:cubicBezTo>
                <a:cubicBezTo>
                  <a:pt x="18303" y="9607"/>
                  <a:pt x="18297" y="9618"/>
                  <a:pt x="18303" y="9618"/>
                </a:cubicBezTo>
                <a:cubicBezTo>
                  <a:pt x="18309" y="9618"/>
                  <a:pt x="18309" y="9607"/>
                  <a:pt x="18314" y="9607"/>
                </a:cubicBezTo>
                <a:cubicBezTo>
                  <a:pt x="18320" y="9607"/>
                  <a:pt x="18325" y="9607"/>
                  <a:pt x="18331" y="9607"/>
                </a:cubicBezTo>
                <a:cubicBezTo>
                  <a:pt x="18337" y="9607"/>
                  <a:pt x="18342" y="9618"/>
                  <a:pt x="18342" y="9607"/>
                </a:cubicBezTo>
                <a:cubicBezTo>
                  <a:pt x="18348" y="9607"/>
                  <a:pt x="18348" y="9607"/>
                  <a:pt x="18354" y="9607"/>
                </a:cubicBezTo>
                <a:cubicBezTo>
                  <a:pt x="18354" y="9607"/>
                  <a:pt x="18354" y="9607"/>
                  <a:pt x="18359" y="9607"/>
                </a:cubicBezTo>
                <a:cubicBezTo>
                  <a:pt x="18359" y="9607"/>
                  <a:pt x="18365" y="9618"/>
                  <a:pt x="18365" y="9618"/>
                </a:cubicBezTo>
                <a:cubicBezTo>
                  <a:pt x="18370" y="9618"/>
                  <a:pt x="18370" y="9618"/>
                  <a:pt x="18370" y="9618"/>
                </a:cubicBezTo>
                <a:cubicBezTo>
                  <a:pt x="18370" y="9618"/>
                  <a:pt x="18370" y="9629"/>
                  <a:pt x="18376" y="9629"/>
                </a:cubicBezTo>
                <a:cubicBezTo>
                  <a:pt x="18382" y="9629"/>
                  <a:pt x="18376" y="9607"/>
                  <a:pt x="18382" y="9607"/>
                </a:cubicBezTo>
                <a:cubicBezTo>
                  <a:pt x="18382" y="9607"/>
                  <a:pt x="18382" y="9607"/>
                  <a:pt x="18382" y="9596"/>
                </a:cubicBezTo>
                <a:cubicBezTo>
                  <a:pt x="18382" y="9596"/>
                  <a:pt x="18382" y="9586"/>
                  <a:pt x="18382" y="9586"/>
                </a:cubicBezTo>
                <a:cubicBezTo>
                  <a:pt x="18382" y="9575"/>
                  <a:pt x="18387" y="9575"/>
                  <a:pt x="18387" y="9575"/>
                </a:cubicBezTo>
                <a:cubicBezTo>
                  <a:pt x="18387" y="9575"/>
                  <a:pt x="18387" y="9564"/>
                  <a:pt x="18387" y="9564"/>
                </a:cubicBezTo>
                <a:cubicBezTo>
                  <a:pt x="18393" y="9553"/>
                  <a:pt x="18399" y="9553"/>
                  <a:pt x="18399" y="9564"/>
                </a:cubicBezTo>
                <a:cubicBezTo>
                  <a:pt x="18404" y="9564"/>
                  <a:pt x="18404" y="9564"/>
                  <a:pt x="18404" y="9575"/>
                </a:cubicBezTo>
                <a:cubicBezTo>
                  <a:pt x="18410" y="9575"/>
                  <a:pt x="18410" y="9575"/>
                  <a:pt x="18410" y="9575"/>
                </a:cubicBezTo>
                <a:cubicBezTo>
                  <a:pt x="18415" y="9575"/>
                  <a:pt x="18415" y="9586"/>
                  <a:pt x="18415" y="9586"/>
                </a:cubicBezTo>
                <a:cubicBezTo>
                  <a:pt x="18421" y="9586"/>
                  <a:pt x="18421" y="9575"/>
                  <a:pt x="18427" y="9575"/>
                </a:cubicBezTo>
                <a:cubicBezTo>
                  <a:pt x="18427" y="9575"/>
                  <a:pt x="18427" y="9575"/>
                  <a:pt x="18432" y="9575"/>
                </a:cubicBezTo>
                <a:cubicBezTo>
                  <a:pt x="18438" y="9575"/>
                  <a:pt x="18438" y="9564"/>
                  <a:pt x="18444" y="9564"/>
                </a:cubicBezTo>
                <a:cubicBezTo>
                  <a:pt x="18449" y="9564"/>
                  <a:pt x="18449" y="9564"/>
                  <a:pt x="18455" y="9553"/>
                </a:cubicBezTo>
                <a:cubicBezTo>
                  <a:pt x="18460" y="9543"/>
                  <a:pt x="18460" y="9543"/>
                  <a:pt x="18466" y="9543"/>
                </a:cubicBezTo>
                <a:cubicBezTo>
                  <a:pt x="18472" y="9532"/>
                  <a:pt x="18472" y="9543"/>
                  <a:pt x="18477" y="9543"/>
                </a:cubicBezTo>
                <a:cubicBezTo>
                  <a:pt x="18483" y="9543"/>
                  <a:pt x="18489" y="9553"/>
                  <a:pt x="18489" y="9543"/>
                </a:cubicBezTo>
                <a:cubicBezTo>
                  <a:pt x="18494" y="9543"/>
                  <a:pt x="18494" y="9543"/>
                  <a:pt x="18494" y="9532"/>
                </a:cubicBezTo>
                <a:cubicBezTo>
                  <a:pt x="18494" y="9532"/>
                  <a:pt x="18494" y="9532"/>
                  <a:pt x="18500" y="9521"/>
                </a:cubicBezTo>
                <a:cubicBezTo>
                  <a:pt x="18500" y="9521"/>
                  <a:pt x="18500" y="9521"/>
                  <a:pt x="18500" y="9521"/>
                </a:cubicBezTo>
                <a:cubicBezTo>
                  <a:pt x="18505" y="9510"/>
                  <a:pt x="18505" y="9510"/>
                  <a:pt x="18505" y="9510"/>
                </a:cubicBezTo>
                <a:cubicBezTo>
                  <a:pt x="18511" y="9510"/>
                  <a:pt x="18517" y="9510"/>
                  <a:pt x="18522" y="9510"/>
                </a:cubicBezTo>
                <a:cubicBezTo>
                  <a:pt x="18528" y="9510"/>
                  <a:pt x="18534" y="9510"/>
                  <a:pt x="18539" y="9510"/>
                </a:cubicBezTo>
                <a:cubicBezTo>
                  <a:pt x="18550" y="9510"/>
                  <a:pt x="18556" y="9510"/>
                  <a:pt x="18567" y="9510"/>
                </a:cubicBezTo>
                <a:cubicBezTo>
                  <a:pt x="18573" y="9510"/>
                  <a:pt x="18579" y="9510"/>
                  <a:pt x="18584" y="9510"/>
                </a:cubicBezTo>
                <a:cubicBezTo>
                  <a:pt x="18584" y="9510"/>
                  <a:pt x="18584" y="9510"/>
                  <a:pt x="18590" y="9510"/>
                </a:cubicBezTo>
                <a:cubicBezTo>
                  <a:pt x="18590" y="9510"/>
                  <a:pt x="18595" y="9510"/>
                  <a:pt x="18595" y="9510"/>
                </a:cubicBezTo>
                <a:cubicBezTo>
                  <a:pt x="18595" y="9521"/>
                  <a:pt x="18590" y="9521"/>
                  <a:pt x="18590" y="9521"/>
                </a:cubicBezTo>
                <a:cubicBezTo>
                  <a:pt x="18590" y="9532"/>
                  <a:pt x="18590" y="9532"/>
                  <a:pt x="18584" y="9532"/>
                </a:cubicBezTo>
                <a:cubicBezTo>
                  <a:pt x="18584" y="9543"/>
                  <a:pt x="18584" y="9543"/>
                  <a:pt x="18579" y="9553"/>
                </a:cubicBezTo>
                <a:cubicBezTo>
                  <a:pt x="18573" y="9553"/>
                  <a:pt x="18573" y="9553"/>
                  <a:pt x="18573" y="9564"/>
                </a:cubicBezTo>
                <a:cubicBezTo>
                  <a:pt x="18573" y="9575"/>
                  <a:pt x="18573" y="9575"/>
                  <a:pt x="18573" y="9575"/>
                </a:cubicBezTo>
                <a:cubicBezTo>
                  <a:pt x="18573" y="9586"/>
                  <a:pt x="18573" y="9586"/>
                  <a:pt x="18573" y="9586"/>
                </a:cubicBezTo>
                <a:cubicBezTo>
                  <a:pt x="18573" y="9586"/>
                  <a:pt x="18573" y="9596"/>
                  <a:pt x="18573" y="9596"/>
                </a:cubicBezTo>
                <a:cubicBezTo>
                  <a:pt x="18573" y="9607"/>
                  <a:pt x="18567" y="9618"/>
                  <a:pt x="18567" y="9618"/>
                </a:cubicBezTo>
                <a:cubicBezTo>
                  <a:pt x="18573" y="9618"/>
                  <a:pt x="18573" y="9618"/>
                  <a:pt x="18573" y="9629"/>
                </a:cubicBezTo>
                <a:cubicBezTo>
                  <a:pt x="18579" y="9629"/>
                  <a:pt x="18579" y="9629"/>
                  <a:pt x="18579" y="9639"/>
                </a:cubicBezTo>
                <a:cubicBezTo>
                  <a:pt x="18584" y="9639"/>
                  <a:pt x="18590" y="9650"/>
                  <a:pt x="18584" y="9650"/>
                </a:cubicBezTo>
                <a:cubicBezTo>
                  <a:pt x="18584" y="9661"/>
                  <a:pt x="18595" y="9672"/>
                  <a:pt x="18595" y="9672"/>
                </a:cubicBezTo>
                <a:cubicBezTo>
                  <a:pt x="18601" y="9672"/>
                  <a:pt x="18601" y="9672"/>
                  <a:pt x="18607" y="9672"/>
                </a:cubicBezTo>
                <a:cubicBezTo>
                  <a:pt x="18607" y="9682"/>
                  <a:pt x="18607" y="9693"/>
                  <a:pt x="18612" y="9682"/>
                </a:cubicBezTo>
                <a:cubicBezTo>
                  <a:pt x="18618" y="9682"/>
                  <a:pt x="18618" y="9672"/>
                  <a:pt x="18618" y="9661"/>
                </a:cubicBezTo>
                <a:cubicBezTo>
                  <a:pt x="18624" y="9650"/>
                  <a:pt x="18629" y="9650"/>
                  <a:pt x="18635" y="9629"/>
                </a:cubicBezTo>
                <a:cubicBezTo>
                  <a:pt x="18635" y="9629"/>
                  <a:pt x="18640" y="9618"/>
                  <a:pt x="18640" y="9618"/>
                </a:cubicBezTo>
                <a:cubicBezTo>
                  <a:pt x="18646" y="9607"/>
                  <a:pt x="18652" y="9596"/>
                  <a:pt x="18652" y="9586"/>
                </a:cubicBezTo>
                <a:cubicBezTo>
                  <a:pt x="18657" y="9575"/>
                  <a:pt x="18669" y="9564"/>
                  <a:pt x="18674" y="9564"/>
                </a:cubicBezTo>
                <a:cubicBezTo>
                  <a:pt x="18680" y="9564"/>
                  <a:pt x="18680" y="9564"/>
                  <a:pt x="18680" y="9564"/>
                </a:cubicBezTo>
                <a:cubicBezTo>
                  <a:pt x="18685" y="9575"/>
                  <a:pt x="18685" y="9564"/>
                  <a:pt x="18685" y="9564"/>
                </a:cubicBezTo>
                <a:cubicBezTo>
                  <a:pt x="18680" y="9553"/>
                  <a:pt x="18680" y="9553"/>
                  <a:pt x="18674" y="9543"/>
                </a:cubicBezTo>
                <a:cubicBezTo>
                  <a:pt x="18674" y="9532"/>
                  <a:pt x="18674" y="9521"/>
                  <a:pt x="18669" y="9521"/>
                </a:cubicBezTo>
                <a:cubicBezTo>
                  <a:pt x="18663" y="9510"/>
                  <a:pt x="18663" y="9510"/>
                  <a:pt x="18663" y="9500"/>
                </a:cubicBezTo>
                <a:cubicBezTo>
                  <a:pt x="18669" y="9489"/>
                  <a:pt x="18669" y="9489"/>
                  <a:pt x="18669" y="9489"/>
                </a:cubicBezTo>
                <a:cubicBezTo>
                  <a:pt x="18669" y="9478"/>
                  <a:pt x="18669" y="9478"/>
                  <a:pt x="18674" y="9467"/>
                </a:cubicBezTo>
                <a:cubicBezTo>
                  <a:pt x="18674" y="9467"/>
                  <a:pt x="18680" y="9457"/>
                  <a:pt x="18685" y="9457"/>
                </a:cubicBezTo>
                <a:cubicBezTo>
                  <a:pt x="18685" y="9467"/>
                  <a:pt x="18685" y="9467"/>
                  <a:pt x="18680" y="9467"/>
                </a:cubicBezTo>
                <a:cubicBezTo>
                  <a:pt x="18680" y="9478"/>
                  <a:pt x="18680" y="9478"/>
                  <a:pt x="18680" y="9478"/>
                </a:cubicBezTo>
                <a:cubicBezTo>
                  <a:pt x="18680" y="9489"/>
                  <a:pt x="18680" y="9489"/>
                  <a:pt x="18680" y="9489"/>
                </a:cubicBezTo>
                <a:cubicBezTo>
                  <a:pt x="18680" y="9500"/>
                  <a:pt x="18680" y="9500"/>
                  <a:pt x="18685" y="9500"/>
                </a:cubicBezTo>
                <a:cubicBezTo>
                  <a:pt x="18685" y="9500"/>
                  <a:pt x="18685" y="9500"/>
                  <a:pt x="18685" y="9500"/>
                </a:cubicBezTo>
                <a:cubicBezTo>
                  <a:pt x="18685" y="9500"/>
                  <a:pt x="18685" y="9489"/>
                  <a:pt x="18685" y="9489"/>
                </a:cubicBezTo>
                <a:cubicBezTo>
                  <a:pt x="18685" y="9478"/>
                  <a:pt x="18691" y="9489"/>
                  <a:pt x="18691" y="9489"/>
                </a:cubicBezTo>
                <a:cubicBezTo>
                  <a:pt x="18691" y="9500"/>
                  <a:pt x="18691" y="9500"/>
                  <a:pt x="18697" y="9500"/>
                </a:cubicBezTo>
                <a:cubicBezTo>
                  <a:pt x="18697" y="9500"/>
                  <a:pt x="18697" y="9500"/>
                  <a:pt x="18702" y="9510"/>
                </a:cubicBezTo>
                <a:cubicBezTo>
                  <a:pt x="18702" y="9510"/>
                  <a:pt x="18702" y="9510"/>
                  <a:pt x="18697" y="9521"/>
                </a:cubicBezTo>
                <a:cubicBezTo>
                  <a:pt x="18697" y="9521"/>
                  <a:pt x="18691" y="9510"/>
                  <a:pt x="18691" y="9521"/>
                </a:cubicBezTo>
                <a:cubicBezTo>
                  <a:pt x="18691" y="9532"/>
                  <a:pt x="18702" y="9521"/>
                  <a:pt x="18702" y="9521"/>
                </a:cubicBezTo>
                <a:cubicBezTo>
                  <a:pt x="18708" y="9521"/>
                  <a:pt x="18708" y="9521"/>
                  <a:pt x="18708" y="9521"/>
                </a:cubicBezTo>
                <a:cubicBezTo>
                  <a:pt x="18714" y="9521"/>
                  <a:pt x="18714" y="9521"/>
                  <a:pt x="18719" y="9521"/>
                </a:cubicBezTo>
                <a:cubicBezTo>
                  <a:pt x="18719" y="9521"/>
                  <a:pt x="18719" y="9521"/>
                  <a:pt x="18725" y="9521"/>
                </a:cubicBezTo>
                <a:cubicBezTo>
                  <a:pt x="18725" y="9521"/>
                  <a:pt x="18731" y="9510"/>
                  <a:pt x="18731" y="9510"/>
                </a:cubicBezTo>
                <a:cubicBezTo>
                  <a:pt x="18736" y="9510"/>
                  <a:pt x="18742" y="9510"/>
                  <a:pt x="18747" y="9510"/>
                </a:cubicBezTo>
                <a:cubicBezTo>
                  <a:pt x="18753" y="9510"/>
                  <a:pt x="18759" y="9521"/>
                  <a:pt x="18764" y="9510"/>
                </a:cubicBezTo>
                <a:cubicBezTo>
                  <a:pt x="18770" y="9500"/>
                  <a:pt x="18770" y="9500"/>
                  <a:pt x="18776" y="9500"/>
                </a:cubicBezTo>
                <a:cubicBezTo>
                  <a:pt x="18781" y="9500"/>
                  <a:pt x="18781" y="9489"/>
                  <a:pt x="18781" y="9478"/>
                </a:cubicBezTo>
                <a:cubicBezTo>
                  <a:pt x="18787" y="9478"/>
                  <a:pt x="18787" y="9478"/>
                  <a:pt x="18792" y="9467"/>
                </a:cubicBezTo>
                <a:cubicBezTo>
                  <a:pt x="18792" y="9457"/>
                  <a:pt x="18792" y="9457"/>
                  <a:pt x="18798" y="9457"/>
                </a:cubicBezTo>
                <a:cubicBezTo>
                  <a:pt x="18804" y="9446"/>
                  <a:pt x="18804" y="9446"/>
                  <a:pt x="18809" y="9457"/>
                </a:cubicBezTo>
                <a:cubicBezTo>
                  <a:pt x="18809" y="9457"/>
                  <a:pt x="18809" y="9457"/>
                  <a:pt x="18809" y="9457"/>
                </a:cubicBezTo>
                <a:cubicBezTo>
                  <a:pt x="18809" y="9457"/>
                  <a:pt x="18809" y="9457"/>
                  <a:pt x="18809" y="9457"/>
                </a:cubicBezTo>
                <a:cubicBezTo>
                  <a:pt x="18815" y="9467"/>
                  <a:pt x="18815" y="9467"/>
                  <a:pt x="18815" y="9467"/>
                </a:cubicBezTo>
                <a:cubicBezTo>
                  <a:pt x="18809" y="9467"/>
                  <a:pt x="18809" y="9467"/>
                  <a:pt x="18809" y="9478"/>
                </a:cubicBezTo>
                <a:cubicBezTo>
                  <a:pt x="18809" y="9478"/>
                  <a:pt x="18809" y="9489"/>
                  <a:pt x="18809" y="9489"/>
                </a:cubicBezTo>
                <a:cubicBezTo>
                  <a:pt x="18809" y="9489"/>
                  <a:pt x="18809" y="9500"/>
                  <a:pt x="18804" y="9500"/>
                </a:cubicBezTo>
                <a:cubicBezTo>
                  <a:pt x="18804" y="9510"/>
                  <a:pt x="18804" y="9510"/>
                  <a:pt x="18804" y="9510"/>
                </a:cubicBezTo>
                <a:cubicBezTo>
                  <a:pt x="18804" y="9521"/>
                  <a:pt x="18804" y="9521"/>
                  <a:pt x="18809" y="9521"/>
                </a:cubicBezTo>
                <a:cubicBezTo>
                  <a:pt x="18809" y="9521"/>
                  <a:pt x="18809" y="9532"/>
                  <a:pt x="18809" y="9532"/>
                </a:cubicBezTo>
                <a:cubicBezTo>
                  <a:pt x="18815" y="9532"/>
                  <a:pt x="18815" y="9521"/>
                  <a:pt x="18821" y="9521"/>
                </a:cubicBezTo>
                <a:cubicBezTo>
                  <a:pt x="18821" y="9510"/>
                  <a:pt x="18821" y="9510"/>
                  <a:pt x="18826" y="9500"/>
                </a:cubicBezTo>
                <a:cubicBezTo>
                  <a:pt x="18826" y="9500"/>
                  <a:pt x="18826" y="9489"/>
                  <a:pt x="18832" y="9489"/>
                </a:cubicBezTo>
                <a:cubicBezTo>
                  <a:pt x="18832" y="9489"/>
                  <a:pt x="18826" y="9478"/>
                  <a:pt x="18826" y="9478"/>
                </a:cubicBezTo>
                <a:cubicBezTo>
                  <a:pt x="18826" y="9478"/>
                  <a:pt x="18826" y="9467"/>
                  <a:pt x="18826" y="9467"/>
                </a:cubicBezTo>
                <a:cubicBezTo>
                  <a:pt x="18826" y="9457"/>
                  <a:pt x="18826" y="9457"/>
                  <a:pt x="18832" y="9457"/>
                </a:cubicBezTo>
                <a:cubicBezTo>
                  <a:pt x="18832" y="9446"/>
                  <a:pt x="18832" y="9435"/>
                  <a:pt x="18832" y="9435"/>
                </a:cubicBezTo>
                <a:cubicBezTo>
                  <a:pt x="18837" y="9424"/>
                  <a:pt x="18843" y="9424"/>
                  <a:pt x="18849" y="9424"/>
                </a:cubicBezTo>
                <a:cubicBezTo>
                  <a:pt x="18849" y="9424"/>
                  <a:pt x="18854" y="9424"/>
                  <a:pt x="18860" y="9435"/>
                </a:cubicBezTo>
                <a:cubicBezTo>
                  <a:pt x="18860" y="9435"/>
                  <a:pt x="18860" y="9446"/>
                  <a:pt x="18860" y="9446"/>
                </a:cubicBezTo>
                <a:cubicBezTo>
                  <a:pt x="18860" y="9446"/>
                  <a:pt x="18860" y="9435"/>
                  <a:pt x="18860" y="9435"/>
                </a:cubicBezTo>
                <a:cubicBezTo>
                  <a:pt x="18860" y="9435"/>
                  <a:pt x="18866" y="9435"/>
                  <a:pt x="18866" y="9435"/>
                </a:cubicBezTo>
                <a:cubicBezTo>
                  <a:pt x="18866" y="9424"/>
                  <a:pt x="18866" y="9424"/>
                  <a:pt x="18860" y="9424"/>
                </a:cubicBezTo>
                <a:cubicBezTo>
                  <a:pt x="18860" y="9414"/>
                  <a:pt x="18860" y="9414"/>
                  <a:pt x="18860" y="9414"/>
                </a:cubicBezTo>
                <a:cubicBezTo>
                  <a:pt x="18860" y="9403"/>
                  <a:pt x="18866" y="9403"/>
                  <a:pt x="18866" y="9403"/>
                </a:cubicBezTo>
                <a:cubicBezTo>
                  <a:pt x="18866" y="9403"/>
                  <a:pt x="18871" y="9403"/>
                  <a:pt x="18871" y="9392"/>
                </a:cubicBezTo>
                <a:cubicBezTo>
                  <a:pt x="18871" y="9392"/>
                  <a:pt x="18871" y="9392"/>
                  <a:pt x="18871" y="9381"/>
                </a:cubicBezTo>
                <a:cubicBezTo>
                  <a:pt x="18877" y="9381"/>
                  <a:pt x="18877" y="9381"/>
                  <a:pt x="18877" y="9381"/>
                </a:cubicBezTo>
                <a:cubicBezTo>
                  <a:pt x="18882" y="9392"/>
                  <a:pt x="18882" y="9392"/>
                  <a:pt x="18888" y="9392"/>
                </a:cubicBezTo>
                <a:cubicBezTo>
                  <a:pt x="18894" y="9392"/>
                  <a:pt x="18888" y="9392"/>
                  <a:pt x="18888" y="9403"/>
                </a:cubicBezTo>
                <a:cubicBezTo>
                  <a:pt x="18882" y="9403"/>
                  <a:pt x="18882" y="9403"/>
                  <a:pt x="18877" y="9403"/>
                </a:cubicBezTo>
                <a:cubicBezTo>
                  <a:pt x="18877" y="9403"/>
                  <a:pt x="18877" y="9414"/>
                  <a:pt x="18877" y="9414"/>
                </a:cubicBezTo>
                <a:cubicBezTo>
                  <a:pt x="18877" y="9424"/>
                  <a:pt x="18871" y="9414"/>
                  <a:pt x="18871" y="9414"/>
                </a:cubicBezTo>
                <a:cubicBezTo>
                  <a:pt x="18871" y="9424"/>
                  <a:pt x="18871" y="9424"/>
                  <a:pt x="18877" y="9424"/>
                </a:cubicBezTo>
                <a:cubicBezTo>
                  <a:pt x="18877" y="9435"/>
                  <a:pt x="18877" y="9435"/>
                  <a:pt x="18871" y="9435"/>
                </a:cubicBezTo>
                <a:cubicBezTo>
                  <a:pt x="18871" y="9446"/>
                  <a:pt x="18877" y="9446"/>
                  <a:pt x="18877" y="9446"/>
                </a:cubicBezTo>
                <a:cubicBezTo>
                  <a:pt x="18877" y="9457"/>
                  <a:pt x="18871" y="9457"/>
                  <a:pt x="18871" y="9457"/>
                </a:cubicBezTo>
                <a:cubicBezTo>
                  <a:pt x="18871" y="9467"/>
                  <a:pt x="18877" y="9467"/>
                  <a:pt x="18877" y="9467"/>
                </a:cubicBezTo>
                <a:cubicBezTo>
                  <a:pt x="18877" y="9478"/>
                  <a:pt x="18877" y="9478"/>
                  <a:pt x="18882" y="9478"/>
                </a:cubicBezTo>
                <a:cubicBezTo>
                  <a:pt x="18882" y="9478"/>
                  <a:pt x="18882" y="9478"/>
                  <a:pt x="18888" y="9478"/>
                </a:cubicBezTo>
                <a:cubicBezTo>
                  <a:pt x="18888" y="9467"/>
                  <a:pt x="18894" y="9467"/>
                  <a:pt x="18894" y="9457"/>
                </a:cubicBezTo>
                <a:cubicBezTo>
                  <a:pt x="18899" y="9457"/>
                  <a:pt x="18905" y="9457"/>
                  <a:pt x="18905" y="9446"/>
                </a:cubicBezTo>
                <a:cubicBezTo>
                  <a:pt x="18905" y="9435"/>
                  <a:pt x="18905" y="9435"/>
                  <a:pt x="18905" y="9435"/>
                </a:cubicBezTo>
                <a:cubicBezTo>
                  <a:pt x="18911" y="9424"/>
                  <a:pt x="18911" y="9414"/>
                  <a:pt x="18911" y="9403"/>
                </a:cubicBezTo>
                <a:cubicBezTo>
                  <a:pt x="18911" y="9403"/>
                  <a:pt x="18916" y="9403"/>
                  <a:pt x="18916" y="9392"/>
                </a:cubicBezTo>
                <a:cubicBezTo>
                  <a:pt x="18916" y="9381"/>
                  <a:pt x="18922" y="9381"/>
                  <a:pt x="18927" y="9381"/>
                </a:cubicBezTo>
                <a:cubicBezTo>
                  <a:pt x="18927" y="9381"/>
                  <a:pt x="18933" y="9371"/>
                  <a:pt x="18933" y="9371"/>
                </a:cubicBezTo>
                <a:cubicBezTo>
                  <a:pt x="18939" y="9371"/>
                  <a:pt x="18939" y="9371"/>
                  <a:pt x="18939" y="9371"/>
                </a:cubicBezTo>
                <a:cubicBezTo>
                  <a:pt x="18944" y="9360"/>
                  <a:pt x="18939" y="9360"/>
                  <a:pt x="18939" y="9360"/>
                </a:cubicBezTo>
                <a:cubicBezTo>
                  <a:pt x="18933" y="9360"/>
                  <a:pt x="18933" y="9349"/>
                  <a:pt x="18927" y="9339"/>
                </a:cubicBezTo>
                <a:cubicBezTo>
                  <a:pt x="18927" y="9339"/>
                  <a:pt x="18927" y="9339"/>
                  <a:pt x="18927" y="9328"/>
                </a:cubicBezTo>
                <a:cubicBezTo>
                  <a:pt x="18927" y="9328"/>
                  <a:pt x="18922" y="9328"/>
                  <a:pt x="18922" y="9328"/>
                </a:cubicBezTo>
                <a:cubicBezTo>
                  <a:pt x="18922" y="9317"/>
                  <a:pt x="18922" y="9306"/>
                  <a:pt x="18922" y="9296"/>
                </a:cubicBezTo>
                <a:cubicBezTo>
                  <a:pt x="18922" y="9296"/>
                  <a:pt x="18922" y="9285"/>
                  <a:pt x="18927" y="9274"/>
                </a:cubicBezTo>
                <a:cubicBezTo>
                  <a:pt x="18927" y="9274"/>
                  <a:pt x="18927" y="9263"/>
                  <a:pt x="18927" y="9253"/>
                </a:cubicBezTo>
                <a:cubicBezTo>
                  <a:pt x="18927" y="9242"/>
                  <a:pt x="18933" y="9242"/>
                  <a:pt x="18933" y="9231"/>
                </a:cubicBezTo>
                <a:cubicBezTo>
                  <a:pt x="18933" y="9220"/>
                  <a:pt x="18933" y="9210"/>
                  <a:pt x="18939" y="9210"/>
                </a:cubicBezTo>
                <a:cubicBezTo>
                  <a:pt x="18939" y="9199"/>
                  <a:pt x="18939" y="9199"/>
                  <a:pt x="18944" y="9199"/>
                </a:cubicBezTo>
                <a:cubicBezTo>
                  <a:pt x="18944" y="9199"/>
                  <a:pt x="18950" y="9188"/>
                  <a:pt x="18950" y="9177"/>
                </a:cubicBezTo>
                <a:cubicBezTo>
                  <a:pt x="18950" y="9177"/>
                  <a:pt x="18950" y="9167"/>
                  <a:pt x="18950" y="9156"/>
                </a:cubicBezTo>
                <a:cubicBezTo>
                  <a:pt x="18950" y="9145"/>
                  <a:pt x="18944" y="9134"/>
                  <a:pt x="18944" y="9134"/>
                </a:cubicBezTo>
                <a:cubicBezTo>
                  <a:pt x="18944" y="9113"/>
                  <a:pt x="18944" y="9091"/>
                  <a:pt x="18944" y="9081"/>
                </a:cubicBezTo>
                <a:cubicBezTo>
                  <a:pt x="18939" y="9070"/>
                  <a:pt x="18944" y="9059"/>
                  <a:pt x="18944" y="9048"/>
                </a:cubicBezTo>
                <a:cubicBezTo>
                  <a:pt x="18944" y="9038"/>
                  <a:pt x="18944" y="9038"/>
                  <a:pt x="18944" y="9027"/>
                </a:cubicBezTo>
                <a:cubicBezTo>
                  <a:pt x="18944" y="9016"/>
                  <a:pt x="18944" y="9016"/>
                  <a:pt x="18950" y="9016"/>
                </a:cubicBezTo>
                <a:cubicBezTo>
                  <a:pt x="18950" y="9016"/>
                  <a:pt x="18950" y="9005"/>
                  <a:pt x="18950" y="9005"/>
                </a:cubicBezTo>
                <a:cubicBezTo>
                  <a:pt x="18956" y="8995"/>
                  <a:pt x="18956" y="9005"/>
                  <a:pt x="18961" y="8995"/>
                </a:cubicBezTo>
                <a:cubicBezTo>
                  <a:pt x="18961" y="8995"/>
                  <a:pt x="18961" y="8984"/>
                  <a:pt x="18967" y="8984"/>
                </a:cubicBezTo>
                <a:cubicBezTo>
                  <a:pt x="18972" y="8995"/>
                  <a:pt x="18972" y="8995"/>
                  <a:pt x="18978" y="8995"/>
                </a:cubicBezTo>
                <a:cubicBezTo>
                  <a:pt x="18978" y="9005"/>
                  <a:pt x="18978" y="9016"/>
                  <a:pt x="18978" y="9005"/>
                </a:cubicBezTo>
                <a:cubicBezTo>
                  <a:pt x="18984" y="8995"/>
                  <a:pt x="18978" y="8984"/>
                  <a:pt x="18978" y="8984"/>
                </a:cubicBezTo>
                <a:cubicBezTo>
                  <a:pt x="18978" y="8973"/>
                  <a:pt x="18978" y="8962"/>
                  <a:pt x="18978" y="8952"/>
                </a:cubicBezTo>
                <a:cubicBezTo>
                  <a:pt x="18978" y="8941"/>
                  <a:pt x="18978" y="8930"/>
                  <a:pt x="18984" y="8930"/>
                </a:cubicBezTo>
                <a:cubicBezTo>
                  <a:pt x="18984" y="8919"/>
                  <a:pt x="18989" y="8909"/>
                  <a:pt x="18995" y="8909"/>
                </a:cubicBezTo>
                <a:cubicBezTo>
                  <a:pt x="19001" y="8898"/>
                  <a:pt x="19001" y="8898"/>
                  <a:pt x="19006" y="8887"/>
                </a:cubicBezTo>
                <a:cubicBezTo>
                  <a:pt x="19012" y="8876"/>
                  <a:pt x="19012" y="8866"/>
                  <a:pt x="19012" y="8855"/>
                </a:cubicBezTo>
                <a:cubicBezTo>
                  <a:pt x="19012" y="8855"/>
                  <a:pt x="19012" y="8844"/>
                  <a:pt x="19017" y="8833"/>
                </a:cubicBezTo>
                <a:cubicBezTo>
                  <a:pt x="19017" y="8823"/>
                  <a:pt x="19017" y="8812"/>
                  <a:pt x="19012" y="8801"/>
                </a:cubicBezTo>
                <a:cubicBezTo>
                  <a:pt x="19012" y="8790"/>
                  <a:pt x="19012" y="8780"/>
                  <a:pt x="19006" y="8769"/>
                </a:cubicBezTo>
                <a:cubicBezTo>
                  <a:pt x="19006" y="8758"/>
                  <a:pt x="19001" y="8747"/>
                  <a:pt x="19001" y="8747"/>
                </a:cubicBezTo>
                <a:cubicBezTo>
                  <a:pt x="19001" y="8726"/>
                  <a:pt x="18989" y="8715"/>
                  <a:pt x="18989" y="8694"/>
                </a:cubicBezTo>
                <a:cubicBezTo>
                  <a:pt x="18989" y="8683"/>
                  <a:pt x="18984" y="8683"/>
                  <a:pt x="18984" y="8672"/>
                </a:cubicBezTo>
                <a:cubicBezTo>
                  <a:pt x="18978" y="8661"/>
                  <a:pt x="18978" y="8661"/>
                  <a:pt x="18978" y="8651"/>
                </a:cubicBezTo>
                <a:cubicBezTo>
                  <a:pt x="18972" y="8640"/>
                  <a:pt x="18972" y="8640"/>
                  <a:pt x="18972" y="8629"/>
                </a:cubicBezTo>
                <a:cubicBezTo>
                  <a:pt x="18972" y="8619"/>
                  <a:pt x="18978" y="8608"/>
                  <a:pt x="18978" y="8597"/>
                </a:cubicBezTo>
                <a:cubicBezTo>
                  <a:pt x="18978" y="8586"/>
                  <a:pt x="18972" y="8576"/>
                  <a:pt x="18978" y="8565"/>
                </a:cubicBezTo>
                <a:cubicBezTo>
                  <a:pt x="18978" y="8565"/>
                  <a:pt x="18978" y="8565"/>
                  <a:pt x="18978" y="8565"/>
                </a:cubicBezTo>
                <a:cubicBezTo>
                  <a:pt x="18978" y="8554"/>
                  <a:pt x="18978" y="8554"/>
                  <a:pt x="18978" y="8554"/>
                </a:cubicBezTo>
                <a:cubicBezTo>
                  <a:pt x="18972" y="8554"/>
                  <a:pt x="18967" y="8554"/>
                  <a:pt x="18961" y="8554"/>
                </a:cubicBezTo>
                <a:cubicBezTo>
                  <a:pt x="18961" y="8543"/>
                  <a:pt x="18961" y="8543"/>
                  <a:pt x="18956" y="8543"/>
                </a:cubicBezTo>
                <a:cubicBezTo>
                  <a:pt x="18956" y="8543"/>
                  <a:pt x="18956" y="8543"/>
                  <a:pt x="18950" y="8543"/>
                </a:cubicBezTo>
                <a:cubicBezTo>
                  <a:pt x="18950" y="8533"/>
                  <a:pt x="18944" y="8543"/>
                  <a:pt x="18939" y="8543"/>
                </a:cubicBezTo>
                <a:cubicBezTo>
                  <a:pt x="18939" y="8554"/>
                  <a:pt x="18939" y="8554"/>
                  <a:pt x="18939" y="8554"/>
                </a:cubicBezTo>
                <a:cubicBezTo>
                  <a:pt x="18939" y="8565"/>
                  <a:pt x="18939" y="8565"/>
                  <a:pt x="18933" y="8565"/>
                </a:cubicBezTo>
                <a:cubicBezTo>
                  <a:pt x="18933" y="8576"/>
                  <a:pt x="18933" y="8576"/>
                  <a:pt x="18933" y="8576"/>
                </a:cubicBezTo>
                <a:cubicBezTo>
                  <a:pt x="18933" y="8586"/>
                  <a:pt x="18933" y="8586"/>
                  <a:pt x="18933" y="8597"/>
                </a:cubicBezTo>
                <a:cubicBezTo>
                  <a:pt x="18933" y="8597"/>
                  <a:pt x="18939" y="8597"/>
                  <a:pt x="18939" y="8597"/>
                </a:cubicBezTo>
                <a:cubicBezTo>
                  <a:pt x="18944" y="8597"/>
                  <a:pt x="18944" y="8597"/>
                  <a:pt x="18944" y="8586"/>
                </a:cubicBezTo>
                <a:cubicBezTo>
                  <a:pt x="18944" y="8586"/>
                  <a:pt x="18950" y="8586"/>
                  <a:pt x="18956" y="8586"/>
                </a:cubicBezTo>
                <a:cubicBezTo>
                  <a:pt x="18956" y="8576"/>
                  <a:pt x="18961" y="8576"/>
                  <a:pt x="18961" y="8576"/>
                </a:cubicBezTo>
                <a:cubicBezTo>
                  <a:pt x="18972" y="8586"/>
                  <a:pt x="18961" y="8608"/>
                  <a:pt x="18961" y="8619"/>
                </a:cubicBezTo>
                <a:cubicBezTo>
                  <a:pt x="18961" y="8629"/>
                  <a:pt x="18961" y="8640"/>
                  <a:pt x="18956" y="8640"/>
                </a:cubicBezTo>
                <a:cubicBezTo>
                  <a:pt x="18950" y="8640"/>
                  <a:pt x="18950" y="8629"/>
                  <a:pt x="18944" y="8629"/>
                </a:cubicBezTo>
                <a:cubicBezTo>
                  <a:pt x="18944" y="8629"/>
                  <a:pt x="18944" y="8629"/>
                  <a:pt x="18939" y="8629"/>
                </a:cubicBezTo>
                <a:cubicBezTo>
                  <a:pt x="18939" y="8629"/>
                  <a:pt x="18933" y="8640"/>
                  <a:pt x="18933" y="8629"/>
                </a:cubicBezTo>
                <a:cubicBezTo>
                  <a:pt x="18927" y="8629"/>
                  <a:pt x="18927" y="8629"/>
                  <a:pt x="18927" y="8629"/>
                </a:cubicBezTo>
                <a:cubicBezTo>
                  <a:pt x="18927" y="8619"/>
                  <a:pt x="18922" y="8619"/>
                  <a:pt x="18922" y="8608"/>
                </a:cubicBezTo>
                <a:cubicBezTo>
                  <a:pt x="18927" y="8597"/>
                  <a:pt x="18927" y="8586"/>
                  <a:pt x="18922" y="8586"/>
                </a:cubicBezTo>
                <a:cubicBezTo>
                  <a:pt x="18916" y="8586"/>
                  <a:pt x="18916" y="8586"/>
                  <a:pt x="18911" y="8586"/>
                </a:cubicBezTo>
                <a:cubicBezTo>
                  <a:pt x="18911" y="8576"/>
                  <a:pt x="18911" y="8576"/>
                  <a:pt x="18905" y="8576"/>
                </a:cubicBezTo>
                <a:cubicBezTo>
                  <a:pt x="18905" y="8576"/>
                  <a:pt x="18911" y="8597"/>
                  <a:pt x="18911" y="8597"/>
                </a:cubicBezTo>
                <a:cubicBezTo>
                  <a:pt x="18911" y="8608"/>
                  <a:pt x="18905" y="8619"/>
                  <a:pt x="18905" y="8619"/>
                </a:cubicBezTo>
                <a:cubicBezTo>
                  <a:pt x="18899" y="8629"/>
                  <a:pt x="18894" y="8640"/>
                  <a:pt x="18888" y="8640"/>
                </a:cubicBezTo>
                <a:cubicBezTo>
                  <a:pt x="18882" y="8651"/>
                  <a:pt x="18871" y="8661"/>
                  <a:pt x="18877" y="8683"/>
                </a:cubicBezTo>
                <a:cubicBezTo>
                  <a:pt x="18882" y="8694"/>
                  <a:pt x="18882" y="8704"/>
                  <a:pt x="18882" y="8715"/>
                </a:cubicBezTo>
                <a:cubicBezTo>
                  <a:pt x="18882" y="8715"/>
                  <a:pt x="18877" y="8726"/>
                  <a:pt x="18877" y="8726"/>
                </a:cubicBezTo>
                <a:cubicBezTo>
                  <a:pt x="18877" y="8737"/>
                  <a:pt x="18877" y="8747"/>
                  <a:pt x="18877" y="8747"/>
                </a:cubicBezTo>
                <a:cubicBezTo>
                  <a:pt x="18877" y="8758"/>
                  <a:pt x="18871" y="8758"/>
                  <a:pt x="18866" y="8758"/>
                </a:cubicBezTo>
                <a:cubicBezTo>
                  <a:pt x="18866" y="8758"/>
                  <a:pt x="18866" y="8747"/>
                  <a:pt x="18866" y="8758"/>
                </a:cubicBezTo>
                <a:cubicBezTo>
                  <a:pt x="18866" y="8758"/>
                  <a:pt x="18866" y="8758"/>
                  <a:pt x="18866" y="8758"/>
                </a:cubicBezTo>
                <a:cubicBezTo>
                  <a:pt x="18871" y="8769"/>
                  <a:pt x="18871" y="8769"/>
                  <a:pt x="18871" y="8769"/>
                </a:cubicBezTo>
                <a:cubicBezTo>
                  <a:pt x="18871" y="8780"/>
                  <a:pt x="18871" y="8780"/>
                  <a:pt x="18871" y="8780"/>
                </a:cubicBezTo>
                <a:cubicBezTo>
                  <a:pt x="18877" y="8780"/>
                  <a:pt x="18877" y="8769"/>
                  <a:pt x="18882" y="8780"/>
                </a:cubicBezTo>
                <a:cubicBezTo>
                  <a:pt x="18882" y="8780"/>
                  <a:pt x="18882" y="8790"/>
                  <a:pt x="18888" y="8790"/>
                </a:cubicBezTo>
                <a:cubicBezTo>
                  <a:pt x="18888" y="8801"/>
                  <a:pt x="18888" y="8823"/>
                  <a:pt x="18882" y="8833"/>
                </a:cubicBezTo>
                <a:cubicBezTo>
                  <a:pt x="18877" y="8855"/>
                  <a:pt x="18871" y="8876"/>
                  <a:pt x="18871" y="8887"/>
                </a:cubicBezTo>
                <a:cubicBezTo>
                  <a:pt x="18871" y="8898"/>
                  <a:pt x="18871" y="8909"/>
                  <a:pt x="18866" y="8919"/>
                </a:cubicBezTo>
                <a:cubicBezTo>
                  <a:pt x="18866" y="8941"/>
                  <a:pt x="18854" y="8952"/>
                  <a:pt x="18854" y="8973"/>
                </a:cubicBezTo>
                <a:cubicBezTo>
                  <a:pt x="18854" y="8984"/>
                  <a:pt x="18849" y="8984"/>
                  <a:pt x="18849" y="8995"/>
                </a:cubicBezTo>
                <a:cubicBezTo>
                  <a:pt x="18849" y="9016"/>
                  <a:pt x="18843" y="9027"/>
                  <a:pt x="18837" y="9038"/>
                </a:cubicBezTo>
                <a:cubicBezTo>
                  <a:pt x="18832" y="9048"/>
                  <a:pt x="18832" y="9059"/>
                  <a:pt x="18826" y="9059"/>
                </a:cubicBezTo>
                <a:cubicBezTo>
                  <a:pt x="18821" y="9070"/>
                  <a:pt x="18821" y="9081"/>
                  <a:pt x="18815" y="9081"/>
                </a:cubicBezTo>
                <a:cubicBezTo>
                  <a:pt x="18809" y="9091"/>
                  <a:pt x="18804" y="9102"/>
                  <a:pt x="18798" y="9113"/>
                </a:cubicBezTo>
                <a:cubicBezTo>
                  <a:pt x="18798" y="9113"/>
                  <a:pt x="18792" y="9134"/>
                  <a:pt x="18787" y="9134"/>
                </a:cubicBezTo>
                <a:cubicBezTo>
                  <a:pt x="18781" y="9145"/>
                  <a:pt x="18776" y="9156"/>
                  <a:pt x="18770" y="9156"/>
                </a:cubicBezTo>
                <a:cubicBezTo>
                  <a:pt x="18770" y="9156"/>
                  <a:pt x="18764" y="9167"/>
                  <a:pt x="18764" y="9167"/>
                </a:cubicBezTo>
                <a:cubicBezTo>
                  <a:pt x="18759" y="9167"/>
                  <a:pt x="18753" y="9167"/>
                  <a:pt x="18753" y="9177"/>
                </a:cubicBezTo>
                <a:cubicBezTo>
                  <a:pt x="18747" y="9177"/>
                  <a:pt x="18742" y="9188"/>
                  <a:pt x="18736" y="9188"/>
                </a:cubicBezTo>
                <a:cubicBezTo>
                  <a:pt x="18731" y="9188"/>
                  <a:pt x="18725" y="9199"/>
                  <a:pt x="18725" y="9210"/>
                </a:cubicBezTo>
                <a:cubicBezTo>
                  <a:pt x="18719" y="9220"/>
                  <a:pt x="18714" y="9220"/>
                  <a:pt x="18708" y="9220"/>
                </a:cubicBezTo>
                <a:cubicBezTo>
                  <a:pt x="18708" y="9220"/>
                  <a:pt x="18702" y="9220"/>
                  <a:pt x="18702" y="9220"/>
                </a:cubicBezTo>
                <a:cubicBezTo>
                  <a:pt x="18702" y="9220"/>
                  <a:pt x="18697" y="9220"/>
                  <a:pt x="18697" y="9210"/>
                </a:cubicBezTo>
                <a:cubicBezTo>
                  <a:pt x="18697" y="9210"/>
                  <a:pt x="18697" y="9210"/>
                  <a:pt x="18697" y="9199"/>
                </a:cubicBezTo>
                <a:cubicBezTo>
                  <a:pt x="18697" y="9199"/>
                  <a:pt x="18697" y="9188"/>
                  <a:pt x="18697" y="9188"/>
                </a:cubicBezTo>
                <a:cubicBezTo>
                  <a:pt x="18697" y="9188"/>
                  <a:pt x="18697" y="9177"/>
                  <a:pt x="18691" y="9177"/>
                </a:cubicBezTo>
                <a:cubicBezTo>
                  <a:pt x="18691" y="9167"/>
                  <a:pt x="18691" y="9177"/>
                  <a:pt x="18685" y="9177"/>
                </a:cubicBezTo>
                <a:cubicBezTo>
                  <a:pt x="18685" y="9177"/>
                  <a:pt x="18680" y="9167"/>
                  <a:pt x="18685" y="9167"/>
                </a:cubicBezTo>
                <a:cubicBezTo>
                  <a:pt x="18685" y="9156"/>
                  <a:pt x="18685" y="9156"/>
                  <a:pt x="18691" y="9156"/>
                </a:cubicBezTo>
                <a:cubicBezTo>
                  <a:pt x="18691" y="9167"/>
                  <a:pt x="18691" y="9167"/>
                  <a:pt x="18697" y="9156"/>
                </a:cubicBezTo>
                <a:cubicBezTo>
                  <a:pt x="18697" y="9156"/>
                  <a:pt x="18697" y="9156"/>
                  <a:pt x="18702" y="9156"/>
                </a:cubicBezTo>
                <a:cubicBezTo>
                  <a:pt x="18702" y="9156"/>
                  <a:pt x="18708" y="9156"/>
                  <a:pt x="18708" y="9145"/>
                </a:cubicBezTo>
                <a:cubicBezTo>
                  <a:pt x="18708" y="9145"/>
                  <a:pt x="18708" y="9134"/>
                  <a:pt x="18708" y="9134"/>
                </a:cubicBezTo>
                <a:cubicBezTo>
                  <a:pt x="18708" y="9124"/>
                  <a:pt x="18714" y="9124"/>
                  <a:pt x="18714" y="9124"/>
                </a:cubicBezTo>
                <a:cubicBezTo>
                  <a:pt x="18708" y="9113"/>
                  <a:pt x="18708" y="9113"/>
                  <a:pt x="18708" y="9113"/>
                </a:cubicBezTo>
                <a:cubicBezTo>
                  <a:pt x="18708" y="9113"/>
                  <a:pt x="18702" y="9113"/>
                  <a:pt x="18702" y="9113"/>
                </a:cubicBezTo>
                <a:cubicBezTo>
                  <a:pt x="18697" y="9124"/>
                  <a:pt x="18697" y="9124"/>
                  <a:pt x="18697" y="9124"/>
                </a:cubicBezTo>
                <a:cubicBezTo>
                  <a:pt x="18691" y="9124"/>
                  <a:pt x="18691" y="9134"/>
                  <a:pt x="18685" y="9134"/>
                </a:cubicBezTo>
                <a:cubicBezTo>
                  <a:pt x="18680" y="9134"/>
                  <a:pt x="18680" y="9134"/>
                  <a:pt x="18674" y="9134"/>
                </a:cubicBezTo>
                <a:cubicBezTo>
                  <a:pt x="18674" y="9145"/>
                  <a:pt x="18674" y="9145"/>
                  <a:pt x="18674" y="9145"/>
                </a:cubicBezTo>
                <a:cubicBezTo>
                  <a:pt x="18674" y="9156"/>
                  <a:pt x="18674" y="9167"/>
                  <a:pt x="18674" y="9167"/>
                </a:cubicBezTo>
                <a:cubicBezTo>
                  <a:pt x="18674" y="9177"/>
                  <a:pt x="18680" y="9177"/>
                  <a:pt x="18680" y="9188"/>
                </a:cubicBezTo>
                <a:cubicBezTo>
                  <a:pt x="18680" y="9199"/>
                  <a:pt x="18674" y="9210"/>
                  <a:pt x="18674" y="9210"/>
                </a:cubicBezTo>
                <a:cubicBezTo>
                  <a:pt x="18674" y="9220"/>
                  <a:pt x="18669" y="9231"/>
                  <a:pt x="18669" y="9231"/>
                </a:cubicBezTo>
                <a:cubicBezTo>
                  <a:pt x="18663" y="9231"/>
                  <a:pt x="18663" y="9242"/>
                  <a:pt x="18663" y="9242"/>
                </a:cubicBezTo>
                <a:cubicBezTo>
                  <a:pt x="18657" y="9242"/>
                  <a:pt x="18657" y="9253"/>
                  <a:pt x="18657" y="9253"/>
                </a:cubicBezTo>
                <a:cubicBezTo>
                  <a:pt x="18657" y="9263"/>
                  <a:pt x="18652" y="9263"/>
                  <a:pt x="18646" y="9274"/>
                </a:cubicBezTo>
                <a:cubicBezTo>
                  <a:pt x="18646" y="9274"/>
                  <a:pt x="18646" y="9285"/>
                  <a:pt x="18640" y="9285"/>
                </a:cubicBezTo>
                <a:cubicBezTo>
                  <a:pt x="18640" y="9296"/>
                  <a:pt x="18640" y="9296"/>
                  <a:pt x="18635" y="9306"/>
                </a:cubicBezTo>
                <a:cubicBezTo>
                  <a:pt x="18635" y="9306"/>
                  <a:pt x="18629" y="9317"/>
                  <a:pt x="18629" y="9317"/>
                </a:cubicBezTo>
                <a:cubicBezTo>
                  <a:pt x="18629" y="9328"/>
                  <a:pt x="18629" y="9339"/>
                  <a:pt x="18629" y="9339"/>
                </a:cubicBezTo>
                <a:cubicBezTo>
                  <a:pt x="18629" y="9349"/>
                  <a:pt x="18629" y="9349"/>
                  <a:pt x="18629" y="9349"/>
                </a:cubicBezTo>
                <a:cubicBezTo>
                  <a:pt x="18629" y="9360"/>
                  <a:pt x="18635" y="9360"/>
                  <a:pt x="18635" y="9371"/>
                </a:cubicBezTo>
                <a:cubicBezTo>
                  <a:pt x="18635" y="9381"/>
                  <a:pt x="18624" y="9371"/>
                  <a:pt x="18624" y="9381"/>
                </a:cubicBezTo>
                <a:cubicBezTo>
                  <a:pt x="18618" y="9381"/>
                  <a:pt x="18618" y="9392"/>
                  <a:pt x="18612" y="9403"/>
                </a:cubicBezTo>
                <a:cubicBezTo>
                  <a:pt x="18612" y="9403"/>
                  <a:pt x="18607" y="9403"/>
                  <a:pt x="18607" y="9403"/>
                </a:cubicBezTo>
                <a:cubicBezTo>
                  <a:pt x="18601" y="9403"/>
                  <a:pt x="18601" y="9403"/>
                  <a:pt x="18601" y="9392"/>
                </a:cubicBezTo>
                <a:cubicBezTo>
                  <a:pt x="18595" y="9392"/>
                  <a:pt x="18595" y="9392"/>
                  <a:pt x="18590" y="9392"/>
                </a:cubicBezTo>
                <a:cubicBezTo>
                  <a:pt x="18590" y="9392"/>
                  <a:pt x="18590" y="9403"/>
                  <a:pt x="18590" y="9403"/>
                </a:cubicBezTo>
                <a:cubicBezTo>
                  <a:pt x="18584" y="9403"/>
                  <a:pt x="18584" y="9403"/>
                  <a:pt x="18584" y="9392"/>
                </a:cubicBezTo>
                <a:cubicBezTo>
                  <a:pt x="18584" y="9392"/>
                  <a:pt x="18579" y="9392"/>
                  <a:pt x="18579" y="9381"/>
                </a:cubicBezTo>
                <a:cubicBezTo>
                  <a:pt x="18579" y="9371"/>
                  <a:pt x="18590" y="9371"/>
                  <a:pt x="18584" y="9360"/>
                </a:cubicBezTo>
                <a:cubicBezTo>
                  <a:pt x="18584" y="9360"/>
                  <a:pt x="18573" y="9360"/>
                  <a:pt x="18567" y="9360"/>
                </a:cubicBezTo>
                <a:cubicBezTo>
                  <a:pt x="18567" y="9371"/>
                  <a:pt x="18562" y="9381"/>
                  <a:pt x="18556" y="9381"/>
                </a:cubicBezTo>
                <a:cubicBezTo>
                  <a:pt x="18550" y="9381"/>
                  <a:pt x="18550" y="9381"/>
                  <a:pt x="18545" y="9381"/>
                </a:cubicBezTo>
                <a:cubicBezTo>
                  <a:pt x="18539" y="9381"/>
                  <a:pt x="18534" y="9392"/>
                  <a:pt x="18528" y="9381"/>
                </a:cubicBezTo>
                <a:cubicBezTo>
                  <a:pt x="18522" y="9381"/>
                  <a:pt x="18517" y="9381"/>
                  <a:pt x="18511" y="9381"/>
                </a:cubicBezTo>
                <a:cubicBezTo>
                  <a:pt x="18500" y="9381"/>
                  <a:pt x="18489" y="9392"/>
                  <a:pt x="18477" y="9392"/>
                </a:cubicBezTo>
                <a:cubicBezTo>
                  <a:pt x="18472" y="9381"/>
                  <a:pt x="18466" y="9381"/>
                  <a:pt x="18460" y="9392"/>
                </a:cubicBezTo>
                <a:cubicBezTo>
                  <a:pt x="18455" y="9392"/>
                  <a:pt x="18449" y="9392"/>
                  <a:pt x="18438" y="9392"/>
                </a:cubicBezTo>
                <a:cubicBezTo>
                  <a:pt x="18432" y="9403"/>
                  <a:pt x="18432" y="9403"/>
                  <a:pt x="18427" y="9403"/>
                </a:cubicBezTo>
                <a:cubicBezTo>
                  <a:pt x="18421" y="9403"/>
                  <a:pt x="18415" y="9403"/>
                  <a:pt x="18415" y="9414"/>
                </a:cubicBezTo>
                <a:cubicBezTo>
                  <a:pt x="18410" y="9414"/>
                  <a:pt x="18415" y="9424"/>
                  <a:pt x="18410" y="9435"/>
                </a:cubicBezTo>
                <a:cubicBezTo>
                  <a:pt x="18404" y="9435"/>
                  <a:pt x="18399" y="9435"/>
                  <a:pt x="18399" y="9446"/>
                </a:cubicBezTo>
                <a:cubicBezTo>
                  <a:pt x="18393" y="9446"/>
                  <a:pt x="18387" y="9457"/>
                  <a:pt x="18382" y="9467"/>
                </a:cubicBezTo>
                <a:cubicBezTo>
                  <a:pt x="18382" y="9467"/>
                  <a:pt x="18376" y="9478"/>
                  <a:pt x="18370" y="9478"/>
                </a:cubicBezTo>
                <a:cubicBezTo>
                  <a:pt x="18365" y="9489"/>
                  <a:pt x="18365" y="9500"/>
                  <a:pt x="18359" y="9500"/>
                </a:cubicBezTo>
                <a:cubicBezTo>
                  <a:pt x="18354" y="9510"/>
                  <a:pt x="18348" y="9510"/>
                  <a:pt x="18342" y="9521"/>
                </a:cubicBezTo>
                <a:cubicBezTo>
                  <a:pt x="18337" y="9521"/>
                  <a:pt x="18337" y="9532"/>
                  <a:pt x="18331" y="9543"/>
                </a:cubicBezTo>
                <a:cubicBezTo>
                  <a:pt x="18331" y="9553"/>
                  <a:pt x="18325" y="9553"/>
                  <a:pt x="18320" y="9553"/>
                </a:cubicBezTo>
                <a:cubicBezTo>
                  <a:pt x="18320" y="9553"/>
                  <a:pt x="18314" y="9553"/>
                  <a:pt x="18314" y="9553"/>
                </a:cubicBezTo>
                <a:cubicBezTo>
                  <a:pt x="18309" y="9553"/>
                  <a:pt x="18309" y="9543"/>
                  <a:pt x="18309" y="9543"/>
                </a:cubicBezTo>
                <a:cubicBezTo>
                  <a:pt x="18303" y="9532"/>
                  <a:pt x="18303" y="9553"/>
                  <a:pt x="18297" y="9553"/>
                </a:cubicBezTo>
                <a:cubicBezTo>
                  <a:pt x="18292" y="9564"/>
                  <a:pt x="18303" y="9564"/>
                  <a:pt x="18303" y="9575"/>
                </a:cubicBezTo>
                <a:cubicBezTo>
                  <a:pt x="18303" y="9586"/>
                  <a:pt x="18297" y="9586"/>
                  <a:pt x="18297" y="9586"/>
                </a:cubicBezTo>
                <a:close/>
                <a:moveTo>
                  <a:pt x="18140" y="13637"/>
                </a:moveTo>
                <a:cubicBezTo>
                  <a:pt x="18134" y="13637"/>
                  <a:pt x="18134" y="13637"/>
                  <a:pt x="18128" y="13648"/>
                </a:cubicBezTo>
                <a:cubicBezTo>
                  <a:pt x="18128" y="13659"/>
                  <a:pt x="18123" y="13659"/>
                  <a:pt x="18128" y="13669"/>
                </a:cubicBezTo>
                <a:cubicBezTo>
                  <a:pt x="18128" y="13669"/>
                  <a:pt x="18134" y="13669"/>
                  <a:pt x="18134" y="13680"/>
                </a:cubicBezTo>
                <a:cubicBezTo>
                  <a:pt x="18134" y="13680"/>
                  <a:pt x="18134" y="13691"/>
                  <a:pt x="18134" y="13691"/>
                </a:cubicBezTo>
                <a:cubicBezTo>
                  <a:pt x="18134" y="13701"/>
                  <a:pt x="18140" y="13691"/>
                  <a:pt x="18140" y="13680"/>
                </a:cubicBezTo>
                <a:cubicBezTo>
                  <a:pt x="18145" y="13680"/>
                  <a:pt x="18151" y="13680"/>
                  <a:pt x="18151" y="13669"/>
                </a:cubicBezTo>
                <a:cubicBezTo>
                  <a:pt x="18157" y="13659"/>
                  <a:pt x="18157" y="13648"/>
                  <a:pt x="18157" y="13648"/>
                </a:cubicBezTo>
                <a:cubicBezTo>
                  <a:pt x="18151" y="13637"/>
                  <a:pt x="18157" y="13626"/>
                  <a:pt x="18151" y="13616"/>
                </a:cubicBezTo>
                <a:cubicBezTo>
                  <a:pt x="18151" y="13605"/>
                  <a:pt x="18145" y="13616"/>
                  <a:pt x="18140" y="13626"/>
                </a:cubicBezTo>
                <a:cubicBezTo>
                  <a:pt x="18140" y="13626"/>
                  <a:pt x="18140" y="13626"/>
                  <a:pt x="18140" y="13637"/>
                </a:cubicBezTo>
                <a:close/>
                <a:moveTo>
                  <a:pt x="18157" y="9790"/>
                </a:moveTo>
                <a:cubicBezTo>
                  <a:pt x="18157" y="9801"/>
                  <a:pt x="18162" y="9801"/>
                  <a:pt x="18162" y="9790"/>
                </a:cubicBezTo>
                <a:cubicBezTo>
                  <a:pt x="18162" y="9790"/>
                  <a:pt x="18162" y="9790"/>
                  <a:pt x="18168" y="9790"/>
                </a:cubicBezTo>
                <a:cubicBezTo>
                  <a:pt x="18168" y="9790"/>
                  <a:pt x="18173" y="9790"/>
                  <a:pt x="18168" y="9790"/>
                </a:cubicBezTo>
                <a:cubicBezTo>
                  <a:pt x="18168" y="9790"/>
                  <a:pt x="18168" y="9790"/>
                  <a:pt x="18168" y="9779"/>
                </a:cubicBezTo>
                <a:cubicBezTo>
                  <a:pt x="18168" y="9779"/>
                  <a:pt x="18168" y="9768"/>
                  <a:pt x="18162" y="9768"/>
                </a:cubicBezTo>
                <a:cubicBezTo>
                  <a:pt x="18162" y="9768"/>
                  <a:pt x="18157" y="9790"/>
                  <a:pt x="18157" y="9790"/>
                </a:cubicBezTo>
                <a:close/>
                <a:moveTo>
                  <a:pt x="18185" y="9736"/>
                </a:moveTo>
                <a:cubicBezTo>
                  <a:pt x="18179" y="9736"/>
                  <a:pt x="18179" y="9747"/>
                  <a:pt x="18179" y="9758"/>
                </a:cubicBezTo>
                <a:cubicBezTo>
                  <a:pt x="18179" y="9758"/>
                  <a:pt x="18179" y="9758"/>
                  <a:pt x="18179" y="9758"/>
                </a:cubicBezTo>
                <a:cubicBezTo>
                  <a:pt x="18185" y="9758"/>
                  <a:pt x="18179" y="9758"/>
                  <a:pt x="18179" y="9758"/>
                </a:cubicBezTo>
                <a:cubicBezTo>
                  <a:pt x="18185" y="9768"/>
                  <a:pt x="18185" y="9768"/>
                  <a:pt x="18185" y="9768"/>
                </a:cubicBezTo>
                <a:cubicBezTo>
                  <a:pt x="18185" y="9768"/>
                  <a:pt x="18185" y="9758"/>
                  <a:pt x="18185" y="9758"/>
                </a:cubicBezTo>
                <a:cubicBezTo>
                  <a:pt x="18185" y="9758"/>
                  <a:pt x="18185" y="9747"/>
                  <a:pt x="18185" y="9747"/>
                </a:cubicBezTo>
                <a:cubicBezTo>
                  <a:pt x="18185" y="9747"/>
                  <a:pt x="18185" y="9736"/>
                  <a:pt x="18185" y="9736"/>
                </a:cubicBezTo>
                <a:cubicBezTo>
                  <a:pt x="18185" y="9736"/>
                  <a:pt x="18185" y="9725"/>
                  <a:pt x="18185" y="9736"/>
                </a:cubicBezTo>
                <a:close/>
                <a:moveTo>
                  <a:pt x="18157" y="9478"/>
                </a:moveTo>
                <a:cubicBezTo>
                  <a:pt x="18157" y="9478"/>
                  <a:pt x="18151" y="9478"/>
                  <a:pt x="18151" y="9478"/>
                </a:cubicBezTo>
                <a:cubicBezTo>
                  <a:pt x="18151" y="9478"/>
                  <a:pt x="18151" y="9478"/>
                  <a:pt x="18151" y="9489"/>
                </a:cubicBezTo>
                <a:cubicBezTo>
                  <a:pt x="18145" y="9489"/>
                  <a:pt x="18145" y="9478"/>
                  <a:pt x="18145" y="9489"/>
                </a:cubicBezTo>
                <a:cubicBezTo>
                  <a:pt x="18145" y="9489"/>
                  <a:pt x="18145" y="9500"/>
                  <a:pt x="18145" y="9500"/>
                </a:cubicBezTo>
                <a:cubicBezTo>
                  <a:pt x="18145" y="9500"/>
                  <a:pt x="18151" y="9500"/>
                  <a:pt x="18151" y="9500"/>
                </a:cubicBezTo>
                <a:cubicBezTo>
                  <a:pt x="18151" y="9500"/>
                  <a:pt x="18151" y="9510"/>
                  <a:pt x="18151" y="9510"/>
                </a:cubicBezTo>
                <a:cubicBezTo>
                  <a:pt x="18151" y="9510"/>
                  <a:pt x="18151" y="9510"/>
                  <a:pt x="18151" y="9500"/>
                </a:cubicBezTo>
                <a:cubicBezTo>
                  <a:pt x="18157" y="9500"/>
                  <a:pt x="18157" y="9500"/>
                  <a:pt x="18157" y="9489"/>
                </a:cubicBezTo>
                <a:cubicBezTo>
                  <a:pt x="18157" y="9489"/>
                  <a:pt x="18162" y="9489"/>
                  <a:pt x="18162" y="9478"/>
                </a:cubicBezTo>
                <a:cubicBezTo>
                  <a:pt x="18162" y="9478"/>
                  <a:pt x="18162" y="9467"/>
                  <a:pt x="18157" y="9478"/>
                </a:cubicBezTo>
                <a:cubicBezTo>
                  <a:pt x="18157" y="9478"/>
                  <a:pt x="18157" y="9478"/>
                  <a:pt x="18157" y="9478"/>
                </a:cubicBezTo>
                <a:close/>
                <a:moveTo>
                  <a:pt x="18089" y="13723"/>
                </a:moveTo>
                <a:cubicBezTo>
                  <a:pt x="18089" y="13734"/>
                  <a:pt x="18083" y="13744"/>
                  <a:pt x="18083" y="13755"/>
                </a:cubicBezTo>
                <a:cubicBezTo>
                  <a:pt x="18078" y="13755"/>
                  <a:pt x="18078" y="13755"/>
                  <a:pt x="18078" y="13766"/>
                </a:cubicBezTo>
                <a:cubicBezTo>
                  <a:pt x="18078" y="13766"/>
                  <a:pt x="18078" y="13777"/>
                  <a:pt x="18078" y="13777"/>
                </a:cubicBezTo>
                <a:cubicBezTo>
                  <a:pt x="18078" y="13787"/>
                  <a:pt x="18072" y="13798"/>
                  <a:pt x="18072" y="13798"/>
                </a:cubicBezTo>
                <a:cubicBezTo>
                  <a:pt x="18078" y="13809"/>
                  <a:pt x="18078" y="13820"/>
                  <a:pt x="18083" y="13820"/>
                </a:cubicBezTo>
                <a:cubicBezTo>
                  <a:pt x="18089" y="13830"/>
                  <a:pt x="18089" y="13841"/>
                  <a:pt x="18083" y="13852"/>
                </a:cubicBezTo>
                <a:cubicBezTo>
                  <a:pt x="18083" y="13852"/>
                  <a:pt x="18083" y="13863"/>
                  <a:pt x="18089" y="13873"/>
                </a:cubicBezTo>
                <a:cubicBezTo>
                  <a:pt x="18089" y="13884"/>
                  <a:pt x="18089" y="13884"/>
                  <a:pt x="18095" y="13895"/>
                </a:cubicBezTo>
                <a:cubicBezTo>
                  <a:pt x="18095" y="13906"/>
                  <a:pt x="18095" y="13906"/>
                  <a:pt x="18095" y="13916"/>
                </a:cubicBezTo>
                <a:cubicBezTo>
                  <a:pt x="18095" y="13927"/>
                  <a:pt x="18095" y="13927"/>
                  <a:pt x="18095" y="13938"/>
                </a:cubicBezTo>
                <a:cubicBezTo>
                  <a:pt x="18095" y="13938"/>
                  <a:pt x="18089" y="13938"/>
                  <a:pt x="18089" y="13949"/>
                </a:cubicBezTo>
                <a:cubicBezTo>
                  <a:pt x="18089" y="13959"/>
                  <a:pt x="18089" y="13970"/>
                  <a:pt x="18089" y="13970"/>
                </a:cubicBezTo>
                <a:cubicBezTo>
                  <a:pt x="18095" y="13981"/>
                  <a:pt x="18100" y="13981"/>
                  <a:pt x="18106" y="13992"/>
                </a:cubicBezTo>
                <a:cubicBezTo>
                  <a:pt x="18106" y="13992"/>
                  <a:pt x="18106" y="14002"/>
                  <a:pt x="18112" y="14013"/>
                </a:cubicBezTo>
                <a:cubicBezTo>
                  <a:pt x="18112" y="14024"/>
                  <a:pt x="18117" y="14024"/>
                  <a:pt x="18123" y="14024"/>
                </a:cubicBezTo>
                <a:cubicBezTo>
                  <a:pt x="18123" y="14024"/>
                  <a:pt x="18123" y="14035"/>
                  <a:pt x="18128" y="14035"/>
                </a:cubicBezTo>
                <a:cubicBezTo>
                  <a:pt x="18128" y="14035"/>
                  <a:pt x="18128" y="14035"/>
                  <a:pt x="18134" y="14035"/>
                </a:cubicBezTo>
                <a:cubicBezTo>
                  <a:pt x="18134" y="14035"/>
                  <a:pt x="18134" y="14045"/>
                  <a:pt x="18134" y="14045"/>
                </a:cubicBezTo>
                <a:cubicBezTo>
                  <a:pt x="18140" y="14045"/>
                  <a:pt x="18140" y="14056"/>
                  <a:pt x="18140" y="14045"/>
                </a:cubicBezTo>
                <a:cubicBezTo>
                  <a:pt x="18140" y="14035"/>
                  <a:pt x="18134" y="14035"/>
                  <a:pt x="18134" y="14024"/>
                </a:cubicBezTo>
                <a:cubicBezTo>
                  <a:pt x="18134" y="14024"/>
                  <a:pt x="18134" y="14013"/>
                  <a:pt x="18128" y="14013"/>
                </a:cubicBezTo>
                <a:cubicBezTo>
                  <a:pt x="18128" y="14002"/>
                  <a:pt x="18128" y="14002"/>
                  <a:pt x="18123" y="14002"/>
                </a:cubicBezTo>
                <a:cubicBezTo>
                  <a:pt x="18123" y="13992"/>
                  <a:pt x="18123" y="13981"/>
                  <a:pt x="18117" y="13970"/>
                </a:cubicBezTo>
                <a:cubicBezTo>
                  <a:pt x="18117" y="13959"/>
                  <a:pt x="18112" y="13959"/>
                  <a:pt x="18112" y="13949"/>
                </a:cubicBezTo>
                <a:cubicBezTo>
                  <a:pt x="18112" y="13938"/>
                  <a:pt x="18106" y="13938"/>
                  <a:pt x="18106" y="13938"/>
                </a:cubicBezTo>
                <a:cubicBezTo>
                  <a:pt x="18106" y="13927"/>
                  <a:pt x="18112" y="13927"/>
                  <a:pt x="18112" y="13916"/>
                </a:cubicBezTo>
                <a:cubicBezTo>
                  <a:pt x="18112" y="13916"/>
                  <a:pt x="18106" y="13906"/>
                  <a:pt x="18106" y="13895"/>
                </a:cubicBezTo>
                <a:cubicBezTo>
                  <a:pt x="18106" y="13884"/>
                  <a:pt x="18112" y="13884"/>
                  <a:pt x="18117" y="13884"/>
                </a:cubicBezTo>
                <a:cubicBezTo>
                  <a:pt x="18123" y="13884"/>
                  <a:pt x="18123" y="13884"/>
                  <a:pt x="18128" y="13884"/>
                </a:cubicBezTo>
                <a:cubicBezTo>
                  <a:pt x="18134" y="13884"/>
                  <a:pt x="18140" y="13884"/>
                  <a:pt x="18145" y="13895"/>
                </a:cubicBezTo>
                <a:cubicBezTo>
                  <a:pt x="18151" y="13895"/>
                  <a:pt x="18151" y="13895"/>
                  <a:pt x="18151" y="13906"/>
                </a:cubicBezTo>
                <a:cubicBezTo>
                  <a:pt x="18157" y="13906"/>
                  <a:pt x="18157" y="13906"/>
                  <a:pt x="18157" y="13906"/>
                </a:cubicBezTo>
                <a:cubicBezTo>
                  <a:pt x="18162" y="13906"/>
                  <a:pt x="18168" y="13916"/>
                  <a:pt x="18173" y="13906"/>
                </a:cubicBezTo>
                <a:cubicBezTo>
                  <a:pt x="18173" y="13906"/>
                  <a:pt x="18168" y="13895"/>
                  <a:pt x="18162" y="13895"/>
                </a:cubicBezTo>
                <a:cubicBezTo>
                  <a:pt x="18162" y="13884"/>
                  <a:pt x="18157" y="13873"/>
                  <a:pt x="18151" y="13873"/>
                </a:cubicBezTo>
                <a:cubicBezTo>
                  <a:pt x="18151" y="13863"/>
                  <a:pt x="18145" y="13863"/>
                  <a:pt x="18140" y="13863"/>
                </a:cubicBezTo>
                <a:cubicBezTo>
                  <a:pt x="18140" y="13852"/>
                  <a:pt x="18134" y="13852"/>
                  <a:pt x="18134" y="13852"/>
                </a:cubicBezTo>
                <a:cubicBezTo>
                  <a:pt x="18128" y="13841"/>
                  <a:pt x="18134" y="13830"/>
                  <a:pt x="18140" y="13820"/>
                </a:cubicBezTo>
                <a:cubicBezTo>
                  <a:pt x="18140" y="13820"/>
                  <a:pt x="18145" y="13820"/>
                  <a:pt x="18151" y="13809"/>
                </a:cubicBezTo>
                <a:cubicBezTo>
                  <a:pt x="18157" y="13809"/>
                  <a:pt x="18157" y="13798"/>
                  <a:pt x="18162" y="13787"/>
                </a:cubicBezTo>
                <a:cubicBezTo>
                  <a:pt x="18162" y="13777"/>
                  <a:pt x="18162" y="13777"/>
                  <a:pt x="18162" y="13766"/>
                </a:cubicBezTo>
                <a:cubicBezTo>
                  <a:pt x="18162" y="13766"/>
                  <a:pt x="18162" y="13766"/>
                  <a:pt x="18162" y="13755"/>
                </a:cubicBezTo>
                <a:cubicBezTo>
                  <a:pt x="18162" y="13755"/>
                  <a:pt x="18162" y="13755"/>
                  <a:pt x="18162" y="13755"/>
                </a:cubicBezTo>
                <a:cubicBezTo>
                  <a:pt x="18162" y="13744"/>
                  <a:pt x="18157" y="13744"/>
                  <a:pt x="18157" y="13744"/>
                </a:cubicBezTo>
                <a:cubicBezTo>
                  <a:pt x="18151" y="13744"/>
                  <a:pt x="18151" y="13744"/>
                  <a:pt x="18145" y="13755"/>
                </a:cubicBezTo>
                <a:cubicBezTo>
                  <a:pt x="18145" y="13755"/>
                  <a:pt x="18145" y="13755"/>
                  <a:pt x="18140" y="13755"/>
                </a:cubicBezTo>
                <a:cubicBezTo>
                  <a:pt x="18134" y="13755"/>
                  <a:pt x="18134" y="13766"/>
                  <a:pt x="18128" y="13766"/>
                </a:cubicBezTo>
                <a:cubicBezTo>
                  <a:pt x="18128" y="13777"/>
                  <a:pt x="18123" y="13777"/>
                  <a:pt x="18123" y="13777"/>
                </a:cubicBezTo>
                <a:cubicBezTo>
                  <a:pt x="18117" y="13777"/>
                  <a:pt x="18117" y="13777"/>
                  <a:pt x="18117" y="13787"/>
                </a:cubicBezTo>
                <a:cubicBezTo>
                  <a:pt x="18123" y="13787"/>
                  <a:pt x="18123" y="13787"/>
                  <a:pt x="18123" y="13787"/>
                </a:cubicBezTo>
                <a:cubicBezTo>
                  <a:pt x="18128" y="13798"/>
                  <a:pt x="18123" y="13798"/>
                  <a:pt x="18123" y="13798"/>
                </a:cubicBezTo>
                <a:cubicBezTo>
                  <a:pt x="18117" y="13798"/>
                  <a:pt x="18112" y="13798"/>
                  <a:pt x="18112" y="13809"/>
                </a:cubicBezTo>
                <a:cubicBezTo>
                  <a:pt x="18112" y="13820"/>
                  <a:pt x="18112" y="13820"/>
                  <a:pt x="18112" y="13820"/>
                </a:cubicBezTo>
                <a:cubicBezTo>
                  <a:pt x="18106" y="13830"/>
                  <a:pt x="18106" y="13830"/>
                  <a:pt x="18106" y="13841"/>
                </a:cubicBezTo>
                <a:cubicBezTo>
                  <a:pt x="18100" y="13841"/>
                  <a:pt x="18095" y="13841"/>
                  <a:pt x="18095" y="13830"/>
                </a:cubicBezTo>
                <a:cubicBezTo>
                  <a:pt x="18095" y="13820"/>
                  <a:pt x="18095" y="13809"/>
                  <a:pt x="18100" y="13809"/>
                </a:cubicBezTo>
                <a:cubicBezTo>
                  <a:pt x="18106" y="13798"/>
                  <a:pt x="18112" y="13787"/>
                  <a:pt x="18112" y="13777"/>
                </a:cubicBezTo>
                <a:cubicBezTo>
                  <a:pt x="18117" y="13777"/>
                  <a:pt x="18117" y="13766"/>
                  <a:pt x="18117" y="13755"/>
                </a:cubicBezTo>
                <a:cubicBezTo>
                  <a:pt x="18117" y="13744"/>
                  <a:pt x="18117" y="13744"/>
                  <a:pt x="18112" y="13734"/>
                </a:cubicBezTo>
                <a:cubicBezTo>
                  <a:pt x="18112" y="13734"/>
                  <a:pt x="18112" y="13734"/>
                  <a:pt x="18112" y="13723"/>
                </a:cubicBezTo>
                <a:cubicBezTo>
                  <a:pt x="18112" y="13712"/>
                  <a:pt x="18106" y="13712"/>
                  <a:pt x="18106" y="13701"/>
                </a:cubicBezTo>
                <a:cubicBezTo>
                  <a:pt x="18106" y="13701"/>
                  <a:pt x="18106" y="13691"/>
                  <a:pt x="18112" y="13691"/>
                </a:cubicBezTo>
                <a:cubicBezTo>
                  <a:pt x="18112" y="13691"/>
                  <a:pt x="18112" y="13680"/>
                  <a:pt x="18117" y="13680"/>
                </a:cubicBezTo>
                <a:cubicBezTo>
                  <a:pt x="18117" y="13680"/>
                  <a:pt x="18117" y="13669"/>
                  <a:pt x="18117" y="13669"/>
                </a:cubicBezTo>
                <a:cubicBezTo>
                  <a:pt x="18112" y="13669"/>
                  <a:pt x="18112" y="13680"/>
                  <a:pt x="18112" y="13680"/>
                </a:cubicBezTo>
                <a:cubicBezTo>
                  <a:pt x="18100" y="13691"/>
                  <a:pt x="18095" y="13701"/>
                  <a:pt x="18089" y="13723"/>
                </a:cubicBezTo>
                <a:close/>
                <a:moveTo>
                  <a:pt x="18218" y="9693"/>
                </a:moveTo>
                <a:cubicBezTo>
                  <a:pt x="18213" y="9682"/>
                  <a:pt x="18218" y="9704"/>
                  <a:pt x="18218" y="9704"/>
                </a:cubicBezTo>
                <a:cubicBezTo>
                  <a:pt x="18218" y="9715"/>
                  <a:pt x="18213" y="9715"/>
                  <a:pt x="18218" y="9725"/>
                </a:cubicBezTo>
                <a:cubicBezTo>
                  <a:pt x="18218" y="9725"/>
                  <a:pt x="18224" y="9725"/>
                  <a:pt x="18224" y="9725"/>
                </a:cubicBezTo>
                <a:cubicBezTo>
                  <a:pt x="18224" y="9736"/>
                  <a:pt x="18218" y="9736"/>
                  <a:pt x="18218" y="9736"/>
                </a:cubicBezTo>
                <a:cubicBezTo>
                  <a:pt x="18218" y="9747"/>
                  <a:pt x="18218" y="9747"/>
                  <a:pt x="18218" y="9758"/>
                </a:cubicBezTo>
                <a:cubicBezTo>
                  <a:pt x="18224" y="9758"/>
                  <a:pt x="18224" y="9758"/>
                  <a:pt x="18224" y="9758"/>
                </a:cubicBezTo>
                <a:cubicBezTo>
                  <a:pt x="18224" y="9768"/>
                  <a:pt x="18224" y="9768"/>
                  <a:pt x="18230" y="9779"/>
                </a:cubicBezTo>
                <a:cubicBezTo>
                  <a:pt x="18230" y="9779"/>
                  <a:pt x="18230" y="9779"/>
                  <a:pt x="18230" y="9779"/>
                </a:cubicBezTo>
                <a:cubicBezTo>
                  <a:pt x="18230" y="9790"/>
                  <a:pt x="18230" y="9790"/>
                  <a:pt x="18230" y="9801"/>
                </a:cubicBezTo>
                <a:cubicBezTo>
                  <a:pt x="18235" y="9801"/>
                  <a:pt x="18235" y="9790"/>
                  <a:pt x="18235" y="9790"/>
                </a:cubicBezTo>
                <a:cubicBezTo>
                  <a:pt x="18235" y="9790"/>
                  <a:pt x="18241" y="9790"/>
                  <a:pt x="18241" y="9790"/>
                </a:cubicBezTo>
                <a:cubicBezTo>
                  <a:pt x="18247" y="9790"/>
                  <a:pt x="18247" y="9779"/>
                  <a:pt x="18247" y="9779"/>
                </a:cubicBezTo>
                <a:cubicBezTo>
                  <a:pt x="18252" y="9779"/>
                  <a:pt x="18258" y="9779"/>
                  <a:pt x="18258" y="9790"/>
                </a:cubicBezTo>
                <a:cubicBezTo>
                  <a:pt x="18252" y="9790"/>
                  <a:pt x="18252" y="9790"/>
                  <a:pt x="18252" y="9790"/>
                </a:cubicBezTo>
                <a:cubicBezTo>
                  <a:pt x="18252" y="9801"/>
                  <a:pt x="18252" y="9801"/>
                  <a:pt x="18252" y="9801"/>
                </a:cubicBezTo>
                <a:cubicBezTo>
                  <a:pt x="18252" y="9790"/>
                  <a:pt x="18264" y="9801"/>
                  <a:pt x="18264" y="9779"/>
                </a:cubicBezTo>
                <a:cubicBezTo>
                  <a:pt x="18264" y="9779"/>
                  <a:pt x="18264" y="9779"/>
                  <a:pt x="18258" y="9768"/>
                </a:cubicBezTo>
                <a:cubicBezTo>
                  <a:pt x="18258" y="9768"/>
                  <a:pt x="18258" y="9779"/>
                  <a:pt x="18252" y="9768"/>
                </a:cubicBezTo>
                <a:cubicBezTo>
                  <a:pt x="18247" y="9758"/>
                  <a:pt x="18258" y="9758"/>
                  <a:pt x="18258" y="9747"/>
                </a:cubicBezTo>
                <a:cubicBezTo>
                  <a:pt x="18252" y="9747"/>
                  <a:pt x="18252" y="9747"/>
                  <a:pt x="18252" y="9736"/>
                </a:cubicBezTo>
                <a:cubicBezTo>
                  <a:pt x="18252" y="9736"/>
                  <a:pt x="18252" y="9736"/>
                  <a:pt x="18252" y="9736"/>
                </a:cubicBezTo>
                <a:cubicBezTo>
                  <a:pt x="18258" y="9725"/>
                  <a:pt x="18258" y="9725"/>
                  <a:pt x="18258" y="9725"/>
                </a:cubicBezTo>
                <a:cubicBezTo>
                  <a:pt x="18258" y="9725"/>
                  <a:pt x="18258" y="9715"/>
                  <a:pt x="18258" y="9715"/>
                </a:cubicBezTo>
                <a:cubicBezTo>
                  <a:pt x="18264" y="9715"/>
                  <a:pt x="18264" y="9725"/>
                  <a:pt x="18264" y="9725"/>
                </a:cubicBezTo>
                <a:cubicBezTo>
                  <a:pt x="18264" y="9725"/>
                  <a:pt x="18264" y="9725"/>
                  <a:pt x="18264" y="9736"/>
                </a:cubicBezTo>
                <a:cubicBezTo>
                  <a:pt x="18269" y="9736"/>
                  <a:pt x="18269" y="9736"/>
                  <a:pt x="18269" y="9736"/>
                </a:cubicBezTo>
                <a:cubicBezTo>
                  <a:pt x="18269" y="9736"/>
                  <a:pt x="18269" y="9747"/>
                  <a:pt x="18269" y="9747"/>
                </a:cubicBezTo>
                <a:cubicBezTo>
                  <a:pt x="18275" y="9747"/>
                  <a:pt x="18275" y="9747"/>
                  <a:pt x="18275" y="9758"/>
                </a:cubicBezTo>
                <a:cubicBezTo>
                  <a:pt x="18275" y="9758"/>
                  <a:pt x="18275" y="9758"/>
                  <a:pt x="18275" y="9768"/>
                </a:cubicBezTo>
                <a:cubicBezTo>
                  <a:pt x="18280" y="9768"/>
                  <a:pt x="18280" y="9779"/>
                  <a:pt x="18280" y="9779"/>
                </a:cubicBezTo>
                <a:cubicBezTo>
                  <a:pt x="18275" y="9790"/>
                  <a:pt x="18275" y="9790"/>
                  <a:pt x="18280" y="9790"/>
                </a:cubicBezTo>
                <a:cubicBezTo>
                  <a:pt x="18286" y="9790"/>
                  <a:pt x="18286" y="9801"/>
                  <a:pt x="18280" y="9801"/>
                </a:cubicBezTo>
                <a:cubicBezTo>
                  <a:pt x="18280" y="9811"/>
                  <a:pt x="18280" y="9811"/>
                  <a:pt x="18280" y="9811"/>
                </a:cubicBezTo>
                <a:cubicBezTo>
                  <a:pt x="18275" y="9822"/>
                  <a:pt x="18280" y="9822"/>
                  <a:pt x="18275" y="9822"/>
                </a:cubicBezTo>
                <a:cubicBezTo>
                  <a:pt x="18275" y="9833"/>
                  <a:pt x="18275" y="9833"/>
                  <a:pt x="18269" y="9833"/>
                </a:cubicBezTo>
                <a:cubicBezTo>
                  <a:pt x="18269" y="9833"/>
                  <a:pt x="18269" y="9844"/>
                  <a:pt x="18269" y="9844"/>
                </a:cubicBezTo>
                <a:cubicBezTo>
                  <a:pt x="18269" y="9854"/>
                  <a:pt x="18264" y="9854"/>
                  <a:pt x="18258" y="9865"/>
                </a:cubicBezTo>
                <a:cubicBezTo>
                  <a:pt x="18252" y="9876"/>
                  <a:pt x="18252" y="9887"/>
                  <a:pt x="18252" y="9908"/>
                </a:cubicBezTo>
                <a:cubicBezTo>
                  <a:pt x="18252" y="9908"/>
                  <a:pt x="18252" y="9919"/>
                  <a:pt x="18258" y="9919"/>
                </a:cubicBezTo>
                <a:cubicBezTo>
                  <a:pt x="18258" y="9930"/>
                  <a:pt x="18258" y="9930"/>
                  <a:pt x="18258" y="9940"/>
                </a:cubicBezTo>
                <a:cubicBezTo>
                  <a:pt x="18258" y="9940"/>
                  <a:pt x="18264" y="9951"/>
                  <a:pt x="18264" y="9951"/>
                </a:cubicBezTo>
                <a:cubicBezTo>
                  <a:pt x="18258" y="9973"/>
                  <a:pt x="18252" y="9951"/>
                  <a:pt x="18252" y="9962"/>
                </a:cubicBezTo>
                <a:cubicBezTo>
                  <a:pt x="18252" y="9962"/>
                  <a:pt x="18258" y="9973"/>
                  <a:pt x="18258" y="9973"/>
                </a:cubicBezTo>
                <a:cubicBezTo>
                  <a:pt x="18264" y="9973"/>
                  <a:pt x="18264" y="9983"/>
                  <a:pt x="18264" y="9983"/>
                </a:cubicBezTo>
                <a:cubicBezTo>
                  <a:pt x="18269" y="9983"/>
                  <a:pt x="18269" y="9983"/>
                  <a:pt x="18275" y="9983"/>
                </a:cubicBezTo>
                <a:cubicBezTo>
                  <a:pt x="18275" y="9983"/>
                  <a:pt x="18275" y="9994"/>
                  <a:pt x="18275" y="9994"/>
                </a:cubicBezTo>
                <a:cubicBezTo>
                  <a:pt x="18280" y="10005"/>
                  <a:pt x="18286" y="9983"/>
                  <a:pt x="18280" y="9973"/>
                </a:cubicBezTo>
                <a:cubicBezTo>
                  <a:pt x="18280" y="9973"/>
                  <a:pt x="18280" y="9973"/>
                  <a:pt x="18280" y="9962"/>
                </a:cubicBezTo>
                <a:cubicBezTo>
                  <a:pt x="18280" y="9962"/>
                  <a:pt x="18280" y="9962"/>
                  <a:pt x="18275" y="9951"/>
                </a:cubicBezTo>
                <a:cubicBezTo>
                  <a:pt x="18275" y="9951"/>
                  <a:pt x="18275" y="9940"/>
                  <a:pt x="18280" y="9930"/>
                </a:cubicBezTo>
                <a:cubicBezTo>
                  <a:pt x="18280" y="9930"/>
                  <a:pt x="18286" y="9930"/>
                  <a:pt x="18286" y="9930"/>
                </a:cubicBezTo>
                <a:cubicBezTo>
                  <a:pt x="18286" y="9919"/>
                  <a:pt x="18286" y="9919"/>
                  <a:pt x="18286" y="9919"/>
                </a:cubicBezTo>
                <a:cubicBezTo>
                  <a:pt x="18292" y="9908"/>
                  <a:pt x="18297" y="9930"/>
                  <a:pt x="18292" y="9930"/>
                </a:cubicBezTo>
                <a:cubicBezTo>
                  <a:pt x="18292" y="9940"/>
                  <a:pt x="18292" y="9940"/>
                  <a:pt x="18292" y="9940"/>
                </a:cubicBezTo>
                <a:cubicBezTo>
                  <a:pt x="18292" y="9951"/>
                  <a:pt x="18292" y="9951"/>
                  <a:pt x="18292" y="9962"/>
                </a:cubicBezTo>
                <a:cubicBezTo>
                  <a:pt x="18292" y="9962"/>
                  <a:pt x="18292" y="9973"/>
                  <a:pt x="18292" y="9983"/>
                </a:cubicBezTo>
                <a:cubicBezTo>
                  <a:pt x="18292" y="9994"/>
                  <a:pt x="18292" y="9994"/>
                  <a:pt x="18286" y="10005"/>
                </a:cubicBezTo>
                <a:cubicBezTo>
                  <a:pt x="18286" y="10005"/>
                  <a:pt x="18286" y="10005"/>
                  <a:pt x="18286" y="10016"/>
                </a:cubicBezTo>
                <a:cubicBezTo>
                  <a:pt x="18292" y="10016"/>
                  <a:pt x="18292" y="10005"/>
                  <a:pt x="18292" y="10005"/>
                </a:cubicBezTo>
                <a:cubicBezTo>
                  <a:pt x="18297" y="9994"/>
                  <a:pt x="18297" y="9994"/>
                  <a:pt x="18303" y="9994"/>
                </a:cubicBezTo>
                <a:cubicBezTo>
                  <a:pt x="18303" y="9994"/>
                  <a:pt x="18309" y="9983"/>
                  <a:pt x="18309" y="9983"/>
                </a:cubicBezTo>
                <a:cubicBezTo>
                  <a:pt x="18314" y="9983"/>
                  <a:pt x="18314" y="9973"/>
                  <a:pt x="18314" y="9962"/>
                </a:cubicBezTo>
                <a:cubicBezTo>
                  <a:pt x="18314" y="9951"/>
                  <a:pt x="18320" y="9951"/>
                  <a:pt x="18325" y="9951"/>
                </a:cubicBezTo>
                <a:cubicBezTo>
                  <a:pt x="18325" y="9962"/>
                  <a:pt x="18331" y="9962"/>
                  <a:pt x="18331" y="9951"/>
                </a:cubicBezTo>
                <a:cubicBezTo>
                  <a:pt x="18337" y="9940"/>
                  <a:pt x="18337" y="9930"/>
                  <a:pt x="18337" y="9919"/>
                </a:cubicBezTo>
                <a:cubicBezTo>
                  <a:pt x="18337" y="9908"/>
                  <a:pt x="18337" y="9897"/>
                  <a:pt x="18342" y="9897"/>
                </a:cubicBezTo>
                <a:cubicBezTo>
                  <a:pt x="18342" y="9887"/>
                  <a:pt x="18342" y="9876"/>
                  <a:pt x="18348" y="9865"/>
                </a:cubicBezTo>
                <a:cubicBezTo>
                  <a:pt x="18348" y="9854"/>
                  <a:pt x="18348" y="9844"/>
                  <a:pt x="18348" y="9833"/>
                </a:cubicBezTo>
                <a:cubicBezTo>
                  <a:pt x="18354" y="9833"/>
                  <a:pt x="18354" y="9833"/>
                  <a:pt x="18354" y="9822"/>
                </a:cubicBezTo>
                <a:cubicBezTo>
                  <a:pt x="18354" y="9822"/>
                  <a:pt x="18354" y="9822"/>
                  <a:pt x="18354" y="9811"/>
                </a:cubicBezTo>
                <a:cubicBezTo>
                  <a:pt x="18354" y="9801"/>
                  <a:pt x="18359" y="9790"/>
                  <a:pt x="18359" y="9779"/>
                </a:cubicBezTo>
                <a:cubicBezTo>
                  <a:pt x="18365" y="9779"/>
                  <a:pt x="18365" y="9779"/>
                  <a:pt x="18365" y="9768"/>
                </a:cubicBezTo>
                <a:cubicBezTo>
                  <a:pt x="18370" y="9768"/>
                  <a:pt x="18376" y="9758"/>
                  <a:pt x="18376" y="9758"/>
                </a:cubicBezTo>
                <a:cubicBezTo>
                  <a:pt x="18376" y="9747"/>
                  <a:pt x="18370" y="9747"/>
                  <a:pt x="18370" y="9747"/>
                </a:cubicBezTo>
                <a:cubicBezTo>
                  <a:pt x="18370" y="9736"/>
                  <a:pt x="18370" y="9736"/>
                  <a:pt x="18370" y="9736"/>
                </a:cubicBezTo>
                <a:cubicBezTo>
                  <a:pt x="18370" y="9725"/>
                  <a:pt x="18365" y="9715"/>
                  <a:pt x="18359" y="9715"/>
                </a:cubicBezTo>
                <a:cubicBezTo>
                  <a:pt x="18359" y="9715"/>
                  <a:pt x="18359" y="9715"/>
                  <a:pt x="18354" y="9715"/>
                </a:cubicBezTo>
                <a:cubicBezTo>
                  <a:pt x="18348" y="9715"/>
                  <a:pt x="18348" y="9704"/>
                  <a:pt x="18348" y="9704"/>
                </a:cubicBezTo>
                <a:cubicBezTo>
                  <a:pt x="18348" y="9704"/>
                  <a:pt x="18342" y="9704"/>
                  <a:pt x="18342" y="9693"/>
                </a:cubicBezTo>
                <a:cubicBezTo>
                  <a:pt x="18342" y="9693"/>
                  <a:pt x="18348" y="9693"/>
                  <a:pt x="18348" y="9693"/>
                </a:cubicBezTo>
                <a:cubicBezTo>
                  <a:pt x="18348" y="9682"/>
                  <a:pt x="18348" y="9682"/>
                  <a:pt x="18348" y="9682"/>
                </a:cubicBezTo>
                <a:cubicBezTo>
                  <a:pt x="18348" y="9672"/>
                  <a:pt x="18348" y="9672"/>
                  <a:pt x="18348" y="9661"/>
                </a:cubicBezTo>
                <a:cubicBezTo>
                  <a:pt x="18348" y="9650"/>
                  <a:pt x="18348" y="9650"/>
                  <a:pt x="18342" y="9650"/>
                </a:cubicBezTo>
                <a:cubicBezTo>
                  <a:pt x="18337" y="9650"/>
                  <a:pt x="18337" y="9661"/>
                  <a:pt x="18331" y="9661"/>
                </a:cubicBezTo>
                <a:cubicBezTo>
                  <a:pt x="18331" y="9672"/>
                  <a:pt x="18325" y="9661"/>
                  <a:pt x="18320" y="9661"/>
                </a:cubicBezTo>
                <a:cubicBezTo>
                  <a:pt x="18320" y="9661"/>
                  <a:pt x="18320" y="9650"/>
                  <a:pt x="18314" y="9650"/>
                </a:cubicBezTo>
                <a:cubicBezTo>
                  <a:pt x="18314" y="9650"/>
                  <a:pt x="18314" y="9650"/>
                  <a:pt x="18309" y="9639"/>
                </a:cubicBezTo>
                <a:cubicBezTo>
                  <a:pt x="18303" y="9639"/>
                  <a:pt x="18309" y="9629"/>
                  <a:pt x="18303" y="9618"/>
                </a:cubicBezTo>
                <a:cubicBezTo>
                  <a:pt x="18303" y="9618"/>
                  <a:pt x="18297" y="9618"/>
                  <a:pt x="18297" y="9618"/>
                </a:cubicBezTo>
                <a:cubicBezTo>
                  <a:pt x="18297" y="9618"/>
                  <a:pt x="18292" y="9618"/>
                  <a:pt x="18292" y="9618"/>
                </a:cubicBezTo>
                <a:cubicBezTo>
                  <a:pt x="18292" y="9618"/>
                  <a:pt x="18286" y="9618"/>
                  <a:pt x="18286" y="9618"/>
                </a:cubicBezTo>
                <a:cubicBezTo>
                  <a:pt x="18280" y="9618"/>
                  <a:pt x="18280" y="9618"/>
                  <a:pt x="18275" y="9629"/>
                </a:cubicBezTo>
                <a:cubicBezTo>
                  <a:pt x="18275" y="9629"/>
                  <a:pt x="18275" y="9629"/>
                  <a:pt x="18275" y="9639"/>
                </a:cubicBezTo>
                <a:cubicBezTo>
                  <a:pt x="18275" y="9639"/>
                  <a:pt x="18269" y="9639"/>
                  <a:pt x="18269" y="9650"/>
                </a:cubicBezTo>
                <a:cubicBezTo>
                  <a:pt x="18264" y="9650"/>
                  <a:pt x="18264" y="9650"/>
                  <a:pt x="18264" y="9650"/>
                </a:cubicBezTo>
                <a:cubicBezTo>
                  <a:pt x="18258" y="9650"/>
                  <a:pt x="18258" y="9650"/>
                  <a:pt x="18252" y="9650"/>
                </a:cubicBezTo>
                <a:cubicBezTo>
                  <a:pt x="18247" y="9661"/>
                  <a:pt x="18252" y="9672"/>
                  <a:pt x="18247" y="9672"/>
                </a:cubicBezTo>
                <a:cubicBezTo>
                  <a:pt x="18241" y="9672"/>
                  <a:pt x="18241" y="9672"/>
                  <a:pt x="18241" y="9672"/>
                </a:cubicBezTo>
                <a:cubicBezTo>
                  <a:pt x="18235" y="9672"/>
                  <a:pt x="18235" y="9661"/>
                  <a:pt x="18235" y="9661"/>
                </a:cubicBezTo>
                <a:cubicBezTo>
                  <a:pt x="18230" y="9672"/>
                  <a:pt x="18230" y="9682"/>
                  <a:pt x="18230" y="9693"/>
                </a:cubicBezTo>
                <a:cubicBezTo>
                  <a:pt x="18230" y="9693"/>
                  <a:pt x="18230" y="9704"/>
                  <a:pt x="18224" y="9704"/>
                </a:cubicBezTo>
                <a:cubicBezTo>
                  <a:pt x="18224" y="9704"/>
                  <a:pt x="18224" y="9693"/>
                  <a:pt x="18218" y="9693"/>
                </a:cubicBezTo>
                <a:close/>
                <a:moveTo>
                  <a:pt x="18235" y="9747"/>
                </a:moveTo>
                <a:cubicBezTo>
                  <a:pt x="18235" y="9747"/>
                  <a:pt x="18235" y="9747"/>
                  <a:pt x="18235" y="9758"/>
                </a:cubicBezTo>
                <a:cubicBezTo>
                  <a:pt x="18235" y="9747"/>
                  <a:pt x="18235" y="9758"/>
                  <a:pt x="18235" y="9758"/>
                </a:cubicBezTo>
                <a:cubicBezTo>
                  <a:pt x="18235" y="9758"/>
                  <a:pt x="18241" y="9758"/>
                  <a:pt x="18235" y="9758"/>
                </a:cubicBezTo>
                <a:cubicBezTo>
                  <a:pt x="18235" y="9768"/>
                  <a:pt x="18230" y="9758"/>
                  <a:pt x="18230" y="9758"/>
                </a:cubicBezTo>
                <a:cubicBezTo>
                  <a:pt x="18230" y="9747"/>
                  <a:pt x="18230" y="9747"/>
                  <a:pt x="18235" y="9747"/>
                </a:cubicBezTo>
                <a:close/>
                <a:moveTo>
                  <a:pt x="18106" y="9500"/>
                </a:moveTo>
                <a:cubicBezTo>
                  <a:pt x="18106" y="9510"/>
                  <a:pt x="18106" y="9500"/>
                  <a:pt x="18112" y="9510"/>
                </a:cubicBezTo>
                <a:cubicBezTo>
                  <a:pt x="18112" y="9510"/>
                  <a:pt x="18112" y="9521"/>
                  <a:pt x="18117" y="9510"/>
                </a:cubicBezTo>
                <a:cubicBezTo>
                  <a:pt x="18117" y="9510"/>
                  <a:pt x="18117" y="9500"/>
                  <a:pt x="18117" y="9500"/>
                </a:cubicBezTo>
                <a:cubicBezTo>
                  <a:pt x="18117" y="9489"/>
                  <a:pt x="18117" y="9489"/>
                  <a:pt x="18112" y="9489"/>
                </a:cubicBezTo>
                <a:cubicBezTo>
                  <a:pt x="18112" y="9489"/>
                  <a:pt x="18112" y="9489"/>
                  <a:pt x="18112" y="9478"/>
                </a:cubicBezTo>
                <a:cubicBezTo>
                  <a:pt x="18106" y="9478"/>
                  <a:pt x="18106" y="9478"/>
                  <a:pt x="18106" y="9478"/>
                </a:cubicBezTo>
                <a:cubicBezTo>
                  <a:pt x="18106" y="9478"/>
                  <a:pt x="18106" y="9478"/>
                  <a:pt x="18106" y="9489"/>
                </a:cubicBezTo>
                <a:cubicBezTo>
                  <a:pt x="18106" y="9489"/>
                  <a:pt x="18100" y="9500"/>
                  <a:pt x="18106" y="9500"/>
                </a:cubicBezTo>
                <a:close/>
                <a:moveTo>
                  <a:pt x="18230" y="9629"/>
                </a:moveTo>
                <a:cubicBezTo>
                  <a:pt x="18230" y="9629"/>
                  <a:pt x="18224" y="9629"/>
                  <a:pt x="18224" y="9639"/>
                </a:cubicBezTo>
                <a:cubicBezTo>
                  <a:pt x="18224" y="9639"/>
                  <a:pt x="18230" y="9639"/>
                  <a:pt x="18230" y="9629"/>
                </a:cubicBezTo>
                <a:close/>
                <a:moveTo>
                  <a:pt x="18202" y="9553"/>
                </a:moveTo>
                <a:cubicBezTo>
                  <a:pt x="18202" y="9553"/>
                  <a:pt x="18202" y="9543"/>
                  <a:pt x="18202" y="9543"/>
                </a:cubicBezTo>
                <a:cubicBezTo>
                  <a:pt x="18202" y="9532"/>
                  <a:pt x="18202" y="9532"/>
                  <a:pt x="18207" y="9521"/>
                </a:cubicBezTo>
                <a:cubicBezTo>
                  <a:pt x="18207" y="9521"/>
                  <a:pt x="18213" y="9510"/>
                  <a:pt x="18207" y="9510"/>
                </a:cubicBezTo>
                <a:cubicBezTo>
                  <a:pt x="18202" y="9500"/>
                  <a:pt x="18196" y="9521"/>
                  <a:pt x="18196" y="9532"/>
                </a:cubicBezTo>
                <a:cubicBezTo>
                  <a:pt x="18196" y="9532"/>
                  <a:pt x="18196" y="9543"/>
                  <a:pt x="18196" y="9543"/>
                </a:cubicBezTo>
                <a:cubicBezTo>
                  <a:pt x="18196" y="9543"/>
                  <a:pt x="18190" y="9553"/>
                  <a:pt x="18190" y="9553"/>
                </a:cubicBezTo>
                <a:cubicBezTo>
                  <a:pt x="18196" y="9553"/>
                  <a:pt x="18196" y="9553"/>
                  <a:pt x="18202" y="9553"/>
                </a:cubicBezTo>
                <a:close/>
                <a:moveTo>
                  <a:pt x="18145" y="14282"/>
                </a:moveTo>
                <a:cubicBezTo>
                  <a:pt x="18140" y="14282"/>
                  <a:pt x="18140" y="14293"/>
                  <a:pt x="18134" y="14293"/>
                </a:cubicBezTo>
                <a:cubicBezTo>
                  <a:pt x="18134" y="14293"/>
                  <a:pt x="18134" y="14282"/>
                  <a:pt x="18128" y="14282"/>
                </a:cubicBezTo>
                <a:cubicBezTo>
                  <a:pt x="18128" y="14282"/>
                  <a:pt x="18123" y="14282"/>
                  <a:pt x="18123" y="14293"/>
                </a:cubicBezTo>
                <a:cubicBezTo>
                  <a:pt x="18117" y="14293"/>
                  <a:pt x="18117" y="14303"/>
                  <a:pt x="18117" y="14303"/>
                </a:cubicBezTo>
                <a:cubicBezTo>
                  <a:pt x="18117" y="14303"/>
                  <a:pt x="18117" y="14314"/>
                  <a:pt x="18112" y="14314"/>
                </a:cubicBezTo>
                <a:cubicBezTo>
                  <a:pt x="18112" y="14314"/>
                  <a:pt x="18112" y="14325"/>
                  <a:pt x="18112" y="14325"/>
                </a:cubicBezTo>
                <a:cubicBezTo>
                  <a:pt x="18106" y="14325"/>
                  <a:pt x="18106" y="14314"/>
                  <a:pt x="18100" y="14325"/>
                </a:cubicBezTo>
                <a:cubicBezTo>
                  <a:pt x="18100" y="14325"/>
                  <a:pt x="18100" y="14325"/>
                  <a:pt x="18106" y="14325"/>
                </a:cubicBezTo>
                <a:cubicBezTo>
                  <a:pt x="18106" y="14336"/>
                  <a:pt x="18106" y="14336"/>
                  <a:pt x="18106" y="14346"/>
                </a:cubicBezTo>
                <a:cubicBezTo>
                  <a:pt x="18106" y="14346"/>
                  <a:pt x="18112" y="14346"/>
                  <a:pt x="18112" y="14346"/>
                </a:cubicBezTo>
                <a:cubicBezTo>
                  <a:pt x="18112" y="14357"/>
                  <a:pt x="18106" y="14357"/>
                  <a:pt x="18106" y="14357"/>
                </a:cubicBezTo>
                <a:cubicBezTo>
                  <a:pt x="18106" y="14368"/>
                  <a:pt x="18106" y="14368"/>
                  <a:pt x="18106" y="14379"/>
                </a:cubicBezTo>
                <a:cubicBezTo>
                  <a:pt x="18112" y="14379"/>
                  <a:pt x="18112" y="14357"/>
                  <a:pt x="18112" y="14357"/>
                </a:cubicBezTo>
                <a:cubicBezTo>
                  <a:pt x="18117" y="14346"/>
                  <a:pt x="18117" y="14346"/>
                  <a:pt x="18117" y="14346"/>
                </a:cubicBezTo>
                <a:cubicBezTo>
                  <a:pt x="18117" y="14336"/>
                  <a:pt x="18123" y="14314"/>
                  <a:pt x="18123" y="14325"/>
                </a:cubicBezTo>
                <a:cubicBezTo>
                  <a:pt x="18128" y="14325"/>
                  <a:pt x="18128" y="14325"/>
                  <a:pt x="18128" y="14336"/>
                </a:cubicBezTo>
                <a:cubicBezTo>
                  <a:pt x="18128" y="14336"/>
                  <a:pt x="18128" y="14336"/>
                  <a:pt x="18134" y="14336"/>
                </a:cubicBezTo>
                <a:cubicBezTo>
                  <a:pt x="18134" y="14346"/>
                  <a:pt x="18134" y="14346"/>
                  <a:pt x="18134" y="14346"/>
                </a:cubicBezTo>
                <a:cubicBezTo>
                  <a:pt x="18134" y="14346"/>
                  <a:pt x="18140" y="14346"/>
                  <a:pt x="18140" y="14357"/>
                </a:cubicBezTo>
                <a:cubicBezTo>
                  <a:pt x="18140" y="14357"/>
                  <a:pt x="18140" y="14368"/>
                  <a:pt x="18145" y="14357"/>
                </a:cubicBezTo>
                <a:cubicBezTo>
                  <a:pt x="18151" y="14357"/>
                  <a:pt x="18157" y="14357"/>
                  <a:pt x="18157" y="14357"/>
                </a:cubicBezTo>
                <a:cubicBezTo>
                  <a:pt x="18157" y="14357"/>
                  <a:pt x="18162" y="14346"/>
                  <a:pt x="18162" y="14346"/>
                </a:cubicBezTo>
                <a:cubicBezTo>
                  <a:pt x="18162" y="14336"/>
                  <a:pt x="18168" y="14336"/>
                  <a:pt x="18173" y="14336"/>
                </a:cubicBezTo>
                <a:cubicBezTo>
                  <a:pt x="18173" y="14346"/>
                  <a:pt x="18173" y="14346"/>
                  <a:pt x="18173" y="14346"/>
                </a:cubicBezTo>
                <a:cubicBezTo>
                  <a:pt x="18179" y="14346"/>
                  <a:pt x="18185" y="14357"/>
                  <a:pt x="18190" y="14357"/>
                </a:cubicBezTo>
                <a:cubicBezTo>
                  <a:pt x="18196" y="14357"/>
                  <a:pt x="18196" y="14346"/>
                  <a:pt x="18202" y="14357"/>
                </a:cubicBezTo>
                <a:cubicBezTo>
                  <a:pt x="18207" y="14357"/>
                  <a:pt x="18218" y="14357"/>
                  <a:pt x="18213" y="14346"/>
                </a:cubicBezTo>
                <a:cubicBezTo>
                  <a:pt x="18213" y="14346"/>
                  <a:pt x="18207" y="14346"/>
                  <a:pt x="18213" y="14336"/>
                </a:cubicBezTo>
                <a:cubicBezTo>
                  <a:pt x="18218" y="14336"/>
                  <a:pt x="18218" y="14336"/>
                  <a:pt x="18218" y="14336"/>
                </a:cubicBezTo>
                <a:cubicBezTo>
                  <a:pt x="18224" y="14346"/>
                  <a:pt x="18230" y="14346"/>
                  <a:pt x="18235" y="14346"/>
                </a:cubicBezTo>
                <a:cubicBezTo>
                  <a:pt x="18241" y="14357"/>
                  <a:pt x="18241" y="14357"/>
                  <a:pt x="18241" y="14357"/>
                </a:cubicBezTo>
                <a:cubicBezTo>
                  <a:pt x="18247" y="14357"/>
                  <a:pt x="18247" y="14357"/>
                  <a:pt x="18252" y="14357"/>
                </a:cubicBezTo>
                <a:cubicBezTo>
                  <a:pt x="18252" y="14368"/>
                  <a:pt x="18258" y="14368"/>
                  <a:pt x="18264" y="14379"/>
                </a:cubicBezTo>
                <a:cubicBezTo>
                  <a:pt x="18264" y="14379"/>
                  <a:pt x="18264" y="14379"/>
                  <a:pt x="18269" y="14379"/>
                </a:cubicBezTo>
                <a:cubicBezTo>
                  <a:pt x="18269" y="14379"/>
                  <a:pt x="18269" y="14379"/>
                  <a:pt x="18275" y="14389"/>
                </a:cubicBezTo>
                <a:cubicBezTo>
                  <a:pt x="18275" y="14389"/>
                  <a:pt x="18275" y="14400"/>
                  <a:pt x="18280" y="14400"/>
                </a:cubicBezTo>
                <a:cubicBezTo>
                  <a:pt x="18280" y="14400"/>
                  <a:pt x="18286" y="14400"/>
                  <a:pt x="18286" y="14400"/>
                </a:cubicBezTo>
                <a:cubicBezTo>
                  <a:pt x="18292" y="14400"/>
                  <a:pt x="18292" y="14411"/>
                  <a:pt x="18292" y="14411"/>
                </a:cubicBezTo>
                <a:cubicBezTo>
                  <a:pt x="18292" y="14411"/>
                  <a:pt x="18297" y="14421"/>
                  <a:pt x="18297" y="14411"/>
                </a:cubicBezTo>
                <a:cubicBezTo>
                  <a:pt x="18297" y="14411"/>
                  <a:pt x="18297" y="14411"/>
                  <a:pt x="18297" y="14400"/>
                </a:cubicBezTo>
                <a:cubicBezTo>
                  <a:pt x="18297" y="14400"/>
                  <a:pt x="18303" y="14389"/>
                  <a:pt x="18303" y="14389"/>
                </a:cubicBezTo>
                <a:cubicBezTo>
                  <a:pt x="18303" y="14379"/>
                  <a:pt x="18303" y="14368"/>
                  <a:pt x="18297" y="14368"/>
                </a:cubicBezTo>
                <a:cubicBezTo>
                  <a:pt x="18292" y="14357"/>
                  <a:pt x="18292" y="14357"/>
                  <a:pt x="18286" y="14346"/>
                </a:cubicBezTo>
                <a:cubicBezTo>
                  <a:pt x="18286" y="14346"/>
                  <a:pt x="18280" y="14336"/>
                  <a:pt x="18280" y="14325"/>
                </a:cubicBezTo>
                <a:cubicBezTo>
                  <a:pt x="18275" y="14314"/>
                  <a:pt x="18275" y="14314"/>
                  <a:pt x="18269" y="14303"/>
                </a:cubicBezTo>
                <a:cubicBezTo>
                  <a:pt x="18269" y="14303"/>
                  <a:pt x="18264" y="14303"/>
                  <a:pt x="18264" y="14303"/>
                </a:cubicBezTo>
                <a:cubicBezTo>
                  <a:pt x="18264" y="14303"/>
                  <a:pt x="18258" y="14303"/>
                  <a:pt x="18258" y="14303"/>
                </a:cubicBezTo>
                <a:cubicBezTo>
                  <a:pt x="18252" y="14303"/>
                  <a:pt x="18247" y="14303"/>
                  <a:pt x="18241" y="14303"/>
                </a:cubicBezTo>
                <a:cubicBezTo>
                  <a:pt x="18241" y="14303"/>
                  <a:pt x="18235" y="14293"/>
                  <a:pt x="18230" y="14293"/>
                </a:cubicBezTo>
                <a:cubicBezTo>
                  <a:pt x="18224" y="14293"/>
                  <a:pt x="18224" y="14282"/>
                  <a:pt x="18218" y="14282"/>
                </a:cubicBezTo>
                <a:cubicBezTo>
                  <a:pt x="18218" y="14282"/>
                  <a:pt x="18207" y="14271"/>
                  <a:pt x="18202" y="14282"/>
                </a:cubicBezTo>
                <a:cubicBezTo>
                  <a:pt x="18202" y="14282"/>
                  <a:pt x="18202" y="14282"/>
                  <a:pt x="18202" y="14293"/>
                </a:cubicBezTo>
                <a:cubicBezTo>
                  <a:pt x="18196" y="14293"/>
                  <a:pt x="18196" y="14293"/>
                  <a:pt x="18190" y="14293"/>
                </a:cubicBezTo>
                <a:cubicBezTo>
                  <a:pt x="18190" y="14293"/>
                  <a:pt x="18185" y="14303"/>
                  <a:pt x="18185" y="14293"/>
                </a:cubicBezTo>
                <a:cubicBezTo>
                  <a:pt x="18185" y="14293"/>
                  <a:pt x="18185" y="14282"/>
                  <a:pt x="18185" y="14282"/>
                </a:cubicBezTo>
                <a:cubicBezTo>
                  <a:pt x="18179" y="14271"/>
                  <a:pt x="18173" y="14282"/>
                  <a:pt x="18173" y="14282"/>
                </a:cubicBezTo>
                <a:cubicBezTo>
                  <a:pt x="18162" y="14293"/>
                  <a:pt x="18151" y="14282"/>
                  <a:pt x="18145" y="14282"/>
                </a:cubicBezTo>
                <a:close/>
                <a:moveTo>
                  <a:pt x="18190" y="9586"/>
                </a:moveTo>
                <a:cubicBezTo>
                  <a:pt x="18196" y="9586"/>
                  <a:pt x="18196" y="9586"/>
                  <a:pt x="18196" y="9575"/>
                </a:cubicBezTo>
                <a:cubicBezTo>
                  <a:pt x="18196" y="9575"/>
                  <a:pt x="18196" y="9575"/>
                  <a:pt x="18196" y="9575"/>
                </a:cubicBezTo>
                <a:cubicBezTo>
                  <a:pt x="18202" y="9575"/>
                  <a:pt x="18196" y="9575"/>
                  <a:pt x="18196" y="9564"/>
                </a:cubicBezTo>
                <a:cubicBezTo>
                  <a:pt x="18196" y="9564"/>
                  <a:pt x="18190" y="9564"/>
                  <a:pt x="18190" y="9564"/>
                </a:cubicBezTo>
                <a:cubicBezTo>
                  <a:pt x="18190" y="9553"/>
                  <a:pt x="18190" y="9564"/>
                  <a:pt x="18190" y="9564"/>
                </a:cubicBezTo>
                <a:cubicBezTo>
                  <a:pt x="18190" y="9564"/>
                  <a:pt x="18190" y="9564"/>
                  <a:pt x="18190" y="9575"/>
                </a:cubicBezTo>
                <a:cubicBezTo>
                  <a:pt x="18190" y="9575"/>
                  <a:pt x="18190" y="9586"/>
                  <a:pt x="18190" y="9586"/>
                </a:cubicBezTo>
                <a:close/>
                <a:moveTo>
                  <a:pt x="21341" y="18774"/>
                </a:moveTo>
                <a:cubicBezTo>
                  <a:pt x="21336" y="18774"/>
                  <a:pt x="21336" y="18763"/>
                  <a:pt x="21330" y="18774"/>
                </a:cubicBezTo>
                <a:cubicBezTo>
                  <a:pt x="21324" y="18774"/>
                  <a:pt x="21319" y="18774"/>
                  <a:pt x="21319" y="18784"/>
                </a:cubicBezTo>
                <a:cubicBezTo>
                  <a:pt x="21313" y="18784"/>
                  <a:pt x="21307" y="18795"/>
                  <a:pt x="21302" y="18795"/>
                </a:cubicBezTo>
                <a:cubicBezTo>
                  <a:pt x="21302" y="18806"/>
                  <a:pt x="21296" y="18806"/>
                  <a:pt x="21291" y="18817"/>
                </a:cubicBezTo>
                <a:cubicBezTo>
                  <a:pt x="21285" y="18827"/>
                  <a:pt x="21274" y="18838"/>
                  <a:pt x="21262" y="18827"/>
                </a:cubicBezTo>
                <a:cubicBezTo>
                  <a:pt x="21257" y="18827"/>
                  <a:pt x="21257" y="18817"/>
                  <a:pt x="21251" y="18817"/>
                </a:cubicBezTo>
                <a:cubicBezTo>
                  <a:pt x="21246" y="18817"/>
                  <a:pt x="21246" y="18817"/>
                  <a:pt x="21240" y="18817"/>
                </a:cubicBezTo>
                <a:cubicBezTo>
                  <a:pt x="21240" y="18806"/>
                  <a:pt x="21240" y="18806"/>
                  <a:pt x="21234" y="18806"/>
                </a:cubicBezTo>
                <a:cubicBezTo>
                  <a:pt x="21229" y="18795"/>
                  <a:pt x="21223" y="18795"/>
                  <a:pt x="21217" y="18784"/>
                </a:cubicBezTo>
                <a:cubicBezTo>
                  <a:pt x="21212" y="18784"/>
                  <a:pt x="21212" y="18784"/>
                  <a:pt x="21206" y="18784"/>
                </a:cubicBezTo>
                <a:cubicBezTo>
                  <a:pt x="21189" y="18784"/>
                  <a:pt x="21189" y="18763"/>
                  <a:pt x="21189" y="18741"/>
                </a:cubicBezTo>
                <a:cubicBezTo>
                  <a:pt x="21189" y="18731"/>
                  <a:pt x="21184" y="18720"/>
                  <a:pt x="21184" y="18709"/>
                </a:cubicBezTo>
                <a:cubicBezTo>
                  <a:pt x="21184" y="18699"/>
                  <a:pt x="21184" y="18699"/>
                  <a:pt x="21184" y="18688"/>
                </a:cubicBezTo>
                <a:cubicBezTo>
                  <a:pt x="21184" y="18688"/>
                  <a:pt x="21184" y="18677"/>
                  <a:pt x="21184" y="18677"/>
                </a:cubicBezTo>
                <a:cubicBezTo>
                  <a:pt x="21184" y="18666"/>
                  <a:pt x="21184" y="18666"/>
                  <a:pt x="21184" y="18666"/>
                </a:cubicBezTo>
                <a:cubicBezTo>
                  <a:pt x="21184" y="18666"/>
                  <a:pt x="21178" y="18666"/>
                  <a:pt x="21178" y="18666"/>
                </a:cubicBezTo>
                <a:cubicBezTo>
                  <a:pt x="21178" y="18656"/>
                  <a:pt x="21184" y="18656"/>
                  <a:pt x="21184" y="18656"/>
                </a:cubicBezTo>
                <a:cubicBezTo>
                  <a:pt x="21189" y="18645"/>
                  <a:pt x="21172" y="18645"/>
                  <a:pt x="21172" y="18645"/>
                </a:cubicBezTo>
                <a:cubicBezTo>
                  <a:pt x="21167" y="18645"/>
                  <a:pt x="21167" y="18623"/>
                  <a:pt x="21167" y="18623"/>
                </a:cubicBezTo>
                <a:cubicBezTo>
                  <a:pt x="21161" y="18613"/>
                  <a:pt x="21161" y="18634"/>
                  <a:pt x="21161" y="18634"/>
                </a:cubicBezTo>
                <a:cubicBezTo>
                  <a:pt x="21161" y="18645"/>
                  <a:pt x="21161" y="18645"/>
                  <a:pt x="21161" y="18645"/>
                </a:cubicBezTo>
                <a:cubicBezTo>
                  <a:pt x="21161" y="18656"/>
                  <a:pt x="21161" y="18656"/>
                  <a:pt x="21161" y="18666"/>
                </a:cubicBezTo>
                <a:cubicBezTo>
                  <a:pt x="21161" y="18666"/>
                  <a:pt x="21161" y="18677"/>
                  <a:pt x="21161" y="18677"/>
                </a:cubicBezTo>
                <a:cubicBezTo>
                  <a:pt x="21161" y="18688"/>
                  <a:pt x="21161" y="18688"/>
                  <a:pt x="21161" y="18699"/>
                </a:cubicBezTo>
                <a:cubicBezTo>
                  <a:pt x="21167" y="18709"/>
                  <a:pt x="21161" y="18709"/>
                  <a:pt x="21156" y="18699"/>
                </a:cubicBezTo>
                <a:cubicBezTo>
                  <a:pt x="21156" y="18699"/>
                  <a:pt x="21150" y="18699"/>
                  <a:pt x="21150" y="18699"/>
                </a:cubicBezTo>
                <a:cubicBezTo>
                  <a:pt x="21150" y="18699"/>
                  <a:pt x="21144" y="18699"/>
                  <a:pt x="21144" y="18699"/>
                </a:cubicBezTo>
                <a:cubicBezTo>
                  <a:pt x="21139" y="18688"/>
                  <a:pt x="21139" y="18677"/>
                  <a:pt x="21139" y="18677"/>
                </a:cubicBezTo>
                <a:cubicBezTo>
                  <a:pt x="21133" y="18666"/>
                  <a:pt x="21127" y="18677"/>
                  <a:pt x="21127" y="18677"/>
                </a:cubicBezTo>
                <a:cubicBezTo>
                  <a:pt x="21122" y="18677"/>
                  <a:pt x="21122" y="18666"/>
                  <a:pt x="21116" y="18666"/>
                </a:cubicBezTo>
                <a:cubicBezTo>
                  <a:pt x="21110" y="18656"/>
                  <a:pt x="21116" y="18656"/>
                  <a:pt x="21122" y="18645"/>
                </a:cubicBezTo>
                <a:cubicBezTo>
                  <a:pt x="21122" y="18634"/>
                  <a:pt x="21116" y="18634"/>
                  <a:pt x="21116" y="18623"/>
                </a:cubicBezTo>
                <a:cubicBezTo>
                  <a:pt x="21116" y="18623"/>
                  <a:pt x="21110" y="18613"/>
                  <a:pt x="21116" y="18613"/>
                </a:cubicBezTo>
                <a:cubicBezTo>
                  <a:pt x="21116" y="18602"/>
                  <a:pt x="21116" y="18602"/>
                  <a:pt x="21116" y="18602"/>
                </a:cubicBezTo>
                <a:cubicBezTo>
                  <a:pt x="21122" y="18591"/>
                  <a:pt x="21116" y="18591"/>
                  <a:pt x="21110" y="18580"/>
                </a:cubicBezTo>
                <a:cubicBezTo>
                  <a:pt x="21110" y="18580"/>
                  <a:pt x="21110" y="18570"/>
                  <a:pt x="21110" y="18570"/>
                </a:cubicBezTo>
                <a:cubicBezTo>
                  <a:pt x="21105" y="18570"/>
                  <a:pt x="21105" y="18559"/>
                  <a:pt x="21105" y="18559"/>
                </a:cubicBezTo>
                <a:cubicBezTo>
                  <a:pt x="21105" y="18559"/>
                  <a:pt x="21105" y="18548"/>
                  <a:pt x="21099" y="18548"/>
                </a:cubicBezTo>
                <a:cubicBezTo>
                  <a:pt x="21099" y="18537"/>
                  <a:pt x="21099" y="18537"/>
                  <a:pt x="21099" y="18527"/>
                </a:cubicBezTo>
                <a:cubicBezTo>
                  <a:pt x="21094" y="18527"/>
                  <a:pt x="21094" y="18527"/>
                  <a:pt x="21094" y="18527"/>
                </a:cubicBezTo>
                <a:cubicBezTo>
                  <a:pt x="21088" y="18516"/>
                  <a:pt x="21088" y="18516"/>
                  <a:pt x="21094" y="18505"/>
                </a:cubicBezTo>
                <a:cubicBezTo>
                  <a:pt x="21094" y="18505"/>
                  <a:pt x="21094" y="18494"/>
                  <a:pt x="21088" y="18494"/>
                </a:cubicBezTo>
                <a:cubicBezTo>
                  <a:pt x="21088" y="18484"/>
                  <a:pt x="21088" y="18484"/>
                  <a:pt x="21088" y="18484"/>
                </a:cubicBezTo>
                <a:cubicBezTo>
                  <a:pt x="21088" y="18473"/>
                  <a:pt x="21088" y="18473"/>
                  <a:pt x="21088" y="18462"/>
                </a:cubicBezTo>
                <a:cubicBezTo>
                  <a:pt x="21088" y="18462"/>
                  <a:pt x="21088" y="18451"/>
                  <a:pt x="21088" y="18451"/>
                </a:cubicBezTo>
                <a:cubicBezTo>
                  <a:pt x="21088" y="18451"/>
                  <a:pt x="21088" y="18441"/>
                  <a:pt x="21088" y="18441"/>
                </a:cubicBezTo>
                <a:cubicBezTo>
                  <a:pt x="21088" y="18430"/>
                  <a:pt x="21082" y="18430"/>
                  <a:pt x="21082" y="18430"/>
                </a:cubicBezTo>
                <a:cubicBezTo>
                  <a:pt x="21082" y="18441"/>
                  <a:pt x="21082" y="18441"/>
                  <a:pt x="21077" y="18441"/>
                </a:cubicBezTo>
                <a:cubicBezTo>
                  <a:pt x="21077" y="18462"/>
                  <a:pt x="21071" y="18451"/>
                  <a:pt x="21071" y="18441"/>
                </a:cubicBezTo>
                <a:cubicBezTo>
                  <a:pt x="21065" y="18441"/>
                  <a:pt x="21065" y="18441"/>
                  <a:pt x="21065" y="18430"/>
                </a:cubicBezTo>
                <a:cubicBezTo>
                  <a:pt x="21065" y="18430"/>
                  <a:pt x="21071" y="18430"/>
                  <a:pt x="21071" y="18419"/>
                </a:cubicBezTo>
                <a:cubicBezTo>
                  <a:pt x="21065" y="18408"/>
                  <a:pt x="21060" y="18419"/>
                  <a:pt x="21060" y="18419"/>
                </a:cubicBezTo>
                <a:cubicBezTo>
                  <a:pt x="21054" y="18408"/>
                  <a:pt x="21054" y="18408"/>
                  <a:pt x="21054" y="18408"/>
                </a:cubicBezTo>
                <a:cubicBezTo>
                  <a:pt x="21049" y="18408"/>
                  <a:pt x="21049" y="18398"/>
                  <a:pt x="21043" y="18398"/>
                </a:cubicBezTo>
                <a:cubicBezTo>
                  <a:pt x="21043" y="18398"/>
                  <a:pt x="21037" y="18398"/>
                  <a:pt x="21032" y="18398"/>
                </a:cubicBezTo>
                <a:cubicBezTo>
                  <a:pt x="21032" y="18398"/>
                  <a:pt x="21026" y="18398"/>
                  <a:pt x="21026" y="18398"/>
                </a:cubicBezTo>
                <a:cubicBezTo>
                  <a:pt x="21026" y="18387"/>
                  <a:pt x="21026" y="18387"/>
                  <a:pt x="21026" y="18376"/>
                </a:cubicBezTo>
                <a:cubicBezTo>
                  <a:pt x="21026" y="18376"/>
                  <a:pt x="21026" y="18387"/>
                  <a:pt x="21026" y="18387"/>
                </a:cubicBezTo>
                <a:cubicBezTo>
                  <a:pt x="21020" y="18387"/>
                  <a:pt x="21020" y="18398"/>
                  <a:pt x="21015" y="18398"/>
                </a:cubicBezTo>
                <a:cubicBezTo>
                  <a:pt x="21015" y="18398"/>
                  <a:pt x="21009" y="18387"/>
                  <a:pt x="21009" y="18376"/>
                </a:cubicBezTo>
                <a:cubicBezTo>
                  <a:pt x="21009" y="18376"/>
                  <a:pt x="21009" y="18365"/>
                  <a:pt x="21004" y="18365"/>
                </a:cubicBezTo>
                <a:cubicBezTo>
                  <a:pt x="21004" y="18365"/>
                  <a:pt x="21004" y="18355"/>
                  <a:pt x="20998" y="18355"/>
                </a:cubicBezTo>
                <a:cubicBezTo>
                  <a:pt x="20998" y="18355"/>
                  <a:pt x="20992" y="18344"/>
                  <a:pt x="20998" y="18333"/>
                </a:cubicBezTo>
                <a:cubicBezTo>
                  <a:pt x="21004" y="18333"/>
                  <a:pt x="21004" y="18344"/>
                  <a:pt x="21004" y="18333"/>
                </a:cubicBezTo>
                <a:cubicBezTo>
                  <a:pt x="21004" y="18333"/>
                  <a:pt x="21004" y="18322"/>
                  <a:pt x="21004" y="18322"/>
                </a:cubicBezTo>
                <a:cubicBezTo>
                  <a:pt x="20998" y="18322"/>
                  <a:pt x="20992" y="18322"/>
                  <a:pt x="20987" y="18322"/>
                </a:cubicBezTo>
                <a:cubicBezTo>
                  <a:pt x="20981" y="18322"/>
                  <a:pt x="20987" y="18344"/>
                  <a:pt x="20987" y="18344"/>
                </a:cubicBezTo>
                <a:cubicBezTo>
                  <a:pt x="20992" y="18355"/>
                  <a:pt x="20992" y="18355"/>
                  <a:pt x="20998" y="18365"/>
                </a:cubicBezTo>
                <a:cubicBezTo>
                  <a:pt x="21004" y="18376"/>
                  <a:pt x="21009" y="18387"/>
                  <a:pt x="21009" y="18408"/>
                </a:cubicBezTo>
                <a:cubicBezTo>
                  <a:pt x="21015" y="18419"/>
                  <a:pt x="21015" y="18430"/>
                  <a:pt x="21015" y="18430"/>
                </a:cubicBezTo>
                <a:cubicBezTo>
                  <a:pt x="21015" y="18441"/>
                  <a:pt x="21020" y="18451"/>
                  <a:pt x="21020" y="18462"/>
                </a:cubicBezTo>
                <a:cubicBezTo>
                  <a:pt x="21020" y="18462"/>
                  <a:pt x="21020" y="18473"/>
                  <a:pt x="21020" y="18484"/>
                </a:cubicBezTo>
                <a:cubicBezTo>
                  <a:pt x="21026" y="18484"/>
                  <a:pt x="21026" y="18473"/>
                  <a:pt x="21026" y="18462"/>
                </a:cubicBezTo>
                <a:cubicBezTo>
                  <a:pt x="21032" y="18451"/>
                  <a:pt x="21037" y="18484"/>
                  <a:pt x="21037" y="18494"/>
                </a:cubicBezTo>
                <a:cubicBezTo>
                  <a:pt x="21043" y="18505"/>
                  <a:pt x="21043" y="18516"/>
                  <a:pt x="21049" y="18537"/>
                </a:cubicBezTo>
                <a:cubicBezTo>
                  <a:pt x="21054" y="18537"/>
                  <a:pt x="21054" y="18548"/>
                  <a:pt x="21060" y="18559"/>
                </a:cubicBezTo>
                <a:cubicBezTo>
                  <a:pt x="21060" y="18570"/>
                  <a:pt x="21060" y="18570"/>
                  <a:pt x="21060" y="18570"/>
                </a:cubicBezTo>
                <a:cubicBezTo>
                  <a:pt x="21060" y="18580"/>
                  <a:pt x="21065" y="18580"/>
                  <a:pt x="21065" y="18591"/>
                </a:cubicBezTo>
                <a:cubicBezTo>
                  <a:pt x="21065" y="18591"/>
                  <a:pt x="21065" y="18591"/>
                  <a:pt x="21065" y="18591"/>
                </a:cubicBezTo>
                <a:cubicBezTo>
                  <a:pt x="21065" y="18602"/>
                  <a:pt x="21065" y="18602"/>
                  <a:pt x="21071" y="18602"/>
                </a:cubicBezTo>
                <a:cubicBezTo>
                  <a:pt x="21071" y="18602"/>
                  <a:pt x="21071" y="18602"/>
                  <a:pt x="21071" y="18602"/>
                </a:cubicBezTo>
                <a:cubicBezTo>
                  <a:pt x="21077" y="18602"/>
                  <a:pt x="21077" y="18591"/>
                  <a:pt x="21077" y="18591"/>
                </a:cubicBezTo>
                <a:cubicBezTo>
                  <a:pt x="21071" y="18580"/>
                  <a:pt x="21071" y="18580"/>
                  <a:pt x="21071" y="18570"/>
                </a:cubicBezTo>
                <a:cubicBezTo>
                  <a:pt x="21065" y="18570"/>
                  <a:pt x="21071" y="18559"/>
                  <a:pt x="21071" y="18570"/>
                </a:cubicBezTo>
                <a:cubicBezTo>
                  <a:pt x="21077" y="18570"/>
                  <a:pt x="21077" y="18580"/>
                  <a:pt x="21077" y="18580"/>
                </a:cubicBezTo>
                <a:cubicBezTo>
                  <a:pt x="21082" y="18580"/>
                  <a:pt x="21077" y="18570"/>
                  <a:pt x="21082" y="18570"/>
                </a:cubicBezTo>
                <a:cubicBezTo>
                  <a:pt x="21082" y="18570"/>
                  <a:pt x="21088" y="18570"/>
                  <a:pt x="21088" y="18580"/>
                </a:cubicBezTo>
                <a:cubicBezTo>
                  <a:pt x="21082" y="18580"/>
                  <a:pt x="21082" y="18580"/>
                  <a:pt x="21088" y="18580"/>
                </a:cubicBezTo>
                <a:cubicBezTo>
                  <a:pt x="21088" y="18591"/>
                  <a:pt x="21088" y="18591"/>
                  <a:pt x="21088" y="18591"/>
                </a:cubicBezTo>
                <a:cubicBezTo>
                  <a:pt x="21082" y="18591"/>
                  <a:pt x="21082" y="18591"/>
                  <a:pt x="21082" y="18602"/>
                </a:cubicBezTo>
                <a:cubicBezTo>
                  <a:pt x="21082" y="18602"/>
                  <a:pt x="21088" y="18602"/>
                  <a:pt x="21088" y="18602"/>
                </a:cubicBezTo>
                <a:cubicBezTo>
                  <a:pt x="21088" y="18613"/>
                  <a:pt x="21088" y="18613"/>
                  <a:pt x="21088" y="18613"/>
                </a:cubicBezTo>
                <a:cubicBezTo>
                  <a:pt x="21088" y="18623"/>
                  <a:pt x="21094" y="18623"/>
                  <a:pt x="21094" y="18623"/>
                </a:cubicBezTo>
                <a:cubicBezTo>
                  <a:pt x="21094" y="18623"/>
                  <a:pt x="21094" y="18634"/>
                  <a:pt x="21088" y="18634"/>
                </a:cubicBezTo>
                <a:cubicBezTo>
                  <a:pt x="21088" y="18634"/>
                  <a:pt x="21088" y="18623"/>
                  <a:pt x="21082" y="18623"/>
                </a:cubicBezTo>
                <a:cubicBezTo>
                  <a:pt x="21082" y="18623"/>
                  <a:pt x="21082" y="18613"/>
                  <a:pt x="21082" y="18613"/>
                </a:cubicBezTo>
                <a:cubicBezTo>
                  <a:pt x="21077" y="18613"/>
                  <a:pt x="21077" y="18623"/>
                  <a:pt x="21077" y="18623"/>
                </a:cubicBezTo>
                <a:cubicBezTo>
                  <a:pt x="21082" y="18634"/>
                  <a:pt x="21082" y="18634"/>
                  <a:pt x="21088" y="18645"/>
                </a:cubicBezTo>
                <a:cubicBezTo>
                  <a:pt x="21088" y="18645"/>
                  <a:pt x="21088" y="18656"/>
                  <a:pt x="21088" y="18666"/>
                </a:cubicBezTo>
                <a:cubicBezTo>
                  <a:pt x="21094" y="18677"/>
                  <a:pt x="21094" y="18677"/>
                  <a:pt x="21094" y="18677"/>
                </a:cubicBezTo>
                <a:cubicBezTo>
                  <a:pt x="21094" y="18677"/>
                  <a:pt x="21094" y="18688"/>
                  <a:pt x="21099" y="18688"/>
                </a:cubicBezTo>
                <a:cubicBezTo>
                  <a:pt x="21099" y="18699"/>
                  <a:pt x="21099" y="18688"/>
                  <a:pt x="21099" y="18688"/>
                </a:cubicBezTo>
                <a:cubicBezTo>
                  <a:pt x="21105" y="18688"/>
                  <a:pt x="21105" y="18688"/>
                  <a:pt x="21105" y="18677"/>
                </a:cubicBezTo>
                <a:cubicBezTo>
                  <a:pt x="21105" y="18677"/>
                  <a:pt x="21110" y="18677"/>
                  <a:pt x="21110" y="18688"/>
                </a:cubicBezTo>
                <a:cubicBezTo>
                  <a:pt x="21110" y="18688"/>
                  <a:pt x="21116" y="18688"/>
                  <a:pt x="21116" y="18688"/>
                </a:cubicBezTo>
                <a:cubicBezTo>
                  <a:pt x="21116" y="18699"/>
                  <a:pt x="21116" y="18699"/>
                  <a:pt x="21116" y="18699"/>
                </a:cubicBezTo>
                <a:cubicBezTo>
                  <a:pt x="21116" y="18699"/>
                  <a:pt x="21116" y="18699"/>
                  <a:pt x="21110" y="18709"/>
                </a:cubicBezTo>
                <a:cubicBezTo>
                  <a:pt x="21110" y="18709"/>
                  <a:pt x="21110" y="18709"/>
                  <a:pt x="21110" y="18720"/>
                </a:cubicBezTo>
                <a:cubicBezTo>
                  <a:pt x="21105" y="18720"/>
                  <a:pt x="21105" y="18720"/>
                  <a:pt x="21105" y="18731"/>
                </a:cubicBezTo>
                <a:cubicBezTo>
                  <a:pt x="21110" y="18731"/>
                  <a:pt x="21110" y="18731"/>
                  <a:pt x="21110" y="18731"/>
                </a:cubicBezTo>
                <a:cubicBezTo>
                  <a:pt x="21116" y="18741"/>
                  <a:pt x="21116" y="18741"/>
                  <a:pt x="21116" y="18741"/>
                </a:cubicBezTo>
                <a:cubicBezTo>
                  <a:pt x="21116" y="18752"/>
                  <a:pt x="21122" y="18763"/>
                  <a:pt x="21122" y="18774"/>
                </a:cubicBezTo>
                <a:cubicBezTo>
                  <a:pt x="21122" y="18774"/>
                  <a:pt x="21127" y="18784"/>
                  <a:pt x="21127" y="18795"/>
                </a:cubicBezTo>
                <a:cubicBezTo>
                  <a:pt x="21127" y="18795"/>
                  <a:pt x="21122" y="18806"/>
                  <a:pt x="21116" y="18817"/>
                </a:cubicBezTo>
                <a:cubicBezTo>
                  <a:pt x="21116" y="18817"/>
                  <a:pt x="21116" y="18827"/>
                  <a:pt x="21116" y="18838"/>
                </a:cubicBezTo>
                <a:cubicBezTo>
                  <a:pt x="21116" y="18838"/>
                  <a:pt x="21122" y="18849"/>
                  <a:pt x="21116" y="18849"/>
                </a:cubicBezTo>
                <a:cubicBezTo>
                  <a:pt x="21116" y="18849"/>
                  <a:pt x="21116" y="18860"/>
                  <a:pt x="21116" y="18860"/>
                </a:cubicBezTo>
                <a:cubicBezTo>
                  <a:pt x="21110" y="18870"/>
                  <a:pt x="21110" y="18881"/>
                  <a:pt x="21110" y="18881"/>
                </a:cubicBezTo>
                <a:cubicBezTo>
                  <a:pt x="21110" y="18892"/>
                  <a:pt x="21110" y="18903"/>
                  <a:pt x="21105" y="18913"/>
                </a:cubicBezTo>
                <a:cubicBezTo>
                  <a:pt x="21105" y="18924"/>
                  <a:pt x="21099" y="18935"/>
                  <a:pt x="21099" y="18946"/>
                </a:cubicBezTo>
                <a:cubicBezTo>
                  <a:pt x="21094" y="18956"/>
                  <a:pt x="21088" y="18967"/>
                  <a:pt x="21082" y="18967"/>
                </a:cubicBezTo>
                <a:cubicBezTo>
                  <a:pt x="21082" y="18978"/>
                  <a:pt x="21077" y="18978"/>
                  <a:pt x="21071" y="18978"/>
                </a:cubicBezTo>
                <a:cubicBezTo>
                  <a:pt x="21071" y="18989"/>
                  <a:pt x="21071" y="18989"/>
                  <a:pt x="21065" y="18989"/>
                </a:cubicBezTo>
                <a:cubicBezTo>
                  <a:pt x="21065" y="18999"/>
                  <a:pt x="21065" y="18999"/>
                  <a:pt x="21065" y="18999"/>
                </a:cubicBezTo>
                <a:cubicBezTo>
                  <a:pt x="21060" y="18999"/>
                  <a:pt x="21054" y="19010"/>
                  <a:pt x="21054" y="19010"/>
                </a:cubicBezTo>
                <a:cubicBezTo>
                  <a:pt x="21049" y="19010"/>
                  <a:pt x="21049" y="19021"/>
                  <a:pt x="21054" y="19021"/>
                </a:cubicBezTo>
                <a:cubicBezTo>
                  <a:pt x="21054" y="19032"/>
                  <a:pt x="21054" y="19032"/>
                  <a:pt x="21054" y="19042"/>
                </a:cubicBezTo>
                <a:cubicBezTo>
                  <a:pt x="21060" y="19042"/>
                  <a:pt x="21060" y="19042"/>
                  <a:pt x="21065" y="19042"/>
                </a:cubicBezTo>
                <a:cubicBezTo>
                  <a:pt x="21065" y="19053"/>
                  <a:pt x="21071" y="19053"/>
                  <a:pt x="21077" y="19064"/>
                </a:cubicBezTo>
                <a:cubicBezTo>
                  <a:pt x="21082" y="19064"/>
                  <a:pt x="21082" y="19075"/>
                  <a:pt x="21088" y="19075"/>
                </a:cubicBezTo>
                <a:cubicBezTo>
                  <a:pt x="21088" y="19085"/>
                  <a:pt x="21094" y="19085"/>
                  <a:pt x="21099" y="19085"/>
                </a:cubicBezTo>
                <a:cubicBezTo>
                  <a:pt x="21105" y="19085"/>
                  <a:pt x="21110" y="19096"/>
                  <a:pt x="21116" y="19096"/>
                </a:cubicBezTo>
                <a:cubicBezTo>
                  <a:pt x="21116" y="19096"/>
                  <a:pt x="21122" y="19107"/>
                  <a:pt x="21127" y="19107"/>
                </a:cubicBezTo>
                <a:cubicBezTo>
                  <a:pt x="21133" y="19118"/>
                  <a:pt x="21133" y="19118"/>
                  <a:pt x="21139" y="19128"/>
                </a:cubicBezTo>
                <a:cubicBezTo>
                  <a:pt x="21139" y="19128"/>
                  <a:pt x="21139" y="19139"/>
                  <a:pt x="21144" y="19139"/>
                </a:cubicBezTo>
                <a:cubicBezTo>
                  <a:pt x="21144" y="19150"/>
                  <a:pt x="21144" y="19150"/>
                  <a:pt x="21144" y="19161"/>
                </a:cubicBezTo>
                <a:cubicBezTo>
                  <a:pt x="21144" y="19171"/>
                  <a:pt x="21144" y="19182"/>
                  <a:pt x="21144" y="19193"/>
                </a:cubicBezTo>
                <a:cubicBezTo>
                  <a:pt x="21144" y="19204"/>
                  <a:pt x="21139" y="19204"/>
                  <a:pt x="21139" y="19214"/>
                </a:cubicBezTo>
                <a:cubicBezTo>
                  <a:pt x="21133" y="19225"/>
                  <a:pt x="21133" y="19236"/>
                  <a:pt x="21133" y="19247"/>
                </a:cubicBezTo>
                <a:cubicBezTo>
                  <a:pt x="21127" y="19257"/>
                  <a:pt x="21122" y="19257"/>
                  <a:pt x="21122" y="19268"/>
                </a:cubicBezTo>
                <a:cubicBezTo>
                  <a:pt x="21116" y="19268"/>
                  <a:pt x="21116" y="19279"/>
                  <a:pt x="21110" y="19290"/>
                </a:cubicBezTo>
                <a:cubicBezTo>
                  <a:pt x="21110" y="19300"/>
                  <a:pt x="21105" y="19300"/>
                  <a:pt x="21105" y="19311"/>
                </a:cubicBezTo>
                <a:cubicBezTo>
                  <a:pt x="21110" y="19322"/>
                  <a:pt x="21116" y="19300"/>
                  <a:pt x="21116" y="19300"/>
                </a:cubicBezTo>
                <a:cubicBezTo>
                  <a:pt x="21122" y="19300"/>
                  <a:pt x="21116" y="19311"/>
                  <a:pt x="21122" y="19311"/>
                </a:cubicBezTo>
                <a:cubicBezTo>
                  <a:pt x="21122" y="19322"/>
                  <a:pt x="21127" y="19311"/>
                  <a:pt x="21133" y="19311"/>
                </a:cubicBezTo>
                <a:cubicBezTo>
                  <a:pt x="21139" y="19322"/>
                  <a:pt x="21144" y="19322"/>
                  <a:pt x="21144" y="19333"/>
                </a:cubicBezTo>
                <a:cubicBezTo>
                  <a:pt x="21144" y="19333"/>
                  <a:pt x="21139" y="19354"/>
                  <a:pt x="21144" y="19343"/>
                </a:cubicBezTo>
                <a:cubicBezTo>
                  <a:pt x="21150" y="19343"/>
                  <a:pt x="21156" y="19333"/>
                  <a:pt x="21156" y="19333"/>
                </a:cubicBezTo>
                <a:cubicBezTo>
                  <a:pt x="21172" y="19300"/>
                  <a:pt x="21195" y="19300"/>
                  <a:pt x="21206" y="19257"/>
                </a:cubicBezTo>
                <a:cubicBezTo>
                  <a:pt x="21206" y="19247"/>
                  <a:pt x="21206" y="19236"/>
                  <a:pt x="21212" y="19225"/>
                </a:cubicBezTo>
                <a:cubicBezTo>
                  <a:pt x="21212" y="19214"/>
                  <a:pt x="21217" y="19204"/>
                  <a:pt x="21223" y="19204"/>
                </a:cubicBezTo>
                <a:cubicBezTo>
                  <a:pt x="21229" y="19193"/>
                  <a:pt x="21234" y="19182"/>
                  <a:pt x="21234" y="19171"/>
                </a:cubicBezTo>
                <a:cubicBezTo>
                  <a:pt x="21240" y="19161"/>
                  <a:pt x="21246" y="19139"/>
                  <a:pt x="21246" y="19128"/>
                </a:cubicBezTo>
                <a:cubicBezTo>
                  <a:pt x="21251" y="19128"/>
                  <a:pt x="21251" y="19118"/>
                  <a:pt x="21251" y="19118"/>
                </a:cubicBezTo>
                <a:cubicBezTo>
                  <a:pt x="21251" y="19107"/>
                  <a:pt x="21257" y="19096"/>
                  <a:pt x="21257" y="19085"/>
                </a:cubicBezTo>
                <a:cubicBezTo>
                  <a:pt x="21257" y="19075"/>
                  <a:pt x="21268" y="19075"/>
                  <a:pt x="21262" y="19064"/>
                </a:cubicBezTo>
                <a:cubicBezTo>
                  <a:pt x="21257" y="19053"/>
                  <a:pt x="21257" y="19053"/>
                  <a:pt x="21251" y="19042"/>
                </a:cubicBezTo>
                <a:cubicBezTo>
                  <a:pt x="21251" y="19032"/>
                  <a:pt x="21257" y="19010"/>
                  <a:pt x="21262" y="18999"/>
                </a:cubicBezTo>
                <a:cubicBezTo>
                  <a:pt x="21274" y="18989"/>
                  <a:pt x="21285" y="18989"/>
                  <a:pt x="21291" y="18978"/>
                </a:cubicBezTo>
                <a:cubicBezTo>
                  <a:pt x="21296" y="18978"/>
                  <a:pt x="21296" y="18978"/>
                  <a:pt x="21302" y="18978"/>
                </a:cubicBezTo>
                <a:cubicBezTo>
                  <a:pt x="21307" y="18978"/>
                  <a:pt x="21313" y="18978"/>
                  <a:pt x="21313" y="18989"/>
                </a:cubicBezTo>
                <a:cubicBezTo>
                  <a:pt x="21313" y="18989"/>
                  <a:pt x="21313" y="18999"/>
                  <a:pt x="21313" y="18999"/>
                </a:cubicBezTo>
                <a:cubicBezTo>
                  <a:pt x="21319" y="18999"/>
                  <a:pt x="21319" y="18999"/>
                  <a:pt x="21319" y="18989"/>
                </a:cubicBezTo>
                <a:cubicBezTo>
                  <a:pt x="21319" y="18989"/>
                  <a:pt x="21319" y="18989"/>
                  <a:pt x="21319" y="18978"/>
                </a:cubicBezTo>
                <a:cubicBezTo>
                  <a:pt x="21313" y="18967"/>
                  <a:pt x="21313" y="18956"/>
                  <a:pt x="21319" y="18946"/>
                </a:cubicBezTo>
                <a:cubicBezTo>
                  <a:pt x="21319" y="18935"/>
                  <a:pt x="21324" y="18935"/>
                  <a:pt x="21324" y="18924"/>
                </a:cubicBezTo>
                <a:cubicBezTo>
                  <a:pt x="21330" y="18924"/>
                  <a:pt x="21336" y="18913"/>
                  <a:pt x="21336" y="18913"/>
                </a:cubicBezTo>
                <a:cubicBezTo>
                  <a:pt x="21347" y="18892"/>
                  <a:pt x="21347" y="18870"/>
                  <a:pt x="21347" y="18860"/>
                </a:cubicBezTo>
                <a:cubicBezTo>
                  <a:pt x="21341" y="18849"/>
                  <a:pt x="21341" y="18838"/>
                  <a:pt x="21347" y="18827"/>
                </a:cubicBezTo>
                <a:cubicBezTo>
                  <a:pt x="21347" y="18817"/>
                  <a:pt x="21347" y="18806"/>
                  <a:pt x="21352" y="18806"/>
                </a:cubicBezTo>
                <a:cubicBezTo>
                  <a:pt x="21352" y="18795"/>
                  <a:pt x="21358" y="18784"/>
                  <a:pt x="21352" y="18784"/>
                </a:cubicBezTo>
                <a:cubicBezTo>
                  <a:pt x="21347" y="18774"/>
                  <a:pt x="21347" y="18774"/>
                  <a:pt x="21341" y="18774"/>
                </a:cubicBezTo>
                <a:close/>
                <a:moveTo>
                  <a:pt x="10240" y="5696"/>
                </a:moveTo>
                <a:cubicBezTo>
                  <a:pt x="10246" y="5685"/>
                  <a:pt x="10240" y="5685"/>
                  <a:pt x="10240" y="5674"/>
                </a:cubicBezTo>
                <a:cubicBezTo>
                  <a:pt x="10246" y="5674"/>
                  <a:pt x="10246" y="5674"/>
                  <a:pt x="10246" y="5663"/>
                </a:cubicBezTo>
                <a:cubicBezTo>
                  <a:pt x="10246" y="5663"/>
                  <a:pt x="10246" y="5663"/>
                  <a:pt x="10240" y="5663"/>
                </a:cubicBezTo>
                <a:cubicBezTo>
                  <a:pt x="10240" y="5653"/>
                  <a:pt x="10240" y="5642"/>
                  <a:pt x="10240" y="5642"/>
                </a:cubicBezTo>
                <a:cubicBezTo>
                  <a:pt x="10240" y="5642"/>
                  <a:pt x="10235" y="5653"/>
                  <a:pt x="10235" y="5653"/>
                </a:cubicBezTo>
                <a:cubicBezTo>
                  <a:pt x="10235" y="5663"/>
                  <a:pt x="10235" y="5663"/>
                  <a:pt x="10235" y="5674"/>
                </a:cubicBezTo>
                <a:cubicBezTo>
                  <a:pt x="10235" y="5674"/>
                  <a:pt x="10235" y="5696"/>
                  <a:pt x="10240" y="5696"/>
                </a:cubicBezTo>
                <a:close/>
                <a:moveTo>
                  <a:pt x="10853" y="8124"/>
                </a:moveTo>
                <a:cubicBezTo>
                  <a:pt x="10853" y="8124"/>
                  <a:pt x="10853" y="8113"/>
                  <a:pt x="10848" y="8103"/>
                </a:cubicBezTo>
                <a:cubicBezTo>
                  <a:pt x="10848" y="8103"/>
                  <a:pt x="10848" y="8103"/>
                  <a:pt x="10848" y="8103"/>
                </a:cubicBezTo>
                <a:cubicBezTo>
                  <a:pt x="10842" y="8103"/>
                  <a:pt x="10848" y="8103"/>
                  <a:pt x="10848" y="8113"/>
                </a:cubicBezTo>
                <a:cubicBezTo>
                  <a:pt x="10848" y="8113"/>
                  <a:pt x="10848" y="8135"/>
                  <a:pt x="10853" y="8124"/>
                </a:cubicBezTo>
                <a:close/>
                <a:moveTo>
                  <a:pt x="10825" y="8017"/>
                </a:moveTo>
                <a:cubicBezTo>
                  <a:pt x="10825" y="8006"/>
                  <a:pt x="10825" y="8006"/>
                  <a:pt x="10825" y="7995"/>
                </a:cubicBezTo>
                <a:cubicBezTo>
                  <a:pt x="10825" y="7995"/>
                  <a:pt x="10825" y="7984"/>
                  <a:pt x="10820" y="7984"/>
                </a:cubicBezTo>
                <a:cubicBezTo>
                  <a:pt x="10820" y="7995"/>
                  <a:pt x="10820" y="7995"/>
                  <a:pt x="10820" y="8006"/>
                </a:cubicBezTo>
                <a:cubicBezTo>
                  <a:pt x="10820" y="8006"/>
                  <a:pt x="10825" y="8006"/>
                  <a:pt x="10820" y="8017"/>
                </a:cubicBezTo>
                <a:cubicBezTo>
                  <a:pt x="10820" y="8017"/>
                  <a:pt x="10820" y="8017"/>
                  <a:pt x="10820" y="8017"/>
                </a:cubicBezTo>
                <a:cubicBezTo>
                  <a:pt x="10820" y="8027"/>
                  <a:pt x="10820" y="8027"/>
                  <a:pt x="10820" y="8027"/>
                </a:cubicBezTo>
                <a:cubicBezTo>
                  <a:pt x="10825" y="8027"/>
                  <a:pt x="10825" y="8038"/>
                  <a:pt x="10825" y="8038"/>
                </a:cubicBezTo>
                <a:cubicBezTo>
                  <a:pt x="10825" y="8049"/>
                  <a:pt x="10825" y="8049"/>
                  <a:pt x="10825" y="8060"/>
                </a:cubicBezTo>
                <a:cubicBezTo>
                  <a:pt x="10831" y="8060"/>
                  <a:pt x="10831" y="8070"/>
                  <a:pt x="10831" y="8070"/>
                </a:cubicBezTo>
                <a:cubicBezTo>
                  <a:pt x="10831" y="8070"/>
                  <a:pt x="10831" y="8081"/>
                  <a:pt x="10831" y="8081"/>
                </a:cubicBezTo>
                <a:cubicBezTo>
                  <a:pt x="10831" y="8081"/>
                  <a:pt x="10831" y="8060"/>
                  <a:pt x="10831" y="8060"/>
                </a:cubicBezTo>
                <a:cubicBezTo>
                  <a:pt x="10831" y="8049"/>
                  <a:pt x="10831" y="8038"/>
                  <a:pt x="10831" y="8038"/>
                </a:cubicBezTo>
                <a:cubicBezTo>
                  <a:pt x="10831" y="8027"/>
                  <a:pt x="10831" y="8017"/>
                  <a:pt x="10825" y="8017"/>
                </a:cubicBezTo>
                <a:close/>
                <a:moveTo>
                  <a:pt x="21442" y="15937"/>
                </a:moveTo>
                <a:cubicBezTo>
                  <a:pt x="21442" y="15947"/>
                  <a:pt x="21437" y="15937"/>
                  <a:pt x="21437" y="15937"/>
                </a:cubicBezTo>
                <a:cubicBezTo>
                  <a:pt x="21431" y="15937"/>
                  <a:pt x="21431" y="15947"/>
                  <a:pt x="21431" y="15947"/>
                </a:cubicBezTo>
                <a:cubicBezTo>
                  <a:pt x="21426" y="15947"/>
                  <a:pt x="21426" y="15947"/>
                  <a:pt x="21426" y="15947"/>
                </a:cubicBezTo>
                <a:cubicBezTo>
                  <a:pt x="21420" y="15947"/>
                  <a:pt x="21420" y="15947"/>
                  <a:pt x="21414" y="15958"/>
                </a:cubicBezTo>
                <a:cubicBezTo>
                  <a:pt x="21414" y="15958"/>
                  <a:pt x="21414" y="15969"/>
                  <a:pt x="21409" y="15969"/>
                </a:cubicBezTo>
                <a:cubicBezTo>
                  <a:pt x="21409" y="15969"/>
                  <a:pt x="21403" y="15969"/>
                  <a:pt x="21403" y="15969"/>
                </a:cubicBezTo>
                <a:cubicBezTo>
                  <a:pt x="21403" y="15969"/>
                  <a:pt x="21403" y="15969"/>
                  <a:pt x="21403" y="15969"/>
                </a:cubicBezTo>
                <a:cubicBezTo>
                  <a:pt x="21403" y="15958"/>
                  <a:pt x="21403" y="15947"/>
                  <a:pt x="21397" y="15947"/>
                </a:cubicBezTo>
                <a:cubicBezTo>
                  <a:pt x="21397" y="15947"/>
                  <a:pt x="21392" y="15958"/>
                  <a:pt x="21392" y="15969"/>
                </a:cubicBezTo>
                <a:cubicBezTo>
                  <a:pt x="21392" y="15969"/>
                  <a:pt x="21397" y="15969"/>
                  <a:pt x="21397" y="15969"/>
                </a:cubicBezTo>
                <a:cubicBezTo>
                  <a:pt x="21392" y="15969"/>
                  <a:pt x="21386" y="15969"/>
                  <a:pt x="21386" y="15969"/>
                </a:cubicBezTo>
                <a:cubicBezTo>
                  <a:pt x="21381" y="15980"/>
                  <a:pt x="21381" y="15980"/>
                  <a:pt x="21381" y="15990"/>
                </a:cubicBezTo>
                <a:cubicBezTo>
                  <a:pt x="21375" y="15990"/>
                  <a:pt x="21375" y="15990"/>
                  <a:pt x="21369" y="15990"/>
                </a:cubicBezTo>
                <a:cubicBezTo>
                  <a:pt x="21369" y="15990"/>
                  <a:pt x="21369" y="15990"/>
                  <a:pt x="21369" y="15990"/>
                </a:cubicBezTo>
                <a:cubicBezTo>
                  <a:pt x="21364" y="15990"/>
                  <a:pt x="21364" y="15990"/>
                  <a:pt x="21364" y="15990"/>
                </a:cubicBezTo>
                <a:cubicBezTo>
                  <a:pt x="21358" y="15990"/>
                  <a:pt x="21358" y="16001"/>
                  <a:pt x="21358" y="16001"/>
                </a:cubicBezTo>
                <a:cubicBezTo>
                  <a:pt x="21358" y="16012"/>
                  <a:pt x="21364" y="16012"/>
                  <a:pt x="21364" y="16012"/>
                </a:cubicBezTo>
                <a:cubicBezTo>
                  <a:pt x="21369" y="16023"/>
                  <a:pt x="21369" y="16023"/>
                  <a:pt x="21369" y="16033"/>
                </a:cubicBezTo>
                <a:cubicBezTo>
                  <a:pt x="21369" y="16033"/>
                  <a:pt x="21369" y="16044"/>
                  <a:pt x="21375" y="16044"/>
                </a:cubicBezTo>
                <a:cubicBezTo>
                  <a:pt x="21375" y="16044"/>
                  <a:pt x="21381" y="16033"/>
                  <a:pt x="21386" y="16033"/>
                </a:cubicBezTo>
                <a:cubicBezTo>
                  <a:pt x="21386" y="16033"/>
                  <a:pt x="21392" y="16033"/>
                  <a:pt x="21397" y="16033"/>
                </a:cubicBezTo>
                <a:cubicBezTo>
                  <a:pt x="21397" y="16023"/>
                  <a:pt x="21403" y="16023"/>
                  <a:pt x="21403" y="16023"/>
                </a:cubicBezTo>
                <a:cubicBezTo>
                  <a:pt x="21409" y="16023"/>
                  <a:pt x="21409" y="16023"/>
                  <a:pt x="21414" y="16012"/>
                </a:cubicBezTo>
                <a:cubicBezTo>
                  <a:pt x="21420" y="16012"/>
                  <a:pt x="21420" y="16012"/>
                  <a:pt x="21426" y="16012"/>
                </a:cubicBezTo>
                <a:cubicBezTo>
                  <a:pt x="21426" y="16012"/>
                  <a:pt x="21431" y="16012"/>
                  <a:pt x="21437" y="16012"/>
                </a:cubicBezTo>
                <a:cubicBezTo>
                  <a:pt x="21437" y="16001"/>
                  <a:pt x="21442" y="16001"/>
                  <a:pt x="21442" y="16012"/>
                </a:cubicBezTo>
                <a:cubicBezTo>
                  <a:pt x="21442" y="16012"/>
                  <a:pt x="21448" y="16012"/>
                  <a:pt x="21448" y="16012"/>
                </a:cubicBezTo>
                <a:cubicBezTo>
                  <a:pt x="21448" y="16001"/>
                  <a:pt x="21448" y="16001"/>
                  <a:pt x="21448" y="16001"/>
                </a:cubicBezTo>
                <a:cubicBezTo>
                  <a:pt x="21448" y="15990"/>
                  <a:pt x="21448" y="15980"/>
                  <a:pt x="21442" y="15980"/>
                </a:cubicBezTo>
                <a:cubicBezTo>
                  <a:pt x="21442" y="15980"/>
                  <a:pt x="21442" y="15980"/>
                  <a:pt x="21437" y="15980"/>
                </a:cubicBezTo>
                <a:cubicBezTo>
                  <a:pt x="21437" y="15980"/>
                  <a:pt x="21437" y="15990"/>
                  <a:pt x="21437" y="15990"/>
                </a:cubicBezTo>
                <a:cubicBezTo>
                  <a:pt x="21437" y="15990"/>
                  <a:pt x="21431" y="16001"/>
                  <a:pt x="21431" y="16001"/>
                </a:cubicBezTo>
                <a:cubicBezTo>
                  <a:pt x="21426" y="16001"/>
                  <a:pt x="21426" y="16001"/>
                  <a:pt x="21426" y="15990"/>
                </a:cubicBezTo>
                <a:cubicBezTo>
                  <a:pt x="21426" y="15990"/>
                  <a:pt x="21431" y="15980"/>
                  <a:pt x="21431" y="15980"/>
                </a:cubicBezTo>
                <a:cubicBezTo>
                  <a:pt x="21431" y="15969"/>
                  <a:pt x="21431" y="15969"/>
                  <a:pt x="21437" y="15969"/>
                </a:cubicBezTo>
                <a:cubicBezTo>
                  <a:pt x="21437" y="15969"/>
                  <a:pt x="21437" y="15969"/>
                  <a:pt x="21442" y="15980"/>
                </a:cubicBezTo>
                <a:cubicBezTo>
                  <a:pt x="21442" y="15980"/>
                  <a:pt x="21448" y="15980"/>
                  <a:pt x="21448" y="15969"/>
                </a:cubicBezTo>
                <a:cubicBezTo>
                  <a:pt x="21448" y="15969"/>
                  <a:pt x="21448" y="15958"/>
                  <a:pt x="21442" y="15958"/>
                </a:cubicBezTo>
                <a:cubicBezTo>
                  <a:pt x="21442" y="15958"/>
                  <a:pt x="21442" y="15958"/>
                  <a:pt x="21442" y="15958"/>
                </a:cubicBezTo>
                <a:cubicBezTo>
                  <a:pt x="21442" y="15958"/>
                  <a:pt x="21442" y="15958"/>
                  <a:pt x="21442" y="15958"/>
                </a:cubicBezTo>
                <a:cubicBezTo>
                  <a:pt x="21442" y="15958"/>
                  <a:pt x="21442" y="15947"/>
                  <a:pt x="21448" y="15947"/>
                </a:cubicBezTo>
                <a:cubicBezTo>
                  <a:pt x="21448" y="15947"/>
                  <a:pt x="21454" y="15937"/>
                  <a:pt x="21454" y="15937"/>
                </a:cubicBezTo>
                <a:cubicBezTo>
                  <a:pt x="21448" y="15926"/>
                  <a:pt x="21448" y="15937"/>
                  <a:pt x="21442" y="15937"/>
                </a:cubicBezTo>
                <a:close/>
                <a:moveTo>
                  <a:pt x="10837" y="8092"/>
                </a:moveTo>
                <a:cubicBezTo>
                  <a:pt x="10837" y="8092"/>
                  <a:pt x="10837" y="8092"/>
                  <a:pt x="10837" y="8103"/>
                </a:cubicBezTo>
                <a:cubicBezTo>
                  <a:pt x="10842" y="8092"/>
                  <a:pt x="10837" y="8081"/>
                  <a:pt x="10837" y="8081"/>
                </a:cubicBezTo>
                <a:cubicBezTo>
                  <a:pt x="10837" y="8081"/>
                  <a:pt x="10837" y="8092"/>
                  <a:pt x="10837" y="8092"/>
                </a:cubicBezTo>
                <a:close/>
                <a:moveTo>
                  <a:pt x="10848" y="8113"/>
                </a:moveTo>
                <a:cubicBezTo>
                  <a:pt x="10848" y="8113"/>
                  <a:pt x="10842" y="8103"/>
                  <a:pt x="10837" y="8103"/>
                </a:cubicBezTo>
                <a:cubicBezTo>
                  <a:pt x="10837" y="8103"/>
                  <a:pt x="10842" y="8124"/>
                  <a:pt x="10848" y="8113"/>
                </a:cubicBezTo>
                <a:close/>
                <a:moveTo>
                  <a:pt x="10882" y="8167"/>
                </a:moveTo>
                <a:cubicBezTo>
                  <a:pt x="10882" y="8167"/>
                  <a:pt x="10882" y="8178"/>
                  <a:pt x="10887" y="8178"/>
                </a:cubicBezTo>
                <a:cubicBezTo>
                  <a:pt x="10887" y="8167"/>
                  <a:pt x="10882" y="8167"/>
                  <a:pt x="10882" y="8156"/>
                </a:cubicBezTo>
                <a:cubicBezTo>
                  <a:pt x="10876" y="8156"/>
                  <a:pt x="10876" y="8146"/>
                  <a:pt x="10870" y="8146"/>
                </a:cubicBezTo>
                <a:cubicBezTo>
                  <a:pt x="10870" y="8146"/>
                  <a:pt x="10870" y="8146"/>
                  <a:pt x="10870" y="8146"/>
                </a:cubicBezTo>
                <a:cubicBezTo>
                  <a:pt x="10865" y="8146"/>
                  <a:pt x="10870" y="8146"/>
                  <a:pt x="10865" y="8146"/>
                </a:cubicBezTo>
                <a:cubicBezTo>
                  <a:pt x="10865" y="8146"/>
                  <a:pt x="10865" y="8146"/>
                  <a:pt x="10865" y="8146"/>
                </a:cubicBezTo>
                <a:cubicBezTo>
                  <a:pt x="10865" y="8146"/>
                  <a:pt x="10865" y="8146"/>
                  <a:pt x="10865" y="8146"/>
                </a:cubicBezTo>
                <a:cubicBezTo>
                  <a:pt x="10865" y="8135"/>
                  <a:pt x="10859" y="8124"/>
                  <a:pt x="10859" y="8135"/>
                </a:cubicBezTo>
                <a:cubicBezTo>
                  <a:pt x="10859" y="8135"/>
                  <a:pt x="10859" y="8135"/>
                  <a:pt x="10865" y="8146"/>
                </a:cubicBezTo>
                <a:cubicBezTo>
                  <a:pt x="10865" y="8146"/>
                  <a:pt x="10865" y="8156"/>
                  <a:pt x="10870" y="8156"/>
                </a:cubicBezTo>
                <a:cubicBezTo>
                  <a:pt x="10870" y="8156"/>
                  <a:pt x="10870" y="8146"/>
                  <a:pt x="10870" y="8146"/>
                </a:cubicBezTo>
                <a:cubicBezTo>
                  <a:pt x="10870" y="8146"/>
                  <a:pt x="10876" y="8156"/>
                  <a:pt x="10882" y="8167"/>
                </a:cubicBezTo>
                <a:close/>
                <a:moveTo>
                  <a:pt x="10870" y="8178"/>
                </a:moveTo>
                <a:cubicBezTo>
                  <a:pt x="10870" y="8178"/>
                  <a:pt x="10887" y="8210"/>
                  <a:pt x="10893" y="8210"/>
                </a:cubicBezTo>
                <a:cubicBezTo>
                  <a:pt x="10893" y="8210"/>
                  <a:pt x="10876" y="8189"/>
                  <a:pt x="10876" y="8189"/>
                </a:cubicBezTo>
                <a:cubicBezTo>
                  <a:pt x="10870" y="8178"/>
                  <a:pt x="10870" y="8178"/>
                  <a:pt x="10865" y="8167"/>
                </a:cubicBezTo>
                <a:cubicBezTo>
                  <a:pt x="10865" y="8167"/>
                  <a:pt x="10859" y="8146"/>
                  <a:pt x="10859" y="8146"/>
                </a:cubicBezTo>
                <a:cubicBezTo>
                  <a:pt x="10853" y="8146"/>
                  <a:pt x="10859" y="8156"/>
                  <a:pt x="10859" y="8156"/>
                </a:cubicBezTo>
                <a:cubicBezTo>
                  <a:pt x="10865" y="8167"/>
                  <a:pt x="10865" y="8167"/>
                  <a:pt x="10870" y="8178"/>
                </a:cubicBezTo>
                <a:close/>
                <a:moveTo>
                  <a:pt x="10808" y="8060"/>
                </a:moveTo>
                <a:cubicBezTo>
                  <a:pt x="10808" y="8060"/>
                  <a:pt x="10814" y="8060"/>
                  <a:pt x="10814" y="8070"/>
                </a:cubicBezTo>
                <a:cubicBezTo>
                  <a:pt x="10814" y="8070"/>
                  <a:pt x="10814" y="8060"/>
                  <a:pt x="10814" y="8060"/>
                </a:cubicBezTo>
                <a:cubicBezTo>
                  <a:pt x="10814" y="8060"/>
                  <a:pt x="10814" y="8060"/>
                  <a:pt x="10814" y="8049"/>
                </a:cubicBezTo>
                <a:cubicBezTo>
                  <a:pt x="10814" y="8049"/>
                  <a:pt x="10808" y="8060"/>
                  <a:pt x="10808" y="8060"/>
                </a:cubicBezTo>
                <a:close/>
                <a:moveTo>
                  <a:pt x="10853" y="8049"/>
                </a:moveTo>
                <a:cubicBezTo>
                  <a:pt x="10853" y="8038"/>
                  <a:pt x="10853" y="8027"/>
                  <a:pt x="10848" y="8038"/>
                </a:cubicBezTo>
                <a:cubicBezTo>
                  <a:pt x="10848" y="8038"/>
                  <a:pt x="10848" y="8049"/>
                  <a:pt x="10848" y="8049"/>
                </a:cubicBezTo>
                <a:cubicBezTo>
                  <a:pt x="10853" y="8049"/>
                  <a:pt x="10853" y="8049"/>
                  <a:pt x="10853" y="8049"/>
                </a:cubicBezTo>
                <a:close/>
                <a:moveTo>
                  <a:pt x="10865" y="8103"/>
                </a:moveTo>
                <a:cubicBezTo>
                  <a:pt x="10865" y="8113"/>
                  <a:pt x="10870" y="8113"/>
                  <a:pt x="10870" y="8113"/>
                </a:cubicBezTo>
                <a:cubicBezTo>
                  <a:pt x="10870" y="8113"/>
                  <a:pt x="10870" y="8124"/>
                  <a:pt x="10870" y="8124"/>
                </a:cubicBezTo>
                <a:cubicBezTo>
                  <a:pt x="10870" y="8124"/>
                  <a:pt x="10876" y="8124"/>
                  <a:pt x="10876" y="8113"/>
                </a:cubicBezTo>
                <a:cubicBezTo>
                  <a:pt x="10876" y="8113"/>
                  <a:pt x="10870" y="8113"/>
                  <a:pt x="10870" y="8103"/>
                </a:cubicBezTo>
                <a:cubicBezTo>
                  <a:pt x="10870" y="8103"/>
                  <a:pt x="10865" y="8103"/>
                  <a:pt x="10865" y="8092"/>
                </a:cubicBezTo>
                <a:cubicBezTo>
                  <a:pt x="10859" y="8092"/>
                  <a:pt x="10859" y="8081"/>
                  <a:pt x="10859" y="8081"/>
                </a:cubicBezTo>
                <a:cubicBezTo>
                  <a:pt x="10853" y="8081"/>
                  <a:pt x="10848" y="8060"/>
                  <a:pt x="10848" y="8060"/>
                </a:cubicBezTo>
                <a:cubicBezTo>
                  <a:pt x="10842" y="8060"/>
                  <a:pt x="10853" y="8070"/>
                  <a:pt x="10853" y="8081"/>
                </a:cubicBezTo>
                <a:cubicBezTo>
                  <a:pt x="10853" y="8081"/>
                  <a:pt x="10859" y="8081"/>
                  <a:pt x="10859" y="8092"/>
                </a:cubicBezTo>
                <a:cubicBezTo>
                  <a:pt x="10859" y="8103"/>
                  <a:pt x="10865" y="8103"/>
                  <a:pt x="10865" y="8103"/>
                </a:cubicBezTo>
                <a:close/>
                <a:moveTo>
                  <a:pt x="10898" y="8210"/>
                </a:moveTo>
                <a:cubicBezTo>
                  <a:pt x="10898" y="8210"/>
                  <a:pt x="10904" y="8221"/>
                  <a:pt x="10904" y="8210"/>
                </a:cubicBezTo>
                <a:cubicBezTo>
                  <a:pt x="10904" y="8210"/>
                  <a:pt x="10904" y="8210"/>
                  <a:pt x="10904" y="8210"/>
                </a:cubicBezTo>
                <a:cubicBezTo>
                  <a:pt x="10904" y="8210"/>
                  <a:pt x="10898" y="8210"/>
                  <a:pt x="10898" y="8210"/>
                </a:cubicBezTo>
                <a:close/>
                <a:moveTo>
                  <a:pt x="10848" y="8017"/>
                </a:moveTo>
                <a:cubicBezTo>
                  <a:pt x="10848" y="8017"/>
                  <a:pt x="10848" y="8017"/>
                  <a:pt x="10848" y="8017"/>
                </a:cubicBezTo>
                <a:cubicBezTo>
                  <a:pt x="10842" y="8017"/>
                  <a:pt x="10848" y="8006"/>
                  <a:pt x="10848" y="8006"/>
                </a:cubicBezTo>
                <a:cubicBezTo>
                  <a:pt x="10842" y="8006"/>
                  <a:pt x="10842" y="8006"/>
                  <a:pt x="10842" y="7995"/>
                </a:cubicBezTo>
                <a:cubicBezTo>
                  <a:pt x="10837" y="7995"/>
                  <a:pt x="10837" y="7984"/>
                  <a:pt x="10837" y="7984"/>
                </a:cubicBezTo>
                <a:cubicBezTo>
                  <a:pt x="10831" y="7995"/>
                  <a:pt x="10837" y="7995"/>
                  <a:pt x="10831" y="7995"/>
                </a:cubicBezTo>
                <a:cubicBezTo>
                  <a:pt x="10831" y="7995"/>
                  <a:pt x="10831" y="7995"/>
                  <a:pt x="10831" y="7995"/>
                </a:cubicBezTo>
                <a:cubicBezTo>
                  <a:pt x="10825" y="8006"/>
                  <a:pt x="10831" y="8006"/>
                  <a:pt x="10831" y="8006"/>
                </a:cubicBezTo>
                <a:cubicBezTo>
                  <a:pt x="10831" y="8006"/>
                  <a:pt x="10831" y="8017"/>
                  <a:pt x="10837" y="8017"/>
                </a:cubicBezTo>
                <a:cubicBezTo>
                  <a:pt x="10837" y="8017"/>
                  <a:pt x="10837" y="8017"/>
                  <a:pt x="10842" y="8017"/>
                </a:cubicBezTo>
                <a:cubicBezTo>
                  <a:pt x="10842" y="8027"/>
                  <a:pt x="10842" y="8027"/>
                  <a:pt x="10848" y="8027"/>
                </a:cubicBezTo>
                <a:cubicBezTo>
                  <a:pt x="10848" y="8027"/>
                  <a:pt x="10848" y="8017"/>
                  <a:pt x="10848" y="8017"/>
                </a:cubicBezTo>
                <a:close/>
                <a:moveTo>
                  <a:pt x="11017" y="8328"/>
                </a:moveTo>
                <a:cubicBezTo>
                  <a:pt x="11011" y="8318"/>
                  <a:pt x="11011" y="8318"/>
                  <a:pt x="11005" y="8318"/>
                </a:cubicBezTo>
                <a:cubicBezTo>
                  <a:pt x="11005" y="8318"/>
                  <a:pt x="11005" y="8318"/>
                  <a:pt x="11005" y="8318"/>
                </a:cubicBezTo>
                <a:cubicBezTo>
                  <a:pt x="11000" y="8318"/>
                  <a:pt x="10994" y="8318"/>
                  <a:pt x="10994" y="8307"/>
                </a:cubicBezTo>
                <a:cubicBezTo>
                  <a:pt x="10988" y="8307"/>
                  <a:pt x="10988" y="8307"/>
                  <a:pt x="10988" y="8307"/>
                </a:cubicBezTo>
                <a:cubicBezTo>
                  <a:pt x="10988" y="8307"/>
                  <a:pt x="10988" y="8307"/>
                  <a:pt x="10988" y="8318"/>
                </a:cubicBezTo>
                <a:cubicBezTo>
                  <a:pt x="10988" y="8318"/>
                  <a:pt x="10994" y="8318"/>
                  <a:pt x="10994" y="8318"/>
                </a:cubicBezTo>
                <a:cubicBezTo>
                  <a:pt x="11000" y="8318"/>
                  <a:pt x="11005" y="8318"/>
                  <a:pt x="11011" y="8328"/>
                </a:cubicBezTo>
                <a:cubicBezTo>
                  <a:pt x="11017" y="8328"/>
                  <a:pt x="11017" y="8339"/>
                  <a:pt x="11022" y="8339"/>
                </a:cubicBezTo>
                <a:cubicBezTo>
                  <a:pt x="11028" y="8339"/>
                  <a:pt x="11033" y="8350"/>
                  <a:pt x="11033" y="8350"/>
                </a:cubicBezTo>
                <a:cubicBezTo>
                  <a:pt x="11033" y="8328"/>
                  <a:pt x="11022" y="8328"/>
                  <a:pt x="11017" y="8328"/>
                </a:cubicBezTo>
                <a:close/>
                <a:moveTo>
                  <a:pt x="10927" y="8307"/>
                </a:moveTo>
                <a:cubicBezTo>
                  <a:pt x="10927" y="8307"/>
                  <a:pt x="10927" y="8307"/>
                  <a:pt x="10927" y="8307"/>
                </a:cubicBezTo>
                <a:cubicBezTo>
                  <a:pt x="10927" y="8307"/>
                  <a:pt x="10921" y="8307"/>
                  <a:pt x="10921" y="8318"/>
                </a:cubicBezTo>
                <a:cubicBezTo>
                  <a:pt x="10927" y="8318"/>
                  <a:pt x="10927" y="8307"/>
                  <a:pt x="10927" y="8307"/>
                </a:cubicBezTo>
                <a:cubicBezTo>
                  <a:pt x="10927" y="8307"/>
                  <a:pt x="10927" y="8307"/>
                  <a:pt x="10927" y="8307"/>
                </a:cubicBezTo>
                <a:cubicBezTo>
                  <a:pt x="10932" y="8307"/>
                  <a:pt x="10932" y="8307"/>
                  <a:pt x="10938" y="8307"/>
                </a:cubicBezTo>
                <a:cubicBezTo>
                  <a:pt x="10938" y="8307"/>
                  <a:pt x="10938" y="8307"/>
                  <a:pt x="10938" y="8307"/>
                </a:cubicBezTo>
                <a:cubicBezTo>
                  <a:pt x="10932" y="8296"/>
                  <a:pt x="10932" y="8307"/>
                  <a:pt x="10932" y="8307"/>
                </a:cubicBezTo>
                <a:cubicBezTo>
                  <a:pt x="10932" y="8307"/>
                  <a:pt x="10927" y="8296"/>
                  <a:pt x="10927" y="8307"/>
                </a:cubicBezTo>
                <a:close/>
                <a:moveTo>
                  <a:pt x="11017" y="8350"/>
                </a:moveTo>
                <a:cubicBezTo>
                  <a:pt x="11011" y="8350"/>
                  <a:pt x="11005" y="8339"/>
                  <a:pt x="11005" y="8350"/>
                </a:cubicBezTo>
                <a:cubicBezTo>
                  <a:pt x="11011" y="8350"/>
                  <a:pt x="11017" y="8350"/>
                  <a:pt x="11022" y="8361"/>
                </a:cubicBezTo>
                <a:cubicBezTo>
                  <a:pt x="11022" y="8361"/>
                  <a:pt x="11028" y="8361"/>
                  <a:pt x="11033" y="8361"/>
                </a:cubicBezTo>
                <a:cubicBezTo>
                  <a:pt x="11033" y="8350"/>
                  <a:pt x="11022" y="8350"/>
                  <a:pt x="11022" y="8350"/>
                </a:cubicBezTo>
                <a:cubicBezTo>
                  <a:pt x="11017" y="8350"/>
                  <a:pt x="11017" y="8350"/>
                  <a:pt x="11017" y="8350"/>
                </a:cubicBezTo>
                <a:close/>
                <a:moveTo>
                  <a:pt x="11692" y="9253"/>
                </a:moveTo>
                <a:cubicBezTo>
                  <a:pt x="11692" y="9253"/>
                  <a:pt x="11692" y="9253"/>
                  <a:pt x="11692" y="9253"/>
                </a:cubicBezTo>
                <a:cubicBezTo>
                  <a:pt x="11692" y="9253"/>
                  <a:pt x="11692" y="9242"/>
                  <a:pt x="11686" y="9242"/>
                </a:cubicBezTo>
                <a:cubicBezTo>
                  <a:pt x="11686" y="9253"/>
                  <a:pt x="11686" y="9253"/>
                  <a:pt x="11692" y="9253"/>
                </a:cubicBezTo>
                <a:close/>
                <a:moveTo>
                  <a:pt x="12001" y="9435"/>
                </a:moveTo>
                <a:cubicBezTo>
                  <a:pt x="12001" y="9435"/>
                  <a:pt x="12001" y="9435"/>
                  <a:pt x="11996" y="9435"/>
                </a:cubicBezTo>
                <a:cubicBezTo>
                  <a:pt x="11996" y="9446"/>
                  <a:pt x="11996" y="9435"/>
                  <a:pt x="11996" y="9446"/>
                </a:cubicBezTo>
                <a:cubicBezTo>
                  <a:pt x="11990" y="9446"/>
                  <a:pt x="11990" y="9446"/>
                  <a:pt x="11990" y="9446"/>
                </a:cubicBezTo>
                <a:cubicBezTo>
                  <a:pt x="11984" y="9457"/>
                  <a:pt x="11984" y="9457"/>
                  <a:pt x="11979" y="9457"/>
                </a:cubicBezTo>
                <a:cubicBezTo>
                  <a:pt x="11973" y="9457"/>
                  <a:pt x="11973" y="9457"/>
                  <a:pt x="11973" y="9457"/>
                </a:cubicBezTo>
                <a:cubicBezTo>
                  <a:pt x="11967" y="9457"/>
                  <a:pt x="11973" y="9457"/>
                  <a:pt x="11973" y="9467"/>
                </a:cubicBezTo>
                <a:cubicBezTo>
                  <a:pt x="11973" y="9467"/>
                  <a:pt x="11973" y="9478"/>
                  <a:pt x="11973" y="9478"/>
                </a:cubicBezTo>
                <a:cubicBezTo>
                  <a:pt x="11973" y="9478"/>
                  <a:pt x="11979" y="9489"/>
                  <a:pt x="11979" y="9489"/>
                </a:cubicBezTo>
                <a:cubicBezTo>
                  <a:pt x="11979" y="9500"/>
                  <a:pt x="11979" y="9500"/>
                  <a:pt x="11984" y="9510"/>
                </a:cubicBezTo>
                <a:cubicBezTo>
                  <a:pt x="11990" y="9510"/>
                  <a:pt x="11996" y="9510"/>
                  <a:pt x="12001" y="9510"/>
                </a:cubicBezTo>
                <a:cubicBezTo>
                  <a:pt x="12001" y="9510"/>
                  <a:pt x="12007" y="9521"/>
                  <a:pt x="12013" y="9521"/>
                </a:cubicBezTo>
                <a:cubicBezTo>
                  <a:pt x="12018" y="9521"/>
                  <a:pt x="12024" y="9510"/>
                  <a:pt x="12024" y="9510"/>
                </a:cubicBezTo>
                <a:cubicBezTo>
                  <a:pt x="12029" y="9510"/>
                  <a:pt x="12029" y="9510"/>
                  <a:pt x="12035" y="9510"/>
                </a:cubicBezTo>
                <a:cubicBezTo>
                  <a:pt x="12035" y="9510"/>
                  <a:pt x="12035" y="9510"/>
                  <a:pt x="12041" y="9510"/>
                </a:cubicBezTo>
                <a:cubicBezTo>
                  <a:pt x="12041" y="9500"/>
                  <a:pt x="12046" y="9500"/>
                  <a:pt x="12046" y="9500"/>
                </a:cubicBezTo>
                <a:cubicBezTo>
                  <a:pt x="12052" y="9500"/>
                  <a:pt x="12052" y="9500"/>
                  <a:pt x="12052" y="9500"/>
                </a:cubicBezTo>
                <a:cubicBezTo>
                  <a:pt x="12058" y="9489"/>
                  <a:pt x="12058" y="9489"/>
                  <a:pt x="12058" y="9489"/>
                </a:cubicBezTo>
                <a:cubicBezTo>
                  <a:pt x="12063" y="9478"/>
                  <a:pt x="12063" y="9467"/>
                  <a:pt x="12063" y="9467"/>
                </a:cubicBezTo>
                <a:cubicBezTo>
                  <a:pt x="12069" y="9467"/>
                  <a:pt x="12069" y="9467"/>
                  <a:pt x="12074" y="9467"/>
                </a:cubicBezTo>
                <a:cubicBezTo>
                  <a:pt x="12074" y="9467"/>
                  <a:pt x="12080" y="9467"/>
                  <a:pt x="12080" y="9467"/>
                </a:cubicBezTo>
                <a:cubicBezTo>
                  <a:pt x="12086" y="9467"/>
                  <a:pt x="12091" y="9478"/>
                  <a:pt x="12086" y="9457"/>
                </a:cubicBezTo>
                <a:cubicBezTo>
                  <a:pt x="12086" y="9457"/>
                  <a:pt x="12086" y="9446"/>
                  <a:pt x="12080" y="9446"/>
                </a:cubicBezTo>
                <a:cubicBezTo>
                  <a:pt x="12080" y="9435"/>
                  <a:pt x="12074" y="9424"/>
                  <a:pt x="12080" y="9424"/>
                </a:cubicBezTo>
                <a:cubicBezTo>
                  <a:pt x="12086" y="9424"/>
                  <a:pt x="12086" y="9424"/>
                  <a:pt x="12086" y="9424"/>
                </a:cubicBezTo>
                <a:cubicBezTo>
                  <a:pt x="12091" y="9414"/>
                  <a:pt x="12091" y="9414"/>
                  <a:pt x="12091" y="9414"/>
                </a:cubicBezTo>
                <a:cubicBezTo>
                  <a:pt x="12097" y="9403"/>
                  <a:pt x="12103" y="9403"/>
                  <a:pt x="12103" y="9403"/>
                </a:cubicBezTo>
                <a:cubicBezTo>
                  <a:pt x="12103" y="9392"/>
                  <a:pt x="12108" y="9392"/>
                  <a:pt x="12108" y="9392"/>
                </a:cubicBezTo>
                <a:cubicBezTo>
                  <a:pt x="12108" y="9381"/>
                  <a:pt x="12114" y="9381"/>
                  <a:pt x="12114" y="9381"/>
                </a:cubicBezTo>
                <a:cubicBezTo>
                  <a:pt x="12119" y="9381"/>
                  <a:pt x="12125" y="9371"/>
                  <a:pt x="12119" y="9371"/>
                </a:cubicBezTo>
                <a:cubicBezTo>
                  <a:pt x="12119" y="9371"/>
                  <a:pt x="12114" y="9371"/>
                  <a:pt x="12114" y="9371"/>
                </a:cubicBezTo>
                <a:cubicBezTo>
                  <a:pt x="12114" y="9371"/>
                  <a:pt x="12108" y="9381"/>
                  <a:pt x="12108" y="9381"/>
                </a:cubicBezTo>
                <a:cubicBezTo>
                  <a:pt x="12103" y="9381"/>
                  <a:pt x="12103" y="9381"/>
                  <a:pt x="12097" y="9392"/>
                </a:cubicBezTo>
                <a:cubicBezTo>
                  <a:pt x="12091" y="9392"/>
                  <a:pt x="12086" y="9392"/>
                  <a:pt x="12086" y="9403"/>
                </a:cubicBezTo>
                <a:cubicBezTo>
                  <a:pt x="12080" y="9403"/>
                  <a:pt x="12074" y="9403"/>
                  <a:pt x="12069" y="9403"/>
                </a:cubicBezTo>
                <a:cubicBezTo>
                  <a:pt x="12063" y="9414"/>
                  <a:pt x="12063" y="9424"/>
                  <a:pt x="12058" y="9424"/>
                </a:cubicBezTo>
                <a:cubicBezTo>
                  <a:pt x="12052" y="9424"/>
                  <a:pt x="12046" y="9414"/>
                  <a:pt x="12041" y="9424"/>
                </a:cubicBezTo>
                <a:cubicBezTo>
                  <a:pt x="12035" y="9424"/>
                  <a:pt x="12035" y="9414"/>
                  <a:pt x="12029" y="9414"/>
                </a:cubicBezTo>
                <a:cubicBezTo>
                  <a:pt x="12024" y="9414"/>
                  <a:pt x="12024" y="9414"/>
                  <a:pt x="12024" y="9414"/>
                </a:cubicBezTo>
                <a:cubicBezTo>
                  <a:pt x="12018" y="9414"/>
                  <a:pt x="12018" y="9414"/>
                  <a:pt x="12018" y="9403"/>
                </a:cubicBezTo>
                <a:cubicBezTo>
                  <a:pt x="12013" y="9403"/>
                  <a:pt x="12013" y="9414"/>
                  <a:pt x="12013" y="9414"/>
                </a:cubicBezTo>
                <a:cubicBezTo>
                  <a:pt x="12013" y="9424"/>
                  <a:pt x="12013" y="9424"/>
                  <a:pt x="12013" y="9424"/>
                </a:cubicBezTo>
                <a:cubicBezTo>
                  <a:pt x="12007" y="9435"/>
                  <a:pt x="12001" y="9424"/>
                  <a:pt x="12001" y="9435"/>
                </a:cubicBezTo>
                <a:close/>
                <a:moveTo>
                  <a:pt x="11416" y="8876"/>
                </a:moveTo>
                <a:cubicBezTo>
                  <a:pt x="11416" y="8876"/>
                  <a:pt x="11422" y="8887"/>
                  <a:pt x="11422" y="8887"/>
                </a:cubicBezTo>
                <a:cubicBezTo>
                  <a:pt x="11422" y="8876"/>
                  <a:pt x="11422" y="8876"/>
                  <a:pt x="11422" y="8876"/>
                </a:cubicBezTo>
                <a:cubicBezTo>
                  <a:pt x="11416" y="8866"/>
                  <a:pt x="11416" y="8866"/>
                  <a:pt x="11416" y="8876"/>
                </a:cubicBezTo>
                <a:close/>
                <a:moveTo>
                  <a:pt x="10943" y="8264"/>
                </a:moveTo>
                <a:cubicBezTo>
                  <a:pt x="10949" y="8264"/>
                  <a:pt x="10943" y="8253"/>
                  <a:pt x="10943" y="8253"/>
                </a:cubicBezTo>
                <a:cubicBezTo>
                  <a:pt x="10938" y="8253"/>
                  <a:pt x="10938" y="8253"/>
                  <a:pt x="10932" y="8253"/>
                </a:cubicBezTo>
                <a:cubicBezTo>
                  <a:pt x="10932" y="8242"/>
                  <a:pt x="10927" y="8242"/>
                  <a:pt x="10932" y="8253"/>
                </a:cubicBezTo>
                <a:cubicBezTo>
                  <a:pt x="10932" y="8253"/>
                  <a:pt x="10932" y="8253"/>
                  <a:pt x="10932" y="8253"/>
                </a:cubicBezTo>
                <a:cubicBezTo>
                  <a:pt x="10938" y="8253"/>
                  <a:pt x="10938" y="8253"/>
                  <a:pt x="10938" y="8253"/>
                </a:cubicBezTo>
                <a:cubicBezTo>
                  <a:pt x="10938" y="8264"/>
                  <a:pt x="10943" y="8264"/>
                  <a:pt x="10943" y="8264"/>
                </a:cubicBezTo>
                <a:close/>
                <a:moveTo>
                  <a:pt x="10955" y="8296"/>
                </a:moveTo>
                <a:cubicBezTo>
                  <a:pt x="10960" y="8296"/>
                  <a:pt x="10960" y="8296"/>
                  <a:pt x="10960" y="8296"/>
                </a:cubicBezTo>
                <a:cubicBezTo>
                  <a:pt x="10966" y="8296"/>
                  <a:pt x="10966" y="8296"/>
                  <a:pt x="10966" y="8296"/>
                </a:cubicBezTo>
                <a:cubicBezTo>
                  <a:pt x="10972" y="8296"/>
                  <a:pt x="10977" y="8296"/>
                  <a:pt x="10977" y="8296"/>
                </a:cubicBezTo>
                <a:cubicBezTo>
                  <a:pt x="10983" y="8296"/>
                  <a:pt x="10988" y="8296"/>
                  <a:pt x="10988" y="8296"/>
                </a:cubicBezTo>
                <a:cubicBezTo>
                  <a:pt x="10994" y="8296"/>
                  <a:pt x="11000" y="8296"/>
                  <a:pt x="10994" y="8296"/>
                </a:cubicBezTo>
                <a:cubicBezTo>
                  <a:pt x="10994" y="8296"/>
                  <a:pt x="10988" y="8296"/>
                  <a:pt x="10988" y="8296"/>
                </a:cubicBezTo>
                <a:cubicBezTo>
                  <a:pt x="10983" y="8296"/>
                  <a:pt x="10977" y="8296"/>
                  <a:pt x="10972" y="8285"/>
                </a:cubicBezTo>
                <a:cubicBezTo>
                  <a:pt x="10972" y="8285"/>
                  <a:pt x="10972" y="8285"/>
                  <a:pt x="10966" y="8285"/>
                </a:cubicBezTo>
                <a:cubicBezTo>
                  <a:pt x="10966" y="8285"/>
                  <a:pt x="10966" y="8285"/>
                  <a:pt x="10960" y="8285"/>
                </a:cubicBezTo>
                <a:cubicBezTo>
                  <a:pt x="10960" y="8285"/>
                  <a:pt x="10960" y="8285"/>
                  <a:pt x="10955" y="8285"/>
                </a:cubicBezTo>
                <a:cubicBezTo>
                  <a:pt x="10955" y="8285"/>
                  <a:pt x="10949" y="8275"/>
                  <a:pt x="10949" y="8285"/>
                </a:cubicBezTo>
                <a:cubicBezTo>
                  <a:pt x="10943" y="8296"/>
                  <a:pt x="10955" y="8296"/>
                  <a:pt x="10955" y="8296"/>
                </a:cubicBezTo>
                <a:close/>
                <a:moveTo>
                  <a:pt x="10955" y="8275"/>
                </a:moveTo>
                <a:cubicBezTo>
                  <a:pt x="10955" y="8275"/>
                  <a:pt x="10955" y="8275"/>
                  <a:pt x="10960" y="8275"/>
                </a:cubicBezTo>
                <a:cubicBezTo>
                  <a:pt x="10960" y="8275"/>
                  <a:pt x="10966" y="8275"/>
                  <a:pt x="10966" y="8275"/>
                </a:cubicBezTo>
                <a:cubicBezTo>
                  <a:pt x="10966" y="8275"/>
                  <a:pt x="10977" y="8275"/>
                  <a:pt x="10977" y="8264"/>
                </a:cubicBezTo>
                <a:cubicBezTo>
                  <a:pt x="10977" y="8264"/>
                  <a:pt x="10966" y="8264"/>
                  <a:pt x="10966" y="8264"/>
                </a:cubicBezTo>
                <a:cubicBezTo>
                  <a:pt x="10960" y="8264"/>
                  <a:pt x="10960" y="8264"/>
                  <a:pt x="10955" y="8264"/>
                </a:cubicBezTo>
                <a:cubicBezTo>
                  <a:pt x="10955" y="8264"/>
                  <a:pt x="10949" y="8253"/>
                  <a:pt x="10949" y="8253"/>
                </a:cubicBezTo>
                <a:cubicBezTo>
                  <a:pt x="10949" y="8253"/>
                  <a:pt x="10949" y="8264"/>
                  <a:pt x="10949" y="8264"/>
                </a:cubicBezTo>
                <a:cubicBezTo>
                  <a:pt x="10949" y="8264"/>
                  <a:pt x="10949" y="8264"/>
                  <a:pt x="10949" y="8264"/>
                </a:cubicBezTo>
                <a:cubicBezTo>
                  <a:pt x="10949" y="8264"/>
                  <a:pt x="10949" y="8264"/>
                  <a:pt x="10955" y="8275"/>
                </a:cubicBezTo>
                <a:close/>
                <a:moveTo>
                  <a:pt x="10994" y="8328"/>
                </a:moveTo>
                <a:cubicBezTo>
                  <a:pt x="10994" y="8318"/>
                  <a:pt x="10983" y="8318"/>
                  <a:pt x="10983" y="8318"/>
                </a:cubicBezTo>
                <a:cubicBezTo>
                  <a:pt x="10977" y="8328"/>
                  <a:pt x="10977" y="8318"/>
                  <a:pt x="10972" y="8318"/>
                </a:cubicBezTo>
                <a:cubicBezTo>
                  <a:pt x="10972" y="8318"/>
                  <a:pt x="10972" y="8318"/>
                  <a:pt x="10966" y="8318"/>
                </a:cubicBezTo>
                <a:cubicBezTo>
                  <a:pt x="10966" y="8318"/>
                  <a:pt x="10960" y="8318"/>
                  <a:pt x="10960" y="8318"/>
                </a:cubicBezTo>
                <a:cubicBezTo>
                  <a:pt x="10966" y="8318"/>
                  <a:pt x="10966" y="8318"/>
                  <a:pt x="10966" y="8318"/>
                </a:cubicBezTo>
                <a:cubicBezTo>
                  <a:pt x="10966" y="8328"/>
                  <a:pt x="10960" y="8318"/>
                  <a:pt x="10966" y="8328"/>
                </a:cubicBezTo>
                <a:cubicBezTo>
                  <a:pt x="10972" y="8328"/>
                  <a:pt x="10972" y="8328"/>
                  <a:pt x="10977" y="8328"/>
                </a:cubicBezTo>
                <a:cubicBezTo>
                  <a:pt x="10983" y="8328"/>
                  <a:pt x="10983" y="8328"/>
                  <a:pt x="10988" y="8328"/>
                </a:cubicBezTo>
                <a:cubicBezTo>
                  <a:pt x="10988" y="8328"/>
                  <a:pt x="10994" y="8328"/>
                  <a:pt x="10994" y="8328"/>
                </a:cubicBezTo>
                <a:close/>
                <a:moveTo>
                  <a:pt x="10972" y="8361"/>
                </a:moveTo>
                <a:cubicBezTo>
                  <a:pt x="10972" y="8361"/>
                  <a:pt x="10972" y="8361"/>
                  <a:pt x="10977" y="8350"/>
                </a:cubicBezTo>
                <a:cubicBezTo>
                  <a:pt x="10977" y="8350"/>
                  <a:pt x="10977" y="8361"/>
                  <a:pt x="10977" y="8361"/>
                </a:cubicBezTo>
                <a:cubicBezTo>
                  <a:pt x="10983" y="8350"/>
                  <a:pt x="10977" y="8350"/>
                  <a:pt x="10977" y="8350"/>
                </a:cubicBezTo>
                <a:cubicBezTo>
                  <a:pt x="10977" y="8350"/>
                  <a:pt x="10972" y="8350"/>
                  <a:pt x="10972" y="8361"/>
                </a:cubicBezTo>
                <a:close/>
                <a:moveTo>
                  <a:pt x="10612" y="6029"/>
                </a:moveTo>
                <a:cubicBezTo>
                  <a:pt x="10606" y="6029"/>
                  <a:pt x="10606" y="6029"/>
                  <a:pt x="10612" y="6029"/>
                </a:cubicBezTo>
                <a:cubicBezTo>
                  <a:pt x="10612" y="6029"/>
                  <a:pt x="10612" y="6018"/>
                  <a:pt x="10612" y="6029"/>
                </a:cubicBezTo>
                <a:close/>
                <a:moveTo>
                  <a:pt x="11332" y="5481"/>
                </a:moveTo>
                <a:cubicBezTo>
                  <a:pt x="11332" y="5481"/>
                  <a:pt x="11332" y="5481"/>
                  <a:pt x="11326" y="5481"/>
                </a:cubicBezTo>
                <a:cubicBezTo>
                  <a:pt x="11326" y="5481"/>
                  <a:pt x="11320" y="5481"/>
                  <a:pt x="11320" y="5481"/>
                </a:cubicBezTo>
                <a:cubicBezTo>
                  <a:pt x="11320" y="5481"/>
                  <a:pt x="11326" y="5491"/>
                  <a:pt x="11326" y="5491"/>
                </a:cubicBezTo>
                <a:cubicBezTo>
                  <a:pt x="11332" y="5491"/>
                  <a:pt x="11332" y="5481"/>
                  <a:pt x="11332" y="5481"/>
                </a:cubicBezTo>
                <a:close/>
                <a:moveTo>
                  <a:pt x="11315" y="5502"/>
                </a:moveTo>
                <a:cubicBezTo>
                  <a:pt x="11315" y="5502"/>
                  <a:pt x="11315" y="5502"/>
                  <a:pt x="11315" y="5502"/>
                </a:cubicBezTo>
                <a:cubicBezTo>
                  <a:pt x="11315" y="5513"/>
                  <a:pt x="11315" y="5513"/>
                  <a:pt x="11320" y="5502"/>
                </a:cubicBezTo>
                <a:cubicBezTo>
                  <a:pt x="11320" y="5502"/>
                  <a:pt x="11320" y="5502"/>
                  <a:pt x="11320" y="5502"/>
                </a:cubicBezTo>
                <a:cubicBezTo>
                  <a:pt x="11320" y="5502"/>
                  <a:pt x="11320" y="5502"/>
                  <a:pt x="11315" y="5502"/>
                </a:cubicBezTo>
                <a:close/>
                <a:moveTo>
                  <a:pt x="11315" y="5728"/>
                </a:moveTo>
                <a:cubicBezTo>
                  <a:pt x="11315" y="5728"/>
                  <a:pt x="11320" y="5728"/>
                  <a:pt x="11320" y="5728"/>
                </a:cubicBezTo>
                <a:cubicBezTo>
                  <a:pt x="11326" y="5728"/>
                  <a:pt x="11326" y="5728"/>
                  <a:pt x="11332" y="5739"/>
                </a:cubicBezTo>
                <a:cubicBezTo>
                  <a:pt x="11332" y="5739"/>
                  <a:pt x="11332" y="5739"/>
                  <a:pt x="11337" y="5739"/>
                </a:cubicBezTo>
                <a:cubicBezTo>
                  <a:pt x="11343" y="5749"/>
                  <a:pt x="11343" y="5749"/>
                  <a:pt x="11343" y="5760"/>
                </a:cubicBezTo>
                <a:cubicBezTo>
                  <a:pt x="11343" y="5760"/>
                  <a:pt x="11343" y="5771"/>
                  <a:pt x="11349" y="5771"/>
                </a:cubicBezTo>
                <a:cubicBezTo>
                  <a:pt x="11349" y="5771"/>
                  <a:pt x="11349" y="5771"/>
                  <a:pt x="11349" y="5760"/>
                </a:cubicBezTo>
                <a:cubicBezTo>
                  <a:pt x="11354" y="5760"/>
                  <a:pt x="11360" y="5749"/>
                  <a:pt x="11365" y="5749"/>
                </a:cubicBezTo>
                <a:cubicBezTo>
                  <a:pt x="11371" y="5749"/>
                  <a:pt x="11377" y="5749"/>
                  <a:pt x="11371" y="5739"/>
                </a:cubicBezTo>
                <a:cubicBezTo>
                  <a:pt x="11371" y="5739"/>
                  <a:pt x="11371" y="5728"/>
                  <a:pt x="11371" y="5728"/>
                </a:cubicBezTo>
                <a:cubicBezTo>
                  <a:pt x="11365" y="5728"/>
                  <a:pt x="11365" y="5728"/>
                  <a:pt x="11365" y="5728"/>
                </a:cubicBezTo>
                <a:cubicBezTo>
                  <a:pt x="11360" y="5717"/>
                  <a:pt x="11360" y="5706"/>
                  <a:pt x="11354" y="5706"/>
                </a:cubicBezTo>
                <a:cubicBezTo>
                  <a:pt x="11354" y="5706"/>
                  <a:pt x="11349" y="5717"/>
                  <a:pt x="11343" y="5717"/>
                </a:cubicBezTo>
                <a:cubicBezTo>
                  <a:pt x="11343" y="5717"/>
                  <a:pt x="11337" y="5717"/>
                  <a:pt x="11332" y="5728"/>
                </a:cubicBezTo>
                <a:cubicBezTo>
                  <a:pt x="11332" y="5728"/>
                  <a:pt x="11332" y="5728"/>
                  <a:pt x="11326" y="5728"/>
                </a:cubicBezTo>
                <a:cubicBezTo>
                  <a:pt x="11326" y="5728"/>
                  <a:pt x="11326" y="5728"/>
                  <a:pt x="11326" y="5728"/>
                </a:cubicBezTo>
                <a:cubicBezTo>
                  <a:pt x="11320" y="5728"/>
                  <a:pt x="11315" y="5717"/>
                  <a:pt x="11315" y="5728"/>
                </a:cubicBezTo>
                <a:close/>
                <a:moveTo>
                  <a:pt x="11287" y="5513"/>
                </a:moveTo>
                <a:cubicBezTo>
                  <a:pt x="11287" y="5513"/>
                  <a:pt x="11287" y="5513"/>
                  <a:pt x="11287" y="5513"/>
                </a:cubicBezTo>
                <a:cubicBezTo>
                  <a:pt x="11287" y="5513"/>
                  <a:pt x="11281" y="5513"/>
                  <a:pt x="11281" y="5513"/>
                </a:cubicBezTo>
                <a:cubicBezTo>
                  <a:pt x="11281" y="5513"/>
                  <a:pt x="11287" y="5524"/>
                  <a:pt x="11287" y="5524"/>
                </a:cubicBezTo>
                <a:cubicBezTo>
                  <a:pt x="11287" y="5524"/>
                  <a:pt x="11287" y="5513"/>
                  <a:pt x="11287" y="5513"/>
                </a:cubicBezTo>
                <a:close/>
                <a:moveTo>
                  <a:pt x="11202" y="5481"/>
                </a:moveTo>
                <a:cubicBezTo>
                  <a:pt x="11202" y="5470"/>
                  <a:pt x="11197" y="5470"/>
                  <a:pt x="11197" y="5470"/>
                </a:cubicBezTo>
                <a:cubicBezTo>
                  <a:pt x="11191" y="5459"/>
                  <a:pt x="11185" y="5470"/>
                  <a:pt x="11185" y="5459"/>
                </a:cubicBezTo>
                <a:cubicBezTo>
                  <a:pt x="11180" y="5459"/>
                  <a:pt x="11180" y="5448"/>
                  <a:pt x="11174" y="5448"/>
                </a:cubicBezTo>
                <a:cubicBezTo>
                  <a:pt x="11174" y="5459"/>
                  <a:pt x="11174" y="5459"/>
                  <a:pt x="11174" y="5459"/>
                </a:cubicBezTo>
                <a:cubicBezTo>
                  <a:pt x="11174" y="5470"/>
                  <a:pt x="11174" y="5481"/>
                  <a:pt x="11169" y="5481"/>
                </a:cubicBezTo>
                <a:cubicBezTo>
                  <a:pt x="11163" y="5481"/>
                  <a:pt x="11163" y="5470"/>
                  <a:pt x="11163" y="5481"/>
                </a:cubicBezTo>
                <a:cubicBezTo>
                  <a:pt x="11157" y="5481"/>
                  <a:pt x="11157" y="5491"/>
                  <a:pt x="11157" y="5491"/>
                </a:cubicBezTo>
                <a:cubicBezTo>
                  <a:pt x="11157" y="5502"/>
                  <a:pt x="11163" y="5513"/>
                  <a:pt x="11163" y="5502"/>
                </a:cubicBezTo>
                <a:cubicBezTo>
                  <a:pt x="11169" y="5502"/>
                  <a:pt x="11163" y="5491"/>
                  <a:pt x="11169" y="5491"/>
                </a:cubicBezTo>
                <a:cubicBezTo>
                  <a:pt x="11169" y="5491"/>
                  <a:pt x="11169" y="5491"/>
                  <a:pt x="11169" y="5491"/>
                </a:cubicBezTo>
                <a:cubicBezTo>
                  <a:pt x="11174" y="5491"/>
                  <a:pt x="11174" y="5502"/>
                  <a:pt x="11174" y="5502"/>
                </a:cubicBezTo>
                <a:cubicBezTo>
                  <a:pt x="11180" y="5513"/>
                  <a:pt x="11180" y="5513"/>
                  <a:pt x="11180" y="5513"/>
                </a:cubicBezTo>
                <a:cubicBezTo>
                  <a:pt x="11185" y="5524"/>
                  <a:pt x="11185" y="5524"/>
                  <a:pt x="11185" y="5524"/>
                </a:cubicBezTo>
                <a:cubicBezTo>
                  <a:pt x="11191" y="5524"/>
                  <a:pt x="11191" y="5524"/>
                  <a:pt x="11191" y="5534"/>
                </a:cubicBezTo>
                <a:cubicBezTo>
                  <a:pt x="11197" y="5534"/>
                  <a:pt x="11191" y="5545"/>
                  <a:pt x="11197" y="5545"/>
                </a:cubicBezTo>
                <a:cubicBezTo>
                  <a:pt x="11197" y="5545"/>
                  <a:pt x="11202" y="5524"/>
                  <a:pt x="11197" y="5524"/>
                </a:cubicBezTo>
                <a:cubicBezTo>
                  <a:pt x="11197" y="5513"/>
                  <a:pt x="11191" y="5524"/>
                  <a:pt x="11191" y="5513"/>
                </a:cubicBezTo>
                <a:cubicBezTo>
                  <a:pt x="11191" y="5513"/>
                  <a:pt x="11191" y="5513"/>
                  <a:pt x="11191" y="5513"/>
                </a:cubicBezTo>
                <a:cubicBezTo>
                  <a:pt x="11191" y="5502"/>
                  <a:pt x="11185" y="5491"/>
                  <a:pt x="11185" y="5481"/>
                </a:cubicBezTo>
                <a:cubicBezTo>
                  <a:pt x="11191" y="5481"/>
                  <a:pt x="11191" y="5491"/>
                  <a:pt x="11197" y="5502"/>
                </a:cubicBezTo>
                <a:cubicBezTo>
                  <a:pt x="11197" y="5502"/>
                  <a:pt x="11197" y="5502"/>
                  <a:pt x="11202" y="5513"/>
                </a:cubicBezTo>
                <a:cubicBezTo>
                  <a:pt x="11202" y="5513"/>
                  <a:pt x="11202" y="5524"/>
                  <a:pt x="11202" y="5524"/>
                </a:cubicBezTo>
                <a:cubicBezTo>
                  <a:pt x="11202" y="5513"/>
                  <a:pt x="11202" y="5513"/>
                  <a:pt x="11202" y="5502"/>
                </a:cubicBezTo>
                <a:cubicBezTo>
                  <a:pt x="11202" y="5502"/>
                  <a:pt x="11202" y="5491"/>
                  <a:pt x="11202" y="5491"/>
                </a:cubicBezTo>
                <a:cubicBezTo>
                  <a:pt x="11202" y="5481"/>
                  <a:pt x="11202" y="5481"/>
                  <a:pt x="11202" y="5481"/>
                </a:cubicBezTo>
                <a:close/>
                <a:moveTo>
                  <a:pt x="11304" y="5803"/>
                </a:moveTo>
                <a:cubicBezTo>
                  <a:pt x="11304" y="5814"/>
                  <a:pt x="11309" y="5814"/>
                  <a:pt x="11309" y="5824"/>
                </a:cubicBezTo>
                <a:cubicBezTo>
                  <a:pt x="11309" y="5824"/>
                  <a:pt x="11304" y="5835"/>
                  <a:pt x="11304" y="5835"/>
                </a:cubicBezTo>
                <a:cubicBezTo>
                  <a:pt x="11298" y="5857"/>
                  <a:pt x="11309" y="5846"/>
                  <a:pt x="11309" y="5857"/>
                </a:cubicBezTo>
                <a:cubicBezTo>
                  <a:pt x="11315" y="5857"/>
                  <a:pt x="11315" y="5857"/>
                  <a:pt x="11315" y="5857"/>
                </a:cubicBezTo>
                <a:cubicBezTo>
                  <a:pt x="11320" y="5857"/>
                  <a:pt x="11320" y="5857"/>
                  <a:pt x="11320" y="5867"/>
                </a:cubicBezTo>
                <a:cubicBezTo>
                  <a:pt x="11326" y="5878"/>
                  <a:pt x="11320" y="5878"/>
                  <a:pt x="11315" y="5889"/>
                </a:cubicBezTo>
                <a:cubicBezTo>
                  <a:pt x="11315" y="5889"/>
                  <a:pt x="11315" y="5900"/>
                  <a:pt x="11315" y="5900"/>
                </a:cubicBezTo>
                <a:cubicBezTo>
                  <a:pt x="11315" y="5910"/>
                  <a:pt x="11315" y="5910"/>
                  <a:pt x="11315" y="5910"/>
                </a:cubicBezTo>
                <a:cubicBezTo>
                  <a:pt x="11320" y="5910"/>
                  <a:pt x="11320" y="5910"/>
                  <a:pt x="11320" y="5900"/>
                </a:cubicBezTo>
                <a:cubicBezTo>
                  <a:pt x="11320" y="5900"/>
                  <a:pt x="11326" y="5889"/>
                  <a:pt x="11326" y="5889"/>
                </a:cubicBezTo>
                <a:cubicBezTo>
                  <a:pt x="11332" y="5878"/>
                  <a:pt x="11332" y="5857"/>
                  <a:pt x="11343" y="5857"/>
                </a:cubicBezTo>
                <a:cubicBezTo>
                  <a:pt x="11343" y="5846"/>
                  <a:pt x="11349" y="5846"/>
                  <a:pt x="11354" y="5846"/>
                </a:cubicBezTo>
                <a:cubicBezTo>
                  <a:pt x="11360" y="5846"/>
                  <a:pt x="11365" y="5846"/>
                  <a:pt x="11371" y="5835"/>
                </a:cubicBezTo>
                <a:cubicBezTo>
                  <a:pt x="11371" y="5835"/>
                  <a:pt x="11377" y="5824"/>
                  <a:pt x="11377" y="5824"/>
                </a:cubicBezTo>
                <a:cubicBezTo>
                  <a:pt x="11382" y="5814"/>
                  <a:pt x="11382" y="5814"/>
                  <a:pt x="11388" y="5814"/>
                </a:cubicBezTo>
                <a:cubicBezTo>
                  <a:pt x="11394" y="5814"/>
                  <a:pt x="11399" y="5814"/>
                  <a:pt x="11399" y="5814"/>
                </a:cubicBezTo>
                <a:cubicBezTo>
                  <a:pt x="11394" y="5803"/>
                  <a:pt x="11394" y="5803"/>
                  <a:pt x="11394" y="5803"/>
                </a:cubicBezTo>
                <a:cubicBezTo>
                  <a:pt x="11394" y="5803"/>
                  <a:pt x="11388" y="5792"/>
                  <a:pt x="11388" y="5792"/>
                </a:cubicBezTo>
                <a:cubicBezTo>
                  <a:pt x="11394" y="5792"/>
                  <a:pt x="11405" y="5803"/>
                  <a:pt x="11399" y="5792"/>
                </a:cubicBezTo>
                <a:cubicBezTo>
                  <a:pt x="11399" y="5781"/>
                  <a:pt x="11394" y="5781"/>
                  <a:pt x="11388" y="5771"/>
                </a:cubicBezTo>
                <a:cubicBezTo>
                  <a:pt x="11388" y="5771"/>
                  <a:pt x="11382" y="5771"/>
                  <a:pt x="11382" y="5781"/>
                </a:cubicBezTo>
                <a:cubicBezTo>
                  <a:pt x="11382" y="5781"/>
                  <a:pt x="11382" y="5792"/>
                  <a:pt x="11382" y="5792"/>
                </a:cubicBezTo>
                <a:cubicBezTo>
                  <a:pt x="11382" y="5803"/>
                  <a:pt x="11377" y="5792"/>
                  <a:pt x="11371" y="5792"/>
                </a:cubicBezTo>
                <a:cubicBezTo>
                  <a:pt x="11365" y="5781"/>
                  <a:pt x="11360" y="5781"/>
                  <a:pt x="11360" y="5781"/>
                </a:cubicBezTo>
                <a:cubicBezTo>
                  <a:pt x="11349" y="5792"/>
                  <a:pt x="11337" y="5792"/>
                  <a:pt x="11332" y="5803"/>
                </a:cubicBezTo>
                <a:cubicBezTo>
                  <a:pt x="11326" y="5803"/>
                  <a:pt x="11320" y="5814"/>
                  <a:pt x="11315" y="5814"/>
                </a:cubicBezTo>
                <a:cubicBezTo>
                  <a:pt x="11309" y="5814"/>
                  <a:pt x="11304" y="5803"/>
                  <a:pt x="11304" y="5803"/>
                </a:cubicBezTo>
                <a:close/>
                <a:moveTo>
                  <a:pt x="11298" y="5502"/>
                </a:moveTo>
                <a:cubicBezTo>
                  <a:pt x="11298" y="5502"/>
                  <a:pt x="11298" y="5513"/>
                  <a:pt x="11298" y="5513"/>
                </a:cubicBezTo>
                <a:cubicBezTo>
                  <a:pt x="11298" y="5513"/>
                  <a:pt x="11298" y="5513"/>
                  <a:pt x="11298" y="5513"/>
                </a:cubicBezTo>
                <a:cubicBezTo>
                  <a:pt x="11304" y="5513"/>
                  <a:pt x="11304" y="5513"/>
                  <a:pt x="11304" y="5513"/>
                </a:cubicBezTo>
                <a:cubicBezTo>
                  <a:pt x="11304" y="5513"/>
                  <a:pt x="11304" y="5502"/>
                  <a:pt x="11298" y="5502"/>
                </a:cubicBezTo>
                <a:close/>
                <a:moveTo>
                  <a:pt x="17166" y="2504"/>
                </a:moveTo>
                <a:cubicBezTo>
                  <a:pt x="17166" y="2504"/>
                  <a:pt x="17166" y="2504"/>
                  <a:pt x="17161" y="2504"/>
                </a:cubicBezTo>
                <a:cubicBezTo>
                  <a:pt x="17161" y="2504"/>
                  <a:pt x="17155" y="2504"/>
                  <a:pt x="17155" y="2504"/>
                </a:cubicBezTo>
                <a:cubicBezTo>
                  <a:pt x="17149" y="2504"/>
                  <a:pt x="17144" y="2504"/>
                  <a:pt x="17144" y="2504"/>
                </a:cubicBezTo>
                <a:cubicBezTo>
                  <a:pt x="17138" y="2504"/>
                  <a:pt x="17133" y="2504"/>
                  <a:pt x="17127" y="2493"/>
                </a:cubicBezTo>
                <a:cubicBezTo>
                  <a:pt x="17121" y="2493"/>
                  <a:pt x="17116" y="2493"/>
                  <a:pt x="17116" y="2493"/>
                </a:cubicBezTo>
                <a:cubicBezTo>
                  <a:pt x="17110" y="2493"/>
                  <a:pt x="17104" y="2493"/>
                  <a:pt x="17099" y="2493"/>
                </a:cubicBezTo>
                <a:cubicBezTo>
                  <a:pt x="17093" y="2493"/>
                  <a:pt x="17088" y="2482"/>
                  <a:pt x="17088" y="2493"/>
                </a:cubicBezTo>
                <a:cubicBezTo>
                  <a:pt x="17088" y="2504"/>
                  <a:pt x="17088" y="2515"/>
                  <a:pt x="17088" y="2525"/>
                </a:cubicBezTo>
                <a:cubicBezTo>
                  <a:pt x="17082" y="2536"/>
                  <a:pt x="17076" y="2536"/>
                  <a:pt x="17071" y="2536"/>
                </a:cubicBezTo>
                <a:cubicBezTo>
                  <a:pt x="17065" y="2536"/>
                  <a:pt x="17065" y="2536"/>
                  <a:pt x="17059" y="2536"/>
                </a:cubicBezTo>
                <a:cubicBezTo>
                  <a:pt x="17059" y="2536"/>
                  <a:pt x="17054" y="2536"/>
                  <a:pt x="17054" y="2536"/>
                </a:cubicBezTo>
                <a:cubicBezTo>
                  <a:pt x="17048" y="2547"/>
                  <a:pt x="17054" y="2547"/>
                  <a:pt x="17054" y="2558"/>
                </a:cubicBezTo>
                <a:cubicBezTo>
                  <a:pt x="17059" y="2568"/>
                  <a:pt x="17065" y="2558"/>
                  <a:pt x="17065" y="2558"/>
                </a:cubicBezTo>
                <a:cubicBezTo>
                  <a:pt x="17071" y="2568"/>
                  <a:pt x="17071" y="2568"/>
                  <a:pt x="17076" y="2568"/>
                </a:cubicBezTo>
                <a:cubicBezTo>
                  <a:pt x="17076" y="2568"/>
                  <a:pt x="17076" y="2568"/>
                  <a:pt x="17082" y="2568"/>
                </a:cubicBezTo>
                <a:cubicBezTo>
                  <a:pt x="17082" y="2568"/>
                  <a:pt x="17088" y="2579"/>
                  <a:pt x="17088" y="2579"/>
                </a:cubicBezTo>
                <a:cubicBezTo>
                  <a:pt x="17093" y="2590"/>
                  <a:pt x="17093" y="2590"/>
                  <a:pt x="17099" y="2590"/>
                </a:cubicBezTo>
                <a:cubicBezTo>
                  <a:pt x="17104" y="2590"/>
                  <a:pt x="17110" y="2590"/>
                  <a:pt x="17116" y="2590"/>
                </a:cubicBezTo>
                <a:cubicBezTo>
                  <a:pt x="17121" y="2601"/>
                  <a:pt x="17121" y="2601"/>
                  <a:pt x="17127" y="2601"/>
                </a:cubicBezTo>
                <a:cubicBezTo>
                  <a:pt x="17138" y="2601"/>
                  <a:pt x="17138" y="2601"/>
                  <a:pt x="17144" y="2590"/>
                </a:cubicBezTo>
                <a:cubicBezTo>
                  <a:pt x="17149" y="2579"/>
                  <a:pt x="17149" y="2579"/>
                  <a:pt x="17155" y="2568"/>
                </a:cubicBezTo>
                <a:cubicBezTo>
                  <a:pt x="17155" y="2568"/>
                  <a:pt x="17161" y="2568"/>
                  <a:pt x="17166" y="2558"/>
                </a:cubicBezTo>
                <a:cubicBezTo>
                  <a:pt x="17166" y="2558"/>
                  <a:pt x="17166" y="2558"/>
                  <a:pt x="17166" y="2547"/>
                </a:cubicBezTo>
                <a:cubicBezTo>
                  <a:pt x="17172" y="2547"/>
                  <a:pt x="17172" y="2547"/>
                  <a:pt x="17172" y="2536"/>
                </a:cubicBezTo>
                <a:cubicBezTo>
                  <a:pt x="17178" y="2536"/>
                  <a:pt x="17183" y="2525"/>
                  <a:pt x="17178" y="2515"/>
                </a:cubicBezTo>
                <a:cubicBezTo>
                  <a:pt x="17178" y="2515"/>
                  <a:pt x="17172" y="2515"/>
                  <a:pt x="17166" y="2504"/>
                </a:cubicBezTo>
                <a:close/>
                <a:moveTo>
                  <a:pt x="10246" y="5534"/>
                </a:moveTo>
                <a:cubicBezTo>
                  <a:pt x="10240" y="5534"/>
                  <a:pt x="10240" y="5545"/>
                  <a:pt x="10246" y="5545"/>
                </a:cubicBezTo>
                <a:cubicBezTo>
                  <a:pt x="10246" y="5556"/>
                  <a:pt x="10246" y="5567"/>
                  <a:pt x="10251" y="5567"/>
                </a:cubicBezTo>
                <a:cubicBezTo>
                  <a:pt x="10251" y="5567"/>
                  <a:pt x="10257" y="5577"/>
                  <a:pt x="10257" y="5567"/>
                </a:cubicBezTo>
                <a:cubicBezTo>
                  <a:pt x="10263" y="5567"/>
                  <a:pt x="10257" y="5567"/>
                  <a:pt x="10257" y="5567"/>
                </a:cubicBezTo>
                <a:cubicBezTo>
                  <a:pt x="10257" y="5556"/>
                  <a:pt x="10257" y="5556"/>
                  <a:pt x="10257" y="5556"/>
                </a:cubicBezTo>
                <a:cubicBezTo>
                  <a:pt x="10263" y="5556"/>
                  <a:pt x="10263" y="5556"/>
                  <a:pt x="10268" y="5545"/>
                </a:cubicBezTo>
                <a:cubicBezTo>
                  <a:pt x="10268" y="5545"/>
                  <a:pt x="10268" y="5545"/>
                  <a:pt x="10268" y="5534"/>
                </a:cubicBezTo>
                <a:cubicBezTo>
                  <a:pt x="10268" y="5534"/>
                  <a:pt x="10268" y="5524"/>
                  <a:pt x="10268" y="5524"/>
                </a:cubicBezTo>
                <a:cubicBezTo>
                  <a:pt x="10268" y="5524"/>
                  <a:pt x="10268" y="5524"/>
                  <a:pt x="10263" y="5524"/>
                </a:cubicBezTo>
                <a:cubicBezTo>
                  <a:pt x="10263" y="5524"/>
                  <a:pt x="10251" y="5524"/>
                  <a:pt x="10251" y="5534"/>
                </a:cubicBezTo>
                <a:cubicBezTo>
                  <a:pt x="10251" y="5545"/>
                  <a:pt x="10251" y="5545"/>
                  <a:pt x="10251" y="5545"/>
                </a:cubicBezTo>
                <a:cubicBezTo>
                  <a:pt x="10251" y="5545"/>
                  <a:pt x="10251" y="5545"/>
                  <a:pt x="10251" y="5545"/>
                </a:cubicBezTo>
                <a:cubicBezTo>
                  <a:pt x="10246" y="5545"/>
                  <a:pt x="10246" y="5534"/>
                  <a:pt x="10246" y="5534"/>
                </a:cubicBezTo>
                <a:close/>
                <a:moveTo>
                  <a:pt x="11399" y="5728"/>
                </a:moveTo>
                <a:cubicBezTo>
                  <a:pt x="11399" y="5728"/>
                  <a:pt x="11399" y="5728"/>
                  <a:pt x="11399" y="5728"/>
                </a:cubicBezTo>
                <a:cubicBezTo>
                  <a:pt x="11399" y="5717"/>
                  <a:pt x="11399" y="5717"/>
                  <a:pt x="11399" y="5717"/>
                </a:cubicBezTo>
                <a:cubicBezTo>
                  <a:pt x="11399" y="5717"/>
                  <a:pt x="11399" y="5706"/>
                  <a:pt x="11394" y="5706"/>
                </a:cubicBezTo>
                <a:cubicBezTo>
                  <a:pt x="11394" y="5706"/>
                  <a:pt x="11388" y="5717"/>
                  <a:pt x="11394" y="5717"/>
                </a:cubicBezTo>
                <a:cubicBezTo>
                  <a:pt x="11394" y="5717"/>
                  <a:pt x="11394" y="5717"/>
                  <a:pt x="11394" y="5717"/>
                </a:cubicBezTo>
                <a:cubicBezTo>
                  <a:pt x="11394" y="5728"/>
                  <a:pt x="11394" y="5728"/>
                  <a:pt x="11399" y="5728"/>
                </a:cubicBezTo>
                <a:close/>
                <a:moveTo>
                  <a:pt x="11124" y="5943"/>
                </a:moveTo>
                <a:cubicBezTo>
                  <a:pt x="11124" y="5932"/>
                  <a:pt x="11124" y="5932"/>
                  <a:pt x="11124" y="5932"/>
                </a:cubicBezTo>
                <a:cubicBezTo>
                  <a:pt x="11129" y="5932"/>
                  <a:pt x="11129" y="5932"/>
                  <a:pt x="11129" y="5921"/>
                </a:cubicBezTo>
                <a:cubicBezTo>
                  <a:pt x="11129" y="5921"/>
                  <a:pt x="11124" y="5921"/>
                  <a:pt x="11124" y="5921"/>
                </a:cubicBezTo>
                <a:cubicBezTo>
                  <a:pt x="11124" y="5921"/>
                  <a:pt x="11124" y="5910"/>
                  <a:pt x="11124" y="5910"/>
                </a:cubicBezTo>
                <a:cubicBezTo>
                  <a:pt x="11118" y="5910"/>
                  <a:pt x="11118" y="5910"/>
                  <a:pt x="11118" y="5910"/>
                </a:cubicBezTo>
                <a:cubicBezTo>
                  <a:pt x="11112" y="5910"/>
                  <a:pt x="11112" y="5910"/>
                  <a:pt x="11112" y="5910"/>
                </a:cubicBezTo>
                <a:cubicBezTo>
                  <a:pt x="11107" y="5910"/>
                  <a:pt x="11107" y="5910"/>
                  <a:pt x="11101" y="5910"/>
                </a:cubicBezTo>
                <a:cubicBezTo>
                  <a:pt x="11101" y="5910"/>
                  <a:pt x="11101" y="5910"/>
                  <a:pt x="11095" y="5910"/>
                </a:cubicBezTo>
                <a:cubicBezTo>
                  <a:pt x="11095" y="5910"/>
                  <a:pt x="11095" y="5921"/>
                  <a:pt x="11090" y="5921"/>
                </a:cubicBezTo>
                <a:cubicBezTo>
                  <a:pt x="11090" y="5921"/>
                  <a:pt x="11084" y="5921"/>
                  <a:pt x="11084" y="5932"/>
                </a:cubicBezTo>
                <a:cubicBezTo>
                  <a:pt x="11079" y="5943"/>
                  <a:pt x="11079" y="5953"/>
                  <a:pt x="11073" y="5953"/>
                </a:cubicBezTo>
                <a:cubicBezTo>
                  <a:pt x="11073" y="5964"/>
                  <a:pt x="11067" y="5964"/>
                  <a:pt x="11067" y="5975"/>
                </a:cubicBezTo>
                <a:cubicBezTo>
                  <a:pt x="11062" y="5975"/>
                  <a:pt x="11062" y="5986"/>
                  <a:pt x="11062" y="5986"/>
                </a:cubicBezTo>
                <a:cubicBezTo>
                  <a:pt x="11062" y="6007"/>
                  <a:pt x="11062" y="6018"/>
                  <a:pt x="11062" y="6029"/>
                </a:cubicBezTo>
                <a:cubicBezTo>
                  <a:pt x="11067" y="6039"/>
                  <a:pt x="11067" y="6039"/>
                  <a:pt x="11067" y="6039"/>
                </a:cubicBezTo>
                <a:cubicBezTo>
                  <a:pt x="11067" y="6050"/>
                  <a:pt x="11067" y="6050"/>
                  <a:pt x="11067" y="6061"/>
                </a:cubicBezTo>
                <a:cubicBezTo>
                  <a:pt x="11067" y="6061"/>
                  <a:pt x="11067" y="6061"/>
                  <a:pt x="11067" y="6072"/>
                </a:cubicBezTo>
                <a:cubicBezTo>
                  <a:pt x="11067" y="6072"/>
                  <a:pt x="11067" y="6072"/>
                  <a:pt x="11067" y="6082"/>
                </a:cubicBezTo>
                <a:cubicBezTo>
                  <a:pt x="11062" y="6093"/>
                  <a:pt x="11073" y="6072"/>
                  <a:pt x="11079" y="6072"/>
                </a:cubicBezTo>
                <a:cubicBezTo>
                  <a:pt x="11079" y="6072"/>
                  <a:pt x="11084" y="6061"/>
                  <a:pt x="11084" y="6050"/>
                </a:cubicBezTo>
                <a:cubicBezTo>
                  <a:pt x="11090" y="6050"/>
                  <a:pt x="11090" y="6039"/>
                  <a:pt x="11095" y="6039"/>
                </a:cubicBezTo>
                <a:cubicBezTo>
                  <a:pt x="11101" y="6029"/>
                  <a:pt x="11107" y="6039"/>
                  <a:pt x="11107" y="6029"/>
                </a:cubicBezTo>
                <a:cubicBezTo>
                  <a:pt x="11107" y="6018"/>
                  <a:pt x="11107" y="6018"/>
                  <a:pt x="11107" y="6007"/>
                </a:cubicBezTo>
                <a:cubicBezTo>
                  <a:pt x="11107" y="6007"/>
                  <a:pt x="11112" y="6007"/>
                  <a:pt x="11112" y="6007"/>
                </a:cubicBezTo>
                <a:cubicBezTo>
                  <a:pt x="11118" y="6007"/>
                  <a:pt x="11118" y="6007"/>
                  <a:pt x="11118" y="5996"/>
                </a:cubicBezTo>
                <a:cubicBezTo>
                  <a:pt x="11118" y="5996"/>
                  <a:pt x="11112" y="5996"/>
                  <a:pt x="11112" y="5986"/>
                </a:cubicBezTo>
                <a:cubicBezTo>
                  <a:pt x="11107" y="5986"/>
                  <a:pt x="11107" y="5986"/>
                  <a:pt x="11107" y="5986"/>
                </a:cubicBezTo>
                <a:cubicBezTo>
                  <a:pt x="11107" y="5975"/>
                  <a:pt x="11107" y="5975"/>
                  <a:pt x="11107" y="5975"/>
                </a:cubicBezTo>
                <a:cubicBezTo>
                  <a:pt x="11112" y="5964"/>
                  <a:pt x="11107" y="5953"/>
                  <a:pt x="11107" y="5943"/>
                </a:cubicBezTo>
                <a:cubicBezTo>
                  <a:pt x="11112" y="5943"/>
                  <a:pt x="11118" y="5943"/>
                  <a:pt x="11124" y="5943"/>
                </a:cubicBezTo>
                <a:close/>
                <a:moveTo>
                  <a:pt x="11343" y="5470"/>
                </a:moveTo>
                <a:cubicBezTo>
                  <a:pt x="11343" y="5470"/>
                  <a:pt x="11343" y="5470"/>
                  <a:pt x="11337" y="5470"/>
                </a:cubicBezTo>
                <a:cubicBezTo>
                  <a:pt x="11337" y="5470"/>
                  <a:pt x="11337" y="5470"/>
                  <a:pt x="11337" y="5470"/>
                </a:cubicBezTo>
                <a:cubicBezTo>
                  <a:pt x="11337" y="5470"/>
                  <a:pt x="11337" y="5470"/>
                  <a:pt x="11337" y="5470"/>
                </a:cubicBezTo>
                <a:cubicBezTo>
                  <a:pt x="11343" y="5470"/>
                  <a:pt x="11343" y="5470"/>
                  <a:pt x="11343" y="5470"/>
                </a:cubicBezTo>
                <a:close/>
                <a:moveTo>
                  <a:pt x="11681" y="9317"/>
                </a:moveTo>
                <a:cubicBezTo>
                  <a:pt x="11681" y="9317"/>
                  <a:pt x="11681" y="9317"/>
                  <a:pt x="11681" y="9328"/>
                </a:cubicBezTo>
                <a:cubicBezTo>
                  <a:pt x="11681" y="9328"/>
                  <a:pt x="11681" y="9328"/>
                  <a:pt x="11681" y="9339"/>
                </a:cubicBezTo>
                <a:cubicBezTo>
                  <a:pt x="11681" y="9339"/>
                  <a:pt x="11686" y="9339"/>
                  <a:pt x="11686" y="9339"/>
                </a:cubicBezTo>
                <a:cubicBezTo>
                  <a:pt x="11692" y="9328"/>
                  <a:pt x="11692" y="9317"/>
                  <a:pt x="11697" y="9317"/>
                </a:cubicBezTo>
                <a:cubicBezTo>
                  <a:pt x="11697" y="9317"/>
                  <a:pt x="11703" y="9328"/>
                  <a:pt x="11703" y="9317"/>
                </a:cubicBezTo>
                <a:cubicBezTo>
                  <a:pt x="11703" y="9317"/>
                  <a:pt x="11703" y="9306"/>
                  <a:pt x="11703" y="9306"/>
                </a:cubicBezTo>
                <a:cubicBezTo>
                  <a:pt x="11703" y="9306"/>
                  <a:pt x="11703" y="9296"/>
                  <a:pt x="11709" y="9296"/>
                </a:cubicBezTo>
                <a:cubicBezTo>
                  <a:pt x="11709" y="9296"/>
                  <a:pt x="11709" y="9296"/>
                  <a:pt x="11709" y="9285"/>
                </a:cubicBezTo>
                <a:cubicBezTo>
                  <a:pt x="11709" y="9285"/>
                  <a:pt x="11709" y="9285"/>
                  <a:pt x="11709" y="9285"/>
                </a:cubicBezTo>
                <a:cubicBezTo>
                  <a:pt x="11709" y="9274"/>
                  <a:pt x="11714" y="9274"/>
                  <a:pt x="11714" y="9274"/>
                </a:cubicBezTo>
                <a:cubicBezTo>
                  <a:pt x="11714" y="9263"/>
                  <a:pt x="11714" y="9263"/>
                  <a:pt x="11709" y="9263"/>
                </a:cubicBezTo>
                <a:cubicBezTo>
                  <a:pt x="11703" y="9263"/>
                  <a:pt x="11703" y="9274"/>
                  <a:pt x="11697" y="9274"/>
                </a:cubicBezTo>
                <a:cubicBezTo>
                  <a:pt x="11697" y="9285"/>
                  <a:pt x="11692" y="9274"/>
                  <a:pt x="11686" y="9285"/>
                </a:cubicBezTo>
                <a:cubicBezTo>
                  <a:pt x="11686" y="9285"/>
                  <a:pt x="11686" y="9296"/>
                  <a:pt x="11681" y="9306"/>
                </a:cubicBezTo>
                <a:cubicBezTo>
                  <a:pt x="11681" y="9306"/>
                  <a:pt x="11681" y="9306"/>
                  <a:pt x="11681" y="9317"/>
                </a:cubicBezTo>
                <a:close/>
                <a:moveTo>
                  <a:pt x="10645" y="6469"/>
                </a:moveTo>
                <a:cubicBezTo>
                  <a:pt x="10645" y="6469"/>
                  <a:pt x="10651" y="6469"/>
                  <a:pt x="10651" y="6469"/>
                </a:cubicBezTo>
                <a:cubicBezTo>
                  <a:pt x="10657" y="6469"/>
                  <a:pt x="10657" y="6469"/>
                  <a:pt x="10657" y="6469"/>
                </a:cubicBezTo>
                <a:cubicBezTo>
                  <a:pt x="10662" y="6469"/>
                  <a:pt x="10657" y="6448"/>
                  <a:pt x="10657" y="6448"/>
                </a:cubicBezTo>
                <a:cubicBezTo>
                  <a:pt x="10651" y="6448"/>
                  <a:pt x="10645" y="6448"/>
                  <a:pt x="10645" y="6448"/>
                </a:cubicBezTo>
                <a:cubicBezTo>
                  <a:pt x="10640" y="6448"/>
                  <a:pt x="10640" y="6448"/>
                  <a:pt x="10634" y="6448"/>
                </a:cubicBezTo>
                <a:cubicBezTo>
                  <a:pt x="10634" y="6437"/>
                  <a:pt x="10634" y="6437"/>
                  <a:pt x="10628" y="6437"/>
                </a:cubicBezTo>
                <a:cubicBezTo>
                  <a:pt x="10628" y="6437"/>
                  <a:pt x="10623" y="6437"/>
                  <a:pt x="10623" y="6437"/>
                </a:cubicBezTo>
                <a:cubicBezTo>
                  <a:pt x="10617" y="6448"/>
                  <a:pt x="10606" y="6437"/>
                  <a:pt x="10612" y="6448"/>
                </a:cubicBezTo>
                <a:cubicBezTo>
                  <a:pt x="10612" y="6459"/>
                  <a:pt x="10612" y="6459"/>
                  <a:pt x="10612" y="6459"/>
                </a:cubicBezTo>
                <a:cubicBezTo>
                  <a:pt x="10617" y="6469"/>
                  <a:pt x="10617" y="6459"/>
                  <a:pt x="10617" y="6459"/>
                </a:cubicBezTo>
                <a:cubicBezTo>
                  <a:pt x="10623" y="6469"/>
                  <a:pt x="10628" y="6469"/>
                  <a:pt x="10634" y="6480"/>
                </a:cubicBezTo>
                <a:cubicBezTo>
                  <a:pt x="10634" y="6480"/>
                  <a:pt x="10640" y="6480"/>
                  <a:pt x="10645" y="6469"/>
                </a:cubicBezTo>
                <a:close/>
                <a:moveTo>
                  <a:pt x="10696" y="6416"/>
                </a:moveTo>
                <a:cubicBezTo>
                  <a:pt x="10690" y="6405"/>
                  <a:pt x="10690" y="6405"/>
                  <a:pt x="10690" y="6405"/>
                </a:cubicBezTo>
                <a:cubicBezTo>
                  <a:pt x="10685" y="6405"/>
                  <a:pt x="10685" y="6416"/>
                  <a:pt x="10685" y="6426"/>
                </a:cubicBezTo>
                <a:cubicBezTo>
                  <a:pt x="10685" y="6426"/>
                  <a:pt x="10685" y="6437"/>
                  <a:pt x="10685" y="6437"/>
                </a:cubicBezTo>
                <a:cubicBezTo>
                  <a:pt x="10690" y="6437"/>
                  <a:pt x="10690" y="6426"/>
                  <a:pt x="10690" y="6426"/>
                </a:cubicBezTo>
                <a:cubicBezTo>
                  <a:pt x="10696" y="6416"/>
                  <a:pt x="10696" y="6416"/>
                  <a:pt x="10696" y="6426"/>
                </a:cubicBezTo>
                <a:cubicBezTo>
                  <a:pt x="10702" y="6426"/>
                  <a:pt x="10702" y="6426"/>
                  <a:pt x="10707" y="6426"/>
                </a:cubicBezTo>
                <a:cubicBezTo>
                  <a:pt x="10707" y="6426"/>
                  <a:pt x="10702" y="6416"/>
                  <a:pt x="10702" y="6416"/>
                </a:cubicBezTo>
                <a:cubicBezTo>
                  <a:pt x="10696" y="6416"/>
                  <a:pt x="10696" y="6416"/>
                  <a:pt x="10696" y="6416"/>
                </a:cubicBezTo>
                <a:close/>
                <a:moveTo>
                  <a:pt x="10645" y="5900"/>
                </a:moveTo>
                <a:cubicBezTo>
                  <a:pt x="10645" y="5900"/>
                  <a:pt x="10645" y="5900"/>
                  <a:pt x="10645" y="5900"/>
                </a:cubicBezTo>
                <a:cubicBezTo>
                  <a:pt x="10651" y="5910"/>
                  <a:pt x="10651" y="5900"/>
                  <a:pt x="10657" y="5900"/>
                </a:cubicBezTo>
                <a:cubicBezTo>
                  <a:pt x="10657" y="5900"/>
                  <a:pt x="10657" y="5889"/>
                  <a:pt x="10657" y="5878"/>
                </a:cubicBezTo>
                <a:cubicBezTo>
                  <a:pt x="10657" y="5878"/>
                  <a:pt x="10651" y="5878"/>
                  <a:pt x="10645" y="5878"/>
                </a:cubicBezTo>
                <a:cubicBezTo>
                  <a:pt x="10645" y="5878"/>
                  <a:pt x="10645" y="5889"/>
                  <a:pt x="10645" y="5889"/>
                </a:cubicBezTo>
                <a:cubicBezTo>
                  <a:pt x="10645" y="5889"/>
                  <a:pt x="10645" y="5889"/>
                  <a:pt x="10640" y="5889"/>
                </a:cubicBezTo>
                <a:cubicBezTo>
                  <a:pt x="10640" y="5900"/>
                  <a:pt x="10640" y="5900"/>
                  <a:pt x="10645" y="5900"/>
                </a:cubicBezTo>
                <a:cubicBezTo>
                  <a:pt x="10645" y="5900"/>
                  <a:pt x="10645" y="5900"/>
                  <a:pt x="10645" y="5900"/>
                </a:cubicBezTo>
                <a:cubicBezTo>
                  <a:pt x="10645" y="5900"/>
                  <a:pt x="10645" y="5900"/>
                  <a:pt x="10645" y="5900"/>
                </a:cubicBezTo>
                <a:close/>
                <a:moveTo>
                  <a:pt x="10240" y="5588"/>
                </a:moveTo>
                <a:cubicBezTo>
                  <a:pt x="10240" y="5577"/>
                  <a:pt x="10240" y="5577"/>
                  <a:pt x="10240" y="5577"/>
                </a:cubicBezTo>
                <a:cubicBezTo>
                  <a:pt x="10235" y="5577"/>
                  <a:pt x="10235" y="5567"/>
                  <a:pt x="10235" y="5567"/>
                </a:cubicBezTo>
                <a:cubicBezTo>
                  <a:pt x="10229" y="5567"/>
                  <a:pt x="10235" y="5588"/>
                  <a:pt x="10235" y="5588"/>
                </a:cubicBezTo>
                <a:cubicBezTo>
                  <a:pt x="10235" y="5599"/>
                  <a:pt x="10235" y="5599"/>
                  <a:pt x="10235" y="5599"/>
                </a:cubicBezTo>
                <a:cubicBezTo>
                  <a:pt x="10235" y="5610"/>
                  <a:pt x="10235" y="5610"/>
                  <a:pt x="10240" y="5610"/>
                </a:cubicBezTo>
                <a:cubicBezTo>
                  <a:pt x="10240" y="5610"/>
                  <a:pt x="10240" y="5599"/>
                  <a:pt x="10240" y="5599"/>
                </a:cubicBezTo>
                <a:cubicBezTo>
                  <a:pt x="10240" y="5588"/>
                  <a:pt x="10240" y="5599"/>
                  <a:pt x="10240" y="5588"/>
                </a:cubicBezTo>
                <a:close/>
                <a:moveTo>
                  <a:pt x="10600" y="6287"/>
                </a:moveTo>
                <a:cubicBezTo>
                  <a:pt x="10600" y="6297"/>
                  <a:pt x="10606" y="6297"/>
                  <a:pt x="10606" y="6297"/>
                </a:cubicBezTo>
                <a:cubicBezTo>
                  <a:pt x="10612" y="6297"/>
                  <a:pt x="10612" y="6308"/>
                  <a:pt x="10612" y="6319"/>
                </a:cubicBezTo>
                <a:cubicBezTo>
                  <a:pt x="10617" y="6319"/>
                  <a:pt x="10617" y="6319"/>
                  <a:pt x="10617" y="6330"/>
                </a:cubicBezTo>
                <a:cubicBezTo>
                  <a:pt x="10617" y="6330"/>
                  <a:pt x="10617" y="6340"/>
                  <a:pt x="10617" y="6340"/>
                </a:cubicBezTo>
                <a:cubicBezTo>
                  <a:pt x="10617" y="6340"/>
                  <a:pt x="10623" y="6340"/>
                  <a:pt x="10623" y="6351"/>
                </a:cubicBezTo>
                <a:cubicBezTo>
                  <a:pt x="10617" y="6351"/>
                  <a:pt x="10617" y="6351"/>
                  <a:pt x="10617" y="6362"/>
                </a:cubicBezTo>
                <a:cubicBezTo>
                  <a:pt x="10617" y="6373"/>
                  <a:pt x="10623" y="6373"/>
                  <a:pt x="10628" y="6373"/>
                </a:cubicBezTo>
                <a:cubicBezTo>
                  <a:pt x="10634" y="6373"/>
                  <a:pt x="10634" y="6383"/>
                  <a:pt x="10640" y="6383"/>
                </a:cubicBezTo>
                <a:cubicBezTo>
                  <a:pt x="10645" y="6383"/>
                  <a:pt x="10645" y="6383"/>
                  <a:pt x="10651" y="6383"/>
                </a:cubicBezTo>
                <a:cubicBezTo>
                  <a:pt x="10651" y="6383"/>
                  <a:pt x="10657" y="6383"/>
                  <a:pt x="10657" y="6383"/>
                </a:cubicBezTo>
                <a:cubicBezTo>
                  <a:pt x="10662" y="6394"/>
                  <a:pt x="10662" y="6394"/>
                  <a:pt x="10657" y="6394"/>
                </a:cubicBezTo>
                <a:cubicBezTo>
                  <a:pt x="10657" y="6394"/>
                  <a:pt x="10645" y="6405"/>
                  <a:pt x="10651" y="6405"/>
                </a:cubicBezTo>
                <a:cubicBezTo>
                  <a:pt x="10657" y="6405"/>
                  <a:pt x="10657" y="6405"/>
                  <a:pt x="10657" y="6416"/>
                </a:cubicBezTo>
                <a:cubicBezTo>
                  <a:pt x="10662" y="6416"/>
                  <a:pt x="10662" y="6416"/>
                  <a:pt x="10657" y="6416"/>
                </a:cubicBezTo>
                <a:cubicBezTo>
                  <a:pt x="10657" y="6426"/>
                  <a:pt x="10651" y="6426"/>
                  <a:pt x="10651" y="6426"/>
                </a:cubicBezTo>
                <a:cubicBezTo>
                  <a:pt x="10657" y="6437"/>
                  <a:pt x="10657" y="6437"/>
                  <a:pt x="10657" y="6437"/>
                </a:cubicBezTo>
                <a:cubicBezTo>
                  <a:pt x="10662" y="6448"/>
                  <a:pt x="10662" y="6448"/>
                  <a:pt x="10662" y="6448"/>
                </a:cubicBezTo>
                <a:cubicBezTo>
                  <a:pt x="10662" y="6459"/>
                  <a:pt x="10662" y="6459"/>
                  <a:pt x="10662" y="6459"/>
                </a:cubicBezTo>
                <a:cubicBezTo>
                  <a:pt x="10662" y="6469"/>
                  <a:pt x="10662" y="6469"/>
                  <a:pt x="10662" y="6480"/>
                </a:cubicBezTo>
                <a:cubicBezTo>
                  <a:pt x="10662" y="6480"/>
                  <a:pt x="10668" y="6480"/>
                  <a:pt x="10668" y="6491"/>
                </a:cubicBezTo>
                <a:cubicBezTo>
                  <a:pt x="10668" y="6491"/>
                  <a:pt x="10668" y="6501"/>
                  <a:pt x="10668" y="6491"/>
                </a:cubicBezTo>
                <a:cubicBezTo>
                  <a:pt x="10673" y="6491"/>
                  <a:pt x="10673" y="6480"/>
                  <a:pt x="10673" y="6480"/>
                </a:cubicBezTo>
                <a:cubicBezTo>
                  <a:pt x="10673" y="6469"/>
                  <a:pt x="10673" y="6459"/>
                  <a:pt x="10679" y="6459"/>
                </a:cubicBezTo>
                <a:cubicBezTo>
                  <a:pt x="10679" y="6448"/>
                  <a:pt x="10685" y="6448"/>
                  <a:pt x="10679" y="6437"/>
                </a:cubicBezTo>
                <a:cubicBezTo>
                  <a:pt x="10673" y="6437"/>
                  <a:pt x="10668" y="6437"/>
                  <a:pt x="10668" y="6426"/>
                </a:cubicBezTo>
                <a:cubicBezTo>
                  <a:pt x="10668" y="6416"/>
                  <a:pt x="10673" y="6416"/>
                  <a:pt x="10679" y="6416"/>
                </a:cubicBezTo>
                <a:cubicBezTo>
                  <a:pt x="10679" y="6405"/>
                  <a:pt x="10673" y="6394"/>
                  <a:pt x="10679" y="6383"/>
                </a:cubicBezTo>
                <a:cubicBezTo>
                  <a:pt x="10679" y="6383"/>
                  <a:pt x="10679" y="6383"/>
                  <a:pt x="10685" y="6383"/>
                </a:cubicBezTo>
                <a:cubicBezTo>
                  <a:pt x="10685" y="6383"/>
                  <a:pt x="10690" y="6383"/>
                  <a:pt x="10690" y="6373"/>
                </a:cubicBezTo>
                <a:cubicBezTo>
                  <a:pt x="10696" y="6373"/>
                  <a:pt x="10702" y="6373"/>
                  <a:pt x="10702" y="6362"/>
                </a:cubicBezTo>
                <a:cubicBezTo>
                  <a:pt x="10702" y="6362"/>
                  <a:pt x="10690" y="6351"/>
                  <a:pt x="10690" y="6351"/>
                </a:cubicBezTo>
                <a:cubicBezTo>
                  <a:pt x="10685" y="6340"/>
                  <a:pt x="10679" y="6340"/>
                  <a:pt x="10685" y="6330"/>
                </a:cubicBezTo>
                <a:cubicBezTo>
                  <a:pt x="10685" y="6330"/>
                  <a:pt x="10690" y="6330"/>
                  <a:pt x="10696" y="6319"/>
                </a:cubicBezTo>
                <a:cubicBezTo>
                  <a:pt x="10696" y="6308"/>
                  <a:pt x="10696" y="6308"/>
                  <a:pt x="10702" y="6308"/>
                </a:cubicBezTo>
                <a:cubicBezTo>
                  <a:pt x="10707" y="6308"/>
                  <a:pt x="10707" y="6308"/>
                  <a:pt x="10707" y="6297"/>
                </a:cubicBezTo>
                <a:cubicBezTo>
                  <a:pt x="10707" y="6297"/>
                  <a:pt x="10707" y="6297"/>
                  <a:pt x="10707" y="6287"/>
                </a:cubicBezTo>
                <a:cubicBezTo>
                  <a:pt x="10707" y="6287"/>
                  <a:pt x="10707" y="6287"/>
                  <a:pt x="10707" y="6276"/>
                </a:cubicBezTo>
                <a:cubicBezTo>
                  <a:pt x="10707" y="6276"/>
                  <a:pt x="10707" y="6265"/>
                  <a:pt x="10707" y="6265"/>
                </a:cubicBezTo>
                <a:cubicBezTo>
                  <a:pt x="10707" y="6254"/>
                  <a:pt x="10707" y="6244"/>
                  <a:pt x="10707" y="6244"/>
                </a:cubicBezTo>
                <a:cubicBezTo>
                  <a:pt x="10702" y="6233"/>
                  <a:pt x="10696" y="6233"/>
                  <a:pt x="10690" y="6222"/>
                </a:cubicBezTo>
                <a:cubicBezTo>
                  <a:pt x="10690" y="6222"/>
                  <a:pt x="10685" y="6222"/>
                  <a:pt x="10679" y="6233"/>
                </a:cubicBezTo>
                <a:cubicBezTo>
                  <a:pt x="10679" y="6233"/>
                  <a:pt x="10673" y="6233"/>
                  <a:pt x="10673" y="6233"/>
                </a:cubicBezTo>
                <a:cubicBezTo>
                  <a:pt x="10673" y="6233"/>
                  <a:pt x="10668" y="6233"/>
                  <a:pt x="10668" y="6244"/>
                </a:cubicBezTo>
                <a:cubicBezTo>
                  <a:pt x="10668" y="6244"/>
                  <a:pt x="10668" y="6244"/>
                  <a:pt x="10668" y="6254"/>
                </a:cubicBezTo>
                <a:cubicBezTo>
                  <a:pt x="10673" y="6254"/>
                  <a:pt x="10673" y="6254"/>
                  <a:pt x="10673" y="6265"/>
                </a:cubicBezTo>
                <a:cubicBezTo>
                  <a:pt x="10673" y="6265"/>
                  <a:pt x="10673" y="6265"/>
                  <a:pt x="10673" y="6276"/>
                </a:cubicBezTo>
                <a:cubicBezTo>
                  <a:pt x="10673" y="6276"/>
                  <a:pt x="10673" y="6287"/>
                  <a:pt x="10673" y="6287"/>
                </a:cubicBezTo>
                <a:cubicBezTo>
                  <a:pt x="10673" y="6297"/>
                  <a:pt x="10673" y="6308"/>
                  <a:pt x="10668" y="6297"/>
                </a:cubicBezTo>
                <a:cubicBezTo>
                  <a:pt x="10668" y="6297"/>
                  <a:pt x="10668" y="6287"/>
                  <a:pt x="10673" y="6287"/>
                </a:cubicBezTo>
                <a:cubicBezTo>
                  <a:pt x="10673" y="6287"/>
                  <a:pt x="10673" y="6276"/>
                  <a:pt x="10673" y="6276"/>
                </a:cubicBezTo>
                <a:cubicBezTo>
                  <a:pt x="10673" y="6265"/>
                  <a:pt x="10668" y="6254"/>
                  <a:pt x="10668" y="6254"/>
                </a:cubicBezTo>
                <a:cubicBezTo>
                  <a:pt x="10662" y="6265"/>
                  <a:pt x="10662" y="6265"/>
                  <a:pt x="10668" y="6276"/>
                </a:cubicBezTo>
                <a:cubicBezTo>
                  <a:pt x="10668" y="6276"/>
                  <a:pt x="10668" y="6276"/>
                  <a:pt x="10662" y="6287"/>
                </a:cubicBezTo>
                <a:cubicBezTo>
                  <a:pt x="10662" y="6287"/>
                  <a:pt x="10662" y="6287"/>
                  <a:pt x="10662" y="6287"/>
                </a:cubicBezTo>
                <a:cubicBezTo>
                  <a:pt x="10662" y="6297"/>
                  <a:pt x="10662" y="6297"/>
                  <a:pt x="10657" y="6297"/>
                </a:cubicBezTo>
                <a:cubicBezTo>
                  <a:pt x="10657" y="6297"/>
                  <a:pt x="10657" y="6297"/>
                  <a:pt x="10657" y="6297"/>
                </a:cubicBezTo>
                <a:cubicBezTo>
                  <a:pt x="10657" y="6297"/>
                  <a:pt x="10657" y="6297"/>
                  <a:pt x="10651" y="6287"/>
                </a:cubicBezTo>
                <a:cubicBezTo>
                  <a:pt x="10651" y="6287"/>
                  <a:pt x="10651" y="6287"/>
                  <a:pt x="10651" y="6287"/>
                </a:cubicBezTo>
                <a:cubicBezTo>
                  <a:pt x="10651" y="6276"/>
                  <a:pt x="10651" y="6276"/>
                  <a:pt x="10651" y="6265"/>
                </a:cubicBezTo>
                <a:cubicBezTo>
                  <a:pt x="10651" y="6265"/>
                  <a:pt x="10651" y="6265"/>
                  <a:pt x="10657" y="6254"/>
                </a:cubicBezTo>
                <a:cubicBezTo>
                  <a:pt x="10657" y="6254"/>
                  <a:pt x="10657" y="6254"/>
                  <a:pt x="10657" y="6244"/>
                </a:cubicBezTo>
                <a:cubicBezTo>
                  <a:pt x="10651" y="6244"/>
                  <a:pt x="10651" y="6254"/>
                  <a:pt x="10645" y="6254"/>
                </a:cubicBezTo>
                <a:cubicBezTo>
                  <a:pt x="10640" y="6254"/>
                  <a:pt x="10640" y="6254"/>
                  <a:pt x="10634" y="6244"/>
                </a:cubicBezTo>
                <a:cubicBezTo>
                  <a:pt x="10634" y="6244"/>
                  <a:pt x="10628" y="6244"/>
                  <a:pt x="10628" y="6254"/>
                </a:cubicBezTo>
                <a:cubicBezTo>
                  <a:pt x="10628" y="6254"/>
                  <a:pt x="10634" y="6254"/>
                  <a:pt x="10634" y="6254"/>
                </a:cubicBezTo>
                <a:cubicBezTo>
                  <a:pt x="10634" y="6254"/>
                  <a:pt x="10640" y="6265"/>
                  <a:pt x="10640" y="6265"/>
                </a:cubicBezTo>
                <a:cubicBezTo>
                  <a:pt x="10640" y="6276"/>
                  <a:pt x="10628" y="6287"/>
                  <a:pt x="10628" y="6287"/>
                </a:cubicBezTo>
                <a:cubicBezTo>
                  <a:pt x="10623" y="6297"/>
                  <a:pt x="10623" y="6297"/>
                  <a:pt x="10623" y="6297"/>
                </a:cubicBezTo>
                <a:cubicBezTo>
                  <a:pt x="10617" y="6297"/>
                  <a:pt x="10612" y="6297"/>
                  <a:pt x="10606" y="6287"/>
                </a:cubicBezTo>
                <a:cubicBezTo>
                  <a:pt x="10606" y="6287"/>
                  <a:pt x="10600" y="6287"/>
                  <a:pt x="10600" y="6287"/>
                </a:cubicBezTo>
                <a:close/>
                <a:moveTo>
                  <a:pt x="10572" y="6319"/>
                </a:moveTo>
                <a:cubicBezTo>
                  <a:pt x="10567" y="6319"/>
                  <a:pt x="10561" y="6319"/>
                  <a:pt x="10561" y="6319"/>
                </a:cubicBezTo>
                <a:cubicBezTo>
                  <a:pt x="10555" y="6319"/>
                  <a:pt x="10550" y="6319"/>
                  <a:pt x="10544" y="6319"/>
                </a:cubicBezTo>
                <a:cubicBezTo>
                  <a:pt x="10538" y="6330"/>
                  <a:pt x="10538" y="6330"/>
                  <a:pt x="10533" y="6330"/>
                </a:cubicBezTo>
                <a:cubicBezTo>
                  <a:pt x="10533" y="6330"/>
                  <a:pt x="10527" y="6330"/>
                  <a:pt x="10521" y="6330"/>
                </a:cubicBezTo>
                <a:cubicBezTo>
                  <a:pt x="10521" y="6330"/>
                  <a:pt x="10527" y="6340"/>
                  <a:pt x="10527" y="6340"/>
                </a:cubicBezTo>
                <a:cubicBezTo>
                  <a:pt x="10533" y="6351"/>
                  <a:pt x="10533" y="6351"/>
                  <a:pt x="10538" y="6362"/>
                </a:cubicBezTo>
                <a:cubicBezTo>
                  <a:pt x="10538" y="6373"/>
                  <a:pt x="10538" y="6373"/>
                  <a:pt x="10544" y="6383"/>
                </a:cubicBezTo>
                <a:cubicBezTo>
                  <a:pt x="10544" y="6394"/>
                  <a:pt x="10550" y="6383"/>
                  <a:pt x="10555" y="6394"/>
                </a:cubicBezTo>
                <a:cubicBezTo>
                  <a:pt x="10555" y="6394"/>
                  <a:pt x="10561" y="6405"/>
                  <a:pt x="10561" y="6405"/>
                </a:cubicBezTo>
                <a:cubicBezTo>
                  <a:pt x="10567" y="6416"/>
                  <a:pt x="10572" y="6416"/>
                  <a:pt x="10578" y="6416"/>
                </a:cubicBezTo>
                <a:cubicBezTo>
                  <a:pt x="10583" y="6416"/>
                  <a:pt x="10583" y="6405"/>
                  <a:pt x="10589" y="6405"/>
                </a:cubicBezTo>
                <a:cubicBezTo>
                  <a:pt x="10595" y="6394"/>
                  <a:pt x="10595" y="6394"/>
                  <a:pt x="10595" y="6383"/>
                </a:cubicBezTo>
                <a:cubicBezTo>
                  <a:pt x="10595" y="6373"/>
                  <a:pt x="10595" y="6362"/>
                  <a:pt x="10595" y="6351"/>
                </a:cubicBezTo>
                <a:cubicBezTo>
                  <a:pt x="10589" y="6351"/>
                  <a:pt x="10583" y="6340"/>
                  <a:pt x="10589" y="6340"/>
                </a:cubicBezTo>
                <a:cubicBezTo>
                  <a:pt x="10589" y="6340"/>
                  <a:pt x="10595" y="6340"/>
                  <a:pt x="10595" y="6330"/>
                </a:cubicBezTo>
                <a:cubicBezTo>
                  <a:pt x="10595" y="6330"/>
                  <a:pt x="10589" y="6330"/>
                  <a:pt x="10589" y="6330"/>
                </a:cubicBezTo>
                <a:cubicBezTo>
                  <a:pt x="10589" y="6330"/>
                  <a:pt x="10589" y="6330"/>
                  <a:pt x="10583" y="6319"/>
                </a:cubicBezTo>
                <a:cubicBezTo>
                  <a:pt x="10583" y="6319"/>
                  <a:pt x="10583" y="6308"/>
                  <a:pt x="10583" y="6308"/>
                </a:cubicBezTo>
                <a:cubicBezTo>
                  <a:pt x="10578" y="6319"/>
                  <a:pt x="10578" y="6319"/>
                  <a:pt x="10578" y="6319"/>
                </a:cubicBezTo>
                <a:cubicBezTo>
                  <a:pt x="10578" y="6330"/>
                  <a:pt x="10578" y="6340"/>
                  <a:pt x="10572" y="6340"/>
                </a:cubicBezTo>
                <a:cubicBezTo>
                  <a:pt x="10572" y="6340"/>
                  <a:pt x="10572" y="6330"/>
                  <a:pt x="10572" y="6330"/>
                </a:cubicBezTo>
                <a:cubicBezTo>
                  <a:pt x="10572" y="6330"/>
                  <a:pt x="10572" y="6330"/>
                  <a:pt x="10572" y="6330"/>
                </a:cubicBezTo>
                <a:cubicBezTo>
                  <a:pt x="10578" y="6330"/>
                  <a:pt x="10572" y="6319"/>
                  <a:pt x="10572" y="6319"/>
                </a:cubicBezTo>
                <a:close/>
                <a:moveTo>
                  <a:pt x="10848" y="6405"/>
                </a:moveTo>
                <a:cubicBezTo>
                  <a:pt x="10853" y="6405"/>
                  <a:pt x="10853" y="6405"/>
                  <a:pt x="10859" y="6405"/>
                </a:cubicBezTo>
                <a:cubicBezTo>
                  <a:pt x="10859" y="6416"/>
                  <a:pt x="10859" y="6416"/>
                  <a:pt x="10865" y="6416"/>
                </a:cubicBezTo>
                <a:cubicBezTo>
                  <a:pt x="10870" y="6426"/>
                  <a:pt x="10865" y="6405"/>
                  <a:pt x="10870" y="6405"/>
                </a:cubicBezTo>
                <a:cubicBezTo>
                  <a:pt x="10870" y="6394"/>
                  <a:pt x="10870" y="6383"/>
                  <a:pt x="10865" y="6383"/>
                </a:cubicBezTo>
                <a:cubicBezTo>
                  <a:pt x="10859" y="6383"/>
                  <a:pt x="10859" y="6373"/>
                  <a:pt x="10853" y="6373"/>
                </a:cubicBezTo>
                <a:cubicBezTo>
                  <a:pt x="10853" y="6373"/>
                  <a:pt x="10848" y="6362"/>
                  <a:pt x="10848" y="6373"/>
                </a:cubicBezTo>
                <a:cubicBezTo>
                  <a:pt x="10848" y="6373"/>
                  <a:pt x="10848" y="6373"/>
                  <a:pt x="10848" y="6373"/>
                </a:cubicBezTo>
                <a:cubicBezTo>
                  <a:pt x="10848" y="6383"/>
                  <a:pt x="10842" y="6405"/>
                  <a:pt x="10848" y="6405"/>
                </a:cubicBezTo>
                <a:close/>
                <a:moveTo>
                  <a:pt x="10589" y="6459"/>
                </a:moveTo>
                <a:cubicBezTo>
                  <a:pt x="10589" y="6459"/>
                  <a:pt x="10589" y="6469"/>
                  <a:pt x="10589" y="6469"/>
                </a:cubicBezTo>
                <a:cubicBezTo>
                  <a:pt x="10595" y="6469"/>
                  <a:pt x="10595" y="6459"/>
                  <a:pt x="10595" y="6459"/>
                </a:cubicBezTo>
                <a:cubicBezTo>
                  <a:pt x="10595" y="6448"/>
                  <a:pt x="10595" y="6448"/>
                  <a:pt x="10595" y="6437"/>
                </a:cubicBezTo>
                <a:cubicBezTo>
                  <a:pt x="10595" y="6437"/>
                  <a:pt x="10595" y="6437"/>
                  <a:pt x="10600" y="6426"/>
                </a:cubicBezTo>
                <a:cubicBezTo>
                  <a:pt x="10600" y="6416"/>
                  <a:pt x="10600" y="6416"/>
                  <a:pt x="10600" y="6405"/>
                </a:cubicBezTo>
                <a:cubicBezTo>
                  <a:pt x="10600" y="6405"/>
                  <a:pt x="10606" y="6394"/>
                  <a:pt x="10600" y="6394"/>
                </a:cubicBezTo>
                <a:cubicBezTo>
                  <a:pt x="10600" y="6383"/>
                  <a:pt x="10600" y="6405"/>
                  <a:pt x="10600" y="6405"/>
                </a:cubicBezTo>
                <a:cubicBezTo>
                  <a:pt x="10595" y="6416"/>
                  <a:pt x="10595" y="6416"/>
                  <a:pt x="10589" y="6426"/>
                </a:cubicBezTo>
                <a:cubicBezTo>
                  <a:pt x="10589" y="6426"/>
                  <a:pt x="10589" y="6437"/>
                  <a:pt x="10589" y="6437"/>
                </a:cubicBezTo>
                <a:cubicBezTo>
                  <a:pt x="10589" y="6448"/>
                  <a:pt x="10583" y="6448"/>
                  <a:pt x="10583" y="6448"/>
                </a:cubicBezTo>
                <a:cubicBezTo>
                  <a:pt x="10583" y="6459"/>
                  <a:pt x="10583" y="6459"/>
                  <a:pt x="10589" y="6459"/>
                </a:cubicBezTo>
                <a:close/>
                <a:moveTo>
                  <a:pt x="10966" y="6201"/>
                </a:moveTo>
                <a:cubicBezTo>
                  <a:pt x="10966" y="6201"/>
                  <a:pt x="10966" y="6179"/>
                  <a:pt x="10966" y="6179"/>
                </a:cubicBezTo>
                <a:cubicBezTo>
                  <a:pt x="10972" y="6168"/>
                  <a:pt x="10972" y="6158"/>
                  <a:pt x="10972" y="6147"/>
                </a:cubicBezTo>
                <a:cubicBezTo>
                  <a:pt x="10977" y="6136"/>
                  <a:pt x="10977" y="6136"/>
                  <a:pt x="10977" y="6125"/>
                </a:cubicBezTo>
                <a:cubicBezTo>
                  <a:pt x="10977" y="6115"/>
                  <a:pt x="10983" y="6115"/>
                  <a:pt x="10983" y="6115"/>
                </a:cubicBezTo>
                <a:cubicBezTo>
                  <a:pt x="10983" y="6104"/>
                  <a:pt x="10983" y="6104"/>
                  <a:pt x="10983" y="6093"/>
                </a:cubicBezTo>
                <a:cubicBezTo>
                  <a:pt x="10988" y="6082"/>
                  <a:pt x="10994" y="6072"/>
                  <a:pt x="10994" y="6061"/>
                </a:cubicBezTo>
                <a:cubicBezTo>
                  <a:pt x="10994" y="6050"/>
                  <a:pt x="10994" y="6039"/>
                  <a:pt x="11000" y="6029"/>
                </a:cubicBezTo>
                <a:cubicBezTo>
                  <a:pt x="11000" y="6029"/>
                  <a:pt x="11000" y="6007"/>
                  <a:pt x="11000" y="6007"/>
                </a:cubicBezTo>
                <a:cubicBezTo>
                  <a:pt x="10994" y="5996"/>
                  <a:pt x="10988" y="6039"/>
                  <a:pt x="10988" y="6050"/>
                </a:cubicBezTo>
                <a:cubicBezTo>
                  <a:pt x="10983" y="6061"/>
                  <a:pt x="10977" y="6072"/>
                  <a:pt x="10972" y="6093"/>
                </a:cubicBezTo>
                <a:cubicBezTo>
                  <a:pt x="10972" y="6093"/>
                  <a:pt x="10966" y="6104"/>
                  <a:pt x="10966" y="6104"/>
                </a:cubicBezTo>
                <a:cubicBezTo>
                  <a:pt x="10960" y="6115"/>
                  <a:pt x="10960" y="6115"/>
                  <a:pt x="10960" y="6125"/>
                </a:cubicBezTo>
                <a:cubicBezTo>
                  <a:pt x="10955" y="6136"/>
                  <a:pt x="10955" y="6147"/>
                  <a:pt x="10955" y="6147"/>
                </a:cubicBezTo>
                <a:cubicBezTo>
                  <a:pt x="10955" y="6158"/>
                  <a:pt x="10955" y="6168"/>
                  <a:pt x="10955" y="6179"/>
                </a:cubicBezTo>
                <a:cubicBezTo>
                  <a:pt x="10960" y="6179"/>
                  <a:pt x="10960" y="6201"/>
                  <a:pt x="10966" y="6201"/>
                </a:cubicBezTo>
                <a:close/>
                <a:moveTo>
                  <a:pt x="10578" y="6276"/>
                </a:moveTo>
                <a:cubicBezTo>
                  <a:pt x="10578" y="6297"/>
                  <a:pt x="10583" y="6276"/>
                  <a:pt x="10583" y="6276"/>
                </a:cubicBezTo>
                <a:cubicBezTo>
                  <a:pt x="10583" y="6265"/>
                  <a:pt x="10589" y="6276"/>
                  <a:pt x="10589" y="6265"/>
                </a:cubicBezTo>
                <a:cubicBezTo>
                  <a:pt x="10589" y="6254"/>
                  <a:pt x="10583" y="6265"/>
                  <a:pt x="10583" y="6254"/>
                </a:cubicBezTo>
                <a:cubicBezTo>
                  <a:pt x="10583" y="6254"/>
                  <a:pt x="10583" y="6254"/>
                  <a:pt x="10578" y="6244"/>
                </a:cubicBezTo>
                <a:cubicBezTo>
                  <a:pt x="10578" y="6233"/>
                  <a:pt x="10578" y="6265"/>
                  <a:pt x="10578" y="6265"/>
                </a:cubicBezTo>
                <a:cubicBezTo>
                  <a:pt x="10578" y="6265"/>
                  <a:pt x="10578" y="6276"/>
                  <a:pt x="10578" y="6276"/>
                </a:cubicBezTo>
                <a:close/>
                <a:moveTo>
                  <a:pt x="10612" y="6501"/>
                </a:moveTo>
                <a:cubicBezTo>
                  <a:pt x="10606" y="6501"/>
                  <a:pt x="10612" y="6501"/>
                  <a:pt x="10612" y="6512"/>
                </a:cubicBezTo>
                <a:cubicBezTo>
                  <a:pt x="10617" y="6512"/>
                  <a:pt x="10617" y="6512"/>
                  <a:pt x="10617" y="6512"/>
                </a:cubicBezTo>
                <a:cubicBezTo>
                  <a:pt x="10617" y="6512"/>
                  <a:pt x="10617" y="6523"/>
                  <a:pt x="10623" y="6523"/>
                </a:cubicBezTo>
                <a:cubicBezTo>
                  <a:pt x="10623" y="6512"/>
                  <a:pt x="10623" y="6501"/>
                  <a:pt x="10617" y="6501"/>
                </a:cubicBezTo>
                <a:cubicBezTo>
                  <a:pt x="10617" y="6501"/>
                  <a:pt x="10617" y="6501"/>
                  <a:pt x="10617" y="6491"/>
                </a:cubicBezTo>
                <a:cubicBezTo>
                  <a:pt x="10617" y="6491"/>
                  <a:pt x="10612" y="6491"/>
                  <a:pt x="10612" y="6501"/>
                </a:cubicBezTo>
                <a:close/>
                <a:moveTo>
                  <a:pt x="10842" y="8038"/>
                </a:moveTo>
                <a:cubicBezTo>
                  <a:pt x="10842" y="8038"/>
                  <a:pt x="10842" y="8038"/>
                  <a:pt x="10842" y="8049"/>
                </a:cubicBezTo>
                <a:cubicBezTo>
                  <a:pt x="10842" y="8049"/>
                  <a:pt x="10842" y="8049"/>
                  <a:pt x="10842" y="8049"/>
                </a:cubicBezTo>
                <a:cubicBezTo>
                  <a:pt x="10842" y="8060"/>
                  <a:pt x="10848" y="8038"/>
                  <a:pt x="10842" y="8038"/>
                </a:cubicBezTo>
                <a:close/>
                <a:moveTo>
                  <a:pt x="10488" y="8361"/>
                </a:moveTo>
                <a:cubicBezTo>
                  <a:pt x="10488" y="8361"/>
                  <a:pt x="10482" y="8361"/>
                  <a:pt x="10476" y="8371"/>
                </a:cubicBezTo>
                <a:cubicBezTo>
                  <a:pt x="10471" y="8371"/>
                  <a:pt x="10471" y="8382"/>
                  <a:pt x="10465" y="8382"/>
                </a:cubicBezTo>
                <a:cubicBezTo>
                  <a:pt x="10465" y="8393"/>
                  <a:pt x="10460" y="8393"/>
                  <a:pt x="10460" y="8404"/>
                </a:cubicBezTo>
                <a:cubicBezTo>
                  <a:pt x="10454" y="8404"/>
                  <a:pt x="10448" y="8414"/>
                  <a:pt x="10448" y="8414"/>
                </a:cubicBezTo>
                <a:cubicBezTo>
                  <a:pt x="10448" y="8425"/>
                  <a:pt x="10454" y="8436"/>
                  <a:pt x="10454" y="8447"/>
                </a:cubicBezTo>
                <a:cubicBezTo>
                  <a:pt x="10454" y="8457"/>
                  <a:pt x="10454" y="8457"/>
                  <a:pt x="10454" y="8468"/>
                </a:cubicBezTo>
                <a:cubicBezTo>
                  <a:pt x="10454" y="8479"/>
                  <a:pt x="10460" y="8468"/>
                  <a:pt x="10465" y="8479"/>
                </a:cubicBezTo>
                <a:cubicBezTo>
                  <a:pt x="10465" y="8490"/>
                  <a:pt x="10460" y="8500"/>
                  <a:pt x="10460" y="8500"/>
                </a:cubicBezTo>
                <a:cubicBezTo>
                  <a:pt x="10454" y="8511"/>
                  <a:pt x="10460" y="8511"/>
                  <a:pt x="10465" y="8511"/>
                </a:cubicBezTo>
                <a:cubicBezTo>
                  <a:pt x="10465" y="8511"/>
                  <a:pt x="10465" y="8522"/>
                  <a:pt x="10465" y="8522"/>
                </a:cubicBezTo>
                <a:cubicBezTo>
                  <a:pt x="10465" y="8533"/>
                  <a:pt x="10465" y="8533"/>
                  <a:pt x="10471" y="8533"/>
                </a:cubicBezTo>
                <a:cubicBezTo>
                  <a:pt x="10471" y="8543"/>
                  <a:pt x="10471" y="8543"/>
                  <a:pt x="10476" y="8543"/>
                </a:cubicBezTo>
                <a:cubicBezTo>
                  <a:pt x="10482" y="8543"/>
                  <a:pt x="10482" y="8554"/>
                  <a:pt x="10482" y="8554"/>
                </a:cubicBezTo>
                <a:cubicBezTo>
                  <a:pt x="10482" y="8554"/>
                  <a:pt x="10488" y="8554"/>
                  <a:pt x="10488" y="8554"/>
                </a:cubicBezTo>
                <a:cubicBezTo>
                  <a:pt x="10488" y="8554"/>
                  <a:pt x="10488" y="8565"/>
                  <a:pt x="10493" y="8565"/>
                </a:cubicBezTo>
                <a:cubicBezTo>
                  <a:pt x="10493" y="8565"/>
                  <a:pt x="10493" y="8554"/>
                  <a:pt x="10493" y="8554"/>
                </a:cubicBezTo>
                <a:cubicBezTo>
                  <a:pt x="10493" y="8543"/>
                  <a:pt x="10493" y="8543"/>
                  <a:pt x="10499" y="8533"/>
                </a:cubicBezTo>
                <a:cubicBezTo>
                  <a:pt x="10499" y="8522"/>
                  <a:pt x="10499" y="8511"/>
                  <a:pt x="10505" y="8511"/>
                </a:cubicBezTo>
                <a:cubicBezTo>
                  <a:pt x="10505" y="8500"/>
                  <a:pt x="10505" y="8490"/>
                  <a:pt x="10505" y="8490"/>
                </a:cubicBezTo>
                <a:cubicBezTo>
                  <a:pt x="10505" y="8479"/>
                  <a:pt x="10505" y="8479"/>
                  <a:pt x="10510" y="8479"/>
                </a:cubicBezTo>
                <a:cubicBezTo>
                  <a:pt x="10510" y="8468"/>
                  <a:pt x="10510" y="8468"/>
                  <a:pt x="10510" y="8457"/>
                </a:cubicBezTo>
                <a:cubicBezTo>
                  <a:pt x="10510" y="8457"/>
                  <a:pt x="10510" y="8447"/>
                  <a:pt x="10516" y="8436"/>
                </a:cubicBezTo>
                <a:cubicBezTo>
                  <a:pt x="10516" y="8436"/>
                  <a:pt x="10516" y="8425"/>
                  <a:pt x="10516" y="8425"/>
                </a:cubicBezTo>
                <a:cubicBezTo>
                  <a:pt x="10516" y="8414"/>
                  <a:pt x="10516" y="8404"/>
                  <a:pt x="10516" y="8393"/>
                </a:cubicBezTo>
                <a:cubicBezTo>
                  <a:pt x="10516" y="8382"/>
                  <a:pt x="10516" y="8382"/>
                  <a:pt x="10516" y="8371"/>
                </a:cubicBezTo>
                <a:cubicBezTo>
                  <a:pt x="10516" y="8361"/>
                  <a:pt x="10516" y="8361"/>
                  <a:pt x="10516" y="8361"/>
                </a:cubicBezTo>
                <a:cubicBezTo>
                  <a:pt x="10516" y="8350"/>
                  <a:pt x="10510" y="8350"/>
                  <a:pt x="10510" y="8339"/>
                </a:cubicBezTo>
                <a:cubicBezTo>
                  <a:pt x="10510" y="8339"/>
                  <a:pt x="10510" y="8328"/>
                  <a:pt x="10505" y="8318"/>
                </a:cubicBezTo>
                <a:cubicBezTo>
                  <a:pt x="10505" y="8318"/>
                  <a:pt x="10505" y="8318"/>
                  <a:pt x="10505" y="8318"/>
                </a:cubicBezTo>
                <a:cubicBezTo>
                  <a:pt x="10505" y="8318"/>
                  <a:pt x="10505" y="8307"/>
                  <a:pt x="10505" y="8318"/>
                </a:cubicBezTo>
                <a:cubicBezTo>
                  <a:pt x="10499" y="8318"/>
                  <a:pt x="10499" y="8318"/>
                  <a:pt x="10499" y="8328"/>
                </a:cubicBezTo>
                <a:cubicBezTo>
                  <a:pt x="10499" y="8339"/>
                  <a:pt x="10505" y="8350"/>
                  <a:pt x="10499" y="8350"/>
                </a:cubicBezTo>
                <a:cubicBezTo>
                  <a:pt x="10499" y="8361"/>
                  <a:pt x="10493" y="8361"/>
                  <a:pt x="10488" y="8361"/>
                </a:cubicBezTo>
                <a:close/>
                <a:moveTo>
                  <a:pt x="10550" y="8350"/>
                </a:moveTo>
                <a:cubicBezTo>
                  <a:pt x="10555" y="8350"/>
                  <a:pt x="10555" y="8361"/>
                  <a:pt x="10561" y="8361"/>
                </a:cubicBezTo>
                <a:cubicBezTo>
                  <a:pt x="10561" y="8361"/>
                  <a:pt x="10561" y="8361"/>
                  <a:pt x="10567" y="8361"/>
                </a:cubicBezTo>
                <a:cubicBezTo>
                  <a:pt x="10567" y="8361"/>
                  <a:pt x="10567" y="8371"/>
                  <a:pt x="10572" y="8361"/>
                </a:cubicBezTo>
                <a:cubicBezTo>
                  <a:pt x="10572" y="8361"/>
                  <a:pt x="10572" y="8361"/>
                  <a:pt x="10572" y="8350"/>
                </a:cubicBezTo>
                <a:cubicBezTo>
                  <a:pt x="10572" y="8350"/>
                  <a:pt x="10572" y="8339"/>
                  <a:pt x="10572" y="8339"/>
                </a:cubicBezTo>
                <a:cubicBezTo>
                  <a:pt x="10567" y="8339"/>
                  <a:pt x="10567" y="8339"/>
                  <a:pt x="10567" y="8350"/>
                </a:cubicBezTo>
                <a:cubicBezTo>
                  <a:pt x="10561" y="8350"/>
                  <a:pt x="10555" y="8339"/>
                  <a:pt x="10550" y="8350"/>
                </a:cubicBezTo>
                <a:cubicBezTo>
                  <a:pt x="10550" y="8350"/>
                  <a:pt x="10550" y="8350"/>
                  <a:pt x="10550" y="8350"/>
                </a:cubicBezTo>
                <a:close/>
                <a:moveTo>
                  <a:pt x="10673" y="9220"/>
                </a:moveTo>
                <a:cubicBezTo>
                  <a:pt x="10673" y="9210"/>
                  <a:pt x="10668" y="9210"/>
                  <a:pt x="10668" y="9210"/>
                </a:cubicBezTo>
                <a:cubicBezTo>
                  <a:pt x="10668" y="9210"/>
                  <a:pt x="10668" y="9210"/>
                  <a:pt x="10668" y="9210"/>
                </a:cubicBezTo>
                <a:cubicBezTo>
                  <a:pt x="10668" y="9210"/>
                  <a:pt x="10668" y="9220"/>
                  <a:pt x="10668" y="9220"/>
                </a:cubicBezTo>
                <a:cubicBezTo>
                  <a:pt x="10668" y="9220"/>
                  <a:pt x="10673" y="9220"/>
                  <a:pt x="10673" y="9220"/>
                </a:cubicBezTo>
                <a:close/>
                <a:moveTo>
                  <a:pt x="10420" y="8672"/>
                </a:moveTo>
                <a:cubicBezTo>
                  <a:pt x="10426" y="8683"/>
                  <a:pt x="10426" y="8672"/>
                  <a:pt x="10431" y="8672"/>
                </a:cubicBezTo>
                <a:cubicBezTo>
                  <a:pt x="10431" y="8672"/>
                  <a:pt x="10437" y="8672"/>
                  <a:pt x="10437" y="8683"/>
                </a:cubicBezTo>
                <a:cubicBezTo>
                  <a:pt x="10437" y="8683"/>
                  <a:pt x="10437" y="8694"/>
                  <a:pt x="10437" y="8694"/>
                </a:cubicBezTo>
                <a:cubicBezTo>
                  <a:pt x="10443" y="8704"/>
                  <a:pt x="10443" y="8704"/>
                  <a:pt x="10443" y="8715"/>
                </a:cubicBezTo>
                <a:cubicBezTo>
                  <a:pt x="10448" y="8726"/>
                  <a:pt x="10443" y="8737"/>
                  <a:pt x="10437" y="8747"/>
                </a:cubicBezTo>
                <a:cubicBezTo>
                  <a:pt x="10437" y="8758"/>
                  <a:pt x="10443" y="8758"/>
                  <a:pt x="10443" y="8769"/>
                </a:cubicBezTo>
                <a:cubicBezTo>
                  <a:pt x="10443" y="8769"/>
                  <a:pt x="10443" y="8780"/>
                  <a:pt x="10443" y="8780"/>
                </a:cubicBezTo>
                <a:cubicBezTo>
                  <a:pt x="10443" y="8780"/>
                  <a:pt x="10443" y="8790"/>
                  <a:pt x="10448" y="8790"/>
                </a:cubicBezTo>
                <a:cubicBezTo>
                  <a:pt x="10454" y="8801"/>
                  <a:pt x="10448" y="8812"/>
                  <a:pt x="10443" y="8823"/>
                </a:cubicBezTo>
                <a:cubicBezTo>
                  <a:pt x="10443" y="8833"/>
                  <a:pt x="10437" y="8833"/>
                  <a:pt x="10437" y="8844"/>
                </a:cubicBezTo>
                <a:cubicBezTo>
                  <a:pt x="10437" y="8844"/>
                  <a:pt x="10437" y="8855"/>
                  <a:pt x="10437" y="8866"/>
                </a:cubicBezTo>
                <a:cubicBezTo>
                  <a:pt x="10437" y="8876"/>
                  <a:pt x="10431" y="8887"/>
                  <a:pt x="10443" y="8887"/>
                </a:cubicBezTo>
                <a:cubicBezTo>
                  <a:pt x="10443" y="8898"/>
                  <a:pt x="10448" y="8898"/>
                  <a:pt x="10448" y="8898"/>
                </a:cubicBezTo>
                <a:cubicBezTo>
                  <a:pt x="10448" y="8909"/>
                  <a:pt x="10454" y="8909"/>
                  <a:pt x="10454" y="8909"/>
                </a:cubicBezTo>
                <a:cubicBezTo>
                  <a:pt x="10465" y="8930"/>
                  <a:pt x="10471" y="8919"/>
                  <a:pt x="10476" y="8898"/>
                </a:cubicBezTo>
                <a:cubicBezTo>
                  <a:pt x="10482" y="8887"/>
                  <a:pt x="10476" y="8887"/>
                  <a:pt x="10482" y="8876"/>
                </a:cubicBezTo>
                <a:cubicBezTo>
                  <a:pt x="10482" y="8866"/>
                  <a:pt x="10493" y="8876"/>
                  <a:pt x="10499" y="8876"/>
                </a:cubicBezTo>
                <a:cubicBezTo>
                  <a:pt x="10505" y="8876"/>
                  <a:pt x="10505" y="8876"/>
                  <a:pt x="10505" y="8887"/>
                </a:cubicBezTo>
                <a:cubicBezTo>
                  <a:pt x="10510" y="8887"/>
                  <a:pt x="10510" y="8887"/>
                  <a:pt x="10510" y="8887"/>
                </a:cubicBezTo>
                <a:cubicBezTo>
                  <a:pt x="10516" y="8876"/>
                  <a:pt x="10516" y="8866"/>
                  <a:pt x="10516" y="8866"/>
                </a:cubicBezTo>
                <a:cubicBezTo>
                  <a:pt x="10516" y="8855"/>
                  <a:pt x="10516" y="8855"/>
                  <a:pt x="10516" y="8844"/>
                </a:cubicBezTo>
                <a:cubicBezTo>
                  <a:pt x="10516" y="8833"/>
                  <a:pt x="10521" y="8823"/>
                  <a:pt x="10521" y="8812"/>
                </a:cubicBezTo>
                <a:cubicBezTo>
                  <a:pt x="10521" y="8801"/>
                  <a:pt x="10521" y="8801"/>
                  <a:pt x="10521" y="8790"/>
                </a:cubicBezTo>
                <a:cubicBezTo>
                  <a:pt x="10527" y="8790"/>
                  <a:pt x="10527" y="8780"/>
                  <a:pt x="10527" y="8769"/>
                </a:cubicBezTo>
                <a:cubicBezTo>
                  <a:pt x="10527" y="8769"/>
                  <a:pt x="10521" y="8758"/>
                  <a:pt x="10527" y="8747"/>
                </a:cubicBezTo>
                <a:cubicBezTo>
                  <a:pt x="10527" y="8747"/>
                  <a:pt x="10527" y="8737"/>
                  <a:pt x="10527" y="8737"/>
                </a:cubicBezTo>
                <a:cubicBezTo>
                  <a:pt x="10527" y="8726"/>
                  <a:pt x="10527" y="8715"/>
                  <a:pt x="10533" y="8715"/>
                </a:cubicBezTo>
                <a:cubicBezTo>
                  <a:pt x="10533" y="8704"/>
                  <a:pt x="10533" y="8704"/>
                  <a:pt x="10533" y="8694"/>
                </a:cubicBezTo>
                <a:cubicBezTo>
                  <a:pt x="10533" y="8683"/>
                  <a:pt x="10533" y="8672"/>
                  <a:pt x="10527" y="8661"/>
                </a:cubicBezTo>
                <a:cubicBezTo>
                  <a:pt x="10527" y="8651"/>
                  <a:pt x="10527" y="8640"/>
                  <a:pt x="10521" y="8629"/>
                </a:cubicBezTo>
                <a:cubicBezTo>
                  <a:pt x="10516" y="8629"/>
                  <a:pt x="10510" y="8629"/>
                  <a:pt x="10510" y="8619"/>
                </a:cubicBezTo>
                <a:cubicBezTo>
                  <a:pt x="10510" y="8619"/>
                  <a:pt x="10516" y="8608"/>
                  <a:pt x="10516" y="8608"/>
                </a:cubicBezTo>
                <a:cubicBezTo>
                  <a:pt x="10516" y="8586"/>
                  <a:pt x="10505" y="8597"/>
                  <a:pt x="10499" y="8586"/>
                </a:cubicBezTo>
                <a:cubicBezTo>
                  <a:pt x="10499" y="8586"/>
                  <a:pt x="10499" y="8576"/>
                  <a:pt x="10493" y="8576"/>
                </a:cubicBezTo>
                <a:cubicBezTo>
                  <a:pt x="10493" y="8576"/>
                  <a:pt x="10488" y="8586"/>
                  <a:pt x="10488" y="8586"/>
                </a:cubicBezTo>
                <a:cubicBezTo>
                  <a:pt x="10482" y="8597"/>
                  <a:pt x="10476" y="8597"/>
                  <a:pt x="10471" y="8608"/>
                </a:cubicBezTo>
                <a:cubicBezTo>
                  <a:pt x="10465" y="8619"/>
                  <a:pt x="10465" y="8629"/>
                  <a:pt x="10460" y="8640"/>
                </a:cubicBezTo>
                <a:cubicBezTo>
                  <a:pt x="10454" y="8640"/>
                  <a:pt x="10448" y="8640"/>
                  <a:pt x="10448" y="8640"/>
                </a:cubicBezTo>
                <a:cubicBezTo>
                  <a:pt x="10443" y="8629"/>
                  <a:pt x="10443" y="8640"/>
                  <a:pt x="10437" y="8629"/>
                </a:cubicBezTo>
                <a:cubicBezTo>
                  <a:pt x="10431" y="8629"/>
                  <a:pt x="10431" y="8619"/>
                  <a:pt x="10431" y="8619"/>
                </a:cubicBezTo>
                <a:cubicBezTo>
                  <a:pt x="10426" y="8619"/>
                  <a:pt x="10426" y="8629"/>
                  <a:pt x="10426" y="8629"/>
                </a:cubicBezTo>
                <a:cubicBezTo>
                  <a:pt x="10426" y="8640"/>
                  <a:pt x="10426" y="8651"/>
                  <a:pt x="10426" y="8651"/>
                </a:cubicBezTo>
                <a:cubicBezTo>
                  <a:pt x="10426" y="8661"/>
                  <a:pt x="10420" y="8661"/>
                  <a:pt x="10420" y="8672"/>
                </a:cubicBezTo>
                <a:close/>
                <a:moveTo>
                  <a:pt x="10105" y="8769"/>
                </a:moveTo>
                <a:cubicBezTo>
                  <a:pt x="10105" y="8758"/>
                  <a:pt x="10105" y="8758"/>
                  <a:pt x="10100" y="8758"/>
                </a:cubicBezTo>
                <a:cubicBezTo>
                  <a:pt x="10094" y="8769"/>
                  <a:pt x="10094" y="8769"/>
                  <a:pt x="10088" y="8769"/>
                </a:cubicBezTo>
                <a:cubicBezTo>
                  <a:pt x="10083" y="8780"/>
                  <a:pt x="10083" y="8780"/>
                  <a:pt x="10077" y="8790"/>
                </a:cubicBezTo>
                <a:cubicBezTo>
                  <a:pt x="10071" y="8801"/>
                  <a:pt x="10066" y="8801"/>
                  <a:pt x="10060" y="8812"/>
                </a:cubicBezTo>
                <a:cubicBezTo>
                  <a:pt x="10054" y="8812"/>
                  <a:pt x="10049" y="8823"/>
                  <a:pt x="10060" y="8823"/>
                </a:cubicBezTo>
                <a:cubicBezTo>
                  <a:pt x="10060" y="8833"/>
                  <a:pt x="10066" y="8823"/>
                  <a:pt x="10071" y="8823"/>
                </a:cubicBezTo>
                <a:cubicBezTo>
                  <a:pt x="10077" y="8833"/>
                  <a:pt x="10077" y="8844"/>
                  <a:pt x="10077" y="8844"/>
                </a:cubicBezTo>
                <a:cubicBezTo>
                  <a:pt x="10083" y="8855"/>
                  <a:pt x="10083" y="8855"/>
                  <a:pt x="10083" y="8855"/>
                </a:cubicBezTo>
                <a:cubicBezTo>
                  <a:pt x="10088" y="8855"/>
                  <a:pt x="10088" y="8855"/>
                  <a:pt x="10088" y="8866"/>
                </a:cubicBezTo>
                <a:cubicBezTo>
                  <a:pt x="10094" y="8866"/>
                  <a:pt x="10100" y="8866"/>
                  <a:pt x="10100" y="8855"/>
                </a:cubicBezTo>
                <a:cubicBezTo>
                  <a:pt x="10105" y="8855"/>
                  <a:pt x="10111" y="8855"/>
                  <a:pt x="10111" y="8844"/>
                </a:cubicBezTo>
                <a:cubicBezTo>
                  <a:pt x="10116" y="8833"/>
                  <a:pt x="10116" y="8823"/>
                  <a:pt x="10122" y="8823"/>
                </a:cubicBezTo>
                <a:cubicBezTo>
                  <a:pt x="10128" y="8812"/>
                  <a:pt x="10128" y="8801"/>
                  <a:pt x="10122" y="8790"/>
                </a:cubicBezTo>
                <a:cubicBezTo>
                  <a:pt x="10122" y="8790"/>
                  <a:pt x="10116" y="8790"/>
                  <a:pt x="10111" y="8790"/>
                </a:cubicBezTo>
                <a:cubicBezTo>
                  <a:pt x="10105" y="8790"/>
                  <a:pt x="10105" y="8790"/>
                  <a:pt x="10105" y="8790"/>
                </a:cubicBezTo>
                <a:cubicBezTo>
                  <a:pt x="10105" y="8780"/>
                  <a:pt x="10105" y="8780"/>
                  <a:pt x="10105" y="8769"/>
                </a:cubicBezTo>
                <a:cubicBezTo>
                  <a:pt x="10105" y="8769"/>
                  <a:pt x="10111" y="8769"/>
                  <a:pt x="10105" y="8769"/>
                </a:cubicBezTo>
                <a:close/>
                <a:moveTo>
                  <a:pt x="10156" y="8769"/>
                </a:moveTo>
                <a:cubicBezTo>
                  <a:pt x="10161" y="8769"/>
                  <a:pt x="10161" y="8769"/>
                  <a:pt x="10161" y="8769"/>
                </a:cubicBezTo>
                <a:cubicBezTo>
                  <a:pt x="10167" y="8769"/>
                  <a:pt x="10167" y="8780"/>
                  <a:pt x="10173" y="8790"/>
                </a:cubicBezTo>
                <a:cubicBezTo>
                  <a:pt x="10173" y="8790"/>
                  <a:pt x="10178" y="8780"/>
                  <a:pt x="10178" y="8780"/>
                </a:cubicBezTo>
                <a:cubicBezTo>
                  <a:pt x="10178" y="8769"/>
                  <a:pt x="10178" y="8769"/>
                  <a:pt x="10178" y="8769"/>
                </a:cubicBezTo>
                <a:cubicBezTo>
                  <a:pt x="10178" y="8758"/>
                  <a:pt x="10173" y="8758"/>
                  <a:pt x="10173" y="8758"/>
                </a:cubicBezTo>
                <a:cubicBezTo>
                  <a:pt x="10173" y="8758"/>
                  <a:pt x="10173" y="8747"/>
                  <a:pt x="10173" y="8747"/>
                </a:cubicBezTo>
                <a:cubicBezTo>
                  <a:pt x="10167" y="8747"/>
                  <a:pt x="10167" y="8747"/>
                  <a:pt x="10161" y="8747"/>
                </a:cubicBezTo>
                <a:cubicBezTo>
                  <a:pt x="10161" y="8747"/>
                  <a:pt x="10156" y="8747"/>
                  <a:pt x="10150" y="8747"/>
                </a:cubicBezTo>
                <a:cubicBezTo>
                  <a:pt x="10150" y="8747"/>
                  <a:pt x="10145" y="8747"/>
                  <a:pt x="10145" y="8758"/>
                </a:cubicBezTo>
                <a:cubicBezTo>
                  <a:pt x="10145" y="8758"/>
                  <a:pt x="10150" y="8758"/>
                  <a:pt x="10156" y="8769"/>
                </a:cubicBezTo>
                <a:cubicBezTo>
                  <a:pt x="10156" y="8769"/>
                  <a:pt x="10156" y="8769"/>
                  <a:pt x="10156" y="8769"/>
                </a:cubicBezTo>
                <a:close/>
                <a:moveTo>
                  <a:pt x="11225" y="9048"/>
                </a:moveTo>
                <a:cubicBezTo>
                  <a:pt x="11225" y="9048"/>
                  <a:pt x="11236" y="9081"/>
                  <a:pt x="11236" y="9081"/>
                </a:cubicBezTo>
                <a:cubicBezTo>
                  <a:pt x="11236" y="9081"/>
                  <a:pt x="11236" y="9091"/>
                  <a:pt x="11236" y="9091"/>
                </a:cubicBezTo>
                <a:cubicBezTo>
                  <a:pt x="11236" y="9102"/>
                  <a:pt x="11236" y="9091"/>
                  <a:pt x="11242" y="9091"/>
                </a:cubicBezTo>
                <a:cubicBezTo>
                  <a:pt x="11242" y="9091"/>
                  <a:pt x="11242" y="9091"/>
                  <a:pt x="11247" y="9091"/>
                </a:cubicBezTo>
                <a:cubicBezTo>
                  <a:pt x="11247" y="9091"/>
                  <a:pt x="11247" y="9081"/>
                  <a:pt x="11247" y="9081"/>
                </a:cubicBezTo>
                <a:cubicBezTo>
                  <a:pt x="11247" y="9081"/>
                  <a:pt x="11242" y="9081"/>
                  <a:pt x="11242" y="9081"/>
                </a:cubicBezTo>
                <a:cubicBezTo>
                  <a:pt x="11236" y="9081"/>
                  <a:pt x="11236" y="9070"/>
                  <a:pt x="11236" y="9070"/>
                </a:cubicBezTo>
                <a:cubicBezTo>
                  <a:pt x="11236" y="9070"/>
                  <a:pt x="11230" y="9070"/>
                  <a:pt x="11230" y="9059"/>
                </a:cubicBezTo>
                <a:cubicBezTo>
                  <a:pt x="11230" y="9059"/>
                  <a:pt x="11230" y="9048"/>
                  <a:pt x="11225" y="9048"/>
                </a:cubicBezTo>
                <a:close/>
                <a:moveTo>
                  <a:pt x="9987" y="8919"/>
                </a:moveTo>
                <a:cubicBezTo>
                  <a:pt x="9993" y="8941"/>
                  <a:pt x="9993" y="8919"/>
                  <a:pt x="9998" y="8919"/>
                </a:cubicBezTo>
                <a:cubicBezTo>
                  <a:pt x="9998" y="8909"/>
                  <a:pt x="10004" y="8909"/>
                  <a:pt x="10004" y="8898"/>
                </a:cubicBezTo>
                <a:cubicBezTo>
                  <a:pt x="10004" y="8898"/>
                  <a:pt x="10009" y="8898"/>
                  <a:pt x="10009" y="8887"/>
                </a:cubicBezTo>
                <a:cubicBezTo>
                  <a:pt x="10004" y="8887"/>
                  <a:pt x="10004" y="8887"/>
                  <a:pt x="10004" y="8887"/>
                </a:cubicBezTo>
                <a:cubicBezTo>
                  <a:pt x="9998" y="8887"/>
                  <a:pt x="9998" y="8887"/>
                  <a:pt x="9998" y="8876"/>
                </a:cubicBezTo>
                <a:cubicBezTo>
                  <a:pt x="9993" y="8876"/>
                  <a:pt x="9993" y="8887"/>
                  <a:pt x="9993" y="8898"/>
                </a:cubicBezTo>
                <a:cubicBezTo>
                  <a:pt x="9987" y="8898"/>
                  <a:pt x="9981" y="8898"/>
                  <a:pt x="9981" y="8898"/>
                </a:cubicBezTo>
                <a:cubicBezTo>
                  <a:pt x="9981" y="8909"/>
                  <a:pt x="9981" y="8909"/>
                  <a:pt x="9987" y="8909"/>
                </a:cubicBezTo>
                <a:cubicBezTo>
                  <a:pt x="9987" y="8919"/>
                  <a:pt x="9987" y="8919"/>
                  <a:pt x="9987" y="8919"/>
                </a:cubicBezTo>
                <a:close/>
                <a:moveTo>
                  <a:pt x="11230" y="9016"/>
                </a:moveTo>
                <a:cubicBezTo>
                  <a:pt x="11230" y="9016"/>
                  <a:pt x="11230" y="9005"/>
                  <a:pt x="11230" y="9005"/>
                </a:cubicBezTo>
                <a:cubicBezTo>
                  <a:pt x="11230" y="8995"/>
                  <a:pt x="11225" y="8995"/>
                  <a:pt x="11225" y="8995"/>
                </a:cubicBezTo>
                <a:cubicBezTo>
                  <a:pt x="11225" y="8984"/>
                  <a:pt x="11225" y="8984"/>
                  <a:pt x="11225" y="8984"/>
                </a:cubicBezTo>
                <a:cubicBezTo>
                  <a:pt x="11225" y="8973"/>
                  <a:pt x="11219" y="8973"/>
                  <a:pt x="11219" y="8984"/>
                </a:cubicBezTo>
                <a:cubicBezTo>
                  <a:pt x="11219" y="8984"/>
                  <a:pt x="11219" y="8995"/>
                  <a:pt x="11214" y="8995"/>
                </a:cubicBezTo>
                <a:cubicBezTo>
                  <a:pt x="11214" y="8995"/>
                  <a:pt x="11214" y="9005"/>
                  <a:pt x="11214" y="9005"/>
                </a:cubicBezTo>
                <a:cubicBezTo>
                  <a:pt x="11214" y="9005"/>
                  <a:pt x="11202" y="9005"/>
                  <a:pt x="11208" y="9016"/>
                </a:cubicBezTo>
                <a:cubicBezTo>
                  <a:pt x="11208" y="9027"/>
                  <a:pt x="11214" y="9005"/>
                  <a:pt x="11214" y="9016"/>
                </a:cubicBezTo>
                <a:cubicBezTo>
                  <a:pt x="11219" y="9027"/>
                  <a:pt x="11214" y="9027"/>
                  <a:pt x="11219" y="9027"/>
                </a:cubicBezTo>
                <a:cubicBezTo>
                  <a:pt x="11219" y="9027"/>
                  <a:pt x="11225" y="9027"/>
                  <a:pt x="11225" y="9027"/>
                </a:cubicBezTo>
                <a:cubicBezTo>
                  <a:pt x="11230" y="9027"/>
                  <a:pt x="11230" y="9027"/>
                  <a:pt x="11230" y="9038"/>
                </a:cubicBezTo>
                <a:cubicBezTo>
                  <a:pt x="11230" y="9038"/>
                  <a:pt x="11236" y="9038"/>
                  <a:pt x="11236" y="9038"/>
                </a:cubicBezTo>
                <a:cubicBezTo>
                  <a:pt x="11236" y="9038"/>
                  <a:pt x="11236" y="9027"/>
                  <a:pt x="11230" y="9027"/>
                </a:cubicBezTo>
                <a:cubicBezTo>
                  <a:pt x="11230" y="9027"/>
                  <a:pt x="11230" y="9016"/>
                  <a:pt x="11230" y="9016"/>
                </a:cubicBezTo>
                <a:close/>
                <a:moveTo>
                  <a:pt x="11163" y="8790"/>
                </a:moveTo>
                <a:cubicBezTo>
                  <a:pt x="11163" y="8780"/>
                  <a:pt x="11163" y="8780"/>
                  <a:pt x="11163" y="8780"/>
                </a:cubicBezTo>
                <a:cubicBezTo>
                  <a:pt x="11163" y="8780"/>
                  <a:pt x="11163" y="8780"/>
                  <a:pt x="11163" y="8790"/>
                </a:cubicBezTo>
                <a:cubicBezTo>
                  <a:pt x="11163" y="8790"/>
                  <a:pt x="11163" y="8790"/>
                  <a:pt x="11163" y="8790"/>
                </a:cubicBezTo>
                <a:close/>
                <a:moveTo>
                  <a:pt x="10882" y="9070"/>
                </a:moveTo>
                <a:cubicBezTo>
                  <a:pt x="10887" y="9059"/>
                  <a:pt x="10887" y="9048"/>
                  <a:pt x="10893" y="9048"/>
                </a:cubicBezTo>
                <a:cubicBezTo>
                  <a:pt x="10893" y="9038"/>
                  <a:pt x="10893" y="9038"/>
                  <a:pt x="10898" y="9027"/>
                </a:cubicBezTo>
                <a:cubicBezTo>
                  <a:pt x="10898" y="9016"/>
                  <a:pt x="10898" y="9016"/>
                  <a:pt x="10904" y="9016"/>
                </a:cubicBezTo>
                <a:cubicBezTo>
                  <a:pt x="10904" y="9016"/>
                  <a:pt x="10904" y="9016"/>
                  <a:pt x="10904" y="9005"/>
                </a:cubicBezTo>
                <a:cubicBezTo>
                  <a:pt x="10904" y="9005"/>
                  <a:pt x="10898" y="9005"/>
                  <a:pt x="10893" y="9016"/>
                </a:cubicBezTo>
                <a:cubicBezTo>
                  <a:pt x="10887" y="9016"/>
                  <a:pt x="10887" y="9016"/>
                  <a:pt x="10882" y="9016"/>
                </a:cubicBezTo>
                <a:cubicBezTo>
                  <a:pt x="10876" y="9016"/>
                  <a:pt x="10870" y="9016"/>
                  <a:pt x="10870" y="9027"/>
                </a:cubicBezTo>
                <a:cubicBezTo>
                  <a:pt x="10865" y="9027"/>
                  <a:pt x="10865" y="9038"/>
                  <a:pt x="10859" y="9038"/>
                </a:cubicBezTo>
                <a:cubicBezTo>
                  <a:pt x="10853" y="9038"/>
                  <a:pt x="10848" y="9027"/>
                  <a:pt x="10842" y="9027"/>
                </a:cubicBezTo>
                <a:cubicBezTo>
                  <a:pt x="10842" y="9027"/>
                  <a:pt x="10837" y="9027"/>
                  <a:pt x="10837" y="9038"/>
                </a:cubicBezTo>
                <a:cubicBezTo>
                  <a:pt x="10837" y="9038"/>
                  <a:pt x="10831" y="9038"/>
                  <a:pt x="10831" y="9038"/>
                </a:cubicBezTo>
                <a:cubicBezTo>
                  <a:pt x="10825" y="9048"/>
                  <a:pt x="10820" y="9048"/>
                  <a:pt x="10814" y="9048"/>
                </a:cubicBezTo>
                <a:cubicBezTo>
                  <a:pt x="10808" y="9048"/>
                  <a:pt x="10803" y="9038"/>
                  <a:pt x="10797" y="9038"/>
                </a:cubicBezTo>
                <a:cubicBezTo>
                  <a:pt x="10797" y="9038"/>
                  <a:pt x="10792" y="9038"/>
                  <a:pt x="10792" y="9038"/>
                </a:cubicBezTo>
                <a:cubicBezTo>
                  <a:pt x="10792" y="9038"/>
                  <a:pt x="10786" y="9038"/>
                  <a:pt x="10786" y="9027"/>
                </a:cubicBezTo>
                <a:cubicBezTo>
                  <a:pt x="10780" y="9027"/>
                  <a:pt x="10775" y="9027"/>
                  <a:pt x="10769" y="9027"/>
                </a:cubicBezTo>
                <a:cubicBezTo>
                  <a:pt x="10769" y="9027"/>
                  <a:pt x="10763" y="9027"/>
                  <a:pt x="10763" y="9027"/>
                </a:cubicBezTo>
                <a:cubicBezTo>
                  <a:pt x="10763" y="9027"/>
                  <a:pt x="10763" y="9016"/>
                  <a:pt x="10758" y="9016"/>
                </a:cubicBezTo>
                <a:cubicBezTo>
                  <a:pt x="10758" y="9016"/>
                  <a:pt x="10758" y="9016"/>
                  <a:pt x="10752" y="9016"/>
                </a:cubicBezTo>
                <a:cubicBezTo>
                  <a:pt x="10752" y="9016"/>
                  <a:pt x="10752" y="9016"/>
                  <a:pt x="10747" y="9016"/>
                </a:cubicBezTo>
                <a:cubicBezTo>
                  <a:pt x="10741" y="9027"/>
                  <a:pt x="10741" y="9038"/>
                  <a:pt x="10735" y="9038"/>
                </a:cubicBezTo>
                <a:cubicBezTo>
                  <a:pt x="10735" y="9038"/>
                  <a:pt x="10730" y="9038"/>
                  <a:pt x="10724" y="9027"/>
                </a:cubicBezTo>
                <a:cubicBezTo>
                  <a:pt x="10724" y="9027"/>
                  <a:pt x="10724" y="9016"/>
                  <a:pt x="10718" y="9016"/>
                </a:cubicBezTo>
                <a:cubicBezTo>
                  <a:pt x="10718" y="9016"/>
                  <a:pt x="10718" y="9027"/>
                  <a:pt x="10713" y="9027"/>
                </a:cubicBezTo>
                <a:cubicBezTo>
                  <a:pt x="10713" y="9038"/>
                  <a:pt x="10713" y="9038"/>
                  <a:pt x="10707" y="9048"/>
                </a:cubicBezTo>
                <a:cubicBezTo>
                  <a:pt x="10707" y="9048"/>
                  <a:pt x="10702" y="9059"/>
                  <a:pt x="10696" y="9070"/>
                </a:cubicBezTo>
                <a:cubicBezTo>
                  <a:pt x="10696" y="9081"/>
                  <a:pt x="10702" y="9081"/>
                  <a:pt x="10707" y="9081"/>
                </a:cubicBezTo>
                <a:cubicBezTo>
                  <a:pt x="10707" y="9091"/>
                  <a:pt x="10707" y="9091"/>
                  <a:pt x="10707" y="9091"/>
                </a:cubicBezTo>
                <a:cubicBezTo>
                  <a:pt x="10713" y="9102"/>
                  <a:pt x="10713" y="9102"/>
                  <a:pt x="10713" y="9102"/>
                </a:cubicBezTo>
                <a:cubicBezTo>
                  <a:pt x="10713" y="9113"/>
                  <a:pt x="10713" y="9113"/>
                  <a:pt x="10713" y="9113"/>
                </a:cubicBezTo>
                <a:cubicBezTo>
                  <a:pt x="10718" y="9124"/>
                  <a:pt x="10724" y="9102"/>
                  <a:pt x="10730" y="9102"/>
                </a:cubicBezTo>
                <a:cubicBezTo>
                  <a:pt x="10730" y="9102"/>
                  <a:pt x="10730" y="9102"/>
                  <a:pt x="10735" y="9102"/>
                </a:cubicBezTo>
                <a:cubicBezTo>
                  <a:pt x="10735" y="9102"/>
                  <a:pt x="10735" y="9113"/>
                  <a:pt x="10735" y="9113"/>
                </a:cubicBezTo>
                <a:cubicBezTo>
                  <a:pt x="10741" y="9113"/>
                  <a:pt x="10741" y="9113"/>
                  <a:pt x="10741" y="9113"/>
                </a:cubicBezTo>
                <a:cubicBezTo>
                  <a:pt x="10747" y="9113"/>
                  <a:pt x="10752" y="9124"/>
                  <a:pt x="10752" y="9134"/>
                </a:cubicBezTo>
                <a:cubicBezTo>
                  <a:pt x="10758" y="9134"/>
                  <a:pt x="10763" y="9134"/>
                  <a:pt x="10769" y="9134"/>
                </a:cubicBezTo>
                <a:cubicBezTo>
                  <a:pt x="10775" y="9145"/>
                  <a:pt x="10775" y="9145"/>
                  <a:pt x="10780" y="9156"/>
                </a:cubicBezTo>
                <a:cubicBezTo>
                  <a:pt x="10780" y="9156"/>
                  <a:pt x="10786" y="9156"/>
                  <a:pt x="10792" y="9156"/>
                </a:cubicBezTo>
                <a:cubicBezTo>
                  <a:pt x="10792" y="9167"/>
                  <a:pt x="10792" y="9167"/>
                  <a:pt x="10792" y="9167"/>
                </a:cubicBezTo>
                <a:cubicBezTo>
                  <a:pt x="10797" y="9167"/>
                  <a:pt x="10797" y="9177"/>
                  <a:pt x="10797" y="9177"/>
                </a:cubicBezTo>
                <a:cubicBezTo>
                  <a:pt x="10808" y="9177"/>
                  <a:pt x="10814" y="9177"/>
                  <a:pt x="10820" y="9188"/>
                </a:cubicBezTo>
                <a:cubicBezTo>
                  <a:pt x="10825" y="9199"/>
                  <a:pt x="10825" y="9199"/>
                  <a:pt x="10831" y="9210"/>
                </a:cubicBezTo>
                <a:cubicBezTo>
                  <a:pt x="10831" y="9210"/>
                  <a:pt x="10831" y="9210"/>
                  <a:pt x="10831" y="9220"/>
                </a:cubicBezTo>
                <a:cubicBezTo>
                  <a:pt x="10831" y="9220"/>
                  <a:pt x="10837" y="9220"/>
                  <a:pt x="10837" y="9220"/>
                </a:cubicBezTo>
                <a:cubicBezTo>
                  <a:pt x="10842" y="9231"/>
                  <a:pt x="10848" y="9220"/>
                  <a:pt x="10848" y="9220"/>
                </a:cubicBezTo>
                <a:cubicBezTo>
                  <a:pt x="10853" y="9231"/>
                  <a:pt x="10853" y="9231"/>
                  <a:pt x="10859" y="9231"/>
                </a:cubicBezTo>
                <a:cubicBezTo>
                  <a:pt x="10859" y="9231"/>
                  <a:pt x="10865" y="9231"/>
                  <a:pt x="10870" y="9231"/>
                </a:cubicBezTo>
                <a:cubicBezTo>
                  <a:pt x="10870" y="9231"/>
                  <a:pt x="10870" y="9242"/>
                  <a:pt x="10876" y="9231"/>
                </a:cubicBezTo>
                <a:cubicBezTo>
                  <a:pt x="10876" y="9231"/>
                  <a:pt x="10870" y="9231"/>
                  <a:pt x="10870" y="9220"/>
                </a:cubicBezTo>
                <a:cubicBezTo>
                  <a:pt x="10870" y="9220"/>
                  <a:pt x="10870" y="9210"/>
                  <a:pt x="10876" y="9210"/>
                </a:cubicBezTo>
                <a:cubicBezTo>
                  <a:pt x="10876" y="9210"/>
                  <a:pt x="10876" y="9210"/>
                  <a:pt x="10876" y="9210"/>
                </a:cubicBezTo>
                <a:cubicBezTo>
                  <a:pt x="10876" y="9199"/>
                  <a:pt x="10870" y="9188"/>
                  <a:pt x="10882" y="9188"/>
                </a:cubicBezTo>
                <a:cubicBezTo>
                  <a:pt x="10882" y="9188"/>
                  <a:pt x="10882" y="9188"/>
                  <a:pt x="10882" y="9188"/>
                </a:cubicBezTo>
                <a:cubicBezTo>
                  <a:pt x="10887" y="9188"/>
                  <a:pt x="10882" y="9177"/>
                  <a:pt x="10882" y="9177"/>
                </a:cubicBezTo>
                <a:cubicBezTo>
                  <a:pt x="10882" y="9177"/>
                  <a:pt x="10882" y="9177"/>
                  <a:pt x="10882" y="9167"/>
                </a:cubicBezTo>
                <a:cubicBezTo>
                  <a:pt x="10882" y="9167"/>
                  <a:pt x="10882" y="9167"/>
                  <a:pt x="10876" y="9167"/>
                </a:cubicBezTo>
                <a:cubicBezTo>
                  <a:pt x="10876" y="9156"/>
                  <a:pt x="10876" y="9156"/>
                  <a:pt x="10876" y="9145"/>
                </a:cubicBezTo>
                <a:cubicBezTo>
                  <a:pt x="10876" y="9145"/>
                  <a:pt x="10870" y="9145"/>
                  <a:pt x="10870" y="9145"/>
                </a:cubicBezTo>
                <a:cubicBezTo>
                  <a:pt x="10870" y="9145"/>
                  <a:pt x="10870" y="9134"/>
                  <a:pt x="10870" y="9134"/>
                </a:cubicBezTo>
                <a:cubicBezTo>
                  <a:pt x="10870" y="9124"/>
                  <a:pt x="10870" y="9124"/>
                  <a:pt x="10870" y="9113"/>
                </a:cubicBezTo>
                <a:cubicBezTo>
                  <a:pt x="10870" y="9113"/>
                  <a:pt x="10876" y="9113"/>
                  <a:pt x="10876" y="9113"/>
                </a:cubicBezTo>
                <a:cubicBezTo>
                  <a:pt x="10876" y="9102"/>
                  <a:pt x="10876" y="9102"/>
                  <a:pt x="10876" y="9091"/>
                </a:cubicBezTo>
                <a:cubicBezTo>
                  <a:pt x="10876" y="9081"/>
                  <a:pt x="10882" y="9081"/>
                  <a:pt x="10882" y="9081"/>
                </a:cubicBezTo>
                <a:cubicBezTo>
                  <a:pt x="10882" y="9070"/>
                  <a:pt x="10882" y="9070"/>
                  <a:pt x="10882" y="9070"/>
                </a:cubicBezTo>
                <a:close/>
                <a:moveTo>
                  <a:pt x="11180" y="8801"/>
                </a:moveTo>
                <a:cubicBezTo>
                  <a:pt x="11180" y="8801"/>
                  <a:pt x="11180" y="8801"/>
                  <a:pt x="11180" y="8801"/>
                </a:cubicBezTo>
                <a:cubicBezTo>
                  <a:pt x="11185" y="8780"/>
                  <a:pt x="11169" y="8790"/>
                  <a:pt x="11163" y="8790"/>
                </a:cubicBezTo>
                <a:cubicBezTo>
                  <a:pt x="11163" y="8790"/>
                  <a:pt x="11163" y="8790"/>
                  <a:pt x="11163" y="8801"/>
                </a:cubicBezTo>
                <a:cubicBezTo>
                  <a:pt x="11163" y="8801"/>
                  <a:pt x="11169" y="8801"/>
                  <a:pt x="11169" y="8801"/>
                </a:cubicBezTo>
                <a:cubicBezTo>
                  <a:pt x="11169" y="8812"/>
                  <a:pt x="11169" y="8812"/>
                  <a:pt x="11169" y="8812"/>
                </a:cubicBezTo>
                <a:cubicBezTo>
                  <a:pt x="11174" y="8823"/>
                  <a:pt x="11174" y="8823"/>
                  <a:pt x="11174" y="8823"/>
                </a:cubicBezTo>
                <a:cubicBezTo>
                  <a:pt x="11180" y="8823"/>
                  <a:pt x="11180" y="8833"/>
                  <a:pt x="11180" y="8833"/>
                </a:cubicBezTo>
                <a:cubicBezTo>
                  <a:pt x="11185" y="8833"/>
                  <a:pt x="11180" y="8823"/>
                  <a:pt x="11180" y="8823"/>
                </a:cubicBezTo>
                <a:cubicBezTo>
                  <a:pt x="11180" y="8823"/>
                  <a:pt x="11180" y="8812"/>
                  <a:pt x="11180" y="8812"/>
                </a:cubicBezTo>
                <a:cubicBezTo>
                  <a:pt x="11174" y="8812"/>
                  <a:pt x="11174" y="8812"/>
                  <a:pt x="11174" y="8801"/>
                </a:cubicBezTo>
                <a:cubicBezTo>
                  <a:pt x="11174" y="8801"/>
                  <a:pt x="11174" y="8801"/>
                  <a:pt x="11180" y="8801"/>
                </a:cubicBezTo>
                <a:close/>
                <a:moveTo>
                  <a:pt x="11630" y="9081"/>
                </a:moveTo>
                <a:cubicBezTo>
                  <a:pt x="11624" y="9070"/>
                  <a:pt x="11624" y="9070"/>
                  <a:pt x="11619" y="9070"/>
                </a:cubicBezTo>
                <a:cubicBezTo>
                  <a:pt x="11619" y="9070"/>
                  <a:pt x="11619" y="9081"/>
                  <a:pt x="11613" y="9081"/>
                </a:cubicBezTo>
                <a:cubicBezTo>
                  <a:pt x="11613" y="9081"/>
                  <a:pt x="11613" y="9070"/>
                  <a:pt x="11607" y="9081"/>
                </a:cubicBezTo>
                <a:cubicBezTo>
                  <a:pt x="11607" y="9081"/>
                  <a:pt x="11613" y="9091"/>
                  <a:pt x="11613" y="9091"/>
                </a:cubicBezTo>
                <a:cubicBezTo>
                  <a:pt x="11613" y="9091"/>
                  <a:pt x="11619" y="9091"/>
                  <a:pt x="11619" y="9091"/>
                </a:cubicBezTo>
                <a:cubicBezTo>
                  <a:pt x="11619" y="9091"/>
                  <a:pt x="11619" y="9091"/>
                  <a:pt x="11619" y="9102"/>
                </a:cubicBezTo>
                <a:cubicBezTo>
                  <a:pt x="11619" y="9102"/>
                  <a:pt x="11624" y="9102"/>
                  <a:pt x="11624" y="9102"/>
                </a:cubicBezTo>
                <a:cubicBezTo>
                  <a:pt x="11624" y="9091"/>
                  <a:pt x="11630" y="9091"/>
                  <a:pt x="11630" y="9091"/>
                </a:cubicBezTo>
                <a:cubicBezTo>
                  <a:pt x="11630" y="9091"/>
                  <a:pt x="11630" y="9091"/>
                  <a:pt x="11630" y="9091"/>
                </a:cubicBezTo>
                <a:cubicBezTo>
                  <a:pt x="11636" y="9091"/>
                  <a:pt x="11636" y="9091"/>
                  <a:pt x="11636" y="9081"/>
                </a:cubicBezTo>
                <a:cubicBezTo>
                  <a:pt x="11641" y="9081"/>
                  <a:pt x="11630" y="9081"/>
                  <a:pt x="11630" y="9081"/>
                </a:cubicBezTo>
                <a:close/>
                <a:moveTo>
                  <a:pt x="18697" y="6394"/>
                </a:moveTo>
                <a:cubicBezTo>
                  <a:pt x="18691" y="6394"/>
                  <a:pt x="18691" y="6405"/>
                  <a:pt x="18685" y="6405"/>
                </a:cubicBezTo>
                <a:cubicBezTo>
                  <a:pt x="18685" y="6405"/>
                  <a:pt x="18680" y="6405"/>
                  <a:pt x="18680" y="6405"/>
                </a:cubicBezTo>
                <a:cubicBezTo>
                  <a:pt x="18674" y="6416"/>
                  <a:pt x="18680" y="6426"/>
                  <a:pt x="18674" y="6426"/>
                </a:cubicBezTo>
                <a:cubicBezTo>
                  <a:pt x="18674" y="6437"/>
                  <a:pt x="18674" y="6437"/>
                  <a:pt x="18674" y="6437"/>
                </a:cubicBezTo>
                <a:cubicBezTo>
                  <a:pt x="18674" y="6437"/>
                  <a:pt x="18674" y="6437"/>
                  <a:pt x="18680" y="6437"/>
                </a:cubicBezTo>
                <a:cubicBezTo>
                  <a:pt x="18685" y="6437"/>
                  <a:pt x="18685" y="6437"/>
                  <a:pt x="18691" y="6426"/>
                </a:cubicBezTo>
                <a:cubicBezTo>
                  <a:pt x="18691" y="6426"/>
                  <a:pt x="18697" y="6426"/>
                  <a:pt x="18697" y="6426"/>
                </a:cubicBezTo>
                <a:cubicBezTo>
                  <a:pt x="18697" y="6426"/>
                  <a:pt x="18697" y="6416"/>
                  <a:pt x="18702" y="6416"/>
                </a:cubicBezTo>
                <a:cubicBezTo>
                  <a:pt x="18702" y="6405"/>
                  <a:pt x="18702" y="6405"/>
                  <a:pt x="18702" y="6405"/>
                </a:cubicBezTo>
                <a:cubicBezTo>
                  <a:pt x="18702" y="6394"/>
                  <a:pt x="18702" y="6394"/>
                  <a:pt x="18697" y="6394"/>
                </a:cubicBezTo>
                <a:close/>
                <a:moveTo>
                  <a:pt x="21493" y="7082"/>
                </a:moveTo>
                <a:cubicBezTo>
                  <a:pt x="21493" y="7082"/>
                  <a:pt x="21487" y="7082"/>
                  <a:pt x="21487" y="7082"/>
                </a:cubicBezTo>
                <a:cubicBezTo>
                  <a:pt x="21482" y="7082"/>
                  <a:pt x="21487" y="7093"/>
                  <a:pt x="21482" y="7103"/>
                </a:cubicBezTo>
                <a:cubicBezTo>
                  <a:pt x="21482" y="7103"/>
                  <a:pt x="21487" y="7103"/>
                  <a:pt x="21487" y="7103"/>
                </a:cubicBezTo>
                <a:cubicBezTo>
                  <a:pt x="21493" y="7103"/>
                  <a:pt x="21493" y="7103"/>
                  <a:pt x="21493" y="7093"/>
                </a:cubicBezTo>
                <a:cubicBezTo>
                  <a:pt x="21487" y="7093"/>
                  <a:pt x="21493" y="7082"/>
                  <a:pt x="21493" y="7082"/>
                </a:cubicBezTo>
                <a:close/>
                <a:moveTo>
                  <a:pt x="21409" y="6996"/>
                </a:moveTo>
                <a:cubicBezTo>
                  <a:pt x="21414" y="6996"/>
                  <a:pt x="21414" y="6985"/>
                  <a:pt x="21414" y="6985"/>
                </a:cubicBezTo>
                <a:cubicBezTo>
                  <a:pt x="21414" y="6974"/>
                  <a:pt x="21409" y="6974"/>
                  <a:pt x="21409" y="6974"/>
                </a:cubicBezTo>
                <a:cubicBezTo>
                  <a:pt x="21409" y="6964"/>
                  <a:pt x="21403" y="6964"/>
                  <a:pt x="21403" y="6964"/>
                </a:cubicBezTo>
                <a:cubicBezTo>
                  <a:pt x="21403" y="6964"/>
                  <a:pt x="21397" y="6974"/>
                  <a:pt x="21397" y="6974"/>
                </a:cubicBezTo>
                <a:cubicBezTo>
                  <a:pt x="21392" y="6985"/>
                  <a:pt x="21392" y="6985"/>
                  <a:pt x="21392" y="6985"/>
                </a:cubicBezTo>
                <a:cubicBezTo>
                  <a:pt x="21397" y="6996"/>
                  <a:pt x="21397" y="6996"/>
                  <a:pt x="21403" y="6996"/>
                </a:cubicBezTo>
                <a:cubicBezTo>
                  <a:pt x="21409" y="6996"/>
                  <a:pt x="21409" y="6996"/>
                  <a:pt x="21409" y="6996"/>
                </a:cubicBezTo>
                <a:close/>
                <a:moveTo>
                  <a:pt x="21504" y="7007"/>
                </a:moveTo>
                <a:cubicBezTo>
                  <a:pt x="21499" y="7007"/>
                  <a:pt x="21499" y="7007"/>
                  <a:pt x="21499" y="7007"/>
                </a:cubicBezTo>
                <a:cubicBezTo>
                  <a:pt x="21499" y="7007"/>
                  <a:pt x="21493" y="7017"/>
                  <a:pt x="21499" y="7017"/>
                </a:cubicBezTo>
                <a:cubicBezTo>
                  <a:pt x="21499" y="7017"/>
                  <a:pt x="21504" y="7039"/>
                  <a:pt x="21504" y="7028"/>
                </a:cubicBezTo>
                <a:cubicBezTo>
                  <a:pt x="21504" y="7017"/>
                  <a:pt x="21504" y="7017"/>
                  <a:pt x="21504" y="7017"/>
                </a:cubicBezTo>
                <a:cubicBezTo>
                  <a:pt x="21510" y="7007"/>
                  <a:pt x="21510" y="7007"/>
                  <a:pt x="21504" y="7007"/>
                </a:cubicBezTo>
                <a:close/>
                <a:moveTo>
                  <a:pt x="21476" y="7103"/>
                </a:moveTo>
                <a:cubicBezTo>
                  <a:pt x="21476" y="7103"/>
                  <a:pt x="21471" y="7114"/>
                  <a:pt x="21471" y="7114"/>
                </a:cubicBezTo>
                <a:cubicBezTo>
                  <a:pt x="21471" y="7125"/>
                  <a:pt x="21476" y="7125"/>
                  <a:pt x="21476" y="7114"/>
                </a:cubicBezTo>
                <a:cubicBezTo>
                  <a:pt x="21482" y="7103"/>
                  <a:pt x="21482" y="7103"/>
                  <a:pt x="21482" y="7103"/>
                </a:cubicBezTo>
                <a:cubicBezTo>
                  <a:pt x="21476" y="7103"/>
                  <a:pt x="21476" y="7103"/>
                  <a:pt x="21476" y="7103"/>
                </a:cubicBezTo>
                <a:close/>
                <a:moveTo>
                  <a:pt x="21499" y="7050"/>
                </a:moveTo>
                <a:cubicBezTo>
                  <a:pt x="21493" y="7050"/>
                  <a:pt x="21493" y="7060"/>
                  <a:pt x="21499" y="7060"/>
                </a:cubicBezTo>
                <a:cubicBezTo>
                  <a:pt x="21499" y="7060"/>
                  <a:pt x="21504" y="7060"/>
                  <a:pt x="21504" y="7060"/>
                </a:cubicBezTo>
                <a:cubicBezTo>
                  <a:pt x="21499" y="7060"/>
                  <a:pt x="21499" y="7050"/>
                  <a:pt x="21499" y="7050"/>
                </a:cubicBezTo>
                <a:close/>
                <a:moveTo>
                  <a:pt x="11377" y="9274"/>
                </a:moveTo>
                <a:cubicBezTo>
                  <a:pt x="11371" y="9274"/>
                  <a:pt x="11371" y="9296"/>
                  <a:pt x="11371" y="9296"/>
                </a:cubicBezTo>
                <a:cubicBezTo>
                  <a:pt x="11377" y="9306"/>
                  <a:pt x="11377" y="9306"/>
                  <a:pt x="11377" y="9306"/>
                </a:cubicBezTo>
                <a:cubicBezTo>
                  <a:pt x="11377" y="9306"/>
                  <a:pt x="11377" y="9317"/>
                  <a:pt x="11382" y="9317"/>
                </a:cubicBezTo>
                <a:cubicBezTo>
                  <a:pt x="11382" y="9306"/>
                  <a:pt x="11382" y="9306"/>
                  <a:pt x="11382" y="9306"/>
                </a:cubicBezTo>
                <a:cubicBezTo>
                  <a:pt x="11377" y="9306"/>
                  <a:pt x="11377" y="9306"/>
                  <a:pt x="11377" y="9296"/>
                </a:cubicBezTo>
                <a:cubicBezTo>
                  <a:pt x="11377" y="9296"/>
                  <a:pt x="11382" y="9285"/>
                  <a:pt x="11377" y="9274"/>
                </a:cubicBezTo>
                <a:close/>
                <a:moveTo>
                  <a:pt x="18759" y="6405"/>
                </a:moveTo>
                <a:cubicBezTo>
                  <a:pt x="18753" y="6405"/>
                  <a:pt x="18753" y="6405"/>
                  <a:pt x="18753" y="6394"/>
                </a:cubicBezTo>
                <a:cubicBezTo>
                  <a:pt x="18747" y="6394"/>
                  <a:pt x="18742" y="6394"/>
                  <a:pt x="18742" y="6394"/>
                </a:cubicBezTo>
                <a:cubicBezTo>
                  <a:pt x="18736" y="6394"/>
                  <a:pt x="18736" y="6383"/>
                  <a:pt x="18736" y="6383"/>
                </a:cubicBezTo>
                <a:cubicBezTo>
                  <a:pt x="18731" y="6383"/>
                  <a:pt x="18731" y="6383"/>
                  <a:pt x="18725" y="6383"/>
                </a:cubicBezTo>
                <a:cubicBezTo>
                  <a:pt x="18725" y="6394"/>
                  <a:pt x="18725" y="6405"/>
                  <a:pt x="18719" y="6405"/>
                </a:cubicBezTo>
                <a:cubicBezTo>
                  <a:pt x="18719" y="6416"/>
                  <a:pt x="18714" y="6416"/>
                  <a:pt x="18714" y="6416"/>
                </a:cubicBezTo>
                <a:cubicBezTo>
                  <a:pt x="18714" y="6426"/>
                  <a:pt x="18714" y="6426"/>
                  <a:pt x="18714" y="6437"/>
                </a:cubicBezTo>
                <a:cubicBezTo>
                  <a:pt x="18708" y="6437"/>
                  <a:pt x="18702" y="6448"/>
                  <a:pt x="18708" y="6459"/>
                </a:cubicBezTo>
                <a:cubicBezTo>
                  <a:pt x="18714" y="6459"/>
                  <a:pt x="18714" y="6437"/>
                  <a:pt x="18719" y="6437"/>
                </a:cubicBezTo>
                <a:cubicBezTo>
                  <a:pt x="18719" y="6437"/>
                  <a:pt x="18725" y="6448"/>
                  <a:pt x="18725" y="6448"/>
                </a:cubicBezTo>
                <a:cubicBezTo>
                  <a:pt x="18731" y="6459"/>
                  <a:pt x="18725" y="6459"/>
                  <a:pt x="18731" y="6459"/>
                </a:cubicBezTo>
                <a:cubicBezTo>
                  <a:pt x="18731" y="6459"/>
                  <a:pt x="18731" y="6469"/>
                  <a:pt x="18731" y="6469"/>
                </a:cubicBezTo>
                <a:cubicBezTo>
                  <a:pt x="18731" y="6469"/>
                  <a:pt x="18731" y="6469"/>
                  <a:pt x="18731" y="6480"/>
                </a:cubicBezTo>
                <a:cubicBezTo>
                  <a:pt x="18736" y="6491"/>
                  <a:pt x="18742" y="6469"/>
                  <a:pt x="18742" y="6469"/>
                </a:cubicBezTo>
                <a:cubicBezTo>
                  <a:pt x="18747" y="6459"/>
                  <a:pt x="18747" y="6448"/>
                  <a:pt x="18753" y="6437"/>
                </a:cubicBezTo>
                <a:cubicBezTo>
                  <a:pt x="18753" y="6426"/>
                  <a:pt x="18759" y="6426"/>
                  <a:pt x="18764" y="6426"/>
                </a:cubicBezTo>
                <a:cubicBezTo>
                  <a:pt x="18764" y="6416"/>
                  <a:pt x="18770" y="6416"/>
                  <a:pt x="18770" y="6416"/>
                </a:cubicBezTo>
                <a:cubicBezTo>
                  <a:pt x="18770" y="6405"/>
                  <a:pt x="18764" y="6405"/>
                  <a:pt x="18764" y="6405"/>
                </a:cubicBezTo>
                <a:cubicBezTo>
                  <a:pt x="18764" y="6405"/>
                  <a:pt x="18759" y="6405"/>
                  <a:pt x="18759" y="6405"/>
                </a:cubicBezTo>
                <a:close/>
                <a:moveTo>
                  <a:pt x="21532" y="7071"/>
                </a:moveTo>
                <a:cubicBezTo>
                  <a:pt x="21532" y="7071"/>
                  <a:pt x="21527" y="7071"/>
                  <a:pt x="21532" y="7071"/>
                </a:cubicBezTo>
                <a:cubicBezTo>
                  <a:pt x="21532" y="7082"/>
                  <a:pt x="21532" y="7082"/>
                  <a:pt x="21538" y="7071"/>
                </a:cubicBezTo>
                <a:cubicBezTo>
                  <a:pt x="21538" y="7071"/>
                  <a:pt x="21538" y="7060"/>
                  <a:pt x="21532" y="7071"/>
                </a:cubicBezTo>
                <a:close/>
                <a:moveTo>
                  <a:pt x="21566" y="7007"/>
                </a:moveTo>
                <a:cubicBezTo>
                  <a:pt x="21561" y="7007"/>
                  <a:pt x="21561" y="6996"/>
                  <a:pt x="21561" y="6996"/>
                </a:cubicBezTo>
                <a:cubicBezTo>
                  <a:pt x="21561" y="6996"/>
                  <a:pt x="21561" y="6985"/>
                  <a:pt x="21555" y="6996"/>
                </a:cubicBezTo>
                <a:cubicBezTo>
                  <a:pt x="21555" y="6996"/>
                  <a:pt x="21549" y="6985"/>
                  <a:pt x="21549" y="6985"/>
                </a:cubicBezTo>
                <a:cubicBezTo>
                  <a:pt x="21544" y="6985"/>
                  <a:pt x="21538" y="6996"/>
                  <a:pt x="21544" y="7007"/>
                </a:cubicBezTo>
                <a:cubicBezTo>
                  <a:pt x="21544" y="7007"/>
                  <a:pt x="21544" y="7007"/>
                  <a:pt x="21549" y="7007"/>
                </a:cubicBezTo>
                <a:cubicBezTo>
                  <a:pt x="21549" y="7017"/>
                  <a:pt x="21549" y="7017"/>
                  <a:pt x="21555" y="7017"/>
                </a:cubicBezTo>
                <a:cubicBezTo>
                  <a:pt x="21561" y="7017"/>
                  <a:pt x="21555" y="7017"/>
                  <a:pt x="21555" y="7028"/>
                </a:cubicBezTo>
                <a:cubicBezTo>
                  <a:pt x="21555" y="7028"/>
                  <a:pt x="21549" y="7028"/>
                  <a:pt x="21549" y="7028"/>
                </a:cubicBezTo>
                <a:cubicBezTo>
                  <a:pt x="21544" y="7028"/>
                  <a:pt x="21544" y="7039"/>
                  <a:pt x="21544" y="7039"/>
                </a:cubicBezTo>
                <a:cubicBezTo>
                  <a:pt x="21549" y="7039"/>
                  <a:pt x="21549" y="7039"/>
                  <a:pt x="21555" y="7050"/>
                </a:cubicBezTo>
                <a:cubicBezTo>
                  <a:pt x="21555" y="7050"/>
                  <a:pt x="21561" y="7050"/>
                  <a:pt x="21561" y="7050"/>
                </a:cubicBezTo>
                <a:cubicBezTo>
                  <a:pt x="21561" y="7039"/>
                  <a:pt x="21561" y="7039"/>
                  <a:pt x="21566" y="7039"/>
                </a:cubicBezTo>
                <a:cubicBezTo>
                  <a:pt x="21572" y="7028"/>
                  <a:pt x="21566" y="7028"/>
                  <a:pt x="21566" y="7017"/>
                </a:cubicBezTo>
                <a:lnTo>
                  <a:pt x="21566" y="7007"/>
                </a:lnTo>
                <a:close/>
                <a:moveTo>
                  <a:pt x="21510" y="7050"/>
                </a:moveTo>
                <a:cubicBezTo>
                  <a:pt x="21504" y="7039"/>
                  <a:pt x="21510" y="7050"/>
                  <a:pt x="21510" y="7050"/>
                </a:cubicBezTo>
                <a:cubicBezTo>
                  <a:pt x="21510" y="7050"/>
                  <a:pt x="21516" y="7060"/>
                  <a:pt x="21516" y="7050"/>
                </a:cubicBezTo>
                <a:cubicBezTo>
                  <a:pt x="21521" y="7050"/>
                  <a:pt x="21510" y="7050"/>
                  <a:pt x="21510" y="7050"/>
                </a:cubicBezTo>
                <a:close/>
                <a:moveTo>
                  <a:pt x="21532" y="3847"/>
                </a:moveTo>
                <a:cubicBezTo>
                  <a:pt x="21527" y="3836"/>
                  <a:pt x="21527" y="3836"/>
                  <a:pt x="21521" y="3826"/>
                </a:cubicBezTo>
                <a:cubicBezTo>
                  <a:pt x="21521" y="3815"/>
                  <a:pt x="21521" y="3815"/>
                  <a:pt x="21516" y="3804"/>
                </a:cubicBezTo>
                <a:cubicBezTo>
                  <a:pt x="21516" y="3804"/>
                  <a:pt x="21510" y="3804"/>
                  <a:pt x="21510" y="3793"/>
                </a:cubicBezTo>
                <a:cubicBezTo>
                  <a:pt x="21504" y="3793"/>
                  <a:pt x="21499" y="3783"/>
                  <a:pt x="21499" y="3783"/>
                </a:cubicBezTo>
                <a:cubicBezTo>
                  <a:pt x="21487" y="3761"/>
                  <a:pt x="21482" y="3761"/>
                  <a:pt x="21471" y="3761"/>
                </a:cubicBezTo>
                <a:cubicBezTo>
                  <a:pt x="21465" y="3750"/>
                  <a:pt x="21459" y="3761"/>
                  <a:pt x="21454" y="3750"/>
                </a:cubicBezTo>
                <a:cubicBezTo>
                  <a:pt x="21448" y="3750"/>
                  <a:pt x="21442" y="3750"/>
                  <a:pt x="21442" y="3750"/>
                </a:cubicBezTo>
                <a:cubicBezTo>
                  <a:pt x="21431" y="3740"/>
                  <a:pt x="21420" y="3729"/>
                  <a:pt x="21409" y="3718"/>
                </a:cubicBezTo>
                <a:cubicBezTo>
                  <a:pt x="21403" y="3718"/>
                  <a:pt x="21403" y="3707"/>
                  <a:pt x="21397" y="3707"/>
                </a:cubicBezTo>
                <a:cubicBezTo>
                  <a:pt x="21397" y="3707"/>
                  <a:pt x="21392" y="3697"/>
                  <a:pt x="21386" y="3697"/>
                </a:cubicBezTo>
                <a:cubicBezTo>
                  <a:pt x="21386" y="3697"/>
                  <a:pt x="21381" y="3697"/>
                  <a:pt x="21381" y="3686"/>
                </a:cubicBezTo>
                <a:cubicBezTo>
                  <a:pt x="21375" y="3686"/>
                  <a:pt x="21369" y="3675"/>
                  <a:pt x="21364" y="3675"/>
                </a:cubicBezTo>
                <a:cubicBezTo>
                  <a:pt x="21352" y="3664"/>
                  <a:pt x="21341" y="3643"/>
                  <a:pt x="21330" y="3643"/>
                </a:cubicBezTo>
                <a:cubicBezTo>
                  <a:pt x="21319" y="3632"/>
                  <a:pt x="21307" y="3632"/>
                  <a:pt x="21296" y="3632"/>
                </a:cubicBezTo>
                <a:cubicBezTo>
                  <a:pt x="21285" y="3621"/>
                  <a:pt x="21274" y="3621"/>
                  <a:pt x="21262" y="3621"/>
                </a:cubicBezTo>
                <a:cubicBezTo>
                  <a:pt x="21257" y="3611"/>
                  <a:pt x="21251" y="3611"/>
                  <a:pt x="21246" y="3611"/>
                </a:cubicBezTo>
                <a:cubicBezTo>
                  <a:pt x="21240" y="3611"/>
                  <a:pt x="21240" y="3600"/>
                  <a:pt x="21234" y="3600"/>
                </a:cubicBezTo>
                <a:cubicBezTo>
                  <a:pt x="21229" y="3600"/>
                  <a:pt x="21229" y="3589"/>
                  <a:pt x="21223" y="3589"/>
                </a:cubicBezTo>
                <a:cubicBezTo>
                  <a:pt x="21217" y="3579"/>
                  <a:pt x="21217" y="3579"/>
                  <a:pt x="21212" y="3568"/>
                </a:cubicBezTo>
                <a:cubicBezTo>
                  <a:pt x="21206" y="3568"/>
                  <a:pt x="21201" y="3557"/>
                  <a:pt x="21201" y="3557"/>
                </a:cubicBezTo>
                <a:cubicBezTo>
                  <a:pt x="21195" y="3557"/>
                  <a:pt x="21195" y="3557"/>
                  <a:pt x="21189" y="3557"/>
                </a:cubicBezTo>
                <a:cubicBezTo>
                  <a:pt x="21189" y="3557"/>
                  <a:pt x="21184" y="3557"/>
                  <a:pt x="21178" y="3557"/>
                </a:cubicBezTo>
                <a:cubicBezTo>
                  <a:pt x="21172" y="3557"/>
                  <a:pt x="21167" y="3557"/>
                  <a:pt x="21161" y="3557"/>
                </a:cubicBezTo>
                <a:cubicBezTo>
                  <a:pt x="21156" y="3557"/>
                  <a:pt x="21156" y="3557"/>
                  <a:pt x="21150" y="3568"/>
                </a:cubicBezTo>
                <a:cubicBezTo>
                  <a:pt x="21139" y="3568"/>
                  <a:pt x="21133" y="3568"/>
                  <a:pt x="21127" y="3568"/>
                </a:cubicBezTo>
                <a:cubicBezTo>
                  <a:pt x="21122" y="3557"/>
                  <a:pt x="21110" y="3557"/>
                  <a:pt x="21105" y="3557"/>
                </a:cubicBezTo>
                <a:cubicBezTo>
                  <a:pt x="21099" y="3557"/>
                  <a:pt x="21088" y="3557"/>
                  <a:pt x="21082" y="3557"/>
                </a:cubicBezTo>
                <a:cubicBezTo>
                  <a:pt x="21071" y="3557"/>
                  <a:pt x="21060" y="3557"/>
                  <a:pt x="21049" y="3546"/>
                </a:cubicBezTo>
                <a:cubicBezTo>
                  <a:pt x="21043" y="3546"/>
                  <a:pt x="21037" y="3546"/>
                  <a:pt x="21032" y="3546"/>
                </a:cubicBezTo>
                <a:cubicBezTo>
                  <a:pt x="21026" y="3546"/>
                  <a:pt x="21015" y="3546"/>
                  <a:pt x="21015" y="3546"/>
                </a:cubicBezTo>
                <a:cubicBezTo>
                  <a:pt x="21015" y="3557"/>
                  <a:pt x="21020" y="3557"/>
                  <a:pt x="21020" y="3557"/>
                </a:cubicBezTo>
                <a:cubicBezTo>
                  <a:pt x="21020" y="3557"/>
                  <a:pt x="21020" y="3557"/>
                  <a:pt x="21026" y="3557"/>
                </a:cubicBezTo>
                <a:cubicBezTo>
                  <a:pt x="21026" y="3568"/>
                  <a:pt x="21020" y="3568"/>
                  <a:pt x="21015" y="3579"/>
                </a:cubicBezTo>
                <a:cubicBezTo>
                  <a:pt x="21015" y="3579"/>
                  <a:pt x="21015" y="3579"/>
                  <a:pt x="21015" y="3579"/>
                </a:cubicBezTo>
                <a:cubicBezTo>
                  <a:pt x="21009" y="3579"/>
                  <a:pt x="21009" y="3579"/>
                  <a:pt x="21009" y="3568"/>
                </a:cubicBezTo>
                <a:cubicBezTo>
                  <a:pt x="21009" y="3568"/>
                  <a:pt x="21004" y="3568"/>
                  <a:pt x="20998" y="3557"/>
                </a:cubicBezTo>
                <a:cubicBezTo>
                  <a:pt x="20998" y="3557"/>
                  <a:pt x="20992" y="3546"/>
                  <a:pt x="20992" y="3546"/>
                </a:cubicBezTo>
                <a:cubicBezTo>
                  <a:pt x="20987" y="3546"/>
                  <a:pt x="20981" y="3546"/>
                  <a:pt x="20975" y="3546"/>
                </a:cubicBezTo>
                <a:cubicBezTo>
                  <a:pt x="20975" y="3536"/>
                  <a:pt x="20970" y="3536"/>
                  <a:pt x="20964" y="3536"/>
                </a:cubicBezTo>
                <a:cubicBezTo>
                  <a:pt x="20959" y="3536"/>
                  <a:pt x="20953" y="3536"/>
                  <a:pt x="20947" y="3536"/>
                </a:cubicBezTo>
                <a:cubicBezTo>
                  <a:pt x="20942" y="3536"/>
                  <a:pt x="20936" y="3536"/>
                  <a:pt x="20936" y="3536"/>
                </a:cubicBezTo>
                <a:cubicBezTo>
                  <a:pt x="20925" y="3536"/>
                  <a:pt x="20919" y="3525"/>
                  <a:pt x="20914" y="3525"/>
                </a:cubicBezTo>
                <a:cubicBezTo>
                  <a:pt x="20908" y="3525"/>
                  <a:pt x="20897" y="3525"/>
                  <a:pt x="20891" y="3525"/>
                </a:cubicBezTo>
                <a:cubicBezTo>
                  <a:pt x="20885" y="3514"/>
                  <a:pt x="20880" y="3514"/>
                  <a:pt x="20874" y="3514"/>
                </a:cubicBezTo>
                <a:cubicBezTo>
                  <a:pt x="20869" y="3514"/>
                  <a:pt x="20857" y="3514"/>
                  <a:pt x="20846" y="3514"/>
                </a:cubicBezTo>
                <a:cubicBezTo>
                  <a:pt x="20846" y="3514"/>
                  <a:pt x="20840" y="3514"/>
                  <a:pt x="20840" y="3514"/>
                </a:cubicBezTo>
                <a:cubicBezTo>
                  <a:pt x="20840" y="3503"/>
                  <a:pt x="20835" y="3503"/>
                  <a:pt x="20835" y="3503"/>
                </a:cubicBezTo>
                <a:cubicBezTo>
                  <a:pt x="20829" y="3503"/>
                  <a:pt x="20835" y="3514"/>
                  <a:pt x="20835" y="3514"/>
                </a:cubicBezTo>
                <a:cubicBezTo>
                  <a:pt x="20840" y="3514"/>
                  <a:pt x="20840" y="3514"/>
                  <a:pt x="20840" y="3514"/>
                </a:cubicBezTo>
                <a:cubicBezTo>
                  <a:pt x="20846" y="3525"/>
                  <a:pt x="20846" y="3525"/>
                  <a:pt x="20840" y="3536"/>
                </a:cubicBezTo>
                <a:cubicBezTo>
                  <a:pt x="20840" y="3546"/>
                  <a:pt x="20840" y="3546"/>
                  <a:pt x="20840" y="3557"/>
                </a:cubicBezTo>
                <a:cubicBezTo>
                  <a:pt x="20840" y="3568"/>
                  <a:pt x="20846" y="3568"/>
                  <a:pt x="20840" y="3579"/>
                </a:cubicBezTo>
                <a:cubicBezTo>
                  <a:pt x="20835" y="3579"/>
                  <a:pt x="20812" y="3611"/>
                  <a:pt x="20818" y="3621"/>
                </a:cubicBezTo>
                <a:cubicBezTo>
                  <a:pt x="20818" y="3621"/>
                  <a:pt x="20818" y="3621"/>
                  <a:pt x="20818" y="3621"/>
                </a:cubicBezTo>
                <a:cubicBezTo>
                  <a:pt x="20824" y="3621"/>
                  <a:pt x="20824" y="3621"/>
                  <a:pt x="20824" y="3621"/>
                </a:cubicBezTo>
                <a:cubicBezTo>
                  <a:pt x="20824" y="3632"/>
                  <a:pt x="20829" y="3632"/>
                  <a:pt x="20829" y="3632"/>
                </a:cubicBezTo>
                <a:cubicBezTo>
                  <a:pt x="20835" y="3632"/>
                  <a:pt x="20835" y="3621"/>
                  <a:pt x="20835" y="3621"/>
                </a:cubicBezTo>
                <a:cubicBezTo>
                  <a:pt x="20835" y="3621"/>
                  <a:pt x="20840" y="3621"/>
                  <a:pt x="20840" y="3621"/>
                </a:cubicBezTo>
                <a:cubicBezTo>
                  <a:pt x="20846" y="3621"/>
                  <a:pt x="20846" y="3632"/>
                  <a:pt x="20846" y="3643"/>
                </a:cubicBezTo>
                <a:cubicBezTo>
                  <a:pt x="20852" y="3654"/>
                  <a:pt x="20852" y="3654"/>
                  <a:pt x="20857" y="3664"/>
                </a:cubicBezTo>
                <a:cubicBezTo>
                  <a:pt x="20857" y="3664"/>
                  <a:pt x="20857" y="3675"/>
                  <a:pt x="20857" y="3675"/>
                </a:cubicBezTo>
                <a:cubicBezTo>
                  <a:pt x="20863" y="3675"/>
                  <a:pt x="20863" y="3686"/>
                  <a:pt x="20863" y="3686"/>
                </a:cubicBezTo>
                <a:cubicBezTo>
                  <a:pt x="20869" y="3697"/>
                  <a:pt x="20869" y="3697"/>
                  <a:pt x="20869" y="3707"/>
                </a:cubicBezTo>
                <a:cubicBezTo>
                  <a:pt x="20863" y="3718"/>
                  <a:pt x="20869" y="3718"/>
                  <a:pt x="20869" y="3729"/>
                </a:cubicBezTo>
                <a:cubicBezTo>
                  <a:pt x="20874" y="3729"/>
                  <a:pt x="20869" y="3740"/>
                  <a:pt x="20869" y="3740"/>
                </a:cubicBezTo>
                <a:cubicBezTo>
                  <a:pt x="20869" y="3750"/>
                  <a:pt x="20863" y="3750"/>
                  <a:pt x="20863" y="3750"/>
                </a:cubicBezTo>
                <a:cubicBezTo>
                  <a:pt x="20857" y="3761"/>
                  <a:pt x="20852" y="3761"/>
                  <a:pt x="20852" y="3772"/>
                </a:cubicBezTo>
                <a:cubicBezTo>
                  <a:pt x="20852" y="3772"/>
                  <a:pt x="20852" y="3783"/>
                  <a:pt x="20852" y="3793"/>
                </a:cubicBezTo>
                <a:cubicBezTo>
                  <a:pt x="20846" y="3793"/>
                  <a:pt x="20846" y="3783"/>
                  <a:pt x="20846" y="3783"/>
                </a:cubicBezTo>
                <a:cubicBezTo>
                  <a:pt x="20846" y="3783"/>
                  <a:pt x="20840" y="3783"/>
                  <a:pt x="20840" y="3783"/>
                </a:cubicBezTo>
                <a:cubicBezTo>
                  <a:pt x="20840" y="3783"/>
                  <a:pt x="20840" y="3783"/>
                  <a:pt x="20840" y="3783"/>
                </a:cubicBezTo>
                <a:cubicBezTo>
                  <a:pt x="20835" y="3793"/>
                  <a:pt x="20840" y="3783"/>
                  <a:pt x="20840" y="3793"/>
                </a:cubicBezTo>
                <a:cubicBezTo>
                  <a:pt x="20840" y="3793"/>
                  <a:pt x="20840" y="3793"/>
                  <a:pt x="20840" y="3793"/>
                </a:cubicBezTo>
                <a:cubicBezTo>
                  <a:pt x="20840" y="3793"/>
                  <a:pt x="20840" y="3793"/>
                  <a:pt x="20840" y="3793"/>
                </a:cubicBezTo>
                <a:cubicBezTo>
                  <a:pt x="20835" y="3793"/>
                  <a:pt x="20835" y="3793"/>
                  <a:pt x="20829" y="3793"/>
                </a:cubicBezTo>
                <a:cubicBezTo>
                  <a:pt x="20829" y="3793"/>
                  <a:pt x="20829" y="3793"/>
                  <a:pt x="20824" y="3793"/>
                </a:cubicBezTo>
                <a:cubicBezTo>
                  <a:pt x="20818" y="3793"/>
                  <a:pt x="20818" y="3793"/>
                  <a:pt x="20812" y="3793"/>
                </a:cubicBezTo>
                <a:cubicBezTo>
                  <a:pt x="20812" y="3793"/>
                  <a:pt x="20807" y="3793"/>
                  <a:pt x="20807" y="3793"/>
                </a:cubicBezTo>
                <a:cubicBezTo>
                  <a:pt x="20801" y="3804"/>
                  <a:pt x="20795" y="3804"/>
                  <a:pt x="20790" y="3804"/>
                </a:cubicBezTo>
                <a:cubicBezTo>
                  <a:pt x="20784" y="3793"/>
                  <a:pt x="20779" y="3793"/>
                  <a:pt x="20779" y="3793"/>
                </a:cubicBezTo>
                <a:cubicBezTo>
                  <a:pt x="20773" y="3783"/>
                  <a:pt x="20773" y="3772"/>
                  <a:pt x="20773" y="3761"/>
                </a:cubicBezTo>
                <a:cubicBezTo>
                  <a:pt x="20773" y="3761"/>
                  <a:pt x="20773" y="3750"/>
                  <a:pt x="20767" y="3740"/>
                </a:cubicBezTo>
                <a:cubicBezTo>
                  <a:pt x="20767" y="3729"/>
                  <a:pt x="20762" y="3729"/>
                  <a:pt x="20756" y="3729"/>
                </a:cubicBezTo>
                <a:cubicBezTo>
                  <a:pt x="20750" y="3729"/>
                  <a:pt x="20745" y="3729"/>
                  <a:pt x="20745" y="3718"/>
                </a:cubicBezTo>
                <a:cubicBezTo>
                  <a:pt x="20739" y="3718"/>
                  <a:pt x="20734" y="3707"/>
                  <a:pt x="20734" y="3707"/>
                </a:cubicBezTo>
                <a:cubicBezTo>
                  <a:pt x="20722" y="3707"/>
                  <a:pt x="20711" y="3707"/>
                  <a:pt x="20705" y="3697"/>
                </a:cubicBezTo>
                <a:cubicBezTo>
                  <a:pt x="20700" y="3697"/>
                  <a:pt x="20694" y="3697"/>
                  <a:pt x="20694" y="3686"/>
                </a:cubicBezTo>
                <a:cubicBezTo>
                  <a:pt x="20694" y="3675"/>
                  <a:pt x="20694" y="3664"/>
                  <a:pt x="20694" y="3664"/>
                </a:cubicBezTo>
                <a:cubicBezTo>
                  <a:pt x="20694" y="3654"/>
                  <a:pt x="20694" y="3643"/>
                  <a:pt x="20694" y="3643"/>
                </a:cubicBezTo>
                <a:cubicBezTo>
                  <a:pt x="20694" y="3632"/>
                  <a:pt x="20689" y="3621"/>
                  <a:pt x="20689" y="3621"/>
                </a:cubicBezTo>
                <a:cubicBezTo>
                  <a:pt x="20683" y="3621"/>
                  <a:pt x="20677" y="3621"/>
                  <a:pt x="20677" y="3611"/>
                </a:cubicBezTo>
                <a:cubicBezTo>
                  <a:pt x="20677" y="3600"/>
                  <a:pt x="20677" y="3600"/>
                  <a:pt x="20677" y="3600"/>
                </a:cubicBezTo>
                <a:cubicBezTo>
                  <a:pt x="20672" y="3589"/>
                  <a:pt x="20672" y="3589"/>
                  <a:pt x="20672" y="3589"/>
                </a:cubicBezTo>
                <a:cubicBezTo>
                  <a:pt x="20666" y="3589"/>
                  <a:pt x="20660" y="3589"/>
                  <a:pt x="20655" y="3589"/>
                </a:cubicBezTo>
                <a:cubicBezTo>
                  <a:pt x="20649" y="3589"/>
                  <a:pt x="20649" y="3600"/>
                  <a:pt x="20649" y="3600"/>
                </a:cubicBezTo>
                <a:cubicBezTo>
                  <a:pt x="20644" y="3600"/>
                  <a:pt x="20644" y="3611"/>
                  <a:pt x="20644" y="3611"/>
                </a:cubicBezTo>
                <a:cubicBezTo>
                  <a:pt x="20638" y="3611"/>
                  <a:pt x="20638" y="3611"/>
                  <a:pt x="20638" y="3611"/>
                </a:cubicBezTo>
                <a:cubicBezTo>
                  <a:pt x="20632" y="3621"/>
                  <a:pt x="20632" y="3621"/>
                  <a:pt x="20632" y="3621"/>
                </a:cubicBezTo>
                <a:cubicBezTo>
                  <a:pt x="20627" y="3632"/>
                  <a:pt x="20627" y="3632"/>
                  <a:pt x="20621" y="3632"/>
                </a:cubicBezTo>
                <a:cubicBezTo>
                  <a:pt x="20615" y="3632"/>
                  <a:pt x="20615" y="3632"/>
                  <a:pt x="20610" y="3632"/>
                </a:cubicBezTo>
                <a:cubicBezTo>
                  <a:pt x="20604" y="3632"/>
                  <a:pt x="20598" y="3632"/>
                  <a:pt x="20593" y="3632"/>
                </a:cubicBezTo>
                <a:cubicBezTo>
                  <a:pt x="20582" y="3632"/>
                  <a:pt x="20570" y="3632"/>
                  <a:pt x="20565" y="3632"/>
                </a:cubicBezTo>
                <a:cubicBezTo>
                  <a:pt x="20553" y="3632"/>
                  <a:pt x="20548" y="3632"/>
                  <a:pt x="20537" y="3621"/>
                </a:cubicBezTo>
                <a:cubicBezTo>
                  <a:pt x="20525" y="3621"/>
                  <a:pt x="20514" y="3632"/>
                  <a:pt x="20503" y="3621"/>
                </a:cubicBezTo>
                <a:cubicBezTo>
                  <a:pt x="20497" y="3621"/>
                  <a:pt x="20492" y="3611"/>
                  <a:pt x="20486" y="3611"/>
                </a:cubicBezTo>
                <a:cubicBezTo>
                  <a:pt x="20480" y="3611"/>
                  <a:pt x="20475" y="3611"/>
                  <a:pt x="20469" y="3611"/>
                </a:cubicBezTo>
                <a:cubicBezTo>
                  <a:pt x="20463" y="3600"/>
                  <a:pt x="20458" y="3600"/>
                  <a:pt x="20452" y="3600"/>
                </a:cubicBezTo>
                <a:cubicBezTo>
                  <a:pt x="20452" y="3600"/>
                  <a:pt x="20447" y="3600"/>
                  <a:pt x="20447" y="3600"/>
                </a:cubicBezTo>
                <a:cubicBezTo>
                  <a:pt x="20441" y="3600"/>
                  <a:pt x="20441" y="3600"/>
                  <a:pt x="20435" y="3600"/>
                </a:cubicBezTo>
                <a:cubicBezTo>
                  <a:pt x="20435" y="3600"/>
                  <a:pt x="20430" y="3589"/>
                  <a:pt x="20430" y="3589"/>
                </a:cubicBezTo>
                <a:cubicBezTo>
                  <a:pt x="20424" y="3589"/>
                  <a:pt x="20424" y="3589"/>
                  <a:pt x="20418" y="3589"/>
                </a:cubicBezTo>
                <a:cubicBezTo>
                  <a:pt x="20418" y="3589"/>
                  <a:pt x="20418" y="3589"/>
                  <a:pt x="20418" y="3589"/>
                </a:cubicBezTo>
                <a:cubicBezTo>
                  <a:pt x="20413" y="3600"/>
                  <a:pt x="20407" y="3600"/>
                  <a:pt x="20402" y="3600"/>
                </a:cubicBezTo>
                <a:cubicBezTo>
                  <a:pt x="20402" y="3600"/>
                  <a:pt x="20396" y="3600"/>
                  <a:pt x="20396" y="3600"/>
                </a:cubicBezTo>
                <a:cubicBezTo>
                  <a:pt x="20390" y="3600"/>
                  <a:pt x="20385" y="3600"/>
                  <a:pt x="20385" y="3600"/>
                </a:cubicBezTo>
                <a:cubicBezTo>
                  <a:pt x="20379" y="3600"/>
                  <a:pt x="20373" y="3600"/>
                  <a:pt x="20362" y="3600"/>
                </a:cubicBezTo>
                <a:cubicBezTo>
                  <a:pt x="20357" y="3600"/>
                  <a:pt x="20345" y="3600"/>
                  <a:pt x="20334" y="3600"/>
                </a:cubicBezTo>
                <a:cubicBezTo>
                  <a:pt x="20328" y="3611"/>
                  <a:pt x="20323" y="3611"/>
                  <a:pt x="20312" y="3611"/>
                </a:cubicBezTo>
                <a:cubicBezTo>
                  <a:pt x="20306" y="3611"/>
                  <a:pt x="20300" y="3611"/>
                  <a:pt x="20295" y="3621"/>
                </a:cubicBezTo>
                <a:cubicBezTo>
                  <a:pt x="20289" y="3621"/>
                  <a:pt x="20283" y="3611"/>
                  <a:pt x="20278" y="3621"/>
                </a:cubicBezTo>
                <a:cubicBezTo>
                  <a:pt x="20272" y="3621"/>
                  <a:pt x="20267" y="3621"/>
                  <a:pt x="20261" y="3621"/>
                </a:cubicBezTo>
                <a:cubicBezTo>
                  <a:pt x="20250" y="3621"/>
                  <a:pt x="20244" y="3632"/>
                  <a:pt x="20233" y="3632"/>
                </a:cubicBezTo>
                <a:cubicBezTo>
                  <a:pt x="20227" y="3632"/>
                  <a:pt x="20222" y="3632"/>
                  <a:pt x="20216" y="3621"/>
                </a:cubicBezTo>
                <a:cubicBezTo>
                  <a:pt x="20205" y="3621"/>
                  <a:pt x="20193" y="3611"/>
                  <a:pt x="20182" y="3600"/>
                </a:cubicBezTo>
                <a:cubicBezTo>
                  <a:pt x="20177" y="3600"/>
                  <a:pt x="20171" y="3600"/>
                  <a:pt x="20165" y="3600"/>
                </a:cubicBezTo>
                <a:cubicBezTo>
                  <a:pt x="20165" y="3600"/>
                  <a:pt x="20160" y="3600"/>
                  <a:pt x="20154" y="3589"/>
                </a:cubicBezTo>
                <a:cubicBezTo>
                  <a:pt x="20154" y="3589"/>
                  <a:pt x="20154" y="3579"/>
                  <a:pt x="20154" y="3579"/>
                </a:cubicBezTo>
                <a:cubicBezTo>
                  <a:pt x="20154" y="3568"/>
                  <a:pt x="20148" y="3568"/>
                  <a:pt x="20148" y="3568"/>
                </a:cubicBezTo>
                <a:cubicBezTo>
                  <a:pt x="20143" y="3557"/>
                  <a:pt x="20148" y="3557"/>
                  <a:pt x="20154" y="3546"/>
                </a:cubicBezTo>
                <a:cubicBezTo>
                  <a:pt x="20160" y="3536"/>
                  <a:pt x="20154" y="3536"/>
                  <a:pt x="20154" y="3525"/>
                </a:cubicBezTo>
                <a:cubicBezTo>
                  <a:pt x="20148" y="3514"/>
                  <a:pt x="20148" y="3503"/>
                  <a:pt x="20160" y="3503"/>
                </a:cubicBezTo>
                <a:cubicBezTo>
                  <a:pt x="20160" y="3503"/>
                  <a:pt x="20171" y="3514"/>
                  <a:pt x="20171" y="3503"/>
                </a:cubicBezTo>
                <a:cubicBezTo>
                  <a:pt x="20171" y="3493"/>
                  <a:pt x="20165" y="3493"/>
                  <a:pt x="20165" y="3493"/>
                </a:cubicBezTo>
                <a:cubicBezTo>
                  <a:pt x="20171" y="3493"/>
                  <a:pt x="20171" y="3493"/>
                  <a:pt x="20171" y="3482"/>
                </a:cubicBezTo>
                <a:cubicBezTo>
                  <a:pt x="20171" y="3482"/>
                  <a:pt x="20171" y="3471"/>
                  <a:pt x="20165" y="3460"/>
                </a:cubicBezTo>
                <a:cubicBezTo>
                  <a:pt x="20165" y="3460"/>
                  <a:pt x="20165" y="3460"/>
                  <a:pt x="20165" y="3450"/>
                </a:cubicBezTo>
                <a:cubicBezTo>
                  <a:pt x="20165" y="3450"/>
                  <a:pt x="20165" y="3439"/>
                  <a:pt x="20165" y="3439"/>
                </a:cubicBezTo>
                <a:cubicBezTo>
                  <a:pt x="20160" y="3417"/>
                  <a:pt x="20154" y="3396"/>
                  <a:pt x="20148" y="3385"/>
                </a:cubicBezTo>
                <a:cubicBezTo>
                  <a:pt x="20143" y="3374"/>
                  <a:pt x="20137" y="3374"/>
                  <a:pt x="20131" y="3364"/>
                </a:cubicBezTo>
                <a:cubicBezTo>
                  <a:pt x="20120" y="3353"/>
                  <a:pt x="20109" y="3342"/>
                  <a:pt x="20098" y="3331"/>
                </a:cubicBezTo>
                <a:cubicBezTo>
                  <a:pt x="20092" y="3331"/>
                  <a:pt x="20086" y="3331"/>
                  <a:pt x="20086" y="3331"/>
                </a:cubicBezTo>
                <a:cubicBezTo>
                  <a:pt x="20081" y="3321"/>
                  <a:pt x="20081" y="3321"/>
                  <a:pt x="20075" y="3321"/>
                </a:cubicBezTo>
                <a:cubicBezTo>
                  <a:pt x="20075" y="3321"/>
                  <a:pt x="20070" y="3321"/>
                  <a:pt x="20070" y="3321"/>
                </a:cubicBezTo>
                <a:cubicBezTo>
                  <a:pt x="20064" y="3310"/>
                  <a:pt x="20058" y="3310"/>
                  <a:pt x="20053" y="3310"/>
                </a:cubicBezTo>
                <a:cubicBezTo>
                  <a:pt x="20047" y="3310"/>
                  <a:pt x="20041" y="3310"/>
                  <a:pt x="20036" y="3310"/>
                </a:cubicBezTo>
                <a:cubicBezTo>
                  <a:pt x="20025" y="3299"/>
                  <a:pt x="20013" y="3299"/>
                  <a:pt x="20002" y="3299"/>
                </a:cubicBezTo>
                <a:cubicBezTo>
                  <a:pt x="19991" y="3299"/>
                  <a:pt x="19980" y="3299"/>
                  <a:pt x="19968" y="3299"/>
                </a:cubicBezTo>
                <a:cubicBezTo>
                  <a:pt x="19963" y="3299"/>
                  <a:pt x="19951" y="3299"/>
                  <a:pt x="19946" y="3299"/>
                </a:cubicBezTo>
                <a:cubicBezTo>
                  <a:pt x="19929" y="3288"/>
                  <a:pt x="19912" y="3288"/>
                  <a:pt x="19890" y="3299"/>
                </a:cubicBezTo>
                <a:cubicBezTo>
                  <a:pt x="19884" y="3299"/>
                  <a:pt x="19878" y="3299"/>
                  <a:pt x="19867" y="3299"/>
                </a:cubicBezTo>
                <a:cubicBezTo>
                  <a:pt x="19861" y="3299"/>
                  <a:pt x="19856" y="3299"/>
                  <a:pt x="19850" y="3310"/>
                </a:cubicBezTo>
                <a:cubicBezTo>
                  <a:pt x="19833" y="3310"/>
                  <a:pt x="19816" y="3321"/>
                  <a:pt x="19800" y="3321"/>
                </a:cubicBezTo>
                <a:cubicBezTo>
                  <a:pt x="19783" y="3331"/>
                  <a:pt x="19771" y="3342"/>
                  <a:pt x="19755" y="3342"/>
                </a:cubicBezTo>
                <a:cubicBezTo>
                  <a:pt x="19749" y="3342"/>
                  <a:pt x="19738" y="3353"/>
                  <a:pt x="19732" y="3353"/>
                </a:cubicBezTo>
                <a:cubicBezTo>
                  <a:pt x="19726" y="3353"/>
                  <a:pt x="19721" y="3353"/>
                  <a:pt x="19721" y="3353"/>
                </a:cubicBezTo>
                <a:cubicBezTo>
                  <a:pt x="19715" y="3353"/>
                  <a:pt x="19710" y="3353"/>
                  <a:pt x="19704" y="3353"/>
                </a:cubicBezTo>
                <a:cubicBezTo>
                  <a:pt x="19704" y="3364"/>
                  <a:pt x="19698" y="3364"/>
                  <a:pt x="19693" y="3364"/>
                </a:cubicBezTo>
                <a:cubicBezTo>
                  <a:pt x="19687" y="3353"/>
                  <a:pt x="19681" y="3353"/>
                  <a:pt x="19676" y="3353"/>
                </a:cubicBezTo>
                <a:cubicBezTo>
                  <a:pt x="19676" y="3353"/>
                  <a:pt x="19670" y="3353"/>
                  <a:pt x="19670" y="3342"/>
                </a:cubicBezTo>
                <a:cubicBezTo>
                  <a:pt x="19664" y="3342"/>
                  <a:pt x="19664" y="3342"/>
                  <a:pt x="19659" y="3342"/>
                </a:cubicBezTo>
                <a:cubicBezTo>
                  <a:pt x="19659" y="3342"/>
                  <a:pt x="19653" y="3342"/>
                  <a:pt x="19648" y="3331"/>
                </a:cubicBezTo>
                <a:cubicBezTo>
                  <a:pt x="19648" y="3331"/>
                  <a:pt x="19642" y="3321"/>
                  <a:pt x="19642" y="3321"/>
                </a:cubicBezTo>
                <a:cubicBezTo>
                  <a:pt x="19642" y="3321"/>
                  <a:pt x="19648" y="3321"/>
                  <a:pt x="19648" y="3321"/>
                </a:cubicBezTo>
                <a:cubicBezTo>
                  <a:pt x="19648" y="3321"/>
                  <a:pt x="19648" y="3310"/>
                  <a:pt x="19648" y="3310"/>
                </a:cubicBezTo>
                <a:cubicBezTo>
                  <a:pt x="19648" y="3310"/>
                  <a:pt x="19642" y="3299"/>
                  <a:pt x="19642" y="3299"/>
                </a:cubicBezTo>
                <a:cubicBezTo>
                  <a:pt x="19642" y="3288"/>
                  <a:pt x="19642" y="3288"/>
                  <a:pt x="19636" y="3288"/>
                </a:cubicBezTo>
                <a:cubicBezTo>
                  <a:pt x="19636" y="3278"/>
                  <a:pt x="19636" y="3278"/>
                  <a:pt x="19631" y="3267"/>
                </a:cubicBezTo>
                <a:cubicBezTo>
                  <a:pt x="19631" y="3267"/>
                  <a:pt x="19631" y="3267"/>
                  <a:pt x="19625" y="3267"/>
                </a:cubicBezTo>
                <a:cubicBezTo>
                  <a:pt x="19625" y="3256"/>
                  <a:pt x="19619" y="3245"/>
                  <a:pt x="19619" y="3245"/>
                </a:cubicBezTo>
                <a:cubicBezTo>
                  <a:pt x="19614" y="3235"/>
                  <a:pt x="19603" y="3224"/>
                  <a:pt x="19591" y="3224"/>
                </a:cubicBezTo>
                <a:cubicBezTo>
                  <a:pt x="19591" y="3224"/>
                  <a:pt x="19586" y="3224"/>
                  <a:pt x="19580" y="3235"/>
                </a:cubicBezTo>
                <a:cubicBezTo>
                  <a:pt x="19580" y="3235"/>
                  <a:pt x="19574" y="3245"/>
                  <a:pt x="19569" y="3245"/>
                </a:cubicBezTo>
                <a:cubicBezTo>
                  <a:pt x="19563" y="3245"/>
                  <a:pt x="19574" y="3224"/>
                  <a:pt x="19569" y="3224"/>
                </a:cubicBezTo>
                <a:cubicBezTo>
                  <a:pt x="19563" y="3224"/>
                  <a:pt x="19563" y="3235"/>
                  <a:pt x="19558" y="3245"/>
                </a:cubicBezTo>
                <a:cubicBezTo>
                  <a:pt x="19552" y="3245"/>
                  <a:pt x="19535" y="3267"/>
                  <a:pt x="19529" y="3256"/>
                </a:cubicBezTo>
                <a:cubicBezTo>
                  <a:pt x="19529" y="3256"/>
                  <a:pt x="19541" y="3256"/>
                  <a:pt x="19541" y="3256"/>
                </a:cubicBezTo>
                <a:cubicBezTo>
                  <a:pt x="19546" y="3245"/>
                  <a:pt x="19546" y="3235"/>
                  <a:pt x="19552" y="3235"/>
                </a:cubicBezTo>
                <a:cubicBezTo>
                  <a:pt x="19552" y="3224"/>
                  <a:pt x="19552" y="3224"/>
                  <a:pt x="19558" y="3224"/>
                </a:cubicBezTo>
                <a:cubicBezTo>
                  <a:pt x="19558" y="3224"/>
                  <a:pt x="19558" y="3224"/>
                  <a:pt x="19558" y="3213"/>
                </a:cubicBezTo>
                <a:cubicBezTo>
                  <a:pt x="19558" y="3213"/>
                  <a:pt x="19563" y="3213"/>
                  <a:pt x="19563" y="3202"/>
                </a:cubicBezTo>
                <a:cubicBezTo>
                  <a:pt x="19563" y="3192"/>
                  <a:pt x="19558" y="3202"/>
                  <a:pt x="19558" y="3202"/>
                </a:cubicBezTo>
                <a:cubicBezTo>
                  <a:pt x="19552" y="3202"/>
                  <a:pt x="19552" y="3202"/>
                  <a:pt x="19546" y="3202"/>
                </a:cubicBezTo>
                <a:cubicBezTo>
                  <a:pt x="19541" y="3202"/>
                  <a:pt x="19541" y="3202"/>
                  <a:pt x="19535" y="3192"/>
                </a:cubicBezTo>
                <a:cubicBezTo>
                  <a:pt x="19529" y="3192"/>
                  <a:pt x="19529" y="3202"/>
                  <a:pt x="19524" y="3202"/>
                </a:cubicBezTo>
                <a:cubicBezTo>
                  <a:pt x="19518" y="3213"/>
                  <a:pt x="19518" y="3202"/>
                  <a:pt x="19518" y="3192"/>
                </a:cubicBezTo>
                <a:cubicBezTo>
                  <a:pt x="19524" y="3181"/>
                  <a:pt x="19524" y="3181"/>
                  <a:pt x="19529" y="3181"/>
                </a:cubicBezTo>
                <a:cubicBezTo>
                  <a:pt x="19529" y="3181"/>
                  <a:pt x="19535" y="3170"/>
                  <a:pt x="19529" y="3170"/>
                </a:cubicBezTo>
                <a:cubicBezTo>
                  <a:pt x="19524" y="3170"/>
                  <a:pt x="19524" y="3170"/>
                  <a:pt x="19518" y="3170"/>
                </a:cubicBezTo>
                <a:cubicBezTo>
                  <a:pt x="19518" y="3170"/>
                  <a:pt x="19513" y="3159"/>
                  <a:pt x="19513" y="3159"/>
                </a:cubicBezTo>
                <a:cubicBezTo>
                  <a:pt x="19507" y="3159"/>
                  <a:pt x="19496" y="3170"/>
                  <a:pt x="19490" y="3170"/>
                </a:cubicBezTo>
                <a:cubicBezTo>
                  <a:pt x="19484" y="3159"/>
                  <a:pt x="19484" y="3159"/>
                  <a:pt x="19484" y="3159"/>
                </a:cubicBezTo>
                <a:cubicBezTo>
                  <a:pt x="19484" y="3159"/>
                  <a:pt x="19479" y="3159"/>
                  <a:pt x="19479" y="3159"/>
                </a:cubicBezTo>
                <a:cubicBezTo>
                  <a:pt x="19473" y="3159"/>
                  <a:pt x="19473" y="3149"/>
                  <a:pt x="19473" y="3159"/>
                </a:cubicBezTo>
                <a:cubicBezTo>
                  <a:pt x="19473" y="3159"/>
                  <a:pt x="19468" y="3159"/>
                  <a:pt x="19468" y="3159"/>
                </a:cubicBezTo>
                <a:cubicBezTo>
                  <a:pt x="19462" y="3159"/>
                  <a:pt x="19462" y="3159"/>
                  <a:pt x="19456" y="3159"/>
                </a:cubicBezTo>
                <a:cubicBezTo>
                  <a:pt x="19451" y="3159"/>
                  <a:pt x="19451" y="3138"/>
                  <a:pt x="19451" y="3138"/>
                </a:cubicBezTo>
                <a:cubicBezTo>
                  <a:pt x="19456" y="3127"/>
                  <a:pt x="19456" y="3138"/>
                  <a:pt x="19456" y="3138"/>
                </a:cubicBezTo>
                <a:cubicBezTo>
                  <a:pt x="19462" y="3138"/>
                  <a:pt x="19462" y="3138"/>
                  <a:pt x="19462" y="3138"/>
                </a:cubicBezTo>
                <a:cubicBezTo>
                  <a:pt x="19468" y="3138"/>
                  <a:pt x="19468" y="3149"/>
                  <a:pt x="19468" y="3149"/>
                </a:cubicBezTo>
                <a:cubicBezTo>
                  <a:pt x="19473" y="3149"/>
                  <a:pt x="19473" y="3138"/>
                  <a:pt x="19473" y="3138"/>
                </a:cubicBezTo>
                <a:cubicBezTo>
                  <a:pt x="19473" y="3127"/>
                  <a:pt x="19473" y="3127"/>
                  <a:pt x="19479" y="3127"/>
                </a:cubicBezTo>
                <a:cubicBezTo>
                  <a:pt x="19479" y="3116"/>
                  <a:pt x="19479" y="3116"/>
                  <a:pt x="19484" y="3116"/>
                </a:cubicBezTo>
                <a:cubicBezTo>
                  <a:pt x="19484" y="3116"/>
                  <a:pt x="19484" y="3106"/>
                  <a:pt x="19490" y="3116"/>
                </a:cubicBezTo>
                <a:cubicBezTo>
                  <a:pt x="19490" y="3116"/>
                  <a:pt x="19490" y="3116"/>
                  <a:pt x="19490" y="3127"/>
                </a:cubicBezTo>
                <a:cubicBezTo>
                  <a:pt x="19496" y="3127"/>
                  <a:pt x="19496" y="3127"/>
                  <a:pt x="19496" y="3127"/>
                </a:cubicBezTo>
                <a:cubicBezTo>
                  <a:pt x="19501" y="3127"/>
                  <a:pt x="19501" y="3138"/>
                  <a:pt x="19501" y="3138"/>
                </a:cubicBezTo>
                <a:cubicBezTo>
                  <a:pt x="19507" y="3149"/>
                  <a:pt x="19507" y="3149"/>
                  <a:pt x="19513" y="3138"/>
                </a:cubicBezTo>
                <a:cubicBezTo>
                  <a:pt x="19513" y="3138"/>
                  <a:pt x="19518" y="3127"/>
                  <a:pt x="19518" y="3127"/>
                </a:cubicBezTo>
                <a:cubicBezTo>
                  <a:pt x="19518" y="3127"/>
                  <a:pt x="19524" y="3127"/>
                  <a:pt x="19524" y="3127"/>
                </a:cubicBezTo>
                <a:cubicBezTo>
                  <a:pt x="19529" y="3116"/>
                  <a:pt x="19529" y="3106"/>
                  <a:pt x="19529" y="3106"/>
                </a:cubicBezTo>
                <a:cubicBezTo>
                  <a:pt x="19529" y="3095"/>
                  <a:pt x="19524" y="3095"/>
                  <a:pt x="19524" y="3095"/>
                </a:cubicBezTo>
                <a:cubicBezTo>
                  <a:pt x="19524" y="3084"/>
                  <a:pt x="19518" y="3084"/>
                  <a:pt x="19518" y="3084"/>
                </a:cubicBezTo>
                <a:cubicBezTo>
                  <a:pt x="19513" y="3084"/>
                  <a:pt x="19513" y="3073"/>
                  <a:pt x="19513" y="3073"/>
                </a:cubicBezTo>
                <a:cubicBezTo>
                  <a:pt x="19507" y="3063"/>
                  <a:pt x="19507" y="3063"/>
                  <a:pt x="19501" y="3052"/>
                </a:cubicBezTo>
                <a:cubicBezTo>
                  <a:pt x="19496" y="3052"/>
                  <a:pt x="19490" y="3052"/>
                  <a:pt x="19484" y="3052"/>
                </a:cubicBezTo>
                <a:cubicBezTo>
                  <a:pt x="19479" y="3041"/>
                  <a:pt x="19473" y="3041"/>
                  <a:pt x="19468" y="3041"/>
                </a:cubicBezTo>
                <a:cubicBezTo>
                  <a:pt x="19456" y="3030"/>
                  <a:pt x="19445" y="3030"/>
                  <a:pt x="19434" y="3020"/>
                </a:cubicBezTo>
                <a:cubicBezTo>
                  <a:pt x="19428" y="3020"/>
                  <a:pt x="19417" y="3009"/>
                  <a:pt x="19406" y="3009"/>
                </a:cubicBezTo>
                <a:cubicBezTo>
                  <a:pt x="19394" y="3009"/>
                  <a:pt x="19383" y="3009"/>
                  <a:pt x="19372" y="3009"/>
                </a:cubicBezTo>
                <a:cubicBezTo>
                  <a:pt x="19366" y="3009"/>
                  <a:pt x="19361" y="3009"/>
                  <a:pt x="19355" y="3009"/>
                </a:cubicBezTo>
                <a:cubicBezTo>
                  <a:pt x="19344" y="3009"/>
                  <a:pt x="19338" y="3009"/>
                  <a:pt x="19333" y="3030"/>
                </a:cubicBezTo>
                <a:cubicBezTo>
                  <a:pt x="19327" y="3030"/>
                  <a:pt x="19327" y="3041"/>
                  <a:pt x="19321" y="3052"/>
                </a:cubicBezTo>
                <a:cubicBezTo>
                  <a:pt x="19321" y="3052"/>
                  <a:pt x="19316" y="3063"/>
                  <a:pt x="19310" y="3063"/>
                </a:cubicBezTo>
                <a:cubicBezTo>
                  <a:pt x="19310" y="3073"/>
                  <a:pt x="19304" y="3073"/>
                  <a:pt x="19299" y="3084"/>
                </a:cubicBezTo>
                <a:cubicBezTo>
                  <a:pt x="19293" y="3106"/>
                  <a:pt x="19288" y="3127"/>
                  <a:pt x="19276" y="3138"/>
                </a:cubicBezTo>
                <a:cubicBezTo>
                  <a:pt x="19265" y="3149"/>
                  <a:pt x="19254" y="3149"/>
                  <a:pt x="19237" y="3149"/>
                </a:cubicBezTo>
                <a:cubicBezTo>
                  <a:pt x="19231" y="3149"/>
                  <a:pt x="19226" y="3149"/>
                  <a:pt x="19220" y="3159"/>
                </a:cubicBezTo>
                <a:cubicBezTo>
                  <a:pt x="19214" y="3159"/>
                  <a:pt x="19214" y="3159"/>
                  <a:pt x="19209" y="3159"/>
                </a:cubicBezTo>
                <a:cubicBezTo>
                  <a:pt x="19203" y="3159"/>
                  <a:pt x="19203" y="3159"/>
                  <a:pt x="19197" y="3159"/>
                </a:cubicBezTo>
                <a:cubicBezTo>
                  <a:pt x="19197" y="3159"/>
                  <a:pt x="19197" y="3159"/>
                  <a:pt x="19203" y="3149"/>
                </a:cubicBezTo>
                <a:cubicBezTo>
                  <a:pt x="19203" y="3149"/>
                  <a:pt x="19203" y="3149"/>
                  <a:pt x="19203" y="3138"/>
                </a:cubicBezTo>
                <a:cubicBezTo>
                  <a:pt x="19203" y="3138"/>
                  <a:pt x="19209" y="3138"/>
                  <a:pt x="19209" y="3138"/>
                </a:cubicBezTo>
                <a:cubicBezTo>
                  <a:pt x="19209" y="3138"/>
                  <a:pt x="19220" y="3127"/>
                  <a:pt x="19214" y="3127"/>
                </a:cubicBezTo>
                <a:cubicBezTo>
                  <a:pt x="19214" y="3127"/>
                  <a:pt x="19214" y="3127"/>
                  <a:pt x="19209" y="3116"/>
                </a:cubicBezTo>
                <a:cubicBezTo>
                  <a:pt x="19209" y="3116"/>
                  <a:pt x="19209" y="3116"/>
                  <a:pt x="19209" y="3106"/>
                </a:cubicBezTo>
                <a:cubicBezTo>
                  <a:pt x="19203" y="3106"/>
                  <a:pt x="19203" y="3106"/>
                  <a:pt x="19209" y="3106"/>
                </a:cubicBezTo>
                <a:cubicBezTo>
                  <a:pt x="19209" y="3106"/>
                  <a:pt x="19209" y="3106"/>
                  <a:pt x="19214" y="3106"/>
                </a:cubicBezTo>
                <a:cubicBezTo>
                  <a:pt x="19214" y="3116"/>
                  <a:pt x="19220" y="3116"/>
                  <a:pt x="19226" y="3116"/>
                </a:cubicBezTo>
                <a:cubicBezTo>
                  <a:pt x="19231" y="3116"/>
                  <a:pt x="19231" y="3116"/>
                  <a:pt x="19237" y="3116"/>
                </a:cubicBezTo>
                <a:cubicBezTo>
                  <a:pt x="19243" y="3106"/>
                  <a:pt x="19248" y="3116"/>
                  <a:pt x="19254" y="3106"/>
                </a:cubicBezTo>
                <a:cubicBezTo>
                  <a:pt x="19259" y="3106"/>
                  <a:pt x="19259" y="3106"/>
                  <a:pt x="19254" y="3095"/>
                </a:cubicBezTo>
                <a:cubicBezTo>
                  <a:pt x="19254" y="3084"/>
                  <a:pt x="19248" y="3084"/>
                  <a:pt x="19248" y="3073"/>
                </a:cubicBezTo>
                <a:cubicBezTo>
                  <a:pt x="19248" y="3073"/>
                  <a:pt x="19248" y="3063"/>
                  <a:pt x="19248" y="3063"/>
                </a:cubicBezTo>
                <a:cubicBezTo>
                  <a:pt x="19248" y="3052"/>
                  <a:pt x="19248" y="3052"/>
                  <a:pt x="19248" y="3052"/>
                </a:cubicBezTo>
                <a:cubicBezTo>
                  <a:pt x="19254" y="3041"/>
                  <a:pt x="19254" y="3030"/>
                  <a:pt x="19259" y="3041"/>
                </a:cubicBezTo>
                <a:cubicBezTo>
                  <a:pt x="19259" y="3041"/>
                  <a:pt x="19259" y="3041"/>
                  <a:pt x="19259" y="3052"/>
                </a:cubicBezTo>
                <a:cubicBezTo>
                  <a:pt x="19259" y="3052"/>
                  <a:pt x="19259" y="3063"/>
                  <a:pt x="19265" y="3063"/>
                </a:cubicBezTo>
                <a:cubicBezTo>
                  <a:pt x="19265" y="3063"/>
                  <a:pt x="19265" y="3084"/>
                  <a:pt x="19271" y="3073"/>
                </a:cubicBezTo>
                <a:cubicBezTo>
                  <a:pt x="19271" y="3073"/>
                  <a:pt x="19271" y="3063"/>
                  <a:pt x="19271" y="3063"/>
                </a:cubicBezTo>
                <a:cubicBezTo>
                  <a:pt x="19276" y="3052"/>
                  <a:pt x="19276" y="3052"/>
                  <a:pt x="19276" y="3052"/>
                </a:cubicBezTo>
                <a:cubicBezTo>
                  <a:pt x="19282" y="3052"/>
                  <a:pt x="19288" y="3052"/>
                  <a:pt x="19282" y="3063"/>
                </a:cubicBezTo>
                <a:cubicBezTo>
                  <a:pt x="19282" y="3073"/>
                  <a:pt x="19276" y="3073"/>
                  <a:pt x="19276" y="3073"/>
                </a:cubicBezTo>
                <a:cubicBezTo>
                  <a:pt x="19276" y="3073"/>
                  <a:pt x="19276" y="3084"/>
                  <a:pt x="19271" y="3084"/>
                </a:cubicBezTo>
                <a:cubicBezTo>
                  <a:pt x="19271" y="3084"/>
                  <a:pt x="19271" y="3084"/>
                  <a:pt x="19271" y="3084"/>
                </a:cubicBezTo>
                <a:cubicBezTo>
                  <a:pt x="19265" y="3095"/>
                  <a:pt x="19271" y="3095"/>
                  <a:pt x="19271" y="3106"/>
                </a:cubicBezTo>
                <a:cubicBezTo>
                  <a:pt x="19271" y="3106"/>
                  <a:pt x="19265" y="3106"/>
                  <a:pt x="19265" y="3106"/>
                </a:cubicBezTo>
                <a:cubicBezTo>
                  <a:pt x="19265" y="3116"/>
                  <a:pt x="19265" y="3116"/>
                  <a:pt x="19265" y="3116"/>
                </a:cubicBezTo>
                <a:cubicBezTo>
                  <a:pt x="19265" y="3116"/>
                  <a:pt x="19265" y="3116"/>
                  <a:pt x="19271" y="3127"/>
                </a:cubicBezTo>
                <a:cubicBezTo>
                  <a:pt x="19271" y="3127"/>
                  <a:pt x="19271" y="3127"/>
                  <a:pt x="19271" y="3127"/>
                </a:cubicBezTo>
                <a:cubicBezTo>
                  <a:pt x="19276" y="3116"/>
                  <a:pt x="19276" y="3106"/>
                  <a:pt x="19282" y="3106"/>
                </a:cubicBezTo>
                <a:cubicBezTo>
                  <a:pt x="19288" y="3095"/>
                  <a:pt x="19299" y="3095"/>
                  <a:pt x="19304" y="3073"/>
                </a:cubicBezTo>
                <a:cubicBezTo>
                  <a:pt x="19304" y="3073"/>
                  <a:pt x="19304" y="3063"/>
                  <a:pt x="19304" y="3063"/>
                </a:cubicBezTo>
                <a:cubicBezTo>
                  <a:pt x="19310" y="3063"/>
                  <a:pt x="19310" y="3063"/>
                  <a:pt x="19310" y="3052"/>
                </a:cubicBezTo>
                <a:cubicBezTo>
                  <a:pt x="19316" y="3052"/>
                  <a:pt x="19316" y="3052"/>
                  <a:pt x="19316" y="3041"/>
                </a:cubicBezTo>
                <a:cubicBezTo>
                  <a:pt x="19321" y="3041"/>
                  <a:pt x="19321" y="3041"/>
                  <a:pt x="19327" y="3030"/>
                </a:cubicBezTo>
                <a:cubicBezTo>
                  <a:pt x="19327" y="3030"/>
                  <a:pt x="19327" y="3020"/>
                  <a:pt x="19321" y="3020"/>
                </a:cubicBezTo>
                <a:cubicBezTo>
                  <a:pt x="19321" y="3020"/>
                  <a:pt x="19316" y="3020"/>
                  <a:pt x="19316" y="3020"/>
                </a:cubicBezTo>
                <a:cubicBezTo>
                  <a:pt x="19316" y="3020"/>
                  <a:pt x="19310" y="3020"/>
                  <a:pt x="19310" y="3020"/>
                </a:cubicBezTo>
                <a:cubicBezTo>
                  <a:pt x="19299" y="3020"/>
                  <a:pt x="19288" y="3020"/>
                  <a:pt x="19276" y="3020"/>
                </a:cubicBezTo>
                <a:cubicBezTo>
                  <a:pt x="19276" y="3020"/>
                  <a:pt x="19271" y="3020"/>
                  <a:pt x="19271" y="3020"/>
                </a:cubicBezTo>
                <a:cubicBezTo>
                  <a:pt x="19271" y="3020"/>
                  <a:pt x="19265" y="3020"/>
                  <a:pt x="19265" y="3020"/>
                </a:cubicBezTo>
                <a:cubicBezTo>
                  <a:pt x="19254" y="3020"/>
                  <a:pt x="19248" y="3020"/>
                  <a:pt x="19243" y="3020"/>
                </a:cubicBezTo>
                <a:cubicBezTo>
                  <a:pt x="19231" y="3020"/>
                  <a:pt x="19226" y="3030"/>
                  <a:pt x="19214" y="3030"/>
                </a:cubicBezTo>
                <a:cubicBezTo>
                  <a:pt x="19209" y="3030"/>
                  <a:pt x="19203" y="3030"/>
                  <a:pt x="19197" y="3030"/>
                </a:cubicBezTo>
                <a:cubicBezTo>
                  <a:pt x="19192" y="3030"/>
                  <a:pt x="19186" y="3030"/>
                  <a:pt x="19186" y="3030"/>
                </a:cubicBezTo>
                <a:cubicBezTo>
                  <a:pt x="19181" y="3030"/>
                  <a:pt x="19175" y="3030"/>
                  <a:pt x="19169" y="3030"/>
                </a:cubicBezTo>
                <a:cubicBezTo>
                  <a:pt x="19169" y="3030"/>
                  <a:pt x="19164" y="3041"/>
                  <a:pt x="19164" y="3030"/>
                </a:cubicBezTo>
                <a:cubicBezTo>
                  <a:pt x="19158" y="3030"/>
                  <a:pt x="19158" y="3030"/>
                  <a:pt x="19164" y="3030"/>
                </a:cubicBezTo>
                <a:cubicBezTo>
                  <a:pt x="19164" y="3030"/>
                  <a:pt x="19169" y="3030"/>
                  <a:pt x="19169" y="3030"/>
                </a:cubicBezTo>
                <a:cubicBezTo>
                  <a:pt x="19169" y="3020"/>
                  <a:pt x="19175" y="3020"/>
                  <a:pt x="19175" y="3020"/>
                </a:cubicBezTo>
                <a:cubicBezTo>
                  <a:pt x="19181" y="3009"/>
                  <a:pt x="19181" y="3009"/>
                  <a:pt x="19186" y="2998"/>
                </a:cubicBezTo>
                <a:cubicBezTo>
                  <a:pt x="19197" y="2998"/>
                  <a:pt x="19209" y="2987"/>
                  <a:pt x="19214" y="2998"/>
                </a:cubicBezTo>
                <a:cubicBezTo>
                  <a:pt x="19220" y="2998"/>
                  <a:pt x="19226" y="3009"/>
                  <a:pt x="19226" y="3009"/>
                </a:cubicBezTo>
                <a:cubicBezTo>
                  <a:pt x="19231" y="3009"/>
                  <a:pt x="19243" y="3009"/>
                  <a:pt x="19248" y="3009"/>
                </a:cubicBezTo>
                <a:cubicBezTo>
                  <a:pt x="19254" y="3009"/>
                  <a:pt x="19265" y="3009"/>
                  <a:pt x="19276" y="3009"/>
                </a:cubicBezTo>
                <a:cubicBezTo>
                  <a:pt x="19282" y="3009"/>
                  <a:pt x="19293" y="3009"/>
                  <a:pt x="19299" y="3009"/>
                </a:cubicBezTo>
                <a:cubicBezTo>
                  <a:pt x="19304" y="3009"/>
                  <a:pt x="19310" y="3009"/>
                  <a:pt x="19310" y="3009"/>
                </a:cubicBezTo>
                <a:cubicBezTo>
                  <a:pt x="19316" y="3009"/>
                  <a:pt x="19321" y="3009"/>
                  <a:pt x="19327" y="3009"/>
                </a:cubicBezTo>
                <a:cubicBezTo>
                  <a:pt x="19321" y="2998"/>
                  <a:pt x="19316" y="2998"/>
                  <a:pt x="19310" y="2998"/>
                </a:cubicBezTo>
                <a:cubicBezTo>
                  <a:pt x="19304" y="2998"/>
                  <a:pt x="19304" y="2998"/>
                  <a:pt x="19299" y="2998"/>
                </a:cubicBezTo>
                <a:cubicBezTo>
                  <a:pt x="19288" y="2987"/>
                  <a:pt x="19276" y="2977"/>
                  <a:pt x="19265" y="2977"/>
                </a:cubicBezTo>
                <a:cubicBezTo>
                  <a:pt x="19254" y="2966"/>
                  <a:pt x="19243" y="2966"/>
                  <a:pt x="19231" y="2955"/>
                </a:cubicBezTo>
                <a:cubicBezTo>
                  <a:pt x="19220" y="2955"/>
                  <a:pt x="19203" y="2955"/>
                  <a:pt x="19192" y="2944"/>
                </a:cubicBezTo>
                <a:cubicBezTo>
                  <a:pt x="19181" y="2944"/>
                  <a:pt x="19169" y="2944"/>
                  <a:pt x="19158" y="2934"/>
                </a:cubicBezTo>
                <a:cubicBezTo>
                  <a:pt x="19152" y="2934"/>
                  <a:pt x="19147" y="2934"/>
                  <a:pt x="19147" y="2934"/>
                </a:cubicBezTo>
                <a:cubicBezTo>
                  <a:pt x="19141" y="2934"/>
                  <a:pt x="19141" y="2934"/>
                  <a:pt x="19136" y="2934"/>
                </a:cubicBezTo>
                <a:cubicBezTo>
                  <a:pt x="19136" y="2934"/>
                  <a:pt x="19130" y="2934"/>
                  <a:pt x="19130" y="2934"/>
                </a:cubicBezTo>
                <a:cubicBezTo>
                  <a:pt x="19124" y="2934"/>
                  <a:pt x="19119" y="2934"/>
                  <a:pt x="19119" y="2934"/>
                </a:cubicBezTo>
                <a:cubicBezTo>
                  <a:pt x="19102" y="2923"/>
                  <a:pt x="19085" y="2934"/>
                  <a:pt x="19074" y="2934"/>
                </a:cubicBezTo>
                <a:cubicBezTo>
                  <a:pt x="19068" y="2934"/>
                  <a:pt x="19068" y="2923"/>
                  <a:pt x="19062" y="2923"/>
                </a:cubicBezTo>
                <a:cubicBezTo>
                  <a:pt x="19062" y="2923"/>
                  <a:pt x="19057" y="2934"/>
                  <a:pt x="19057" y="2923"/>
                </a:cubicBezTo>
                <a:cubicBezTo>
                  <a:pt x="19051" y="2923"/>
                  <a:pt x="19051" y="2923"/>
                  <a:pt x="19046" y="2923"/>
                </a:cubicBezTo>
                <a:cubicBezTo>
                  <a:pt x="19046" y="2923"/>
                  <a:pt x="19046" y="2923"/>
                  <a:pt x="19040" y="2923"/>
                </a:cubicBezTo>
                <a:cubicBezTo>
                  <a:pt x="19034" y="2934"/>
                  <a:pt x="19034" y="2923"/>
                  <a:pt x="19029" y="2923"/>
                </a:cubicBezTo>
                <a:cubicBezTo>
                  <a:pt x="19023" y="2923"/>
                  <a:pt x="19017" y="2923"/>
                  <a:pt x="19017" y="2923"/>
                </a:cubicBezTo>
                <a:cubicBezTo>
                  <a:pt x="19012" y="2923"/>
                  <a:pt x="19006" y="2912"/>
                  <a:pt x="19001" y="2912"/>
                </a:cubicBezTo>
                <a:cubicBezTo>
                  <a:pt x="18989" y="2901"/>
                  <a:pt x="18984" y="2891"/>
                  <a:pt x="18972" y="2891"/>
                </a:cubicBezTo>
                <a:cubicBezTo>
                  <a:pt x="18961" y="2891"/>
                  <a:pt x="18956" y="2880"/>
                  <a:pt x="18944" y="2880"/>
                </a:cubicBezTo>
                <a:cubicBezTo>
                  <a:pt x="18939" y="2891"/>
                  <a:pt x="18933" y="2891"/>
                  <a:pt x="18933" y="2891"/>
                </a:cubicBezTo>
                <a:cubicBezTo>
                  <a:pt x="18927" y="2891"/>
                  <a:pt x="18922" y="2880"/>
                  <a:pt x="18916" y="2891"/>
                </a:cubicBezTo>
                <a:cubicBezTo>
                  <a:pt x="18922" y="2891"/>
                  <a:pt x="18922" y="2891"/>
                  <a:pt x="18922" y="2891"/>
                </a:cubicBezTo>
                <a:cubicBezTo>
                  <a:pt x="18927" y="2901"/>
                  <a:pt x="18927" y="2901"/>
                  <a:pt x="18927" y="2901"/>
                </a:cubicBezTo>
                <a:cubicBezTo>
                  <a:pt x="18933" y="2912"/>
                  <a:pt x="18933" y="2923"/>
                  <a:pt x="18939" y="2923"/>
                </a:cubicBezTo>
                <a:cubicBezTo>
                  <a:pt x="18939" y="2934"/>
                  <a:pt x="18944" y="2934"/>
                  <a:pt x="18944" y="2944"/>
                </a:cubicBezTo>
                <a:cubicBezTo>
                  <a:pt x="18950" y="2955"/>
                  <a:pt x="18950" y="2955"/>
                  <a:pt x="18944" y="2955"/>
                </a:cubicBezTo>
                <a:cubicBezTo>
                  <a:pt x="18933" y="2955"/>
                  <a:pt x="18927" y="2977"/>
                  <a:pt x="18916" y="2977"/>
                </a:cubicBezTo>
                <a:cubicBezTo>
                  <a:pt x="18911" y="2977"/>
                  <a:pt x="18905" y="2977"/>
                  <a:pt x="18899" y="2977"/>
                </a:cubicBezTo>
                <a:cubicBezTo>
                  <a:pt x="18894" y="2977"/>
                  <a:pt x="18888" y="2977"/>
                  <a:pt x="18882" y="2977"/>
                </a:cubicBezTo>
                <a:cubicBezTo>
                  <a:pt x="18877" y="2977"/>
                  <a:pt x="18871" y="2987"/>
                  <a:pt x="18866" y="2998"/>
                </a:cubicBezTo>
                <a:cubicBezTo>
                  <a:pt x="18860" y="2998"/>
                  <a:pt x="18854" y="2998"/>
                  <a:pt x="18849" y="3009"/>
                </a:cubicBezTo>
                <a:cubicBezTo>
                  <a:pt x="18849" y="3009"/>
                  <a:pt x="18843" y="3020"/>
                  <a:pt x="18837" y="3020"/>
                </a:cubicBezTo>
                <a:cubicBezTo>
                  <a:pt x="18837" y="3020"/>
                  <a:pt x="18832" y="3030"/>
                  <a:pt x="18826" y="3030"/>
                </a:cubicBezTo>
                <a:cubicBezTo>
                  <a:pt x="18826" y="3030"/>
                  <a:pt x="18826" y="3041"/>
                  <a:pt x="18826" y="3041"/>
                </a:cubicBezTo>
                <a:cubicBezTo>
                  <a:pt x="18832" y="3041"/>
                  <a:pt x="18832" y="3041"/>
                  <a:pt x="18832" y="3052"/>
                </a:cubicBezTo>
                <a:cubicBezTo>
                  <a:pt x="18832" y="3052"/>
                  <a:pt x="18832" y="3052"/>
                  <a:pt x="18837" y="3052"/>
                </a:cubicBezTo>
                <a:cubicBezTo>
                  <a:pt x="18837" y="3052"/>
                  <a:pt x="18837" y="3052"/>
                  <a:pt x="18843" y="3052"/>
                </a:cubicBezTo>
                <a:cubicBezTo>
                  <a:pt x="18843" y="3041"/>
                  <a:pt x="18849" y="3041"/>
                  <a:pt x="18849" y="3041"/>
                </a:cubicBezTo>
                <a:cubicBezTo>
                  <a:pt x="18854" y="3041"/>
                  <a:pt x="18854" y="3030"/>
                  <a:pt x="18860" y="3030"/>
                </a:cubicBezTo>
                <a:cubicBezTo>
                  <a:pt x="18866" y="3030"/>
                  <a:pt x="18866" y="3041"/>
                  <a:pt x="18866" y="3041"/>
                </a:cubicBezTo>
                <a:cubicBezTo>
                  <a:pt x="18871" y="3041"/>
                  <a:pt x="18871" y="3041"/>
                  <a:pt x="18877" y="3041"/>
                </a:cubicBezTo>
                <a:cubicBezTo>
                  <a:pt x="18877" y="3041"/>
                  <a:pt x="18882" y="3030"/>
                  <a:pt x="18888" y="3041"/>
                </a:cubicBezTo>
                <a:cubicBezTo>
                  <a:pt x="18888" y="3041"/>
                  <a:pt x="18894" y="3041"/>
                  <a:pt x="18894" y="3052"/>
                </a:cubicBezTo>
                <a:cubicBezTo>
                  <a:pt x="18888" y="3052"/>
                  <a:pt x="18888" y="3052"/>
                  <a:pt x="18882" y="3052"/>
                </a:cubicBezTo>
                <a:cubicBezTo>
                  <a:pt x="18882" y="3052"/>
                  <a:pt x="18877" y="3063"/>
                  <a:pt x="18871" y="3063"/>
                </a:cubicBezTo>
                <a:cubicBezTo>
                  <a:pt x="18871" y="3073"/>
                  <a:pt x="18871" y="3073"/>
                  <a:pt x="18866" y="3073"/>
                </a:cubicBezTo>
                <a:cubicBezTo>
                  <a:pt x="18866" y="3084"/>
                  <a:pt x="18866" y="3084"/>
                  <a:pt x="18866" y="3084"/>
                </a:cubicBezTo>
                <a:cubicBezTo>
                  <a:pt x="18860" y="3095"/>
                  <a:pt x="18860" y="3095"/>
                  <a:pt x="18854" y="3095"/>
                </a:cubicBezTo>
                <a:cubicBezTo>
                  <a:pt x="18849" y="3095"/>
                  <a:pt x="18849" y="3095"/>
                  <a:pt x="18843" y="3095"/>
                </a:cubicBezTo>
                <a:cubicBezTo>
                  <a:pt x="18843" y="3106"/>
                  <a:pt x="18849" y="3106"/>
                  <a:pt x="18849" y="3106"/>
                </a:cubicBezTo>
                <a:cubicBezTo>
                  <a:pt x="18854" y="3106"/>
                  <a:pt x="18860" y="3106"/>
                  <a:pt x="18860" y="3116"/>
                </a:cubicBezTo>
                <a:cubicBezTo>
                  <a:pt x="18860" y="3116"/>
                  <a:pt x="18860" y="3127"/>
                  <a:pt x="18860" y="3127"/>
                </a:cubicBezTo>
                <a:cubicBezTo>
                  <a:pt x="18860" y="3138"/>
                  <a:pt x="18866" y="3138"/>
                  <a:pt x="18866" y="3138"/>
                </a:cubicBezTo>
                <a:cubicBezTo>
                  <a:pt x="18866" y="3149"/>
                  <a:pt x="18866" y="3149"/>
                  <a:pt x="18866" y="3159"/>
                </a:cubicBezTo>
                <a:cubicBezTo>
                  <a:pt x="18866" y="3170"/>
                  <a:pt x="18866" y="3170"/>
                  <a:pt x="18866" y="3181"/>
                </a:cubicBezTo>
                <a:cubicBezTo>
                  <a:pt x="18871" y="3181"/>
                  <a:pt x="18871" y="3181"/>
                  <a:pt x="18877" y="3181"/>
                </a:cubicBezTo>
                <a:cubicBezTo>
                  <a:pt x="18877" y="3192"/>
                  <a:pt x="18877" y="3192"/>
                  <a:pt x="18877" y="3202"/>
                </a:cubicBezTo>
                <a:cubicBezTo>
                  <a:pt x="18882" y="3202"/>
                  <a:pt x="18882" y="3202"/>
                  <a:pt x="18882" y="3213"/>
                </a:cubicBezTo>
                <a:cubicBezTo>
                  <a:pt x="18877" y="3213"/>
                  <a:pt x="18877" y="3202"/>
                  <a:pt x="18871" y="3213"/>
                </a:cubicBezTo>
                <a:cubicBezTo>
                  <a:pt x="18871" y="3213"/>
                  <a:pt x="18871" y="3213"/>
                  <a:pt x="18866" y="3213"/>
                </a:cubicBezTo>
                <a:cubicBezTo>
                  <a:pt x="18866" y="3213"/>
                  <a:pt x="18866" y="3213"/>
                  <a:pt x="18860" y="3202"/>
                </a:cubicBezTo>
                <a:cubicBezTo>
                  <a:pt x="18854" y="3202"/>
                  <a:pt x="18849" y="3202"/>
                  <a:pt x="18849" y="3213"/>
                </a:cubicBezTo>
                <a:cubicBezTo>
                  <a:pt x="18843" y="3213"/>
                  <a:pt x="18843" y="3213"/>
                  <a:pt x="18843" y="3224"/>
                </a:cubicBezTo>
                <a:cubicBezTo>
                  <a:pt x="18837" y="3224"/>
                  <a:pt x="18837" y="3224"/>
                  <a:pt x="18832" y="3224"/>
                </a:cubicBezTo>
                <a:cubicBezTo>
                  <a:pt x="18826" y="3213"/>
                  <a:pt x="18826" y="3202"/>
                  <a:pt x="18826" y="3192"/>
                </a:cubicBezTo>
                <a:cubicBezTo>
                  <a:pt x="18821" y="3181"/>
                  <a:pt x="18815" y="3181"/>
                  <a:pt x="18809" y="3170"/>
                </a:cubicBezTo>
                <a:cubicBezTo>
                  <a:pt x="18804" y="3170"/>
                  <a:pt x="18798" y="3181"/>
                  <a:pt x="18792" y="3192"/>
                </a:cubicBezTo>
                <a:cubicBezTo>
                  <a:pt x="18792" y="3192"/>
                  <a:pt x="18792" y="3192"/>
                  <a:pt x="18792" y="3192"/>
                </a:cubicBezTo>
                <a:cubicBezTo>
                  <a:pt x="18787" y="3192"/>
                  <a:pt x="18781" y="3192"/>
                  <a:pt x="18781" y="3192"/>
                </a:cubicBezTo>
                <a:cubicBezTo>
                  <a:pt x="18781" y="3192"/>
                  <a:pt x="18792" y="3181"/>
                  <a:pt x="18787" y="3181"/>
                </a:cubicBezTo>
                <a:cubicBezTo>
                  <a:pt x="18787" y="3170"/>
                  <a:pt x="18781" y="3181"/>
                  <a:pt x="18776" y="3181"/>
                </a:cubicBezTo>
                <a:cubicBezTo>
                  <a:pt x="18776" y="3181"/>
                  <a:pt x="18770" y="3181"/>
                  <a:pt x="18764" y="3181"/>
                </a:cubicBezTo>
                <a:cubicBezTo>
                  <a:pt x="18764" y="3181"/>
                  <a:pt x="18759" y="3192"/>
                  <a:pt x="18759" y="3192"/>
                </a:cubicBezTo>
                <a:cubicBezTo>
                  <a:pt x="18753" y="3202"/>
                  <a:pt x="18747" y="3202"/>
                  <a:pt x="18747" y="3202"/>
                </a:cubicBezTo>
                <a:cubicBezTo>
                  <a:pt x="18742" y="3202"/>
                  <a:pt x="18742" y="3202"/>
                  <a:pt x="18736" y="3202"/>
                </a:cubicBezTo>
                <a:cubicBezTo>
                  <a:pt x="18736" y="3202"/>
                  <a:pt x="18731" y="3202"/>
                  <a:pt x="18731" y="3202"/>
                </a:cubicBezTo>
                <a:cubicBezTo>
                  <a:pt x="18719" y="3202"/>
                  <a:pt x="18708" y="3202"/>
                  <a:pt x="18697" y="3202"/>
                </a:cubicBezTo>
                <a:cubicBezTo>
                  <a:pt x="18697" y="3202"/>
                  <a:pt x="18691" y="3202"/>
                  <a:pt x="18691" y="3202"/>
                </a:cubicBezTo>
                <a:cubicBezTo>
                  <a:pt x="18691" y="3202"/>
                  <a:pt x="18697" y="3202"/>
                  <a:pt x="18697" y="3202"/>
                </a:cubicBezTo>
                <a:cubicBezTo>
                  <a:pt x="18697" y="3213"/>
                  <a:pt x="18702" y="3213"/>
                  <a:pt x="18702" y="3213"/>
                </a:cubicBezTo>
                <a:cubicBezTo>
                  <a:pt x="18708" y="3213"/>
                  <a:pt x="18714" y="3202"/>
                  <a:pt x="18714" y="3202"/>
                </a:cubicBezTo>
                <a:cubicBezTo>
                  <a:pt x="18719" y="3202"/>
                  <a:pt x="18719" y="3213"/>
                  <a:pt x="18725" y="3213"/>
                </a:cubicBezTo>
                <a:cubicBezTo>
                  <a:pt x="18731" y="3213"/>
                  <a:pt x="18731" y="3213"/>
                  <a:pt x="18731" y="3224"/>
                </a:cubicBezTo>
                <a:cubicBezTo>
                  <a:pt x="18736" y="3224"/>
                  <a:pt x="18736" y="3224"/>
                  <a:pt x="18736" y="3224"/>
                </a:cubicBezTo>
                <a:cubicBezTo>
                  <a:pt x="18742" y="3224"/>
                  <a:pt x="18742" y="3202"/>
                  <a:pt x="18747" y="3202"/>
                </a:cubicBezTo>
                <a:cubicBezTo>
                  <a:pt x="18747" y="3202"/>
                  <a:pt x="18747" y="3213"/>
                  <a:pt x="18747" y="3213"/>
                </a:cubicBezTo>
                <a:cubicBezTo>
                  <a:pt x="18747" y="3224"/>
                  <a:pt x="18742" y="3224"/>
                  <a:pt x="18747" y="3224"/>
                </a:cubicBezTo>
                <a:cubicBezTo>
                  <a:pt x="18747" y="3235"/>
                  <a:pt x="18747" y="3235"/>
                  <a:pt x="18753" y="3235"/>
                </a:cubicBezTo>
                <a:cubicBezTo>
                  <a:pt x="18753" y="3235"/>
                  <a:pt x="18753" y="3235"/>
                  <a:pt x="18759" y="3235"/>
                </a:cubicBezTo>
                <a:cubicBezTo>
                  <a:pt x="18759" y="3235"/>
                  <a:pt x="18764" y="3235"/>
                  <a:pt x="18764" y="3235"/>
                </a:cubicBezTo>
                <a:cubicBezTo>
                  <a:pt x="18764" y="3245"/>
                  <a:pt x="18759" y="3245"/>
                  <a:pt x="18759" y="3245"/>
                </a:cubicBezTo>
                <a:cubicBezTo>
                  <a:pt x="18759" y="3245"/>
                  <a:pt x="18753" y="3256"/>
                  <a:pt x="18759" y="3256"/>
                </a:cubicBezTo>
                <a:cubicBezTo>
                  <a:pt x="18759" y="3256"/>
                  <a:pt x="18764" y="3245"/>
                  <a:pt x="18764" y="3256"/>
                </a:cubicBezTo>
                <a:cubicBezTo>
                  <a:pt x="18764" y="3256"/>
                  <a:pt x="18764" y="3256"/>
                  <a:pt x="18764" y="3267"/>
                </a:cubicBezTo>
                <a:cubicBezTo>
                  <a:pt x="18759" y="3267"/>
                  <a:pt x="18759" y="3267"/>
                  <a:pt x="18753" y="3267"/>
                </a:cubicBezTo>
                <a:cubicBezTo>
                  <a:pt x="18753" y="3267"/>
                  <a:pt x="18742" y="3267"/>
                  <a:pt x="18742" y="3267"/>
                </a:cubicBezTo>
                <a:cubicBezTo>
                  <a:pt x="18747" y="3278"/>
                  <a:pt x="18753" y="3267"/>
                  <a:pt x="18753" y="3288"/>
                </a:cubicBezTo>
                <a:cubicBezTo>
                  <a:pt x="18753" y="3288"/>
                  <a:pt x="18747" y="3288"/>
                  <a:pt x="18747" y="3288"/>
                </a:cubicBezTo>
                <a:cubicBezTo>
                  <a:pt x="18742" y="3288"/>
                  <a:pt x="18747" y="3288"/>
                  <a:pt x="18747" y="3288"/>
                </a:cubicBezTo>
                <a:cubicBezTo>
                  <a:pt x="18742" y="3278"/>
                  <a:pt x="18736" y="3278"/>
                  <a:pt x="18736" y="3278"/>
                </a:cubicBezTo>
                <a:cubicBezTo>
                  <a:pt x="18731" y="3267"/>
                  <a:pt x="18736" y="3267"/>
                  <a:pt x="18736" y="3267"/>
                </a:cubicBezTo>
                <a:cubicBezTo>
                  <a:pt x="18742" y="3267"/>
                  <a:pt x="18742" y="3256"/>
                  <a:pt x="18736" y="3256"/>
                </a:cubicBezTo>
                <a:cubicBezTo>
                  <a:pt x="18736" y="3256"/>
                  <a:pt x="18731" y="3256"/>
                  <a:pt x="18731" y="3256"/>
                </a:cubicBezTo>
                <a:cubicBezTo>
                  <a:pt x="18725" y="3256"/>
                  <a:pt x="18719" y="3256"/>
                  <a:pt x="18719" y="3245"/>
                </a:cubicBezTo>
                <a:cubicBezTo>
                  <a:pt x="18719" y="3235"/>
                  <a:pt x="18719" y="3245"/>
                  <a:pt x="18714" y="3235"/>
                </a:cubicBezTo>
                <a:cubicBezTo>
                  <a:pt x="18714" y="3235"/>
                  <a:pt x="18714" y="3235"/>
                  <a:pt x="18708" y="3235"/>
                </a:cubicBezTo>
                <a:cubicBezTo>
                  <a:pt x="18708" y="3224"/>
                  <a:pt x="18708" y="3224"/>
                  <a:pt x="18702" y="3224"/>
                </a:cubicBezTo>
                <a:cubicBezTo>
                  <a:pt x="18702" y="3224"/>
                  <a:pt x="18702" y="3224"/>
                  <a:pt x="18697" y="3213"/>
                </a:cubicBezTo>
                <a:cubicBezTo>
                  <a:pt x="18697" y="3213"/>
                  <a:pt x="18697" y="3224"/>
                  <a:pt x="18691" y="3213"/>
                </a:cubicBezTo>
                <a:cubicBezTo>
                  <a:pt x="18691" y="3213"/>
                  <a:pt x="18691" y="3213"/>
                  <a:pt x="18691" y="3213"/>
                </a:cubicBezTo>
                <a:cubicBezTo>
                  <a:pt x="18691" y="3213"/>
                  <a:pt x="18691" y="3213"/>
                  <a:pt x="18685" y="3213"/>
                </a:cubicBezTo>
                <a:cubicBezTo>
                  <a:pt x="18685" y="3202"/>
                  <a:pt x="18680" y="3213"/>
                  <a:pt x="18674" y="3202"/>
                </a:cubicBezTo>
                <a:cubicBezTo>
                  <a:pt x="18669" y="3202"/>
                  <a:pt x="18669" y="3202"/>
                  <a:pt x="18663" y="3202"/>
                </a:cubicBezTo>
                <a:cubicBezTo>
                  <a:pt x="18663" y="3202"/>
                  <a:pt x="18663" y="3192"/>
                  <a:pt x="18657" y="3192"/>
                </a:cubicBezTo>
                <a:cubicBezTo>
                  <a:pt x="18652" y="3181"/>
                  <a:pt x="18652" y="3192"/>
                  <a:pt x="18646" y="3181"/>
                </a:cubicBezTo>
                <a:cubicBezTo>
                  <a:pt x="18635" y="3181"/>
                  <a:pt x="18629" y="3170"/>
                  <a:pt x="18618" y="3170"/>
                </a:cubicBezTo>
                <a:cubicBezTo>
                  <a:pt x="18612" y="3170"/>
                  <a:pt x="18607" y="3170"/>
                  <a:pt x="18601" y="3181"/>
                </a:cubicBezTo>
                <a:cubicBezTo>
                  <a:pt x="18601" y="3181"/>
                  <a:pt x="18595" y="3181"/>
                  <a:pt x="18595" y="3181"/>
                </a:cubicBezTo>
                <a:cubicBezTo>
                  <a:pt x="18590" y="3181"/>
                  <a:pt x="18590" y="3192"/>
                  <a:pt x="18584" y="3192"/>
                </a:cubicBezTo>
                <a:cubicBezTo>
                  <a:pt x="18579" y="3192"/>
                  <a:pt x="18573" y="3192"/>
                  <a:pt x="18567" y="3192"/>
                </a:cubicBezTo>
                <a:cubicBezTo>
                  <a:pt x="18562" y="3202"/>
                  <a:pt x="18556" y="3202"/>
                  <a:pt x="18550" y="3213"/>
                </a:cubicBezTo>
                <a:cubicBezTo>
                  <a:pt x="18550" y="3213"/>
                  <a:pt x="18545" y="3224"/>
                  <a:pt x="18545" y="3224"/>
                </a:cubicBezTo>
                <a:cubicBezTo>
                  <a:pt x="18539" y="3224"/>
                  <a:pt x="18539" y="3235"/>
                  <a:pt x="18534" y="3235"/>
                </a:cubicBezTo>
                <a:cubicBezTo>
                  <a:pt x="18528" y="3235"/>
                  <a:pt x="18522" y="3235"/>
                  <a:pt x="18517" y="3235"/>
                </a:cubicBezTo>
                <a:cubicBezTo>
                  <a:pt x="18511" y="3235"/>
                  <a:pt x="18511" y="3224"/>
                  <a:pt x="18505" y="3224"/>
                </a:cubicBezTo>
                <a:cubicBezTo>
                  <a:pt x="18500" y="3224"/>
                  <a:pt x="18494" y="3224"/>
                  <a:pt x="18489" y="3224"/>
                </a:cubicBezTo>
                <a:cubicBezTo>
                  <a:pt x="18483" y="3213"/>
                  <a:pt x="18472" y="3213"/>
                  <a:pt x="18460" y="3202"/>
                </a:cubicBezTo>
                <a:cubicBezTo>
                  <a:pt x="18449" y="3202"/>
                  <a:pt x="18449" y="3181"/>
                  <a:pt x="18438" y="3170"/>
                </a:cubicBezTo>
                <a:cubicBezTo>
                  <a:pt x="18438" y="3159"/>
                  <a:pt x="18432" y="3149"/>
                  <a:pt x="18427" y="3149"/>
                </a:cubicBezTo>
                <a:cubicBezTo>
                  <a:pt x="18421" y="3149"/>
                  <a:pt x="18415" y="3149"/>
                  <a:pt x="18415" y="3138"/>
                </a:cubicBezTo>
                <a:cubicBezTo>
                  <a:pt x="18415" y="3127"/>
                  <a:pt x="18415" y="3106"/>
                  <a:pt x="18410" y="3106"/>
                </a:cubicBezTo>
                <a:cubicBezTo>
                  <a:pt x="18404" y="3116"/>
                  <a:pt x="18399" y="3127"/>
                  <a:pt x="18399" y="3127"/>
                </a:cubicBezTo>
                <a:cubicBezTo>
                  <a:pt x="18393" y="3149"/>
                  <a:pt x="18387" y="3170"/>
                  <a:pt x="18382" y="3181"/>
                </a:cubicBezTo>
                <a:cubicBezTo>
                  <a:pt x="18382" y="3192"/>
                  <a:pt x="18376" y="3202"/>
                  <a:pt x="18376" y="3202"/>
                </a:cubicBezTo>
                <a:cubicBezTo>
                  <a:pt x="18376" y="3213"/>
                  <a:pt x="18376" y="3224"/>
                  <a:pt x="18370" y="3235"/>
                </a:cubicBezTo>
                <a:cubicBezTo>
                  <a:pt x="18370" y="3235"/>
                  <a:pt x="18370" y="3245"/>
                  <a:pt x="18365" y="3256"/>
                </a:cubicBezTo>
                <a:cubicBezTo>
                  <a:pt x="18365" y="3256"/>
                  <a:pt x="18365" y="3267"/>
                  <a:pt x="18365" y="3278"/>
                </a:cubicBezTo>
                <a:cubicBezTo>
                  <a:pt x="18359" y="3278"/>
                  <a:pt x="18359" y="3288"/>
                  <a:pt x="18354" y="3288"/>
                </a:cubicBezTo>
                <a:cubicBezTo>
                  <a:pt x="18354" y="3299"/>
                  <a:pt x="18354" y="3299"/>
                  <a:pt x="18354" y="3299"/>
                </a:cubicBezTo>
                <a:cubicBezTo>
                  <a:pt x="18348" y="3310"/>
                  <a:pt x="18342" y="3310"/>
                  <a:pt x="18342" y="3321"/>
                </a:cubicBezTo>
                <a:cubicBezTo>
                  <a:pt x="18337" y="3331"/>
                  <a:pt x="18331" y="3342"/>
                  <a:pt x="18331" y="3342"/>
                </a:cubicBezTo>
                <a:cubicBezTo>
                  <a:pt x="18325" y="3353"/>
                  <a:pt x="18320" y="3364"/>
                  <a:pt x="18314" y="3374"/>
                </a:cubicBezTo>
                <a:cubicBezTo>
                  <a:pt x="18309" y="3374"/>
                  <a:pt x="18309" y="3374"/>
                  <a:pt x="18303" y="3374"/>
                </a:cubicBezTo>
                <a:cubicBezTo>
                  <a:pt x="18303" y="3374"/>
                  <a:pt x="18303" y="3374"/>
                  <a:pt x="18303" y="3364"/>
                </a:cubicBezTo>
                <a:cubicBezTo>
                  <a:pt x="18303" y="3353"/>
                  <a:pt x="18303" y="3342"/>
                  <a:pt x="18297" y="3342"/>
                </a:cubicBezTo>
                <a:cubicBezTo>
                  <a:pt x="18292" y="3342"/>
                  <a:pt x="18292" y="3342"/>
                  <a:pt x="18292" y="3342"/>
                </a:cubicBezTo>
                <a:cubicBezTo>
                  <a:pt x="18286" y="3342"/>
                  <a:pt x="18286" y="3342"/>
                  <a:pt x="18280" y="3342"/>
                </a:cubicBezTo>
                <a:cubicBezTo>
                  <a:pt x="18280" y="3342"/>
                  <a:pt x="18280" y="3342"/>
                  <a:pt x="18280" y="3342"/>
                </a:cubicBezTo>
                <a:cubicBezTo>
                  <a:pt x="18275" y="3342"/>
                  <a:pt x="18275" y="3342"/>
                  <a:pt x="18275" y="3342"/>
                </a:cubicBezTo>
                <a:cubicBezTo>
                  <a:pt x="18275" y="3331"/>
                  <a:pt x="18275" y="3331"/>
                  <a:pt x="18269" y="3331"/>
                </a:cubicBezTo>
                <a:cubicBezTo>
                  <a:pt x="18269" y="3331"/>
                  <a:pt x="18264" y="3331"/>
                  <a:pt x="18258" y="3331"/>
                </a:cubicBezTo>
                <a:cubicBezTo>
                  <a:pt x="18252" y="3321"/>
                  <a:pt x="18258" y="3310"/>
                  <a:pt x="18252" y="3310"/>
                </a:cubicBezTo>
                <a:cubicBezTo>
                  <a:pt x="18247" y="3310"/>
                  <a:pt x="18241" y="3310"/>
                  <a:pt x="18235" y="3299"/>
                </a:cubicBezTo>
                <a:cubicBezTo>
                  <a:pt x="18235" y="3299"/>
                  <a:pt x="18230" y="3299"/>
                  <a:pt x="18230" y="3299"/>
                </a:cubicBezTo>
                <a:cubicBezTo>
                  <a:pt x="18230" y="3299"/>
                  <a:pt x="18224" y="3299"/>
                  <a:pt x="18224" y="3299"/>
                </a:cubicBezTo>
                <a:cubicBezTo>
                  <a:pt x="18224" y="3288"/>
                  <a:pt x="18224" y="3288"/>
                  <a:pt x="18224" y="3288"/>
                </a:cubicBezTo>
                <a:cubicBezTo>
                  <a:pt x="18224" y="3278"/>
                  <a:pt x="18224" y="3278"/>
                  <a:pt x="18224" y="3278"/>
                </a:cubicBezTo>
                <a:cubicBezTo>
                  <a:pt x="18224" y="3267"/>
                  <a:pt x="18224" y="3256"/>
                  <a:pt x="18218" y="3256"/>
                </a:cubicBezTo>
                <a:cubicBezTo>
                  <a:pt x="18213" y="3256"/>
                  <a:pt x="18207" y="3245"/>
                  <a:pt x="18202" y="3235"/>
                </a:cubicBezTo>
                <a:cubicBezTo>
                  <a:pt x="18202" y="3224"/>
                  <a:pt x="18202" y="3213"/>
                  <a:pt x="18196" y="3213"/>
                </a:cubicBezTo>
                <a:cubicBezTo>
                  <a:pt x="18196" y="3202"/>
                  <a:pt x="18190" y="3202"/>
                  <a:pt x="18185" y="3202"/>
                </a:cubicBezTo>
                <a:cubicBezTo>
                  <a:pt x="18185" y="3192"/>
                  <a:pt x="18185" y="3192"/>
                  <a:pt x="18179" y="3192"/>
                </a:cubicBezTo>
                <a:cubicBezTo>
                  <a:pt x="18179" y="3192"/>
                  <a:pt x="18179" y="3192"/>
                  <a:pt x="18173" y="3181"/>
                </a:cubicBezTo>
                <a:cubicBezTo>
                  <a:pt x="18173" y="3181"/>
                  <a:pt x="18168" y="3170"/>
                  <a:pt x="18168" y="3170"/>
                </a:cubicBezTo>
                <a:cubicBezTo>
                  <a:pt x="18168" y="3149"/>
                  <a:pt x="18173" y="3159"/>
                  <a:pt x="18179" y="3159"/>
                </a:cubicBezTo>
                <a:cubicBezTo>
                  <a:pt x="18185" y="3159"/>
                  <a:pt x="18185" y="3159"/>
                  <a:pt x="18190" y="3149"/>
                </a:cubicBezTo>
                <a:cubicBezTo>
                  <a:pt x="18190" y="3149"/>
                  <a:pt x="18196" y="3138"/>
                  <a:pt x="18202" y="3149"/>
                </a:cubicBezTo>
                <a:cubicBezTo>
                  <a:pt x="18202" y="3149"/>
                  <a:pt x="18207" y="3159"/>
                  <a:pt x="18213" y="3159"/>
                </a:cubicBezTo>
                <a:cubicBezTo>
                  <a:pt x="18213" y="3149"/>
                  <a:pt x="18207" y="3149"/>
                  <a:pt x="18207" y="3149"/>
                </a:cubicBezTo>
                <a:cubicBezTo>
                  <a:pt x="18202" y="3149"/>
                  <a:pt x="18202" y="3149"/>
                  <a:pt x="18202" y="3138"/>
                </a:cubicBezTo>
                <a:cubicBezTo>
                  <a:pt x="18196" y="3138"/>
                  <a:pt x="18196" y="3127"/>
                  <a:pt x="18196" y="3116"/>
                </a:cubicBezTo>
                <a:cubicBezTo>
                  <a:pt x="18190" y="3116"/>
                  <a:pt x="18190" y="3106"/>
                  <a:pt x="18185" y="3106"/>
                </a:cubicBezTo>
                <a:cubicBezTo>
                  <a:pt x="18185" y="3095"/>
                  <a:pt x="18179" y="3084"/>
                  <a:pt x="18179" y="3084"/>
                </a:cubicBezTo>
                <a:cubicBezTo>
                  <a:pt x="18173" y="3084"/>
                  <a:pt x="18179" y="3095"/>
                  <a:pt x="18179" y="3095"/>
                </a:cubicBezTo>
                <a:cubicBezTo>
                  <a:pt x="18179" y="3095"/>
                  <a:pt x="18185" y="3106"/>
                  <a:pt x="18185" y="3106"/>
                </a:cubicBezTo>
                <a:cubicBezTo>
                  <a:pt x="18185" y="3106"/>
                  <a:pt x="18185" y="3116"/>
                  <a:pt x="18185" y="3116"/>
                </a:cubicBezTo>
                <a:cubicBezTo>
                  <a:pt x="18190" y="3116"/>
                  <a:pt x="18190" y="3127"/>
                  <a:pt x="18190" y="3127"/>
                </a:cubicBezTo>
                <a:cubicBezTo>
                  <a:pt x="18185" y="3138"/>
                  <a:pt x="18179" y="3138"/>
                  <a:pt x="18179" y="3138"/>
                </a:cubicBezTo>
                <a:cubicBezTo>
                  <a:pt x="18173" y="3138"/>
                  <a:pt x="18173" y="3138"/>
                  <a:pt x="18168" y="3138"/>
                </a:cubicBezTo>
                <a:cubicBezTo>
                  <a:pt x="18168" y="3138"/>
                  <a:pt x="18168" y="3138"/>
                  <a:pt x="18162" y="3138"/>
                </a:cubicBezTo>
                <a:cubicBezTo>
                  <a:pt x="18162" y="3138"/>
                  <a:pt x="18162" y="3138"/>
                  <a:pt x="18157" y="3138"/>
                </a:cubicBezTo>
                <a:cubicBezTo>
                  <a:pt x="18157" y="3138"/>
                  <a:pt x="18157" y="3138"/>
                  <a:pt x="18157" y="3127"/>
                </a:cubicBezTo>
                <a:cubicBezTo>
                  <a:pt x="18151" y="3127"/>
                  <a:pt x="18157" y="3116"/>
                  <a:pt x="18151" y="3116"/>
                </a:cubicBezTo>
                <a:cubicBezTo>
                  <a:pt x="18151" y="3106"/>
                  <a:pt x="18145" y="3106"/>
                  <a:pt x="18140" y="3095"/>
                </a:cubicBezTo>
                <a:cubicBezTo>
                  <a:pt x="18140" y="3084"/>
                  <a:pt x="18140" y="3084"/>
                  <a:pt x="18134" y="3073"/>
                </a:cubicBezTo>
                <a:cubicBezTo>
                  <a:pt x="18134" y="3063"/>
                  <a:pt x="18128" y="3063"/>
                  <a:pt x="18128" y="3052"/>
                </a:cubicBezTo>
                <a:cubicBezTo>
                  <a:pt x="18128" y="3052"/>
                  <a:pt x="18128" y="3030"/>
                  <a:pt x="18134" y="3030"/>
                </a:cubicBezTo>
                <a:cubicBezTo>
                  <a:pt x="18134" y="3041"/>
                  <a:pt x="18134" y="3041"/>
                  <a:pt x="18140" y="3041"/>
                </a:cubicBezTo>
                <a:cubicBezTo>
                  <a:pt x="18140" y="3041"/>
                  <a:pt x="18145" y="3041"/>
                  <a:pt x="18145" y="3041"/>
                </a:cubicBezTo>
                <a:cubicBezTo>
                  <a:pt x="18151" y="3052"/>
                  <a:pt x="18151" y="3063"/>
                  <a:pt x="18151" y="3063"/>
                </a:cubicBezTo>
                <a:cubicBezTo>
                  <a:pt x="18157" y="3073"/>
                  <a:pt x="18162" y="3073"/>
                  <a:pt x="18168" y="3073"/>
                </a:cubicBezTo>
                <a:cubicBezTo>
                  <a:pt x="18168" y="3073"/>
                  <a:pt x="18173" y="3073"/>
                  <a:pt x="18179" y="3073"/>
                </a:cubicBezTo>
                <a:cubicBezTo>
                  <a:pt x="18185" y="3073"/>
                  <a:pt x="18190" y="3073"/>
                  <a:pt x="18190" y="3073"/>
                </a:cubicBezTo>
                <a:cubicBezTo>
                  <a:pt x="18196" y="3063"/>
                  <a:pt x="18202" y="3073"/>
                  <a:pt x="18207" y="3063"/>
                </a:cubicBezTo>
                <a:cubicBezTo>
                  <a:pt x="18207" y="3063"/>
                  <a:pt x="18213" y="3052"/>
                  <a:pt x="18213" y="3041"/>
                </a:cubicBezTo>
                <a:cubicBezTo>
                  <a:pt x="18213" y="3030"/>
                  <a:pt x="18213" y="3020"/>
                  <a:pt x="18213" y="3020"/>
                </a:cubicBezTo>
                <a:cubicBezTo>
                  <a:pt x="18207" y="3009"/>
                  <a:pt x="18207" y="2998"/>
                  <a:pt x="18207" y="2998"/>
                </a:cubicBezTo>
                <a:cubicBezTo>
                  <a:pt x="18202" y="2998"/>
                  <a:pt x="18202" y="2998"/>
                  <a:pt x="18202" y="2998"/>
                </a:cubicBezTo>
                <a:cubicBezTo>
                  <a:pt x="18196" y="2987"/>
                  <a:pt x="18196" y="2987"/>
                  <a:pt x="18196" y="2987"/>
                </a:cubicBezTo>
                <a:cubicBezTo>
                  <a:pt x="18185" y="2977"/>
                  <a:pt x="18173" y="2977"/>
                  <a:pt x="18168" y="2977"/>
                </a:cubicBezTo>
                <a:cubicBezTo>
                  <a:pt x="18162" y="2977"/>
                  <a:pt x="18157" y="2977"/>
                  <a:pt x="18157" y="2966"/>
                </a:cubicBezTo>
                <a:cubicBezTo>
                  <a:pt x="18151" y="2966"/>
                  <a:pt x="18145" y="2966"/>
                  <a:pt x="18145" y="2966"/>
                </a:cubicBezTo>
                <a:cubicBezTo>
                  <a:pt x="18145" y="2966"/>
                  <a:pt x="18145" y="2966"/>
                  <a:pt x="18145" y="2966"/>
                </a:cubicBezTo>
                <a:cubicBezTo>
                  <a:pt x="18145" y="2966"/>
                  <a:pt x="18151" y="2966"/>
                  <a:pt x="18157" y="2966"/>
                </a:cubicBezTo>
                <a:cubicBezTo>
                  <a:pt x="18162" y="2966"/>
                  <a:pt x="18162" y="2966"/>
                  <a:pt x="18168" y="2966"/>
                </a:cubicBezTo>
                <a:cubicBezTo>
                  <a:pt x="18173" y="2955"/>
                  <a:pt x="18173" y="2955"/>
                  <a:pt x="18179" y="2944"/>
                </a:cubicBezTo>
                <a:cubicBezTo>
                  <a:pt x="18179" y="2944"/>
                  <a:pt x="18179" y="2934"/>
                  <a:pt x="18185" y="2934"/>
                </a:cubicBezTo>
                <a:cubicBezTo>
                  <a:pt x="18185" y="2934"/>
                  <a:pt x="18185" y="2934"/>
                  <a:pt x="18190" y="2934"/>
                </a:cubicBezTo>
                <a:cubicBezTo>
                  <a:pt x="18190" y="2944"/>
                  <a:pt x="18190" y="2934"/>
                  <a:pt x="18196" y="2934"/>
                </a:cubicBezTo>
                <a:cubicBezTo>
                  <a:pt x="18196" y="2934"/>
                  <a:pt x="18202" y="2934"/>
                  <a:pt x="18202" y="2923"/>
                </a:cubicBezTo>
                <a:cubicBezTo>
                  <a:pt x="18202" y="2923"/>
                  <a:pt x="18190" y="2923"/>
                  <a:pt x="18190" y="2912"/>
                </a:cubicBezTo>
                <a:cubicBezTo>
                  <a:pt x="18185" y="2912"/>
                  <a:pt x="18179" y="2912"/>
                  <a:pt x="18179" y="2901"/>
                </a:cubicBezTo>
                <a:cubicBezTo>
                  <a:pt x="18173" y="2901"/>
                  <a:pt x="18168" y="2901"/>
                  <a:pt x="18168" y="2901"/>
                </a:cubicBezTo>
                <a:cubicBezTo>
                  <a:pt x="18162" y="2891"/>
                  <a:pt x="18157" y="2891"/>
                  <a:pt x="18151" y="2891"/>
                </a:cubicBezTo>
                <a:cubicBezTo>
                  <a:pt x="18151" y="2891"/>
                  <a:pt x="18140" y="2891"/>
                  <a:pt x="18145" y="2880"/>
                </a:cubicBezTo>
                <a:cubicBezTo>
                  <a:pt x="18145" y="2869"/>
                  <a:pt x="18157" y="2880"/>
                  <a:pt x="18157" y="2869"/>
                </a:cubicBezTo>
                <a:cubicBezTo>
                  <a:pt x="18162" y="2869"/>
                  <a:pt x="18162" y="2869"/>
                  <a:pt x="18162" y="2869"/>
                </a:cubicBezTo>
                <a:cubicBezTo>
                  <a:pt x="18162" y="2869"/>
                  <a:pt x="18162" y="2869"/>
                  <a:pt x="18168" y="2869"/>
                </a:cubicBezTo>
                <a:cubicBezTo>
                  <a:pt x="18173" y="2859"/>
                  <a:pt x="18173" y="2859"/>
                  <a:pt x="18179" y="2859"/>
                </a:cubicBezTo>
                <a:cubicBezTo>
                  <a:pt x="18185" y="2848"/>
                  <a:pt x="18185" y="2848"/>
                  <a:pt x="18185" y="2837"/>
                </a:cubicBezTo>
                <a:cubicBezTo>
                  <a:pt x="18190" y="2826"/>
                  <a:pt x="18185" y="2826"/>
                  <a:pt x="18179" y="2816"/>
                </a:cubicBezTo>
                <a:cubicBezTo>
                  <a:pt x="18179" y="2816"/>
                  <a:pt x="18173" y="2816"/>
                  <a:pt x="18173" y="2816"/>
                </a:cubicBezTo>
                <a:cubicBezTo>
                  <a:pt x="18168" y="2805"/>
                  <a:pt x="18168" y="2805"/>
                  <a:pt x="18162" y="2805"/>
                </a:cubicBezTo>
                <a:cubicBezTo>
                  <a:pt x="18157" y="2794"/>
                  <a:pt x="18157" y="2783"/>
                  <a:pt x="18151" y="2783"/>
                </a:cubicBezTo>
                <a:cubicBezTo>
                  <a:pt x="18145" y="2783"/>
                  <a:pt x="18140" y="2783"/>
                  <a:pt x="18134" y="2773"/>
                </a:cubicBezTo>
                <a:cubicBezTo>
                  <a:pt x="18128" y="2762"/>
                  <a:pt x="18128" y="2762"/>
                  <a:pt x="18123" y="2751"/>
                </a:cubicBezTo>
                <a:cubicBezTo>
                  <a:pt x="18117" y="2751"/>
                  <a:pt x="18112" y="2751"/>
                  <a:pt x="18106" y="2740"/>
                </a:cubicBezTo>
                <a:cubicBezTo>
                  <a:pt x="18106" y="2740"/>
                  <a:pt x="18100" y="2740"/>
                  <a:pt x="18095" y="2730"/>
                </a:cubicBezTo>
                <a:cubicBezTo>
                  <a:pt x="18083" y="2730"/>
                  <a:pt x="18072" y="2740"/>
                  <a:pt x="18067" y="2730"/>
                </a:cubicBezTo>
                <a:cubicBezTo>
                  <a:pt x="18061" y="2730"/>
                  <a:pt x="18055" y="2730"/>
                  <a:pt x="18050" y="2730"/>
                </a:cubicBezTo>
                <a:cubicBezTo>
                  <a:pt x="18050" y="2730"/>
                  <a:pt x="18044" y="2730"/>
                  <a:pt x="18044" y="2730"/>
                </a:cubicBezTo>
                <a:cubicBezTo>
                  <a:pt x="18044" y="2740"/>
                  <a:pt x="18044" y="2740"/>
                  <a:pt x="18044" y="2751"/>
                </a:cubicBezTo>
                <a:cubicBezTo>
                  <a:pt x="18044" y="2751"/>
                  <a:pt x="18038" y="2762"/>
                  <a:pt x="18033" y="2762"/>
                </a:cubicBezTo>
                <a:cubicBezTo>
                  <a:pt x="18027" y="2762"/>
                  <a:pt x="18027" y="2773"/>
                  <a:pt x="18022" y="2773"/>
                </a:cubicBezTo>
                <a:cubicBezTo>
                  <a:pt x="18016" y="2773"/>
                  <a:pt x="18010" y="2773"/>
                  <a:pt x="18005" y="2773"/>
                </a:cubicBezTo>
                <a:cubicBezTo>
                  <a:pt x="18005" y="2762"/>
                  <a:pt x="18005" y="2762"/>
                  <a:pt x="18005" y="2762"/>
                </a:cubicBezTo>
                <a:cubicBezTo>
                  <a:pt x="17999" y="2762"/>
                  <a:pt x="17999" y="2762"/>
                  <a:pt x="17999" y="2751"/>
                </a:cubicBezTo>
                <a:cubicBezTo>
                  <a:pt x="17999" y="2740"/>
                  <a:pt x="18010" y="2751"/>
                  <a:pt x="18010" y="2740"/>
                </a:cubicBezTo>
                <a:cubicBezTo>
                  <a:pt x="18010" y="2740"/>
                  <a:pt x="18010" y="2740"/>
                  <a:pt x="18005" y="2740"/>
                </a:cubicBezTo>
                <a:cubicBezTo>
                  <a:pt x="18005" y="2730"/>
                  <a:pt x="18005" y="2730"/>
                  <a:pt x="18005" y="2730"/>
                </a:cubicBezTo>
                <a:cubicBezTo>
                  <a:pt x="17999" y="2719"/>
                  <a:pt x="17993" y="2730"/>
                  <a:pt x="17988" y="2730"/>
                </a:cubicBezTo>
                <a:cubicBezTo>
                  <a:pt x="17982" y="2730"/>
                  <a:pt x="17977" y="2730"/>
                  <a:pt x="17977" y="2730"/>
                </a:cubicBezTo>
                <a:cubicBezTo>
                  <a:pt x="17971" y="2730"/>
                  <a:pt x="17965" y="2730"/>
                  <a:pt x="17960" y="2730"/>
                </a:cubicBezTo>
                <a:cubicBezTo>
                  <a:pt x="17954" y="2730"/>
                  <a:pt x="17948" y="2730"/>
                  <a:pt x="17943" y="2730"/>
                </a:cubicBezTo>
                <a:cubicBezTo>
                  <a:pt x="17943" y="2730"/>
                  <a:pt x="17937" y="2730"/>
                  <a:pt x="17937" y="2719"/>
                </a:cubicBezTo>
                <a:cubicBezTo>
                  <a:pt x="17932" y="2719"/>
                  <a:pt x="17932" y="2708"/>
                  <a:pt x="17932" y="2708"/>
                </a:cubicBezTo>
                <a:cubicBezTo>
                  <a:pt x="17932" y="2687"/>
                  <a:pt x="17926" y="2687"/>
                  <a:pt x="17915" y="2687"/>
                </a:cubicBezTo>
                <a:cubicBezTo>
                  <a:pt x="17909" y="2697"/>
                  <a:pt x="17909" y="2687"/>
                  <a:pt x="17903" y="2687"/>
                </a:cubicBezTo>
                <a:cubicBezTo>
                  <a:pt x="17898" y="2676"/>
                  <a:pt x="17892" y="2676"/>
                  <a:pt x="17892" y="2676"/>
                </a:cubicBezTo>
                <a:cubicBezTo>
                  <a:pt x="17887" y="2676"/>
                  <a:pt x="17887" y="2676"/>
                  <a:pt x="17887" y="2676"/>
                </a:cubicBezTo>
                <a:cubicBezTo>
                  <a:pt x="17881" y="2665"/>
                  <a:pt x="17881" y="2665"/>
                  <a:pt x="17881" y="2665"/>
                </a:cubicBezTo>
                <a:cubicBezTo>
                  <a:pt x="17875" y="2665"/>
                  <a:pt x="17875" y="2665"/>
                  <a:pt x="17875" y="2676"/>
                </a:cubicBezTo>
                <a:cubicBezTo>
                  <a:pt x="17875" y="2676"/>
                  <a:pt x="17875" y="2676"/>
                  <a:pt x="17870" y="2676"/>
                </a:cubicBezTo>
                <a:cubicBezTo>
                  <a:pt x="17870" y="2676"/>
                  <a:pt x="17870" y="2676"/>
                  <a:pt x="17864" y="2687"/>
                </a:cubicBezTo>
                <a:cubicBezTo>
                  <a:pt x="17864" y="2687"/>
                  <a:pt x="17864" y="2687"/>
                  <a:pt x="17864" y="2687"/>
                </a:cubicBezTo>
                <a:cubicBezTo>
                  <a:pt x="17858" y="2697"/>
                  <a:pt x="17858" y="2687"/>
                  <a:pt x="17858" y="2676"/>
                </a:cubicBezTo>
                <a:cubicBezTo>
                  <a:pt x="17858" y="2676"/>
                  <a:pt x="17853" y="2665"/>
                  <a:pt x="17853" y="2676"/>
                </a:cubicBezTo>
                <a:cubicBezTo>
                  <a:pt x="17847" y="2687"/>
                  <a:pt x="17853" y="2687"/>
                  <a:pt x="17853" y="2687"/>
                </a:cubicBezTo>
                <a:cubicBezTo>
                  <a:pt x="17853" y="2687"/>
                  <a:pt x="17853" y="2697"/>
                  <a:pt x="17853" y="2697"/>
                </a:cubicBezTo>
                <a:cubicBezTo>
                  <a:pt x="17853" y="2708"/>
                  <a:pt x="17853" y="2708"/>
                  <a:pt x="17853" y="2708"/>
                </a:cubicBezTo>
                <a:cubicBezTo>
                  <a:pt x="17847" y="2708"/>
                  <a:pt x="17847" y="2708"/>
                  <a:pt x="17847" y="2708"/>
                </a:cubicBezTo>
                <a:cubicBezTo>
                  <a:pt x="17842" y="2708"/>
                  <a:pt x="17836" y="2719"/>
                  <a:pt x="17836" y="2708"/>
                </a:cubicBezTo>
                <a:cubicBezTo>
                  <a:pt x="17830" y="2708"/>
                  <a:pt x="17830" y="2708"/>
                  <a:pt x="17830" y="2708"/>
                </a:cubicBezTo>
                <a:cubicBezTo>
                  <a:pt x="17830" y="2697"/>
                  <a:pt x="17830" y="2708"/>
                  <a:pt x="17830" y="2697"/>
                </a:cubicBezTo>
                <a:cubicBezTo>
                  <a:pt x="17830" y="2697"/>
                  <a:pt x="17830" y="2697"/>
                  <a:pt x="17830" y="2687"/>
                </a:cubicBezTo>
                <a:cubicBezTo>
                  <a:pt x="17830" y="2687"/>
                  <a:pt x="17825" y="2687"/>
                  <a:pt x="17825" y="2697"/>
                </a:cubicBezTo>
                <a:cubicBezTo>
                  <a:pt x="17825" y="2697"/>
                  <a:pt x="17825" y="2697"/>
                  <a:pt x="17819" y="2697"/>
                </a:cubicBezTo>
                <a:cubicBezTo>
                  <a:pt x="17819" y="2708"/>
                  <a:pt x="17819" y="2708"/>
                  <a:pt x="17813" y="2708"/>
                </a:cubicBezTo>
                <a:cubicBezTo>
                  <a:pt x="17813" y="2708"/>
                  <a:pt x="17813" y="2719"/>
                  <a:pt x="17813" y="2719"/>
                </a:cubicBezTo>
                <a:cubicBezTo>
                  <a:pt x="17813" y="2719"/>
                  <a:pt x="17808" y="2719"/>
                  <a:pt x="17808" y="2730"/>
                </a:cubicBezTo>
                <a:cubicBezTo>
                  <a:pt x="17813" y="2740"/>
                  <a:pt x="17819" y="2740"/>
                  <a:pt x="17813" y="2751"/>
                </a:cubicBezTo>
                <a:cubicBezTo>
                  <a:pt x="17813" y="2751"/>
                  <a:pt x="17813" y="2751"/>
                  <a:pt x="17808" y="2751"/>
                </a:cubicBezTo>
                <a:cubicBezTo>
                  <a:pt x="17808" y="2751"/>
                  <a:pt x="17808" y="2762"/>
                  <a:pt x="17808" y="2762"/>
                </a:cubicBezTo>
                <a:cubicBezTo>
                  <a:pt x="17808" y="2762"/>
                  <a:pt x="17813" y="2762"/>
                  <a:pt x="17813" y="2762"/>
                </a:cubicBezTo>
                <a:cubicBezTo>
                  <a:pt x="17819" y="2762"/>
                  <a:pt x="17819" y="2762"/>
                  <a:pt x="17819" y="2773"/>
                </a:cubicBezTo>
                <a:cubicBezTo>
                  <a:pt x="17819" y="2773"/>
                  <a:pt x="17819" y="2783"/>
                  <a:pt x="17819" y="2783"/>
                </a:cubicBezTo>
                <a:cubicBezTo>
                  <a:pt x="17825" y="2783"/>
                  <a:pt x="17825" y="2783"/>
                  <a:pt x="17825" y="2794"/>
                </a:cubicBezTo>
                <a:cubicBezTo>
                  <a:pt x="17830" y="2794"/>
                  <a:pt x="17830" y="2805"/>
                  <a:pt x="17825" y="2816"/>
                </a:cubicBezTo>
                <a:cubicBezTo>
                  <a:pt x="17825" y="2816"/>
                  <a:pt x="17825" y="2816"/>
                  <a:pt x="17825" y="2816"/>
                </a:cubicBezTo>
                <a:cubicBezTo>
                  <a:pt x="17825" y="2816"/>
                  <a:pt x="17819" y="2816"/>
                  <a:pt x="17819" y="2816"/>
                </a:cubicBezTo>
                <a:cubicBezTo>
                  <a:pt x="17813" y="2826"/>
                  <a:pt x="17819" y="2837"/>
                  <a:pt x="17813" y="2848"/>
                </a:cubicBezTo>
                <a:cubicBezTo>
                  <a:pt x="17813" y="2859"/>
                  <a:pt x="17813" y="2859"/>
                  <a:pt x="17808" y="2859"/>
                </a:cubicBezTo>
                <a:cubicBezTo>
                  <a:pt x="17808" y="2869"/>
                  <a:pt x="17808" y="2869"/>
                  <a:pt x="17808" y="2869"/>
                </a:cubicBezTo>
                <a:cubicBezTo>
                  <a:pt x="17802" y="2880"/>
                  <a:pt x="17802" y="2880"/>
                  <a:pt x="17802" y="2880"/>
                </a:cubicBezTo>
                <a:cubicBezTo>
                  <a:pt x="17797" y="2880"/>
                  <a:pt x="17797" y="2869"/>
                  <a:pt x="17797" y="2869"/>
                </a:cubicBezTo>
                <a:cubicBezTo>
                  <a:pt x="17791" y="2869"/>
                  <a:pt x="17791" y="2869"/>
                  <a:pt x="17785" y="2869"/>
                </a:cubicBezTo>
                <a:cubicBezTo>
                  <a:pt x="17785" y="2869"/>
                  <a:pt x="17785" y="2869"/>
                  <a:pt x="17785" y="2869"/>
                </a:cubicBezTo>
                <a:cubicBezTo>
                  <a:pt x="17780" y="2859"/>
                  <a:pt x="17780" y="2869"/>
                  <a:pt x="17780" y="2859"/>
                </a:cubicBezTo>
                <a:cubicBezTo>
                  <a:pt x="17774" y="2859"/>
                  <a:pt x="17774" y="2859"/>
                  <a:pt x="17768" y="2859"/>
                </a:cubicBezTo>
                <a:cubicBezTo>
                  <a:pt x="17763" y="2859"/>
                  <a:pt x="17757" y="2859"/>
                  <a:pt x="17757" y="2859"/>
                </a:cubicBezTo>
                <a:cubicBezTo>
                  <a:pt x="17751" y="2859"/>
                  <a:pt x="17751" y="2859"/>
                  <a:pt x="17746" y="2859"/>
                </a:cubicBezTo>
                <a:cubicBezTo>
                  <a:pt x="17746" y="2859"/>
                  <a:pt x="17740" y="2859"/>
                  <a:pt x="17740" y="2859"/>
                </a:cubicBezTo>
                <a:cubicBezTo>
                  <a:pt x="17735" y="2859"/>
                  <a:pt x="17729" y="2869"/>
                  <a:pt x="17723" y="2869"/>
                </a:cubicBezTo>
                <a:cubicBezTo>
                  <a:pt x="17718" y="2869"/>
                  <a:pt x="17712" y="2869"/>
                  <a:pt x="17706" y="2859"/>
                </a:cubicBezTo>
                <a:cubicBezTo>
                  <a:pt x="17701" y="2859"/>
                  <a:pt x="17690" y="2859"/>
                  <a:pt x="17684" y="2859"/>
                </a:cubicBezTo>
                <a:cubicBezTo>
                  <a:pt x="17673" y="2859"/>
                  <a:pt x="17661" y="2859"/>
                  <a:pt x="17645" y="2859"/>
                </a:cubicBezTo>
                <a:cubicBezTo>
                  <a:pt x="17639" y="2859"/>
                  <a:pt x="17633" y="2859"/>
                  <a:pt x="17628" y="2859"/>
                </a:cubicBezTo>
                <a:cubicBezTo>
                  <a:pt x="17616" y="2859"/>
                  <a:pt x="17611" y="2848"/>
                  <a:pt x="17600" y="2848"/>
                </a:cubicBezTo>
                <a:cubicBezTo>
                  <a:pt x="17588" y="2848"/>
                  <a:pt x="17583" y="2848"/>
                  <a:pt x="17571" y="2848"/>
                </a:cubicBezTo>
                <a:cubicBezTo>
                  <a:pt x="17566" y="2848"/>
                  <a:pt x="17560" y="2848"/>
                  <a:pt x="17560" y="2848"/>
                </a:cubicBezTo>
                <a:cubicBezTo>
                  <a:pt x="17555" y="2837"/>
                  <a:pt x="17549" y="2837"/>
                  <a:pt x="17543" y="2837"/>
                </a:cubicBezTo>
                <a:cubicBezTo>
                  <a:pt x="17538" y="2837"/>
                  <a:pt x="17532" y="2837"/>
                  <a:pt x="17526" y="2826"/>
                </a:cubicBezTo>
                <a:cubicBezTo>
                  <a:pt x="17521" y="2826"/>
                  <a:pt x="17521" y="2816"/>
                  <a:pt x="17515" y="2816"/>
                </a:cubicBezTo>
                <a:cubicBezTo>
                  <a:pt x="17510" y="2816"/>
                  <a:pt x="17504" y="2816"/>
                  <a:pt x="17504" y="2805"/>
                </a:cubicBezTo>
                <a:cubicBezTo>
                  <a:pt x="17498" y="2794"/>
                  <a:pt x="17498" y="2794"/>
                  <a:pt x="17498" y="2783"/>
                </a:cubicBezTo>
                <a:cubicBezTo>
                  <a:pt x="17498" y="2773"/>
                  <a:pt x="17498" y="2762"/>
                  <a:pt x="17498" y="2762"/>
                </a:cubicBezTo>
                <a:cubicBezTo>
                  <a:pt x="17504" y="2751"/>
                  <a:pt x="17510" y="2751"/>
                  <a:pt x="17510" y="2751"/>
                </a:cubicBezTo>
                <a:cubicBezTo>
                  <a:pt x="17515" y="2740"/>
                  <a:pt x="17521" y="2740"/>
                  <a:pt x="17526" y="2751"/>
                </a:cubicBezTo>
                <a:cubicBezTo>
                  <a:pt x="17532" y="2751"/>
                  <a:pt x="17538" y="2740"/>
                  <a:pt x="17532" y="2740"/>
                </a:cubicBezTo>
                <a:cubicBezTo>
                  <a:pt x="17526" y="2730"/>
                  <a:pt x="17521" y="2730"/>
                  <a:pt x="17521" y="2730"/>
                </a:cubicBezTo>
                <a:cubicBezTo>
                  <a:pt x="17515" y="2730"/>
                  <a:pt x="17510" y="2730"/>
                  <a:pt x="17504" y="2719"/>
                </a:cubicBezTo>
                <a:cubicBezTo>
                  <a:pt x="17504" y="2719"/>
                  <a:pt x="17498" y="2719"/>
                  <a:pt x="17493" y="2719"/>
                </a:cubicBezTo>
                <a:cubicBezTo>
                  <a:pt x="17481" y="2719"/>
                  <a:pt x="17465" y="2719"/>
                  <a:pt x="17453" y="2719"/>
                </a:cubicBezTo>
                <a:cubicBezTo>
                  <a:pt x="17442" y="2719"/>
                  <a:pt x="17431" y="2719"/>
                  <a:pt x="17420" y="2719"/>
                </a:cubicBezTo>
                <a:cubicBezTo>
                  <a:pt x="17414" y="2708"/>
                  <a:pt x="17408" y="2708"/>
                  <a:pt x="17403" y="2708"/>
                </a:cubicBezTo>
                <a:cubicBezTo>
                  <a:pt x="17397" y="2697"/>
                  <a:pt x="17391" y="2697"/>
                  <a:pt x="17386" y="2697"/>
                </a:cubicBezTo>
                <a:cubicBezTo>
                  <a:pt x="17380" y="2697"/>
                  <a:pt x="17375" y="2697"/>
                  <a:pt x="17363" y="2697"/>
                </a:cubicBezTo>
                <a:cubicBezTo>
                  <a:pt x="17346" y="2687"/>
                  <a:pt x="17330" y="2687"/>
                  <a:pt x="17307" y="2687"/>
                </a:cubicBezTo>
                <a:cubicBezTo>
                  <a:pt x="17301" y="2687"/>
                  <a:pt x="17296" y="2687"/>
                  <a:pt x="17285" y="2697"/>
                </a:cubicBezTo>
                <a:cubicBezTo>
                  <a:pt x="17279" y="2697"/>
                  <a:pt x="17273" y="2708"/>
                  <a:pt x="17268" y="2708"/>
                </a:cubicBezTo>
                <a:cubicBezTo>
                  <a:pt x="17262" y="2719"/>
                  <a:pt x="17251" y="2719"/>
                  <a:pt x="17245" y="2719"/>
                </a:cubicBezTo>
                <a:cubicBezTo>
                  <a:pt x="17234" y="2719"/>
                  <a:pt x="17228" y="2719"/>
                  <a:pt x="17217" y="2719"/>
                </a:cubicBezTo>
                <a:cubicBezTo>
                  <a:pt x="17217" y="2719"/>
                  <a:pt x="17211" y="2730"/>
                  <a:pt x="17206" y="2730"/>
                </a:cubicBezTo>
                <a:cubicBezTo>
                  <a:pt x="17206" y="2730"/>
                  <a:pt x="17206" y="2730"/>
                  <a:pt x="17200" y="2730"/>
                </a:cubicBezTo>
                <a:cubicBezTo>
                  <a:pt x="17194" y="2730"/>
                  <a:pt x="17189" y="2730"/>
                  <a:pt x="17189" y="2740"/>
                </a:cubicBezTo>
                <a:cubicBezTo>
                  <a:pt x="17183" y="2740"/>
                  <a:pt x="17183" y="2740"/>
                  <a:pt x="17183" y="2740"/>
                </a:cubicBezTo>
                <a:cubicBezTo>
                  <a:pt x="17183" y="2751"/>
                  <a:pt x="17183" y="2751"/>
                  <a:pt x="17189" y="2751"/>
                </a:cubicBezTo>
                <a:cubicBezTo>
                  <a:pt x="17189" y="2751"/>
                  <a:pt x="17189" y="2762"/>
                  <a:pt x="17189" y="2762"/>
                </a:cubicBezTo>
                <a:cubicBezTo>
                  <a:pt x="17189" y="2762"/>
                  <a:pt x="17194" y="2762"/>
                  <a:pt x="17194" y="2773"/>
                </a:cubicBezTo>
                <a:cubicBezTo>
                  <a:pt x="17200" y="2773"/>
                  <a:pt x="17194" y="2783"/>
                  <a:pt x="17194" y="2783"/>
                </a:cubicBezTo>
                <a:cubicBezTo>
                  <a:pt x="17189" y="2794"/>
                  <a:pt x="17189" y="2805"/>
                  <a:pt x="17183" y="2794"/>
                </a:cubicBezTo>
                <a:cubicBezTo>
                  <a:pt x="17183" y="2794"/>
                  <a:pt x="17183" y="2794"/>
                  <a:pt x="17183" y="2783"/>
                </a:cubicBezTo>
                <a:cubicBezTo>
                  <a:pt x="17183" y="2783"/>
                  <a:pt x="17178" y="2783"/>
                  <a:pt x="17178" y="2773"/>
                </a:cubicBezTo>
                <a:cubicBezTo>
                  <a:pt x="17172" y="2773"/>
                  <a:pt x="17172" y="2762"/>
                  <a:pt x="17166" y="2762"/>
                </a:cubicBezTo>
                <a:cubicBezTo>
                  <a:pt x="17166" y="2751"/>
                  <a:pt x="17166" y="2740"/>
                  <a:pt x="17172" y="2730"/>
                </a:cubicBezTo>
                <a:cubicBezTo>
                  <a:pt x="17172" y="2730"/>
                  <a:pt x="17178" y="2719"/>
                  <a:pt x="17178" y="2708"/>
                </a:cubicBezTo>
                <a:cubicBezTo>
                  <a:pt x="17178" y="2708"/>
                  <a:pt x="17178" y="2708"/>
                  <a:pt x="17178" y="2697"/>
                </a:cubicBezTo>
                <a:cubicBezTo>
                  <a:pt x="17178" y="2687"/>
                  <a:pt x="17172" y="2687"/>
                  <a:pt x="17172" y="2676"/>
                </a:cubicBezTo>
                <a:cubicBezTo>
                  <a:pt x="17172" y="2676"/>
                  <a:pt x="17166" y="2665"/>
                  <a:pt x="17166" y="2665"/>
                </a:cubicBezTo>
                <a:cubicBezTo>
                  <a:pt x="17161" y="2654"/>
                  <a:pt x="17161" y="2644"/>
                  <a:pt x="17155" y="2644"/>
                </a:cubicBezTo>
                <a:cubicBezTo>
                  <a:pt x="17149" y="2633"/>
                  <a:pt x="17149" y="2633"/>
                  <a:pt x="17144" y="2622"/>
                </a:cubicBezTo>
                <a:cubicBezTo>
                  <a:pt x="17144" y="2622"/>
                  <a:pt x="17144" y="2622"/>
                  <a:pt x="17138" y="2622"/>
                </a:cubicBezTo>
                <a:cubicBezTo>
                  <a:pt x="17138" y="2611"/>
                  <a:pt x="17138" y="2622"/>
                  <a:pt x="17138" y="2622"/>
                </a:cubicBezTo>
                <a:cubicBezTo>
                  <a:pt x="17138" y="2633"/>
                  <a:pt x="17144" y="2644"/>
                  <a:pt x="17144" y="2654"/>
                </a:cubicBezTo>
                <a:cubicBezTo>
                  <a:pt x="17144" y="2665"/>
                  <a:pt x="17144" y="2665"/>
                  <a:pt x="17149" y="2665"/>
                </a:cubicBezTo>
                <a:cubicBezTo>
                  <a:pt x="17149" y="2676"/>
                  <a:pt x="17144" y="2687"/>
                  <a:pt x="17138" y="2687"/>
                </a:cubicBezTo>
                <a:cubicBezTo>
                  <a:pt x="17133" y="2697"/>
                  <a:pt x="17127" y="2697"/>
                  <a:pt x="17127" y="2697"/>
                </a:cubicBezTo>
                <a:cubicBezTo>
                  <a:pt x="17121" y="2697"/>
                  <a:pt x="17116" y="2687"/>
                  <a:pt x="17116" y="2687"/>
                </a:cubicBezTo>
                <a:cubicBezTo>
                  <a:pt x="17116" y="2687"/>
                  <a:pt x="17110" y="2687"/>
                  <a:pt x="17110" y="2687"/>
                </a:cubicBezTo>
                <a:cubicBezTo>
                  <a:pt x="17093" y="2687"/>
                  <a:pt x="17088" y="2676"/>
                  <a:pt x="17076" y="2665"/>
                </a:cubicBezTo>
                <a:cubicBezTo>
                  <a:pt x="17071" y="2665"/>
                  <a:pt x="17065" y="2665"/>
                  <a:pt x="17059" y="2665"/>
                </a:cubicBezTo>
                <a:cubicBezTo>
                  <a:pt x="17059" y="2665"/>
                  <a:pt x="17054" y="2665"/>
                  <a:pt x="17054" y="2665"/>
                </a:cubicBezTo>
                <a:cubicBezTo>
                  <a:pt x="17054" y="2654"/>
                  <a:pt x="17048" y="2654"/>
                  <a:pt x="17048" y="2654"/>
                </a:cubicBezTo>
                <a:cubicBezTo>
                  <a:pt x="17043" y="2654"/>
                  <a:pt x="17048" y="2644"/>
                  <a:pt x="17048" y="2633"/>
                </a:cubicBezTo>
                <a:cubicBezTo>
                  <a:pt x="17048" y="2633"/>
                  <a:pt x="17048" y="2633"/>
                  <a:pt x="17054" y="2622"/>
                </a:cubicBezTo>
                <a:cubicBezTo>
                  <a:pt x="17054" y="2622"/>
                  <a:pt x="17054" y="2622"/>
                  <a:pt x="17054" y="2611"/>
                </a:cubicBezTo>
                <a:cubicBezTo>
                  <a:pt x="17054" y="2601"/>
                  <a:pt x="17043" y="2611"/>
                  <a:pt x="17043" y="2611"/>
                </a:cubicBezTo>
                <a:cubicBezTo>
                  <a:pt x="17037" y="2611"/>
                  <a:pt x="17031" y="2611"/>
                  <a:pt x="17026" y="2622"/>
                </a:cubicBezTo>
                <a:cubicBezTo>
                  <a:pt x="17020" y="2633"/>
                  <a:pt x="17009" y="2622"/>
                  <a:pt x="16998" y="2622"/>
                </a:cubicBezTo>
                <a:cubicBezTo>
                  <a:pt x="16992" y="2622"/>
                  <a:pt x="16981" y="2622"/>
                  <a:pt x="16969" y="2622"/>
                </a:cubicBezTo>
                <a:cubicBezTo>
                  <a:pt x="16964" y="2622"/>
                  <a:pt x="16958" y="2622"/>
                  <a:pt x="16953" y="2622"/>
                </a:cubicBezTo>
                <a:cubicBezTo>
                  <a:pt x="16947" y="2622"/>
                  <a:pt x="16947" y="2633"/>
                  <a:pt x="16941" y="2644"/>
                </a:cubicBezTo>
                <a:cubicBezTo>
                  <a:pt x="16936" y="2654"/>
                  <a:pt x="16924" y="2665"/>
                  <a:pt x="16924" y="2676"/>
                </a:cubicBezTo>
                <a:cubicBezTo>
                  <a:pt x="16930" y="2687"/>
                  <a:pt x="16936" y="2687"/>
                  <a:pt x="16936" y="2697"/>
                </a:cubicBezTo>
                <a:cubicBezTo>
                  <a:pt x="16941" y="2708"/>
                  <a:pt x="16941" y="2697"/>
                  <a:pt x="16941" y="2697"/>
                </a:cubicBezTo>
                <a:cubicBezTo>
                  <a:pt x="16947" y="2697"/>
                  <a:pt x="16947" y="2697"/>
                  <a:pt x="16953" y="2697"/>
                </a:cubicBezTo>
                <a:cubicBezTo>
                  <a:pt x="16964" y="2697"/>
                  <a:pt x="16969" y="2687"/>
                  <a:pt x="16981" y="2687"/>
                </a:cubicBezTo>
                <a:cubicBezTo>
                  <a:pt x="16986" y="2687"/>
                  <a:pt x="16992" y="2687"/>
                  <a:pt x="16998" y="2687"/>
                </a:cubicBezTo>
                <a:cubicBezTo>
                  <a:pt x="17003" y="2687"/>
                  <a:pt x="17003" y="2676"/>
                  <a:pt x="17009" y="2676"/>
                </a:cubicBezTo>
                <a:cubicBezTo>
                  <a:pt x="17014" y="2676"/>
                  <a:pt x="17020" y="2687"/>
                  <a:pt x="17014" y="2697"/>
                </a:cubicBezTo>
                <a:cubicBezTo>
                  <a:pt x="17009" y="2697"/>
                  <a:pt x="17003" y="2697"/>
                  <a:pt x="16998" y="2708"/>
                </a:cubicBezTo>
                <a:cubicBezTo>
                  <a:pt x="16992" y="2708"/>
                  <a:pt x="16986" y="2719"/>
                  <a:pt x="16981" y="2719"/>
                </a:cubicBezTo>
                <a:cubicBezTo>
                  <a:pt x="16975" y="2730"/>
                  <a:pt x="16969" y="2730"/>
                  <a:pt x="16964" y="2740"/>
                </a:cubicBezTo>
                <a:cubicBezTo>
                  <a:pt x="16953" y="2740"/>
                  <a:pt x="16947" y="2730"/>
                  <a:pt x="16941" y="2730"/>
                </a:cubicBezTo>
                <a:cubicBezTo>
                  <a:pt x="16936" y="2730"/>
                  <a:pt x="16930" y="2740"/>
                  <a:pt x="16924" y="2740"/>
                </a:cubicBezTo>
                <a:cubicBezTo>
                  <a:pt x="16924" y="2730"/>
                  <a:pt x="16919" y="2730"/>
                  <a:pt x="16919" y="2730"/>
                </a:cubicBezTo>
                <a:cubicBezTo>
                  <a:pt x="16913" y="2730"/>
                  <a:pt x="16913" y="2730"/>
                  <a:pt x="16908" y="2730"/>
                </a:cubicBezTo>
                <a:cubicBezTo>
                  <a:pt x="16902" y="2730"/>
                  <a:pt x="16902" y="2740"/>
                  <a:pt x="16908" y="2751"/>
                </a:cubicBezTo>
                <a:cubicBezTo>
                  <a:pt x="16908" y="2751"/>
                  <a:pt x="16908" y="2751"/>
                  <a:pt x="16908" y="2751"/>
                </a:cubicBezTo>
                <a:cubicBezTo>
                  <a:pt x="16908" y="2762"/>
                  <a:pt x="16908" y="2762"/>
                  <a:pt x="16908" y="2762"/>
                </a:cubicBezTo>
                <a:cubicBezTo>
                  <a:pt x="16902" y="2773"/>
                  <a:pt x="16902" y="2773"/>
                  <a:pt x="16902" y="2773"/>
                </a:cubicBezTo>
                <a:cubicBezTo>
                  <a:pt x="16896" y="2773"/>
                  <a:pt x="16891" y="2773"/>
                  <a:pt x="16891" y="2773"/>
                </a:cubicBezTo>
                <a:cubicBezTo>
                  <a:pt x="16885" y="2773"/>
                  <a:pt x="16885" y="2773"/>
                  <a:pt x="16879" y="2783"/>
                </a:cubicBezTo>
                <a:cubicBezTo>
                  <a:pt x="16874" y="2783"/>
                  <a:pt x="16868" y="2783"/>
                  <a:pt x="16863" y="2783"/>
                </a:cubicBezTo>
                <a:cubicBezTo>
                  <a:pt x="16857" y="2783"/>
                  <a:pt x="16846" y="2794"/>
                  <a:pt x="16840" y="2794"/>
                </a:cubicBezTo>
                <a:cubicBezTo>
                  <a:pt x="16834" y="2794"/>
                  <a:pt x="16829" y="2805"/>
                  <a:pt x="16823" y="2805"/>
                </a:cubicBezTo>
                <a:cubicBezTo>
                  <a:pt x="16818" y="2805"/>
                  <a:pt x="16812" y="2805"/>
                  <a:pt x="16806" y="2816"/>
                </a:cubicBezTo>
                <a:cubicBezTo>
                  <a:pt x="16801" y="2816"/>
                  <a:pt x="16795" y="2816"/>
                  <a:pt x="16784" y="2816"/>
                </a:cubicBezTo>
                <a:cubicBezTo>
                  <a:pt x="16778" y="2826"/>
                  <a:pt x="16772" y="2816"/>
                  <a:pt x="16761" y="2826"/>
                </a:cubicBezTo>
                <a:cubicBezTo>
                  <a:pt x="16756" y="2826"/>
                  <a:pt x="16750" y="2826"/>
                  <a:pt x="16744" y="2826"/>
                </a:cubicBezTo>
                <a:cubicBezTo>
                  <a:pt x="16739" y="2826"/>
                  <a:pt x="16727" y="2837"/>
                  <a:pt x="16716" y="2837"/>
                </a:cubicBezTo>
                <a:cubicBezTo>
                  <a:pt x="16711" y="2837"/>
                  <a:pt x="16705" y="2837"/>
                  <a:pt x="16705" y="2848"/>
                </a:cubicBezTo>
                <a:cubicBezTo>
                  <a:pt x="16711" y="2848"/>
                  <a:pt x="16716" y="2859"/>
                  <a:pt x="16711" y="2869"/>
                </a:cubicBezTo>
                <a:cubicBezTo>
                  <a:pt x="16705" y="2869"/>
                  <a:pt x="16705" y="2869"/>
                  <a:pt x="16699" y="2869"/>
                </a:cubicBezTo>
                <a:cubicBezTo>
                  <a:pt x="16694" y="2880"/>
                  <a:pt x="16694" y="2880"/>
                  <a:pt x="16688" y="2880"/>
                </a:cubicBezTo>
                <a:cubicBezTo>
                  <a:pt x="16677" y="2891"/>
                  <a:pt x="16671" y="2891"/>
                  <a:pt x="16660" y="2901"/>
                </a:cubicBezTo>
                <a:cubicBezTo>
                  <a:pt x="16654" y="2901"/>
                  <a:pt x="16654" y="2912"/>
                  <a:pt x="16649" y="2912"/>
                </a:cubicBezTo>
                <a:cubicBezTo>
                  <a:pt x="16649" y="2901"/>
                  <a:pt x="16654" y="2901"/>
                  <a:pt x="16660" y="2891"/>
                </a:cubicBezTo>
                <a:cubicBezTo>
                  <a:pt x="16666" y="2891"/>
                  <a:pt x="16671" y="2891"/>
                  <a:pt x="16671" y="2880"/>
                </a:cubicBezTo>
                <a:cubicBezTo>
                  <a:pt x="16677" y="2880"/>
                  <a:pt x="16677" y="2869"/>
                  <a:pt x="16682" y="2859"/>
                </a:cubicBezTo>
                <a:cubicBezTo>
                  <a:pt x="16688" y="2859"/>
                  <a:pt x="16688" y="2848"/>
                  <a:pt x="16688" y="2837"/>
                </a:cubicBezTo>
                <a:cubicBezTo>
                  <a:pt x="16694" y="2826"/>
                  <a:pt x="16699" y="2805"/>
                  <a:pt x="16705" y="2794"/>
                </a:cubicBezTo>
                <a:cubicBezTo>
                  <a:pt x="16716" y="2783"/>
                  <a:pt x="16727" y="2783"/>
                  <a:pt x="16739" y="2783"/>
                </a:cubicBezTo>
                <a:cubicBezTo>
                  <a:pt x="16750" y="2783"/>
                  <a:pt x="16750" y="2762"/>
                  <a:pt x="16756" y="2751"/>
                </a:cubicBezTo>
                <a:cubicBezTo>
                  <a:pt x="16761" y="2730"/>
                  <a:pt x="16767" y="2719"/>
                  <a:pt x="16778" y="2708"/>
                </a:cubicBezTo>
                <a:cubicBezTo>
                  <a:pt x="16784" y="2708"/>
                  <a:pt x="16795" y="2708"/>
                  <a:pt x="16801" y="2708"/>
                </a:cubicBezTo>
                <a:cubicBezTo>
                  <a:pt x="16806" y="2708"/>
                  <a:pt x="16818" y="2697"/>
                  <a:pt x="16823" y="2697"/>
                </a:cubicBezTo>
                <a:cubicBezTo>
                  <a:pt x="16829" y="2687"/>
                  <a:pt x="16840" y="2687"/>
                  <a:pt x="16846" y="2676"/>
                </a:cubicBezTo>
                <a:cubicBezTo>
                  <a:pt x="16851" y="2665"/>
                  <a:pt x="16857" y="2665"/>
                  <a:pt x="16868" y="2654"/>
                </a:cubicBezTo>
                <a:cubicBezTo>
                  <a:pt x="16874" y="2644"/>
                  <a:pt x="16885" y="2644"/>
                  <a:pt x="16891" y="2633"/>
                </a:cubicBezTo>
                <a:cubicBezTo>
                  <a:pt x="16896" y="2633"/>
                  <a:pt x="16902" y="2622"/>
                  <a:pt x="16908" y="2622"/>
                </a:cubicBezTo>
                <a:cubicBezTo>
                  <a:pt x="16908" y="2611"/>
                  <a:pt x="16913" y="2611"/>
                  <a:pt x="16919" y="2601"/>
                </a:cubicBezTo>
                <a:cubicBezTo>
                  <a:pt x="16924" y="2601"/>
                  <a:pt x="16930" y="2601"/>
                  <a:pt x="16936" y="2590"/>
                </a:cubicBezTo>
                <a:cubicBezTo>
                  <a:pt x="16936" y="2590"/>
                  <a:pt x="16941" y="2579"/>
                  <a:pt x="16947" y="2579"/>
                </a:cubicBezTo>
                <a:cubicBezTo>
                  <a:pt x="16947" y="2579"/>
                  <a:pt x="16953" y="2568"/>
                  <a:pt x="16953" y="2558"/>
                </a:cubicBezTo>
                <a:cubicBezTo>
                  <a:pt x="16958" y="2558"/>
                  <a:pt x="16958" y="2558"/>
                  <a:pt x="16958" y="2547"/>
                </a:cubicBezTo>
                <a:cubicBezTo>
                  <a:pt x="16953" y="2547"/>
                  <a:pt x="16947" y="2547"/>
                  <a:pt x="16941" y="2547"/>
                </a:cubicBezTo>
                <a:cubicBezTo>
                  <a:pt x="16941" y="2547"/>
                  <a:pt x="16936" y="2547"/>
                  <a:pt x="16936" y="2547"/>
                </a:cubicBezTo>
                <a:cubicBezTo>
                  <a:pt x="16936" y="2536"/>
                  <a:pt x="16941" y="2536"/>
                  <a:pt x="16941" y="2536"/>
                </a:cubicBezTo>
                <a:cubicBezTo>
                  <a:pt x="16947" y="2536"/>
                  <a:pt x="16953" y="2536"/>
                  <a:pt x="16958" y="2525"/>
                </a:cubicBezTo>
                <a:cubicBezTo>
                  <a:pt x="16958" y="2525"/>
                  <a:pt x="16964" y="2515"/>
                  <a:pt x="16969" y="2515"/>
                </a:cubicBezTo>
                <a:cubicBezTo>
                  <a:pt x="16969" y="2504"/>
                  <a:pt x="16975" y="2504"/>
                  <a:pt x="16981" y="2504"/>
                </a:cubicBezTo>
                <a:cubicBezTo>
                  <a:pt x="16981" y="2504"/>
                  <a:pt x="16986" y="2504"/>
                  <a:pt x="16986" y="2504"/>
                </a:cubicBezTo>
                <a:cubicBezTo>
                  <a:pt x="16998" y="2504"/>
                  <a:pt x="17003" y="2504"/>
                  <a:pt x="17009" y="2493"/>
                </a:cubicBezTo>
                <a:cubicBezTo>
                  <a:pt x="17014" y="2482"/>
                  <a:pt x="17026" y="2482"/>
                  <a:pt x="17031" y="2472"/>
                </a:cubicBezTo>
                <a:cubicBezTo>
                  <a:pt x="17037" y="2472"/>
                  <a:pt x="17048" y="2450"/>
                  <a:pt x="17054" y="2450"/>
                </a:cubicBezTo>
                <a:cubicBezTo>
                  <a:pt x="17065" y="2439"/>
                  <a:pt x="17071" y="2429"/>
                  <a:pt x="17082" y="2418"/>
                </a:cubicBezTo>
                <a:cubicBezTo>
                  <a:pt x="17088" y="2418"/>
                  <a:pt x="17088" y="2407"/>
                  <a:pt x="17093" y="2407"/>
                </a:cubicBezTo>
                <a:cubicBezTo>
                  <a:pt x="17099" y="2407"/>
                  <a:pt x="17104" y="2407"/>
                  <a:pt x="17110" y="2396"/>
                </a:cubicBezTo>
                <a:cubicBezTo>
                  <a:pt x="17116" y="2386"/>
                  <a:pt x="17127" y="2375"/>
                  <a:pt x="17133" y="2375"/>
                </a:cubicBezTo>
                <a:cubicBezTo>
                  <a:pt x="17138" y="2364"/>
                  <a:pt x="17149" y="2364"/>
                  <a:pt x="17155" y="2353"/>
                </a:cubicBezTo>
                <a:cubicBezTo>
                  <a:pt x="17161" y="2343"/>
                  <a:pt x="17166" y="2343"/>
                  <a:pt x="17172" y="2332"/>
                </a:cubicBezTo>
                <a:cubicBezTo>
                  <a:pt x="17178" y="2332"/>
                  <a:pt x="17183" y="2321"/>
                  <a:pt x="17183" y="2321"/>
                </a:cubicBezTo>
                <a:cubicBezTo>
                  <a:pt x="17189" y="2300"/>
                  <a:pt x="17194" y="2289"/>
                  <a:pt x="17200" y="2267"/>
                </a:cubicBezTo>
                <a:cubicBezTo>
                  <a:pt x="17200" y="2246"/>
                  <a:pt x="17183" y="2257"/>
                  <a:pt x="17178" y="2246"/>
                </a:cubicBezTo>
                <a:cubicBezTo>
                  <a:pt x="17172" y="2246"/>
                  <a:pt x="17166" y="2246"/>
                  <a:pt x="17166" y="2235"/>
                </a:cubicBezTo>
                <a:cubicBezTo>
                  <a:pt x="17166" y="2235"/>
                  <a:pt x="17172" y="2224"/>
                  <a:pt x="17172" y="2224"/>
                </a:cubicBezTo>
                <a:cubicBezTo>
                  <a:pt x="17166" y="2224"/>
                  <a:pt x="17166" y="2224"/>
                  <a:pt x="17166" y="2224"/>
                </a:cubicBezTo>
                <a:cubicBezTo>
                  <a:pt x="17161" y="2224"/>
                  <a:pt x="17155" y="2235"/>
                  <a:pt x="17155" y="2235"/>
                </a:cubicBezTo>
                <a:cubicBezTo>
                  <a:pt x="17149" y="2246"/>
                  <a:pt x="17144" y="2246"/>
                  <a:pt x="17144" y="2246"/>
                </a:cubicBezTo>
                <a:cubicBezTo>
                  <a:pt x="17138" y="2235"/>
                  <a:pt x="17138" y="2235"/>
                  <a:pt x="17138" y="2235"/>
                </a:cubicBezTo>
                <a:cubicBezTo>
                  <a:pt x="17144" y="2224"/>
                  <a:pt x="17144" y="2224"/>
                  <a:pt x="17144" y="2224"/>
                </a:cubicBezTo>
                <a:cubicBezTo>
                  <a:pt x="17144" y="2224"/>
                  <a:pt x="17144" y="2224"/>
                  <a:pt x="17138" y="2214"/>
                </a:cubicBezTo>
                <a:cubicBezTo>
                  <a:pt x="17138" y="2214"/>
                  <a:pt x="17138" y="2214"/>
                  <a:pt x="17138" y="2214"/>
                </a:cubicBezTo>
                <a:cubicBezTo>
                  <a:pt x="17144" y="2214"/>
                  <a:pt x="17144" y="2203"/>
                  <a:pt x="17144" y="2203"/>
                </a:cubicBezTo>
                <a:cubicBezTo>
                  <a:pt x="17138" y="2192"/>
                  <a:pt x="17138" y="2192"/>
                  <a:pt x="17133" y="2192"/>
                </a:cubicBezTo>
                <a:cubicBezTo>
                  <a:pt x="17133" y="2192"/>
                  <a:pt x="17133" y="2192"/>
                  <a:pt x="17127" y="2192"/>
                </a:cubicBezTo>
                <a:cubicBezTo>
                  <a:pt x="17121" y="2192"/>
                  <a:pt x="17121" y="2192"/>
                  <a:pt x="17116" y="2181"/>
                </a:cubicBezTo>
                <a:cubicBezTo>
                  <a:pt x="17116" y="2181"/>
                  <a:pt x="17110" y="2171"/>
                  <a:pt x="17110" y="2160"/>
                </a:cubicBezTo>
                <a:cubicBezTo>
                  <a:pt x="17116" y="2160"/>
                  <a:pt x="17116" y="2171"/>
                  <a:pt x="17116" y="2171"/>
                </a:cubicBezTo>
                <a:cubicBezTo>
                  <a:pt x="17116" y="2171"/>
                  <a:pt x="17121" y="2171"/>
                  <a:pt x="17121" y="2171"/>
                </a:cubicBezTo>
                <a:cubicBezTo>
                  <a:pt x="17127" y="2171"/>
                  <a:pt x="17127" y="2171"/>
                  <a:pt x="17133" y="2171"/>
                </a:cubicBezTo>
                <a:cubicBezTo>
                  <a:pt x="17133" y="2181"/>
                  <a:pt x="17133" y="2181"/>
                  <a:pt x="17133" y="2181"/>
                </a:cubicBezTo>
                <a:cubicBezTo>
                  <a:pt x="17138" y="2192"/>
                  <a:pt x="17144" y="2192"/>
                  <a:pt x="17144" y="2192"/>
                </a:cubicBezTo>
                <a:cubicBezTo>
                  <a:pt x="17149" y="2192"/>
                  <a:pt x="17149" y="2192"/>
                  <a:pt x="17155" y="2203"/>
                </a:cubicBezTo>
                <a:cubicBezTo>
                  <a:pt x="17155" y="2203"/>
                  <a:pt x="17161" y="2192"/>
                  <a:pt x="17155" y="2203"/>
                </a:cubicBezTo>
                <a:cubicBezTo>
                  <a:pt x="17155" y="2203"/>
                  <a:pt x="17155" y="2203"/>
                  <a:pt x="17155" y="2214"/>
                </a:cubicBezTo>
                <a:cubicBezTo>
                  <a:pt x="17161" y="2214"/>
                  <a:pt x="17161" y="2214"/>
                  <a:pt x="17166" y="2214"/>
                </a:cubicBezTo>
                <a:cubicBezTo>
                  <a:pt x="17172" y="2214"/>
                  <a:pt x="17178" y="2214"/>
                  <a:pt x="17178" y="2214"/>
                </a:cubicBezTo>
                <a:cubicBezTo>
                  <a:pt x="17183" y="2214"/>
                  <a:pt x="17183" y="2224"/>
                  <a:pt x="17189" y="2235"/>
                </a:cubicBezTo>
                <a:cubicBezTo>
                  <a:pt x="17189" y="2235"/>
                  <a:pt x="17194" y="2246"/>
                  <a:pt x="17200" y="2235"/>
                </a:cubicBezTo>
                <a:cubicBezTo>
                  <a:pt x="17200" y="2224"/>
                  <a:pt x="17200" y="2214"/>
                  <a:pt x="17200" y="2203"/>
                </a:cubicBezTo>
                <a:cubicBezTo>
                  <a:pt x="17200" y="2192"/>
                  <a:pt x="17206" y="2192"/>
                  <a:pt x="17206" y="2192"/>
                </a:cubicBezTo>
                <a:cubicBezTo>
                  <a:pt x="17211" y="2181"/>
                  <a:pt x="17206" y="2160"/>
                  <a:pt x="17206" y="2149"/>
                </a:cubicBezTo>
                <a:cubicBezTo>
                  <a:pt x="17206" y="2149"/>
                  <a:pt x="17206" y="2149"/>
                  <a:pt x="17200" y="2149"/>
                </a:cubicBezTo>
                <a:cubicBezTo>
                  <a:pt x="17194" y="2139"/>
                  <a:pt x="17200" y="2149"/>
                  <a:pt x="17200" y="2149"/>
                </a:cubicBezTo>
                <a:cubicBezTo>
                  <a:pt x="17194" y="2160"/>
                  <a:pt x="17194" y="2160"/>
                  <a:pt x="17194" y="2160"/>
                </a:cubicBezTo>
                <a:cubicBezTo>
                  <a:pt x="17194" y="2160"/>
                  <a:pt x="17194" y="2160"/>
                  <a:pt x="17194" y="2160"/>
                </a:cubicBezTo>
                <a:cubicBezTo>
                  <a:pt x="17189" y="2171"/>
                  <a:pt x="17189" y="2171"/>
                  <a:pt x="17189" y="2171"/>
                </a:cubicBezTo>
                <a:cubicBezTo>
                  <a:pt x="17183" y="2160"/>
                  <a:pt x="17189" y="2149"/>
                  <a:pt x="17189" y="2139"/>
                </a:cubicBezTo>
                <a:cubicBezTo>
                  <a:pt x="17189" y="2139"/>
                  <a:pt x="17189" y="2139"/>
                  <a:pt x="17183" y="2128"/>
                </a:cubicBezTo>
                <a:cubicBezTo>
                  <a:pt x="17183" y="2128"/>
                  <a:pt x="17183" y="2128"/>
                  <a:pt x="17183" y="2117"/>
                </a:cubicBezTo>
                <a:cubicBezTo>
                  <a:pt x="17178" y="2117"/>
                  <a:pt x="17178" y="2106"/>
                  <a:pt x="17178" y="2106"/>
                </a:cubicBezTo>
                <a:cubicBezTo>
                  <a:pt x="17178" y="2096"/>
                  <a:pt x="17178" y="2096"/>
                  <a:pt x="17178" y="2085"/>
                </a:cubicBezTo>
                <a:cubicBezTo>
                  <a:pt x="17178" y="2085"/>
                  <a:pt x="17172" y="2074"/>
                  <a:pt x="17166" y="2074"/>
                </a:cubicBezTo>
                <a:cubicBezTo>
                  <a:pt x="17166" y="2063"/>
                  <a:pt x="17166" y="2063"/>
                  <a:pt x="17161" y="2063"/>
                </a:cubicBezTo>
                <a:cubicBezTo>
                  <a:pt x="17155" y="2063"/>
                  <a:pt x="17155" y="2063"/>
                  <a:pt x="17149" y="2063"/>
                </a:cubicBezTo>
                <a:cubicBezTo>
                  <a:pt x="17149" y="2063"/>
                  <a:pt x="17144" y="2063"/>
                  <a:pt x="17144" y="2074"/>
                </a:cubicBezTo>
                <a:cubicBezTo>
                  <a:pt x="17144" y="2074"/>
                  <a:pt x="17149" y="2074"/>
                  <a:pt x="17149" y="2074"/>
                </a:cubicBezTo>
                <a:cubicBezTo>
                  <a:pt x="17149" y="2074"/>
                  <a:pt x="17149" y="2074"/>
                  <a:pt x="17149" y="2074"/>
                </a:cubicBezTo>
                <a:cubicBezTo>
                  <a:pt x="17155" y="2085"/>
                  <a:pt x="17155" y="2085"/>
                  <a:pt x="17161" y="2085"/>
                </a:cubicBezTo>
                <a:cubicBezTo>
                  <a:pt x="17161" y="2085"/>
                  <a:pt x="17166" y="2085"/>
                  <a:pt x="17166" y="2096"/>
                </a:cubicBezTo>
                <a:cubicBezTo>
                  <a:pt x="17161" y="2096"/>
                  <a:pt x="17155" y="2085"/>
                  <a:pt x="17155" y="2096"/>
                </a:cubicBezTo>
                <a:cubicBezTo>
                  <a:pt x="17155" y="2106"/>
                  <a:pt x="17149" y="2117"/>
                  <a:pt x="17149" y="2117"/>
                </a:cubicBezTo>
                <a:cubicBezTo>
                  <a:pt x="17138" y="2128"/>
                  <a:pt x="17144" y="2106"/>
                  <a:pt x="17144" y="2096"/>
                </a:cubicBezTo>
                <a:cubicBezTo>
                  <a:pt x="17144" y="2085"/>
                  <a:pt x="17138" y="2085"/>
                  <a:pt x="17138" y="2074"/>
                </a:cubicBezTo>
                <a:cubicBezTo>
                  <a:pt x="17133" y="2063"/>
                  <a:pt x="17138" y="2053"/>
                  <a:pt x="17133" y="2042"/>
                </a:cubicBezTo>
                <a:cubicBezTo>
                  <a:pt x="17127" y="2031"/>
                  <a:pt x="17121" y="2031"/>
                  <a:pt x="17116" y="2031"/>
                </a:cubicBezTo>
                <a:cubicBezTo>
                  <a:pt x="17110" y="2020"/>
                  <a:pt x="17104" y="2020"/>
                  <a:pt x="17099" y="2010"/>
                </a:cubicBezTo>
                <a:cubicBezTo>
                  <a:pt x="17093" y="2010"/>
                  <a:pt x="17093" y="1999"/>
                  <a:pt x="17088" y="1999"/>
                </a:cubicBezTo>
                <a:cubicBezTo>
                  <a:pt x="17082" y="1999"/>
                  <a:pt x="17082" y="1988"/>
                  <a:pt x="17076" y="1977"/>
                </a:cubicBezTo>
                <a:cubicBezTo>
                  <a:pt x="17071" y="1977"/>
                  <a:pt x="17065" y="1977"/>
                  <a:pt x="17065" y="1977"/>
                </a:cubicBezTo>
                <a:cubicBezTo>
                  <a:pt x="17059" y="1977"/>
                  <a:pt x="17059" y="1967"/>
                  <a:pt x="17054" y="1956"/>
                </a:cubicBezTo>
                <a:cubicBezTo>
                  <a:pt x="17048" y="1956"/>
                  <a:pt x="17043" y="1956"/>
                  <a:pt x="17037" y="1956"/>
                </a:cubicBezTo>
                <a:cubicBezTo>
                  <a:pt x="17037" y="1956"/>
                  <a:pt x="17031" y="1956"/>
                  <a:pt x="17031" y="1945"/>
                </a:cubicBezTo>
                <a:cubicBezTo>
                  <a:pt x="17031" y="1945"/>
                  <a:pt x="17031" y="1945"/>
                  <a:pt x="17026" y="1934"/>
                </a:cubicBezTo>
                <a:cubicBezTo>
                  <a:pt x="17026" y="1934"/>
                  <a:pt x="17014" y="1945"/>
                  <a:pt x="17014" y="1945"/>
                </a:cubicBezTo>
                <a:cubicBezTo>
                  <a:pt x="17009" y="1945"/>
                  <a:pt x="16998" y="1945"/>
                  <a:pt x="16992" y="1945"/>
                </a:cubicBezTo>
                <a:cubicBezTo>
                  <a:pt x="16986" y="1934"/>
                  <a:pt x="16981" y="1934"/>
                  <a:pt x="16981" y="1945"/>
                </a:cubicBezTo>
                <a:cubicBezTo>
                  <a:pt x="16975" y="1945"/>
                  <a:pt x="16969" y="1956"/>
                  <a:pt x="16964" y="1956"/>
                </a:cubicBezTo>
                <a:cubicBezTo>
                  <a:pt x="16958" y="1956"/>
                  <a:pt x="16953" y="1956"/>
                  <a:pt x="16953" y="1956"/>
                </a:cubicBezTo>
                <a:cubicBezTo>
                  <a:pt x="16947" y="1945"/>
                  <a:pt x="16941" y="1945"/>
                  <a:pt x="16936" y="1945"/>
                </a:cubicBezTo>
                <a:cubicBezTo>
                  <a:pt x="16930" y="1945"/>
                  <a:pt x="16930" y="1945"/>
                  <a:pt x="16924" y="1945"/>
                </a:cubicBezTo>
                <a:cubicBezTo>
                  <a:pt x="16919" y="1934"/>
                  <a:pt x="16913" y="1934"/>
                  <a:pt x="16908" y="1934"/>
                </a:cubicBezTo>
                <a:cubicBezTo>
                  <a:pt x="16908" y="1945"/>
                  <a:pt x="16902" y="1945"/>
                  <a:pt x="16896" y="1945"/>
                </a:cubicBezTo>
                <a:cubicBezTo>
                  <a:pt x="16885" y="1945"/>
                  <a:pt x="16874" y="1945"/>
                  <a:pt x="16863" y="1945"/>
                </a:cubicBezTo>
                <a:cubicBezTo>
                  <a:pt x="16857" y="1945"/>
                  <a:pt x="16851" y="1945"/>
                  <a:pt x="16851" y="1945"/>
                </a:cubicBezTo>
                <a:cubicBezTo>
                  <a:pt x="16846" y="1945"/>
                  <a:pt x="16840" y="1945"/>
                  <a:pt x="16834" y="1945"/>
                </a:cubicBezTo>
                <a:cubicBezTo>
                  <a:pt x="16834" y="1945"/>
                  <a:pt x="16823" y="1945"/>
                  <a:pt x="16823" y="1945"/>
                </a:cubicBezTo>
                <a:cubicBezTo>
                  <a:pt x="16818" y="1956"/>
                  <a:pt x="16823" y="1956"/>
                  <a:pt x="16823" y="1956"/>
                </a:cubicBezTo>
                <a:cubicBezTo>
                  <a:pt x="16829" y="1956"/>
                  <a:pt x="16829" y="1956"/>
                  <a:pt x="16829" y="1967"/>
                </a:cubicBezTo>
                <a:cubicBezTo>
                  <a:pt x="16829" y="1977"/>
                  <a:pt x="16823" y="1977"/>
                  <a:pt x="16818" y="1988"/>
                </a:cubicBezTo>
                <a:cubicBezTo>
                  <a:pt x="16818" y="1999"/>
                  <a:pt x="16812" y="1999"/>
                  <a:pt x="16806" y="1999"/>
                </a:cubicBezTo>
                <a:cubicBezTo>
                  <a:pt x="16795" y="2010"/>
                  <a:pt x="16789" y="1988"/>
                  <a:pt x="16778" y="1999"/>
                </a:cubicBezTo>
                <a:cubicBezTo>
                  <a:pt x="16778" y="1999"/>
                  <a:pt x="16772" y="1999"/>
                  <a:pt x="16767" y="1999"/>
                </a:cubicBezTo>
                <a:cubicBezTo>
                  <a:pt x="16761" y="1999"/>
                  <a:pt x="16761" y="1999"/>
                  <a:pt x="16756" y="2010"/>
                </a:cubicBezTo>
                <a:cubicBezTo>
                  <a:pt x="16756" y="2010"/>
                  <a:pt x="16750" y="2010"/>
                  <a:pt x="16750" y="2010"/>
                </a:cubicBezTo>
                <a:cubicBezTo>
                  <a:pt x="16744" y="2020"/>
                  <a:pt x="16744" y="1999"/>
                  <a:pt x="16739" y="1999"/>
                </a:cubicBezTo>
                <a:cubicBezTo>
                  <a:pt x="16739" y="1999"/>
                  <a:pt x="16739" y="1999"/>
                  <a:pt x="16733" y="1999"/>
                </a:cubicBezTo>
                <a:cubicBezTo>
                  <a:pt x="16733" y="1999"/>
                  <a:pt x="16727" y="1999"/>
                  <a:pt x="16727" y="1999"/>
                </a:cubicBezTo>
                <a:cubicBezTo>
                  <a:pt x="16722" y="1999"/>
                  <a:pt x="16727" y="1988"/>
                  <a:pt x="16727" y="1988"/>
                </a:cubicBezTo>
                <a:cubicBezTo>
                  <a:pt x="16727" y="1988"/>
                  <a:pt x="16733" y="1988"/>
                  <a:pt x="16733" y="1988"/>
                </a:cubicBezTo>
                <a:cubicBezTo>
                  <a:pt x="16744" y="1977"/>
                  <a:pt x="16750" y="1956"/>
                  <a:pt x="16761" y="1945"/>
                </a:cubicBezTo>
                <a:cubicBezTo>
                  <a:pt x="16767" y="1934"/>
                  <a:pt x="16772" y="1934"/>
                  <a:pt x="16772" y="1924"/>
                </a:cubicBezTo>
                <a:cubicBezTo>
                  <a:pt x="16778" y="1924"/>
                  <a:pt x="16784" y="1913"/>
                  <a:pt x="16784" y="1913"/>
                </a:cubicBezTo>
                <a:cubicBezTo>
                  <a:pt x="16789" y="1913"/>
                  <a:pt x="16795" y="1902"/>
                  <a:pt x="16795" y="1902"/>
                </a:cubicBezTo>
                <a:cubicBezTo>
                  <a:pt x="16795" y="1891"/>
                  <a:pt x="16795" y="1891"/>
                  <a:pt x="16789" y="1891"/>
                </a:cubicBezTo>
                <a:cubicBezTo>
                  <a:pt x="16789" y="1891"/>
                  <a:pt x="16784" y="1891"/>
                  <a:pt x="16784" y="1891"/>
                </a:cubicBezTo>
                <a:cubicBezTo>
                  <a:pt x="16778" y="1881"/>
                  <a:pt x="16778" y="1870"/>
                  <a:pt x="16772" y="1870"/>
                </a:cubicBezTo>
                <a:cubicBezTo>
                  <a:pt x="16767" y="1870"/>
                  <a:pt x="16761" y="1870"/>
                  <a:pt x="16761" y="1870"/>
                </a:cubicBezTo>
                <a:cubicBezTo>
                  <a:pt x="16756" y="1870"/>
                  <a:pt x="16750" y="1859"/>
                  <a:pt x="16744" y="1859"/>
                </a:cubicBezTo>
                <a:cubicBezTo>
                  <a:pt x="16744" y="1870"/>
                  <a:pt x="16739" y="1881"/>
                  <a:pt x="16733" y="1870"/>
                </a:cubicBezTo>
                <a:cubicBezTo>
                  <a:pt x="16727" y="1870"/>
                  <a:pt x="16727" y="1859"/>
                  <a:pt x="16722" y="1859"/>
                </a:cubicBezTo>
                <a:cubicBezTo>
                  <a:pt x="16722" y="1859"/>
                  <a:pt x="16716" y="1859"/>
                  <a:pt x="16716" y="1859"/>
                </a:cubicBezTo>
                <a:cubicBezTo>
                  <a:pt x="16711" y="1859"/>
                  <a:pt x="16711" y="1859"/>
                  <a:pt x="16711" y="1859"/>
                </a:cubicBezTo>
                <a:cubicBezTo>
                  <a:pt x="16705" y="1859"/>
                  <a:pt x="16699" y="1870"/>
                  <a:pt x="16694" y="1881"/>
                </a:cubicBezTo>
                <a:cubicBezTo>
                  <a:pt x="16688" y="1881"/>
                  <a:pt x="16682" y="1881"/>
                  <a:pt x="16677" y="1881"/>
                </a:cubicBezTo>
                <a:cubicBezTo>
                  <a:pt x="16677" y="1881"/>
                  <a:pt x="16671" y="1881"/>
                  <a:pt x="16666" y="1881"/>
                </a:cubicBezTo>
                <a:cubicBezTo>
                  <a:pt x="16666" y="1881"/>
                  <a:pt x="16660" y="1881"/>
                  <a:pt x="16660" y="1881"/>
                </a:cubicBezTo>
                <a:cubicBezTo>
                  <a:pt x="16660" y="1870"/>
                  <a:pt x="16666" y="1870"/>
                  <a:pt x="16666" y="1870"/>
                </a:cubicBezTo>
                <a:cubicBezTo>
                  <a:pt x="16671" y="1870"/>
                  <a:pt x="16677" y="1870"/>
                  <a:pt x="16682" y="1870"/>
                </a:cubicBezTo>
                <a:cubicBezTo>
                  <a:pt x="16682" y="1859"/>
                  <a:pt x="16682" y="1859"/>
                  <a:pt x="16682" y="1859"/>
                </a:cubicBezTo>
                <a:cubicBezTo>
                  <a:pt x="16688" y="1859"/>
                  <a:pt x="16688" y="1848"/>
                  <a:pt x="16688" y="1848"/>
                </a:cubicBezTo>
                <a:cubicBezTo>
                  <a:pt x="16688" y="1848"/>
                  <a:pt x="16688" y="1838"/>
                  <a:pt x="16688" y="1838"/>
                </a:cubicBezTo>
                <a:cubicBezTo>
                  <a:pt x="16682" y="1838"/>
                  <a:pt x="16682" y="1848"/>
                  <a:pt x="16682" y="1848"/>
                </a:cubicBezTo>
                <a:cubicBezTo>
                  <a:pt x="16677" y="1848"/>
                  <a:pt x="16671" y="1848"/>
                  <a:pt x="16671" y="1848"/>
                </a:cubicBezTo>
                <a:cubicBezTo>
                  <a:pt x="16666" y="1848"/>
                  <a:pt x="16660" y="1848"/>
                  <a:pt x="16654" y="1859"/>
                </a:cubicBezTo>
                <a:cubicBezTo>
                  <a:pt x="16649" y="1859"/>
                  <a:pt x="16649" y="1848"/>
                  <a:pt x="16643" y="1848"/>
                </a:cubicBezTo>
                <a:cubicBezTo>
                  <a:pt x="16637" y="1848"/>
                  <a:pt x="16632" y="1859"/>
                  <a:pt x="16632" y="1859"/>
                </a:cubicBezTo>
                <a:cubicBezTo>
                  <a:pt x="16626" y="1859"/>
                  <a:pt x="16621" y="1848"/>
                  <a:pt x="16621" y="1848"/>
                </a:cubicBezTo>
                <a:cubicBezTo>
                  <a:pt x="16615" y="1838"/>
                  <a:pt x="16609" y="1848"/>
                  <a:pt x="16604" y="1848"/>
                </a:cubicBezTo>
                <a:cubicBezTo>
                  <a:pt x="16592" y="1848"/>
                  <a:pt x="16592" y="1848"/>
                  <a:pt x="16587" y="1859"/>
                </a:cubicBezTo>
                <a:cubicBezTo>
                  <a:pt x="16587" y="1848"/>
                  <a:pt x="16592" y="1848"/>
                  <a:pt x="16592" y="1848"/>
                </a:cubicBezTo>
                <a:cubicBezTo>
                  <a:pt x="16598" y="1848"/>
                  <a:pt x="16598" y="1848"/>
                  <a:pt x="16604" y="1838"/>
                </a:cubicBezTo>
                <a:cubicBezTo>
                  <a:pt x="16604" y="1838"/>
                  <a:pt x="16604" y="1838"/>
                  <a:pt x="16609" y="1838"/>
                </a:cubicBezTo>
                <a:cubicBezTo>
                  <a:pt x="16615" y="1827"/>
                  <a:pt x="16626" y="1838"/>
                  <a:pt x="16637" y="1827"/>
                </a:cubicBezTo>
                <a:cubicBezTo>
                  <a:pt x="16643" y="1827"/>
                  <a:pt x="16654" y="1827"/>
                  <a:pt x="16654" y="1816"/>
                </a:cubicBezTo>
                <a:cubicBezTo>
                  <a:pt x="16660" y="1805"/>
                  <a:pt x="16660" y="1805"/>
                  <a:pt x="16660" y="1805"/>
                </a:cubicBezTo>
                <a:cubicBezTo>
                  <a:pt x="16666" y="1805"/>
                  <a:pt x="16666" y="1805"/>
                  <a:pt x="16671" y="1805"/>
                </a:cubicBezTo>
                <a:cubicBezTo>
                  <a:pt x="16671" y="1805"/>
                  <a:pt x="16677" y="1795"/>
                  <a:pt x="16677" y="1784"/>
                </a:cubicBezTo>
                <a:cubicBezTo>
                  <a:pt x="16682" y="1784"/>
                  <a:pt x="16682" y="1784"/>
                  <a:pt x="16688" y="1784"/>
                </a:cubicBezTo>
                <a:cubicBezTo>
                  <a:pt x="16694" y="1795"/>
                  <a:pt x="16694" y="1784"/>
                  <a:pt x="16699" y="1784"/>
                </a:cubicBezTo>
                <a:cubicBezTo>
                  <a:pt x="16705" y="1784"/>
                  <a:pt x="16716" y="1784"/>
                  <a:pt x="16711" y="1784"/>
                </a:cubicBezTo>
                <a:cubicBezTo>
                  <a:pt x="16711" y="1773"/>
                  <a:pt x="16711" y="1773"/>
                  <a:pt x="16711" y="1773"/>
                </a:cubicBezTo>
                <a:cubicBezTo>
                  <a:pt x="16711" y="1773"/>
                  <a:pt x="16711" y="1773"/>
                  <a:pt x="16705" y="1773"/>
                </a:cubicBezTo>
                <a:cubicBezTo>
                  <a:pt x="16705" y="1762"/>
                  <a:pt x="16705" y="1762"/>
                  <a:pt x="16699" y="1752"/>
                </a:cubicBezTo>
                <a:cubicBezTo>
                  <a:pt x="16694" y="1741"/>
                  <a:pt x="16694" y="1741"/>
                  <a:pt x="16688" y="1730"/>
                </a:cubicBezTo>
                <a:cubicBezTo>
                  <a:pt x="16682" y="1730"/>
                  <a:pt x="16682" y="1719"/>
                  <a:pt x="16677" y="1719"/>
                </a:cubicBezTo>
                <a:cubicBezTo>
                  <a:pt x="16666" y="1719"/>
                  <a:pt x="16660" y="1719"/>
                  <a:pt x="16654" y="1719"/>
                </a:cubicBezTo>
                <a:cubicBezTo>
                  <a:pt x="16649" y="1709"/>
                  <a:pt x="16643" y="1709"/>
                  <a:pt x="16637" y="1709"/>
                </a:cubicBezTo>
                <a:cubicBezTo>
                  <a:pt x="16632" y="1698"/>
                  <a:pt x="16626" y="1709"/>
                  <a:pt x="16621" y="1698"/>
                </a:cubicBezTo>
                <a:cubicBezTo>
                  <a:pt x="16609" y="1698"/>
                  <a:pt x="16604" y="1687"/>
                  <a:pt x="16598" y="1687"/>
                </a:cubicBezTo>
                <a:cubicBezTo>
                  <a:pt x="16592" y="1687"/>
                  <a:pt x="16581" y="1687"/>
                  <a:pt x="16570" y="1687"/>
                </a:cubicBezTo>
                <a:cubicBezTo>
                  <a:pt x="16559" y="1687"/>
                  <a:pt x="16553" y="1698"/>
                  <a:pt x="16542" y="1709"/>
                </a:cubicBezTo>
                <a:cubicBezTo>
                  <a:pt x="16531" y="1709"/>
                  <a:pt x="16514" y="1709"/>
                  <a:pt x="16502" y="1719"/>
                </a:cubicBezTo>
                <a:cubicBezTo>
                  <a:pt x="16491" y="1719"/>
                  <a:pt x="16486" y="1730"/>
                  <a:pt x="16480" y="1741"/>
                </a:cubicBezTo>
                <a:cubicBezTo>
                  <a:pt x="16469" y="1752"/>
                  <a:pt x="16457" y="1752"/>
                  <a:pt x="16452" y="1762"/>
                </a:cubicBezTo>
                <a:cubicBezTo>
                  <a:pt x="16446" y="1762"/>
                  <a:pt x="16441" y="1762"/>
                  <a:pt x="16435" y="1773"/>
                </a:cubicBezTo>
                <a:cubicBezTo>
                  <a:pt x="16435" y="1773"/>
                  <a:pt x="16429" y="1784"/>
                  <a:pt x="16429" y="1795"/>
                </a:cubicBezTo>
                <a:cubicBezTo>
                  <a:pt x="16429" y="1795"/>
                  <a:pt x="16441" y="1784"/>
                  <a:pt x="16441" y="1795"/>
                </a:cubicBezTo>
                <a:cubicBezTo>
                  <a:pt x="16435" y="1795"/>
                  <a:pt x="16435" y="1805"/>
                  <a:pt x="16429" y="1805"/>
                </a:cubicBezTo>
                <a:cubicBezTo>
                  <a:pt x="16429" y="1805"/>
                  <a:pt x="16424" y="1816"/>
                  <a:pt x="16418" y="1816"/>
                </a:cubicBezTo>
                <a:cubicBezTo>
                  <a:pt x="16418" y="1827"/>
                  <a:pt x="16412" y="1827"/>
                  <a:pt x="16412" y="1827"/>
                </a:cubicBezTo>
                <a:cubicBezTo>
                  <a:pt x="16407" y="1838"/>
                  <a:pt x="16407" y="1838"/>
                  <a:pt x="16401" y="1848"/>
                </a:cubicBezTo>
                <a:cubicBezTo>
                  <a:pt x="16396" y="1848"/>
                  <a:pt x="16396" y="1859"/>
                  <a:pt x="16390" y="1870"/>
                </a:cubicBezTo>
                <a:cubicBezTo>
                  <a:pt x="16390" y="1881"/>
                  <a:pt x="16379" y="1881"/>
                  <a:pt x="16379" y="1881"/>
                </a:cubicBezTo>
                <a:cubicBezTo>
                  <a:pt x="16373" y="1891"/>
                  <a:pt x="16373" y="1902"/>
                  <a:pt x="16373" y="1913"/>
                </a:cubicBezTo>
                <a:cubicBezTo>
                  <a:pt x="16373" y="1924"/>
                  <a:pt x="16373" y="1924"/>
                  <a:pt x="16379" y="1924"/>
                </a:cubicBezTo>
                <a:cubicBezTo>
                  <a:pt x="16379" y="1934"/>
                  <a:pt x="16379" y="1934"/>
                  <a:pt x="16384" y="1934"/>
                </a:cubicBezTo>
                <a:cubicBezTo>
                  <a:pt x="16384" y="1934"/>
                  <a:pt x="16390" y="1934"/>
                  <a:pt x="16390" y="1934"/>
                </a:cubicBezTo>
                <a:cubicBezTo>
                  <a:pt x="16396" y="1934"/>
                  <a:pt x="16396" y="1945"/>
                  <a:pt x="16390" y="1945"/>
                </a:cubicBezTo>
                <a:cubicBezTo>
                  <a:pt x="16390" y="1945"/>
                  <a:pt x="16390" y="1956"/>
                  <a:pt x="16390" y="1956"/>
                </a:cubicBezTo>
                <a:cubicBezTo>
                  <a:pt x="16390" y="1956"/>
                  <a:pt x="16390" y="1967"/>
                  <a:pt x="16390" y="1977"/>
                </a:cubicBezTo>
                <a:cubicBezTo>
                  <a:pt x="16384" y="1977"/>
                  <a:pt x="16384" y="1977"/>
                  <a:pt x="16384" y="1977"/>
                </a:cubicBezTo>
                <a:cubicBezTo>
                  <a:pt x="16384" y="1977"/>
                  <a:pt x="16379" y="1988"/>
                  <a:pt x="16379" y="1988"/>
                </a:cubicBezTo>
                <a:cubicBezTo>
                  <a:pt x="16373" y="1988"/>
                  <a:pt x="16379" y="1988"/>
                  <a:pt x="16379" y="1988"/>
                </a:cubicBezTo>
                <a:cubicBezTo>
                  <a:pt x="16384" y="1999"/>
                  <a:pt x="16384" y="1999"/>
                  <a:pt x="16384" y="1999"/>
                </a:cubicBezTo>
                <a:cubicBezTo>
                  <a:pt x="16390" y="1999"/>
                  <a:pt x="16390" y="1999"/>
                  <a:pt x="16396" y="1999"/>
                </a:cubicBezTo>
                <a:cubicBezTo>
                  <a:pt x="16396" y="1999"/>
                  <a:pt x="16401" y="1999"/>
                  <a:pt x="16407" y="1999"/>
                </a:cubicBezTo>
                <a:cubicBezTo>
                  <a:pt x="16412" y="1999"/>
                  <a:pt x="16412" y="2010"/>
                  <a:pt x="16418" y="2010"/>
                </a:cubicBezTo>
                <a:cubicBezTo>
                  <a:pt x="16418" y="2010"/>
                  <a:pt x="16424" y="2010"/>
                  <a:pt x="16429" y="2010"/>
                </a:cubicBezTo>
                <a:cubicBezTo>
                  <a:pt x="16435" y="2010"/>
                  <a:pt x="16435" y="2010"/>
                  <a:pt x="16441" y="2020"/>
                </a:cubicBezTo>
                <a:cubicBezTo>
                  <a:pt x="16446" y="2020"/>
                  <a:pt x="16446" y="2031"/>
                  <a:pt x="16446" y="2031"/>
                </a:cubicBezTo>
                <a:cubicBezTo>
                  <a:pt x="16446" y="2042"/>
                  <a:pt x="16441" y="2031"/>
                  <a:pt x="16441" y="2020"/>
                </a:cubicBezTo>
                <a:cubicBezTo>
                  <a:pt x="16435" y="2020"/>
                  <a:pt x="16429" y="2020"/>
                  <a:pt x="16424" y="2020"/>
                </a:cubicBezTo>
                <a:cubicBezTo>
                  <a:pt x="16424" y="2020"/>
                  <a:pt x="16418" y="2020"/>
                  <a:pt x="16412" y="2010"/>
                </a:cubicBezTo>
                <a:cubicBezTo>
                  <a:pt x="16407" y="2010"/>
                  <a:pt x="16407" y="2010"/>
                  <a:pt x="16401" y="2010"/>
                </a:cubicBezTo>
                <a:cubicBezTo>
                  <a:pt x="16396" y="2010"/>
                  <a:pt x="16390" y="2020"/>
                  <a:pt x="16384" y="2010"/>
                </a:cubicBezTo>
                <a:cubicBezTo>
                  <a:pt x="16384" y="2010"/>
                  <a:pt x="16384" y="1999"/>
                  <a:pt x="16379" y="1999"/>
                </a:cubicBezTo>
                <a:cubicBezTo>
                  <a:pt x="16379" y="1999"/>
                  <a:pt x="16373" y="1999"/>
                  <a:pt x="16373" y="1999"/>
                </a:cubicBezTo>
                <a:cubicBezTo>
                  <a:pt x="16367" y="1999"/>
                  <a:pt x="16367" y="1999"/>
                  <a:pt x="16362" y="1999"/>
                </a:cubicBezTo>
                <a:cubicBezTo>
                  <a:pt x="16356" y="1999"/>
                  <a:pt x="16351" y="2010"/>
                  <a:pt x="16345" y="2010"/>
                </a:cubicBezTo>
                <a:cubicBezTo>
                  <a:pt x="16339" y="2010"/>
                  <a:pt x="16339" y="2010"/>
                  <a:pt x="16339" y="2010"/>
                </a:cubicBezTo>
                <a:cubicBezTo>
                  <a:pt x="16334" y="2010"/>
                  <a:pt x="16334" y="2010"/>
                  <a:pt x="16328" y="2010"/>
                </a:cubicBezTo>
                <a:cubicBezTo>
                  <a:pt x="16328" y="2010"/>
                  <a:pt x="16322" y="2010"/>
                  <a:pt x="16317" y="2010"/>
                </a:cubicBezTo>
                <a:cubicBezTo>
                  <a:pt x="16311" y="2010"/>
                  <a:pt x="16305" y="2010"/>
                  <a:pt x="16300" y="2010"/>
                </a:cubicBezTo>
                <a:cubicBezTo>
                  <a:pt x="16294" y="2010"/>
                  <a:pt x="16289" y="2010"/>
                  <a:pt x="16283" y="2010"/>
                </a:cubicBezTo>
                <a:cubicBezTo>
                  <a:pt x="16277" y="2010"/>
                  <a:pt x="16277" y="2010"/>
                  <a:pt x="16272" y="2010"/>
                </a:cubicBezTo>
                <a:cubicBezTo>
                  <a:pt x="16266" y="2010"/>
                  <a:pt x="16260" y="2010"/>
                  <a:pt x="16255" y="1999"/>
                </a:cubicBezTo>
                <a:cubicBezTo>
                  <a:pt x="16249" y="1999"/>
                  <a:pt x="16244" y="1999"/>
                  <a:pt x="16238" y="1999"/>
                </a:cubicBezTo>
                <a:cubicBezTo>
                  <a:pt x="16238" y="2010"/>
                  <a:pt x="16249" y="2020"/>
                  <a:pt x="16249" y="2020"/>
                </a:cubicBezTo>
                <a:cubicBezTo>
                  <a:pt x="16255" y="2031"/>
                  <a:pt x="16255" y="2042"/>
                  <a:pt x="16255" y="2042"/>
                </a:cubicBezTo>
                <a:cubicBezTo>
                  <a:pt x="16260" y="2042"/>
                  <a:pt x="16266" y="2042"/>
                  <a:pt x="16272" y="2042"/>
                </a:cubicBezTo>
                <a:cubicBezTo>
                  <a:pt x="16277" y="2053"/>
                  <a:pt x="16277" y="2063"/>
                  <a:pt x="16283" y="2063"/>
                </a:cubicBezTo>
                <a:cubicBezTo>
                  <a:pt x="16289" y="2063"/>
                  <a:pt x="16289" y="2063"/>
                  <a:pt x="16289" y="2074"/>
                </a:cubicBezTo>
                <a:cubicBezTo>
                  <a:pt x="16294" y="2074"/>
                  <a:pt x="16294" y="2085"/>
                  <a:pt x="16294" y="2085"/>
                </a:cubicBezTo>
                <a:cubicBezTo>
                  <a:pt x="16300" y="2085"/>
                  <a:pt x="16305" y="2085"/>
                  <a:pt x="16305" y="2096"/>
                </a:cubicBezTo>
                <a:cubicBezTo>
                  <a:pt x="16305" y="2106"/>
                  <a:pt x="16305" y="2128"/>
                  <a:pt x="16300" y="2117"/>
                </a:cubicBezTo>
                <a:cubicBezTo>
                  <a:pt x="16300" y="2117"/>
                  <a:pt x="16300" y="2117"/>
                  <a:pt x="16300" y="2106"/>
                </a:cubicBezTo>
                <a:cubicBezTo>
                  <a:pt x="16294" y="2106"/>
                  <a:pt x="16294" y="2106"/>
                  <a:pt x="16289" y="2106"/>
                </a:cubicBezTo>
                <a:cubicBezTo>
                  <a:pt x="16289" y="2106"/>
                  <a:pt x="16283" y="2096"/>
                  <a:pt x="16277" y="2096"/>
                </a:cubicBezTo>
                <a:cubicBezTo>
                  <a:pt x="16277" y="2096"/>
                  <a:pt x="16272" y="2096"/>
                  <a:pt x="16266" y="2085"/>
                </a:cubicBezTo>
                <a:cubicBezTo>
                  <a:pt x="16260" y="2085"/>
                  <a:pt x="16260" y="2074"/>
                  <a:pt x="16255" y="2074"/>
                </a:cubicBezTo>
                <a:cubicBezTo>
                  <a:pt x="16255" y="2074"/>
                  <a:pt x="16249" y="2074"/>
                  <a:pt x="16249" y="2074"/>
                </a:cubicBezTo>
                <a:cubicBezTo>
                  <a:pt x="16244" y="2063"/>
                  <a:pt x="16244" y="2063"/>
                  <a:pt x="16244" y="2063"/>
                </a:cubicBezTo>
                <a:cubicBezTo>
                  <a:pt x="16238" y="2063"/>
                  <a:pt x="16232" y="2063"/>
                  <a:pt x="16232" y="2063"/>
                </a:cubicBezTo>
                <a:cubicBezTo>
                  <a:pt x="16227" y="2074"/>
                  <a:pt x="16227" y="2074"/>
                  <a:pt x="16221" y="2085"/>
                </a:cubicBezTo>
                <a:cubicBezTo>
                  <a:pt x="16210" y="2096"/>
                  <a:pt x="16199" y="2085"/>
                  <a:pt x="16193" y="2085"/>
                </a:cubicBezTo>
                <a:cubicBezTo>
                  <a:pt x="16187" y="2096"/>
                  <a:pt x="16182" y="2096"/>
                  <a:pt x="16176" y="2106"/>
                </a:cubicBezTo>
                <a:cubicBezTo>
                  <a:pt x="16170" y="2106"/>
                  <a:pt x="16165" y="2106"/>
                  <a:pt x="16159" y="2117"/>
                </a:cubicBezTo>
                <a:cubicBezTo>
                  <a:pt x="16159" y="2117"/>
                  <a:pt x="16154" y="2128"/>
                  <a:pt x="16148" y="2139"/>
                </a:cubicBezTo>
                <a:cubicBezTo>
                  <a:pt x="16148" y="2139"/>
                  <a:pt x="16142" y="2139"/>
                  <a:pt x="16142" y="2139"/>
                </a:cubicBezTo>
                <a:cubicBezTo>
                  <a:pt x="16142" y="2128"/>
                  <a:pt x="16148" y="2128"/>
                  <a:pt x="16148" y="2128"/>
                </a:cubicBezTo>
                <a:cubicBezTo>
                  <a:pt x="16148" y="2117"/>
                  <a:pt x="16137" y="2128"/>
                  <a:pt x="16137" y="2128"/>
                </a:cubicBezTo>
                <a:cubicBezTo>
                  <a:pt x="16131" y="2128"/>
                  <a:pt x="16131" y="2139"/>
                  <a:pt x="16125" y="2139"/>
                </a:cubicBezTo>
                <a:cubicBezTo>
                  <a:pt x="16125" y="2139"/>
                  <a:pt x="16125" y="2139"/>
                  <a:pt x="16120" y="2139"/>
                </a:cubicBezTo>
                <a:cubicBezTo>
                  <a:pt x="16114" y="2139"/>
                  <a:pt x="16109" y="2149"/>
                  <a:pt x="16109" y="2149"/>
                </a:cubicBezTo>
                <a:cubicBezTo>
                  <a:pt x="16103" y="2160"/>
                  <a:pt x="16097" y="2160"/>
                  <a:pt x="16097" y="2160"/>
                </a:cubicBezTo>
                <a:cubicBezTo>
                  <a:pt x="16092" y="2160"/>
                  <a:pt x="16097" y="2149"/>
                  <a:pt x="16097" y="2139"/>
                </a:cubicBezTo>
                <a:cubicBezTo>
                  <a:pt x="16092" y="2128"/>
                  <a:pt x="16086" y="2128"/>
                  <a:pt x="16086" y="2128"/>
                </a:cubicBezTo>
                <a:cubicBezTo>
                  <a:pt x="16080" y="2139"/>
                  <a:pt x="16075" y="2139"/>
                  <a:pt x="16069" y="2139"/>
                </a:cubicBezTo>
                <a:cubicBezTo>
                  <a:pt x="16064" y="2149"/>
                  <a:pt x="16058" y="2149"/>
                  <a:pt x="16058" y="2160"/>
                </a:cubicBezTo>
                <a:cubicBezTo>
                  <a:pt x="16052" y="2160"/>
                  <a:pt x="16047" y="2171"/>
                  <a:pt x="16041" y="2171"/>
                </a:cubicBezTo>
                <a:cubicBezTo>
                  <a:pt x="16035" y="2160"/>
                  <a:pt x="16041" y="2149"/>
                  <a:pt x="16047" y="2149"/>
                </a:cubicBezTo>
                <a:cubicBezTo>
                  <a:pt x="16047" y="2149"/>
                  <a:pt x="16058" y="2139"/>
                  <a:pt x="16052" y="2128"/>
                </a:cubicBezTo>
                <a:cubicBezTo>
                  <a:pt x="16052" y="2128"/>
                  <a:pt x="16047" y="2128"/>
                  <a:pt x="16047" y="2139"/>
                </a:cubicBezTo>
                <a:cubicBezTo>
                  <a:pt x="16041" y="2139"/>
                  <a:pt x="16035" y="2139"/>
                  <a:pt x="16035" y="2139"/>
                </a:cubicBezTo>
                <a:cubicBezTo>
                  <a:pt x="16024" y="2139"/>
                  <a:pt x="16013" y="2128"/>
                  <a:pt x="16002" y="2128"/>
                </a:cubicBezTo>
                <a:cubicBezTo>
                  <a:pt x="15996" y="2128"/>
                  <a:pt x="15990" y="2128"/>
                  <a:pt x="15985" y="2128"/>
                </a:cubicBezTo>
                <a:cubicBezTo>
                  <a:pt x="15979" y="2117"/>
                  <a:pt x="15974" y="2117"/>
                  <a:pt x="15968" y="2117"/>
                </a:cubicBezTo>
                <a:cubicBezTo>
                  <a:pt x="15962" y="2117"/>
                  <a:pt x="15957" y="2117"/>
                  <a:pt x="15951" y="2117"/>
                </a:cubicBezTo>
                <a:cubicBezTo>
                  <a:pt x="15945" y="2117"/>
                  <a:pt x="15940" y="2117"/>
                  <a:pt x="15934" y="2117"/>
                </a:cubicBezTo>
                <a:cubicBezTo>
                  <a:pt x="15929" y="2117"/>
                  <a:pt x="15923" y="2106"/>
                  <a:pt x="15917" y="2106"/>
                </a:cubicBezTo>
                <a:cubicBezTo>
                  <a:pt x="15912" y="2106"/>
                  <a:pt x="15912" y="2106"/>
                  <a:pt x="15906" y="2106"/>
                </a:cubicBezTo>
                <a:cubicBezTo>
                  <a:pt x="15895" y="2106"/>
                  <a:pt x="15884" y="2106"/>
                  <a:pt x="15878" y="2106"/>
                </a:cubicBezTo>
                <a:cubicBezTo>
                  <a:pt x="15872" y="2106"/>
                  <a:pt x="15867" y="2117"/>
                  <a:pt x="15861" y="2117"/>
                </a:cubicBezTo>
                <a:cubicBezTo>
                  <a:pt x="15861" y="2128"/>
                  <a:pt x="15861" y="2128"/>
                  <a:pt x="15855" y="2128"/>
                </a:cubicBezTo>
                <a:cubicBezTo>
                  <a:pt x="15855" y="2139"/>
                  <a:pt x="15861" y="2139"/>
                  <a:pt x="15861" y="2139"/>
                </a:cubicBezTo>
                <a:cubicBezTo>
                  <a:pt x="15867" y="2139"/>
                  <a:pt x="15867" y="2139"/>
                  <a:pt x="15872" y="2139"/>
                </a:cubicBezTo>
                <a:cubicBezTo>
                  <a:pt x="15872" y="2139"/>
                  <a:pt x="15878" y="2139"/>
                  <a:pt x="15884" y="2139"/>
                </a:cubicBezTo>
                <a:cubicBezTo>
                  <a:pt x="15889" y="2149"/>
                  <a:pt x="15895" y="2139"/>
                  <a:pt x="15900" y="2139"/>
                </a:cubicBezTo>
                <a:cubicBezTo>
                  <a:pt x="15900" y="2139"/>
                  <a:pt x="15906" y="2149"/>
                  <a:pt x="15912" y="2149"/>
                </a:cubicBezTo>
                <a:cubicBezTo>
                  <a:pt x="15917" y="2149"/>
                  <a:pt x="15923" y="2149"/>
                  <a:pt x="15929" y="2149"/>
                </a:cubicBezTo>
                <a:cubicBezTo>
                  <a:pt x="15929" y="2149"/>
                  <a:pt x="15934" y="2139"/>
                  <a:pt x="15940" y="2149"/>
                </a:cubicBezTo>
                <a:cubicBezTo>
                  <a:pt x="15934" y="2160"/>
                  <a:pt x="15929" y="2160"/>
                  <a:pt x="15923" y="2160"/>
                </a:cubicBezTo>
                <a:cubicBezTo>
                  <a:pt x="15917" y="2160"/>
                  <a:pt x="15912" y="2160"/>
                  <a:pt x="15906" y="2160"/>
                </a:cubicBezTo>
                <a:cubicBezTo>
                  <a:pt x="15895" y="2171"/>
                  <a:pt x="15889" y="2171"/>
                  <a:pt x="15878" y="2171"/>
                </a:cubicBezTo>
                <a:cubicBezTo>
                  <a:pt x="15872" y="2171"/>
                  <a:pt x="15861" y="2171"/>
                  <a:pt x="15850" y="2181"/>
                </a:cubicBezTo>
                <a:cubicBezTo>
                  <a:pt x="15844" y="2181"/>
                  <a:pt x="15838" y="2181"/>
                  <a:pt x="15833" y="2181"/>
                </a:cubicBezTo>
                <a:cubicBezTo>
                  <a:pt x="15827" y="2181"/>
                  <a:pt x="15816" y="2181"/>
                  <a:pt x="15810" y="2181"/>
                </a:cubicBezTo>
                <a:cubicBezTo>
                  <a:pt x="15799" y="2192"/>
                  <a:pt x="15788" y="2192"/>
                  <a:pt x="15777" y="2203"/>
                </a:cubicBezTo>
                <a:cubicBezTo>
                  <a:pt x="15771" y="2203"/>
                  <a:pt x="15765" y="2203"/>
                  <a:pt x="15760" y="2203"/>
                </a:cubicBezTo>
                <a:cubicBezTo>
                  <a:pt x="15748" y="2203"/>
                  <a:pt x="15737" y="2203"/>
                  <a:pt x="15726" y="2214"/>
                </a:cubicBezTo>
                <a:cubicBezTo>
                  <a:pt x="15715" y="2214"/>
                  <a:pt x="15709" y="2224"/>
                  <a:pt x="15698" y="2224"/>
                </a:cubicBezTo>
                <a:cubicBezTo>
                  <a:pt x="15687" y="2235"/>
                  <a:pt x="15675" y="2235"/>
                  <a:pt x="15664" y="2235"/>
                </a:cubicBezTo>
                <a:cubicBezTo>
                  <a:pt x="15647" y="2246"/>
                  <a:pt x="15630" y="2246"/>
                  <a:pt x="15619" y="2267"/>
                </a:cubicBezTo>
                <a:cubicBezTo>
                  <a:pt x="15608" y="2278"/>
                  <a:pt x="15602" y="2278"/>
                  <a:pt x="15597" y="2289"/>
                </a:cubicBezTo>
                <a:cubicBezTo>
                  <a:pt x="15585" y="2300"/>
                  <a:pt x="15580" y="2310"/>
                  <a:pt x="15574" y="2310"/>
                </a:cubicBezTo>
                <a:cubicBezTo>
                  <a:pt x="15563" y="2321"/>
                  <a:pt x="15557" y="2332"/>
                  <a:pt x="15552" y="2343"/>
                </a:cubicBezTo>
                <a:cubicBezTo>
                  <a:pt x="15552" y="2353"/>
                  <a:pt x="15546" y="2353"/>
                  <a:pt x="15546" y="2353"/>
                </a:cubicBezTo>
                <a:cubicBezTo>
                  <a:pt x="15535" y="2353"/>
                  <a:pt x="15529" y="2353"/>
                  <a:pt x="15523" y="2353"/>
                </a:cubicBezTo>
                <a:cubicBezTo>
                  <a:pt x="15518" y="2353"/>
                  <a:pt x="15518" y="2353"/>
                  <a:pt x="15512" y="2353"/>
                </a:cubicBezTo>
                <a:cubicBezTo>
                  <a:pt x="15507" y="2353"/>
                  <a:pt x="15501" y="2343"/>
                  <a:pt x="15501" y="2343"/>
                </a:cubicBezTo>
                <a:cubicBezTo>
                  <a:pt x="15495" y="2343"/>
                  <a:pt x="15490" y="2343"/>
                  <a:pt x="15484" y="2343"/>
                </a:cubicBezTo>
                <a:cubicBezTo>
                  <a:pt x="15484" y="2343"/>
                  <a:pt x="15478" y="2343"/>
                  <a:pt x="15478" y="2353"/>
                </a:cubicBezTo>
                <a:cubicBezTo>
                  <a:pt x="15473" y="2353"/>
                  <a:pt x="15478" y="2353"/>
                  <a:pt x="15478" y="2353"/>
                </a:cubicBezTo>
                <a:cubicBezTo>
                  <a:pt x="15484" y="2353"/>
                  <a:pt x="15484" y="2353"/>
                  <a:pt x="15484" y="2353"/>
                </a:cubicBezTo>
                <a:cubicBezTo>
                  <a:pt x="15490" y="2364"/>
                  <a:pt x="15490" y="2364"/>
                  <a:pt x="15490" y="2364"/>
                </a:cubicBezTo>
                <a:cubicBezTo>
                  <a:pt x="15495" y="2364"/>
                  <a:pt x="15501" y="2364"/>
                  <a:pt x="15507" y="2364"/>
                </a:cubicBezTo>
                <a:cubicBezTo>
                  <a:pt x="15507" y="2364"/>
                  <a:pt x="15512" y="2364"/>
                  <a:pt x="15512" y="2375"/>
                </a:cubicBezTo>
                <a:cubicBezTo>
                  <a:pt x="15512" y="2375"/>
                  <a:pt x="15512" y="2375"/>
                  <a:pt x="15507" y="2375"/>
                </a:cubicBezTo>
                <a:cubicBezTo>
                  <a:pt x="15501" y="2375"/>
                  <a:pt x="15495" y="2364"/>
                  <a:pt x="15495" y="2375"/>
                </a:cubicBezTo>
                <a:cubicBezTo>
                  <a:pt x="15495" y="2396"/>
                  <a:pt x="15501" y="2386"/>
                  <a:pt x="15507" y="2386"/>
                </a:cubicBezTo>
                <a:cubicBezTo>
                  <a:pt x="15507" y="2396"/>
                  <a:pt x="15501" y="2396"/>
                  <a:pt x="15495" y="2407"/>
                </a:cubicBezTo>
                <a:cubicBezTo>
                  <a:pt x="15495" y="2407"/>
                  <a:pt x="15495" y="2407"/>
                  <a:pt x="15495" y="2407"/>
                </a:cubicBezTo>
                <a:cubicBezTo>
                  <a:pt x="15490" y="2407"/>
                  <a:pt x="15490" y="2407"/>
                  <a:pt x="15490" y="2418"/>
                </a:cubicBezTo>
                <a:cubicBezTo>
                  <a:pt x="15484" y="2418"/>
                  <a:pt x="15490" y="2429"/>
                  <a:pt x="15478" y="2439"/>
                </a:cubicBezTo>
                <a:cubicBezTo>
                  <a:pt x="15478" y="2439"/>
                  <a:pt x="15473" y="2450"/>
                  <a:pt x="15473" y="2450"/>
                </a:cubicBezTo>
                <a:cubicBezTo>
                  <a:pt x="15467" y="2461"/>
                  <a:pt x="15473" y="2461"/>
                  <a:pt x="15473" y="2472"/>
                </a:cubicBezTo>
                <a:cubicBezTo>
                  <a:pt x="15473" y="2472"/>
                  <a:pt x="15473" y="2472"/>
                  <a:pt x="15467" y="2472"/>
                </a:cubicBezTo>
                <a:cubicBezTo>
                  <a:pt x="15467" y="2472"/>
                  <a:pt x="15467" y="2472"/>
                  <a:pt x="15467" y="2472"/>
                </a:cubicBezTo>
                <a:cubicBezTo>
                  <a:pt x="15462" y="2461"/>
                  <a:pt x="15462" y="2461"/>
                  <a:pt x="15462" y="2461"/>
                </a:cubicBezTo>
                <a:cubicBezTo>
                  <a:pt x="15462" y="2461"/>
                  <a:pt x="15462" y="2461"/>
                  <a:pt x="15462" y="2461"/>
                </a:cubicBezTo>
                <a:cubicBezTo>
                  <a:pt x="15462" y="2450"/>
                  <a:pt x="15456" y="2450"/>
                  <a:pt x="15450" y="2450"/>
                </a:cubicBezTo>
                <a:cubicBezTo>
                  <a:pt x="15450" y="2450"/>
                  <a:pt x="15445" y="2450"/>
                  <a:pt x="15439" y="2450"/>
                </a:cubicBezTo>
                <a:cubicBezTo>
                  <a:pt x="15433" y="2450"/>
                  <a:pt x="15439" y="2439"/>
                  <a:pt x="15433" y="2439"/>
                </a:cubicBezTo>
                <a:cubicBezTo>
                  <a:pt x="15433" y="2439"/>
                  <a:pt x="15433" y="2439"/>
                  <a:pt x="15428" y="2429"/>
                </a:cubicBezTo>
                <a:cubicBezTo>
                  <a:pt x="15428" y="2429"/>
                  <a:pt x="15428" y="2429"/>
                  <a:pt x="15428" y="2429"/>
                </a:cubicBezTo>
                <a:cubicBezTo>
                  <a:pt x="15422" y="2418"/>
                  <a:pt x="15422" y="2418"/>
                  <a:pt x="15422" y="2429"/>
                </a:cubicBezTo>
                <a:cubicBezTo>
                  <a:pt x="15422" y="2429"/>
                  <a:pt x="15428" y="2429"/>
                  <a:pt x="15422" y="2439"/>
                </a:cubicBezTo>
                <a:cubicBezTo>
                  <a:pt x="15422" y="2439"/>
                  <a:pt x="15422" y="2439"/>
                  <a:pt x="15417" y="2439"/>
                </a:cubicBezTo>
                <a:cubicBezTo>
                  <a:pt x="15417" y="2450"/>
                  <a:pt x="15411" y="2439"/>
                  <a:pt x="15411" y="2450"/>
                </a:cubicBezTo>
                <a:cubicBezTo>
                  <a:pt x="15405" y="2461"/>
                  <a:pt x="15400" y="2472"/>
                  <a:pt x="15405" y="2472"/>
                </a:cubicBezTo>
                <a:cubicBezTo>
                  <a:pt x="15405" y="2472"/>
                  <a:pt x="15405" y="2472"/>
                  <a:pt x="15411" y="2472"/>
                </a:cubicBezTo>
                <a:cubicBezTo>
                  <a:pt x="15411" y="2472"/>
                  <a:pt x="15417" y="2472"/>
                  <a:pt x="15417" y="2472"/>
                </a:cubicBezTo>
                <a:cubicBezTo>
                  <a:pt x="15417" y="2472"/>
                  <a:pt x="15422" y="2472"/>
                  <a:pt x="15422" y="2472"/>
                </a:cubicBezTo>
                <a:cubicBezTo>
                  <a:pt x="15422" y="2472"/>
                  <a:pt x="15428" y="2472"/>
                  <a:pt x="15428" y="2472"/>
                </a:cubicBezTo>
                <a:cubicBezTo>
                  <a:pt x="15428" y="2472"/>
                  <a:pt x="15433" y="2472"/>
                  <a:pt x="15433" y="2472"/>
                </a:cubicBezTo>
                <a:cubicBezTo>
                  <a:pt x="15433" y="2472"/>
                  <a:pt x="15439" y="2472"/>
                  <a:pt x="15439" y="2472"/>
                </a:cubicBezTo>
                <a:cubicBezTo>
                  <a:pt x="15445" y="2472"/>
                  <a:pt x="15445" y="2482"/>
                  <a:pt x="15445" y="2482"/>
                </a:cubicBezTo>
                <a:cubicBezTo>
                  <a:pt x="15445" y="2482"/>
                  <a:pt x="15450" y="2482"/>
                  <a:pt x="15450" y="2482"/>
                </a:cubicBezTo>
                <a:cubicBezTo>
                  <a:pt x="15450" y="2482"/>
                  <a:pt x="15456" y="2493"/>
                  <a:pt x="15456" y="2493"/>
                </a:cubicBezTo>
                <a:cubicBezTo>
                  <a:pt x="15456" y="2493"/>
                  <a:pt x="15462" y="2493"/>
                  <a:pt x="15462" y="2493"/>
                </a:cubicBezTo>
                <a:cubicBezTo>
                  <a:pt x="15462" y="2493"/>
                  <a:pt x="15450" y="2493"/>
                  <a:pt x="15456" y="2504"/>
                </a:cubicBezTo>
                <a:cubicBezTo>
                  <a:pt x="15456" y="2504"/>
                  <a:pt x="15456" y="2504"/>
                  <a:pt x="15462" y="2504"/>
                </a:cubicBezTo>
                <a:cubicBezTo>
                  <a:pt x="15462" y="2504"/>
                  <a:pt x="15462" y="2504"/>
                  <a:pt x="15462" y="2515"/>
                </a:cubicBezTo>
                <a:cubicBezTo>
                  <a:pt x="15467" y="2515"/>
                  <a:pt x="15467" y="2515"/>
                  <a:pt x="15467" y="2515"/>
                </a:cubicBezTo>
                <a:cubicBezTo>
                  <a:pt x="15467" y="2515"/>
                  <a:pt x="15467" y="2525"/>
                  <a:pt x="15473" y="2525"/>
                </a:cubicBezTo>
                <a:cubicBezTo>
                  <a:pt x="15478" y="2525"/>
                  <a:pt x="15478" y="2515"/>
                  <a:pt x="15484" y="2515"/>
                </a:cubicBezTo>
                <a:cubicBezTo>
                  <a:pt x="15484" y="2515"/>
                  <a:pt x="15490" y="2515"/>
                  <a:pt x="15490" y="2515"/>
                </a:cubicBezTo>
                <a:cubicBezTo>
                  <a:pt x="15490" y="2525"/>
                  <a:pt x="15484" y="2525"/>
                  <a:pt x="15484" y="2525"/>
                </a:cubicBezTo>
                <a:cubicBezTo>
                  <a:pt x="15484" y="2525"/>
                  <a:pt x="15490" y="2525"/>
                  <a:pt x="15490" y="2536"/>
                </a:cubicBezTo>
                <a:cubicBezTo>
                  <a:pt x="15490" y="2536"/>
                  <a:pt x="15484" y="2536"/>
                  <a:pt x="15484" y="2536"/>
                </a:cubicBezTo>
                <a:cubicBezTo>
                  <a:pt x="15484" y="2547"/>
                  <a:pt x="15484" y="2547"/>
                  <a:pt x="15484" y="2547"/>
                </a:cubicBezTo>
                <a:cubicBezTo>
                  <a:pt x="15478" y="2547"/>
                  <a:pt x="15478" y="2547"/>
                  <a:pt x="15478" y="2547"/>
                </a:cubicBezTo>
                <a:cubicBezTo>
                  <a:pt x="15473" y="2547"/>
                  <a:pt x="15473" y="2547"/>
                  <a:pt x="15467" y="2547"/>
                </a:cubicBezTo>
                <a:cubicBezTo>
                  <a:pt x="15467" y="2547"/>
                  <a:pt x="15467" y="2547"/>
                  <a:pt x="15473" y="2547"/>
                </a:cubicBezTo>
                <a:cubicBezTo>
                  <a:pt x="15473" y="2547"/>
                  <a:pt x="15473" y="2536"/>
                  <a:pt x="15478" y="2536"/>
                </a:cubicBezTo>
                <a:cubicBezTo>
                  <a:pt x="15478" y="2536"/>
                  <a:pt x="15478" y="2536"/>
                  <a:pt x="15478" y="2536"/>
                </a:cubicBezTo>
                <a:cubicBezTo>
                  <a:pt x="15484" y="2525"/>
                  <a:pt x="15473" y="2525"/>
                  <a:pt x="15473" y="2525"/>
                </a:cubicBezTo>
                <a:cubicBezTo>
                  <a:pt x="15473" y="2525"/>
                  <a:pt x="15467" y="2525"/>
                  <a:pt x="15462" y="2525"/>
                </a:cubicBezTo>
                <a:cubicBezTo>
                  <a:pt x="15456" y="2525"/>
                  <a:pt x="15450" y="2525"/>
                  <a:pt x="15445" y="2525"/>
                </a:cubicBezTo>
                <a:cubicBezTo>
                  <a:pt x="15439" y="2525"/>
                  <a:pt x="15439" y="2525"/>
                  <a:pt x="15433" y="2525"/>
                </a:cubicBezTo>
                <a:cubicBezTo>
                  <a:pt x="15433" y="2525"/>
                  <a:pt x="15433" y="2525"/>
                  <a:pt x="15433" y="2525"/>
                </a:cubicBezTo>
                <a:cubicBezTo>
                  <a:pt x="15428" y="2525"/>
                  <a:pt x="15422" y="2525"/>
                  <a:pt x="15422" y="2525"/>
                </a:cubicBezTo>
                <a:cubicBezTo>
                  <a:pt x="15417" y="2525"/>
                  <a:pt x="15411" y="2536"/>
                  <a:pt x="15417" y="2547"/>
                </a:cubicBezTo>
                <a:cubicBezTo>
                  <a:pt x="15417" y="2547"/>
                  <a:pt x="15417" y="2547"/>
                  <a:pt x="15417" y="2547"/>
                </a:cubicBezTo>
                <a:cubicBezTo>
                  <a:pt x="15422" y="2558"/>
                  <a:pt x="15417" y="2558"/>
                  <a:pt x="15422" y="2558"/>
                </a:cubicBezTo>
                <a:cubicBezTo>
                  <a:pt x="15422" y="2568"/>
                  <a:pt x="15433" y="2558"/>
                  <a:pt x="15439" y="2558"/>
                </a:cubicBezTo>
                <a:cubicBezTo>
                  <a:pt x="15445" y="2558"/>
                  <a:pt x="15445" y="2558"/>
                  <a:pt x="15450" y="2558"/>
                </a:cubicBezTo>
                <a:cubicBezTo>
                  <a:pt x="15456" y="2568"/>
                  <a:pt x="15462" y="2558"/>
                  <a:pt x="15462" y="2568"/>
                </a:cubicBezTo>
                <a:cubicBezTo>
                  <a:pt x="15467" y="2568"/>
                  <a:pt x="15467" y="2568"/>
                  <a:pt x="15467" y="2579"/>
                </a:cubicBezTo>
                <a:cubicBezTo>
                  <a:pt x="15467" y="2579"/>
                  <a:pt x="15467" y="2579"/>
                  <a:pt x="15467" y="2590"/>
                </a:cubicBezTo>
                <a:cubicBezTo>
                  <a:pt x="15467" y="2601"/>
                  <a:pt x="15467" y="2590"/>
                  <a:pt x="15473" y="2590"/>
                </a:cubicBezTo>
                <a:cubicBezTo>
                  <a:pt x="15473" y="2601"/>
                  <a:pt x="15473" y="2611"/>
                  <a:pt x="15478" y="2611"/>
                </a:cubicBezTo>
                <a:cubicBezTo>
                  <a:pt x="15478" y="2611"/>
                  <a:pt x="15484" y="2611"/>
                  <a:pt x="15490" y="2611"/>
                </a:cubicBezTo>
                <a:cubicBezTo>
                  <a:pt x="15490" y="2611"/>
                  <a:pt x="15495" y="2601"/>
                  <a:pt x="15495" y="2611"/>
                </a:cubicBezTo>
                <a:cubicBezTo>
                  <a:pt x="15495" y="2611"/>
                  <a:pt x="15495" y="2611"/>
                  <a:pt x="15490" y="2611"/>
                </a:cubicBezTo>
                <a:cubicBezTo>
                  <a:pt x="15490" y="2611"/>
                  <a:pt x="15484" y="2611"/>
                  <a:pt x="15478" y="2611"/>
                </a:cubicBezTo>
                <a:cubicBezTo>
                  <a:pt x="15478" y="2622"/>
                  <a:pt x="15484" y="2622"/>
                  <a:pt x="15484" y="2622"/>
                </a:cubicBezTo>
                <a:cubicBezTo>
                  <a:pt x="15490" y="2622"/>
                  <a:pt x="15490" y="2633"/>
                  <a:pt x="15490" y="2633"/>
                </a:cubicBezTo>
                <a:cubicBezTo>
                  <a:pt x="15490" y="2644"/>
                  <a:pt x="15495" y="2644"/>
                  <a:pt x="15490" y="2644"/>
                </a:cubicBezTo>
                <a:cubicBezTo>
                  <a:pt x="15490" y="2654"/>
                  <a:pt x="15484" y="2654"/>
                  <a:pt x="15484" y="2654"/>
                </a:cubicBezTo>
                <a:cubicBezTo>
                  <a:pt x="15478" y="2654"/>
                  <a:pt x="15478" y="2654"/>
                  <a:pt x="15473" y="2654"/>
                </a:cubicBezTo>
                <a:cubicBezTo>
                  <a:pt x="15473" y="2654"/>
                  <a:pt x="15467" y="2654"/>
                  <a:pt x="15462" y="2654"/>
                </a:cubicBezTo>
                <a:cubicBezTo>
                  <a:pt x="15450" y="2654"/>
                  <a:pt x="15439" y="2654"/>
                  <a:pt x="15428" y="2654"/>
                </a:cubicBezTo>
                <a:cubicBezTo>
                  <a:pt x="15422" y="2665"/>
                  <a:pt x="15411" y="2665"/>
                  <a:pt x="15405" y="2665"/>
                </a:cubicBezTo>
                <a:cubicBezTo>
                  <a:pt x="15400" y="2665"/>
                  <a:pt x="15388" y="2665"/>
                  <a:pt x="15383" y="2665"/>
                </a:cubicBezTo>
                <a:cubicBezTo>
                  <a:pt x="15372" y="2665"/>
                  <a:pt x="15366" y="2676"/>
                  <a:pt x="15360" y="2676"/>
                </a:cubicBezTo>
                <a:cubicBezTo>
                  <a:pt x="15349" y="2676"/>
                  <a:pt x="15343" y="2676"/>
                  <a:pt x="15338" y="2676"/>
                </a:cubicBezTo>
                <a:cubicBezTo>
                  <a:pt x="15310" y="2687"/>
                  <a:pt x="15281" y="2687"/>
                  <a:pt x="15253" y="2687"/>
                </a:cubicBezTo>
                <a:cubicBezTo>
                  <a:pt x="15242" y="2697"/>
                  <a:pt x="15231" y="2697"/>
                  <a:pt x="15220" y="2697"/>
                </a:cubicBezTo>
                <a:cubicBezTo>
                  <a:pt x="15203" y="2697"/>
                  <a:pt x="15191" y="2708"/>
                  <a:pt x="15175" y="2708"/>
                </a:cubicBezTo>
                <a:cubicBezTo>
                  <a:pt x="15169" y="2708"/>
                  <a:pt x="15158" y="2708"/>
                  <a:pt x="15152" y="2708"/>
                </a:cubicBezTo>
                <a:cubicBezTo>
                  <a:pt x="15135" y="2708"/>
                  <a:pt x="15124" y="2708"/>
                  <a:pt x="15107" y="2719"/>
                </a:cubicBezTo>
                <a:cubicBezTo>
                  <a:pt x="15096" y="2719"/>
                  <a:pt x="15090" y="2719"/>
                  <a:pt x="15079" y="2719"/>
                </a:cubicBezTo>
                <a:cubicBezTo>
                  <a:pt x="15073" y="2719"/>
                  <a:pt x="15073" y="2719"/>
                  <a:pt x="15073" y="2719"/>
                </a:cubicBezTo>
                <a:cubicBezTo>
                  <a:pt x="15068" y="2719"/>
                  <a:pt x="15068" y="2719"/>
                  <a:pt x="15068" y="2730"/>
                </a:cubicBezTo>
                <a:cubicBezTo>
                  <a:pt x="15068" y="2730"/>
                  <a:pt x="15068" y="2730"/>
                  <a:pt x="15068" y="2740"/>
                </a:cubicBezTo>
                <a:cubicBezTo>
                  <a:pt x="15068" y="2740"/>
                  <a:pt x="15073" y="2740"/>
                  <a:pt x="15073" y="2740"/>
                </a:cubicBezTo>
                <a:cubicBezTo>
                  <a:pt x="15079" y="2751"/>
                  <a:pt x="15068" y="2751"/>
                  <a:pt x="15068" y="2762"/>
                </a:cubicBezTo>
                <a:cubicBezTo>
                  <a:pt x="15062" y="2762"/>
                  <a:pt x="15062" y="2762"/>
                  <a:pt x="15062" y="2762"/>
                </a:cubicBezTo>
                <a:cubicBezTo>
                  <a:pt x="15056" y="2773"/>
                  <a:pt x="15056" y="2773"/>
                  <a:pt x="15056" y="2773"/>
                </a:cubicBezTo>
                <a:cubicBezTo>
                  <a:pt x="15051" y="2773"/>
                  <a:pt x="15051" y="2773"/>
                  <a:pt x="15051" y="2773"/>
                </a:cubicBezTo>
                <a:cubicBezTo>
                  <a:pt x="15045" y="2783"/>
                  <a:pt x="15051" y="2783"/>
                  <a:pt x="15051" y="2783"/>
                </a:cubicBezTo>
                <a:cubicBezTo>
                  <a:pt x="15056" y="2783"/>
                  <a:pt x="15056" y="2783"/>
                  <a:pt x="15056" y="2794"/>
                </a:cubicBezTo>
                <a:cubicBezTo>
                  <a:pt x="15056" y="2794"/>
                  <a:pt x="15062" y="2794"/>
                  <a:pt x="15062" y="2794"/>
                </a:cubicBezTo>
                <a:cubicBezTo>
                  <a:pt x="15073" y="2794"/>
                  <a:pt x="15051" y="2816"/>
                  <a:pt x="15051" y="2816"/>
                </a:cubicBezTo>
                <a:cubicBezTo>
                  <a:pt x="15051" y="2826"/>
                  <a:pt x="15062" y="2816"/>
                  <a:pt x="15062" y="2816"/>
                </a:cubicBezTo>
                <a:cubicBezTo>
                  <a:pt x="15062" y="2816"/>
                  <a:pt x="15068" y="2826"/>
                  <a:pt x="15068" y="2826"/>
                </a:cubicBezTo>
                <a:cubicBezTo>
                  <a:pt x="15068" y="2826"/>
                  <a:pt x="15062" y="2826"/>
                  <a:pt x="15062" y="2837"/>
                </a:cubicBezTo>
                <a:cubicBezTo>
                  <a:pt x="15062" y="2837"/>
                  <a:pt x="15068" y="2837"/>
                  <a:pt x="15068" y="2837"/>
                </a:cubicBezTo>
                <a:cubicBezTo>
                  <a:pt x="15068" y="2837"/>
                  <a:pt x="15073" y="2848"/>
                  <a:pt x="15073" y="2848"/>
                </a:cubicBezTo>
                <a:cubicBezTo>
                  <a:pt x="15073" y="2848"/>
                  <a:pt x="15079" y="2848"/>
                  <a:pt x="15085" y="2848"/>
                </a:cubicBezTo>
                <a:cubicBezTo>
                  <a:pt x="15085" y="2859"/>
                  <a:pt x="15085" y="2859"/>
                  <a:pt x="15085" y="2869"/>
                </a:cubicBezTo>
                <a:cubicBezTo>
                  <a:pt x="15085" y="2869"/>
                  <a:pt x="15090" y="2869"/>
                  <a:pt x="15090" y="2880"/>
                </a:cubicBezTo>
                <a:cubicBezTo>
                  <a:pt x="15090" y="2880"/>
                  <a:pt x="15085" y="2891"/>
                  <a:pt x="15085" y="2891"/>
                </a:cubicBezTo>
                <a:cubicBezTo>
                  <a:pt x="15085" y="2901"/>
                  <a:pt x="15079" y="2912"/>
                  <a:pt x="15079" y="2912"/>
                </a:cubicBezTo>
                <a:cubicBezTo>
                  <a:pt x="15073" y="2912"/>
                  <a:pt x="15073" y="2923"/>
                  <a:pt x="15073" y="2934"/>
                </a:cubicBezTo>
                <a:cubicBezTo>
                  <a:pt x="15073" y="2934"/>
                  <a:pt x="15079" y="2934"/>
                  <a:pt x="15079" y="2934"/>
                </a:cubicBezTo>
                <a:cubicBezTo>
                  <a:pt x="15079" y="2944"/>
                  <a:pt x="15079" y="2944"/>
                  <a:pt x="15079" y="2944"/>
                </a:cubicBezTo>
                <a:cubicBezTo>
                  <a:pt x="15079" y="2944"/>
                  <a:pt x="15085" y="2944"/>
                  <a:pt x="15085" y="2944"/>
                </a:cubicBezTo>
                <a:cubicBezTo>
                  <a:pt x="15090" y="2955"/>
                  <a:pt x="15079" y="2955"/>
                  <a:pt x="15079" y="2966"/>
                </a:cubicBezTo>
                <a:cubicBezTo>
                  <a:pt x="15079" y="2977"/>
                  <a:pt x="15090" y="2977"/>
                  <a:pt x="15090" y="2977"/>
                </a:cubicBezTo>
                <a:cubicBezTo>
                  <a:pt x="15096" y="2987"/>
                  <a:pt x="15096" y="2987"/>
                  <a:pt x="15101" y="2998"/>
                </a:cubicBezTo>
                <a:cubicBezTo>
                  <a:pt x="15107" y="2998"/>
                  <a:pt x="15113" y="2998"/>
                  <a:pt x="15118" y="2998"/>
                </a:cubicBezTo>
                <a:cubicBezTo>
                  <a:pt x="15118" y="2998"/>
                  <a:pt x="15124" y="2998"/>
                  <a:pt x="15124" y="3009"/>
                </a:cubicBezTo>
                <a:cubicBezTo>
                  <a:pt x="15130" y="3009"/>
                  <a:pt x="15141" y="3009"/>
                  <a:pt x="15146" y="3009"/>
                </a:cubicBezTo>
                <a:cubicBezTo>
                  <a:pt x="15152" y="3020"/>
                  <a:pt x="15158" y="3020"/>
                  <a:pt x="15163" y="3020"/>
                </a:cubicBezTo>
                <a:cubicBezTo>
                  <a:pt x="15169" y="3020"/>
                  <a:pt x="15169" y="3020"/>
                  <a:pt x="15175" y="3030"/>
                </a:cubicBezTo>
                <a:cubicBezTo>
                  <a:pt x="15175" y="3041"/>
                  <a:pt x="15175" y="3052"/>
                  <a:pt x="15175" y="3063"/>
                </a:cubicBezTo>
                <a:cubicBezTo>
                  <a:pt x="15175" y="3073"/>
                  <a:pt x="15180" y="3073"/>
                  <a:pt x="15180" y="3073"/>
                </a:cubicBezTo>
                <a:cubicBezTo>
                  <a:pt x="15186" y="3084"/>
                  <a:pt x="15186" y="3095"/>
                  <a:pt x="15191" y="3095"/>
                </a:cubicBezTo>
                <a:cubicBezTo>
                  <a:pt x="15197" y="3106"/>
                  <a:pt x="15203" y="3106"/>
                  <a:pt x="15203" y="3116"/>
                </a:cubicBezTo>
                <a:cubicBezTo>
                  <a:pt x="15203" y="3127"/>
                  <a:pt x="15208" y="3138"/>
                  <a:pt x="15203" y="3138"/>
                </a:cubicBezTo>
                <a:cubicBezTo>
                  <a:pt x="15197" y="3149"/>
                  <a:pt x="15191" y="3138"/>
                  <a:pt x="15186" y="3149"/>
                </a:cubicBezTo>
                <a:cubicBezTo>
                  <a:pt x="15186" y="3149"/>
                  <a:pt x="15180" y="3149"/>
                  <a:pt x="15180" y="3149"/>
                </a:cubicBezTo>
                <a:cubicBezTo>
                  <a:pt x="15175" y="3149"/>
                  <a:pt x="15175" y="3159"/>
                  <a:pt x="15169" y="3159"/>
                </a:cubicBezTo>
                <a:cubicBezTo>
                  <a:pt x="15169" y="3159"/>
                  <a:pt x="15163" y="3159"/>
                  <a:pt x="15158" y="3159"/>
                </a:cubicBezTo>
                <a:cubicBezTo>
                  <a:pt x="15158" y="3159"/>
                  <a:pt x="15152" y="3149"/>
                  <a:pt x="15152" y="3149"/>
                </a:cubicBezTo>
                <a:cubicBezTo>
                  <a:pt x="15146" y="3149"/>
                  <a:pt x="15146" y="3149"/>
                  <a:pt x="15146" y="3149"/>
                </a:cubicBezTo>
                <a:cubicBezTo>
                  <a:pt x="15141" y="3149"/>
                  <a:pt x="15135" y="3149"/>
                  <a:pt x="15135" y="3138"/>
                </a:cubicBezTo>
                <a:cubicBezTo>
                  <a:pt x="15124" y="3127"/>
                  <a:pt x="15118" y="3116"/>
                  <a:pt x="15113" y="3106"/>
                </a:cubicBezTo>
                <a:cubicBezTo>
                  <a:pt x="15101" y="3095"/>
                  <a:pt x="15096" y="3073"/>
                  <a:pt x="15085" y="3063"/>
                </a:cubicBezTo>
                <a:cubicBezTo>
                  <a:pt x="15073" y="3063"/>
                  <a:pt x="15062" y="3052"/>
                  <a:pt x="15051" y="3041"/>
                </a:cubicBezTo>
                <a:cubicBezTo>
                  <a:pt x="15040" y="3041"/>
                  <a:pt x="15028" y="3030"/>
                  <a:pt x="15023" y="3030"/>
                </a:cubicBezTo>
                <a:cubicBezTo>
                  <a:pt x="15017" y="3030"/>
                  <a:pt x="15011" y="3030"/>
                  <a:pt x="15006" y="3030"/>
                </a:cubicBezTo>
                <a:cubicBezTo>
                  <a:pt x="15000" y="3030"/>
                  <a:pt x="14995" y="3020"/>
                  <a:pt x="14995" y="3020"/>
                </a:cubicBezTo>
                <a:cubicBezTo>
                  <a:pt x="14989" y="3020"/>
                  <a:pt x="14983" y="3020"/>
                  <a:pt x="14978" y="3020"/>
                </a:cubicBezTo>
                <a:cubicBezTo>
                  <a:pt x="14972" y="3020"/>
                  <a:pt x="14966" y="3009"/>
                  <a:pt x="14961" y="3009"/>
                </a:cubicBezTo>
                <a:cubicBezTo>
                  <a:pt x="14950" y="2998"/>
                  <a:pt x="14944" y="2998"/>
                  <a:pt x="14933" y="2998"/>
                </a:cubicBezTo>
                <a:cubicBezTo>
                  <a:pt x="14933" y="2998"/>
                  <a:pt x="14927" y="3009"/>
                  <a:pt x="14927" y="3009"/>
                </a:cubicBezTo>
                <a:cubicBezTo>
                  <a:pt x="14921" y="3009"/>
                  <a:pt x="14916" y="3009"/>
                  <a:pt x="14916" y="3020"/>
                </a:cubicBezTo>
                <a:cubicBezTo>
                  <a:pt x="14910" y="3020"/>
                  <a:pt x="14905" y="3020"/>
                  <a:pt x="14905" y="3020"/>
                </a:cubicBezTo>
                <a:cubicBezTo>
                  <a:pt x="14899" y="3020"/>
                  <a:pt x="14893" y="3030"/>
                  <a:pt x="14888" y="3030"/>
                </a:cubicBezTo>
                <a:cubicBezTo>
                  <a:pt x="14882" y="3041"/>
                  <a:pt x="14871" y="3030"/>
                  <a:pt x="14865" y="3052"/>
                </a:cubicBezTo>
                <a:cubicBezTo>
                  <a:pt x="14865" y="3063"/>
                  <a:pt x="14865" y="3073"/>
                  <a:pt x="14871" y="3073"/>
                </a:cubicBezTo>
                <a:cubicBezTo>
                  <a:pt x="14871" y="3073"/>
                  <a:pt x="14876" y="3073"/>
                  <a:pt x="14882" y="3073"/>
                </a:cubicBezTo>
                <a:cubicBezTo>
                  <a:pt x="14888" y="3063"/>
                  <a:pt x="14893" y="3063"/>
                  <a:pt x="14899" y="3063"/>
                </a:cubicBezTo>
                <a:cubicBezTo>
                  <a:pt x="14905" y="3063"/>
                  <a:pt x="14916" y="3073"/>
                  <a:pt x="14916" y="3095"/>
                </a:cubicBezTo>
                <a:cubicBezTo>
                  <a:pt x="14916" y="3106"/>
                  <a:pt x="14910" y="3116"/>
                  <a:pt x="14905" y="3116"/>
                </a:cubicBezTo>
                <a:cubicBezTo>
                  <a:pt x="14905" y="3116"/>
                  <a:pt x="14905" y="3116"/>
                  <a:pt x="14899" y="3116"/>
                </a:cubicBezTo>
                <a:cubicBezTo>
                  <a:pt x="14899" y="3116"/>
                  <a:pt x="14893" y="3116"/>
                  <a:pt x="14893" y="3127"/>
                </a:cubicBezTo>
                <a:cubicBezTo>
                  <a:pt x="14888" y="3127"/>
                  <a:pt x="14882" y="3127"/>
                  <a:pt x="14882" y="3127"/>
                </a:cubicBezTo>
                <a:cubicBezTo>
                  <a:pt x="14876" y="3127"/>
                  <a:pt x="14871" y="3116"/>
                  <a:pt x="14871" y="3116"/>
                </a:cubicBezTo>
                <a:cubicBezTo>
                  <a:pt x="14865" y="3116"/>
                  <a:pt x="14865" y="3116"/>
                  <a:pt x="14865" y="3106"/>
                </a:cubicBezTo>
                <a:cubicBezTo>
                  <a:pt x="14859" y="3106"/>
                  <a:pt x="14859" y="3106"/>
                  <a:pt x="14859" y="3095"/>
                </a:cubicBezTo>
                <a:cubicBezTo>
                  <a:pt x="14854" y="3095"/>
                  <a:pt x="14848" y="3095"/>
                  <a:pt x="14848" y="3095"/>
                </a:cubicBezTo>
                <a:cubicBezTo>
                  <a:pt x="14843" y="3095"/>
                  <a:pt x="14837" y="3095"/>
                  <a:pt x="14837" y="3095"/>
                </a:cubicBezTo>
                <a:cubicBezTo>
                  <a:pt x="14831" y="3095"/>
                  <a:pt x="14820" y="3095"/>
                  <a:pt x="14814" y="3095"/>
                </a:cubicBezTo>
                <a:cubicBezTo>
                  <a:pt x="14814" y="3095"/>
                  <a:pt x="14809" y="3106"/>
                  <a:pt x="14803" y="3106"/>
                </a:cubicBezTo>
                <a:cubicBezTo>
                  <a:pt x="14798" y="3106"/>
                  <a:pt x="14792" y="3106"/>
                  <a:pt x="14786" y="3106"/>
                </a:cubicBezTo>
                <a:cubicBezTo>
                  <a:pt x="14786" y="3106"/>
                  <a:pt x="14775" y="3106"/>
                  <a:pt x="14775" y="3116"/>
                </a:cubicBezTo>
                <a:cubicBezTo>
                  <a:pt x="14775" y="3116"/>
                  <a:pt x="14781" y="3116"/>
                  <a:pt x="14781" y="3116"/>
                </a:cubicBezTo>
                <a:cubicBezTo>
                  <a:pt x="14786" y="3127"/>
                  <a:pt x="14786" y="3127"/>
                  <a:pt x="14786" y="3127"/>
                </a:cubicBezTo>
                <a:cubicBezTo>
                  <a:pt x="14786" y="3138"/>
                  <a:pt x="14786" y="3149"/>
                  <a:pt x="14792" y="3159"/>
                </a:cubicBezTo>
                <a:cubicBezTo>
                  <a:pt x="14792" y="3159"/>
                  <a:pt x="14792" y="3159"/>
                  <a:pt x="14792" y="3170"/>
                </a:cubicBezTo>
                <a:cubicBezTo>
                  <a:pt x="14792" y="3170"/>
                  <a:pt x="14792" y="3181"/>
                  <a:pt x="14792" y="3181"/>
                </a:cubicBezTo>
                <a:cubicBezTo>
                  <a:pt x="14798" y="3192"/>
                  <a:pt x="14803" y="3192"/>
                  <a:pt x="14803" y="3192"/>
                </a:cubicBezTo>
                <a:cubicBezTo>
                  <a:pt x="14809" y="3202"/>
                  <a:pt x="14809" y="3192"/>
                  <a:pt x="14814" y="3202"/>
                </a:cubicBezTo>
                <a:cubicBezTo>
                  <a:pt x="14814" y="3202"/>
                  <a:pt x="14820" y="3202"/>
                  <a:pt x="14820" y="3202"/>
                </a:cubicBezTo>
                <a:cubicBezTo>
                  <a:pt x="14826" y="3213"/>
                  <a:pt x="14831" y="3224"/>
                  <a:pt x="14837" y="3224"/>
                </a:cubicBezTo>
                <a:cubicBezTo>
                  <a:pt x="14837" y="3224"/>
                  <a:pt x="14843" y="3224"/>
                  <a:pt x="14848" y="3224"/>
                </a:cubicBezTo>
                <a:cubicBezTo>
                  <a:pt x="14848" y="3224"/>
                  <a:pt x="14848" y="3224"/>
                  <a:pt x="14854" y="3224"/>
                </a:cubicBezTo>
                <a:cubicBezTo>
                  <a:pt x="14854" y="3235"/>
                  <a:pt x="14859" y="3245"/>
                  <a:pt x="14865" y="3245"/>
                </a:cubicBezTo>
                <a:cubicBezTo>
                  <a:pt x="14865" y="3245"/>
                  <a:pt x="14871" y="3245"/>
                  <a:pt x="14871" y="3245"/>
                </a:cubicBezTo>
                <a:cubicBezTo>
                  <a:pt x="14871" y="3245"/>
                  <a:pt x="14871" y="3235"/>
                  <a:pt x="14876" y="3235"/>
                </a:cubicBezTo>
                <a:cubicBezTo>
                  <a:pt x="14876" y="3245"/>
                  <a:pt x="14876" y="3245"/>
                  <a:pt x="14882" y="3245"/>
                </a:cubicBezTo>
                <a:cubicBezTo>
                  <a:pt x="14882" y="3256"/>
                  <a:pt x="14888" y="3245"/>
                  <a:pt x="14893" y="3245"/>
                </a:cubicBezTo>
                <a:cubicBezTo>
                  <a:pt x="14893" y="3245"/>
                  <a:pt x="14899" y="3245"/>
                  <a:pt x="14899" y="3245"/>
                </a:cubicBezTo>
                <a:cubicBezTo>
                  <a:pt x="14899" y="3235"/>
                  <a:pt x="14905" y="3235"/>
                  <a:pt x="14905" y="3235"/>
                </a:cubicBezTo>
                <a:cubicBezTo>
                  <a:pt x="14910" y="3245"/>
                  <a:pt x="14899" y="3256"/>
                  <a:pt x="14905" y="3256"/>
                </a:cubicBezTo>
                <a:cubicBezTo>
                  <a:pt x="14905" y="3256"/>
                  <a:pt x="14910" y="3256"/>
                  <a:pt x="14910" y="3256"/>
                </a:cubicBezTo>
                <a:cubicBezTo>
                  <a:pt x="14916" y="3256"/>
                  <a:pt x="14916" y="3256"/>
                  <a:pt x="14921" y="3256"/>
                </a:cubicBezTo>
                <a:cubicBezTo>
                  <a:pt x="14921" y="3256"/>
                  <a:pt x="14927" y="3256"/>
                  <a:pt x="14927" y="3267"/>
                </a:cubicBezTo>
                <a:cubicBezTo>
                  <a:pt x="14927" y="3267"/>
                  <a:pt x="14921" y="3278"/>
                  <a:pt x="14921" y="3288"/>
                </a:cubicBezTo>
                <a:cubicBezTo>
                  <a:pt x="14921" y="3299"/>
                  <a:pt x="14927" y="3299"/>
                  <a:pt x="14927" y="3299"/>
                </a:cubicBezTo>
                <a:cubicBezTo>
                  <a:pt x="14927" y="3299"/>
                  <a:pt x="14933" y="3310"/>
                  <a:pt x="14933" y="3310"/>
                </a:cubicBezTo>
                <a:cubicBezTo>
                  <a:pt x="14933" y="3310"/>
                  <a:pt x="14933" y="3299"/>
                  <a:pt x="14933" y="3299"/>
                </a:cubicBezTo>
                <a:cubicBezTo>
                  <a:pt x="14938" y="3299"/>
                  <a:pt x="14938" y="3299"/>
                  <a:pt x="14944" y="3299"/>
                </a:cubicBezTo>
                <a:cubicBezTo>
                  <a:pt x="14944" y="3310"/>
                  <a:pt x="14938" y="3310"/>
                  <a:pt x="14938" y="3310"/>
                </a:cubicBezTo>
                <a:cubicBezTo>
                  <a:pt x="14938" y="3310"/>
                  <a:pt x="14938" y="3321"/>
                  <a:pt x="14938" y="3321"/>
                </a:cubicBezTo>
                <a:cubicBezTo>
                  <a:pt x="14938" y="3321"/>
                  <a:pt x="14933" y="3331"/>
                  <a:pt x="14933" y="3331"/>
                </a:cubicBezTo>
                <a:cubicBezTo>
                  <a:pt x="14938" y="3331"/>
                  <a:pt x="14938" y="3331"/>
                  <a:pt x="14938" y="3331"/>
                </a:cubicBezTo>
                <a:cubicBezTo>
                  <a:pt x="14944" y="3331"/>
                  <a:pt x="14944" y="3321"/>
                  <a:pt x="14944" y="3321"/>
                </a:cubicBezTo>
                <a:cubicBezTo>
                  <a:pt x="14950" y="3321"/>
                  <a:pt x="14950" y="3321"/>
                  <a:pt x="14950" y="3331"/>
                </a:cubicBezTo>
                <a:cubicBezTo>
                  <a:pt x="14950" y="3331"/>
                  <a:pt x="14950" y="3331"/>
                  <a:pt x="14950" y="3331"/>
                </a:cubicBezTo>
                <a:cubicBezTo>
                  <a:pt x="14944" y="3331"/>
                  <a:pt x="14944" y="3331"/>
                  <a:pt x="14944" y="3331"/>
                </a:cubicBezTo>
                <a:cubicBezTo>
                  <a:pt x="14938" y="3342"/>
                  <a:pt x="14938" y="3342"/>
                  <a:pt x="14933" y="3342"/>
                </a:cubicBezTo>
                <a:cubicBezTo>
                  <a:pt x="14927" y="3331"/>
                  <a:pt x="14927" y="3331"/>
                  <a:pt x="14921" y="3321"/>
                </a:cubicBezTo>
                <a:cubicBezTo>
                  <a:pt x="14916" y="3321"/>
                  <a:pt x="14910" y="3331"/>
                  <a:pt x="14905" y="3321"/>
                </a:cubicBezTo>
                <a:cubicBezTo>
                  <a:pt x="14905" y="3321"/>
                  <a:pt x="14905" y="3321"/>
                  <a:pt x="14905" y="3321"/>
                </a:cubicBezTo>
                <a:cubicBezTo>
                  <a:pt x="14899" y="3310"/>
                  <a:pt x="14899" y="3310"/>
                  <a:pt x="14899" y="3310"/>
                </a:cubicBezTo>
                <a:cubicBezTo>
                  <a:pt x="14899" y="3299"/>
                  <a:pt x="14899" y="3288"/>
                  <a:pt x="14899" y="3288"/>
                </a:cubicBezTo>
                <a:cubicBezTo>
                  <a:pt x="14893" y="3278"/>
                  <a:pt x="14888" y="3278"/>
                  <a:pt x="14888" y="3278"/>
                </a:cubicBezTo>
                <a:cubicBezTo>
                  <a:pt x="14882" y="3278"/>
                  <a:pt x="14876" y="3278"/>
                  <a:pt x="14871" y="3278"/>
                </a:cubicBezTo>
                <a:cubicBezTo>
                  <a:pt x="14859" y="3278"/>
                  <a:pt x="14854" y="3278"/>
                  <a:pt x="14848" y="3278"/>
                </a:cubicBezTo>
                <a:cubicBezTo>
                  <a:pt x="14848" y="3278"/>
                  <a:pt x="14843" y="3278"/>
                  <a:pt x="14843" y="3278"/>
                </a:cubicBezTo>
                <a:cubicBezTo>
                  <a:pt x="14843" y="3288"/>
                  <a:pt x="14843" y="3288"/>
                  <a:pt x="14837" y="3288"/>
                </a:cubicBezTo>
                <a:cubicBezTo>
                  <a:pt x="14837" y="3288"/>
                  <a:pt x="14831" y="3288"/>
                  <a:pt x="14837" y="3288"/>
                </a:cubicBezTo>
                <a:cubicBezTo>
                  <a:pt x="14837" y="3278"/>
                  <a:pt x="14837" y="3278"/>
                  <a:pt x="14837" y="3278"/>
                </a:cubicBezTo>
                <a:cubicBezTo>
                  <a:pt x="14837" y="3267"/>
                  <a:pt x="14831" y="3278"/>
                  <a:pt x="14831" y="3278"/>
                </a:cubicBezTo>
                <a:cubicBezTo>
                  <a:pt x="14826" y="3278"/>
                  <a:pt x="14826" y="3267"/>
                  <a:pt x="14826" y="3267"/>
                </a:cubicBezTo>
                <a:cubicBezTo>
                  <a:pt x="14820" y="3267"/>
                  <a:pt x="14814" y="3267"/>
                  <a:pt x="14809" y="3267"/>
                </a:cubicBezTo>
                <a:cubicBezTo>
                  <a:pt x="14803" y="3267"/>
                  <a:pt x="14798" y="3267"/>
                  <a:pt x="14792" y="3267"/>
                </a:cubicBezTo>
                <a:cubicBezTo>
                  <a:pt x="14786" y="3267"/>
                  <a:pt x="14786" y="3267"/>
                  <a:pt x="14781" y="3267"/>
                </a:cubicBezTo>
                <a:cubicBezTo>
                  <a:pt x="14775" y="3256"/>
                  <a:pt x="14769" y="3256"/>
                  <a:pt x="14764" y="3256"/>
                </a:cubicBezTo>
                <a:cubicBezTo>
                  <a:pt x="14764" y="3256"/>
                  <a:pt x="14764" y="3245"/>
                  <a:pt x="14758" y="3245"/>
                </a:cubicBezTo>
                <a:cubicBezTo>
                  <a:pt x="14758" y="3245"/>
                  <a:pt x="14758" y="3256"/>
                  <a:pt x="14753" y="3256"/>
                </a:cubicBezTo>
                <a:cubicBezTo>
                  <a:pt x="14753" y="3245"/>
                  <a:pt x="14753" y="3245"/>
                  <a:pt x="14747" y="3245"/>
                </a:cubicBezTo>
                <a:cubicBezTo>
                  <a:pt x="14741" y="3245"/>
                  <a:pt x="14736" y="3245"/>
                  <a:pt x="14736" y="3235"/>
                </a:cubicBezTo>
                <a:cubicBezTo>
                  <a:pt x="14730" y="3235"/>
                  <a:pt x="14730" y="3213"/>
                  <a:pt x="14730" y="3213"/>
                </a:cubicBezTo>
                <a:cubicBezTo>
                  <a:pt x="14736" y="3202"/>
                  <a:pt x="14736" y="3224"/>
                  <a:pt x="14741" y="3213"/>
                </a:cubicBezTo>
                <a:cubicBezTo>
                  <a:pt x="14741" y="3213"/>
                  <a:pt x="14741" y="3213"/>
                  <a:pt x="14741" y="3202"/>
                </a:cubicBezTo>
                <a:cubicBezTo>
                  <a:pt x="14747" y="3202"/>
                  <a:pt x="14747" y="3202"/>
                  <a:pt x="14747" y="3202"/>
                </a:cubicBezTo>
                <a:cubicBezTo>
                  <a:pt x="14753" y="3192"/>
                  <a:pt x="14747" y="3192"/>
                  <a:pt x="14741" y="3181"/>
                </a:cubicBezTo>
                <a:cubicBezTo>
                  <a:pt x="14736" y="3170"/>
                  <a:pt x="14747" y="3170"/>
                  <a:pt x="14741" y="3170"/>
                </a:cubicBezTo>
                <a:cubicBezTo>
                  <a:pt x="14741" y="3159"/>
                  <a:pt x="14741" y="3159"/>
                  <a:pt x="14741" y="3159"/>
                </a:cubicBezTo>
                <a:cubicBezTo>
                  <a:pt x="14736" y="3149"/>
                  <a:pt x="14736" y="3149"/>
                  <a:pt x="14736" y="3149"/>
                </a:cubicBezTo>
                <a:cubicBezTo>
                  <a:pt x="14730" y="3138"/>
                  <a:pt x="14730" y="3127"/>
                  <a:pt x="14730" y="3116"/>
                </a:cubicBezTo>
                <a:cubicBezTo>
                  <a:pt x="14730" y="3106"/>
                  <a:pt x="14736" y="3106"/>
                  <a:pt x="14736" y="3095"/>
                </a:cubicBezTo>
                <a:cubicBezTo>
                  <a:pt x="14741" y="3095"/>
                  <a:pt x="14741" y="3095"/>
                  <a:pt x="14741" y="3095"/>
                </a:cubicBezTo>
                <a:cubicBezTo>
                  <a:pt x="14741" y="3084"/>
                  <a:pt x="14741" y="3084"/>
                  <a:pt x="14747" y="3073"/>
                </a:cubicBezTo>
                <a:cubicBezTo>
                  <a:pt x="14747" y="3073"/>
                  <a:pt x="14747" y="3073"/>
                  <a:pt x="14747" y="3063"/>
                </a:cubicBezTo>
                <a:cubicBezTo>
                  <a:pt x="14747" y="3063"/>
                  <a:pt x="14747" y="3052"/>
                  <a:pt x="14747" y="3052"/>
                </a:cubicBezTo>
                <a:cubicBezTo>
                  <a:pt x="14747" y="3052"/>
                  <a:pt x="14753" y="3041"/>
                  <a:pt x="14753" y="3041"/>
                </a:cubicBezTo>
                <a:cubicBezTo>
                  <a:pt x="14753" y="3041"/>
                  <a:pt x="14753" y="3041"/>
                  <a:pt x="14758" y="3030"/>
                </a:cubicBezTo>
                <a:cubicBezTo>
                  <a:pt x="14764" y="3030"/>
                  <a:pt x="14758" y="3020"/>
                  <a:pt x="14758" y="3009"/>
                </a:cubicBezTo>
                <a:cubicBezTo>
                  <a:pt x="14753" y="3009"/>
                  <a:pt x="14753" y="2998"/>
                  <a:pt x="14753" y="2987"/>
                </a:cubicBezTo>
                <a:cubicBezTo>
                  <a:pt x="14753" y="2966"/>
                  <a:pt x="14747" y="2955"/>
                  <a:pt x="14741" y="2944"/>
                </a:cubicBezTo>
                <a:cubicBezTo>
                  <a:pt x="14736" y="2934"/>
                  <a:pt x="14736" y="2934"/>
                  <a:pt x="14730" y="2923"/>
                </a:cubicBezTo>
                <a:cubicBezTo>
                  <a:pt x="14730" y="2923"/>
                  <a:pt x="14724" y="2912"/>
                  <a:pt x="14719" y="2901"/>
                </a:cubicBezTo>
                <a:cubicBezTo>
                  <a:pt x="14719" y="2901"/>
                  <a:pt x="14719" y="2891"/>
                  <a:pt x="14713" y="2891"/>
                </a:cubicBezTo>
                <a:cubicBezTo>
                  <a:pt x="14708" y="2880"/>
                  <a:pt x="14702" y="2891"/>
                  <a:pt x="14702" y="2901"/>
                </a:cubicBezTo>
                <a:cubicBezTo>
                  <a:pt x="14696" y="2901"/>
                  <a:pt x="14696" y="2901"/>
                  <a:pt x="14696" y="2901"/>
                </a:cubicBezTo>
                <a:cubicBezTo>
                  <a:pt x="14696" y="2912"/>
                  <a:pt x="14696" y="2912"/>
                  <a:pt x="14702" y="2912"/>
                </a:cubicBezTo>
                <a:cubicBezTo>
                  <a:pt x="14708" y="2912"/>
                  <a:pt x="14708" y="2923"/>
                  <a:pt x="14708" y="2934"/>
                </a:cubicBezTo>
                <a:cubicBezTo>
                  <a:pt x="14713" y="2944"/>
                  <a:pt x="14719" y="2944"/>
                  <a:pt x="14719" y="2955"/>
                </a:cubicBezTo>
                <a:cubicBezTo>
                  <a:pt x="14719" y="2977"/>
                  <a:pt x="14719" y="2987"/>
                  <a:pt x="14719" y="2998"/>
                </a:cubicBezTo>
                <a:cubicBezTo>
                  <a:pt x="14719" y="3009"/>
                  <a:pt x="14719" y="3020"/>
                  <a:pt x="14719" y="3041"/>
                </a:cubicBezTo>
                <a:cubicBezTo>
                  <a:pt x="14719" y="3052"/>
                  <a:pt x="14713" y="3052"/>
                  <a:pt x="14708" y="3063"/>
                </a:cubicBezTo>
                <a:cubicBezTo>
                  <a:pt x="14702" y="3073"/>
                  <a:pt x="14696" y="3073"/>
                  <a:pt x="14691" y="3084"/>
                </a:cubicBezTo>
                <a:cubicBezTo>
                  <a:pt x="14685" y="3084"/>
                  <a:pt x="14679" y="3084"/>
                  <a:pt x="14674" y="3095"/>
                </a:cubicBezTo>
                <a:cubicBezTo>
                  <a:pt x="14668" y="3095"/>
                  <a:pt x="14663" y="3106"/>
                  <a:pt x="14657" y="3106"/>
                </a:cubicBezTo>
                <a:cubicBezTo>
                  <a:pt x="14646" y="3116"/>
                  <a:pt x="14634" y="3116"/>
                  <a:pt x="14623" y="3127"/>
                </a:cubicBezTo>
                <a:cubicBezTo>
                  <a:pt x="14623" y="3127"/>
                  <a:pt x="14618" y="3127"/>
                  <a:pt x="14618" y="3138"/>
                </a:cubicBezTo>
                <a:cubicBezTo>
                  <a:pt x="14612" y="3149"/>
                  <a:pt x="14618" y="3149"/>
                  <a:pt x="14618" y="3159"/>
                </a:cubicBezTo>
                <a:cubicBezTo>
                  <a:pt x="14618" y="3170"/>
                  <a:pt x="14612" y="3170"/>
                  <a:pt x="14612" y="3170"/>
                </a:cubicBezTo>
                <a:cubicBezTo>
                  <a:pt x="14606" y="3181"/>
                  <a:pt x="14606" y="3181"/>
                  <a:pt x="14601" y="3192"/>
                </a:cubicBezTo>
                <a:cubicBezTo>
                  <a:pt x="14601" y="3202"/>
                  <a:pt x="14595" y="3202"/>
                  <a:pt x="14595" y="3213"/>
                </a:cubicBezTo>
                <a:cubicBezTo>
                  <a:pt x="14589" y="3213"/>
                  <a:pt x="14584" y="3224"/>
                  <a:pt x="14589" y="3224"/>
                </a:cubicBezTo>
                <a:cubicBezTo>
                  <a:pt x="14595" y="3224"/>
                  <a:pt x="14601" y="3235"/>
                  <a:pt x="14601" y="3235"/>
                </a:cubicBezTo>
                <a:cubicBezTo>
                  <a:pt x="14606" y="3235"/>
                  <a:pt x="14612" y="3245"/>
                  <a:pt x="14618" y="3245"/>
                </a:cubicBezTo>
                <a:cubicBezTo>
                  <a:pt x="14618" y="3256"/>
                  <a:pt x="14623" y="3267"/>
                  <a:pt x="14623" y="3267"/>
                </a:cubicBezTo>
                <a:cubicBezTo>
                  <a:pt x="14629" y="3278"/>
                  <a:pt x="14629" y="3288"/>
                  <a:pt x="14629" y="3299"/>
                </a:cubicBezTo>
                <a:cubicBezTo>
                  <a:pt x="14634" y="3310"/>
                  <a:pt x="14634" y="3310"/>
                  <a:pt x="14640" y="3310"/>
                </a:cubicBezTo>
                <a:cubicBezTo>
                  <a:pt x="14640" y="3321"/>
                  <a:pt x="14646" y="3321"/>
                  <a:pt x="14646" y="3331"/>
                </a:cubicBezTo>
                <a:cubicBezTo>
                  <a:pt x="14646" y="3331"/>
                  <a:pt x="14646" y="3342"/>
                  <a:pt x="14646" y="3353"/>
                </a:cubicBezTo>
                <a:cubicBezTo>
                  <a:pt x="14646" y="3364"/>
                  <a:pt x="14657" y="3364"/>
                  <a:pt x="14663" y="3374"/>
                </a:cubicBezTo>
                <a:cubicBezTo>
                  <a:pt x="14668" y="3385"/>
                  <a:pt x="14668" y="3396"/>
                  <a:pt x="14668" y="3407"/>
                </a:cubicBezTo>
                <a:cubicBezTo>
                  <a:pt x="14668" y="3417"/>
                  <a:pt x="14657" y="3439"/>
                  <a:pt x="14651" y="3450"/>
                </a:cubicBezTo>
                <a:cubicBezTo>
                  <a:pt x="14651" y="3460"/>
                  <a:pt x="14646" y="3460"/>
                  <a:pt x="14646" y="3471"/>
                </a:cubicBezTo>
                <a:cubicBezTo>
                  <a:pt x="14640" y="3482"/>
                  <a:pt x="14634" y="3482"/>
                  <a:pt x="14634" y="3493"/>
                </a:cubicBezTo>
                <a:cubicBezTo>
                  <a:pt x="14629" y="3493"/>
                  <a:pt x="14629" y="3503"/>
                  <a:pt x="14629" y="3503"/>
                </a:cubicBezTo>
                <a:cubicBezTo>
                  <a:pt x="14629" y="3503"/>
                  <a:pt x="14629" y="3503"/>
                  <a:pt x="14629" y="3514"/>
                </a:cubicBezTo>
                <a:cubicBezTo>
                  <a:pt x="14634" y="3514"/>
                  <a:pt x="14634" y="3525"/>
                  <a:pt x="14629" y="3536"/>
                </a:cubicBezTo>
                <a:cubicBezTo>
                  <a:pt x="14629" y="3546"/>
                  <a:pt x="14629" y="3546"/>
                  <a:pt x="14623" y="3557"/>
                </a:cubicBezTo>
                <a:cubicBezTo>
                  <a:pt x="14623" y="3568"/>
                  <a:pt x="14623" y="3579"/>
                  <a:pt x="14618" y="3589"/>
                </a:cubicBezTo>
                <a:cubicBezTo>
                  <a:pt x="14618" y="3589"/>
                  <a:pt x="14618" y="3589"/>
                  <a:pt x="14618" y="3600"/>
                </a:cubicBezTo>
                <a:cubicBezTo>
                  <a:pt x="14618" y="3600"/>
                  <a:pt x="14623" y="3611"/>
                  <a:pt x="14623" y="3611"/>
                </a:cubicBezTo>
                <a:cubicBezTo>
                  <a:pt x="14629" y="3611"/>
                  <a:pt x="14629" y="3621"/>
                  <a:pt x="14629" y="3632"/>
                </a:cubicBezTo>
                <a:cubicBezTo>
                  <a:pt x="14634" y="3643"/>
                  <a:pt x="14640" y="3643"/>
                  <a:pt x="14640" y="3664"/>
                </a:cubicBezTo>
                <a:cubicBezTo>
                  <a:pt x="14640" y="3675"/>
                  <a:pt x="14640" y="3686"/>
                  <a:pt x="14634" y="3697"/>
                </a:cubicBezTo>
                <a:cubicBezTo>
                  <a:pt x="14634" y="3707"/>
                  <a:pt x="14634" y="3718"/>
                  <a:pt x="14634" y="3718"/>
                </a:cubicBezTo>
                <a:cubicBezTo>
                  <a:pt x="14640" y="3729"/>
                  <a:pt x="14640" y="3729"/>
                  <a:pt x="14640" y="3729"/>
                </a:cubicBezTo>
                <a:cubicBezTo>
                  <a:pt x="14640" y="3729"/>
                  <a:pt x="14646" y="3740"/>
                  <a:pt x="14646" y="3740"/>
                </a:cubicBezTo>
                <a:cubicBezTo>
                  <a:pt x="14651" y="3750"/>
                  <a:pt x="14651" y="3729"/>
                  <a:pt x="14657" y="3729"/>
                </a:cubicBezTo>
                <a:cubicBezTo>
                  <a:pt x="14663" y="3718"/>
                  <a:pt x="14663" y="3729"/>
                  <a:pt x="14668" y="3718"/>
                </a:cubicBezTo>
                <a:cubicBezTo>
                  <a:pt x="14674" y="3718"/>
                  <a:pt x="14674" y="3718"/>
                  <a:pt x="14674" y="3718"/>
                </a:cubicBezTo>
                <a:cubicBezTo>
                  <a:pt x="14679" y="3729"/>
                  <a:pt x="14679" y="3729"/>
                  <a:pt x="14685" y="3729"/>
                </a:cubicBezTo>
                <a:cubicBezTo>
                  <a:pt x="14685" y="3729"/>
                  <a:pt x="14691" y="3729"/>
                  <a:pt x="14696" y="3740"/>
                </a:cubicBezTo>
                <a:cubicBezTo>
                  <a:pt x="14708" y="3740"/>
                  <a:pt x="14713" y="3740"/>
                  <a:pt x="14719" y="3729"/>
                </a:cubicBezTo>
                <a:cubicBezTo>
                  <a:pt x="14724" y="3729"/>
                  <a:pt x="14724" y="3718"/>
                  <a:pt x="14730" y="3707"/>
                </a:cubicBezTo>
                <a:cubicBezTo>
                  <a:pt x="14736" y="3707"/>
                  <a:pt x="14741" y="3707"/>
                  <a:pt x="14747" y="3707"/>
                </a:cubicBezTo>
                <a:cubicBezTo>
                  <a:pt x="14753" y="3697"/>
                  <a:pt x="14758" y="3697"/>
                  <a:pt x="14764" y="3697"/>
                </a:cubicBezTo>
                <a:cubicBezTo>
                  <a:pt x="14769" y="3697"/>
                  <a:pt x="14775" y="3707"/>
                  <a:pt x="14781" y="3707"/>
                </a:cubicBezTo>
                <a:cubicBezTo>
                  <a:pt x="14786" y="3707"/>
                  <a:pt x="14792" y="3707"/>
                  <a:pt x="14798" y="3718"/>
                </a:cubicBezTo>
                <a:cubicBezTo>
                  <a:pt x="14798" y="3718"/>
                  <a:pt x="14803" y="3729"/>
                  <a:pt x="14809" y="3729"/>
                </a:cubicBezTo>
                <a:cubicBezTo>
                  <a:pt x="14814" y="3729"/>
                  <a:pt x="14820" y="3718"/>
                  <a:pt x="14820" y="3729"/>
                </a:cubicBezTo>
                <a:cubicBezTo>
                  <a:pt x="14826" y="3729"/>
                  <a:pt x="14831" y="3740"/>
                  <a:pt x="14831" y="3750"/>
                </a:cubicBezTo>
                <a:cubicBezTo>
                  <a:pt x="14837" y="3750"/>
                  <a:pt x="14843" y="3750"/>
                  <a:pt x="14848" y="3750"/>
                </a:cubicBezTo>
                <a:cubicBezTo>
                  <a:pt x="14848" y="3750"/>
                  <a:pt x="14854" y="3750"/>
                  <a:pt x="14859" y="3761"/>
                </a:cubicBezTo>
                <a:cubicBezTo>
                  <a:pt x="14865" y="3761"/>
                  <a:pt x="14865" y="3772"/>
                  <a:pt x="14871" y="3772"/>
                </a:cubicBezTo>
                <a:cubicBezTo>
                  <a:pt x="14876" y="3772"/>
                  <a:pt x="14882" y="3772"/>
                  <a:pt x="14882" y="3783"/>
                </a:cubicBezTo>
                <a:cubicBezTo>
                  <a:pt x="14882" y="3793"/>
                  <a:pt x="14882" y="3804"/>
                  <a:pt x="14882" y="3815"/>
                </a:cubicBezTo>
                <a:cubicBezTo>
                  <a:pt x="14882" y="3826"/>
                  <a:pt x="14888" y="3826"/>
                  <a:pt x="14888" y="3836"/>
                </a:cubicBezTo>
                <a:cubicBezTo>
                  <a:pt x="14888" y="3847"/>
                  <a:pt x="14893" y="3858"/>
                  <a:pt x="14893" y="3858"/>
                </a:cubicBezTo>
                <a:cubicBezTo>
                  <a:pt x="14899" y="3858"/>
                  <a:pt x="14899" y="3869"/>
                  <a:pt x="14899" y="3869"/>
                </a:cubicBezTo>
                <a:cubicBezTo>
                  <a:pt x="14905" y="3879"/>
                  <a:pt x="14899" y="3879"/>
                  <a:pt x="14905" y="3890"/>
                </a:cubicBezTo>
                <a:cubicBezTo>
                  <a:pt x="14905" y="3890"/>
                  <a:pt x="14905" y="3890"/>
                  <a:pt x="14910" y="3890"/>
                </a:cubicBezTo>
                <a:cubicBezTo>
                  <a:pt x="14910" y="3901"/>
                  <a:pt x="14916" y="3901"/>
                  <a:pt x="14910" y="3912"/>
                </a:cubicBezTo>
                <a:cubicBezTo>
                  <a:pt x="14910" y="3912"/>
                  <a:pt x="14899" y="3912"/>
                  <a:pt x="14899" y="3912"/>
                </a:cubicBezTo>
                <a:cubicBezTo>
                  <a:pt x="14893" y="3912"/>
                  <a:pt x="14888" y="3912"/>
                  <a:pt x="14888" y="3922"/>
                </a:cubicBezTo>
                <a:cubicBezTo>
                  <a:pt x="14882" y="3922"/>
                  <a:pt x="14882" y="3933"/>
                  <a:pt x="14876" y="3944"/>
                </a:cubicBezTo>
                <a:cubicBezTo>
                  <a:pt x="14871" y="3944"/>
                  <a:pt x="14871" y="3955"/>
                  <a:pt x="14871" y="3965"/>
                </a:cubicBezTo>
                <a:cubicBezTo>
                  <a:pt x="14871" y="3976"/>
                  <a:pt x="14871" y="3976"/>
                  <a:pt x="14876" y="3976"/>
                </a:cubicBezTo>
                <a:cubicBezTo>
                  <a:pt x="14876" y="3976"/>
                  <a:pt x="14876" y="3976"/>
                  <a:pt x="14876" y="3987"/>
                </a:cubicBezTo>
                <a:cubicBezTo>
                  <a:pt x="14876" y="3987"/>
                  <a:pt x="14876" y="3987"/>
                  <a:pt x="14876" y="3998"/>
                </a:cubicBezTo>
                <a:cubicBezTo>
                  <a:pt x="14871" y="3998"/>
                  <a:pt x="14871" y="3998"/>
                  <a:pt x="14871" y="4008"/>
                </a:cubicBezTo>
                <a:cubicBezTo>
                  <a:pt x="14871" y="4008"/>
                  <a:pt x="14871" y="4008"/>
                  <a:pt x="14871" y="4019"/>
                </a:cubicBezTo>
                <a:cubicBezTo>
                  <a:pt x="14871" y="4019"/>
                  <a:pt x="14876" y="4019"/>
                  <a:pt x="14876" y="4019"/>
                </a:cubicBezTo>
                <a:cubicBezTo>
                  <a:pt x="14882" y="4019"/>
                  <a:pt x="14882" y="4030"/>
                  <a:pt x="14888" y="4030"/>
                </a:cubicBezTo>
                <a:cubicBezTo>
                  <a:pt x="14893" y="4019"/>
                  <a:pt x="14893" y="4019"/>
                  <a:pt x="14893" y="4019"/>
                </a:cubicBezTo>
                <a:cubicBezTo>
                  <a:pt x="14899" y="4019"/>
                  <a:pt x="14899" y="4030"/>
                  <a:pt x="14899" y="4030"/>
                </a:cubicBezTo>
                <a:cubicBezTo>
                  <a:pt x="14899" y="4041"/>
                  <a:pt x="14905" y="4030"/>
                  <a:pt x="14910" y="4030"/>
                </a:cubicBezTo>
                <a:cubicBezTo>
                  <a:pt x="14916" y="4030"/>
                  <a:pt x="14916" y="4041"/>
                  <a:pt x="14921" y="4041"/>
                </a:cubicBezTo>
                <a:cubicBezTo>
                  <a:pt x="14927" y="4041"/>
                  <a:pt x="14927" y="4041"/>
                  <a:pt x="14927" y="4041"/>
                </a:cubicBezTo>
                <a:cubicBezTo>
                  <a:pt x="14933" y="4041"/>
                  <a:pt x="14933" y="4041"/>
                  <a:pt x="14933" y="4041"/>
                </a:cubicBezTo>
                <a:cubicBezTo>
                  <a:pt x="14938" y="4041"/>
                  <a:pt x="14938" y="4041"/>
                  <a:pt x="14938" y="4041"/>
                </a:cubicBezTo>
                <a:cubicBezTo>
                  <a:pt x="14944" y="4041"/>
                  <a:pt x="14944" y="4041"/>
                  <a:pt x="14944" y="4041"/>
                </a:cubicBezTo>
                <a:cubicBezTo>
                  <a:pt x="14938" y="4041"/>
                  <a:pt x="14938" y="4041"/>
                  <a:pt x="14938" y="4051"/>
                </a:cubicBezTo>
                <a:cubicBezTo>
                  <a:pt x="14938" y="4051"/>
                  <a:pt x="14944" y="4051"/>
                  <a:pt x="14944" y="4051"/>
                </a:cubicBezTo>
                <a:cubicBezTo>
                  <a:pt x="14950" y="4051"/>
                  <a:pt x="14950" y="4051"/>
                  <a:pt x="14955" y="4041"/>
                </a:cubicBezTo>
                <a:cubicBezTo>
                  <a:pt x="14961" y="4041"/>
                  <a:pt x="14961" y="4051"/>
                  <a:pt x="14966" y="4051"/>
                </a:cubicBezTo>
                <a:cubicBezTo>
                  <a:pt x="14966" y="4062"/>
                  <a:pt x="14961" y="4051"/>
                  <a:pt x="14955" y="4051"/>
                </a:cubicBezTo>
                <a:cubicBezTo>
                  <a:pt x="14955" y="4051"/>
                  <a:pt x="14950" y="4051"/>
                  <a:pt x="14950" y="4051"/>
                </a:cubicBezTo>
                <a:cubicBezTo>
                  <a:pt x="14944" y="4062"/>
                  <a:pt x="14938" y="4062"/>
                  <a:pt x="14938" y="4051"/>
                </a:cubicBezTo>
                <a:cubicBezTo>
                  <a:pt x="14933" y="4051"/>
                  <a:pt x="14933" y="4051"/>
                  <a:pt x="14933" y="4051"/>
                </a:cubicBezTo>
                <a:cubicBezTo>
                  <a:pt x="14927" y="4062"/>
                  <a:pt x="14927" y="4062"/>
                  <a:pt x="14921" y="4062"/>
                </a:cubicBezTo>
                <a:cubicBezTo>
                  <a:pt x="14921" y="4051"/>
                  <a:pt x="14916" y="4051"/>
                  <a:pt x="14916" y="4051"/>
                </a:cubicBezTo>
                <a:cubicBezTo>
                  <a:pt x="14910" y="4051"/>
                  <a:pt x="14905" y="4062"/>
                  <a:pt x="14905" y="4062"/>
                </a:cubicBezTo>
                <a:cubicBezTo>
                  <a:pt x="14899" y="4062"/>
                  <a:pt x="14893" y="4062"/>
                  <a:pt x="14888" y="4062"/>
                </a:cubicBezTo>
                <a:cubicBezTo>
                  <a:pt x="14882" y="4062"/>
                  <a:pt x="14882" y="4051"/>
                  <a:pt x="14876" y="4041"/>
                </a:cubicBezTo>
                <a:cubicBezTo>
                  <a:pt x="14876" y="4041"/>
                  <a:pt x="14871" y="4041"/>
                  <a:pt x="14871" y="4030"/>
                </a:cubicBezTo>
                <a:cubicBezTo>
                  <a:pt x="14865" y="4030"/>
                  <a:pt x="14865" y="4030"/>
                  <a:pt x="14859" y="4019"/>
                </a:cubicBezTo>
                <a:cubicBezTo>
                  <a:pt x="14859" y="4019"/>
                  <a:pt x="14854" y="4019"/>
                  <a:pt x="14854" y="4008"/>
                </a:cubicBezTo>
                <a:cubicBezTo>
                  <a:pt x="14854" y="4008"/>
                  <a:pt x="14848" y="4008"/>
                  <a:pt x="14848" y="4008"/>
                </a:cubicBezTo>
                <a:cubicBezTo>
                  <a:pt x="14848" y="4008"/>
                  <a:pt x="14848" y="3998"/>
                  <a:pt x="14848" y="3998"/>
                </a:cubicBezTo>
                <a:cubicBezTo>
                  <a:pt x="14854" y="4008"/>
                  <a:pt x="14859" y="4008"/>
                  <a:pt x="14859" y="3998"/>
                </a:cubicBezTo>
                <a:cubicBezTo>
                  <a:pt x="14859" y="3998"/>
                  <a:pt x="14859" y="3998"/>
                  <a:pt x="14859" y="3987"/>
                </a:cubicBezTo>
                <a:cubicBezTo>
                  <a:pt x="14859" y="3987"/>
                  <a:pt x="14859" y="3987"/>
                  <a:pt x="14859" y="3987"/>
                </a:cubicBezTo>
                <a:cubicBezTo>
                  <a:pt x="14859" y="3987"/>
                  <a:pt x="14859" y="3976"/>
                  <a:pt x="14859" y="3976"/>
                </a:cubicBezTo>
                <a:cubicBezTo>
                  <a:pt x="14859" y="3965"/>
                  <a:pt x="14859" y="3955"/>
                  <a:pt x="14859" y="3944"/>
                </a:cubicBezTo>
                <a:cubicBezTo>
                  <a:pt x="14859" y="3933"/>
                  <a:pt x="14865" y="3933"/>
                  <a:pt x="14865" y="3922"/>
                </a:cubicBezTo>
                <a:cubicBezTo>
                  <a:pt x="14865" y="3912"/>
                  <a:pt x="14854" y="3912"/>
                  <a:pt x="14854" y="3901"/>
                </a:cubicBezTo>
                <a:cubicBezTo>
                  <a:pt x="14854" y="3901"/>
                  <a:pt x="14854" y="3890"/>
                  <a:pt x="14859" y="3879"/>
                </a:cubicBezTo>
                <a:cubicBezTo>
                  <a:pt x="14859" y="3869"/>
                  <a:pt x="14865" y="3847"/>
                  <a:pt x="14854" y="3847"/>
                </a:cubicBezTo>
                <a:cubicBezTo>
                  <a:pt x="14854" y="3836"/>
                  <a:pt x="14854" y="3836"/>
                  <a:pt x="14848" y="3836"/>
                </a:cubicBezTo>
                <a:cubicBezTo>
                  <a:pt x="14848" y="3836"/>
                  <a:pt x="14848" y="3836"/>
                  <a:pt x="14848" y="3836"/>
                </a:cubicBezTo>
                <a:cubicBezTo>
                  <a:pt x="14843" y="3836"/>
                  <a:pt x="14837" y="3826"/>
                  <a:pt x="14837" y="3815"/>
                </a:cubicBezTo>
                <a:cubicBezTo>
                  <a:pt x="14837" y="3815"/>
                  <a:pt x="14831" y="3815"/>
                  <a:pt x="14831" y="3804"/>
                </a:cubicBezTo>
                <a:cubicBezTo>
                  <a:pt x="14831" y="3804"/>
                  <a:pt x="14826" y="3793"/>
                  <a:pt x="14826" y="3783"/>
                </a:cubicBezTo>
                <a:cubicBezTo>
                  <a:pt x="14820" y="3772"/>
                  <a:pt x="14820" y="3772"/>
                  <a:pt x="14814" y="3761"/>
                </a:cubicBezTo>
                <a:cubicBezTo>
                  <a:pt x="14814" y="3750"/>
                  <a:pt x="14809" y="3750"/>
                  <a:pt x="14803" y="3750"/>
                </a:cubicBezTo>
                <a:cubicBezTo>
                  <a:pt x="14792" y="3761"/>
                  <a:pt x="14781" y="3761"/>
                  <a:pt x="14775" y="3761"/>
                </a:cubicBezTo>
                <a:cubicBezTo>
                  <a:pt x="14764" y="3772"/>
                  <a:pt x="14753" y="3772"/>
                  <a:pt x="14741" y="3783"/>
                </a:cubicBezTo>
                <a:cubicBezTo>
                  <a:pt x="14730" y="3783"/>
                  <a:pt x="14719" y="3793"/>
                  <a:pt x="14708" y="3804"/>
                </a:cubicBezTo>
                <a:cubicBezTo>
                  <a:pt x="14702" y="3804"/>
                  <a:pt x="14702" y="3804"/>
                  <a:pt x="14696" y="3804"/>
                </a:cubicBezTo>
                <a:cubicBezTo>
                  <a:pt x="14691" y="3804"/>
                  <a:pt x="14696" y="3804"/>
                  <a:pt x="14691" y="3815"/>
                </a:cubicBezTo>
                <a:cubicBezTo>
                  <a:pt x="14691" y="3815"/>
                  <a:pt x="14691" y="3815"/>
                  <a:pt x="14685" y="3815"/>
                </a:cubicBezTo>
                <a:cubicBezTo>
                  <a:pt x="14685" y="3815"/>
                  <a:pt x="14679" y="3815"/>
                  <a:pt x="14679" y="3815"/>
                </a:cubicBezTo>
                <a:cubicBezTo>
                  <a:pt x="14679" y="3826"/>
                  <a:pt x="14679" y="3826"/>
                  <a:pt x="14679" y="3826"/>
                </a:cubicBezTo>
                <a:cubicBezTo>
                  <a:pt x="14679" y="3826"/>
                  <a:pt x="14674" y="3836"/>
                  <a:pt x="14674" y="3836"/>
                </a:cubicBezTo>
                <a:cubicBezTo>
                  <a:pt x="14674" y="3847"/>
                  <a:pt x="14679" y="3847"/>
                  <a:pt x="14679" y="3858"/>
                </a:cubicBezTo>
                <a:cubicBezTo>
                  <a:pt x="14679" y="3858"/>
                  <a:pt x="14674" y="3869"/>
                  <a:pt x="14674" y="3869"/>
                </a:cubicBezTo>
                <a:cubicBezTo>
                  <a:pt x="14674" y="3879"/>
                  <a:pt x="14668" y="3879"/>
                  <a:pt x="14668" y="3879"/>
                </a:cubicBezTo>
                <a:cubicBezTo>
                  <a:pt x="14668" y="3890"/>
                  <a:pt x="14674" y="3890"/>
                  <a:pt x="14674" y="3890"/>
                </a:cubicBezTo>
                <a:cubicBezTo>
                  <a:pt x="14679" y="3901"/>
                  <a:pt x="14679" y="3901"/>
                  <a:pt x="14685" y="3912"/>
                </a:cubicBezTo>
                <a:cubicBezTo>
                  <a:pt x="14685" y="3912"/>
                  <a:pt x="14691" y="3922"/>
                  <a:pt x="14691" y="3922"/>
                </a:cubicBezTo>
                <a:cubicBezTo>
                  <a:pt x="14696" y="3933"/>
                  <a:pt x="14696" y="3944"/>
                  <a:pt x="14696" y="3955"/>
                </a:cubicBezTo>
                <a:cubicBezTo>
                  <a:pt x="14702" y="3965"/>
                  <a:pt x="14702" y="3965"/>
                  <a:pt x="14702" y="3976"/>
                </a:cubicBezTo>
                <a:cubicBezTo>
                  <a:pt x="14702" y="3976"/>
                  <a:pt x="14702" y="3976"/>
                  <a:pt x="14702" y="3976"/>
                </a:cubicBezTo>
                <a:cubicBezTo>
                  <a:pt x="14702" y="3987"/>
                  <a:pt x="14696" y="3987"/>
                  <a:pt x="14696" y="3998"/>
                </a:cubicBezTo>
                <a:cubicBezTo>
                  <a:pt x="14696" y="4008"/>
                  <a:pt x="14696" y="4008"/>
                  <a:pt x="14696" y="4019"/>
                </a:cubicBezTo>
                <a:cubicBezTo>
                  <a:pt x="14696" y="4030"/>
                  <a:pt x="14696" y="4041"/>
                  <a:pt x="14691" y="4041"/>
                </a:cubicBezTo>
                <a:cubicBezTo>
                  <a:pt x="14685" y="4051"/>
                  <a:pt x="14679" y="4062"/>
                  <a:pt x="14674" y="4062"/>
                </a:cubicBezTo>
                <a:cubicBezTo>
                  <a:pt x="14668" y="4073"/>
                  <a:pt x="14663" y="4073"/>
                  <a:pt x="14657" y="4084"/>
                </a:cubicBezTo>
                <a:cubicBezTo>
                  <a:pt x="14651" y="4094"/>
                  <a:pt x="14651" y="4094"/>
                  <a:pt x="14646" y="4105"/>
                </a:cubicBezTo>
                <a:cubicBezTo>
                  <a:pt x="14646" y="4105"/>
                  <a:pt x="14646" y="4116"/>
                  <a:pt x="14646" y="4116"/>
                </a:cubicBezTo>
                <a:cubicBezTo>
                  <a:pt x="14646" y="4116"/>
                  <a:pt x="14646" y="4127"/>
                  <a:pt x="14646" y="4127"/>
                </a:cubicBezTo>
                <a:cubicBezTo>
                  <a:pt x="14646" y="4148"/>
                  <a:pt x="14640" y="4170"/>
                  <a:pt x="14634" y="4180"/>
                </a:cubicBezTo>
                <a:cubicBezTo>
                  <a:pt x="14634" y="4191"/>
                  <a:pt x="14629" y="4191"/>
                  <a:pt x="14629" y="4191"/>
                </a:cubicBezTo>
                <a:cubicBezTo>
                  <a:pt x="14629" y="4191"/>
                  <a:pt x="14623" y="4191"/>
                  <a:pt x="14623" y="4202"/>
                </a:cubicBezTo>
                <a:cubicBezTo>
                  <a:pt x="14618" y="4202"/>
                  <a:pt x="14618" y="4202"/>
                  <a:pt x="14618" y="4213"/>
                </a:cubicBezTo>
                <a:cubicBezTo>
                  <a:pt x="14612" y="4213"/>
                  <a:pt x="14606" y="4213"/>
                  <a:pt x="14601" y="4223"/>
                </a:cubicBezTo>
                <a:cubicBezTo>
                  <a:pt x="14595" y="4223"/>
                  <a:pt x="14589" y="4234"/>
                  <a:pt x="14584" y="4234"/>
                </a:cubicBezTo>
                <a:cubicBezTo>
                  <a:pt x="14578" y="4245"/>
                  <a:pt x="14578" y="4245"/>
                  <a:pt x="14573" y="4256"/>
                </a:cubicBezTo>
                <a:cubicBezTo>
                  <a:pt x="14567" y="4256"/>
                  <a:pt x="14561" y="4256"/>
                  <a:pt x="14556" y="4256"/>
                </a:cubicBezTo>
                <a:cubicBezTo>
                  <a:pt x="14550" y="4256"/>
                  <a:pt x="14550" y="4266"/>
                  <a:pt x="14544" y="4266"/>
                </a:cubicBezTo>
                <a:cubicBezTo>
                  <a:pt x="14544" y="4277"/>
                  <a:pt x="14539" y="4277"/>
                  <a:pt x="14539" y="4277"/>
                </a:cubicBezTo>
                <a:cubicBezTo>
                  <a:pt x="14539" y="4277"/>
                  <a:pt x="14544" y="4277"/>
                  <a:pt x="14544" y="4288"/>
                </a:cubicBezTo>
                <a:cubicBezTo>
                  <a:pt x="14544" y="4288"/>
                  <a:pt x="14544" y="4299"/>
                  <a:pt x="14544" y="4309"/>
                </a:cubicBezTo>
                <a:cubicBezTo>
                  <a:pt x="14539" y="4320"/>
                  <a:pt x="14533" y="4320"/>
                  <a:pt x="14533" y="4331"/>
                </a:cubicBezTo>
                <a:cubicBezTo>
                  <a:pt x="14528" y="4331"/>
                  <a:pt x="14528" y="4331"/>
                  <a:pt x="14528" y="4331"/>
                </a:cubicBezTo>
                <a:cubicBezTo>
                  <a:pt x="14522" y="4331"/>
                  <a:pt x="14522" y="4331"/>
                  <a:pt x="14516" y="4331"/>
                </a:cubicBezTo>
                <a:cubicBezTo>
                  <a:pt x="14516" y="4331"/>
                  <a:pt x="14511" y="4331"/>
                  <a:pt x="14505" y="4331"/>
                </a:cubicBezTo>
                <a:cubicBezTo>
                  <a:pt x="14505" y="4320"/>
                  <a:pt x="14505" y="4309"/>
                  <a:pt x="14494" y="4309"/>
                </a:cubicBezTo>
                <a:cubicBezTo>
                  <a:pt x="14494" y="4309"/>
                  <a:pt x="14494" y="4309"/>
                  <a:pt x="14488" y="4309"/>
                </a:cubicBezTo>
                <a:cubicBezTo>
                  <a:pt x="14488" y="4309"/>
                  <a:pt x="14483" y="4309"/>
                  <a:pt x="14483" y="4309"/>
                </a:cubicBezTo>
                <a:cubicBezTo>
                  <a:pt x="14477" y="4299"/>
                  <a:pt x="14471" y="4299"/>
                  <a:pt x="14466" y="4299"/>
                </a:cubicBezTo>
                <a:cubicBezTo>
                  <a:pt x="14454" y="4299"/>
                  <a:pt x="14449" y="4299"/>
                  <a:pt x="14443" y="4309"/>
                </a:cubicBezTo>
                <a:cubicBezTo>
                  <a:pt x="14438" y="4309"/>
                  <a:pt x="14426" y="4320"/>
                  <a:pt x="14415" y="4309"/>
                </a:cubicBezTo>
                <a:cubicBezTo>
                  <a:pt x="14409" y="4309"/>
                  <a:pt x="14404" y="4309"/>
                  <a:pt x="14398" y="4299"/>
                </a:cubicBezTo>
                <a:cubicBezTo>
                  <a:pt x="14398" y="4299"/>
                  <a:pt x="14392" y="4299"/>
                  <a:pt x="14387" y="4299"/>
                </a:cubicBezTo>
                <a:cubicBezTo>
                  <a:pt x="14381" y="4288"/>
                  <a:pt x="14376" y="4277"/>
                  <a:pt x="14370" y="4277"/>
                </a:cubicBezTo>
                <a:cubicBezTo>
                  <a:pt x="14364" y="4277"/>
                  <a:pt x="14359" y="4277"/>
                  <a:pt x="14353" y="4277"/>
                </a:cubicBezTo>
                <a:cubicBezTo>
                  <a:pt x="14347" y="4277"/>
                  <a:pt x="14347" y="4266"/>
                  <a:pt x="14342" y="4266"/>
                </a:cubicBezTo>
                <a:cubicBezTo>
                  <a:pt x="14342" y="4256"/>
                  <a:pt x="14336" y="4256"/>
                  <a:pt x="14336" y="4245"/>
                </a:cubicBezTo>
                <a:cubicBezTo>
                  <a:pt x="14331" y="4245"/>
                  <a:pt x="14331" y="4234"/>
                  <a:pt x="14331" y="4223"/>
                </a:cubicBezTo>
                <a:cubicBezTo>
                  <a:pt x="14331" y="4223"/>
                  <a:pt x="14331" y="4223"/>
                  <a:pt x="14325" y="4213"/>
                </a:cubicBezTo>
                <a:cubicBezTo>
                  <a:pt x="14336" y="4213"/>
                  <a:pt x="14347" y="4213"/>
                  <a:pt x="14359" y="4213"/>
                </a:cubicBezTo>
                <a:cubicBezTo>
                  <a:pt x="14370" y="4213"/>
                  <a:pt x="14381" y="4202"/>
                  <a:pt x="14387" y="4213"/>
                </a:cubicBezTo>
                <a:cubicBezTo>
                  <a:pt x="14392" y="4213"/>
                  <a:pt x="14398" y="4213"/>
                  <a:pt x="14404" y="4223"/>
                </a:cubicBezTo>
                <a:cubicBezTo>
                  <a:pt x="14404" y="4234"/>
                  <a:pt x="14409" y="4234"/>
                  <a:pt x="14415" y="4245"/>
                </a:cubicBezTo>
                <a:cubicBezTo>
                  <a:pt x="14426" y="4245"/>
                  <a:pt x="14432" y="4223"/>
                  <a:pt x="14443" y="4223"/>
                </a:cubicBezTo>
                <a:cubicBezTo>
                  <a:pt x="14449" y="4223"/>
                  <a:pt x="14454" y="4213"/>
                  <a:pt x="14460" y="4213"/>
                </a:cubicBezTo>
                <a:cubicBezTo>
                  <a:pt x="14466" y="4213"/>
                  <a:pt x="14471" y="4213"/>
                  <a:pt x="14477" y="4213"/>
                </a:cubicBezTo>
                <a:cubicBezTo>
                  <a:pt x="14483" y="4202"/>
                  <a:pt x="14494" y="4202"/>
                  <a:pt x="14499" y="4202"/>
                </a:cubicBezTo>
                <a:cubicBezTo>
                  <a:pt x="14505" y="4191"/>
                  <a:pt x="14511" y="4191"/>
                  <a:pt x="14516" y="4180"/>
                </a:cubicBezTo>
                <a:cubicBezTo>
                  <a:pt x="14516" y="4170"/>
                  <a:pt x="14522" y="4159"/>
                  <a:pt x="14522" y="4159"/>
                </a:cubicBezTo>
                <a:cubicBezTo>
                  <a:pt x="14528" y="4159"/>
                  <a:pt x="14528" y="4148"/>
                  <a:pt x="14528" y="4148"/>
                </a:cubicBezTo>
                <a:cubicBezTo>
                  <a:pt x="14533" y="4148"/>
                  <a:pt x="14533" y="4148"/>
                  <a:pt x="14533" y="4148"/>
                </a:cubicBezTo>
                <a:cubicBezTo>
                  <a:pt x="14539" y="4137"/>
                  <a:pt x="14539" y="4127"/>
                  <a:pt x="14539" y="4116"/>
                </a:cubicBezTo>
                <a:cubicBezTo>
                  <a:pt x="14544" y="4105"/>
                  <a:pt x="14550" y="4105"/>
                  <a:pt x="14550" y="4094"/>
                </a:cubicBezTo>
                <a:cubicBezTo>
                  <a:pt x="14550" y="4094"/>
                  <a:pt x="14550" y="4084"/>
                  <a:pt x="14556" y="4084"/>
                </a:cubicBezTo>
                <a:cubicBezTo>
                  <a:pt x="14556" y="4084"/>
                  <a:pt x="14556" y="4073"/>
                  <a:pt x="14561" y="4073"/>
                </a:cubicBezTo>
                <a:cubicBezTo>
                  <a:pt x="14567" y="4062"/>
                  <a:pt x="14578" y="4051"/>
                  <a:pt x="14584" y="4041"/>
                </a:cubicBezTo>
                <a:cubicBezTo>
                  <a:pt x="14589" y="4030"/>
                  <a:pt x="14595" y="4030"/>
                  <a:pt x="14595" y="4019"/>
                </a:cubicBezTo>
                <a:cubicBezTo>
                  <a:pt x="14595" y="4019"/>
                  <a:pt x="14589" y="4008"/>
                  <a:pt x="14595" y="4008"/>
                </a:cubicBezTo>
                <a:cubicBezTo>
                  <a:pt x="14595" y="3998"/>
                  <a:pt x="14601" y="3998"/>
                  <a:pt x="14601" y="3998"/>
                </a:cubicBezTo>
                <a:cubicBezTo>
                  <a:pt x="14601" y="3987"/>
                  <a:pt x="14601" y="3965"/>
                  <a:pt x="14595" y="3955"/>
                </a:cubicBezTo>
                <a:cubicBezTo>
                  <a:pt x="14589" y="3944"/>
                  <a:pt x="14589" y="3944"/>
                  <a:pt x="14595" y="3933"/>
                </a:cubicBezTo>
                <a:cubicBezTo>
                  <a:pt x="14601" y="3922"/>
                  <a:pt x="14606" y="3922"/>
                  <a:pt x="14606" y="3912"/>
                </a:cubicBezTo>
                <a:cubicBezTo>
                  <a:pt x="14612" y="3901"/>
                  <a:pt x="14612" y="3890"/>
                  <a:pt x="14618" y="3890"/>
                </a:cubicBezTo>
                <a:cubicBezTo>
                  <a:pt x="14623" y="3879"/>
                  <a:pt x="14629" y="3879"/>
                  <a:pt x="14629" y="3869"/>
                </a:cubicBezTo>
                <a:cubicBezTo>
                  <a:pt x="14629" y="3858"/>
                  <a:pt x="14629" y="3858"/>
                  <a:pt x="14623" y="3858"/>
                </a:cubicBezTo>
                <a:cubicBezTo>
                  <a:pt x="14623" y="3847"/>
                  <a:pt x="14618" y="3836"/>
                  <a:pt x="14612" y="3836"/>
                </a:cubicBezTo>
                <a:cubicBezTo>
                  <a:pt x="14606" y="3826"/>
                  <a:pt x="14606" y="3826"/>
                  <a:pt x="14601" y="3815"/>
                </a:cubicBezTo>
                <a:cubicBezTo>
                  <a:pt x="14595" y="3815"/>
                  <a:pt x="14595" y="3804"/>
                  <a:pt x="14589" y="3804"/>
                </a:cubicBezTo>
                <a:cubicBezTo>
                  <a:pt x="14584" y="3804"/>
                  <a:pt x="14578" y="3804"/>
                  <a:pt x="14578" y="3804"/>
                </a:cubicBezTo>
                <a:cubicBezTo>
                  <a:pt x="14573" y="3793"/>
                  <a:pt x="14573" y="3783"/>
                  <a:pt x="14567" y="3783"/>
                </a:cubicBezTo>
                <a:cubicBezTo>
                  <a:pt x="14561" y="3772"/>
                  <a:pt x="14561" y="3772"/>
                  <a:pt x="14556" y="3761"/>
                </a:cubicBezTo>
                <a:cubicBezTo>
                  <a:pt x="14556" y="3750"/>
                  <a:pt x="14556" y="3750"/>
                  <a:pt x="14556" y="3740"/>
                </a:cubicBezTo>
                <a:cubicBezTo>
                  <a:pt x="14556" y="3729"/>
                  <a:pt x="14556" y="3729"/>
                  <a:pt x="14556" y="3718"/>
                </a:cubicBezTo>
                <a:cubicBezTo>
                  <a:pt x="14561" y="3707"/>
                  <a:pt x="14561" y="3707"/>
                  <a:pt x="14561" y="3697"/>
                </a:cubicBezTo>
                <a:cubicBezTo>
                  <a:pt x="14561" y="3697"/>
                  <a:pt x="14561" y="3686"/>
                  <a:pt x="14561" y="3675"/>
                </a:cubicBezTo>
                <a:cubicBezTo>
                  <a:pt x="14561" y="3675"/>
                  <a:pt x="14561" y="3664"/>
                  <a:pt x="14561" y="3664"/>
                </a:cubicBezTo>
                <a:cubicBezTo>
                  <a:pt x="14561" y="3654"/>
                  <a:pt x="14561" y="3643"/>
                  <a:pt x="14561" y="3632"/>
                </a:cubicBezTo>
                <a:cubicBezTo>
                  <a:pt x="14556" y="3632"/>
                  <a:pt x="14556" y="3621"/>
                  <a:pt x="14561" y="3611"/>
                </a:cubicBezTo>
                <a:cubicBezTo>
                  <a:pt x="14561" y="3600"/>
                  <a:pt x="14561" y="3600"/>
                  <a:pt x="14561" y="3589"/>
                </a:cubicBezTo>
                <a:cubicBezTo>
                  <a:pt x="14561" y="3579"/>
                  <a:pt x="14567" y="3579"/>
                  <a:pt x="14567" y="3568"/>
                </a:cubicBezTo>
                <a:cubicBezTo>
                  <a:pt x="14567" y="3568"/>
                  <a:pt x="14561" y="3568"/>
                  <a:pt x="14561" y="3557"/>
                </a:cubicBezTo>
                <a:cubicBezTo>
                  <a:pt x="14561" y="3557"/>
                  <a:pt x="14556" y="3546"/>
                  <a:pt x="14556" y="3536"/>
                </a:cubicBezTo>
                <a:cubicBezTo>
                  <a:pt x="14556" y="3525"/>
                  <a:pt x="14556" y="3514"/>
                  <a:pt x="14561" y="3503"/>
                </a:cubicBezTo>
                <a:cubicBezTo>
                  <a:pt x="14561" y="3493"/>
                  <a:pt x="14556" y="3493"/>
                  <a:pt x="14556" y="3482"/>
                </a:cubicBezTo>
                <a:cubicBezTo>
                  <a:pt x="14550" y="3471"/>
                  <a:pt x="14550" y="3471"/>
                  <a:pt x="14556" y="3460"/>
                </a:cubicBezTo>
                <a:cubicBezTo>
                  <a:pt x="14561" y="3450"/>
                  <a:pt x="14573" y="3450"/>
                  <a:pt x="14573" y="3428"/>
                </a:cubicBezTo>
                <a:cubicBezTo>
                  <a:pt x="14573" y="3417"/>
                  <a:pt x="14567" y="3417"/>
                  <a:pt x="14567" y="3417"/>
                </a:cubicBezTo>
                <a:cubicBezTo>
                  <a:pt x="14567" y="3407"/>
                  <a:pt x="14567" y="3407"/>
                  <a:pt x="14567" y="3396"/>
                </a:cubicBezTo>
                <a:cubicBezTo>
                  <a:pt x="14567" y="3396"/>
                  <a:pt x="14573" y="3396"/>
                  <a:pt x="14573" y="3385"/>
                </a:cubicBezTo>
                <a:cubicBezTo>
                  <a:pt x="14573" y="3385"/>
                  <a:pt x="14573" y="3374"/>
                  <a:pt x="14573" y="3374"/>
                </a:cubicBezTo>
                <a:cubicBezTo>
                  <a:pt x="14573" y="3374"/>
                  <a:pt x="14573" y="3374"/>
                  <a:pt x="14573" y="3364"/>
                </a:cubicBezTo>
                <a:cubicBezTo>
                  <a:pt x="14573" y="3364"/>
                  <a:pt x="14573" y="3364"/>
                  <a:pt x="14573" y="3353"/>
                </a:cubicBezTo>
                <a:cubicBezTo>
                  <a:pt x="14578" y="3342"/>
                  <a:pt x="14573" y="3342"/>
                  <a:pt x="14567" y="3331"/>
                </a:cubicBezTo>
                <a:cubicBezTo>
                  <a:pt x="14567" y="3331"/>
                  <a:pt x="14561" y="3321"/>
                  <a:pt x="14561" y="3310"/>
                </a:cubicBezTo>
                <a:cubicBezTo>
                  <a:pt x="14561" y="3299"/>
                  <a:pt x="14561" y="3299"/>
                  <a:pt x="14561" y="3288"/>
                </a:cubicBezTo>
                <a:cubicBezTo>
                  <a:pt x="14561" y="3288"/>
                  <a:pt x="14561" y="3278"/>
                  <a:pt x="14561" y="3278"/>
                </a:cubicBezTo>
                <a:cubicBezTo>
                  <a:pt x="14556" y="3267"/>
                  <a:pt x="14550" y="3278"/>
                  <a:pt x="14544" y="3267"/>
                </a:cubicBezTo>
                <a:cubicBezTo>
                  <a:pt x="14539" y="3267"/>
                  <a:pt x="14539" y="3256"/>
                  <a:pt x="14533" y="3256"/>
                </a:cubicBezTo>
                <a:cubicBezTo>
                  <a:pt x="14528" y="3245"/>
                  <a:pt x="14522" y="3245"/>
                  <a:pt x="14522" y="3235"/>
                </a:cubicBezTo>
                <a:cubicBezTo>
                  <a:pt x="14516" y="3224"/>
                  <a:pt x="14516" y="3224"/>
                  <a:pt x="14516" y="3213"/>
                </a:cubicBezTo>
                <a:cubicBezTo>
                  <a:pt x="14511" y="3202"/>
                  <a:pt x="14511" y="3202"/>
                  <a:pt x="14511" y="3192"/>
                </a:cubicBezTo>
                <a:cubicBezTo>
                  <a:pt x="14516" y="3192"/>
                  <a:pt x="14522" y="3192"/>
                  <a:pt x="14528" y="3181"/>
                </a:cubicBezTo>
                <a:cubicBezTo>
                  <a:pt x="14533" y="3181"/>
                  <a:pt x="14539" y="3181"/>
                  <a:pt x="14539" y="3170"/>
                </a:cubicBezTo>
                <a:cubicBezTo>
                  <a:pt x="14544" y="3149"/>
                  <a:pt x="14539" y="3127"/>
                  <a:pt x="14550" y="3116"/>
                </a:cubicBezTo>
                <a:cubicBezTo>
                  <a:pt x="14550" y="3116"/>
                  <a:pt x="14556" y="3106"/>
                  <a:pt x="14556" y="3095"/>
                </a:cubicBezTo>
                <a:cubicBezTo>
                  <a:pt x="14556" y="3084"/>
                  <a:pt x="14561" y="3073"/>
                  <a:pt x="14567" y="3063"/>
                </a:cubicBezTo>
                <a:cubicBezTo>
                  <a:pt x="14567" y="3063"/>
                  <a:pt x="14567" y="3063"/>
                  <a:pt x="14567" y="3052"/>
                </a:cubicBezTo>
                <a:cubicBezTo>
                  <a:pt x="14567" y="3052"/>
                  <a:pt x="14573" y="3041"/>
                  <a:pt x="14573" y="3041"/>
                </a:cubicBezTo>
                <a:cubicBezTo>
                  <a:pt x="14573" y="3041"/>
                  <a:pt x="14578" y="3030"/>
                  <a:pt x="14578" y="3020"/>
                </a:cubicBezTo>
                <a:cubicBezTo>
                  <a:pt x="14578" y="3020"/>
                  <a:pt x="14573" y="3009"/>
                  <a:pt x="14573" y="2998"/>
                </a:cubicBezTo>
                <a:cubicBezTo>
                  <a:pt x="14573" y="2998"/>
                  <a:pt x="14573" y="2987"/>
                  <a:pt x="14573" y="2977"/>
                </a:cubicBezTo>
                <a:cubicBezTo>
                  <a:pt x="14573" y="2966"/>
                  <a:pt x="14573" y="2955"/>
                  <a:pt x="14573" y="2944"/>
                </a:cubicBezTo>
                <a:cubicBezTo>
                  <a:pt x="14573" y="2934"/>
                  <a:pt x="14573" y="2923"/>
                  <a:pt x="14567" y="2923"/>
                </a:cubicBezTo>
                <a:cubicBezTo>
                  <a:pt x="14567" y="2923"/>
                  <a:pt x="14561" y="2912"/>
                  <a:pt x="14556" y="2912"/>
                </a:cubicBezTo>
                <a:cubicBezTo>
                  <a:pt x="14550" y="2912"/>
                  <a:pt x="14544" y="2901"/>
                  <a:pt x="14533" y="2901"/>
                </a:cubicBezTo>
                <a:cubicBezTo>
                  <a:pt x="14533" y="2901"/>
                  <a:pt x="14528" y="2901"/>
                  <a:pt x="14522" y="2901"/>
                </a:cubicBezTo>
                <a:cubicBezTo>
                  <a:pt x="14522" y="2901"/>
                  <a:pt x="14516" y="2901"/>
                  <a:pt x="14516" y="2901"/>
                </a:cubicBezTo>
                <a:cubicBezTo>
                  <a:pt x="14516" y="2901"/>
                  <a:pt x="14522" y="2901"/>
                  <a:pt x="14516" y="2891"/>
                </a:cubicBezTo>
                <a:cubicBezTo>
                  <a:pt x="14516" y="2891"/>
                  <a:pt x="14511" y="2891"/>
                  <a:pt x="14511" y="2891"/>
                </a:cubicBezTo>
                <a:cubicBezTo>
                  <a:pt x="14505" y="2891"/>
                  <a:pt x="14505" y="2891"/>
                  <a:pt x="14499" y="2880"/>
                </a:cubicBezTo>
                <a:cubicBezTo>
                  <a:pt x="14499" y="2880"/>
                  <a:pt x="14494" y="2880"/>
                  <a:pt x="14488" y="2880"/>
                </a:cubicBezTo>
                <a:cubicBezTo>
                  <a:pt x="14483" y="2880"/>
                  <a:pt x="14477" y="2880"/>
                  <a:pt x="14471" y="2880"/>
                </a:cubicBezTo>
                <a:cubicBezTo>
                  <a:pt x="14466" y="2880"/>
                  <a:pt x="14466" y="2880"/>
                  <a:pt x="14460" y="2880"/>
                </a:cubicBezTo>
                <a:cubicBezTo>
                  <a:pt x="14454" y="2880"/>
                  <a:pt x="14454" y="2880"/>
                  <a:pt x="14449" y="2880"/>
                </a:cubicBezTo>
                <a:cubicBezTo>
                  <a:pt x="14449" y="2880"/>
                  <a:pt x="14443" y="2880"/>
                  <a:pt x="14438" y="2880"/>
                </a:cubicBezTo>
                <a:cubicBezTo>
                  <a:pt x="14438" y="2880"/>
                  <a:pt x="14432" y="2880"/>
                  <a:pt x="14426" y="2880"/>
                </a:cubicBezTo>
                <a:cubicBezTo>
                  <a:pt x="14426" y="2880"/>
                  <a:pt x="14421" y="2880"/>
                  <a:pt x="14421" y="2880"/>
                </a:cubicBezTo>
                <a:cubicBezTo>
                  <a:pt x="14415" y="2880"/>
                  <a:pt x="14415" y="2880"/>
                  <a:pt x="14409" y="2880"/>
                </a:cubicBezTo>
                <a:cubicBezTo>
                  <a:pt x="14404" y="2880"/>
                  <a:pt x="14398" y="2880"/>
                  <a:pt x="14392" y="2880"/>
                </a:cubicBezTo>
                <a:cubicBezTo>
                  <a:pt x="14387" y="2880"/>
                  <a:pt x="14381" y="2880"/>
                  <a:pt x="14376" y="2880"/>
                </a:cubicBezTo>
                <a:cubicBezTo>
                  <a:pt x="14376" y="2880"/>
                  <a:pt x="14364" y="2891"/>
                  <a:pt x="14370" y="2880"/>
                </a:cubicBezTo>
                <a:cubicBezTo>
                  <a:pt x="14370" y="2880"/>
                  <a:pt x="14370" y="2880"/>
                  <a:pt x="14376" y="2869"/>
                </a:cubicBezTo>
                <a:cubicBezTo>
                  <a:pt x="14376" y="2869"/>
                  <a:pt x="14376" y="2869"/>
                  <a:pt x="14376" y="2869"/>
                </a:cubicBezTo>
                <a:cubicBezTo>
                  <a:pt x="14381" y="2859"/>
                  <a:pt x="14370" y="2869"/>
                  <a:pt x="14370" y="2869"/>
                </a:cubicBezTo>
                <a:cubicBezTo>
                  <a:pt x="14364" y="2869"/>
                  <a:pt x="14359" y="2859"/>
                  <a:pt x="14353" y="2869"/>
                </a:cubicBezTo>
                <a:cubicBezTo>
                  <a:pt x="14347" y="2869"/>
                  <a:pt x="14347" y="2880"/>
                  <a:pt x="14347" y="2891"/>
                </a:cubicBezTo>
                <a:cubicBezTo>
                  <a:pt x="14347" y="2891"/>
                  <a:pt x="14342" y="2901"/>
                  <a:pt x="14342" y="2912"/>
                </a:cubicBezTo>
                <a:cubicBezTo>
                  <a:pt x="14336" y="2923"/>
                  <a:pt x="14331" y="2923"/>
                  <a:pt x="14331" y="2934"/>
                </a:cubicBezTo>
                <a:cubicBezTo>
                  <a:pt x="14325" y="2944"/>
                  <a:pt x="14325" y="2955"/>
                  <a:pt x="14325" y="2966"/>
                </a:cubicBezTo>
                <a:cubicBezTo>
                  <a:pt x="14325" y="2977"/>
                  <a:pt x="14319" y="2987"/>
                  <a:pt x="14319" y="2998"/>
                </a:cubicBezTo>
                <a:cubicBezTo>
                  <a:pt x="14314" y="3020"/>
                  <a:pt x="14314" y="3030"/>
                  <a:pt x="14308" y="3052"/>
                </a:cubicBezTo>
                <a:cubicBezTo>
                  <a:pt x="14308" y="3063"/>
                  <a:pt x="14308" y="3073"/>
                  <a:pt x="14302" y="3095"/>
                </a:cubicBezTo>
                <a:cubicBezTo>
                  <a:pt x="14302" y="3095"/>
                  <a:pt x="14302" y="3106"/>
                  <a:pt x="14297" y="3106"/>
                </a:cubicBezTo>
                <a:cubicBezTo>
                  <a:pt x="14297" y="3116"/>
                  <a:pt x="14291" y="3127"/>
                  <a:pt x="14286" y="3138"/>
                </a:cubicBezTo>
                <a:cubicBezTo>
                  <a:pt x="14280" y="3170"/>
                  <a:pt x="14269" y="3192"/>
                  <a:pt x="14257" y="3202"/>
                </a:cubicBezTo>
                <a:cubicBezTo>
                  <a:pt x="14246" y="3213"/>
                  <a:pt x="14235" y="3224"/>
                  <a:pt x="14224" y="3235"/>
                </a:cubicBezTo>
                <a:cubicBezTo>
                  <a:pt x="14218" y="3235"/>
                  <a:pt x="14212" y="3245"/>
                  <a:pt x="14212" y="3245"/>
                </a:cubicBezTo>
                <a:cubicBezTo>
                  <a:pt x="14207" y="3245"/>
                  <a:pt x="14201" y="3245"/>
                  <a:pt x="14196" y="3245"/>
                </a:cubicBezTo>
                <a:cubicBezTo>
                  <a:pt x="14190" y="3256"/>
                  <a:pt x="14190" y="3267"/>
                  <a:pt x="14190" y="3267"/>
                </a:cubicBezTo>
                <a:cubicBezTo>
                  <a:pt x="14190" y="3278"/>
                  <a:pt x="14184" y="3288"/>
                  <a:pt x="14179" y="3288"/>
                </a:cubicBezTo>
                <a:cubicBezTo>
                  <a:pt x="14179" y="3299"/>
                  <a:pt x="14173" y="3310"/>
                  <a:pt x="14179" y="3310"/>
                </a:cubicBezTo>
                <a:cubicBezTo>
                  <a:pt x="14184" y="3321"/>
                  <a:pt x="14184" y="3299"/>
                  <a:pt x="14190" y="3299"/>
                </a:cubicBezTo>
                <a:cubicBezTo>
                  <a:pt x="14190" y="3299"/>
                  <a:pt x="14190" y="3310"/>
                  <a:pt x="14190" y="3321"/>
                </a:cubicBezTo>
                <a:cubicBezTo>
                  <a:pt x="14184" y="3321"/>
                  <a:pt x="14184" y="3331"/>
                  <a:pt x="14184" y="3331"/>
                </a:cubicBezTo>
                <a:cubicBezTo>
                  <a:pt x="14179" y="3342"/>
                  <a:pt x="14173" y="3342"/>
                  <a:pt x="14179" y="3353"/>
                </a:cubicBezTo>
                <a:cubicBezTo>
                  <a:pt x="14179" y="3353"/>
                  <a:pt x="14179" y="3364"/>
                  <a:pt x="14179" y="3364"/>
                </a:cubicBezTo>
                <a:cubicBezTo>
                  <a:pt x="14184" y="3374"/>
                  <a:pt x="14190" y="3364"/>
                  <a:pt x="14196" y="3364"/>
                </a:cubicBezTo>
                <a:cubicBezTo>
                  <a:pt x="14196" y="3364"/>
                  <a:pt x="14196" y="3364"/>
                  <a:pt x="14201" y="3364"/>
                </a:cubicBezTo>
                <a:cubicBezTo>
                  <a:pt x="14201" y="3353"/>
                  <a:pt x="14201" y="3353"/>
                  <a:pt x="14207" y="3353"/>
                </a:cubicBezTo>
                <a:cubicBezTo>
                  <a:pt x="14207" y="3353"/>
                  <a:pt x="14212" y="3353"/>
                  <a:pt x="14212" y="3364"/>
                </a:cubicBezTo>
                <a:cubicBezTo>
                  <a:pt x="14218" y="3364"/>
                  <a:pt x="14224" y="3364"/>
                  <a:pt x="14224" y="3374"/>
                </a:cubicBezTo>
                <a:cubicBezTo>
                  <a:pt x="14224" y="3385"/>
                  <a:pt x="14218" y="3396"/>
                  <a:pt x="14212" y="3396"/>
                </a:cubicBezTo>
                <a:cubicBezTo>
                  <a:pt x="14212" y="3417"/>
                  <a:pt x="14224" y="3439"/>
                  <a:pt x="14212" y="3450"/>
                </a:cubicBezTo>
                <a:cubicBezTo>
                  <a:pt x="14212" y="3460"/>
                  <a:pt x="14207" y="3460"/>
                  <a:pt x="14207" y="3471"/>
                </a:cubicBezTo>
                <a:cubicBezTo>
                  <a:pt x="14207" y="3482"/>
                  <a:pt x="14207" y="3493"/>
                  <a:pt x="14207" y="3493"/>
                </a:cubicBezTo>
                <a:cubicBezTo>
                  <a:pt x="14212" y="3503"/>
                  <a:pt x="14212" y="3503"/>
                  <a:pt x="14218" y="3503"/>
                </a:cubicBezTo>
                <a:cubicBezTo>
                  <a:pt x="14218" y="3503"/>
                  <a:pt x="14218" y="3503"/>
                  <a:pt x="14218" y="3514"/>
                </a:cubicBezTo>
                <a:cubicBezTo>
                  <a:pt x="14224" y="3525"/>
                  <a:pt x="14218" y="3525"/>
                  <a:pt x="14212" y="3536"/>
                </a:cubicBezTo>
                <a:cubicBezTo>
                  <a:pt x="14212" y="3536"/>
                  <a:pt x="14207" y="3546"/>
                  <a:pt x="14207" y="3536"/>
                </a:cubicBezTo>
                <a:cubicBezTo>
                  <a:pt x="14207" y="3536"/>
                  <a:pt x="14201" y="3536"/>
                  <a:pt x="14201" y="3536"/>
                </a:cubicBezTo>
                <a:cubicBezTo>
                  <a:pt x="14201" y="3525"/>
                  <a:pt x="14201" y="3525"/>
                  <a:pt x="14201" y="3525"/>
                </a:cubicBezTo>
                <a:cubicBezTo>
                  <a:pt x="14196" y="3514"/>
                  <a:pt x="14196" y="3536"/>
                  <a:pt x="14196" y="3536"/>
                </a:cubicBezTo>
                <a:cubicBezTo>
                  <a:pt x="14196" y="3546"/>
                  <a:pt x="14190" y="3557"/>
                  <a:pt x="14190" y="3557"/>
                </a:cubicBezTo>
                <a:cubicBezTo>
                  <a:pt x="14184" y="3568"/>
                  <a:pt x="14184" y="3579"/>
                  <a:pt x="14184" y="3589"/>
                </a:cubicBezTo>
                <a:cubicBezTo>
                  <a:pt x="14184" y="3600"/>
                  <a:pt x="14184" y="3611"/>
                  <a:pt x="14184" y="3621"/>
                </a:cubicBezTo>
                <a:cubicBezTo>
                  <a:pt x="14184" y="3621"/>
                  <a:pt x="14190" y="3643"/>
                  <a:pt x="14190" y="3632"/>
                </a:cubicBezTo>
                <a:cubicBezTo>
                  <a:pt x="14196" y="3632"/>
                  <a:pt x="14190" y="3621"/>
                  <a:pt x="14196" y="3621"/>
                </a:cubicBezTo>
                <a:cubicBezTo>
                  <a:pt x="14196" y="3621"/>
                  <a:pt x="14196" y="3621"/>
                  <a:pt x="14201" y="3611"/>
                </a:cubicBezTo>
                <a:cubicBezTo>
                  <a:pt x="14201" y="3611"/>
                  <a:pt x="14201" y="3600"/>
                  <a:pt x="14201" y="3600"/>
                </a:cubicBezTo>
                <a:cubicBezTo>
                  <a:pt x="14207" y="3600"/>
                  <a:pt x="14207" y="3600"/>
                  <a:pt x="14207" y="3611"/>
                </a:cubicBezTo>
                <a:cubicBezTo>
                  <a:pt x="14212" y="3611"/>
                  <a:pt x="14218" y="3611"/>
                  <a:pt x="14218" y="3611"/>
                </a:cubicBezTo>
                <a:cubicBezTo>
                  <a:pt x="14224" y="3621"/>
                  <a:pt x="14229" y="3621"/>
                  <a:pt x="14235" y="3621"/>
                </a:cubicBezTo>
                <a:cubicBezTo>
                  <a:pt x="14241" y="3621"/>
                  <a:pt x="14241" y="3632"/>
                  <a:pt x="14246" y="3643"/>
                </a:cubicBezTo>
                <a:cubicBezTo>
                  <a:pt x="14252" y="3643"/>
                  <a:pt x="14257" y="3643"/>
                  <a:pt x="14257" y="3643"/>
                </a:cubicBezTo>
                <a:cubicBezTo>
                  <a:pt x="14257" y="3654"/>
                  <a:pt x="14263" y="3654"/>
                  <a:pt x="14263" y="3654"/>
                </a:cubicBezTo>
                <a:cubicBezTo>
                  <a:pt x="14269" y="3654"/>
                  <a:pt x="14269" y="3643"/>
                  <a:pt x="14269" y="3643"/>
                </a:cubicBezTo>
                <a:cubicBezTo>
                  <a:pt x="14274" y="3643"/>
                  <a:pt x="14269" y="3664"/>
                  <a:pt x="14269" y="3664"/>
                </a:cubicBezTo>
                <a:cubicBezTo>
                  <a:pt x="14269" y="3675"/>
                  <a:pt x="14263" y="3675"/>
                  <a:pt x="14269" y="3686"/>
                </a:cubicBezTo>
                <a:cubicBezTo>
                  <a:pt x="14269" y="3697"/>
                  <a:pt x="14269" y="3697"/>
                  <a:pt x="14274" y="3707"/>
                </a:cubicBezTo>
                <a:cubicBezTo>
                  <a:pt x="14274" y="3707"/>
                  <a:pt x="14274" y="3718"/>
                  <a:pt x="14274" y="3718"/>
                </a:cubicBezTo>
                <a:cubicBezTo>
                  <a:pt x="14280" y="3718"/>
                  <a:pt x="14280" y="3729"/>
                  <a:pt x="14280" y="3729"/>
                </a:cubicBezTo>
                <a:cubicBezTo>
                  <a:pt x="14286" y="3729"/>
                  <a:pt x="14286" y="3729"/>
                  <a:pt x="14286" y="3740"/>
                </a:cubicBezTo>
                <a:cubicBezTo>
                  <a:pt x="14291" y="3740"/>
                  <a:pt x="14291" y="3750"/>
                  <a:pt x="14291" y="3761"/>
                </a:cubicBezTo>
                <a:cubicBezTo>
                  <a:pt x="14297" y="3761"/>
                  <a:pt x="14297" y="3761"/>
                  <a:pt x="14302" y="3761"/>
                </a:cubicBezTo>
                <a:cubicBezTo>
                  <a:pt x="14302" y="3761"/>
                  <a:pt x="14308" y="3772"/>
                  <a:pt x="14308" y="3772"/>
                </a:cubicBezTo>
                <a:cubicBezTo>
                  <a:pt x="14314" y="3772"/>
                  <a:pt x="14319" y="3772"/>
                  <a:pt x="14319" y="3772"/>
                </a:cubicBezTo>
                <a:cubicBezTo>
                  <a:pt x="14325" y="3761"/>
                  <a:pt x="14331" y="3761"/>
                  <a:pt x="14336" y="3772"/>
                </a:cubicBezTo>
                <a:cubicBezTo>
                  <a:pt x="14336" y="3783"/>
                  <a:pt x="14331" y="3772"/>
                  <a:pt x="14331" y="3772"/>
                </a:cubicBezTo>
                <a:cubicBezTo>
                  <a:pt x="14325" y="3772"/>
                  <a:pt x="14325" y="3783"/>
                  <a:pt x="14325" y="3783"/>
                </a:cubicBezTo>
                <a:cubicBezTo>
                  <a:pt x="14331" y="3783"/>
                  <a:pt x="14331" y="3783"/>
                  <a:pt x="14331" y="3793"/>
                </a:cubicBezTo>
                <a:cubicBezTo>
                  <a:pt x="14331" y="3793"/>
                  <a:pt x="14331" y="3793"/>
                  <a:pt x="14325" y="3804"/>
                </a:cubicBezTo>
                <a:cubicBezTo>
                  <a:pt x="14325" y="3804"/>
                  <a:pt x="14325" y="3815"/>
                  <a:pt x="14325" y="3826"/>
                </a:cubicBezTo>
                <a:cubicBezTo>
                  <a:pt x="14319" y="3847"/>
                  <a:pt x="14314" y="3858"/>
                  <a:pt x="14308" y="3869"/>
                </a:cubicBezTo>
                <a:cubicBezTo>
                  <a:pt x="14308" y="3869"/>
                  <a:pt x="14302" y="3879"/>
                  <a:pt x="14302" y="3879"/>
                </a:cubicBezTo>
                <a:cubicBezTo>
                  <a:pt x="14302" y="3890"/>
                  <a:pt x="14302" y="3901"/>
                  <a:pt x="14297" y="3901"/>
                </a:cubicBezTo>
                <a:cubicBezTo>
                  <a:pt x="14291" y="3912"/>
                  <a:pt x="14291" y="3922"/>
                  <a:pt x="14286" y="3912"/>
                </a:cubicBezTo>
                <a:cubicBezTo>
                  <a:pt x="14280" y="3912"/>
                  <a:pt x="14280" y="3901"/>
                  <a:pt x="14274" y="3901"/>
                </a:cubicBezTo>
                <a:cubicBezTo>
                  <a:pt x="14274" y="3890"/>
                  <a:pt x="14274" y="3890"/>
                  <a:pt x="14269" y="3890"/>
                </a:cubicBezTo>
                <a:cubicBezTo>
                  <a:pt x="14269" y="3890"/>
                  <a:pt x="14269" y="3890"/>
                  <a:pt x="14263" y="3879"/>
                </a:cubicBezTo>
                <a:cubicBezTo>
                  <a:pt x="14263" y="3879"/>
                  <a:pt x="14257" y="3869"/>
                  <a:pt x="14257" y="3858"/>
                </a:cubicBezTo>
                <a:cubicBezTo>
                  <a:pt x="14252" y="3847"/>
                  <a:pt x="14246" y="3847"/>
                  <a:pt x="14241" y="3836"/>
                </a:cubicBezTo>
                <a:cubicBezTo>
                  <a:pt x="14241" y="3836"/>
                  <a:pt x="14241" y="3836"/>
                  <a:pt x="14235" y="3836"/>
                </a:cubicBezTo>
                <a:cubicBezTo>
                  <a:pt x="14235" y="3826"/>
                  <a:pt x="14235" y="3826"/>
                  <a:pt x="14229" y="3826"/>
                </a:cubicBezTo>
                <a:cubicBezTo>
                  <a:pt x="14229" y="3815"/>
                  <a:pt x="14224" y="3804"/>
                  <a:pt x="14218" y="3804"/>
                </a:cubicBezTo>
                <a:cubicBezTo>
                  <a:pt x="14218" y="3793"/>
                  <a:pt x="14212" y="3793"/>
                  <a:pt x="14212" y="3793"/>
                </a:cubicBezTo>
                <a:cubicBezTo>
                  <a:pt x="14207" y="3783"/>
                  <a:pt x="14207" y="3783"/>
                  <a:pt x="14201" y="3783"/>
                </a:cubicBezTo>
                <a:cubicBezTo>
                  <a:pt x="14196" y="3783"/>
                  <a:pt x="14190" y="3783"/>
                  <a:pt x="14179" y="3783"/>
                </a:cubicBezTo>
                <a:cubicBezTo>
                  <a:pt x="14173" y="3783"/>
                  <a:pt x="14167" y="3772"/>
                  <a:pt x="14167" y="3772"/>
                </a:cubicBezTo>
                <a:cubicBezTo>
                  <a:pt x="14162" y="3761"/>
                  <a:pt x="14156" y="3761"/>
                  <a:pt x="14151" y="3750"/>
                </a:cubicBezTo>
                <a:cubicBezTo>
                  <a:pt x="14145" y="3750"/>
                  <a:pt x="14145" y="3750"/>
                  <a:pt x="14139" y="3750"/>
                </a:cubicBezTo>
                <a:cubicBezTo>
                  <a:pt x="14134" y="3750"/>
                  <a:pt x="14128" y="3740"/>
                  <a:pt x="14128" y="3740"/>
                </a:cubicBezTo>
                <a:cubicBezTo>
                  <a:pt x="14122" y="3729"/>
                  <a:pt x="14122" y="3729"/>
                  <a:pt x="14117" y="3718"/>
                </a:cubicBezTo>
                <a:cubicBezTo>
                  <a:pt x="14117" y="3718"/>
                  <a:pt x="14111" y="3718"/>
                  <a:pt x="14106" y="3707"/>
                </a:cubicBezTo>
                <a:cubicBezTo>
                  <a:pt x="14100" y="3707"/>
                  <a:pt x="14094" y="3707"/>
                  <a:pt x="14089" y="3707"/>
                </a:cubicBezTo>
                <a:cubicBezTo>
                  <a:pt x="14089" y="3707"/>
                  <a:pt x="14083" y="3697"/>
                  <a:pt x="14077" y="3697"/>
                </a:cubicBezTo>
                <a:cubicBezTo>
                  <a:pt x="14072" y="3697"/>
                  <a:pt x="14072" y="3697"/>
                  <a:pt x="14066" y="3707"/>
                </a:cubicBezTo>
                <a:cubicBezTo>
                  <a:pt x="14066" y="3707"/>
                  <a:pt x="14061" y="3718"/>
                  <a:pt x="14061" y="3707"/>
                </a:cubicBezTo>
                <a:cubicBezTo>
                  <a:pt x="14061" y="3707"/>
                  <a:pt x="14061" y="3697"/>
                  <a:pt x="14066" y="3697"/>
                </a:cubicBezTo>
                <a:cubicBezTo>
                  <a:pt x="14066" y="3697"/>
                  <a:pt x="14066" y="3697"/>
                  <a:pt x="14072" y="3697"/>
                </a:cubicBezTo>
                <a:cubicBezTo>
                  <a:pt x="14072" y="3697"/>
                  <a:pt x="14072" y="3686"/>
                  <a:pt x="14072" y="3686"/>
                </a:cubicBezTo>
                <a:cubicBezTo>
                  <a:pt x="14072" y="3686"/>
                  <a:pt x="14066" y="3686"/>
                  <a:pt x="14066" y="3686"/>
                </a:cubicBezTo>
                <a:cubicBezTo>
                  <a:pt x="14061" y="3675"/>
                  <a:pt x="14061" y="3675"/>
                  <a:pt x="14055" y="3664"/>
                </a:cubicBezTo>
                <a:cubicBezTo>
                  <a:pt x="14049" y="3664"/>
                  <a:pt x="14044" y="3664"/>
                  <a:pt x="14038" y="3654"/>
                </a:cubicBezTo>
                <a:cubicBezTo>
                  <a:pt x="14032" y="3643"/>
                  <a:pt x="14021" y="3632"/>
                  <a:pt x="14004" y="3632"/>
                </a:cubicBezTo>
                <a:cubicBezTo>
                  <a:pt x="13999" y="3621"/>
                  <a:pt x="13993" y="3621"/>
                  <a:pt x="13987" y="3621"/>
                </a:cubicBezTo>
                <a:cubicBezTo>
                  <a:pt x="13982" y="3621"/>
                  <a:pt x="13976" y="3611"/>
                  <a:pt x="13971" y="3611"/>
                </a:cubicBezTo>
                <a:cubicBezTo>
                  <a:pt x="13971" y="3611"/>
                  <a:pt x="13965" y="3611"/>
                  <a:pt x="13965" y="3611"/>
                </a:cubicBezTo>
                <a:cubicBezTo>
                  <a:pt x="13959" y="3600"/>
                  <a:pt x="13954" y="3600"/>
                  <a:pt x="13948" y="3600"/>
                </a:cubicBezTo>
                <a:cubicBezTo>
                  <a:pt x="13942" y="3600"/>
                  <a:pt x="13937" y="3600"/>
                  <a:pt x="13931" y="3600"/>
                </a:cubicBezTo>
                <a:cubicBezTo>
                  <a:pt x="13926" y="3600"/>
                  <a:pt x="13920" y="3589"/>
                  <a:pt x="13914" y="3589"/>
                </a:cubicBezTo>
                <a:cubicBezTo>
                  <a:pt x="13909" y="3589"/>
                  <a:pt x="13903" y="3589"/>
                  <a:pt x="13897" y="3589"/>
                </a:cubicBezTo>
                <a:cubicBezTo>
                  <a:pt x="13892" y="3589"/>
                  <a:pt x="13886" y="3589"/>
                  <a:pt x="13880" y="3589"/>
                </a:cubicBezTo>
                <a:cubicBezTo>
                  <a:pt x="13875" y="3579"/>
                  <a:pt x="13864" y="3579"/>
                  <a:pt x="13852" y="3579"/>
                </a:cubicBezTo>
                <a:cubicBezTo>
                  <a:pt x="13847" y="3579"/>
                  <a:pt x="13841" y="3579"/>
                  <a:pt x="13835" y="3568"/>
                </a:cubicBezTo>
                <a:cubicBezTo>
                  <a:pt x="13835" y="3568"/>
                  <a:pt x="13830" y="3568"/>
                  <a:pt x="13824" y="3568"/>
                </a:cubicBezTo>
                <a:cubicBezTo>
                  <a:pt x="13824" y="3568"/>
                  <a:pt x="13819" y="3568"/>
                  <a:pt x="13819" y="3568"/>
                </a:cubicBezTo>
                <a:cubicBezTo>
                  <a:pt x="13813" y="3568"/>
                  <a:pt x="13813" y="3568"/>
                  <a:pt x="13813" y="3579"/>
                </a:cubicBezTo>
                <a:cubicBezTo>
                  <a:pt x="13807" y="3579"/>
                  <a:pt x="13802" y="3589"/>
                  <a:pt x="13796" y="3589"/>
                </a:cubicBezTo>
                <a:cubicBezTo>
                  <a:pt x="13790" y="3600"/>
                  <a:pt x="13785" y="3611"/>
                  <a:pt x="13774" y="3611"/>
                </a:cubicBezTo>
                <a:cubicBezTo>
                  <a:pt x="13774" y="3611"/>
                  <a:pt x="13768" y="3611"/>
                  <a:pt x="13762" y="3611"/>
                </a:cubicBezTo>
                <a:cubicBezTo>
                  <a:pt x="13762" y="3611"/>
                  <a:pt x="13762" y="3621"/>
                  <a:pt x="13762" y="3621"/>
                </a:cubicBezTo>
                <a:cubicBezTo>
                  <a:pt x="13762" y="3632"/>
                  <a:pt x="13762" y="3632"/>
                  <a:pt x="13768" y="3632"/>
                </a:cubicBezTo>
                <a:cubicBezTo>
                  <a:pt x="13774" y="3643"/>
                  <a:pt x="13768" y="3654"/>
                  <a:pt x="13774" y="3664"/>
                </a:cubicBezTo>
                <a:cubicBezTo>
                  <a:pt x="13779" y="3664"/>
                  <a:pt x="13785" y="3675"/>
                  <a:pt x="13785" y="3686"/>
                </a:cubicBezTo>
                <a:cubicBezTo>
                  <a:pt x="13785" y="3686"/>
                  <a:pt x="13790" y="3697"/>
                  <a:pt x="13790" y="3707"/>
                </a:cubicBezTo>
                <a:cubicBezTo>
                  <a:pt x="13790" y="3707"/>
                  <a:pt x="13790" y="3718"/>
                  <a:pt x="13790" y="3718"/>
                </a:cubicBezTo>
                <a:cubicBezTo>
                  <a:pt x="13790" y="3718"/>
                  <a:pt x="13790" y="3729"/>
                  <a:pt x="13790" y="3729"/>
                </a:cubicBezTo>
                <a:cubicBezTo>
                  <a:pt x="13790" y="3729"/>
                  <a:pt x="13790" y="3740"/>
                  <a:pt x="13796" y="3740"/>
                </a:cubicBezTo>
                <a:cubicBezTo>
                  <a:pt x="13802" y="3740"/>
                  <a:pt x="13802" y="3729"/>
                  <a:pt x="13802" y="3729"/>
                </a:cubicBezTo>
                <a:cubicBezTo>
                  <a:pt x="13802" y="3718"/>
                  <a:pt x="13807" y="3718"/>
                  <a:pt x="13807" y="3729"/>
                </a:cubicBezTo>
                <a:cubicBezTo>
                  <a:pt x="13807" y="3740"/>
                  <a:pt x="13813" y="3750"/>
                  <a:pt x="13807" y="3761"/>
                </a:cubicBezTo>
                <a:cubicBezTo>
                  <a:pt x="13807" y="3761"/>
                  <a:pt x="13807" y="3772"/>
                  <a:pt x="13807" y="3772"/>
                </a:cubicBezTo>
                <a:cubicBezTo>
                  <a:pt x="13802" y="3772"/>
                  <a:pt x="13802" y="3783"/>
                  <a:pt x="13802" y="3783"/>
                </a:cubicBezTo>
                <a:cubicBezTo>
                  <a:pt x="13796" y="3783"/>
                  <a:pt x="13796" y="3793"/>
                  <a:pt x="13796" y="3793"/>
                </a:cubicBezTo>
                <a:cubicBezTo>
                  <a:pt x="13790" y="3793"/>
                  <a:pt x="13790" y="3793"/>
                  <a:pt x="13785" y="3793"/>
                </a:cubicBezTo>
                <a:cubicBezTo>
                  <a:pt x="13779" y="3804"/>
                  <a:pt x="13768" y="3804"/>
                  <a:pt x="13762" y="3804"/>
                </a:cubicBezTo>
                <a:cubicBezTo>
                  <a:pt x="13757" y="3815"/>
                  <a:pt x="13751" y="3815"/>
                  <a:pt x="13745" y="3826"/>
                </a:cubicBezTo>
                <a:cubicBezTo>
                  <a:pt x="13745" y="3826"/>
                  <a:pt x="13745" y="3836"/>
                  <a:pt x="13745" y="3847"/>
                </a:cubicBezTo>
                <a:cubicBezTo>
                  <a:pt x="13745" y="3858"/>
                  <a:pt x="13751" y="3869"/>
                  <a:pt x="13745" y="3869"/>
                </a:cubicBezTo>
                <a:cubicBezTo>
                  <a:pt x="13745" y="3879"/>
                  <a:pt x="13740" y="3890"/>
                  <a:pt x="13734" y="3890"/>
                </a:cubicBezTo>
                <a:cubicBezTo>
                  <a:pt x="13729" y="3890"/>
                  <a:pt x="13723" y="3890"/>
                  <a:pt x="13717" y="3890"/>
                </a:cubicBezTo>
                <a:cubicBezTo>
                  <a:pt x="13712" y="3890"/>
                  <a:pt x="13706" y="3879"/>
                  <a:pt x="13706" y="3879"/>
                </a:cubicBezTo>
                <a:cubicBezTo>
                  <a:pt x="13700" y="3879"/>
                  <a:pt x="13695" y="3879"/>
                  <a:pt x="13695" y="3869"/>
                </a:cubicBezTo>
                <a:cubicBezTo>
                  <a:pt x="13689" y="3869"/>
                  <a:pt x="13695" y="3858"/>
                  <a:pt x="13695" y="3847"/>
                </a:cubicBezTo>
                <a:cubicBezTo>
                  <a:pt x="13695" y="3836"/>
                  <a:pt x="13689" y="3836"/>
                  <a:pt x="13695" y="3826"/>
                </a:cubicBezTo>
                <a:cubicBezTo>
                  <a:pt x="13695" y="3826"/>
                  <a:pt x="13695" y="3826"/>
                  <a:pt x="13695" y="3826"/>
                </a:cubicBezTo>
                <a:cubicBezTo>
                  <a:pt x="13700" y="3826"/>
                  <a:pt x="13700" y="3826"/>
                  <a:pt x="13700" y="3815"/>
                </a:cubicBezTo>
                <a:cubicBezTo>
                  <a:pt x="13700" y="3815"/>
                  <a:pt x="13706" y="3815"/>
                  <a:pt x="13706" y="3815"/>
                </a:cubicBezTo>
                <a:cubicBezTo>
                  <a:pt x="13706" y="3815"/>
                  <a:pt x="13712" y="3815"/>
                  <a:pt x="13712" y="3815"/>
                </a:cubicBezTo>
                <a:cubicBezTo>
                  <a:pt x="13712" y="3815"/>
                  <a:pt x="13712" y="3804"/>
                  <a:pt x="13712" y="3804"/>
                </a:cubicBezTo>
                <a:cubicBezTo>
                  <a:pt x="13712" y="3793"/>
                  <a:pt x="13706" y="3793"/>
                  <a:pt x="13700" y="3783"/>
                </a:cubicBezTo>
                <a:cubicBezTo>
                  <a:pt x="13700" y="3783"/>
                  <a:pt x="13695" y="3783"/>
                  <a:pt x="13695" y="3772"/>
                </a:cubicBezTo>
                <a:cubicBezTo>
                  <a:pt x="13689" y="3772"/>
                  <a:pt x="13689" y="3772"/>
                  <a:pt x="13684" y="3772"/>
                </a:cubicBezTo>
                <a:cubicBezTo>
                  <a:pt x="13684" y="3761"/>
                  <a:pt x="13689" y="3761"/>
                  <a:pt x="13689" y="3761"/>
                </a:cubicBezTo>
                <a:cubicBezTo>
                  <a:pt x="13695" y="3761"/>
                  <a:pt x="13700" y="3761"/>
                  <a:pt x="13700" y="3761"/>
                </a:cubicBezTo>
                <a:cubicBezTo>
                  <a:pt x="13700" y="3750"/>
                  <a:pt x="13695" y="3750"/>
                  <a:pt x="13689" y="3750"/>
                </a:cubicBezTo>
                <a:cubicBezTo>
                  <a:pt x="13684" y="3761"/>
                  <a:pt x="13678" y="3750"/>
                  <a:pt x="13672" y="3761"/>
                </a:cubicBezTo>
                <a:cubicBezTo>
                  <a:pt x="13667" y="3761"/>
                  <a:pt x="13667" y="3761"/>
                  <a:pt x="13667" y="3761"/>
                </a:cubicBezTo>
                <a:cubicBezTo>
                  <a:pt x="13661" y="3772"/>
                  <a:pt x="13650" y="3772"/>
                  <a:pt x="13650" y="3793"/>
                </a:cubicBezTo>
                <a:cubicBezTo>
                  <a:pt x="13644" y="3793"/>
                  <a:pt x="13639" y="3804"/>
                  <a:pt x="13639" y="3793"/>
                </a:cubicBezTo>
                <a:cubicBezTo>
                  <a:pt x="13639" y="3793"/>
                  <a:pt x="13644" y="3772"/>
                  <a:pt x="13639" y="3772"/>
                </a:cubicBezTo>
                <a:cubicBezTo>
                  <a:pt x="13633" y="3772"/>
                  <a:pt x="13633" y="3783"/>
                  <a:pt x="13633" y="3783"/>
                </a:cubicBezTo>
                <a:cubicBezTo>
                  <a:pt x="13627" y="3783"/>
                  <a:pt x="13627" y="3783"/>
                  <a:pt x="13627" y="3783"/>
                </a:cubicBezTo>
                <a:cubicBezTo>
                  <a:pt x="13616" y="3793"/>
                  <a:pt x="13616" y="3793"/>
                  <a:pt x="13610" y="3804"/>
                </a:cubicBezTo>
                <a:cubicBezTo>
                  <a:pt x="13605" y="3804"/>
                  <a:pt x="13599" y="3804"/>
                  <a:pt x="13599" y="3815"/>
                </a:cubicBezTo>
                <a:cubicBezTo>
                  <a:pt x="13594" y="3815"/>
                  <a:pt x="13588" y="3826"/>
                  <a:pt x="13582" y="3836"/>
                </a:cubicBezTo>
                <a:cubicBezTo>
                  <a:pt x="13582" y="3836"/>
                  <a:pt x="13582" y="3847"/>
                  <a:pt x="13577" y="3847"/>
                </a:cubicBezTo>
                <a:cubicBezTo>
                  <a:pt x="13565" y="3847"/>
                  <a:pt x="13554" y="3836"/>
                  <a:pt x="13549" y="3836"/>
                </a:cubicBezTo>
                <a:cubicBezTo>
                  <a:pt x="13543" y="3836"/>
                  <a:pt x="13537" y="3836"/>
                  <a:pt x="13532" y="3836"/>
                </a:cubicBezTo>
                <a:cubicBezTo>
                  <a:pt x="13526" y="3836"/>
                  <a:pt x="13520" y="3836"/>
                  <a:pt x="13515" y="3836"/>
                </a:cubicBezTo>
                <a:cubicBezTo>
                  <a:pt x="13509" y="3836"/>
                  <a:pt x="13509" y="3826"/>
                  <a:pt x="13504" y="3826"/>
                </a:cubicBezTo>
                <a:cubicBezTo>
                  <a:pt x="13498" y="3826"/>
                  <a:pt x="13492" y="3826"/>
                  <a:pt x="13487" y="3826"/>
                </a:cubicBezTo>
                <a:cubicBezTo>
                  <a:pt x="13481" y="3836"/>
                  <a:pt x="13470" y="3836"/>
                  <a:pt x="13464" y="3847"/>
                </a:cubicBezTo>
                <a:cubicBezTo>
                  <a:pt x="13464" y="3858"/>
                  <a:pt x="13459" y="3869"/>
                  <a:pt x="13453" y="3869"/>
                </a:cubicBezTo>
                <a:cubicBezTo>
                  <a:pt x="13453" y="3869"/>
                  <a:pt x="13447" y="3879"/>
                  <a:pt x="13447" y="3879"/>
                </a:cubicBezTo>
                <a:cubicBezTo>
                  <a:pt x="13442" y="3890"/>
                  <a:pt x="13436" y="3890"/>
                  <a:pt x="13430" y="3890"/>
                </a:cubicBezTo>
                <a:cubicBezTo>
                  <a:pt x="13430" y="3901"/>
                  <a:pt x="13425" y="3901"/>
                  <a:pt x="13425" y="3901"/>
                </a:cubicBezTo>
                <a:cubicBezTo>
                  <a:pt x="13425" y="3912"/>
                  <a:pt x="13419" y="3933"/>
                  <a:pt x="13413" y="3922"/>
                </a:cubicBezTo>
                <a:cubicBezTo>
                  <a:pt x="13413" y="3912"/>
                  <a:pt x="13413" y="3912"/>
                  <a:pt x="13408" y="3912"/>
                </a:cubicBezTo>
                <a:cubicBezTo>
                  <a:pt x="13408" y="3912"/>
                  <a:pt x="13402" y="3901"/>
                  <a:pt x="13397" y="3901"/>
                </a:cubicBezTo>
                <a:cubicBezTo>
                  <a:pt x="13391" y="3901"/>
                  <a:pt x="13391" y="3912"/>
                  <a:pt x="13385" y="3912"/>
                </a:cubicBezTo>
                <a:cubicBezTo>
                  <a:pt x="13385" y="3912"/>
                  <a:pt x="13380" y="3922"/>
                  <a:pt x="13380" y="3922"/>
                </a:cubicBezTo>
                <a:cubicBezTo>
                  <a:pt x="13380" y="3912"/>
                  <a:pt x="13380" y="3912"/>
                  <a:pt x="13380" y="3901"/>
                </a:cubicBezTo>
                <a:cubicBezTo>
                  <a:pt x="13380" y="3901"/>
                  <a:pt x="13368" y="3901"/>
                  <a:pt x="13368" y="3912"/>
                </a:cubicBezTo>
                <a:cubicBezTo>
                  <a:pt x="13368" y="3912"/>
                  <a:pt x="13368" y="3912"/>
                  <a:pt x="13368" y="3912"/>
                </a:cubicBezTo>
                <a:cubicBezTo>
                  <a:pt x="13363" y="3922"/>
                  <a:pt x="13357" y="3922"/>
                  <a:pt x="13352" y="3912"/>
                </a:cubicBezTo>
                <a:cubicBezTo>
                  <a:pt x="13346" y="3912"/>
                  <a:pt x="13346" y="3912"/>
                  <a:pt x="13340" y="3901"/>
                </a:cubicBezTo>
                <a:cubicBezTo>
                  <a:pt x="13340" y="3901"/>
                  <a:pt x="13335" y="3901"/>
                  <a:pt x="13335" y="3901"/>
                </a:cubicBezTo>
                <a:cubicBezTo>
                  <a:pt x="13335" y="3901"/>
                  <a:pt x="13329" y="3901"/>
                  <a:pt x="13329" y="3890"/>
                </a:cubicBezTo>
                <a:cubicBezTo>
                  <a:pt x="13329" y="3890"/>
                  <a:pt x="13340" y="3890"/>
                  <a:pt x="13340" y="3890"/>
                </a:cubicBezTo>
                <a:cubicBezTo>
                  <a:pt x="13346" y="3890"/>
                  <a:pt x="13340" y="3890"/>
                  <a:pt x="13346" y="3879"/>
                </a:cubicBezTo>
                <a:cubicBezTo>
                  <a:pt x="13346" y="3879"/>
                  <a:pt x="13352" y="3879"/>
                  <a:pt x="13352" y="3879"/>
                </a:cubicBezTo>
                <a:cubicBezTo>
                  <a:pt x="13357" y="3879"/>
                  <a:pt x="13363" y="3879"/>
                  <a:pt x="13363" y="3869"/>
                </a:cubicBezTo>
                <a:cubicBezTo>
                  <a:pt x="13363" y="3858"/>
                  <a:pt x="13357" y="3847"/>
                  <a:pt x="13357" y="3847"/>
                </a:cubicBezTo>
                <a:cubicBezTo>
                  <a:pt x="13352" y="3847"/>
                  <a:pt x="13346" y="3836"/>
                  <a:pt x="13352" y="3826"/>
                </a:cubicBezTo>
                <a:cubicBezTo>
                  <a:pt x="13352" y="3815"/>
                  <a:pt x="13357" y="3815"/>
                  <a:pt x="13357" y="3804"/>
                </a:cubicBezTo>
                <a:cubicBezTo>
                  <a:pt x="13357" y="3804"/>
                  <a:pt x="13357" y="3804"/>
                  <a:pt x="13357" y="3793"/>
                </a:cubicBezTo>
                <a:cubicBezTo>
                  <a:pt x="13363" y="3793"/>
                  <a:pt x="13368" y="3793"/>
                  <a:pt x="13368" y="3783"/>
                </a:cubicBezTo>
                <a:cubicBezTo>
                  <a:pt x="13368" y="3772"/>
                  <a:pt x="13357" y="3783"/>
                  <a:pt x="13357" y="3783"/>
                </a:cubicBezTo>
                <a:cubicBezTo>
                  <a:pt x="13352" y="3783"/>
                  <a:pt x="13352" y="3783"/>
                  <a:pt x="13346" y="3783"/>
                </a:cubicBezTo>
                <a:cubicBezTo>
                  <a:pt x="13346" y="3772"/>
                  <a:pt x="13352" y="3772"/>
                  <a:pt x="13352" y="3772"/>
                </a:cubicBezTo>
                <a:cubicBezTo>
                  <a:pt x="13346" y="3761"/>
                  <a:pt x="13346" y="3761"/>
                  <a:pt x="13340" y="3772"/>
                </a:cubicBezTo>
                <a:cubicBezTo>
                  <a:pt x="13340" y="3772"/>
                  <a:pt x="13335" y="3772"/>
                  <a:pt x="13335" y="3772"/>
                </a:cubicBezTo>
                <a:cubicBezTo>
                  <a:pt x="13329" y="3772"/>
                  <a:pt x="13323" y="3772"/>
                  <a:pt x="13318" y="3783"/>
                </a:cubicBezTo>
                <a:cubicBezTo>
                  <a:pt x="13312" y="3783"/>
                  <a:pt x="13312" y="3793"/>
                  <a:pt x="13307" y="3793"/>
                </a:cubicBezTo>
                <a:cubicBezTo>
                  <a:pt x="13295" y="3793"/>
                  <a:pt x="13290" y="3793"/>
                  <a:pt x="13284" y="3804"/>
                </a:cubicBezTo>
                <a:cubicBezTo>
                  <a:pt x="13278" y="3804"/>
                  <a:pt x="13273" y="3815"/>
                  <a:pt x="13273" y="3826"/>
                </a:cubicBezTo>
                <a:cubicBezTo>
                  <a:pt x="13267" y="3826"/>
                  <a:pt x="13256" y="3826"/>
                  <a:pt x="13256" y="3836"/>
                </a:cubicBezTo>
                <a:cubicBezTo>
                  <a:pt x="13256" y="3836"/>
                  <a:pt x="13262" y="3836"/>
                  <a:pt x="13262" y="3847"/>
                </a:cubicBezTo>
                <a:cubicBezTo>
                  <a:pt x="13267" y="3847"/>
                  <a:pt x="13262" y="3847"/>
                  <a:pt x="13267" y="3847"/>
                </a:cubicBezTo>
                <a:cubicBezTo>
                  <a:pt x="13273" y="3847"/>
                  <a:pt x="13273" y="3847"/>
                  <a:pt x="13278" y="3858"/>
                </a:cubicBezTo>
                <a:cubicBezTo>
                  <a:pt x="13278" y="3869"/>
                  <a:pt x="13284" y="3869"/>
                  <a:pt x="13284" y="3869"/>
                </a:cubicBezTo>
                <a:cubicBezTo>
                  <a:pt x="13284" y="3879"/>
                  <a:pt x="13278" y="3879"/>
                  <a:pt x="13278" y="3879"/>
                </a:cubicBezTo>
                <a:cubicBezTo>
                  <a:pt x="13273" y="3879"/>
                  <a:pt x="13267" y="3890"/>
                  <a:pt x="13262" y="3901"/>
                </a:cubicBezTo>
                <a:cubicBezTo>
                  <a:pt x="13256" y="3901"/>
                  <a:pt x="13256" y="3890"/>
                  <a:pt x="13256" y="3879"/>
                </a:cubicBezTo>
                <a:cubicBezTo>
                  <a:pt x="13256" y="3879"/>
                  <a:pt x="13256" y="3879"/>
                  <a:pt x="13256" y="3869"/>
                </a:cubicBezTo>
                <a:cubicBezTo>
                  <a:pt x="13256" y="3869"/>
                  <a:pt x="13262" y="3869"/>
                  <a:pt x="13262" y="3858"/>
                </a:cubicBezTo>
                <a:cubicBezTo>
                  <a:pt x="13262" y="3858"/>
                  <a:pt x="13250" y="3858"/>
                  <a:pt x="13250" y="3858"/>
                </a:cubicBezTo>
                <a:cubicBezTo>
                  <a:pt x="13250" y="3847"/>
                  <a:pt x="13250" y="3847"/>
                  <a:pt x="13250" y="3847"/>
                </a:cubicBezTo>
                <a:cubicBezTo>
                  <a:pt x="13256" y="3836"/>
                  <a:pt x="13250" y="3836"/>
                  <a:pt x="13250" y="3847"/>
                </a:cubicBezTo>
                <a:cubicBezTo>
                  <a:pt x="13245" y="3847"/>
                  <a:pt x="13245" y="3847"/>
                  <a:pt x="13245" y="3847"/>
                </a:cubicBezTo>
                <a:cubicBezTo>
                  <a:pt x="13239" y="3847"/>
                  <a:pt x="13239" y="3847"/>
                  <a:pt x="13233" y="3847"/>
                </a:cubicBezTo>
                <a:cubicBezTo>
                  <a:pt x="13228" y="3847"/>
                  <a:pt x="13228" y="3847"/>
                  <a:pt x="13222" y="3858"/>
                </a:cubicBezTo>
                <a:cubicBezTo>
                  <a:pt x="13217" y="3858"/>
                  <a:pt x="13211" y="3858"/>
                  <a:pt x="13211" y="3858"/>
                </a:cubicBezTo>
                <a:cubicBezTo>
                  <a:pt x="13211" y="3869"/>
                  <a:pt x="13211" y="3869"/>
                  <a:pt x="13205" y="3879"/>
                </a:cubicBezTo>
                <a:cubicBezTo>
                  <a:pt x="13205" y="3879"/>
                  <a:pt x="13205" y="3879"/>
                  <a:pt x="13200" y="3879"/>
                </a:cubicBezTo>
                <a:cubicBezTo>
                  <a:pt x="13194" y="3879"/>
                  <a:pt x="13188" y="3890"/>
                  <a:pt x="13183" y="3890"/>
                </a:cubicBezTo>
                <a:cubicBezTo>
                  <a:pt x="13177" y="3890"/>
                  <a:pt x="13172" y="3890"/>
                  <a:pt x="13166" y="3890"/>
                </a:cubicBezTo>
                <a:cubicBezTo>
                  <a:pt x="13160" y="3890"/>
                  <a:pt x="13160" y="3890"/>
                  <a:pt x="13155" y="3901"/>
                </a:cubicBezTo>
                <a:cubicBezTo>
                  <a:pt x="13149" y="3901"/>
                  <a:pt x="13149" y="3901"/>
                  <a:pt x="13143" y="3912"/>
                </a:cubicBezTo>
                <a:cubicBezTo>
                  <a:pt x="13143" y="3912"/>
                  <a:pt x="13138" y="3912"/>
                  <a:pt x="13132" y="3922"/>
                </a:cubicBezTo>
                <a:cubicBezTo>
                  <a:pt x="13132" y="3922"/>
                  <a:pt x="13127" y="3922"/>
                  <a:pt x="13127" y="3933"/>
                </a:cubicBezTo>
                <a:cubicBezTo>
                  <a:pt x="13121" y="3933"/>
                  <a:pt x="13115" y="3944"/>
                  <a:pt x="13115" y="3944"/>
                </a:cubicBezTo>
                <a:cubicBezTo>
                  <a:pt x="13104" y="3965"/>
                  <a:pt x="13093" y="3965"/>
                  <a:pt x="13087" y="3965"/>
                </a:cubicBezTo>
                <a:cubicBezTo>
                  <a:pt x="13076" y="3976"/>
                  <a:pt x="13070" y="3987"/>
                  <a:pt x="13059" y="3987"/>
                </a:cubicBezTo>
                <a:cubicBezTo>
                  <a:pt x="13053" y="3987"/>
                  <a:pt x="13048" y="3998"/>
                  <a:pt x="13042" y="3998"/>
                </a:cubicBezTo>
                <a:cubicBezTo>
                  <a:pt x="13042" y="3998"/>
                  <a:pt x="13037" y="3998"/>
                  <a:pt x="13031" y="3998"/>
                </a:cubicBezTo>
                <a:cubicBezTo>
                  <a:pt x="13031" y="4008"/>
                  <a:pt x="13031" y="4008"/>
                  <a:pt x="13037" y="4019"/>
                </a:cubicBezTo>
                <a:cubicBezTo>
                  <a:pt x="13037" y="4019"/>
                  <a:pt x="13031" y="4019"/>
                  <a:pt x="13037" y="4030"/>
                </a:cubicBezTo>
                <a:cubicBezTo>
                  <a:pt x="13037" y="4030"/>
                  <a:pt x="13042" y="4019"/>
                  <a:pt x="13048" y="4030"/>
                </a:cubicBezTo>
                <a:cubicBezTo>
                  <a:pt x="13048" y="4041"/>
                  <a:pt x="13037" y="4041"/>
                  <a:pt x="13037" y="4041"/>
                </a:cubicBezTo>
                <a:cubicBezTo>
                  <a:pt x="13031" y="4041"/>
                  <a:pt x="13031" y="4041"/>
                  <a:pt x="13031" y="4041"/>
                </a:cubicBezTo>
                <a:cubicBezTo>
                  <a:pt x="13025" y="4030"/>
                  <a:pt x="13025" y="4041"/>
                  <a:pt x="13020" y="4041"/>
                </a:cubicBezTo>
                <a:cubicBezTo>
                  <a:pt x="13020" y="4041"/>
                  <a:pt x="13014" y="4041"/>
                  <a:pt x="13008" y="4030"/>
                </a:cubicBezTo>
                <a:cubicBezTo>
                  <a:pt x="13008" y="4030"/>
                  <a:pt x="13003" y="4030"/>
                  <a:pt x="12997" y="4041"/>
                </a:cubicBezTo>
                <a:cubicBezTo>
                  <a:pt x="12992" y="4041"/>
                  <a:pt x="12992" y="4041"/>
                  <a:pt x="12986" y="4051"/>
                </a:cubicBezTo>
                <a:cubicBezTo>
                  <a:pt x="12980" y="4051"/>
                  <a:pt x="12980" y="4051"/>
                  <a:pt x="12975" y="4051"/>
                </a:cubicBezTo>
                <a:cubicBezTo>
                  <a:pt x="12975" y="4051"/>
                  <a:pt x="12969" y="4051"/>
                  <a:pt x="12969" y="4051"/>
                </a:cubicBezTo>
                <a:cubicBezTo>
                  <a:pt x="12969" y="4051"/>
                  <a:pt x="12969" y="4051"/>
                  <a:pt x="12969" y="4062"/>
                </a:cubicBezTo>
                <a:cubicBezTo>
                  <a:pt x="12975" y="4062"/>
                  <a:pt x="12975" y="4062"/>
                  <a:pt x="12975" y="4073"/>
                </a:cubicBezTo>
                <a:cubicBezTo>
                  <a:pt x="12975" y="4073"/>
                  <a:pt x="12975" y="4073"/>
                  <a:pt x="12975" y="4084"/>
                </a:cubicBezTo>
                <a:cubicBezTo>
                  <a:pt x="12975" y="4084"/>
                  <a:pt x="12975" y="4094"/>
                  <a:pt x="12975" y="4094"/>
                </a:cubicBezTo>
                <a:cubicBezTo>
                  <a:pt x="12975" y="4094"/>
                  <a:pt x="12969" y="4094"/>
                  <a:pt x="12969" y="4105"/>
                </a:cubicBezTo>
                <a:cubicBezTo>
                  <a:pt x="12963" y="4105"/>
                  <a:pt x="12969" y="4116"/>
                  <a:pt x="12963" y="4127"/>
                </a:cubicBezTo>
                <a:cubicBezTo>
                  <a:pt x="12963" y="4137"/>
                  <a:pt x="12963" y="4137"/>
                  <a:pt x="12963" y="4148"/>
                </a:cubicBezTo>
                <a:cubicBezTo>
                  <a:pt x="12963" y="4148"/>
                  <a:pt x="12963" y="4159"/>
                  <a:pt x="12963" y="4170"/>
                </a:cubicBezTo>
                <a:cubicBezTo>
                  <a:pt x="12963" y="4170"/>
                  <a:pt x="12958" y="4180"/>
                  <a:pt x="12958" y="4180"/>
                </a:cubicBezTo>
                <a:cubicBezTo>
                  <a:pt x="12958" y="4180"/>
                  <a:pt x="12952" y="4191"/>
                  <a:pt x="12952" y="4191"/>
                </a:cubicBezTo>
                <a:cubicBezTo>
                  <a:pt x="12952" y="4191"/>
                  <a:pt x="12952" y="4191"/>
                  <a:pt x="12952" y="4202"/>
                </a:cubicBezTo>
                <a:cubicBezTo>
                  <a:pt x="12952" y="4202"/>
                  <a:pt x="12946" y="4202"/>
                  <a:pt x="12941" y="4202"/>
                </a:cubicBezTo>
                <a:cubicBezTo>
                  <a:pt x="12935" y="4202"/>
                  <a:pt x="12930" y="4202"/>
                  <a:pt x="12924" y="4202"/>
                </a:cubicBezTo>
                <a:cubicBezTo>
                  <a:pt x="12918" y="4202"/>
                  <a:pt x="12913" y="4202"/>
                  <a:pt x="12907" y="4202"/>
                </a:cubicBezTo>
                <a:cubicBezTo>
                  <a:pt x="12901" y="4202"/>
                  <a:pt x="12896" y="4213"/>
                  <a:pt x="12896" y="4213"/>
                </a:cubicBezTo>
                <a:cubicBezTo>
                  <a:pt x="12890" y="4213"/>
                  <a:pt x="12890" y="4202"/>
                  <a:pt x="12890" y="4202"/>
                </a:cubicBezTo>
                <a:cubicBezTo>
                  <a:pt x="12885" y="4202"/>
                  <a:pt x="12885" y="4202"/>
                  <a:pt x="12885" y="4202"/>
                </a:cubicBezTo>
                <a:cubicBezTo>
                  <a:pt x="12879" y="4202"/>
                  <a:pt x="12873" y="4202"/>
                  <a:pt x="12868" y="4213"/>
                </a:cubicBezTo>
                <a:cubicBezTo>
                  <a:pt x="12862" y="4213"/>
                  <a:pt x="12862" y="4213"/>
                  <a:pt x="12856" y="4213"/>
                </a:cubicBezTo>
                <a:cubicBezTo>
                  <a:pt x="12851" y="4213"/>
                  <a:pt x="12845" y="4202"/>
                  <a:pt x="12840" y="4202"/>
                </a:cubicBezTo>
                <a:cubicBezTo>
                  <a:pt x="12834" y="4180"/>
                  <a:pt x="12828" y="4170"/>
                  <a:pt x="12823" y="4148"/>
                </a:cubicBezTo>
                <a:cubicBezTo>
                  <a:pt x="12817" y="4137"/>
                  <a:pt x="12806" y="4127"/>
                  <a:pt x="12800" y="4116"/>
                </a:cubicBezTo>
                <a:cubicBezTo>
                  <a:pt x="12795" y="4105"/>
                  <a:pt x="12778" y="4094"/>
                  <a:pt x="12789" y="4084"/>
                </a:cubicBezTo>
                <a:cubicBezTo>
                  <a:pt x="12789" y="4073"/>
                  <a:pt x="12795" y="4062"/>
                  <a:pt x="12795" y="4062"/>
                </a:cubicBezTo>
                <a:cubicBezTo>
                  <a:pt x="12800" y="4051"/>
                  <a:pt x="12806" y="4051"/>
                  <a:pt x="12811" y="4051"/>
                </a:cubicBezTo>
                <a:cubicBezTo>
                  <a:pt x="12811" y="4051"/>
                  <a:pt x="12811" y="4041"/>
                  <a:pt x="12811" y="4030"/>
                </a:cubicBezTo>
                <a:cubicBezTo>
                  <a:pt x="12811" y="4019"/>
                  <a:pt x="12817" y="4019"/>
                  <a:pt x="12823" y="4019"/>
                </a:cubicBezTo>
                <a:cubicBezTo>
                  <a:pt x="12828" y="4019"/>
                  <a:pt x="12834" y="4019"/>
                  <a:pt x="12840" y="4019"/>
                </a:cubicBezTo>
                <a:cubicBezTo>
                  <a:pt x="12840" y="4019"/>
                  <a:pt x="12845" y="4008"/>
                  <a:pt x="12851" y="4008"/>
                </a:cubicBezTo>
                <a:cubicBezTo>
                  <a:pt x="12856" y="4008"/>
                  <a:pt x="12862" y="4008"/>
                  <a:pt x="12868" y="4008"/>
                </a:cubicBezTo>
                <a:cubicBezTo>
                  <a:pt x="12868" y="4008"/>
                  <a:pt x="12873" y="4008"/>
                  <a:pt x="12879" y="4008"/>
                </a:cubicBezTo>
                <a:cubicBezTo>
                  <a:pt x="12885" y="4008"/>
                  <a:pt x="12901" y="4019"/>
                  <a:pt x="12901" y="3998"/>
                </a:cubicBezTo>
                <a:cubicBezTo>
                  <a:pt x="12901" y="3987"/>
                  <a:pt x="12896" y="3976"/>
                  <a:pt x="12890" y="3965"/>
                </a:cubicBezTo>
                <a:cubicBezTo>
                  <a:pt x="12890" y="3955"/>
                  <a:pt x="12890" y="3955"/>
                  <a:pt x="12885" y="3944"/>
                </a:cubicBezTo>
                <a:cubicBezTo>
                  <a:pt x="12885" y="3944"/>
                  <a:pt x="12885" y="3933"/>
                  <a:pt x="12879" y="3922"/>
                </a:cubicBezTo>
                <a:cubicBezTo>
                  <a:pt x="12879" y="3922"/>
                  <a:pt x="12873" y="3922"/>
                  <a:pt x="12873" y="3922"/>
                </a:cubicBezTo>
                <a:cubicBezTo>
                  <a:pt x="12868" y="3912"/>
                  <a:pt x="12862" y="3901"/>
                  <a:pt x="12856" y="3890"/>
                </a:cubicBezTo>
                <a:cubicBezTo>
                  <a:pt x="12856" y="3890"/>
                  <a:pt x="12856" y="3890"/>
                  <a:pt x="12851" y="3879"/>
                </a:cubicBezTo>
                <a:cubicBezTo>
                  <a:pt x="12851" y="3879"/>
                  <a:pt x="12851" y="3879"/>
                  <a:pt x="12851" y="3879"/>
                </a:cubicBezTo>
                <a:cubicBezTo>
                  <a:pt x="12851" y="3869"/>
                  <a:pt x="12856" y="3869"/>
                  <a:pt x="12851" y="3869"/>
                </a:cubicBezTo>
                <a:cubicBezTo>
                  <a:pt x="12851" y="3869"/>
                  <a:pt x="12845" y="3869"/>
                  <a:pt x="12845" y="3869"/>
                </a:cubicBezTo>
                <a:cubicBezTo>
                  <a:pt x="12840" y="3869"/>
                  <a:pt x="12840" y="3869"/>
                  <a:pt x="12840" y="3869"/>
                </a:cubicBezTo>
                <a:cubicBezTo>
                  <a:pt x="12834" y="3869"/>
                  <a:pt x="12828" y="3869"/>
                  <a:pt x="12823" y="3858"/>
                </a:cubicBezTo>
                <a:cubicBezTo>
                  <a:pt x="12823" y="3858"/>
                  <a:pt x="12817" y="3858"/>
                  <a:pt x="12817" y="3858"/>
                </a:cubicBezTo>
                <a:cubicBezTo>
                  <a:pt x="12811" y="3858"/>
                  <a:pt x="12806" y="3858"/>
                  <a:pt x="12800" y="3858"/>
                </a:cubicBezTo>
                <a:cubicBezTo>
                  <a:pt x="12789" y="3847"/>
                  <a:pt x="12778" y="3847"/>
                  <a:pt x="12766" y="3847"/>
                </a:cubicBezTo>
                <a:cubicBezTo>
                  <a:pt x="12761" y="3847"/>
                  <a:pt x="12755" y="3847"/>
                  <a:pt x="12750" y="3847"/>
                </a:cubicBezTo>
                <a:cubicBezTo>
                  <a:pt x="12744" y="3847"/>
                  <a:pt x="12738" y="3836"/>
                  <a:pt x="12733" y="3836"/>
                </a:cubicBezTo>
                <a:cubicBezTo>
                  <a:pt x="12727" y="3836"/>
                  <a:pt x="12716" y="3836"/>
                  <a:pt x="12705" y="3826"/>
                </a:cubicBezTo>
                <a:cubicBezTo>
                  <a:pt x="12699" y="3826"/>
                  <a:pt x="12688" y="3826"/>
                  <a:pt x="12682" y="3826"/>
                </a:cubicBezTo>
                <a:cubicBezTo>
                  <a:pt x="12676" y="3826"/>
                  <a:pt x="12676" y="3815"/>
                  <a:pt x="12676" y="3826"/>
                </a:cubicBezTo>
                <a:cubicBezTo>
                  <a:pt x="12676" y="3826"/>
                  <a:pt x="12676" y="3826"/>
                  <a:pt x="12676" y="3826"/>
                </a:cubicBezTo>
                <a:cubicBezTo>
                  <a:pt x="12682" y="3836"/>
                  <a:pt x="12682" y="3836"/>
                  <a:pt x="12688" y="3847"/>
                </a:cubicBezTo>
                <a:cubicBezTo>
                  <a:pt x="12693" y="3858"/>
                  <a:pt x="12699" y="3869"/>
                  <a:pt x="12710" y="3869"/>
                </a:cubicBezTo>
                <a:cubicBezTo>
                  <a:pt x="12710" y="3869"/>
                  <a:pt x="12716" y="3869"/>
                  <a:pt x="12721" y="3879"/>
                </a:cubicBezTo>
                <a:cubicBezTo>
                  <a:pt x="12727" y="3879"/>
                  <a:pt x="12727" y="3890"/>
                  <a:pt x="12733" y="3901"/>
                </a:cubicBezTo>
                <a:cubicBezTo>
                  <a:pt x="12738" y="3901"/>
                  <a:pt x="12738" y="3912"/>
                  <a:pt x="12744" y="3922"/>
                </a:cubicBezTo>
                <a:cubicBezTo>
                  <a:pt x="12744" y="3922"/>
                  <a:pt x="12744" y="3922"/>
                  <a:pt x="12744" y="3933"/>
                </a:cubicBezTo>
                <a:cubicBezTo>
                  <a:pt x="12744" y="3933"/>
                  <a:pt x="12744" y="3944"/>
                  <a:pt x="12744" y="3944"/>
                </a:cubicBezTo>
                <a:cubicBezTo>
                  <a:pt x="12750" y="3955"/>
                  <a:pt x="12744" y="3955"/>
                  <a:pt x="12738" y="3955"/>
                </a:cubicBezTo>
                <a:cubicBezTo>
                  <a:pt x="12738" y="3965"/>
                  <a:pt x="12733" y="3965"/>
                  <a:pt x="12733" y="3976"/>
                </a:cubicBezTo>
                <a:cubicBezTo>
                  <a:pt x="12733" y="3976"/>
                  <a:pt x="12738" y="3976"/>
                  <a:pt x="12738" y="3987"/>
                </a:cubicBezTo>
                <a:cubicBezTo>
                  <a:pt x="12738" y="3987"/>
                  <a:pt x="12733" y="3987"/>
                  <a:pt x="12733" y="3987"/>
                </a:cubicBezTo>
                <a:cubicBezTo>
                  <a:pt x="12727" y="3998"/>
                  <a:pt x="12727" y="4008"/>
                  <a:pt x="12727" y="4008"/>
                </a:cubicBezTo>
                <a:cubicBezTo>
                  <a:pt x="12727" y="4019"/>
                  <a:pt x="12727" y="4019"/>
                  <a:pt x="12727" y="4030"/>
                </a:cubicBezTo>
                <a:cubicBezTo>
                  <a:pt x="12727" y="4030"/>
                  <a:pt x="12721" y="4041"/>
                  <a:pt x="12721" y="4051"/>
                </a:cubicBezTo>
                <a:cubicBezTo>
                  <a:pt x="12721" y="4062"/>
                  <a:pt x="12716" y="4062"/>
                  <a:pt x="12716" y="4073"/>
                </a:cubicBezTo>
                <a:cubicBezTo>
                  <a:pt x="12710" y="4084"/>
                  <a:pt x="12710" y="4094"/>
                  <a:pt x="12710" y="4105"/>
                </a:cubicBezTo>
                <a:cubicBezTo>
                  <a:pt x="12710" y="4127"/>
                  <a:pt x="12716" y="4127"/>
                  <a:pt x="12727" y="4137"/>
                </a:cubicBezTo>
                <a:cubicBezTo>
                  <a:pt x="12727" y="4137"/>
                  <a:pt x="12733" y="4137"/>
                  <a:pt x="12738" y="4148"/>
                </a:cubicBezTo>
                <a:cubicBezTo>
                  <a:pt x="12738" y="4159"/>
                  <a:pt x="12744" y="4159"/>
                  <a:pt x="12750" y="4159"/>
                </a:cubicBezTo>
                <a:cubicBezTo>
                  <a:pt x="12750" y="4159"/>
                  <a:pt x="12755" y="4170"/>
                  <a:pt x="12755" y="4180"/>
                </a:cubicBezTo>
                <a:cubicBezTo>
                  <a:pt x="12755" y="4191"/>
                  <a:pt x="12755" y="4191"/>
                  <a:pt x="12755" y="4202"/>
                </a:cubicBezTo>
                <a:cubicBezTo>
                  <a:pt x="12755" y="4202"/>
                  <a:pt x="12755" y="4213"/>
                  <a:pt x="12755" y="4213"/>
                </a:cubicBezTo>
                <a:cubicBezTo>
                  <a:pt x="12761" y="4223"/>
                  <a:pt x="12755" y="4234"/>
                  <a:pt x="12755" y="4245"/>
                </a:cubicBezTo>
                <a:cubicBezTo>
                  <a:pt x="12755" y="4277"/>
                  <a:pt x="12738" y="4288"/>
                  <a:pt x="12733" y="4320"/>
                </a:cubicBezTo>
                <a:cubicBezTo>
                  <a:pt x="12733" y="4320"/>
                  <a:pt x="12727" y="4331"/>
                  <a:pt x="12727" y="4341"/>
                </a:cubicBezTo>
                <a:cubicBezTo>
                  <a:pt x="12727" y="4352"/>
                  <a:pt x="12733" y="4352"/>
                  <a:pt x="12733" y="4363"/>
                </a:cubicBezTo>
                <a:cubicBezTo>
                  <a:pt x="12733" y="4374"/>
                  <a:pt x="12733" y="4384"/>
                  <a:pt x="12733" y="4395"/>
                </a:cubicBezTo>
                <a:cubicBezTo>
                  <a:pt x="12733" y="4395"/>
                  <a:pt x="12738" y="4395"/>
                  <a:pt x="12738" y="4395"/>
                </a:cubicBezTo>
                <a:cubicBezTo>
                  <a:pt x="12733" y="4395"/>
                  <a:pt x="12733" y="4395"/>
                  <a:pt x="12733" y="4395"/>
                </a:cubicBezTo>
                <a:cubicBezTo>
                  <a:pt x="12733" y="4395"/>
                  <a:pt x="12727" y="4384"/>
                  <a:pt x="12727" y="4384"/>
                </a:cubicBezTo>
                <a:cubicBezTo>
                  <a:pt x="12727" y="4384"/>
                  <a:pt x="12733" y="4374"/>
                  <a:pt x="12733" y="4374"/>
                </a:cubicBezTo>
                <a:cubicBezTo>
                  <a:pt x="12727" y="4374"/>
                  <a:pt x="12727" y="4363"/>
                  <a:pt x="12727" y="4363"/>
                </a:cubicBezTo>
                <a:cubicBezTo>
                  <a:pt x="12727" y="4363"/>
                  <a:pt x="12727" y="4352"/>
                  <a:pt x="12721" y="4352"/>
                </a:cubicBezTo>
                <a:cubicBezTo>
                  <a:pt x="12721" y="4352"/>
                  <a:pt x="12721" y="4352"/>
                  <a:pt x="12721" y="4341"/>
                </a:cubicBezTo>
                <a:cubicBezTo>
                  <a:pt x="12716" y="4341"/>
                  <a:pt x="12716" y="4341"/>
                  <a:pt x="12716" y="4341"/>
                </a:cubicBezTo>
                <a:cubicBezTo>
                  <a:pt x="12710" y="4341"/>
                  <a:pt x="12710" y="4341"/>
                  <a:pt x="12710" y="4341"/>
                </a:cubicBezTo>
                <a:cubicBezTo>
                  <a:pt x="12705" y="4341"/>
                  <a:pt x="12705" y="4341"/>
                  <a:pt x="12699" y="4352"/>
                </a:cubicBezTo>
                <a:cubicBezTo>
                  <a:pt x="12699" y="4352"/>
                  <a:pt x="12699" y="4352"/>
                  <a:pt x="12699" y="4352"/>
                </a:cubicBezTo>
                <a:cubicBezTo>
                  <a:pt x="12693" y="4363"/>
                  <a:pt x="12693" y="4363"/>
                  <a:pt x="12693" y="4363"/>
                </a:cubicBezTo>
                <a:cubicBezTo>
                  <a:pt x="12693" y="4363"/>
                  <a:pt x="12693" y="4374"/>
                  <a:pt x="12693" y="4374"/>
                </a:cubicBezTo>
                <a:cubicBezTo>
                  <a:pt x="12693" y="4374"/>
                  <a:pt x="12693" y="4384"/>
                  <a:pt x="12693" y="4384"/>
                </a:cubicBezTo>
                <a:cubicBezTo>
                  <a:pt x="12693" y="4384"/>
                  <a:pt x="12693" y="4374"/>
                  <a:pt x="12693" y="4374"/>
                </a:cubicBezTo>
                <a:cubicBezTo>
                  <a:pt x="12693" y="4374"/>
                  <a:pt x="12688" y="4374"/>
                  <a:pt x="12688" y="4374"/>
                </a:cubicBezTo>
                <a:cubicBezTo>
                  <a:pt x="12688" y="4374"/>
                  <a:pt x="12682" y="4374"/>
                  <a:pt x="12682" y="4374"/>
                </a:cubicBezTo>
                <a:cubicBezTo>
                  <a:pt x="12682" y="4363"/>
                  <a:pt x="12682" y="4363"/>
                  <a:pt x="12682" y="4363"/>
                </a:cubicBezTo>
                <a:cubicBezTo>
                  <a:pt x="12682" y="4363"/>
                  <a:pt x="12682" y="4363"/>
                  <a:pt x="12688" y="4363"/>
                </a:cubicBezTo>
                <a:cubicBezTo>
                  <a:pt x="12688" y="4363"/>
                  <a:pt x="12688" y="4352"/>
                  <a:pt x="12693" y="4352"/>
                </a:cubicBezTo>
                <a:cubicBezTo>
                  <a:pt x="12693" y="4341"/>
                  <a:pt x="12699" y="4341"/>
                  <a:pt x="12699" y="4341"/>
                </a:cubicBezTo>
                <a:cubicBezTo>
                  <a:pt x="12705" y="4341"/>
                  <a:pt x="12705" y="4331"/>
                  <a:pt x="12705" y="4320"/>
                </a:cubicBezTo>
                <a:cubicBezTo>
                  <a:pt x="12705" y="4309"/>
                  <a:pt x="12699" y="4320"/>
                  <a:pt x="12693" y="4320"/>
                </a:cubicBezTo>
                <a:cubicBezTo>
                  <a:pt x="12693" y="4320"/>
                  <a:pt x="12693" y="4309"/>
                  <a:pt x="12688" y="4309"/>
                </a:cubicBezTo>
                <a:cubicBezTo>
                  <a:pt x="12688" y="4309"/>
                  <a:pt x="12682" y="4299"/>
                  <a:pt x="12676" y="4299"/>
                </a:cubicBezTo>
                <a:cubicBezTo>
                  <a:pt x="12671" y="4288"/>
                  <a:pt x="12660" y="4288"/>
                  <a:pt x="12654" y="4288"/>
                </a:cubicBezTo>
                <a:cubicBezTo>
                  <a:pt x="12648" y="4288"/>
                  <a:pt x="12648" y="4288"/>
                  <a:pt x="12643" y="4288"/>
                </a:cubicBezTo>
                <a:cubicBezTo>
                  <a:pt x="12643" y="4288"/>
                  <a:pt x="12643" y="4288"/>
                  <a:pt x="12637" y="4288"/>
                </a:cubicBezTo>
                <a:cubicBezTo>
                  <a:pt x="12631" y="4288"/>
                  <a:pt x="12631" y="4277"/>
                  <a:pt x="12626" y="4277"/>
                </a:cubicBezTo>
                <a:cubicBezTo>
                  <a:pt x="12620" y="4277"/>
                  <a:pt x="12620" y="4266"/>
                  <a:pt x="12615" y="4266"/>
                </a:cubicBezTo>
                <a:cubicBezTo>
                  <a:pt x="12609" y="4266"/>
                  <a:pt x="12603" y="4277"/>
                  <a:pt x="12603" y="4288"/>
                </a:cubicBezTo>
                <a:cubicBezTo>
                  <a:pt x="12598" y="4299"/>
                  <a:pt x="12592" y="4299"/>
                  <a:pt x="12586" y="4309"/>
                </a:cubicBezTo>
                <a:cubicBezTo>
                  <a:pt x="12581" y="4331"/>
                  <a:pt x="12575" y="4341"/>
                  <a:pt x="12570" y="4352"/>
                </a:cubicBezTo>
                <a:cubicBezTo>
                  <a:pt x="12564" y="4352"/>
                  <a:pt x="12558" y="4352"/>
                  <a:pt x="12553" y="4363"/>
                </a:cubicBezTo>
                <a:cubicBezTo>
                  <a:pt x="12547" y="4363"/>
                  <a:pt x="12547" y="4363"/>
                  <a:pt x="12541" y="4363"/>
                </a:cubicBezTo>
                <a:cubicBezTo>
                  <a:pt x="12536" y="4374"/>
                  <a:pt x="12530" y="4374"/>
                  <a:pt x="12525" y="4374"/>
                </a:cubicBezTo>
                <a:cubicBezTo>
                  <a:pt x="12519" y="4374"/>
                  <a:pt x="12519" y="4384"/>
                  <a:pt x="12513" y="4384"/>
                </a:cubicBezTo>
                <a:cubicBezTo>
                  <a:pt x="12508" y="4395"/>
                  <a:pt x="12502" y="4395"/>
                  <a:pt x="12496" y="4406"/>
                </a:cubicBezTo>
                <a:cubicBezTo>
                  <a:pt x="12491" y="4417"/>
                  <a:pt x="12479" y="4427"/>
                  <a:pt x="12474" y="4438"/>
                </a:cubicBezTo>
                <a:cubicBezTo>
                  <a:pt x="12468" y="4449"/>
                  <a:pt x="12463" y="4449"/>
                  <a:pt x="12457" y="4460"/>
                </a:cubicBezTo>
                <a:cubicBezTo>
                  <a:pt x="12457" y="4460"/>
                  <a:pt x="12451" y="4460"/>
                  <a:pt x="12451" y="4470"/>
                </a:cubicBezTo>
                <a:cubicBezTo>
                  <a:pt x="12446" y="4481"/>
                  <a:pt x="12446" y="4492"/>
                  <a:pt x="12451" y="4492"/>
                </a:cubicBezTo>
                <a:cubicBezTo>
                  <a:pt x="12451" y="4503"/>
                  <a:pt x="12457" y="4513"/>
                  <a:pt x="12457" y="4513"/>
                </a:cubicBezTo>
                <a:cubicBezTo>
                  <a:pt x="12457" y="4524"/>
                  <a:pt x="12457" y="4535"/>
                  <a:pt x="12463" y="4535"/>
                </a:cubicBezTo>
                <a:cubicBezTo>
                  <a:pt x="12468" y="4546"/>
                  <a:pt x="12468" y="4556"/>
                  <a:pt x="12474" y="4556"/>
                </a:cubicBezTo>
                <a:cubicBezTo>
                  <a:pt x="12479" y="4567"/>
                  <a:pt x="12485" y="4589"/>
                  <a:pt x="12491" y="4599"/>
                </a:cubicBezTo>
                <a:cubicBezTo>
                  <a:pt x="12491" y="4610"/>
                  <a:pt x="12496" y="4621"/>
                  <a:pt x="12496" y="4621"/>
                </a:cubicBezTo>
                <a:cubicBezTo>
                  <a:pt x="12496" y="4632"/>
                  <a:pt x="12496" y="4642"/>
                  <a:pt x="12496" y="4653"/>
                </a:cubicBezTo>
                <a:cubicBezTo>
                  <a:pt x="12496" y="4653"/>
                  <a:pt x="12502" y="4664"/>
                  <a:pt x="12496" y="4675"/>
                </a:cubicBezTo>
                <a:cubicBezTo>
                  <a:pt x="12496" y="4675"/>
                  <a:pt x="12491" y="4664"/>
                  <a:pt x="12485" y="4664"/>
                </a:cubicBezTo>
                <a:cubicBezTo>
                  <a:pt x="12474" y="4664"/>
                  <a:pt x="12468" y="4664"/>
                  <a:pt x="12457" y="4653"/>
                </a:cubicBezTo>
                <a:cubicBezTo>
                  <a:pt x="12451" y="4653"/>
                  <a:pt x="12446" y="4653"/>
                  <a:pt x="12440" y="4653"/>
                </a:cubicBezTo>
                <a:cubicBezTo>
                  <a:pt x="12434" y="4653"/>
                  <a:pt x="12434" y="4653"/>
                  <a:pt x="12429" y="4653"/>
                </a:cubicBezTo>
                <a:cubicBezTo>
                  <a:pt x="12423" y="4653"/>
                  <a:pt x="12418" y="4653"/>
                  <a:pt x="12418" y="4642"/>
                </a:cubicBezTo>
                <a:cubicBezTo>
                  <a:pt x="12412" y="4642"/>
                  <a:pt x="12406" y="4642"/>
                  <a:pt x="12401" y="4642"/>
                </a:cubicBezTo>
                <a:cubicBezTo>
                  <a:pt x="12389" y="4642"/>
                  <a:pt x="12378" y="4642"/>
                  <a:pt x="12367" y="4632"/>
                </a:cubicBezTo>
                <a:cubicBezTo>
                  <a:pt x="12367" y="4632"/>
                  <a:pt x="12361" y="4632"/>
                  <a:pt x="12356" y="4632"/>
                </a:cubicBezTo>
                <a:cubicBezTo>
                  <a:pt x="12356" y="4632"/>
                  <a:pt x="12350" y="4632"/>
                  <a:pt x="12350" y="4632"/>
                </a:cubicBezTo>
                <a:cubicBezTo>
                  <a:pt x="12350" y="4642"/>
                  <a:pt x="12350" y="4642"/>
                  <a:pt x="12350" y="4642"/>
                </a:cubicBezTo>
                <a:cubicBezTo>
                  <a:pt x="12344" y="4642"/>
                  <a:pt x="12344" y="4642"/>
                  <a:pt x="12339" y="4642"/>
                </a:cubicBezTo>
                <a:cubicBezTo>
                  <a:pt x="12339" y="4642"/>
                  <a:pt x="12344" y="4632"/>
                  <a:pt x="12344" y="4632"/>
                </a:cubicBezTo>
                <a:cubicBezTo>
                  <a:pt x="12344" y="4632"/>
                  <a:pt x="12344" y="4632"/>
                  <a:pt x="12350" y="4632"/>
                </a:cubicBezTo>
                <a:cubicBezTo>
                  <a:pt x="12350" y="4621"/>
                  <a:pt x="12350" y="4621"/>
                  <a:pt x="12356" y="4621"/>
                </a:cubicBezTo>
                <a:cubicBezTo>
                  <a:pt x="12356" y="4621"/>
                  <a:pt x="12367" y="4621"/>
                  <a:pt x="12367" y="4621"/>
                </a:cubicBezTo>
                <a:cubicBezTo>
                  <a:pt x="12367" y="4610"/>
                  <a:pt x="12361" y="4610"/>
                  <a:pt x="12356" y="4599"/>
                </a:cubicBezTo>
                <a:cubicBezTo>
                  <a:pt x="12350" y="4599"/>
                  <a:pt x="12350" y="4589"/>
                  <a:pt x="12344" y="4589"/>
                </a:cubicBezTo>
                <a:cubicBezTo>
                  <a:pt x="12339" y="4589"/>
                  <a:pt x="12333" y="4589"/>
                  <a:pt x="12333" y="4578"/>
                </a:cubicBezTo>
                <a:cubicBezTo>
                  <a:pt x="12322" y="4567"/>
                  <a:pt x="12316" y="4567"/>
                  <a:pt x="12305" y="4556"/>
                </a:cubicBezTo>
                <a:cubicBezTo>
                  <a:pt x="12299" y="4556"/>
                  <a:pt x="12299" y="4546"/>
                  <a:pt x="12294" y="4546"/>
                </a:cubicBezTo>
                <a:cubicBezTo>
                  <a:pt x="12288" y="4546"/>
                  <a:pt x="12283" y="4535"/>
                  <a:pt x="12283" y="4535"/>
                </a:cubicBezTo>
                <a:cubicBezTo>
                  <a:pt x="12277" y="4535"/>
                  <a:pt x="12271" y="4535"/>
                  <a:pt x="12266" y="4546"/>
                </a:cubicBezTo>
                <a:cubicBezTo>
                  <a:pt x="12266" y="4546"/>
                  <a:pt x="12260" y="4556"/>
                  <a:pt x="12260" y="4567"/>
                </a:cubicBezTo>
                <a:cubicBezTo>
                  <a:pt x="12260" y="4578"/>
                  <a:pt x="12260" y="4578"/>
                  <a:pt x="12260" y="4589"/>
                </a:cubicBezTo>
                <a:cubicBezTo>
                  <a:pt x="12254" y="4599"/>
                  <a:pt x="12249" y="4599"/>
                  <a:pt x="12249" y="4589"/>
                </a:cubicBezTo>
                <a:cubicBezTo>
                  <a:pt x="12243" y="4589"/>
                  <a:pt x="12243" y="4589"/>
                  <a:pt x="12243" y="4589"/>
                </a:cubicBezTo>
                <a:cubicBezTo>
                  <a:pt x="12238" y="4589"/>
                  <a:pt x="12238" y="4599"/>
                  <a:pt x="12238" y="4599"/>
                </a:cubicBezTo>
                <a:cubicBezTo>
                  <a:pt x="12243" y="4599"/>
                  <a:pt x="12243" y="4599"/>
                  <a:pt x="12243" y="4610"/>
                </a:cubicBezTo>
                <a:cubicBezTo>
                  <a:pt x="12249" y="4610"/>
                  <a:pt x="12249" y="4621"/>
                  <a:pt x="12249" y="4621"/>
                </a:cubicBezTo>
                <a:cubicBezTo>
                  <a:pt x="12249" y="4632"/>
                  <a:pt x="12254" y="4632"/>
                  <a:pt x="12260" y="4642"/>
                </a:cubicBezTo>
                <a:cubicBezTo>
                  <a:pt x="12260" y="4642"/>
                  <a:pt x="12266" y="4653"/>
                  <a:pt x="12266" y="4664"/>
                </a:cubicBezTo>
                <a:cubicBezTo>
                  <a:pt x="12271" y="4675"/>
                  <a:pt x="12271" y="4675"/>
                  <a:pt x="12277" y="4675"/>
                </a:cubicBezTo>
                <a:cubicBezTo>
                  <a:pt x="12283" y="4685"/>
                  <a:pt x="12283" y="4685"/>
                  <a:pt x="12288" y="4696"/>
                </a:cubicBezTo>
                <a:cubicBezTo>
                  <a:pt x="12288" y="4707"/>
                  <a:pt x="12294" y="4707"/>
                  <a:pt x="12299" y="4707"/>
                </a:cubicBezTo>
                <a:cubicBezTo>
                  <a:pt x="12299" y="4707"/>
                  <a:pt x="12305" y="4707"/>
                  <a:pt x="12305" y="4707"/>
                </a:cubicBezTo>
                <a:cubicBezTo>
                  <a:pt x="12311" y="4696"/>
                  <a:pt x="12311" y="4696"/>
                  <a:pt x="12311" y="4707"/>
                </a:cubicBezTo>
                <a:cubicBezTo>
                  <a:pt x="12316" y="4707"/>
                  <a:pt x="12316" y="4696"/>
                  <a:pt x="12322" y="4685"/>
                </a:cubicBezTo>
                <a:cubicBezTo>
                  <a:pt x="12328" y="4685"/>
                  <a:pt x="12328" y="4707"/>
                  <a:pt x="12328" y="4707"/>
                </a:cubicBezTo>
                <a:cubicBezTo>
                  <a:pt x="12328" y="4707"/>
                  <a:pt x="12333" y="4707"/>
                  <a:pt x="12333" y="4718"/>
                </a:cubicBezTo>
                <a:cubicBezTo>
                  <a:pt x="12339" y="4718"/>
                  <a:pt x="12339" y="4718"/>
                  <a:pt x="12339" y="4728"/>
                </a:cubicBezTo>
                <a:cubicBezTo>
                  <a:pt x="12339" y="4728"/>
                  <a:pt x="12339" y="4739"/>
                  <a:pt x="12344" y="4750"/>
                </a:cubicBezTo>
                <a:cubicBezTo>
                  <a:pt x="12344" y="4761"/>
                  <a:pt x="12344" y="4771"/>
                  <a:pt x="12344" y="4771"/>
                </a:cubicBezTo>
                <a:cubicBezTo>
                  <a:pt x="12339" y="4782"/>
                  <a:pt x="12339" y="4782"/>
                  <a:pt x="12333" y="4793"/>
                </a:cubicBezTo>
                <a:cubicBezTo>
                  <a:pt x="12328" y="4793"/>
                  <a:pt x="12328" y="4793"/>
                  <a:pt x="12322" y="4793"/>
                </a:cubicBezTo>
                <a:cubicBezTo>
                  <a:pt x="12316" y="4793"/>
                  <a:pt x="12311" y="4804"/>
                  <a:pt x="12311" y="4804"/>
                </a:cubicBezTo>
                <a:cubicBezTo>
                  <a:pt x="12305" y="4814"/>
                  <a:pt x="12299" y="4814"/>
                  <a:pt x="12294" y="4814"/>
                </a:cubicBezTo>
                <a:cubicBezTo>
                  <a:pt x="12288" y="4804"/>
                  <a:pt x="12288" y="4804"/>
                  <a:pt x="12283" y="4804"/>
                </a:cubicBezTo>
                <a:cubicBezTo>
                  <a:pt x="12277" y="4804"/>
                  <a:pt x="12277" y="4793"/>
                  <a:pt x="12271" y="4793"/>
                </a:cubicBezTo>
                <a:cubicBezTo>
                  <a:pt x="12266" y="4793"/>
                  <a:pt x="12260" y="4793"/>
                  <a:pt x="12254" y="4793"/>
                </a:cubicBezTo>
                <a:cubicBezTo>
                  <a:pt x="12249" y="4782"/>
                  <a:pt x="12238" y="4771"/>
                  <a:pt x="12232" y="4761"/>
                </a:cubicBezTo>
                <a:cubicBezTo>
                  <a:pt x="12232" y="4750"/>
                  <a:pt x="12226" y="4750"/>
                  <a:pt x="12221" y="4739"/>
                </a:cubicBezTo>
                <a:cubicBezTo>
                  <a:pt x="12221" y="4728"/>
                  <a:pt x="12215" y="4728"/>
                  <a:pt x="12209" y="4718"/>
                </a:cubicBezTo>
                <a:cubicBezTo>
                  <a:pt x="12204" y="4707"/>
                  <a:pt x="12198" y="4707"/>
                  <a:pt x="12193" y="4707"/>
                </a:cubicBezTo>
                <a:cubicBezTo>
                  <a:pt x="12187" y="4707"/>
                  <a:pt x="12181" y="4707"/>
                  <a:pt x="12176" y="4707"/>
                </a:cubicBezTo>
                <a:cubicBezTo>
                  <a:pt x="12170" y="4707"/>
                  <a:pt x="12164" y="4707"/>
                  <a:pt x="12164" y="4696"/>
                </a:cubicBezTo>
                <a:cubicBezTo>
                  <a:pt x="12159" y="4696"/>
                  <a:pt x="12153" y="4696"/>
                  <a:pt x="12148" y="4685"/>
                </a:cubicBezTo>
                <a:cubicBezTo>
                  <a:pt x="12142" y="4685"/>
                  <a:pt x="12142" y="4685"/>
                  <a:pt x="12136" y="4675"/>
                </a:cubicBezTo>
                <a:cubicBezTo>
                  <a:pt x="12136" y="4675"/>
                  <a:pt x="12131" y="4664"/>
                  <a:pt x="12136" y="4653"/>
                </a:cubicBezTo>
                <a:cubicBezTo>
                  <a:pt x="12136" y="4653"/>
                  <a:pt x="12136" y="4653"/>
                  <a:pt x="12136" y="4642"/>
                </a:cubicBezTo>
                <a:cubicBezTo>
                  <a:pt x="12136" y="4642"/>
                  <a:pt x="12136" y="4642"/>
                  <a:pt x="12136" y="4632"/>
                </a:cubicBezTo>
                <a:cubicBezTo>
                  <a:pt x="12142" y="4632"/>
                  <a:pt x="12148" y="4632"/>
                  <a:pt x="12148" y="4621"/>
                </a:cubicBezTo>
                <a:cubicBezTo>
                  <a:pt x="12148" y="4621"/>
                  <a:pt x="12142" y="4621"/>
                  <a:pt x="12142" y="4621"/>
                </a:cubicBezTo>
                <a:cubicBezTo>
                  <a:pt x="12142" y="4610"/>
                  <a:pt x="12142" y="4610"/>
                  <a:pt x="12142" y="4610"/>
                </a:cubicBezTo>
                <a:cubicBezTo>
                  <a:pt x="12136" y="4599"/>
                  <a:pt x="12136" y="4589"/>
                  <a:pt x="12131" y="4589"/>
                </a:cubicBezTo>
                <a:cubicBezTo>
                  <a:pt x="12131" y="4578"/>
                  <a:pt x="12131" y="4578"/>
                  <a:pt x="12125" y="4567"/>
                </a:cubicBezTo>
                <a:cubicBezTo>
                  <a:pt x="12125" y="4567"/>
                  <a:pt x="12125" y="4567"/>
                  <a:pt x="12125" y="4556"/>
                </a:cubicBezTo>
                <a:cubicBezTo>
                  <a:pt x="12125" y="4546"/>
                  <a:pt x="12119" y="4535"/>
                  <a:pt x="12119" y="4524"/>
                </a:cubicBezTo>
                <a:cubicBezTo>
                  <a:pt x="12119" y="4524"/>
                  <a:pt x="12119" y="4524"/>
                  <a:pt x="12114" y="4524"/>
                </a:cubicBezTo>
                <a:cubicBezTo>
                  <a:pt x="12114" y="4513"/>
                  <a:pt x="12114" y="4513"/>
                  <a:pt x="12114" y="4513"/>
                </a:cubicBezTo>
                <a:cubicBezTo>
                  <a:pt x="12108" y="4513"/>
                  <a:pt x="12108" y="4513"/>
                  <a:pt x="12108" y="4503"/>
                </a:cubicBezTo>
                <a:cubicBezTo>
                  <a:pt x="12103" y="4503"/>
                  <a:pt x="12108" y="4503"/>
                  <a:pt x="12108" y="4503"/>
                </a:cubicBezTo>
                <a:cubicBezTo>
                  <a:pt x="12114" y="4492"/>
                  <a:pt x="12114" y="4492"/>
                  <a:pt x="12114" y="4492"/>
                </a:cubicBezTo>
                <a:cubicBezTo>
                  <a:pt x="12119" y="4492"/>
                  <a:pt x="12125" y="4492"/>
                  <a:pt x="12125" y="4481"/>
                </a:cubicBezTo>
                <a:cubicBezTo>
                  <a:pt x="12131" y="4470"/>
                  <a:pt x="12125" y="4460"/>
                  <a:pt x="12125" y="4460"/>
                </a:cubicBezTo>
                <a:cubicBezTo>
                  <a:pt x="12125" y="4449"/>
                  <a:pt x="12125" y="4438"/>
                  <a:pt x="12125" y="4427"/>
                </a:cubicBezTo>
                <a:cubicBezTo>
                  <a:pt x="12131" y="4417"/>
                  <a:pt x="12136" y="4427"/>
                  <a:pt x="12136" y="4438"/>
                </a:cubicBezTo>
                <a:cubicBezTo>
                  <a:pt x="12136" y="4438"/>
                  <a:pt x="12142" y="4438"/>
                  <a:pt x="12142" y="4438"/>
                </a:cubicBezTo>
                <a:cubicBezTo>
                  <a:pt x="12148" y="4427"/>
                  <a:pt x="12142" y="4427"/>
                  <a:pt x="12142" y="4427"/>
                </a:cubicBezTo>
                <a:cubicBezTo>
                  <a:pt x="12142" y="4417"/>
                  <a:pt x="12142" y="4417"/>
                  <a:pt x="12142" y="4417"/>
                </a:cubicBezTo>
                <a:cubicBezTo>
                  <a:pt x="12142" y="4406"/>
                  <a:pt x="12136" y="4406"/>
                  <a:pt x="12136" y="4406"/>
                </a:cubicBezTo>
                <a:cubicBezTo>
                  <a:pt x="12136" y="4395"/>
                  <a:pt x="12136" y="4395"/>
                  <a:pt x="12131" y="4395"/>
                </a:cubicBezTo>
                <a:cubicBezTo>
                  <a:pt x="12131" y="4384"/>
                  <a:pt x="12131" y="4384"/>
                  <a:pt x="12131" y="4384"/>
                </a:cubicBezTo>
                <a:cubicBezTo>
                  <a:pt x="12125" y="4374"/>
                  <a:pt x="12125" y="4374"/>
                  <a:pt x="12125" y="4374"/>
                </a:cubicBezTo>
                <a:cubicBezTo>
                  <a:pt x="12125" y="4363"/>
                  <a:pt x="12119" y="4363"/>
                  <a:pt x="12119" y="4363"/>
                </a:cubicBezTo>
                <a:cubicBezTo>
                  <a:pt x="12114" y="4352"/>
                  <a:pt x="12114" y="4352"/>
                  <a:pt x="12108" y="4352"/>
                </a:cubicBezTo>
                <a:cubicBezTo>
                  <a:pt x="12103" y="4352"/>
                  <a:pt x="12097" y="4352"/>
                  <a:pt x="12091" y="4341"/>
                </a:cubicBezTo>
                <a:cubicBezTo>
                  <a:pt x="12086" y="4341"/>
                  <a:pt x="12086" y="4341"/>
                  <a:pt x="12080" y="4331"/>
                </a:cubicBezTo>
                <a:cubicBezTo>
                  <a:pt x="12074" y="4331"/>
                  <a:pt x="12069" y="4331"/>
                  <a:pt x="12063" y="4331"/>
                </a:cubicBezTo>
                <a:cubicBezTo>
                  <a:pt x="12063" y="4331"/>
                  <a:pt x="12058" y="4320"/>
                  <a:pt x="12052" y="4320"/>
                </a:cubicBezTo>
                <a:cubicBezTo>
                  <a:pt x="12052" y="4320"/>
                  <a:pt x="12046" y="4320"/>
                  <a:pt x="12046" y="4320"/>
                </a:cubicBezTo>
                <a:cubicBezTo>
                  <a:pt x="12041" y="4309"/>
                  <a:pt x="12046" y="4309"/>
                  <a:pt x="12046" y="4309"/>
                </a:cubicBezTo>
                <a:cubicBezTo>
                  <a:pt x="12052" y="4309"/>
                  <a:pt x="12058" y="4309"/>
                  <a:pt x="12058" y="4299"/>
                </a:cubicBezTo>
                <a:cubicBezTo>
                  <a:pt x="12063" y="4299"/>
                  <a:pt x="12063" y="4288"/>
                  <a:pt x="12063" y="4277"/>
                </a:cubicBezTo>
                <a:cubicBezTo>
                  <a:pt x="12058" y="4277"/>
                  <a:pt x="12052" y="4277"/>
                  <a:pt x="12046" y="4277"/>
                </a:cubicBezTo>
                <a:cubicBezTo>
                  <a:pt x="12046" y="4277"/>
                  <a:pt x="12046" y="4277"/>
                  <a:pt x="12041" y="4277"/>
                </a:cubicBezTo>
                <a:cubicBezTo>
                  <a:pt x="12035" y="4277"/>
                  <a:pt x="12035" y="4277"/>
                  <a:pt x="12029" y="4277"/>
                </a:cubicBezTo>
                <a:cubicBezTo>
                  <a:pt x="12029" y="4266"/>
                  <a:pt x="12029" y="4266"/>
                  <a:pt x="12024" y="4266"/>
                </a:cubicBezTo>
                <a:cubicBezTo>
                  <a:pt x="12024" y="4256"/>
                  <a:pt x="12024" y="4256"/>
                  <a:pt x="12018" y="4256"/>
                </a:cubicBezTo>
                <a:cubicBezTo>
                  <a:pt x="12018" y="4256"/>
                  <a:pt x="12024" y="4256"/>
                  <a:pt x="12024" y="4256"/>
                </a:cubicBezTo>
                <a:cubicBezTo>
                  <a:pt x="12024" y="4256"/>
                  <a:pt x="12024" y="4256"/>
                  <a:pt x="12029" y="4256"/>
                </a:cubicBezTo>
                <a:cubicBezTo>
                  <a:pt x="12029" y="4256"/>
                  <a:pt x="12041" y="4245"/>
                  <a:pt x="12035" y="4245"/>
                </a:cubicBezTo>
                <a:cubicBezTo>
                  <a:pt x="12035" y="4245"/>
                  <a:pt x="12029" y="4245"/>
                  <a:pt x="12029" y="4245"/>
                </a:cubicBezTo>
                <a:cubicBezTo>
                  <a:pt x="12024" y="4234"/>
                  <a:pt x="12024" y="4234"/>
                  <a:pt x="12024" y="4234"/>
                </a:cubicBezTo>
                <a:cubicBezTo>
                  <a:pt x="12018" y="4234"/>
                  <a:pt x="12013" y="4234"/>
                  <a:pt x="12007" y="4234"/>
                </a:cubicBezTo>
                <a:cubicBezTo>
                  <a:pt x="12007" y="4223"/>
                  <a:pt x="12007" y="4223"/>
                  <a:pt x="12007" y="4223"/>
                </a:cubicBezTo>
                <a:cubicBezTo>
                  <a:pt x="12007" y="4213"/>
                  <a:pt x="11996" y="4213"/>
                  <a:pt x="11996" y="4213"/>
                </a:cubicBezTo>
                <a:cubicBezTo>
                  <a:pt x="11996" y="4213"/>
                  <a:pt x="11990" y="4202"/>
                  <a:pt x="11990" y="4202"/>
                </a:cubicBezTo>
                <a:cubicBezTo>
                  <a:pt x="11984" y="4202"/>
                  <a:pt x="11979" y="4202"/>
                  <a:pt x="11979" y="4191"/>
                </a:cubicBezTo>
                <a:cubicBezTo>
                  <a:pt x="11979" y="4180"/>
                  <a:pt x="11984" y="4180"/>
                  <a:pt x="11984" y="4180"/>
                </a:cubicBezTo>
                <a:cubicBezTo>
                  <a:pt x="11984" y="4180"/>
                  <a:pt x="11984" y="4170"/>
                  <a:pt x="11984" y="4170"/>
                </a:cubicBezTo>
                <a:cubicBezTo>
                  <a:pt x="11990" y="4170"/>
                  <a:pt x="11984" y="4170"/>
                  <a:pt x="11984" y="4170"/>
                </a:cubicBezTo>
                <a:cubicBezTo>
                  <a:pt x="11979" y="4170"/>
                  <a:pt x="11979" y="4159"/>
                  <a:pt x="11979" y="4159"/>
                </a:cubicBezTo>
                <a:cubicBezTo>
                  <a:pt x="11973" y="4148"/>
                  <a:pt x="11973" y="4159"/>
                  <a:pt x="11967" y="4148"/>
                </a:cubicBezTo>
                <a:cubicBezTo>
                  <a:pt x="11967" y="4148"/>
                  <a:pt x="11967" y="4148"/>
                  <a:pt x="11967" y="4148"/>
                </a:cubicBezTo>
                <a:cubicBezTo>
                  <a:pt x="11967" y="4148"/>
                  <a:pt x="11962" y="4137"/>
                  <a:pt x="11962" y="4137"/>
                </a:cubicBezTo>
                <a:cubicBezTo>
                  <a:pt x="11967" y="4137"/>
                  <a:pt x="11973" y="4148"/>
                  <a:pt x="11973" y="4148"/>
                </a:cubicBezTo>
                <a:cubicBezTo>
                  <a:pt x="11979" y="4148"/>
                  <a:pt x="11979" y="4148"/>
                  <a:pt x="11984" y="4148"/>
                </a:cubicBezTo>
                <a:cubicBezTo>
                  <a:pt x="11984" y="4148"/>
                  <a:pt x="11990" y="4148"/>
                  <a:pt x="11990" y="4148"/>
                </a:cubicBezTo>
                <a:cubicBezTo>
                  <a:pt x="11996" y="4148"/>
                  <a:pt x="11996" y="4148"/>
                  <a:pt x="12001" y="4159"/>
                </a:cubicBezTo>
                <a:cubicBezTo>
                  <a:pt x="12007" y="4159"/>
                  <a:pt x="12007" y="4159"/>
                  <a:pt x="12007" y="4159"/>
                </a:cubicBezTo>
                <a:cubicBezTo>
                  <a:pt x="12013" y="4159"/>
                  <a:pt x="12013" y="4159"/>
                  <a:pt x="12007" y="4159"/>
                </a:cubicBezTo>
                <a:cubicBezTo>
                  <a:pt x="12001" y="4170"/>
                  <a:pt x="12007" y="4170"/>
                  <a:pt x="12013" y="4180"/>
                </a:cubicBezTo>
                <a:cubicBezTo>
                  <a:pt x="12013" y="4180"/>
                  <a:pt x="12013" y="4191"/>
                  <a:pt x="12018" y="4202"/>
                </a:cubicBezTo>
                <a:cubicBezTo>
                  <a:pt x="12024" y="4202"/>
                  <a:pt x="12024" y="4202"/>
                  <a:pt x="12024" y="4202"/>
                </a:cubicBezTo>
                <a:cubicBezTo>
                  <a:pt x="12029" y="4202"/>
                  <a:pt x="12029" y="4202"/>
                  <a:pt x="12029" y="4213"/>
                </a:cubicBezTo>
                <a:cubicBezTo>
                  <a:pt x="12035" y="4213"/>
                  <a:pt x="12035" y="4213"/>
                  <a:pt x="12041" y="4223"/>
                </a:cubicBezTo>
                <a:cubicBezTo>
                  <a:pt x="12046" y="4223"/>
                  <a:pt x="12046" y="4223"/>
                  <a:pt x="12046" y="4234"/>
                </a:cubicBezTo>
                <a:cubicBezTo>
                  <a:pt x="12046" y="4234"/>
                  <a:pt x="12052" y="4234"/>
                  <a:pt x="12052" y="4234"/>
                </a:cubicBezTo>
                <a:cubicBezTo>
                  <a:pt x="12058" y="4234"/>
                  <a:pt x="12063" y="4234"/>
                  <a:pt x="12069" y="4234"/>
                </a:cubicBezTo>
                <a:cubicBezTo>
                  <a:pt x="12069" y="4234"/>
                  <a:pt x="12074" y="4245"/>
                  <a:pt x="12080" y="4234"/>
                </a:cubicBezTo>
                <a:cubicBezTo>
                  <a:pt x="12080" y="4234"/>
                  <a:pt x="12080" y="4234"/>
                  <a:pt x="12086" y="4234"/>
                </a:cubicBezTo>
                <a:cubicBezTo>
                  <a:pt x="12086" y="4234"/>
                  <a:pt x="12086" y="4234"/>
                  <a:pt x="12091" y="4234"/>
                </a:cubicBezTo>
                <a:cubicBezTo>
                  <a:pt x="12091" y="4234"/>
                  <a:pt x="12097" y="4223"/>
                  <a:pt x="12097" y="4223"/>
                </a:cubicBezTo>
                <a:cubicBezTo>
                  <a:pt x="12103" y="4234"/>
                  <a:pt x="12103" y="4234"/>
                  <a:pt x="12103" y="4234"/>
                </a:cubicBezTo>
                <a:cubicBezTo>
                  <a:pt x="12108" y="4245"/>
                  <a:pt x="12114" y="4234"/>
                  <a:pt x="12114" y="4245"/>
                </a:cubicBezTo>
                <a:cubicBezTo>
                  <a:pt x="12114" y="4256"/>
                  <a:pt x="12108" y="4266"/>
                  <a:pt x="12119" y="4266"/>
                </a:cubicBezTo>
                <a:cubicBezTo>
                  <a:pt x="12125" y="4266"/>
                  <a:pt x="12131" y="4266"/>
                  <a:pt x="12131" y="4266"/>
                </a:cubicBezTo>
                <a:cubicBezTo>
                  <a:pt x="12142" y="4266"/>
                  <a:pt x="12148" y="4266"/>
                  <a:pt x="12153" y="4266"/>
                </a:cubicBezTo>
                <a:cubicBezTo>
                  <a:pt x="12159" y="4277"/>
                  <a:pt x="12164" y="4277"/>
                  <a:pt x="12164" y="4277"/>
                </a:cubicBezTo>
                <a:cubicBezTo>
                  <a:pt x="12176" y="4277"/>
                  <a:pt x="12181" y="4288"/>
                  <a:pt x="12187" y="4288"/>
                </a:cubicBezTo>
                <a:cubicBezTo>
                  <a:pt x="12193" y="4288"/>
                  <a:pt x="12198" y="4288"/>
                  <a:pt x="12209" y="4299"/>
                </a:cubicBezTo>
                <a:cubicBezTo>
                  <a:pt x="12215" y="4299"/>
                  <a:pt x="12226" y="4299"/>
                  <a:pt x="12232" y="4309"/>
                </a:cubicBezTo>
                <a:cubicBezTo>
                  <a:pt x="12238" y="4309"/>
                  <a:pt x="12249" y="4309"/>
                  <a:pt x="12254" y="4320"/>
                </a:cubicBezTo>
                <a:cubicBezTo>
                  <a:pt x="12260" y="4320"/>
                  <a:pt x="12266" y="4320"/>
                  <a:pt x="12277" y="4331"/>
                </a:cubicBezTo>
                <a:cubicBezTo>
                  <a:pt x="12283" y="4331"/>
                  <a:pt x="12294" y="4331"/>
                  <a:pt x="12299" y="4341"/>
                </a:cubicBezTo>
                <a:cubicBezTo>
                  <a:pt x="12305" y="4341"/>
                  <a:pt x="12316" y="4341"/>
                  <a:pt x="12322" y="4352"/>
                </a:cubicBezTo>
                <a:cubicBezTo>
                  <a:pt x="12328" y="4352"/>
                  <a:pt x="12333" y="4352"/>
                  <a:pt x="12339" y="4352"/>
                </a:cubicBezTo>
                <a:cubicBezTo>
                  <a:pt x="12350" y="4363"/>
                  <a:pt x="12361" y="4363"/>
                  <a:pt x="12373" y="4363"/>
                </a:cubicBezTo>
                <a:cubicBezTo>
                  <a:pt x="12378" y="4363"/>
                  <a:pt x="12389" y="4363"/>
                  <a:pt x="12395" y="4363"/>
                </a:cubicBezTo>
                <a:cubicBezTo>
                  <a:pt x="12412" y="4363"/>
                  <a:pt x="12423" y="4363"/>
                  <a:pt x="12440" y="4341"/>
                </a:cubicBezTo>
                <a:cubicBezTo>
                  <a:pt x="12440" y="4341"/>
                  <a:pt x="12446" y="4341"/>
                  <a:pt x="12451" y="4331"/>
                </a:cubicBezTo>
                <a:cubicBezTo>
                  <a:pt x="12451" y="4331"/>
                  <a:pt x="12457" y="4331"/>
                  <a:pt x="12463" y="4331"/>
                </a:cubicBezTo>
                <a:cubicBezTo>
                  <a:pt x="12468" y="4331"/>
                  <a:pt x="12474" y="4331"/>
                  <a:pt x="12479" y="4320"/>
                </a:cubicBezTo>
                <a:cubicBezTo>
                  <a:pt x="12485" y="4320"/>
                  <a:pt x="12491" y="4309"/>
                  <a:pt x="12496" y="4299"/>
                </a:cubicBezTo>
                <a:cubicBezTo>
                  <a:pt x="12502" y="4288"/>
                  <a:pt x="12508" y="4277"/>
                  <a:pt x="12513" y="4266"/>
                </a:cubicBezTo>
                <a:cubicBezTo>
                  <a:pt x="12519" y="4266"/>
                  <a:pt x="12519" y="4245"/>
                  <a:pt x="12525" y="4245"/>
                </a:cubicBezTo>
                <a:cubicBezTo>
                  <a:pt x="12530" y="4223"/>
                  <a:pt x="12536" y="4213"/>
                  <a:pt x="12541" y="4202"/>
                </a:cubicBezTo>
                <a:cubicBezTo>
                  <a:pt x="12547" y="4191"/>
                  <a:pt x="12553" y="4180"/>
                  <a:pt x="12553" y="4170"/>
                </a:cubicBezTo>
                <a:cubicBezTo>
                  <a:pt x="12558" y="4159"/>
                  <a:pt x="12558" y="4148"/>
                  <a:pt x="12558" y="4137"/>
                </a:cubicBezTo>
                <a:cubicBezTo>
                  <a:pt x="12558" y="4127"/>
                  <a:pt x="12553" y="4127"/>
                  <a:pt x="12547" y="4127"/>
                </a:cubicBezTo>
                <a:cubicBezTo>
                  <a:pt x="12541" y="4127"/>
                  <a:pt x="12541" y="4127"/>
                  <a:pt x="12541" y="4116"/>
                </a:cubicBezTo>
                <a:cubicBezTo>
                  <a:pt x="12541" y="4105"/>
                  <a:pt x="12541" y="4094"/>
                  <a:pt x="12536" y="4084"/>
                </a:cubicBezTo>
                <a:cubicBezTo>
                  <a:pt x="12536" y="4073"/>
                  <a:pt x="12536" y="4073"/>
                  <a:pt x="12536" y="4073"/>
                </a:cubicBezTo>
                <a:cubicBezTo>
                  <a:pt x="12530" y="4051"/>
                  <a:pt x="12536" y="4030"/>
                  <a:pt x="12525" y="4019"/>
                </a:cubicBezTo>
                <a:cubicBezTo>
                  <a:pt x="12519" y="4019"/>
                  <a:pt x="12519" y="4019"/>
                  <a:pt x="12513" y="4019"/>
                </a:cubicBezTo>
                <a:cubicBezTo>
                  <a:pt x="12508" y="4019"/>
                  <a:pt x="12502" y="4019"/>
                  <a:pt x="12496" y="4019"/>
                </a:cubicBezTo>
                <a:cubicBezTo>
                  <a:pt x="12496" y="4008"/>
                  <a:pt x="12491" y="4008"/>
                  <a:pt x="12491" y="3998"/>
                </a:cubicBezTo>
                <a:cubicBezTo>
                  <a:pt x="12485" y="3987"/>
                  <a:pt x="12479" y="3987"/>
                  <a:pt x="12479" y="3976"/>
                </a:cubicBezTo>
                <a:cubicBezTo>
                  <a:pt x="12474" y="3965"/>
                  <a:pt x="12463" y="3955"/>
                  <a:pt x="12457" y="3933"/>
                </a:cubicBezTo>
                <a:cubicBezTo>
                  <a:pt x="12457" y="3933"/>
                  <a:pt x="12457" y="3933"/>
                  <a:pt x="12451" y="3933"/>
                </a:cubicBezTo>
                <a:cubicBezTo>
                  <a:pt x="12451" y="3933"/>
                  <a:pt x="12451" y="3933"/>
                  <a:pt x="12451" y="3933"/>
                </a:cubicBezTo>
                <a:cubicBezTo>
                  <a:pt x="12451" y="3944"/>
                  <a:pt x="12451" y="3944"/>
                  <a:pt x="12451" y="3944"/>
                </a:cubicBezTo>
                <a:cubicBezTo>
                  <a:pt x="12446" y="3944"/>
                  <a:pt x="12446" y="3944"/>
                  <a:pt x="12446" y="3933"/>
                </a:cubicBezTo>
                <a:cubicBezTo>
                  <a:pt x="12440" y="3933"/>
                  <a:pt x="12434" y="3933"/>
                  <a:pt x="12429" y="3933"/>
                </a:cubicBezTo>
                <a:cubicBezTo>
                  <a:pt x="12423" y="3922"/>
                  <a:pt x="12418" y="3922"/>
                  <a:pt x="12418" y="3922"/>
                </a:cubicBezTo>
                <a:cubicBezTo>
                  <a:pt x="12412" y="3922"/>
                  <a:pt x="12406" y="3912"/>
                  <a:pt x="12401" y="3912"/>
                </a:cubicBezTo>
                <a:cubicBezTo>
                  <a:pt x="12395" y="3912"/>
                  <a:pt x="12389" y="3901"/>
                  <a:pt x="12384" y="3901"/>
                </a:cubicBezTo>
                <a:cubicBezTo>
                  <a:pt x="12373" y="3901"/>
                  <a:pt x="12361" y="3890"/>
                  <a:pt x="12356" y="3879"/>
                </a:cubicBezTo>
                <a:cubicBezTo>
                  <a:pt x="12350" y="3858"/>
                  <a:pt x="12339" y="3836"/>
                  <a:pt x="12328" y="3826"/>
                </a:cubicBezTo>
                <a:cubicBezTo>
                  <a:pt x="12322" y="3826"/>
                  <a:pt x="12316" y="3826"/>
                  <a:pt x="12316" y="3826"/>
                </a:cubicBezTo>
                <a:cubicBezTo>
                  <a:pt x="12311" y="3815"/>
                  <a:pt x="12305" y="3815"/>
                  <a:pt x="12299" y="3804"/>
                </a:cubicBezTo>
                <a:cubicBezTo>
                  <a:pt x="12294" y="3804"/>
                  <a:pt x="12294" y="3804"/>
                  <a:pt x="12288" y="3793"/>
                </a:cubicBezTo>
                <a:cubicBezTo>
                  <a:pt x="12283" y="3793"/>
                  <a:pt x="12277" y="3783"/>
                  <a:pt x="12271" y="3783"/>
                </a:cubicBezTo>
                <a:cubicBezTo>
                  <a:pt x="12271" y="3783"/>
                  <a:pt x="12266" y="3783"/>
                  <a:pt x="12260" y="3772"/>
                </a:cubicBezTo>
                <a:cubicBezTo>
                  <a:pt x="12254" y="3772"/>
                  <a:pt x="12249" y="3761"/>
                  <a:pt x="12243" y="3761"/>
                </a:cubicBezTo>
                <a:cubicBezTo>
                  <a:pt x="12243" y="3750"/>
                  <a:pt x="12238" y="3750"/>
                  <a:pt x="12232" y="3750"/>
                </a:cubicBezTo>
                <a:cubicBezTo>
                  <a:pt x="12226" y="3740"/>
                  <a:pt x="12221" y="3740"/>
                  <a:pt x="12215" y="3740"/>
                </a:cubicBezTo>
                <a:cubicBezTo>
                  <a:pt x="12209" y="3729"/>
                  <a:pt x="12204" y="3729"/>
                  <a:pt x="12198" y="3718"/>
                </a:cubicBezTo>
                <a:cubicBezTo>
                  <a:pt x="12193" y="3718"/>
                  <a:pt x="12193" y="3718"/>
                  <a:pt x="12187" y="3707"/>
                </a:cubicBezTo>
                <a:cubicBezTo>
                  <a:pt x="12181" y="3707"/>
                  <a:pt x="12176" y="3697"/>
                  <a:pt x="12170" y="3697"/>
                </a:cubicBezTo>
                <a:cubicBezTo>
                  <a:pt x="12164" y="3697"/>
                  <a:pt x="12153" y="3697"/>
                  <a:pt x="12142" y="3697"/>
                </a:cubicBezTo>
                <a:cubicBezTo>
                  <a:pt x="12131" y="3686"/>
                  <a:pt x="12125" y="3686"/>
                  <a:pt x="12114" y="3686"/>
                </a:cubicBezTo>
                <a:cubicBezTo>
                  <a:pt x="12108" y="3675"/>
                  <a:pt x="12097" y="3686"/>
                  <a:pt x="12086" y="3686"/>
                </a:cubicBezTo>
                <a:cubicBezTo>
                  <a:pt x="12080" y="3675"/>
                  <a:pt x="12074" y="3675"/>
                  <a:pt x="12069" y="3675"/>
                </a:cubicBezTo>
                <a:cubicBezTo>
                  <a:pt x="12063" y="3675"/>
                  <a:pt x="12063" y="3675"/>
                  <a:pt x="12058" y="3686"/>
                </a:cubicBezTo>
                <a:cubicBezTo>
                  <a:pt x="12058" y="3686"/>
                  <a:pt x="12058" y="3686"/>
                  <a:pt x="12058" y="3697"/>
                </a:cubicBezTo>
                <a:cubicBezTo>
                  <a:pt x="12052" y="3697"/>
                  <a:pt x="12052" y="3697"/>
                  <a:pt x="12052" y="3707"/>
                </a:cubicBezTo>
                <a:cubicBezTo>
                  <a:pt x="12052" y="3707"/>
                  <a:pt x="12052" y="3718"/>
                  <a:pt x="12046" y="3729"/>
                </a:cubicBezTo>
                <a:cubicBezTo>
                  <a:pt x="12041" y="3729"/>
                  <a:pt x="12035" y="3740"/>
                  <a:pt x="12035" y="3740"/>
                </a:cubicBezTo>
                <a:cubicBezTo>
                  <a:pt x="12029" y="3740"/>
                  <a:pt x="12024" y="3740"/>
                  <a:pt x="12024" y="3750"/>
                </a:cubicBezTo>
                <a:cubicBezTo>
                  <a:pt x="12024" y="3740"/>
                  <a:pt x="12024" y="3740"/>
                  <a:pt x="12029" y="3740"/>
                </a:cubicBezTo>
                <a:cubicBezTo>
                  <a:pt x="12029" y="3740"/>
                  <a:pt x="12035" y="3740"/>
                  <a:pt x="12035" y="3729"/>
                </a:cubicBezTo>
                <a:cubicBezTo>
                  <a:pt x="12035" y="3729"/>
                  <a:pt x="12041" y="3729"/>
                  <a:pt x="12041" y="3729"/>
                </a:cubicBezTo>
                <a:cubicBezTo>
                  <a:pt x="12041" y="3718"/>
                  <a:pt x="12052" y="3718"/>
                  <a:pt x="12046" y="3707"/>
                </a:cubicBezTo>
                <a:cubicBezTo>
                  <a:pt x="12046" y="3707"/>
                  <a:pt x="12046" y="3707"/>
                  <a:pt x="12041" y="3707"/>
                </a:cubicBezTo>
                <a:cubicBezTo>
                  <a:pt x="12041" y="3707"/>
                  <a:pt x="12041" y="3707"/>
                  <a:pt x="12041" y="3707"/>
                </a:cubicBezTo>
                <a:cubicBezTo>
                  <a:pt x="12035" y="3697"/>
                  <a:pt x="12035" y="3697"/>
                  <a:pt x="12035" y="3697"/>
                </a:cubicBezTo>
                <a:cubicBezTo>
                  <a:pt x="12035" y="3686"/>
                  <a:pt x="12041" y="3697"/>
                  <a:pt x="12041" y="3686"/>
                </a:cubicBezTo>
                <a:cubicBezTo>
                  <a:pt x="12046" y="3686"/>
                  <a:pt x="12046" y="3675"/>
                  <a:pt x="12046" y="3664"/>
                </a:cubicBezTo>
                <a:cubicBezTo>
                  <a:pt x="12046" y="3664"/>
                  <a:pt x="12041" y="3654"/>
                  <a:pt x="12041" y="3664"/>
                </a:cubicBezTo>
                <a:cubicBezTo>
                  <a:pt x="12041" y="3664"/>
                  <a:pt x="12041" y="3664"/>
                  <a:pt x="12035" y="3664"/>
                </a:cubicBezTo>
                <a:cubicBezTo>
                  <a:pt x="12035" y="3664"/>
                  <a:pt x="12029" y="3664"/>
                  <a:pt x="12029" y="3664"/>
                </a:cubicBezTo>
                <a:cubicBezTo>
                  <a:pt x="12029" y="3675"/>
                  <a:pt x="12029" y="3675"/>
                  <a:pt x="12024" y="3675"/>
                </a:cubicBezTo>
                <a:cubicBezTo>
                  <a:pt x="12024" y="3675"/>
                  <a:pt x="12024" y="3675"/>
                  <a:pt x="12018" y="3675"/>
                </a:cubicBezTo>
                <a:cubicBezTo>
                  <a:pt x="12018" y="3686"/>
                  <a:pt x="12013" y="3686"/>
                  <a:pt x="12007" y="3686"/>
                </a:cubicBezTo>
                <a:cubicBezTo>
                  <a:pt x="12007" y="3675"/>
                  <a:pt x="12007" y="3675"/>
                  <a:pt x="12007" y="3675"/>
                </a:cubicBezTo>
                <a:cubicBezTo>
                  <a:pt x="12007" y="3675"/>
                  <a:pt x="12001" y="3675"/>
                  <a:pt x="12001" y="3675"/>
                </a:cubicBezTo>
                <a:cubicBezTo>
                  <a:pt x="11996" y="3675"/>
                  <a:pt x="11996" y="3664"/>
                  <a:pt x="11996" y="3664"/>
                </a:cubicBezTo>
                <a:cubicBezTo>
                  <a:pt x="11990" y="3664"/>
                  <a:pt x="11984" y="3675"/>
                  <a:pt x="11979" y="3664"/>
                </a:cubicBezTo>
                <a:cubicBezTo>
                  <a:pt x="11973" y="3664"/>
                  <a:pt x="11973" y="3664"/>
                  <a:pt x="11973" y="3654"/>
                </a:cubicBezTo>
                <a:cubicBezTo>
                  <a:pt x="11967" y="3654"/>
                  <a:pt x="11967" y="3654"/>
                  <a:pt x="11967" y="3654"/>
                </a:cubicBezTo>
                <a:cubicBezTo>
                  <a:pt x="11962" y="3654"/>
                  <a:pt x="11962" y="3643"/>
                  <a:pt x="11962" y="3643"/>
                </a:cubicBezTo>
                <a:cubicBezTo>
                  <a:pt x="11962" y="3643"/>
                  <a:pt x="11962" y="3643"/>
                  <a:pt x="11956" y="3632"/>
                </a:cubicBezTo>
                <a:cubicBezTo>
                  <a:pt x="11956" y="3632"/>
                  <a:pt x="11956" y="3621"/>
                  <a:pt x="11956" y="3611"/>
                </a:cubicBezTo>
                <a:cubicBezTo>
                  <a:pt x="11956" y="3611"/>
                  <a:pt x="11962" y="3611"/>
                  <a:pt x="11962" y="3600"/>
                </a:cubicBezTo>
                <a:cubicBezTo>
                  <a:pt x="11962" y="3600"/>
                  <a:pt x="11962" y="3589"/>
                  <a:pt x="11967" y="3600"/>
                </a:cubicBezTo>
                <a:cubicBezTo>
                  <a:pt x="11967" y="3600"/>
                  <a:pt x="11967" y="3611"/>
                  <a:pt x="11967" y="3611"/>
                </a:cubicBezTo>
                <a:cubicBezTo>
                  <a:pt x="11967" y="3611"/>
                  <a:pt x="11973" y="3611"/>
                  <a:pt x="11973" y="3611"/>
                </a:cubicBezTo>
                <a:cubicBezTo>
                  <a:pt x="11973" y="3611"/>
                  <a:pt x="11973" y="3611"/>
                  <a:pt x="11973" y="3611"/>
                </a:cubicBezTo>
                <a:cubicBezTo>
                  <a:pt x="11979" y="3621"/>
                  <a:pt x="11984" y="3621"/>
                  <a:pt x="11990" y="3621"/>
                </a:cubicBezTo>
                <a:cubicBezTo>
                  <a:pt x="11990" y="3621"/>
                  <a:pt x="11996" y="3621"/>
                  <a:pt x="12001" y="3621"/>
                </a:cubicBezTo>
                <a:cubicBezTo>
                  <a:pt x="12007" y="3632"/>
                  <a:pt x="12013" y="3632"/>
                  <a:pt x="12013" y="3621"/>
                </a:cubicBezTo>
                <a:cubicBezTo>
                  <a:pt x="12018" y="3621"/>
                  <a:pt x="12018" y="3611"/>
                  <a:pt x="12024" y="3611"/>
                </a:cubicBezTo>
                <a:cubicBezTo>
                  <a:pt x="12024" y="3600"/>
                  <a:pt x="12024" y="3600"/>
                  <a:pt x="12024" y="3600"/>
                </a:cubicBezTo>
                <a:cubicBezTo>
                  <a:pt x="12024" y="3589"/>
                  <a:pt x="12024" y="3589"/>
                  <a:pt x="12024" y="3589"/>
                </a:cubicBezTo>
                <a:cubicBezTo>
                  <a:pt x="12018" y="3589"/>
                  <a:pt x="12018" y="3589"/>
                  <a:pt x="12018" y="3589"/>
                </a:cubicBezTo>
                <a:cubicBezTo>
                  <a:pt x="12013" y="3589"/>
                  <a:pt x="12013" y="3589"/>
                  <a:pt x="12007" y="3579"/>
                </a:cubicBezTo>
                <a:cubicBezTo>
                  <a:pt x="12007" y="3579"/>
                  <a:pt x="12001" y="3579"/>
                  <a:pt x="11996" y="3579"/>
                </a:cubicBezTo>
                <a:cubicBezTo>
                  <a:pt x="11990" y="3579"/>
                  <a:pt x="11990" y="3568"/>
                  <a:pt x="11984" y="3568"/>
                </a:cubicBezTo>
                <a:cubicBezTo>
                  <a:pt x="11979" y="3557"/>
                  <a:pt x="11979" y="3568"/>
                  <a:pt x="11973" y="3568"/>
                </a:cubicBezTo>
                <a:cubicBezTo>
                  <a:pt x="11973" y="3557"/>
                  <a:pt x="11967" y="3557"/>
                  <a:pt x="11967" y="3557"/>
                </a:cubicBezTo>
                <a:cubicBezTo>
                  <a:pt x="11967" y="3557"/>
                  <a:pt x="11962" y="3546"/>
                  <a:pt x="11962" y="3546"/>
                </a:cubicBezTo>
                <a:cubicBezTo>
                  <a:pt x="11962" y="3546"/>
                  <a:pt x="11951" y="3536"/>
                  <a:pt x="11951" y="3546"/>
                </a:cubicBezTo>
                <a:cubicBezTo>
                  <a:pt x="11951" y="3557"/>
                  <a:pt x="11951" y="3557"/>
                  <a:pt x="11951" y="3557"/>
                </a:cubicBezTo>
                <a:cubicBezTo>
                  <a:pt x="11956" y="3557"/>
                  <a:pt x="11956" y="3568"/>
                  <a:pt x="11956" y="3568"/>
                </a:cubicBezTo>
                <a:cubicBezTo>
                  <a:pt x="11956" y="3568"/>
                  <a:pt x="11962" y="3568"/>
                  <a:pt x="11962" y="3579"/>
                </a:cubicBezTo>
                <a:cubicBezTo>
                  <a:pt x="11962" y="3579"/>
                  <a:pt x="11962" y="3579"/>
                  <a:pt x="11956" y="3579"/>
                </a:cubicBezTo>
                <a:cubicBezTo>
                  <a:pt x="11956" y="3579"/>
                  <a:pt x="11956" y="3579"/>
                  <a:pt x="11951" y="3579"/>
                </a:cubicBezTo>
                <a:cubicBezTo>
                  <a:pt x="11951" y="3579"/>
                  <a:pt x="11945" y="3579"/>
                  <a:pt x="11945" y="3579"/>
                </a:cubicBezTo>
                <a:cubicBezTo>
                  <a:pt x="11945" y="3568"/>
                  <a:pt x="11945" y="3568"/>
                  <a:pt x="11939" y="3568"/>
                </a:cubicBezTo>
                <a:cubicBezTo>
                  <a:pt x="11934" y="3568"/>
                  <a:pt x="11939" y="3579"/>
                  <a:pt x="11939" y="3579"/>
                </a:cubicBezTo>
                <a:cubicBezTo>
                  <a:pt x="11939" y="3600"/>
                  <a:pt x="11928" y="3589"/>
                  <a:pt x="11922" y="3589"/>
                </a:cubicBezTo>
                <a:cubicBezTo>
                  <a:pt x="11917" y="3589"/>
                  <a:pt x="11911" y="3600"/>
                  <a:pt x="11906" y="3589"/>
                </a:cubicBezTo>
                <a:cubicBezTo>
                  <a:pt x="11906" y="3589"/>
                  <a:pt x="11900" y="3589"/>
                  <a:pt x="11894" y="3589"/>
                </a:cubicBezTo>
                <a:cubicBezTo>
                  <a:pt x="11889" y="3589"/>
                  <a:pt x="11883" y="3589"/>
                  <a:pt x="11883" y="3579"/>
                </a:cubicBezTo>
                <a:cubicBezTo>
                  <a:pt x="11877" y="3579"/>
                  <a:pt x="11872" y="3579"/>
                  <a:pt x="11866" y="3579"/>
                </a:cubicBezTo>
                <a:cubicBezTo>
                  <a:pt x="11861" y="3579"/>
                  <a:pt x="11855" y="3589"/>
                  <a:pt x="11855" y="3600"/>
                </a:cubicBezTo>
                <a:cubicBezTo>
                  <a:pt x="11855" y="3589"/>
                  <a:pt x="11849" y="3579"/>
                  <a:pt x="11849" y="3579"/>
                </a:cubicBezTo>
                <a:cubicBezTo>
                  <a:pt x="11844" y="3579"/>
                  <a:pt x="11844" y="3579"/>
                  <a:pt x="11844" y="3568"/>
                </a:cubicBezTo>
                <a:cubicBezTo>
                  <a:pt x="11844" y="3568"/>
                  <a:pt x="11844" y="3568"/>
                  <a:pt x="11838" y="3568"/>
                </a:cubicBezTo>
                <a:cubicBezTo>
                  <a:pt x="11838" y="3568"/>
                  <a:pt x="11838" y="3568"/>
                  <a:pt x="11838" y="3568"/>
                </a:cubicBezTo>
                <a:cubicBezTo>
                  <a:pt x="11832" y="3579"/>
                  <a:pt x="11827" y="3579"/>
                  <a:pt x="11821" y="3589"/>
                </a:cubicBezTo>
                <a:cubicBezTo>
                  <a:pt x="11821" y="3589"/>
                  <a:pt x="11821" y="3589"/>
                  <a:pt x="11821" y="3589"/>
                </a:cubicBezTo>
                <a:cubicBezTo>
                  <a:pt x="11816" y="3589"/>
                  <a:pt x="11816" y="3589"/>
                  <a:pt x="11810" y="3600"/>
                </a:cubicBezTo>
                <a:cubicBezTo>
                  <a:pt x="11810" y="3600"/>
                  <a:pt x="11810" y="3600"/>
                  <a:pt x="11804" y="3600"/>
                </a:cubicBezTo>
                <a:cubicBezTo>
                  <a:pt x="11804" y="3600"/>
                  <a:pt x="11804" y="3600"/>
                  <a:pt x="11804" y="3600"/>
                </a:cubicBezTo>
                <a:cubicBezTo>
                  <a:pt x="11799" y="3600"/>
                  <a:pt x="11799" y="3611"/>
                  <a:pt x="11799" y="3611"/>
                </a:cubicBezTo>
                <a:cubicBezTo>
                  <a:pt x="11799" y="3611"/>
                  <a:pt x="11799" y="3600"/>
                  <a:pt x="11804" y="3600"/>
                </a:cubicBezTo>
                <a:cubicBezTo>
                  <a:pt x="11804" y="3600"/>
                  <a:pt x="11804" y="3600"/>
                  <a:pt x="11810" y="3589"/>
                </a:cubicBezTo>
                <a:cubicBezTo>
                  <a:pt x="11810" y="3589"/>
                  <a:pt x="11804" y="3579"/>
                  <a:pt x="11804" y="3579"/>
                </a:cubicBezTo>
                <a:cubicBezTo>
                  <a:pt x="11799" y="3579"/>
                  <a:pt x="11799" y="3579"/>
                  <a:pt x="11793" y="3579"/>
                </a:cubicBezTo>
                <a:cubicBezTo>
                  <a:pt x="11793" y="3568"/>
                  <a:pt x="11793" y="3568"/>
                  <a:pt x="11793" y="3568"/>
                </a:cubicBezTo>
                <a:cubicBezTo>
                  <a:pt x="11787" y="3557"/>
                  <a:pt x="11793" y="3557"/>
                  <a:pt x="11793" y="3557"/>
                </a:cubicBezTo>
                <a:cubicBezTo>
                  <a:pt x="11793" y="3546"/>
                  <a:pt x="11793" y="3546"/>
                  <a:pt x="11793" y="3546"/>
                </a:cubicBezTo>
                <a:cubicBezTo>
                  <a:pt x="11787" y="3536"/>
                  <a:pt x="11787" y="3536"/>
                  <a:pt x="11782" y="3525"/>
                </a:cubicBezTo>
                <a:cubicBezTo>
                  <a:pt x="11776" y="3525"/>
                  <a:pt x="11776" y="3525"/>
                  <a:pt x="11771" y="3525"/>
                </a:cubicBezTo>
                <a:cubicBezTo>
                  <a:pt x="11771" y="3525"/>
                  <a:pt x="11765" y="3525"/>
                  <a:pt x="11765" y="3525"/>
                </a:cubicBezTo>
                <a:cubicBezTo>
                  <a:pt x="11765" y="3525"/>
                  <a:pt x="11759" y="3514"/>
                  <a:pt x="11759" y="3514"/>
                </a:cubicBezTo>
                <a:cubicBezTo>
                  <a:pt x="11759" y="3514"/>
                  <a:pt x="11754" y="3514"/>
                  <a:pt x="11754" y="3514"/>
                </a:cubicBezTo>
                <a:cubicBezTo>
                  <a:pt x="11748" y="3514"/>
                  <a:pt x="11748" y="3514"/>
                  <a:pt x="11748" y="3514"/>
                </a:cubicBezTo>
                <a:cubicBezTo>
                  <a:pt x="11742" y="3514"/>
                  <a:pt x="11742" y="3514"/>
                  <a:pt x="11742" y="3503"/>
                </a:cubicBezTo>
                <a:cubicBezTo>
                  <a:pt x="11737" y="3503"/>
                  <a:pt x="11742" y="3503"/>
                  <a:pt x="11742" y="3503"/>
                </a:cubicBezTo>
                <a:cubicBezTo>
                  <a:pt x="11748" y="3493"/>
                  <a:pt x="11754" y="3503"/>
                  <a:pt x="11759" y="3503"/>
                </a:cubicBezTo>
                <a:cubicBezTo>
                  <a:pt x="11765" y="3503"/>
                  <a:pt x="11765" y="3514"/>
                  <a:pt x="11771" y="3514"/>
                </a:cubicBezTo>
                <a:cubicBezTo>
                  <a:pt x="11776" y="3514"/>
                  <a:pt x="11782" y="3514"/>
                  <a:pt x="11782" y="3514"/>
                </a:cubicBezTo>
                <a:cubicBezTo>
                  <a:pt x="11787" y="3514"/>
                  <a:pt x="11793" y="3514"/>
                  <a:pt x="11799" y="3514"/>
                </a:cubicBezTo>
                <a:cubicBezTo>
                  <a:pt x="11804" y="3514"/>
                  <a:pt x="11810" y="3514"/>
                  <a:pt x="11810" y="3514"/>
                </a:cubicBezTo>
                <a:cubicBezTo>
                  <a:pt x="11816" y="3514"/>
                  <a:pt x="11821" y="3514"/>
                  <a:pt x="11827" y="3514"/>
                </a:cubicBezTo>
                <a:cubicBezTo>
                  <a:pt x="11832" y="3525"/>
                  <a:pt x="11832" y="3525"/>
                  <a:pt x="11838" y="3525"/>
                </a:cubicBezTo>
                <a:cubicBezTo>
                  <a:pt x="11844" y="3525"/>
                  <a:pt x="11844" y="3503"/>
                  <a:pt x="11849" y="3503"/>
                </a:cubicBezTo>
                <a:cubicBezTo>
                  <a:pt x="11849" y="3503"/>
                  <a:pt x="11855" y="3503"/>
                  <a:pt x="11855" y="3503"/>
                </a:cubicBezTo>
                <a:cubicBezTo>
                  <a:pt x="11855" y="3493"/>
                  <a:pt x="11855" y="3493"/>
                  <a:pt x="11861" y="3493"/>
                </a:cubicBezTo>
                <a:cubicBezTo>
                  <a:pt x="11866" y="3493"/>
                  <a:pt x="11872" y="3493"/>
                  <a:pt x="11872" y="3493"/>
                </a:cubicBezTo>
                <a:cubicBezTo>
                  <a:pt x="11877" y="3482"/>
                  <a:pt x="11883" y="3482"/>
                  <a:pt x="11889" y="3482"/>
                </a:cubicBezTo>
                <a:cubicBezTo>
                  <a:pt x="11889" y="3482"/>
                  <a:pt x="11889" y="3482"/>
                  <a:pt x="11894" y="3471"/>
                </a:cubicBezTo>
                <a:cubicBezTo>
                  <a:pt x="11894" y="3471"/>
                  <a:pt x="11894" y="3471"/>
                  <a:pt x="11894" y="3460"/>
                </a:cubicBezTo>
                <a:cubicBezTo>
                  <a:pt x="11894" y="3460"/>
                  <a:pt x="11894" y="3460"/>
                  <a:pt x="11894" y="3450"/>
                </a:cubicBezTo>
                <a:cubicBezTo>
                  <a:pt x="11894" y="3450"/>
                  <a:pt x="11894" y="3450"/>
                  <a:pt x="11889" y="3439"/>
                </a:cubicBezTo>
                <a:cubicBezTo>
                  <a:pt x="11889" y="3439"/>
                  <a:pt x="11889" y="3439"/>
                  <a:pt x="11883" y="3439"/>
                </a:cubicBezTo>
                <a:cubicBezTo>
                  <a:pt x="11883" y="3439"/>
                  <a:pt x="11883" y="3439"/>
                  <a:pt x="11877" y="3439"/>
                </a:cubicBezTo>
                <a:cubicBezTo>
                  <a:pt x="11877" y="3439"/>
                  <a:pt x="11877" y="3428"/>
                  <a:pt x="11872" y="3428"/>
                </a:cubicBezTo>
                <a:cubicBezTo>
                  <a:pt x="11872" y="3428"/>
                  <a:pt x="11866" y="3428"/>
                  <a:pt x="11866" y="3428"/>
                </a:cubicBezTo>
                <a:cubicBezTo>
                  <a:pt x="11861" y="3428"/>
                  <a:pt x="11855" y="3428"/>
                  <a:pt x="11855" y="3417"/>
                </a:cubicBezTo>
                <a:cubicBezTo>
                  <a:pt x="11849" y="3417"/>
                  <a:pt x="11844" y="3428"/>
                  <a:pt x="11838" y="3417"/>
                </a:cubicBezTo>
                <a:cubicBezTo>
                  <a:pt x="11838" y="3417"/>
                  <a:pt x="11844" y="3407"/>
                  <a:pt x="11838" y="3407"/>
                </a:cubicBezTo>
                <a:cubicBezTo>
                  <a:pt x="11838" y="3396"/>
                  <a:pt x="11838" y="3396"/>
                  <a:pt x="11838" y="3396"/>
                </a:cubicBezTo>
                <a:cubicBezTo>
                  <a:pt x="11838" y="3385"/>
                  <a:pt x="11838" y="3374"/>
                  <a:pt x="11832" y="3374"/>
                </a:cubicBezTo>
                <a:cubicBezTo>
                  <a:pt x="11827" y="3374"/>
                  <a:pt x="11821" y="3385"/>
                  <a:pt x="11821" y="3385"/>
                </a:cubicBezTo>
                <a:cubicBezTo>
                  <a:pt x="11816" y="3385"/>
                  <a:pt x="11816" y="3396"/>
                  <a:pt x="11816" y="3396"/>
                </a:cubicBezTo>
                <a:cubicBezTo>
                  <a:pt x="11810" y="3385"/>
                  <a:pt x="11810" y="3385"/>
                  <a:pt x="11810" y="3385"/>
                </a:cubicBezTo>
                <a:cubicBezTo>
                  <a:pt x="11810" y="3374"/>
                  <a:pt x="11804" y="3374"/>
                  <a:pt x="11799" y="3374"/>
                </a:cubicBezTo>
                <a:cubicBezTo>
                  <a:pt x="11799" y="3374"/>
                  <a:pt x="11793" y="3385"/>
                  <a:pt x="11793" y="3385"/>
                </a:cubicBezTo>
                <a:cubicBezTo>
                  <a:pt x="11793" y="3385"/>
                  <a:pt x="11787" y="3385"/>
                  <a:pt x="11787" y="3385"/>
                </a:cubicBezTo>
                <a:cubicBezTo>
                  <a:pt x="11787" y="3374"/>
                  <a:pt x="11787" y="3374"/>
                  <a:pt x="11787" y="3374"/>
                </a:cubicBezTo>
                <a:cubicBezTo>
                  <a:pt x="11782" y="3374"/>
                  <a:pt x="11782" y="3374"/>
                  <a:pt x="11782" y="3364"/>
                </a:cubicBezTo>
                <a:cubicBezTo>
                  <a:pt x="11776" y="3364"/>
                  <a:pt x="11776" y="3353"/>
                  <a:pt x="11771" y="3353"/>
                </a:cubicBezTo>
                <a:cubicBezTo>
                  <a:pt x="11771" y="3353"/>
                  <a:pt x="11771" y="3353"/>
                  <a:pt x="11765" y="3353"/>
                </a:cubicBezTo>
                <a:cubicBezTo>
                  <a:pt x="11765" y="3353"/>
                  <a:pt x="11765" y="3342"/>
                  <a:pt x="11759" y="3342"/>
                </a:cubicBezTo>
                <a:cubicBezTo>
                  <a:pt x="11754" y="3342"/>
                  <a:pt x="11748" y="3342"/>
                  <a:pt x="11748" y="3353"/>
                </a:cubicBezTo>
                <a:cubicBezTo>
                  <a:pt x="11742" y="3353"/>
                  <a:pt x="11742" y="3364"/>
                  <a:pt x="11742" y="3374"/>
                </a:cubicBezTo>
                <a:cubicBezTo>
                  <a:pt x="11737" y="3385"/>
                  <a:pt x="11726" y="3396"/>
                  <a:pt x="11726" y="3417"/>
                </a:cubicBezTo>
                <a:cubicBezTo>
                  <a:pt x="11726" y="3417"/>
                  <a:pt x="11731" y="3428"/>
                  <a:pt x="11731" y="3439"/>
                </a:cubicBezTo>
                <a:cubicBezTo>
                  <a:pt x="11731" y="3450"/>
                  <a:pt x="11726" y="3450"/>
                  <a:pt x="11720" y="3460"/>
                </a:cubicBezTo>
                <a:cubicBezTo>
                  <a:pt x="11720" y="3460"/>
                  <a:pt x="11720" y="3460"/>
                  <a:pt x="11714" y="3460"/>
                </a:cubicBezTo>
                <a:cubicBezTo>
                  <a:pt x="11714" y="3460"/>
                  <a:pt x="11714" y="3460"/>
                  <a:pt x="11714" y="3450"/>
                </a:cubicBezTo>
                <a:cubicBezTo>
                  <a:pt x="11714" y="3450"/>
                  <a:pt x="11714" y="3450"/>
                  <a:pt x="11720" y="3450"/>
                </a:cubicBezTo>
                <a:cubicBezTo>
                  <a:pt x="11720" y="3439"/>
                  <a:pt x="11720" y="3439"/>
                  <a:pt x="11720" y="3439"/>
                </a:cubicBezTo>
                <a:cubicBezTo>
                  <a:pt x="11720" y="3439"/>
                  <a:pt x="11726" y="3428"/>
                  <a:pt x="11720" y="3428"/>
                </a:cubicBezTo>
                <a:cubicBezTo>
                  <a:pt x="11720" y="3428"/>
                  <a:pt x="11714" y="3439"/>
                  <a:pt x="11714" y="3439"/>
                </a:cubicBezTo>
                <a:cubicBezTo>
                  <a:pt x="11709" y="3439"/>
                  <a:pt x="11709" y="3439"/>
                  <a:pt x="11709" y="3439"/>
                </a:cubicBezTo>
                <a:cubicBezTo>
                  <a:pt x="11703" y="3439"/>
                  <a:pt x="11703" y="3439"/>
                  <a:pt x="11703" y="3439"/>
                </a:cubicBezTo>
                <a:cubicBezTo>
                  <a:pt x="11697" y="3439"/>
                  <a:pt x="11697" y="3450"/>
                  <a:pt x="11697" y="3439"/>
                </a:cubicBezTo>
                <a:cubicBezTo>
                  <a:pt x="11692" y="3439"/>
                  <a:pt x="11692" y="3439"/>
                  <a:pt x="11692" y="3428"/>
                </a:cubicBezTo>
                <a:cubicBezTo>
                  <a:pt x="11692" y="3428"/>
                  <a:pt x="11692" y="3428"/>
                  <a:pt x="11697" y="3428"/>
                </a:cubicBezTo>
                <a:cubicBezTo>
                  <a:pt x="11697" y="3428"/>
                  <a:pt x="11697" y="3417"/>
                  <a:pt x="11703" y="3417"/>
                </a:cubicBezTo>
                <a:cubicBezTo>
                  <a:pt x="11703" y="3407"/>
                  <a:pt x="11709" y="3417"/>
                  <a:pt x="11709" y="3407"/>
                </a:cubicBezTo>
                <a:cubicBezTo>
                  <a:pt x="11714" y="3407"/>
                  <a:pt x="11714" y="3396"/>
                  <a:pt x="11714" y="3396"/>
                </a:cubicBezTo>
                <a:cubicBezTo>
                  <a:pt x="11714" y="3396"/>
                  <a:pt x="11714" y="3396"/>
                  <a:pt x="11720" y="3385"/>
                </a:cubicBezTo>
                <a:cubicBezTo>
                  <a:pt x="11720" y="3385"/>
                  <a:pt x="11720" y="3374"/>
                  <a:pt x="11714" y="3374"/>
                </a:cubicBezTo>
                <a:cubicBezTo>
                  <a:pt x="11714" y="3374"/>
                  <a:pt x="11714" y="3374"/>
                  <a:pt x="11714" y="3385"/>
                </a:cubicBezTo>
                <a:cubicBezTo>
                  <a:pt x="11714" y="3385"/>
                  <a:pt x="11709" y="3385"/>
                  <a:pt x="11709" y="3385"/>
                </a:cubicBezTo>
                <a:cubicBezTo>
                  <a:pt x="11709" y="3385"/>
                  <a:pt x="11703" y="3385"/>
                  <a:pt x="11697" y="3385"/>
                </a:cubicBezTo>
                <a:cubicBezTo>
                  <a:pt x="11697" y="3385"/>
                  <a:pt x="11697" y="3374"/>
                  <a:pt x="11692" y="3374"/>
                </a:cubicBezTo>
                <a:cubicBezTo>
                  <a:pt x="11692" y="3374"/>
                  <a:pt x="11697" y="3364"/>
                  <a:pt x="11697" y="3364"/>
                </a:cubicBezTo>
                <a:cubicBezTo>
                  <a:pt x="11697" y="3364"/>
                  <a:pt x="11697" y="3364"/>
                  <a:pt x="11703" y="3364"/>
                </a:cubicBezTo>
                <a:cubicBezTo>
                  <a:pt x="11703" y="3364"/>
                  <a:pt x="11703" y="3364"/>
                  <a:pt x="11703" y="3364"/>
                </a:cubicBezTo>
                <a:cubicBezTo>
                  <a:pt x="11709" y="3353"/>
                  <a:pt x="11709" y="3364"/>
                  <a:pt x="11714" y="3364"/>
                </a:cubicBezTo>
                <a:cubicBezTo>
                  <a:pt x="11720" y="3364"/>
                  <a:pt x="11726" y="3353"/>
                  <a:pt x="11726" y="3342"/>
                </a:cubicBezTo>
                <a:cubicBezTo>
                  <a:pt x="11726" y="3342"/>
                  <a:pt x="11726" y="3342"/>
                  <a:pt x="11731" y="3331"/>
                </a:cubicBezTo>
                <a:cubicBezTo>
                  <a:pt x="11731" y="3331"/>
                  <a:pt x="11737" y="3331"/>
                  <a:pt x="11737" y="3331"/>
                </a:cubicBezTo>
                <a:cubicBezTo>
                  <a:pt x="11737" y="3321"/>
                  <a:pt x="11726" y="3321"/>
                  <a:pt x="11726" y="3310"/>
                </a:cubicBezTo>
                <a:cubicBezTo>
                  <a:pt x="11720" y="3310"/>
                  <a:pt x="11720" y="3310"/>
                  <a:pt x="11714" y="3299"/>
                </a:cubicBezTo>
                <a:cubicBezTo>
                  <a:pt x="11709" y="3299"/>
                  <a:pt x="11703" y="3299"/>
                  <a:pt x="11697" y="3299"/>
                </a:cubicBezTo>
                <a:cubicBezTo>
                  <a:pt x="11697" y="3299"/>
                  <a:pt x="11692" y="3299"/>
                  <a:pt x="11686" y="3288"/>
                </a:cubicBezTo>
                <a:cubicBezTo>
                  <a:pt x="11686" y="3288"/>
                  <a:pt x="11675" y="3278"/>
                  <a:pt x="11675" y="3299"/>
                </a:cubicBezTo>
                <a:cubicBezTo>
                  <a:pt x="11675" y="3299"/>
                  <a:pt x="11675" y="3299"/>
                  <a:pt x="11675" y="3310"/>
                </a:cubicBezTo>
                <a:cubicBezTo>
                  <a:pt x="11675" y="3310"/>
                  <a:pt x="11675" y="3321"/>
                  <a:pt x="11675" y="3321"/>
                </a:cubicBezTo>
                <a:cubicBezTo>
                  <a:pt x="11669" y="3321"/>
                  <a:pt x="11669" y="3331"/>
                  <a:pt x="11669" y="3331"/>
                </a:cubicBezTo>
                <a:cubicBezTo>
                  <a:pt x="11669" y="3331"/>
                  <a:pt x="11664" y="3331"/>
                  <a:pt x="11664" y="3331"/>
                </a:cubicBezTo>
                <a:cubicBezTo>
                  <a:pt x="11658" y="3331"/>
                  <a:pt x="11658" y="3331"/>
                  <a:pt x="11652" y="3331"/>
                </a:cubicBezTo>
                <a:cubicBezTo>
                  <a:pt x="11652" y="3342"/>
                  <a:pt x="11652" y="3342"/>
                  <a:pt x="11652" y="3342"/>
                </a:cubicBezTo>
                <a:cubicBezTo>
                  <a:pt x="11658" y="3342"/>
                  <a:pt x="11658" y="3342"/>
                  <a:pt x="11664" y="3342"/>
                </a:cubicBezTo>
                <a:cubicBezTo>
                  <a:pt x="11664" y="3342"/>
                  <a:pt x="11664" y="3342"/>
                  <a:pt x="11664" y="3353"/>
                </a:cubicBezTo>
                <a:cubicBezTo>
                  <a:pt x="11669" y="3353"/>
                  <a:pt x="11669" y="3353"/>
                  <a:pt x="11669" y="3353"/>
                </a:cubicBezTo>
                <a:cubicBezTo>
                  <a:pt x="11669" y="3364"/>
                  <a:pt x="11669" y="3364"/>
                  <a:pt x="11669" y="3364"/>
                </a:cubicBezTo>
                <a:cubicBezTo>
                  <a:pt x="11664" y="3364"/>
                  <a:pt x="11664" y="3364"/>
                  <a:pt x="11658" y="3364"/>
                </a:cubicBezTo>
                <a:cubicBezTo>
                  <a:pt x="11658" y="3364"/>
                  <a:pt x="11658" y="3364"/>
                  <a:pt x="11652" y="3374"/>
                </a:cubicBezTo>
                <a:cubicBezTo>
                  <a:pt x="11652" y="3374"/>
                  <a:pt x="11641" y="3374"/>
                  <a:pt x="11641" y="3385"/>
                </a:cubicBezTo>
                <a:cubicBezTo>
                  <a:pt x="11641" y="3385"/>
                  <a:pt x="11641" y="3385"/>
                  <a:pt x="11647" y="3385"/>
                </a:cubicBezTo>
                <a:cubicBezTo>
                  <a:pt x="11647" y="3396"/>
                  <a:pt x="11647" y="3396"/>
                  <a:pt x="11647" y="3396"/>
                </a:cubicBezTo>
                <a:cubicBezTo>
                  <a:pt x="11641" y="3407"/>
                  <a:pt x="11641" y="3407"/>
                  <a:pt x="11641" y="3407"/>
                </a:cubicBezTo>
                <a:cubicBezTo>
                  <a:pt x="11636" y="3407"/>
                  <a:pt x="11636" y="3407"/>
                  <a:pt x="11636" y="3407"/>
                </a:cubicBezTo>
                <a:cubicBezTo>
                  <a:pt x="11630" y="3417"/>
                  <a:pt x="11636" y="3417"/>
                  <a:pt x="11641" y="3428"/>
                </a:cubicBezTo>
                <a:cubicBezTo>
                  <a:pt x="11641" y="3439"/>
                  <a:pt x="11630" y="3428"/>
                  <a:pt x="11630" y="3428"/>
                </a:cubicBezTo>
                <a:cubicBezTo>
                  <a:pt x="11624" y="3428"/>
                  <a:pt x="11624" y="3428"/>
                  <a:pt x="11619" y="3428"/>
                </a:cubicBezTo>
                <a:cubicBezTo>
                  <a:pt x="11619" y="3439"/>
                  <a:pt x="11619" y="3439"/>
                  <a:pt x="11613" y="3439"/>
                </a:cubicBezTo>
                <a:cubicBezTo>
                  <a:pt x="11613" y="3439"/>
                  <a:pt x="11613" y="3450"/>
                  <a:pt x="11613" y="3450"/>
                </a:cubicBezTo>
                <a:cubicBezTo>
                  <a:pt x="11607" y="3471"/>
                  <a:pt x="11607" y="3439"/>
                  <a:pt x="11607" y="3428"/>
                </a:cubicBezTo>
                <a:cubicBezTo>
                  <a:pt x="11607" y="3428"/>
                  <a:pt x="11607" y="3417"/>
                  <a:pt x="11607" y="3417"/>
                </a:cubicBezTo>
                <a:cubicBezTo>
                  <a:pt x="11607" y="3417"/>
                  <a:pt x="11607" y="3417"/>
                  <a:pt x="11602" y="3407"/>
                </a:cubicBezTo>
                <a:cubicBezTo>
                  <a:pt x="11602" y="3407"/>
                  <a:pt x="11607" y="3396"/>
                  <a:pt x="11602" y="3396"/>
                </a:cubicBezTo>
                <a:cubicBezTo>
                  <a:pt x="11602" y="3396"/>
                  <a:pt x="11596" y="3385"/>
                  <a:pt x="11602" y="3385"/>
                </a:cubicBezTo>
                <a:cubicBezTo>
                  <a:pt x="11602" y="3385"/>
                  <a:pt x="11602" y="3385"/>
                  <a:pt x="11607" y="3385"/>
                </a:cubicBezTo>
                <a:cubicBezTo>
                  <a:pt x="11607" y="3385"/>
                  <a:pt x="11607" y="3385"/>
                  <a:pt x="11613" y="3374"/>
                </a:cubicBezTo>
                <a:cubicBezTo>
                  <a:pt x="11613" y="3374"/>
                  <a:pt x="11619" y="3364"/>
                  <a:pt x="11619" y="3353"/>
                </a:cubicBezTo>
                <a:cubicBezTo>
                  <a:pt x="11619" y="3353"/>
                  <a:pt x="11619" y="3342"/>
                  <a:pt x="11619" y="3331"/>
                </a:cubicBezTo>
                <a:cubicBezTo>
                  <a:pt x="11619" y="3331"/>
                  <a:pt x="11619" y="3321"/>
                  <a:pt x="11613" y="3321"/>
                </a:cubicBezTo>
                <a:cubicBezTo>
                  <a:pt x="11613" y="3321"/>
                  <a:pt x="11613" y="3331"/>
                  <a:pt x="11607" y="3331"/>
                </a:cubicBezTo>
                <a:cubicBezTo>
                  <a:pt x="11607" y="3342"/>
                  <a:pt x="11596" y="3353"/>
                  <a:pt x="11591" y="3364"/>
                </a:cubicBezTo>
                <a:cubicBezTo>
                  <a:pt x="11585" y="3364"/>
                  <a:pt x="11585" y="3374"/>
                  <a:pt x="11579" y="3374"/>
                </a:cubicBezTo>
                <a:cubicBezTo>
                  <a:pt x="11574" y="3385"/>
                  <a:pt x="11574" y="3396"/>
                  <a:pt x="11568" y="3396"/>
                </a:cubicBezTo>
                <a:cubicBezTo>
                  <a:pt x="11562" y="3407"/>
                  <a:pt x="11562" y="3407"/>
                  <a:pt x="11557" y="3417"/>
                </a:cubicBezTo>
                <a:cubicBezTo>
                  <a:pt x="11551" y="3428"/>
                  <a:pt x="11546" y="3439"/>
                  <a:pt x="11540" y="3450"/>
                </a:cubicBezTo>
                <a:cubicBezTo>
                  <a:pt x="11534" y="3450"/>
                  <a:pt x="11534" y="3450"/>
                  <a:pt x="11534" y="3460"/>
                </a:cubicBezTo>
                <a:cubicBezTo>
                  <a:pt x="11534" y="3460"/>
                  <a:pt x="11534" y="3460"/>
                  <a:pt x="11534" y="3460"/>
                </a:cubicBezTo>
                <a:cubicBezTo>
                  <a:pt x="11534" y="3460"/>
                  <a:pt x="11534" y="3471"/>
                  <a:pt x="11534" y="3471"/>
                </a:cubicBezTo>
                <a:cubicBezTo>
                  <a:pt x="11540" y="3471"/>
                  <a:pt x="11540" y="3471"/>
                  <a:pt x="11540" y="3471"/>
                </a:cubicBezTo>
                <a:cubicBezTo>
                  <a:pt x="11540" y="3482"/>
                  <a:pt x="11534" y="3482"/>
                  <a:pt x="11534" y="3482"/>
                </a:cubicBezTo>
                <a:cubicBezTo>
                  <a:pt x="11534" y="3493"/>
                  <a:pt x="11529" y="3493"/>
                  <a:pt x="11529" y="3493"/>
                </a:cubicBezTo>
                <a:cubicBezTo>
                  <a:pt x="11523" y="3503"/>
                  <a:pt x="11523" y="3503"/>
                  <a:pt x="11523" y="3503"/>
                </a:cubicBezTo>
                <a:cubicBezTo>
                  <a:pt x="11523" y="3514"/>
                  <a:pt x="11523" y="3514"/>
                  <a:pt x="11517" y="3514"/>
                </a:cubicBezTo>
                <a:cubicBezTo>
                  <a:pt x="11517" y="3514"/>
                  <a:pt x="11517" y="3514"/>
                  <a:pt x="11517" y="3514"/>
                </a:cubicBezTo>
                <a:cubicBezTo>
                  <a:pt x="11517" y="3514"/>
                  <a:pt x="11517" y="3514"/>
                  <a:pt x="11517" y="3503"/>
                </a:cubicBezTo>
                <a:cubicBezTo>
                  <a:pt x="11517" y="3503"/>
                  <a:pt x="11517" y="3503"/>
                  <a:pt x="11512" y="3503"/>
                </a:cubicBezTo>
                <a:cubicBezTo>
                  <a:pt x="11506" y="3503"/>
                  <a:pt x="11512" y="3525"/>
                  <a:pt x="11506" y="3514"/>
                </a:cubicBezTo>
                <a:cubicBezTo>
                  <a:pt x="11506" y="3514"/>
                  <a:pt x="11506" y="3493"/>
                  <a:pt x="11506" y="3493"/>
                </a:cubicBezTo>
                <a:cubicBezTo>
                  <a:pt x="11506" y="3482"/>
                  <a:pt x="11512" y="3471"/>
                  <a:pt x="11512" y="3471"/>
                </a:cubicBezTo>
                <a:cubicBezTo>
                  <a:pt x="11512" y="3460"/>
                  <a:pt x="11512" y="3460"/>
                  <a:pt x="11512" y="3450"/>
                </a:cubicBezTo>
                <a:cubicBezTo>
                  <a:pt x="11512" y="3450"/>
                  <a:pt x="11517" y="3450"/>
                  <a:pt x="11517" y="3439"/>
                </a:cubicBezTo>
                <a:cubicBezTo>
                  <a:pt x="11517" y="3439"/>
                  <a:pt x="11517" y="3439"/>
                  <a:pt x="11517" y="3428"/>
                </a:cubicBezTo>
                <a:cubicBezTo>
                  <a:pt x="11517" y="3428"/>
                  <a:pt x="11512" y="3428"/>
                  <a:pt x="11517" y="3417"/>
                </a:cubicBezTo>
                <a:cubicBezTo>
                  <a:pt x="11517" y="3417"/>
                  <a:pt x="11523" y="3407"/>
                  <a:pt x="11529" y="3407"/>
                </a:cubicBezTo>
                <a:cubicBezTo>
                  <a:pt x="11529" y="3396"/>
                  <a:pt x="11534" y="3396"/>
                  <a:pt x="11540" y="3385"/>
                </a:cubicBezTo>
                <a:cubicBezTo>
                  <a:pt x="11540" y="3385"/>
                  <a:pt x="11546" y="3385"/>
                  <a:pt x="11551" y="3385"/>
                </a:cubicBezTo>
                <a:cubicBezTo>
                  <a:pt x="11551" y="3374"/>
                  <a:pt x="11551" y="3374"/>
                  <a:pt x="11557" y="3364"/>
                </a:cubicBezTo>
                <a:cubicBezTo>
                  <a:pt x="11557" y="3364"/>
                  <a:pt x="11557" y="3364"/>
                  <a:pt x="11557" y="3353"/>
                </a:cubicBezTo>
                <a:cubicBezTo>
                  <a:pt x="11562" y="3353"/>
                  <a:pt x="11562" y="3353"/>
                  <a:pt x="11562" y="3353"/>
                </a:cubicBezTo>
                <a:cubicBezTo>
                  <a:pt x="11562" y="3353"/>
                  <a:pt x="11568" y="3353"/>
                  <a:pt x="11568" y="3342"/>
                </a:cubicBezTo>
                <a:cubicBezTo>
                  <a:pt x="11568" y="3342"/>
                  <a:pt x="11562" y="3342"/>
                  <a:pt x="11562" y="3342"/>
                </a:cubicBezTo>
                <a:cubicBezTo>
                  <a:pt x="11562" y="3342"/>
                  <a:pt x="11557" y="3342"/>
                  <a:pt x="11557" y="3342"/>
                </a:cubicBezTo>
                <a:cubicBezTo>
                  <a:pt x="11557" y="3342"/>
                  <a:pt x="11551" y="3331"/>
                  <a:pt x="11551" y="3331"/>
                </a:cubicBezTo>
                <a:cubicBezTo>
                  <a:pt x="11551" y="3331"/>
                  <a:pt x="11546" y="3331"/>
                  <a:pt x="11551" y="3321"/>
                </a:cubicBezTo>
                <a:cubicBezTo>
                  <a:pt x="11551" y="3321"/>
                  <a:pt x="11557" y="3321"/>
                  <a:pt x="11557" y="3321"/>
                </a:cubicBezTo>
                <a:cubicBezTo>
                  <a:pt x="11562" y="3331"/>
                  <a:pt x="11562" y="3321"/>
                  <a:pt x="11562" y="3321"/>
                </a:cubicBezTo>
                <a:cubicBezTo>
                  <a:pt x="11562" y="3321"/>
                  <a:pt x="11568" y="3321"/>
                  <a:pt x="11568" y="3321"/>
                </a:cubicBezTo>
                <a:cubicBezTo>
                  <a:pt x="11574" y="3321"/>
                  <a:pt x="11574" y="3321"/>
                  <a:pt x="11574" y="3321"/>
                </a:cubicBezTo>
                <a:cubicBezTo>
                  <a:pt x="11579" y="3310"/>
                  <a:pt x="11574" y="3310"/>
                  <a:pt x="11574" y="3310"/>
                </a:cubicBezTo>
                <a:cubicBezTo>
                  <a:pt x="11574" y="3299"/>
                  <a:pt x="11574" y="3288"/>
                  <a:pt x="11574" y="3288"/>
                </a:cubicBezTo>
                <a:cubicBezTo>
                  <a:pt x="11568" y="3278"/>
                  <a:pt x="11562" y="3288"/>
                  <a:pt x="11562" y="3288"/>
                </a:cubicBezTo>
                <a:cubicBezTo>
                  <a:pt x="11557" y="3278"/>
                  <a:pt x="11557" y="3278"/>
                  <a:pt x="11551" y="3278"/>
                </a:cubicBezTo>
                <a:cubicBezTo>
                  <a:pt x="11551" y="3278"/>
                  <a:pt x="11546" y="3278"/>
                  <a:pt x="11546" y="3288"/>
                </a:cubicBezTo>
                <a:cubicBezTo>
                  <a:pt x="11546" y="3288"/>
                  <a:pt x="11551" y="3288"/>
                  <a:pt x="11546" y="3299"/>
                </a:cubicBezTo>
                <a:cubicBezTo>
                  <a:pt x="11546" y="3299"/>
                  <a:pt x="11540" y="3299"/>
                  <a:pt x="11540" y="3299"/>
                </a:cubicBezTo>
                <a:cubicBezTo>
                  <a:pt x="11534" y="3299"/>
                  <a:pt x="11534" y="3299"/>
                  <a:pt x="11529" y="3299"/>
                </a:cubicBezTo>
                <a:cubicBezTo>
                  <a:pt x="11523" y="3310"/>
                  <a:pt x="11529" y="3310"/>
                  <a:pt x="11534" y="3310"/>
                </a:cubicBezTo>
                <a:cubicBezTo>
                  <a:pt x="11534" y="3321"/>
                  <a:pt x="11534" y="3321"/>
                  <a:pt x="11534" y="3331"/>
                </a:cubicBezTo>
                <a:cubicBezTo>
                  <a:pt x="11534" y="3331"/>
                  <a:pt x="11529" y="3331"/>
                  <a:pt x="11529" y="3331"/>
                </a:cubicBezTo>
                <a:cubicBezTo>
                  <a:pt x="11523" y="3331"/>
                  <a:pt x="11517" y="3331"/>
                  <a:pt x="11512" y="3331"/>
                </a:cubicBezTo>
                <a:cubicBezTo>
                  <a:pt x="11512" y="3331"/>
                  <a:pt x="11512" y="3331"/>
                  <a:pt x="11512" y="3321"/>
                </a:cubicBezTo>
                <a:cubicBezTo>
                  <a:pt x="11512" y="3321"/>
                  <a:pt x="11506" y="3321"/>
                  <a:pt x="11506" y="3321"/>
                </a:cubicBezTo>
                <a:cubicBezTo>
                  <a:pt x="11500" y="3321"/>
                  <a:pt x="11506" y="3321"/>
                  <a:pt x="11500" y="3321"/>
                </a:cubicBezTo>
                <a:cubicBezTo>
                  <a:pt x="11500" y="3331"/>
                  <a:pt x="11495" y="3321"/>
                  <a:pt x="11495" y="3321"/>
                </a:cubicBezTo>
                <a:cubicBezTo>
                  <a:pt x="11495" y="3321"/>
                  <a:pt x="11495" y="3321"/>
                  <a:pt x="11495" y="3321"/>
                </a:cubicBezTo>
                <a:cubicBezTo>
                  <a:pt x="11495" y="3321"/>
                  <a:pt x="11489" y="3321"/>
                  <a:pt x="11489" y="3310"/>
                </a:cubicBezTo>
                <a:cubicBezTo>
                  <a:pt x="11489" y="3310"/>
                  <a:pt x="11484" y="3310"/>
                  <a:pt x="11478" y="3310"/>
                </a:cubicBezTo>
                <a:cubicBezTo>
                  <a:pt x="11478" y="3321"/>
                  <a:pt x="11478" y="3331"/>
                  <a:pt x="11478" y="3331"/>
                </a:cubicBezTo>
                <a:cubicBezTo>
                  <a:pt x="11478" y="3342"/>
                  <a:pt x="11478" y="3342"/>
                  <a:pt x="11478" y="3353"/>
                </a:cubicBezTo>
                <a:cubicBezTo>
                  <a:pt x="11472" y="3353"/>
                  <a:pt x="11472" y="3353"/>
                  <a:pt x="11472" y="3353"/>
                </a:cubicBezTo>
                <a:cubicBezTo>
                  <a:pt x="11467" y="3342"/>
                  <a:pt x="11461" y="3342"/>
                  <a:pt x="11461" y="3353"/>
                </a:cubicBezTo>
                <a:cubicBezTo>
                  <a:pt x="11461" y="3353"/>
                  <a:pt x="11461" y="3353"/>
                  <a:pt x="11461" y="3364"/>
                </a:cubicBezTo>
                <a:cubicBezTo>
                  <a:pt x="11467" y="3364"/>
                  <a:pt x="11467" y="3364"/>
                  <a:pt x="11467" y="3374"/>
                </a:cubicBezTo>
                <a:cubicBezTo>
                  <a:pt x="11467" y="3374"/>
                  <a:pt x="11478" y="3374"/>
                  <a:pt x="11478" y="3385"/>
                </a:cubicBezTo>
                <a:cubicBezTo>
                  <a:pt x="11478" y="3385"/>
                  <a:pt x="11472" y="3385"/>
                  <a:pt x="11472" y="3385"/>
                </a:cubicBezTo>
                <a:cubicBezTo>
                  <a:pt x="11467" y="3385"/>
                  <a:pt x="11467" y="3385"/>
                  <a:pt x="11467" y="3396"/>
                </a:cubicBezTo>
                <a:cubicBezTo>
                  <a:pt x="11461" y="3396"/>
                  <a:pt x="11461" y="3396"/>
                  <a:pt x="11461" y="3407"/>
                </a:cubicBezTo>
                <a:cubicBezTo>
                  <a:pt x="11461" y="3407"/>
                  <a:pt x="11455" y="3407"/>
                  <a:pt x="11455" y="3417"/>
                </a:cubicBezTo>
                <a:cubicBezTo>
                  <a:pt x="11455" y="3417"/>
                  <a:pt x="11467" y="3428"/>
                  <a:pt x="11461" y="3428"/>
                </a:cubicBezTo>
                <a:cubicBezTo>
                  <a:pt x="11455" y="3439"/>
                  <a:pt x="11450" y="3428"/>
                  <a:pt x="11444" y="3428"/>
                </a:cubicBezTo>
                <a:cubicBezTo>
                  <a:pt x="11439" y="3428"/>
                  <a:pt x="11433" y="3428"/>
                  <a:pt x="11427" y="3439"/>
                </a:cubicBezTo>
                <a:cubicBezTo>
                  <a:pt x="11422" y="3439"/>
                  <a:pt x="11422" y="3450"/>
                  <a:pt x="11416" y="3450"/>
                </a:cubicBezTo>
                <a:cubicBezTo>
                  <a:pt x="11410" y="3450"/>
                  <a:pt x="11410" y="3460"/>
                  <a:pt x="11405" y="3460"/>
                </a:cubicBezTo>
                <a:cubicBezTo>
                  <a:pt x="11405" y="3471"/>
                  <a:pt x="11405" y="3471"/>
                  <a:pt x="11399" y="3482"/>
                </a:cubicBezTo>
                <a:cubicBezTo>
                  <a:pt x="11399" y="3482"/>
                  <a:pt x="11394" y="3482"/>
                  <a:pt x="11394" y="3493"/>
                </a:cubicBezTo>
                <a:cubicBezTo>
                  <a:pt x="11399" y="3493"/>
                  <a:pt x="11399" y="3503"/>
                  <a:pt x="11399" y="3514"/>
                </a:cubicBezTo>
                <a:cubicBezTo>
                  <a:pt x="11394" y="3514"/>
                  <a:pt x="11394" y="3514"/>
                  <a:pt x="11394" y="3525"/>
                </a:cubicBezTo>
                <a:cubicBezTo>
                  <a:pt x="11394" y="3525"/>
                  <a:pt x="11394" y="3525"/>
                  <a:pt x="11399" y="3525"/>
                </a:cubicBezTo>
                <a:cubicBezTo>
                  <a:pt x="11399" y="3525"/>
                  <a:pt x="11399" y="3536"/>
                  <a:pt x="11405" y="3536"/>
                </a:cubicBezTo>
                <a:cubicBezTo>
                  <a:pt x="11405" y="3536"/>
                  <a:pt x="11410" y="3525"/>
                  <a:pt x="11410" y="3525"/>
                </a:cubicBezTo>
                <a:cubicBezTo>
                  <a:pt x="11416" y="3536"/>
                  <a:pt x="11399" y="3536"/>
                  <a:pt x="11399" y="3536"/>
                </a:cubicBezTo>
                <a:cubicBezTo>
                  <a:pt x="11399" y="3546"/>
                  <a:pt x="11394" y="3546"/>
                  <a:pt x="11394" y="3546"/>
                </a:cubicBezTo>
                <a:cubicBezTo>
                  <a:pt x="11388" y="3546"/>
                  <a:pt x="11388" y="3546"/>
                  <a:pt x="11388" y="3536"/>
                </a:cubicBezTo>
                <a:cubicBezTo>
                  <a:pt x="11388" y="3536"/>
                  <a:pt x="11382" y="3536"/>
                  <a:pt x="11382" y="3536"/>
                </a:cubicBezTo>
                <a:cubicBezTo>
                  <a:pt x="11382" y="3525"/>
                  <a:pt x="11377" y="3525"/>
                  <a:pt x="11377" y="3525"/>
                </a:cubicBezTo>
                <a:cubicBezTo>
                  <a:pt x="11382" y="3525"/>
                  <a:pt x="11377" y="3514"/>
                  <a:pt x="11377" y="3514"/>
                </a:cubicBezTo>
                <a:cubicBezTo>
                  <a:pt x="11377" y="3514"/>
                  <a:pt x="11371" y="3514"/>
                  <a:pt x="11371" y="3514"/>
                </a:cubicBezTo>
                <a:cubicBezTo>
                  <a:pt x="11365" y="3503"/>
                  <a:pt x="11377" y="3503"/>
                  <a:pt x="11377" y="3503"/>
                </a:cubicBezTo>
                <a:cubicBezTo>
                  <a:pt x="11377" y="3503"/>
                  <a:pt x="11377" y="3493"/>
                  <a:pt x="11377" y="3493"/>
                </a:cubicBezTo>
                <a:cubicBezTo>
                  <a:pt x="11377" y="3493"/>
                  <a:pt x="11371" y="3493"/>
                  <a:pt x="11371" y="3493"/>
                </a:cubicBezTo>
                <a:cubicBezTo>
                  <a:pt x="11365" y="3482"/>
                  <a:pt x="11371" y="3482"/>
                  <a:pt x="11371" y="3482"/>
                </a:cubicBezTo>
                <a:cubicBezTo>
                  <a:pt x="11371" y="3482"/>
                  <a:pt x="11371" y="3482"/>
                  <a:pt x="11377" y="3482"/>
                </a:cubicBezTo>
                <a:cubicBezTo>
                  <a:pt x="11377" y="3482"/>
                  <a:pt x="11377" y="3482"/>
                  <a:pt x="11377" y="3471"/>
                </a:cubicBezTo>
                <a:cubicBezTo>
                  <a:pt x="11377" y="3471"/>
                  <a:pt x="11377" y="3471"/>
                  <a:pt x="11377" y="3471"/>
                </a:cubicBezTo>
                <a:cubicBezTo>
                  <a:pt x="11382" y="3471"/>
                  <a:pt x="11377" y="3471"/>
                  <a:pt x="11377" y="3471"/>
                </a:cubicBezTo>
                <a:cubicBezTo>
                  <a:pt x="11371" y="3471"/>
                  <a:pt x="11371" y="3471"/>
                  <a:pt x="11371" y="3460"/>
                </a:cubicBezTo>
                <a:cubicBezTo>
                  <a:pt x="11371" y="3460"/>
                  <a:pt x="11371" y="3460"/>
                  <a:pt x="11365" y="3460"/>
                </a:cubicBezTo>
                <a:cubicBezTo>
                  <a:pt x="11365" y="3460"/>
                  <a:pt x="11360" y="3460"/>
                  <a:pt x="11360" y="3460"/>
                </a:cubicBezTo>
                <a:cubicBezTo>
                  <a:pt x="11354" y="3460"/>
                  <a:pt x="11337" y="3450"/>
                  <a:pt x="11337" y="3460"/>
                </a:cubicBezTo>
                <a:cubicBezTo>
                  <a:pt x="11337" y="3460"/>
                  <a:pt x="11343" y="3460"/>
                  <a:pt x="11343" y="3460"/>
                </a:cubicBezTo>
                <a:cubicBezTo>
                  <a:pt x="11343" y="3471"/>
                  <a:pt x="11343" y="3471"/>
                  <a:pt x="11343" y="3471"/>
                </a:cubicBezTo>
                <a:cubicBezTo>
                  <a:pt x="11349" y="3471"/>
                  <a:pt x="11349" y="3471"/>
                  <a:pt x="11354" y="3471"/>
                </a:cubicBezTo>
                <a:cubicBezTo>
                  <a:pt x="11354" y="3482"/>
                  <a:pt x="11349" y="3482"/>
                  <a:pt x="11349" y="3482"/>
                </a:cubicBezTo>
                <a:cubicBezTo>
                  <a:pt x="11349" y="3482"/>
                  <a:pt x="11343" y="3482"/>
                  <a:pt x="11343" y="3482"/>
                </a:cubicBezTo>
                <a:cubicBezTo>
                  <a:pt x="11337" y="3482"/>
                  <a:pt x="11337" y="3482"/>
                  <a:pt x="11337" y="3482"/>
                </a:cubicBezTo>
                <a:cubicBezTo>
                  <a:pt x="11337" y="3493"/>
                  <a:pt x="11337" y="3503"/>
                  <a:pt x="11337" y="3503"/>
                </a:cubicBezTo>
                <a:cubicBezTo>
                  <a:pt x="11343" y="3503"/>
                  <a:pt x="11343" y="3514"/>
                  <a:pt x="11343" y="3514"/>
                </a:cubicBezTo>
                <a:cubicBezTo>
                  <a:pt x="11337" y="3514"/>
                  <a:pt x="11337" y="3514"/>
                  <a:pt x="11332" y="3514"/>
                </a:cubicBezTo>
                <a:cubicBezTo>
                  <a:pt x="11332" y="3514"/>
                  <a:pt x="11332" y="3503"/>
                  <a:pt x="11326" y="3503"/>
                </a:cubicBezTo>
                <a:cubicBezTo>
                  <a:pt x="11326" y="3503"/>
                  <a:pt x="11320" y="3503"/>
                  <a:pt x="11320" y="3503"/>
                </a:cubicBezTo>
                <a:cubicBezTo>
                  <a:pt x="11315" y="3503"/>
                  <a:pt x="11315" y="3503"/>
                  <a:pt x="11315" y="3493"/>
                </a:cubicBezTo>
                <a:cubicBezTo>
                  <a:pt x="11309" y="3493"/>
                  <a:pt x="11304" y="3493"/>
                  <a:pt x="11298" y="3493"/>
                </a:cubicBezTo>
                <a:cubicBezTo>
                  <a:pt x="11292" y="3493"/>
                  <a:pt x="11287" y="3493"/>
                  <a:pt x="11287" y="3493"/>
                </a:cubicBezTo>
                <a:cubicBezTo>
                  <a:pt x="11281" y="3493"/>
                  <a:pt x="11275" y="3493"/>
                  <a:pt x="11270" y="3493"/>
                </a:cubicBezTo>
                <a:cubicBezTo>
                  <a:pt x="11270" y="3493"/>
                  <a:pt x="11264" y="3482"/>
                  <a:pt x="11264" y="3493"/>
                </a:cubicBezTo>
                <a:cubicBezTo>
                  <a:pt x="11264" y="3493"/>
                  <a:pt x="11270" y="3493"/>
                  <a:pt x="11275" y="3493"/>
                </a:cubicBezTo>
                <a:cubicBezTo>
                  <a:pt x="11275" y="3503"/>
                  <a:pt x="11281" y="3503"/>
                  <a:pt x="11281" y="3503"/>
                </a:cubicBezTo>
                <a:cubicBezTo>
                  <a:pt x="11281" y="3503"/>
                  <a:pt x="11281" y="3503"/>
                  <a:pt x="11287" y="3514"/>
                </a:cubicBezTo>
                <a:cubicBezTo>
                  <a:pt x="11287" y="3514"/>
                  <a:pt x="11287" y="3514"/>
                  <a:pt x="11287" y="3514"/>
                </a:cubicBezTo>
                <a:cubicBezTo>
                  <a:pt x="11292" y="3514"/>
                  <a:pt x="11292" y="3525"/>
                  <a:pt x="11292" y="3525"/>
                </a:cubicBezTo>
                <a:cubicBezTo>
                  <a:pt x="11298" y="3525"/>
                  <a:pt x="11304" y="3525"/>
                  <a:pt x="11309" y="3525"/>
                </a:cubicBezTo>
                <a:cubicBezTo>
                  <a:pt x="11309" y="3514"/>
                  <a:pt x="11309" y="3514"/>
                  <a:pt x="11315" y="3514"/>
                </a:cubicBezTo>
                <a:cubicBezTo>
                  <a:pt x="11315" y="3514"/>
                  <a:pt x="11320" y="3514"/>
                  <a:pt x="11320" y="3514"/>
                </a:cubicBezTo>
                <a:cubicBezTo>
                  <a:pt x="11320" y="3514"/>
                  <a:pt x="11320" y="3525"/>
                  <a:pt x="11320" y="3525"/>
                </a:cubicBezTo>
                <a:cubicBezTo>
                  <a:pt x="11320" y="3525"/>
                  <a:pt x="11320" y="3536"/>
                  <a:pt x="11320" y="3536"/>
                </a:cubicBezTo>
                <a:cubicBezTo>
                  <a:pt x="11320" y="3546"/>
                  <a:pt x="11320" y="3546"/>
                  <a:pt x="11315" y="3546"/>
                </a:cubicBezTo>
                <a:cubicBezTo>
                  <a:pt x="11315" y="3557"/>
                  <a:pt x="11309" y="3557"/>
                  <a:pt x="11309" y="3557"/>
                </a:cubicBezTo>
                <a:cubicBezTo>
                  <a:pt x="11309" y="3557"/>
                  <a:pt x="11309" y="3557"/>
                  <a:pt x="11315" y="3568"/>
                </a:cubicBezTo>
                <a:cubicBezTo>
                  <a:pt x="11315" y="3568"/>
                  <a:pt x="11315" y="3568"/>
                  <a:pt x="11315" y="3568"/>
                </a:cubicBezTo>
                <a:cubicBezTo>
                  <a:pt x="11315" y="3579"/>
                  <a:pt x="11315" y="3589"/>
                  <a:pt x="11309" y="3579"/>
                </a:cubicBezTo>
                <a:cubicBezTo>
                  <a:pt x="11309" y="3579"/>
                  <a:pt x="11309" y="3579"/>
                  <a:pt x="11304" y="3579"/>
                </a:cubicBezTo>
                <a:cubicBezTo>
                  <a:pt x="11304" y="3568"/>
                  <a:pt x="11298" y="3568"/>
                  <a:pt x="11292" y="3568"/>
                </a:cubicBezTo>
                <a:cubicBezTo>
                  <a:pt x="11292" y="3568"/>
                  <a:pt x="11292" y="3568"/>
                  <a:pt x="11287" y="3568"/>
                </a:cubicBezTo>
                <a:cubicBezTo>
                  <a:pt x="11287" y="3557"/>
                  <a:pt x="11281" y="3557"/>
                  <a:pt x="11275" y="3546"/>
                </a:cubicBezTo>
                <a:cubicBezTo>
                  <a:pt x="11275" y="3546"/>
                  <a:pt x="11264" y="3536"/>
                  <a:pt x="11264" y="3546"/>
                </a:cubicBezTo>
                <a:cubicBezTo>
                  <a:pt x="11264" y="3557"/>
                  <a:pt x="11270" y="3557"/>
                  <a:pt x="11270" y="3557"/>
                </a:cubicBezTo>
                <a:cubicBezTo>
                  <a:pt x="11264" y="3568"/>
                  <a:pt x="11264" y="3568"/>
                  <a:pt x="11264" y="3568"/>
                </a:cubicBezTo>
                <a:cubicBezTo>
                  <a:pt x="11264" y="3579"/>
                  <a:pt x="11259" y="3579"/>
                  <a:pt x="11253" y="3579"/>
                </a:cubicBezTo>
                <a:cubicBezTo>
                  <a:pt x="11253" y="3579"/>
                  <a:pt x="11253" y="3568"/>
                  <a:pt x="11253" y="3568"/>
                </a:cubicBezTo>
                <a:cubicBezTo>
                  <a:pt x="11253" y="3557"/>
                  <a:pt x="11247" y="3557"/>
                  <a:pt x="11247" y="3557"/>
                </a:cubicBezTo>
                <a:cubicBezTo>
                  <a:pt x="11242" y="3557"/>
                  <a:pt x="11242" y="3557"/>
                  <a:pt x="11236" y="3568"/>
                </a:cubicBezTo>
                <a:cubicBezTo>
                  <a:pt x="11236" y="3568"/>
                  <a:pt x="11230" y="3568"/>
                  <a:pt x="11230" y="3568"/>
                </a:cubicBezTo>
                <a:cubicBezTo>
                  <a:pt x="11225" y="3568"/>
                  <a:pt x="11225" y="3579"/>
                  <a:pt x="11219" y="3579"/>
                </a:cubicBezTo>
                <a:cubicBezTo>
                  <a:pt x="11219" y="3579"/>
                  <a:pt x="11214" y="3589"/>
                  <a:pt x="11214" y="3589"/>
                </a:cubicBezTo>
                <a:cubicBezTo>
                  <a:pt x="11219" y="3589"/>
                  <a:pt x="11219" y="3589"/>
                  <a:pt x="11219" y="3600"/>
                </a:cubicBezTo>
                <a:cubicBezTo>
                  <a:pt x="11219" y="3600"/>
                  <a:pt x="11219" y="3611"/>
                  <a:pt x="11219" y="3611"/>
                </a:cubicBezTo>
                <a:cubicBezTo>
                  <a:pt x="11219" y="3611"/>
                  <a:pt x="11225" y="3621"/>
                  <a:pt x="11225" y="3621"/>
                </a:cubicBezTo>
                <a:cubicBezTo>
                  <a:pt x="11225" y="3632"/>
                  <a:pt x="11214" y="3621"/>
                  <a:pt x="11214" y="3632"/>
                </a:cubicBezTo>
                <a:cubicBezTo>
                  <a:pt x="11214" y="3632"/>
                  <a:pt x="11214" y="3643"/>
                  <a:pt x="11214" y="3643"/>
                </a:cubicBezTo>
                <a:cubicBezTo>
                  <a:pt x="11214" y="3654"/>
                  <a:pt x="11208" y="3654"/>
                  <a:pt x="11208" y="3654"/>
                </a:cubicBezTo>
                <a:cubicBezTo>
                  <a:pt x="11208" y="3664"/>
                  <a:pt x="11202" y="3664"/>
                  <a:pt x="11202" y="3675"/>
                </a:cubicBezTo>
                <a:cubicBezTo>
                  <a:pt x="11197" y="3675"/>
                  <a:pt x="11197" y="3686"/>
                  <a:pt x="11197" y="3675"/>
                </a:cubicBezTo>
                <a:cubicBezTo>
                  <a:pt x="11197" y="3675"/>
                  <a:pt x="11197" y="3675"/>
                  <a:pt x="11197" y="3664"/>
                </a:cubicBezTo>
                <a:cubicBezTo>
                  <a:pt x="11202" y="3664"/>
                  <a:pt x="11202" y="3654"/>
                  <a:pt x="11202" y="3643"/>
                </a:cubicBezTo>
                <a:cubicBezTo>
                  <a:pt x="11202" y="3632"/>
                  <a:pt x="11202" y="3632"/>
                  <a:pt x="11208" y="3632"/>
                </a:cubicBezTo>
                <a:cubicBezTo>
                  <a:pt x="11208" y="3621"/>
                  <a:pt x="11208" y="3621"/>
                  <a:pt x="11214" y="3621"/>
                </a:cubicBezTo>
                <a:cubicBezTo>
                  <a:pt x="11214" y="3611"/>
                  <a:pt x="11208" y="3600"/>
                  <a:pt x="11208" y="3589"/>
                </a:cubicBezTo>
                <a:cubicBezTo>
                  <a:pt x="11208" y="3579"/>
                  <a:pt x="11214" y="3579"/>
                  <a:pt x="11214" y="3568"/>
                </a:cubicBezTo>
                <a:cubicBezTo>
                  <a:pt x="11214" y="3557"/>
                  <a:pt x="11214" y="3557"/>
                  <a:pt x="11214" y="3546"/>
                </a:cubicBezTo>
                <a:cubicBezTo>
                  <a:pt x="11208" y="3546"/>
                  <a:pt x="11208" y="3536"/>
                  <a:pt x="11208" y="3536"/>
                </a:cubicBezTo>
                <a:cubicBezTo>
                  <a:pt x="11202" y="3536"/>
                  <a:pt x="11202" y="3546"/>
                  <a:pt x="11202" y="3546"/>
                </a:cubicBezTo>
                <a:cubicBezTo>
                  <a:pt x="11197" y="3546"/>
                  <a:pt x="11197" y="3546"/>
                  <a:pt x="11197" y="3557"/>
                </a:cubicBezTo>
                <a:cubicBezTo>
                  <a:pt x="11197" y="3557"/>
                  <a:pt x="11191" y="3557"/>
                  <a:pt x="11191" y="3557"/>
                </a:cubicBezTo>
                <a:cubicBezTo>
                  <a:pt x="11191" y="3557"/>
                  <a:pt x="11191" y="3568"/>
                  <a:pt x="11191" y="3568"/>
                </a:cubicBezTo>
                <a:cubicBezTo>
                  <a:pt x="11185" y="3579"/>
                  <a:pt x="11185" y="3568"/>
                  <a:pt x="11185" y="3568"/>
                </a:cubicBezTo>
                <a:cubicBezTo>
                  <a:pt x="11180" y="3568"/>
                  <a:pt x="11185" y="3579"/>
                  <a:pt x="11180" y="3579"/>
                </a:cubicBezTo>
                <a:cubicBezTo>
                  <a:pt x="11180" y="3589"/>
                  <a:pt x="11174" y="3589"/>
                  <a:pt x="11174" y="3600"/>
                </a:cubicBezTo>
                <a:cubicBezTo>
                  <a:pt x="11174" y="3600"/>
                  <a:pt x="11174" y="3611"/>
                  <a:pt x="11174" y="3611"/>
                </a:cubicBezTo>
                <a:cubicBezTo>
                  <a:pt x="11174" y="3611"/>
                  <a:pt x="11174" y="3611"/>
                  <a:pt x="11180" y="3611"/>
                </a:cubicBezTo>
                <a:cubicBezTo>
                  <a:pt x="11180" y="3621"/>
                  <a:pt x="11180" y="3621"/>
                  <a:pt x="11185" y="3621"/>
                </a:cubicBezTo>
                <a:cubicBezTo>
                  <a:pt x="11185" y="3621"/>
                  <a:pt x="11185" y="3621"/>
                  <a:pt x="11185" y="3632"/>
                </a:cubicBezTo>
                <a:cubicBezTo>
                  <a:pt x="11185" y="3643"/>
                  <a:pt x="11185" y="3632"/>
                  <a:pt x="11180" y="3643"/>
                </a:cubicBezTo>
                <a:cubicBezTo>
                  <a:pt x="11180" y="3643"/>
                  <a:pt x="11180" y="3643"/>
                  <a:pt x="11174" y="3643"/>
                </a:cubicBezTo>
                <a:cubicBezTo>
                  <a:pt x="11174" y="3654"/>
                  <a:pt x="11169" y="3654"/>
                  <a:pt x="11169" y="3664"/>
                </a:cubicBezTo>
                <a:cubicBezTo>
                  <a:pt x="11163" y="3664"/>
                  <a:pt x="11163" y="3654"/>
                  <a:pt x="11163" y="3643"/>
                </a:cubicBezTo>
                <a:cubicBezTo>
                  <a:pt x="11163" y="3643"/>
                  <a:pt x="11163" y="3632"/>
                  <a:pt x="11169" y="3632"/>
                </a:cubicBezTo>
                <a:cubicBezTo>
                  <a:pt x="11169" y="3632"/>
                  <a:pt x="11169" y="3632"/>
                  <a:pt x="11169" y="3621"/>
                </a:cubicBezTo>
                <a:cubicBezTo>
                  <a:pt x="11174" y="3621"/>
                  <a:pt x="11169" y="3611"/>
                  <a:pt x="11169" y="3611"/>
                </a:cubicBezTo>
                <a:cubicBezTo>
                  <a:pt x="11169" y="3600"/>
                  <a:pt x="11169" y="3589"/>
                  <a:pt x="11169" y="3589"/>
                </a:cubicBezTo>
                <a:cubicBezTo>
                  <a:pt x="11169" y="3568"/>
                  <a:pt x="11163" y="3579"/>
                  <a:pt x="11157" y="3579"/>
                </a:cubicBezTo>
                <a:cubicBezTo>
                  <a:pt x="11157" y="3579"/>
                  <a:pt x="11152" y="3579"/>
                  <a:pt x="11152" y="3579"/>
                </a:cubicBezTo>
                <a:cubicBezTo>
                  <a:pt x="11146" y="3579"/>
                  <a:pt x="11140" y="3579"/>
                  <a:pt x="11135" y="3589"/>
                </a:cubicBezTo>
                <a:cubicBezTo>
                  <a:pt x="11135" y="3589"/>
                  <a:pt x="11129" y="3589"/>
                  <a:pt x="11129" y="3600"/>
                </a:cubicBezTo>
                <a:cubicBezTo>
                  <a:pt x="11124" y="3600"/>
                  <a:pt x="11124" y="3611"/>
                  <a:pt x="11124" y="3611"/>
                </a:cubicBezTo>
                <a:cubicBezTo>
                  <a:pt x="11118" y="3621"/>
                  <a:pt x="11124" y="3621"/>
                  <a:pt x="11124" y="3621"/>
                </a:cubicBezTo>
                <a:cubicBezTo>
                  <a:pt x="11129" y="3621"/>
                  <a:pt x="11129" y="3632"/>
                  <a:pt x="11129" y="3632"/>
                </a:cubicBezTo>
                <a:cubicBezTo>
                  <a:pt x="11129" y="3632"/>
                  <a:pt x="11135" y="3632"/>
                  <a:pt x="11135" y="3632"/>
                </a:cubicBezTo>
                <a:cubicBezTo>
                  <a:pt x="11140" y="3643"/>
                  <a:pt x="11129" y="3643"/>
                  <a:pt x="11129" y="3643"/>
                </a:cubicBezTo>
                <a:cubicBezTo>
                  <a:pt x="11124" y="3643"/>
                  <a:pt x="11124" y="3643"/>
                  <a:pt x="11124" y="3643"/>
                </a:cubicBezTo>
                <a:cubicBezTo>
                  <a:pt x="11124" y="3654"/>
                  <a:pt x="11129" y="3654"/>
                  <a:pt x="11124" y="3654"/>
                </a:cubicBezTo>
                <a:cubicBezTo>
                  <a:pt x="11124" y="3664"/>
                  <a:pt x="11124" y="3654"/>
                  <a:pt x="11124" y="3654"/>
                </a:cubicBezTo>
                <a:cubicBezTo>
                  <a:pt x="11118" y="3654"/>
                  <a:pt x="11118" y="3654"/>
                  <a:pt x="11118" y="3654"/>
                </a:cubicBezTo>
                <a:cubicBezTo>
                  <a:pt x="11112" y="3654"/>
                  <a:pt x="11107" y="3643"/>
                  <a:pt x="11101" y="3643"/>
                </a:cubicBezTo>
                <a:cubicBezTo>
                  <a:pt x="11101" y="3643"/>
                  <a:pt x="11095" y="3632"/>
                  <a:pt x="11090" y="3643"/>
                </a:cubicBezTo>
                <a:cubicBezTo>
                  <a:pt x="11090" y="3654"/>
                  <a:pt x="11095" y="3654"/>
                  <a:pt x="11095" y="3654"/>
                </a:cubicBezTo>
                <a:cubicBezTo>
                  <a:pt x="11101" y="3654"/>
                  <a:pt x="11101" y="3654"/>
                  <a:pt x="11101" y="3654"/>
                </a:cubicBezTo>
                <a:cubicBezTo>
                  <a:pt x="11101" y="3664"/>
                  <a:pt x="11107" y="3664"/>
                  <a:pt x="11112" y="3675"/>
                </a:cubicBezTo>
                <a:cubicBezTo>
                  <a:pt x="11112" y="3675"/>
                  <a:pt x="11112" y="3675"/>
                  <a:pt x="11112" y="3686"/>
                </a:cubicBezTo>
                <a:cubicBezTo>
                  <a:pt x="11118" y="3686"/>
                  <a:pt x="11118" y="3686"/>
                  <a:pt x="11118" y="3697"/>
                </a:cubicBezTo>
                <a:cubicBezTo>
                  <a:pt x="11112" y="3697"/>
                  <a:pt x="11107" y="3686"/>
                  <a:pt x="11107" y="3686"/>
                </a:cubicBezTo>
                <a:cubicBezTo>
                  <a:pt x="11101" y="3686"/>
                  <a:pt x="11101" y="3686"/>
                  <a:pt x="11101" y="3686"/>
                </a:cubicBezTo>
                <a:cubicBezTo>
                  <a:pt x="11095" y="3686"/>
                  <a:pt x="11095" y="3686"/>
                  <a:pt x="11095" y="3686"/>
                </a:cubicBezTo>
                <a:cubicBezTo>
                  <a:pt x="11090" y="3686"/>
                  <a:pt x="11090" y="3686"/>
                  <a:pt x="11084" y="3675"/>
                </a:cubicBezTo>
                <a:cubicBezTo>
                  <a:pt x="11084" y="3675"/>
                  <a:pt x="11084" y="3675"/>
                  <a:pt x="11084" y="3664"/>
                </a:cubicBezTo>
                <a:cubicBezTo>
                  <a:pt x="11079" y="3664"/>
                  <a:pt x="11079" y="3664"/>
                  <a:pt x="11084" y="3654"/>
                </a:cubicBezTo>
                <a:cubicBezTo>
                  <a:pt x="11084" y="3654"/>
                  <a:pt x="11073" y="3643"/>
                  <a:pt x="11073" y="3654"/>
                </a:cubicBezTo>
                <a:cubicBezTo>
                  <a:pt x="11073" y="3654"/>
                  <a:pt x="11067" y="3654"/>
                  <a:pt x="11067" y="3654"/>
                </a:cubicBezTo>
                <a:cubicBezTo>
                  <a:pt x="11067" y="3664"/>
                  <a:pt x="11067" y="3664"/>
                  <a:pt x="11067" y="3664"/>
                </a:cubicBezTo>
                <a:cubicBezTo>
                  <a:pt x="11062" y="3675"/>
                  <a:pt x="11062" y="3654"/>
                  <a:pt x="11062" y="3654"/>
                </a:cubicBezTo>
                <a:cubicBezTo>
                  <a:pt x="11062" y="3643"/>
                  <a:pt x="11062" y="3643"/>
                  <a:pt x="11056" y="3643"/>
                </a:cubicBezTo>
                <a:cubicBezTo>
                  <a:pt x="11056" y="3643"/>
                  <a:pt x="11056" y="3632"/>
                  <a:pt x="11050" y="3632"/>
                </a:cubicBezTo>
                <a:cubicBezTo>
                  <a:pt x="11045" y="3632"/>
                  <a:pt x="11045" y="3643"/>
                  <a:pt x="11039" y="3632"/>
                </a:cubicBezTo>
                <a:cubicBezTo>
                  <a:pt x="11039" y="3632"/>
                  <a:pt x="11039" y="3621"/>
                  <a:pt x="11039" y="3621"/>
                </a:cubicBezTo>
                <a:cubicBezTo>
                  <a:pt x="11033" y="3621"/>
                  <a:pt x="11033" y="3632"/>
                  <a:pt x="11033" y="3632"/>
                </a:cubicBezTo>
                <a:cubicBezTo>
                  <a:pt x="11033" y="3632"/>
                  <a:pt x="11033" y="3632"/>
                  <a:pt x="11028" y="3621"/>
                </a:cubicBezTo>
                <a:cubicBezTo>
                  <a:pt x="11028" y="3621"/>
                  <a:pt x="11028" y="3621"/>
                  <a:pt x="11028" y="3621"/>
                </a:cubicBezTo>
                <a:cubicBezTo>
                  <a:pt x="11028" y="3632"/>
                  <a:pt x="11028" y="3632"/>
                  <a:pt x="11028" y="3632"/>
                </a:cubicBezTo>
                <a:cubicBezTo>
                  <a:pt x="11033" y="3632"/>
                  <a:pt x="11033" y="3643"/>
                  <a:pt x="11033" y="3643"/>
                </a:cubicBezTo>
                <a:cubicBezTo>
                  <a:pt x="11033" y="3654"/>
                  <a:pt x="11033" y="3654"/>
                  <a:pt x="11033" y="3654"/>
                </a:cubicBezTo>
                <a:cubicBezTo>
                  <a:pt x="11028" y="3643"/>
                  <a:pt x="11028" y="3643"/>
                  <a:pt x="11028" y="3643"/>
                </a:cubicBezTo>
                <a:cubicBezTo>
                  <a:pt x="11022" y="3643"/>
                  <a:pt x="11022" y="3643"/>
                  <a:pt x="11022" y="3643"/>
                </a:cubicBezTo>
                <a:cubicBezTo>
                  <a:pt x="11017" y="3643"/>
                  <a:pt x="11017" y="3643"/>
                  <a:pt x="11011" y="3643"/>
                </a:cubicBezTo>
                <a:cubicBezTo>
                  <a:pt x="11011" y="3643"/>
                  <a:pt x="11005" y="3643"/>
                  <a:pt x="11005" y="3643"/>
                </a:cubicBezTo>
                <a:cubicBezTo>
                  <a:pt x="11005" y="3654"/>
                  <a:pt x="11005" y="3654"/>
                  <a:pt x="11011" y="3654"/>
                </a:cubicBezTo>
                <a:cubicBezTo>
                  <a:pt x="11011" y="3654"/>
                  <a:pt x="11011" y="3654"/>
                  <a:pt x="11011" y="3664"/>
                </a:cubicBezTo>
                <a:cubicBezTo>
                  <a:pt x="11017" y="3664"/>
                  <a:pt x="11017" y="3664"/>
                  <a:pt x="11017" y="3664"/>
                </a:cubicBezTo>
                <a:cubicBezTo>
                  <a:pt x="11017" y="3664"/>
                  <a:pt x="11011" y="3664"/>
                  <a:pt x="11011" y="3664"/>
                </a:cubicBezTo>
                <a:cubicBezTo>
                  <a:pt x="11005" y="3664"/>
                  <a:pt x="11000" y="3664"/>
                  <a:pt x="10994" y="3664"/>
                </a:cubicBezTo>
                <a:cubicBezTo>
                  <a:pt x="10988" y="3675"/>
                  <a:pt x="10983" y="3675"/>
                  <a:pt x="10988" y="3686"/>
                </a:cubicBezTo>
                <a:cubicBezTo>
                  <a:pt x="10988" y="3686"/>
                  <a:pt x="10988" y="3686"/>
                  <a:pt x="10988" y="3686"/>
                </a:cubicBezTo>
                <a:cubicBezTo>
                  <a:pt x="10994" y="3686"/>
                  <a:pt x="10994" y="3686"/>
                  <a:pt x="10994" y="3697"/>
                </a:cubicBezTo>
                <a:cubicBezTo>
                  <a:pt x="10994" y="3697"/>
                  <a:pt x="10994" y="3697"/>
                  <a:pt x="11000" y="3697"/>
                </a:cubicBezTo>
                <a:cubicBezTo>
                  <a:pt x="11005" y="3707"/>
                  <a:pt x="10994" y="3707"/>
                  <a:pt x="10988" y="3707"/>
                </a:cubicBezTo>
                <a:cubicBezTo>
                  <a:pt x="10988" y="3707"/>
                  <a:pt x="10988" y="3707"/>
                  <a:pt x="10988" y="3718"/>
                </a:cubicBezTo>
                <a:cubicBezTo>
                  <a:pt x="10994" y="3718"/>
                  <a:pt x="10994" y="3718"/>
                  <a:pt x="10994" y="3718"/>
                </a:cubicBezTo>
                <a:cubicBezTo>
                  <a:pt x="10994" y="3718"/>
                  <a:pt x="10988" y="3718"/>
                  <a:pt x="10988" y="3729"/>
                </a:cubicBezTo>
                <a:cubicBezTo>
                  <a:pt x="10988" y="3729"/>
                  <a:pt x="10988" y="3729"/>
                  <a:pt x="10983" y="3729"/>
                </a:cubicBezTo>
                <a:cubicBezTo>
                  <a:pt x="10983" y="3740"/>
                  <a:pt x="10983" y="3740"/>
                  <a:pt x="10988" y="3740"/>
                </a:cubicBezTo>
                <a:cubicBezTo>
                  <a:pt x="10988" y="3740"/>
                  <a:pt x="10994" y="3740"/>
                  <a:pt x="10994" y="3740"/>
                </a:cubicBezTo>
                <a:cubicBezTo>
                  <a:pt x="11000" y="3740"/>
                  <a:pt x="11000" y="3740"/>
                  <a:pt x="11000" y="3750"/>
                </a:cubicBezTo>
                <a:cubicBezTo>
                  <a:pt x="11000" y="3761"/>
                  <a:pt x="11005" y="3750"/>
                  <a:pt x="11011" y="3750"/>
                </a:cubicBezTo>
                <a:cubicBezTo>
                  <a:pt x="11011" y="3740"/>
                  <a:pt x="11011" y="3740"/>
                  <a:pt x="11017" y="3740"/>
                </a:cubicBezTo>
                <a:cubicBezTo>
                  <a:pt x="11017" y="3740"/>
                  <a:pt x="11022" y="3740"/>
                  <a:pt x="11022" y="3729"/>
                </a:cubicBezTo>
                <a:cubicBezTo>
                  <a:pt x="11022" y="3729"/>
                  <a:pt x="11028" y="3729"/>
                  <a:pt x="11028" y="3729"/>
                </a:cubicBezTo>
                <a:cubicBezTo>
                  <a:pt x="11033" y="3729"/>
                  <a:pt x="11033" y="3729"/>
                  <a:pt x="11039" y="3729"/>
                </a:cubicBezTo>
                <a:cubicBezTo>
                  <a:pt x="11039" y="3729"/>
                  <a:pt x="11039" y="3718"/>
                  <a:pt x="11045" y="3718"/>
                </a:cubicBezTo>
                <a:cubicBezTo>
                  <a:pt x="11050" y="3718"/>
                  <a:pt x="11056" y="3718"/>
                  <a:pt x="11056" y="3707"/>
                </a:cubicBezTo>
                <a:cubicBezTo>
                  <a:pt x="11050" y="3729"/>
                  <a:pt x="11045" y="3718"/>
                  <a:pt x="11033" y="3729"/>
                </a:cubicBezTo>
                <a:cubicBezTo>
                  <a:pt x="11033" y="3740"/>
                  <a:pt x="11033" y="3750"/>
                  <a:pt x="11033" y="3761"/>
                </a:cubicBezTo>
                <a:cubicBezTo>
                  <a:pt x="11033" y="3761"/>
                  <a:pt x="11039" y="3761"/>
                  <a:pt x="11039" y="3761"/>
                </a:cubicBezTo>
                <a:cubicBezTo>
                  <a:pt x="11039" y="3772"/>
                  <a:pt x="11039" y="3772"/>
                  <a:pt x="11045" y="3772"/>
                </a:cubicBezTo>
                <a:cubicBezTo>
                  <a:pt x="11050" y="3783"/>
                  <a:pt x="11039" y="3783"/>
                  <a:pt x="11033" y="3783"/>
                </a:cubicBezTo>
                <a:cubicBezTo>
                  <a:pt x="11033" y="3783"/>
                  <a:pt x="11033" y="3793"/>
                  <a:pt x="11028" y="3793"/>
                </a:cubicBezTo>
                <a:cubicBezTo>
                  <a:pt x="11028" y="3793"/>
                  <a:pt x="11022" y="3793"/>
                  <a:pt x="11028" y="3793"/>
                </a:cubicBezTo>
                <a:cubicBezTo>
                  <a:pt x="11028" y="3793"/>
                  <a:pt x="11033" y="3793"/>
                  <a:pt x="11033" y="3793"/>
                </a:cubicBezTo>
                <a:cubicBezTo>
                  <a:pt x="11039" y="3793"/>
                  <a:pt x="11039" y="3804"/>
                  <a:pt x="11033" y="3804"/>
                </a:cubicBezTo>
                <a:cubicBezTo>
                  <a:pt x="11033" y="3804"/>
                  <a:pt x="11022" y="3793"/>
                  <a:pt x="11022" y="3793"/>
                </a:cubicBezTo>
                <a:cubicBezTo>
                  <a:pt x="11022" y="3793"/>
                  <a:pt x="11028" y="3804"/>
                  <a:pt x="11028" y="3804"/>
                </a:cubicBezTo>
                <a:cubicBezTo>
                  <a:pt x="11028" y="3804"/>
                  <a:pt x="11028" y="3815"/>
                  <a:pt x="11028" y="3815"/>
                </a:cubicBezTo>
                <a:cubicBezTo>
                  <a:pt x="11028" y="3815"/>
                  <a:pt x="11028" y="3815"/>
                  <a:pt x="11028" y="3815"/>
                </a:cubicBezTo>
                <a:cubicBezTo>
                  <a:pt x="11022" y="3826"/>
                  <a:pt x="11017" y="3815"/>
                  <a:pt x="11011" y="3815"/>
                </a:cubicBezTo>
                <a:cubicBezTo>
                  <a:pt x="11005" y="3815"/>
                  <a:pt x="11005" y="3815"/>
                  <a:pt x="11000" y="3826"/>
                </a:cubicBezTo>
                <a:cubicBezTo>
                  <a:pt x="10994" y="3826"/>
                  <a:pt x="10988" y="3826"/>
                  <a:pt x="10983" y="3826"/>
                </a:cubicBezTo>
                <a:cubicBezTo>
                  <a:pt x="10983" y="3836"/>
                  <a:pt x="10977" y="3836"/>
                  <a:pt x="10972" y="3847"/>
                </a:cubicBezTo>
                <a:cubicBezTo>
                  <a:pt x="10972" y="3847"/>
                  <a:pt x="10966" y="3847"/>
                  <a:pt x="10966" y="3858"/>
                </a:cubicBezTo>
                <a:cubicBezTo>
                  <a:pt x="10966" y="3869"/>
                  <a:pt x="10966" y="3869"/>
                  <a:pt x="10972" y="3869"/>
                </a:cubicBezTo>
                <a:cubicBezTo>
                  <a:pt x="10977" y="3869"/>
                  <a:pt x="10983" y="3869"/>
                  <a:pt x="10988" y="3869"/>
                </a:cubicBezTo>
                <a:cubicBezTo>
                  <a:pt x="10994" y="3869"/>
                  <a:pt x="10994" y="3869"/>
                  <a:pt x="11000" y="3869"/>
                </a:cubicBezTo>
                <a:cubicBezTo>
                  <a:pt x="11005" y="3869"/>
                  <a:pt x="11011" y="3869"/>
                  <a:pt x="11011" y="3869"/>
                </a:cubicBezTo>
                <a:cubicBezTo>
                  <a:pt x="11017" y="3858"/>
                  <a:pt x="11022" y="3858"/>
                  <a:pt x="11028" y="3858"/>
                </a:cubicBezTo>
                <a:cubicBezTo>
                  <a:pt x="11028" y="3858"/>
                  <a:pt x="11028" y="3858"/>
                  <a:pt x="11033" y="3869"/>
                </a:cubicBezTo>
                <a:cubicBezTo>
                  <a:pt x="11033" y="3869"/>
                  <a:pt x="11033" y="3869"/>
                  <a:pt x="11033" y="3869"/>
                </a:cubicBezTo>
                <a:cubicBezTo>
                  <a:pt x="11039" y="3879"/>
                  <a:pt x="11039" y="3869"/>
                  <a:pt x="11045" y="3879"/>
                </a:cubicBezTo>
                <a:cubicBezTo>
                  <a:pt x="11045" y="3879"/>
                  <a:pt x="11045" y="3890"/>
                  <a:pt x="11039" y="3890"/>
                </a:cubicBezTo>
                <a:cubicBezTo>
                  <a:pt x="11033" y="3890"/>
                  <a:pt x="11033" y="3890"/>
                  <a:pt x="11028" y="3890"/>
                </a:cubicBezTo>
                <a:cubicBezTo>
                  <a:pt x="11028" y="3890"/>
                  <a:pt x="11028" y="3901"/>
                  <a:pt x="11022" y="3901"/>
                </a:cubicBezTo>
                <a:cubicBezTo>
                  <a:pt x="11022" y="3901"/>
                  <a:pt x="11022" y="3901"/>
                  <a:pt x="11017" y="3912"/>
                </a:cubicBezTo>
                <a:cubicBezTo>
                  <a:pt x="11017" y="3912"/>
                  <a:pt x="11017" y="3912"/>
                  <a:pt x="11017" y="3922"/>
                </a:cubicBezTo>
                <a:cubicBezTo>
                  <a:pt x="11011" y="3922"/>
                  <a:pt x="11011" y="3912"/>
                  <a:pt x="11011" y="3912"/>
                </a:cubicBezTo>
                <a:cubicBezTo>
                  <a:pt x="11011" y="3901"/>
                  <a:pt x="11011" y="3901"/>
                  <a:pt x="11005" y="3901"/>
                </a:cubicBezTo>
                <a:cubicBezTo>
                  <a:pt x="11005" y="3901"/>
                  <a:pt x="11000" y="3901"/>
                  <a:pt x="11000" y="3890"/>
                </a:cubicBezTo>
                <a:cubicBezTo>
                  <a:pt x="11000" y="3890"/>
                  <a:pt x="10994" y="3879"/>
                  <a:pt x="10988" y="3890"/>
                </a:cubicBezTo>
                <a:cubicBezTo>
                  <a:pt x="10988" y="3890"/>
                  <a:pt x="10988" y="3890"/>
                  <a:pt x="10988" y="3901"/>
                </a:cubicBezTo>
                <a:cubicBezTo>
                  <a:pt x="10988" y="3901"/>
                  <a:pt x="10988" y="3901"/>
                  <a:pt x="10983" y="3901"/>
                </a:cubicBezTo>
                <a:cubicBezTo>
                  <a:pt x="10983" y="3901"/>
                  <a:pt x="10977" y="3901"/>
                  <a:pt x="10977" y="3912"/>
                </a:cubicBezTo>
                <a:cubicBezTo>
                  <a:pt x="10977" y="3912"/>
                  <a:pt x="10972" y="3922"/>
                  <a:pt x="10972" y="3922"/>
                </a:cubicBezTo>
                <a:cubicBezTo>
                  <a:pt x="10966" y="3922"/>
                  <a:pt x="10960" y="3912"/>
                  <a:pt x="10960" y="3922"/>
                </a:cubicBezTo>
                <a:cubicBezTo>
                  <a:pt x="10960" y="3922"/>
                  <a:pt x="10972" y="3922"/>
                  <a:pt x="10966" y="3933"/>
                </a:cubicBezTo>
                <a:cubicBezTo>
                  <a:pt x="10966" y="3933"/>
                  <a:pt x="10960" y="3933"/>
                  <a:pt x="10960" y="3933"/>
                </a:cubicBezTo>
                <a:cubicBezTo>
                  <a:pt x="10960" y="3933"/>
                  <a:pt x="10955" y="3944"/>
                  <a:pt x="10955" y="3944"/>
                </a:cubicBezTo>
                <a:cubicBezTo>
                  <a:pt x="10960" y="3944"/>
                  <a:pt x="10960" y="3933"/>
                  <a:pt x="10960" y="3944"/>
                </a:cubicBezTo>
                <a:cubicBezTo>
                  <a:pt x="10966" y="3944"/>
                  <a:pt x="10972" y="3944"/>
                  <a:pt x="10966" y="3955"/>
                </a:cubicBezTo>
                <a:cubicBezTo>
                  <a:pt x="10966" y="3955"/>
                  <a:pt x="10960" y="3944"/>
                  <a:pt x="10955" y="3955"/>
                </a:cubicBezTo>
                <a:cubicBezTo>
                  <a:pt x="10955" y="3955"/>
                  <a:pt x="10955" y="3955"/>
                  <a:pt x="10960" y="3955"/>
                </a:cubicBezTo>
                <a:cubicBezTo>
                  <a:pt x="10960" y="3965"/>
                  <a:pt x="10960" y="3965"/>
                  <a:pt x="10960" y="3965"/>
                </a:cubicBezTo>
                <a:cubicBezTo>
                  <a:pt x="10960" y="3965"/>
                  <a:pt x="10966" y="3965"/>
                  <a:pt x="10960" y="3976"/>
                </a:cubicBezTo>
                <a:cubicBezTo>
                  <a:pt x="10960" y="3976"/>
                  <a:pt x="10955" y="3987"/>
                  <a:pt x="10955" y="3987"/>
                </a:cubicBezTo>
                <a:cubicBezTo>
                  <a:pt x="10955" y="3987"/>
                  <a:pt x="10955" y="3987"/>
                  <a:pt x="10949" y="3987"/>
                </a:cubicBezTo>
                <a:cubicBezTo>
                  <a:pt x="10949" y="3987"/>
                  <a:pt x="10949" y="3987"/>
                  <a:pt x="10949" y="3987"/>
                </a:cubicBezTo>
                <a:cubicBezTo>
                  <a:pt x="10949" y="3987"/>
                  <a:pt x="10949" y="3987"/>
                  <a:pt x="10943" y="3987"/>
                </a:cubicBezTo>
                <a:cubicBezTo>
                  <a:pt x="10943" y="3987"/>
                  <a:pt x="10943" y="3976"/>
                  <a:pt x="10943" y="3976"/>
                </a:cubicBezTo>
                <a:cubicBezTo>
                  <a:pt x="10943" y="3965"/>
                  <a:pt x="10943" y="3965"/>
                  <a:pt x="10943" y="3965"/>
                </a:cubicBezTo>
                <a:cubicBezTo>
                  <a:pt x="10943" y="3955"/>
                  <a:pt x="10943" y="3955"/>
                  <a:pt x="10938" y="3955"/>
                </a:cubicBezTo>
                <a:cubicBezTo>
                  <a:pt x="10938" y="3944"/>
                  <a:pt x="10938" y="3933"/>
                  <a:pt x="10938" y="3922"/>
                </a:cubicBezTo>
                <a:cubicBezTo>
                  <a:pt x="10938" y="3922"/>
                  <a:pt x="10932" y="3922"/>
                  <a:pt x="10932" y="3922"/>
                </a:cubicBezTo>
                <a:cubicBezTo>
                  <a:pt x="10932" y="3912"/>
                  <a:pt x="10932" y="3912"/>
                  <a:pt x="10927" y="3912"/>
                </a:cubicBezTo>
                <a:cubicBezTo>
                  <a:pt x="10927" y="3912"/>
                  <a:pt x="10921" y="3922"/>
                  <a:pt x="10921" y="3922"/>
                </a:cubicBezTo>
                <a:cubicBezTo>
                  <a:pt x="10921" y="3922"/>
                  <a:pt x="10915" y="3933"/>
                  <a:pt x="10915" y="3933"/>
                </a:cubicBezTo>
                <a:cubicBezTo>
                  <a:pt x="10915" y="3944"/>
                  <a:pt x="10910" y="3944"/>
                  <a:pt x="10904" y="3955"/>
                </a:cubicBezTo>
                <a:cubicBezTo>
                  <a:pt x="10904" y="3944"/>
                  <a:pt x="10910" y="3944"/>
                  <a:pt x="10910" y="3944"/>
                </a:cubicBezTo>
                <a:cubicBezTo>
                  <a:pt x="10910" y="3933"/>
                  <a:pt x="10910" y="3933"/>
                  <a:pt x="10910" y="3933"/>
                </a:cubicBezTo>
                <a:cubicBezTo>
                  <a:pt x="10910" y="3922"/>
                  <a:pt x="10910" y="3922"/>
                  <a:pt x="10904" y="3922"/>
                </a:cubicBezTo>
                <a:cubicBezTo>
                  <a:pt x="10904" y="3933"/>
                  <a:pt x="10904" y="3933"/>
                  <a:pt x="10898" y="3933"/>
                </a:cubicBezTo>
                <a:cubicBezTo>
                  <a:pt x="10898" y="3944"/>
                  <a:pt x="10898" y="3933"/>
                  <a:pt x="10898" y="3933"/>
                </a:cubicBezTo>
                <a:cubicBezTo>
                  <a:pt x="10898" y="3933"/>
                  <a:pt x="10893" y="3933"/>
                  <a:pt x="10893" y="3933"/>
                </a:cubicBezTo>
                <a:cubicBezTo>
                  <a:pt x="10887" y="3944"/>
                  <a:pt x="10893" y="3944"/>
                  <a:pt x="10887" y="3944"/>
                </a:cubicBezTo>
                <a:cubicBezTo>
                  <a:pt x="10887" y="3944"/>
                  <a:pt x="10882" y="3944"/>
                  <a:pt x="10887" y="3955"/>
                </a:cubicBezTo>
                <a:cubicBezTo>
                  <a:pt x="10887" y="3955"/>
                  <a:pt x="10893" y="3944"/>
                  <a:pt x="10898" y="3955"/>
                </a:cubicBezTo>
                <a:cubicBezTo>
                  <a:pt x="10898" y="3955"/>
                  <a:pt x="10898" y="3955"/>
                  <a:pt x="10898" y="3955"/>
                </a:cubicBezTo>
                <a:cubicBezTo>
                  <a:pt x="10904" y="3955"/>
                  <a:pt x="10904" y="3955"/>
                  <a:pt x="10904" y="3955"/>
                </a:cubicBezTo>
                <a:cubicBezTo>
                  <a:pt x="10910" y="3955"/>
                  <a:pt x="10910" y="3955"/>
                  <a:pt x="10910" y="3955"/>
                </a:cubicBezTo>
                <a:cubicBezTo>
                  <a:pt x="10915" y="3955"/>
                  <a:pt x="10927" y="3955"/>
                  <a:pt x="10921" y="3965"/>
                </a:cubicBezTo>
                <a:cubicBezTo>
                  <a:pt x="10915" y="3965"/>
                  <a:pt x="10915" y="3965"/>
                  <a:pt x="10910" y="3976"/>
                </a:cubicBezTo>
                <a:cubicBezTo>
                  <a:pt x="10910" y="3976"/>
                  <a:pt x="10910" y="3976"/>
                  <a:pt x="10904" y="3976"/>
                </a:cubicBezTo>
                <a:cubicBezTo>
                  <a:pt x="10898" y="3987"/>
                  <a:pt x="10898" y="3976"/>
                  <a:pt x="10893" y="3987"/>
                </a:cubicBezTo>
                <a:cubicBezTo>
                  <a:pt x="10887" y="3987"/>
                  <a:pt x="10887" y="3987"/>
                  <a:pt x="10882" y="3998"/>
                </a:cubicBezTo>
                <a:cubicBezTo>
                  <a:pt x="10876" y="3998"/>
                  <a:pt x="10876" y="3987"/>
                  <a:pt x="10870" y="3987"/>
                </a:cubicBezTo>
                <a:cubicBezTo>
                  <a:pt x="10870" y="3987"/>
                  <a:pt x="10865" y="3987"/>
                  <a:pt x="10859" y="3987"/>
                </a:cubicBezTo>
                <a:cubicBezTo>
                  <a:pt x="10859" y="3998"/>
                  <a:pt x="10853" y="3998"/>
                  <a:pt x="10853" y="4008"/>
                </a:cubicBezTo>
                <a:cubicBezTo>
                  <a:pt x="10853" y="4008"/>
                  <a:pt x="10853" y="4008"/>
                  <a:pt x="10853" y="4019"/>
                </a:cubicBezTo>
                <a:cubicBezTo>
                  <a:pt x="10853" y="4019"/>
                  <a:pt x="10853" y="4030"/>
                  <a:pt x="10853" y="4030"/>
                </a:cubicBezTo>
                <a:cubicBezTo>
                  <a:pt x="10853" y="4030"/>
                  <a:pt x="10853" y="4041"/>
                  <a:pt x="10853" y="4041"/>
                </a:cubicBezTo>
                <a:cubicBezTo>
                  <a:pt x="10859" y="4041"/>
                  <a:pt x="10859" y="4030"/>
                  <a:pt x="10859" y="4030"/>
                </a:cubicBezTo>
                <a:cubicBezTo>
                  <a:pt x="10859" y="4030"/>
                  <a:pt x="10865" y="4019"/>
                  <a:pt x="10865" y="4019"/>
                </a:cubicBezTo>
                <a:cubicBezTo>
                  <a:pt x="10870" y="4019"/>
                  <a:pt x="10870" y="4030"/>
                  <a:pt x="10870" y="4019"/>
                </a:cubicBezTo>
                <a:cubicBezTo>
                  <a:pt x="10876" y="4019"/>
                  <a:pt x="10876" y="4008"/>
                  <a:pt x="10882" y="4008"/>
                </a:cubicBezTo>
                <a:cubicBezTo>
                  <a:pt x="10882" y="4008"/>
                  <a:pt x="10887" y="4008"/>
                  <a:pt x="10887" y="3998"/>
                </a:cubicBezTo>
                <a:cubicBezTo>
                  <a:pt x="10887" y="3998"/>
                  <a:pt x="10893" y="3998"/>
                  <a:pt x="10893" y="3998"/>
                </a:cubicBezTo>
                <a:cubicBezTo>
                  <a:pt x="10898" y="3998"/>
                  <a:pt x="10898" y="3998"/>
                  <a:pt x="10898" y="3998"/>
                </a:cubicBezTo>
                <a:cubicBezTo>
                  <a:pt x="10898" y="4008"/>
                  <a:pt x="10904" y="4008"/>
                  <a:pt x="10904" y="4008"/>
                </a:cubicBezTo>
                <a:cubicBezTo>
                  <a:pt x="10910" y="4008"/>
                  <a:pt x="10904" y="4019"/>
                  <a:pt x="10898" y="4019"/>
                </a:cubicBezTo>
                <a:cubicBezTo>
                  <a:pt x="10898" y="4019"/>
                  <a:pt x="10893" y="4019"/>
                  <a:pt x="10893" y="4030"/>
                </a:cubicBezTo>
                <a:cubicBezTo>
                  <a:pt x="10893" y="4030"/>
                  <a:pt x="10887" y="4030"/>
                  <a:pt x="10887" y="4030"/>
                </a:cubicBezTo>
                <a:cubicBezTo>
                  <a:pt x="10887" y="4030"/>
                  <a:pt x="10882" y="4030"/>
                  <a:pt x="10882" y="4030"/>
                </a:cubicBezTo>
                <a:cubicBezTo>
                  <a:pt x="10876" y="4041"/>
                  <a:pt x="10876" y="4041"/>
                  <a:pt x="10882" y="4041"/>
                </a:cubicBezTo>
                <a:cubicBezTo>
                  <a:pt x="10887" y="4041"/>
                  <a:pt x="10893" y="4030"/>
                  <a:pt x="10893" y="4051"/>
                </a:cubicBezTo>
                <a:cubicBezTo>
                  <a:pt x="10893" y="4051"/>
                  <a:pt x="10893" y="4062"/>
                  <a:pt x="10898" y="4062"/>
                </a:cubicBezTo>
                <a:cubicBezTo>
                  <a:pt x="10904" y="4073"/>
                  <a:pt x="10904" y="4062"/>
                  <a:pt x="10904" y="4062"/>
                </a:cubicBezTo>
                <a:cubicBezTo>
                  <a:pt x="10910" y="4062"/>
                  <a:pt x="10910" y="4062"/>
                  <a:pt x="10910" y="4062"/>
                </a:cubicBezTo>
                <a:cubicBezTo>
                  <a:pt x="10915" y="4062"/>
                  <a:pt x="10915" y="4051"/>
                  <a:pt x="10915" y="4062"/>
                </a:cubicBezTo>
                <a:cubicBezTo>
                  <a:pt x="10921" y="4062"/>
                  <a:pt x="10915" y="4062"/>
                  <a:pt x="10915" y="4073"/>
                </a:cubicBezTo>
                <a:cubicBezTo>
                  <a:pt x="10910" y="4073"/>
                  <a:pt x="10904" y="4073"/>
                  <a:pt x="10904" y="4084"/>
                </a:cubicBezTo>
                <a:cubicBezTo>
                  <a:pt x="10904" y="4084"/>
                  <a:pt x="10904" y="4094"/>
                  <a:pt x="10898" y="4094"/>
                </a:cubicBezTo>
                <a:cubicBezTo>
                  <a:pt x="10898" y="4094"/>
                  <a:pt x="10898" y="4084"/>
                  <a:pt x="10893" y="4084"/>
                </a:cubicBezTo>
                <a:cubicBezTo>
                  <a:pt x="10893" y="4084"/>
                  <a:pt x="10893" y="4084"/>
                  <a:pt x="10887" y="4073"/>
                </a:cubicBezTo>
                <a:cubicBezTo>
                  <a:pt x="10887" y="4073"/>
                  <a:pt x="10887" y="4073"/>
                  <a:pt x="10882" y="4073"/>
                </a:cubicBezTo>
                <a:cubicBezTo>
                  <a:pt x="10876" y="4062"/>
                  <a:pt x="10876" y="4073"/>
                  <a:pt x="10870" y="4073"/>
                </a:cubicBezTo>
                <a:cubicBezTo>
                  <a:pt x="10865" y="4073"/>
                  <a:pt x="10865" y="4062"/>
                  <a:pt x="10870" y="4062"/>
                </a:cubicBezTo>
                <a:cubicBezTo>
                  <a:pt x="10870" y="4062"/>
                  <a:pt x="10870" y="4062"/>
                  <a:pt x="10870" y="4051"/>
                </a:cubicBezTo>
                <a:cubicBezTo>
                  <a:pt x="10870" y="4051"/>
                  <a:pt x="10865" y="4051"/>
                  <a:pt x="10865" y="4051"/>
                </a:cubicBezTo>
                <a:cubicBezTo>
                  <a:pt x="10859" y="4062"/>
                  <a:pt x="10853" y="4062"/>
                  <a:pt x="10853" y="4062"/>
                </a:cubicBezTo>
                <a:cubicBezTo>
                  <a:pt x="10848" y="4073"/>
                  <a:pt x="10848" y="4073"/>
                  <a:pt x="10848" y="4073"/>
                </a:cubicBezTo>
                <a:cubicBezTo>
                  <a:pt x="10848" y="4084"/>
                  <a:pt x="10859" y="4073"/>
                  <a:pt x="10859" y="4073"/>
                </a:cubicBezTo>
                <a:cubicBezTo>
                  <a:pt x="10865" y="4073"/>
                  <a:pt x="10865" y="4073"/>
                  <a:pt x="10865" y="4084"/>
                </a:cubicBezTo>
                <a:cubicBezTo>
                  <a:pt x="10865" y="4084"/>
                  <a:pt x="10859" y="4084"/>
                  <a:pt x="10859" y="4084"/>
                </a:cubicBezTo>
                <a:cubicBezTo>
                  <a:pt x="10853" y="4094"/>
                  <a:pt x="10853" y="4084"/>
                  <a:pt x="10853" y="4084"/>
                </a:cubicBezTo>
                <a:cubicBezTo>
                  <a:pt x="10853" y="4084"/>
                  <a:pt x="10848" y="4084"/>
                  <a:pt x="10848" y="4084"/>
                </a:cubicBezTo>
                <a:cubicBezTo>
                  <a:pt x="10842" y="4084"/>
                  <a:pt x="10842" y="4094"/>
                  <a:pt x="10837" y="4105"/>
                </a:cubicBezTo>
                <a:cubicBezTo>
                  <a:pt x="10837" y="4105"/>
                  <a:pt x="10837" y="4105"/>
                  <a:pt x="10831" y="4105"/>
                </a:cubicBezTo>
                <a:cubicBezTo>
                  <a:pt x="10831" y="4105"/>
                  <a:pt x="10825" y="4105"/>
                  <a:pt x="10825" y="4116"/>
                </a:cubicBezTo>
                <a:cubicBezTo>
                  <a:pt x="10825" y="4116"/>
                  <a:pt x="10837" y="4116"/>
                  <a:pt x="10837" y="4116"/>
                </a:cubicBezTo>
                <a:cubicBezTo>
                  <a:pt x="10842" y="4116"/>
                  <a:pt x="10848" y="4116"/>
                  <a:pt x="10853" y="4116"/>
                </a:cubicBezTo>
                <a:cubicBezTo>
                  <a:pt x="10859" y="4116"/>
                  <a:pt x="10859" y="4105"/>
                  <a:pt x="10865" y="4105"/>
                </a:cubicBezTo>
                <a:cubicBezTo>
                  <a:pt x="10870" y="4105"/>
                  <a:pt x="10870" y="4105"/>
                  <a:pt x="10876" y="4116"/>
                </a:cubicBezTo>
                <a:cubicBezTo>
                  <a:pt x="10876" y="4116"/>
                  <a:pt x="10876" y="4116"/>
                  <a:pt x="10876" y="4116"/>
                </a:cubicBezTo>
                <a:cubicBezTo>
                  <a:pt x="10882" y="4116"/>
                  <a:pt x="10882" y="4116"/>
                  <a:pt x="10882" y="4116"/>
                </a:cubicBezTo>
                <a:cubicBezTo>
                  <a:pt x="10887" y="4127"/>
                  <a:pt x="10887" y="4127"/>
                  <a:pt x="10893" y="4127"/>
                </a:cubicBezTo>
                <a:cubicBezTo>
                  <a:pt x="10893" y="4127"/>
                  <a:pt x="10893" y="4137"/>
                  <a:pt x="10893" y="4137"/>
                </a:cubicBezTo>
                <a:cubicBezTo>
                  <a:pt x="10893" y="4148"/>
                  <a:pt x="10887" y="4137"/>
                  <a:pt x="10887" y="4137"/>
                </a:cubicBezTo>
                <a:cubicBezTo>
                  <a:pt x="10882" y="4127"/>
                  <a:pt x="10882" y="4137"/>
                  <a:pt x="10876" y="4137"/>
                </a:cubicBezTo>
                <a:cubicBezTo>
                  <a:pt x="10870" y="4137"/>
                  <a:pt x="10870" y="4137"/>
                  <a:pt x="10870" y="4127"/>
                </a:cubicBezTo>
                <a:cubicBezTo>
                  <a:pt x="10870" y="4127"/>
                  <a:pt x="10865" y="4127"/>
                  <a:pt x="10865" y="4127"/>
                </a:cubicBezTo>
                <a:cubicBezTo>
                  <a:pt x="10859" y="4127"/>
                  <a:pt x="10859" y="4127"/>
                  <a:pt x="10859" y="4127"/>
                </a:cubicBezTo>
                <a:cubicBezTo>
                  <a:pt x="10853" y="4127"/>
                  <a:pt x="10848" y="4127"/>
                  <a:pt x="10842" y="4127"/>
                </a:cubicBezTo>
                <a:cubicBezTo>
                  <a:pt x="10842" y="4137"/>
                  <a:pt x="10842" y="4137"/>
                  <a:pt x="10837" y="4137"/>
                </a:cubicBezTo>
                <a:cubicBezTo>
                  <a:pt x="10837" y="4137"/>
                  <a:pt x="10831" y="4137"/>
                  <a:pt x="10831" y="4137"/>
                </a:cubicBezTo>
                <a:cubicBezTo>
                  <a:pt x="10831" y="4137"/>
                  <a:pt x="10820" y="4137"/>
                  <a:pt x="10820" y="4148"/>
                </a:cubicBezTo>
                <a:cubicBezTo>
                  <a:pt x="10825" y="4148"/>
                  <a:pt x="10825" y="4148"/>
                  <a:pt x="10825" y="4159"/>
                </a:cubicBezTo>
                <a:cubicBezTo>
                  <a:pt x="10825" y="4159"/>
                  <a:pt x="10825" y="4159"/>
                  <a:pt x="10825" y="4159"/>
                </a:cubicBezTo>
                <a:cubicBezTo>
                  <a:pt x="10820" y="4170"/>
                  <a:pt x="10820" y="4159"/>
                  <a:pt x="10814" y="4159"/>
                </a:cubicBezTo>
                <a:cubicBezTo>
                  <a:pt x="10808" y="4159"/>
                  <a:pt x="10803" y="4170"/>
                  <a:pt x="10797" y="4170"/>
                </a:cubicBezTo>
                <a:cubicBezTo>
                  <a:pt x="10797" y="4170"/>
                  <a:pt x="10797" y="4170"/>
                  <a:pt x="10792" y="4170"/>
                </a:cubicBezTo>
                <a:cubicBezTo>
                  <a:pt x="10792" y="4170"/>
                  <a:pt x="10792" y="4170"/>
                  <a:pt x="10786" y="4180"/>
                </a:cubicBezTo>
                <a:cubicBezTo>
                  <a:pt x="10786" y="4180"/>
                  <a:pt x="10786" y="4180"/>
                  <a:pt x="10780" y="4180"/>
                </a:cubicBezTo>
                <a:cubicBezTo>
                  <a:pt x="10780" y="4180"/>
                  <a:pt x="10775" y="4180"/>
                  <a:pt x="10775" y="4180"/>
                </a:cubicBezTo>
                <a:cubicBezTo>
                  <a:pt x="10775" y="4191"/>
                  <a:pt x="10780" y="4191"/>
                  <a:pt x="10780" y="4191"/>
                </a:cubicBezTo>
                <a:cubicBezTo>
                  <a:pt x="10780" y="4191"/>
                  <a:pt x="10780" y="4202"/>
                  <a:pt x="10780" y="4202"/>
                </a:cubicBezTo>
                <a:cubicBezTo>
                  <a:pt x="10786" y="4213"/>
                  <a:pt x="10792" y="4202"/>
                  <a:pt x="10792" y="4213"/>
                </a:cubicBezTo>
                <a:cubicBezTo>
                  <a:pt x="10792" y="4223"/>
                  <a:pt x="10780" y="4223"/>
                  <a:pt x="10780" y="4223"/>
                </a:cubicBezTo>
                <a:cubicBezTo>
                  <a:pt x="10780" y="4223"/>
                  <a:pt x="10775" y="4223"/>
                  <a:pt x="10775" y="4223"/>
                </a:cubicBezTo>
                <a:cubicBezTo>
                  <a:pt x="10769" y="4223"/>
                  <a:pt x="10769" y="4223"/>
                  <a:pt x="10769" y="4223"/>
                </a:cubicBezTo>
                <a:cubicBezTo>
                  <a:pt x="10763" y="4223"/>
                  <a:pt x="10763" y="4223"/>
                  <a:pt x="10763" y="4223"/>
                </a:cubicBezTo>
                <a:cubicBezTo>
                  <a:pt x="10758" y="4234"/>
                  <a:pt x="10763" y="4234"/>
                  <a:pt x="10763" y="4234"/>
                </a:cubicBezTo>
                <a:cubicBezTo>
                  <a:pt x="10763" y="4234"/>
                  <a:pt x="10769" y="4234"/>
                  <a:pt x="10769" y="4245"/>
                </a:cubicBezTo>
                <a:cubicBezTo>
                  <a:pt x="10763" y="4245"/>
                  <a:pt x="10763" y="4245"/>
                  <a:pt x="10763" y="4245"/>
                </a:cubicBezTo>
                <a:cubicBezTo>
                  <a:pt x="10758" y="4245"/>
                  <a:pt x="10758" y="4245"/>
                  <a:pt x="10758" y="4245"/>
                </a:cubicBezTo>
                <a:cubicBezTo>
                  <a:pt x="10758" y="4256"/>
                  <a:pt x="10758" y="4245"/>
                  <a:pt x="10763" y="4256"/>
                </a:cubicBezTo>
                <a:cubicBezTo>
                  <a:pt x="10763" y="4256"/>
                  <a:pt x="10763" y="4266"/>
                  <a:pt x="10763" y="4266"/>
                </a:cubicBezTo>
                <a:cubicBezTo>
                  <a:pt x="10763" y="4266"/>
                  <a:pt x="10769" y="4266"/>
                  <a:pt x="10769" y="4256"/>
                </a:cubicBezTo>
                <a:cubicBezTo>
                  <a:pt x="10769" y="4256"/>
                  <a:pt x="10775" y="4256"/>
                  <a:pt x="10775" y="4256"/>
                </a:cubicBezTo>
                <a:cubicBezTo>
                  <a:pt x="10780" y="4256"/>
                  <a:pt x="10780" y="4256"/>
                  <a:pt x="10780" y="4256"/>
                </a:cubicBezTo>
                <a:cubicBezTo>
                  <a:pt x="10786" y="4256"/>
                  <a:pt x="10780" y="4256"/>
                  <a:pt x="10780" y="4266"/>
                </a:cubicBezTo>
                <a:cubicBezTo>
                  <a:pt x="10780" y="4266"/>
                  <a:pt x="10780" y="4266"/>
                  <a:pt x="10775" y="4266"/>
                </a:cubicBezTo>
                <a:cubicBezTo>
                  <a:pt x="10775" y="4277"/>
                  <a:pt x="10769" y="4277"/>
                  <a:pt x="10769" y="4277"/>
                </a:cubicBezTo>
                <a:cubicBezTo>
                  <a:pt x="10763" y="4277"/>
                  <a:pt x="10758" y="4266"/>
                  <a:pt x="10758" y="4266"/>
                </a:cubicBezTo>
                <a:cubicBezTo>
                  <a:pt x="10752" y="4266"/>
                  <a:pt x="10747" y="4266"/>
                  <a:pt x="10741" y="4266"/>
                </a:cubicBezTo>
                <a:cubicBezTo>
                  <a:pt x="10735" y="4277"/>
                  <a:pt x="10735" y="4288"/>
                  <a:pt x="10741" y="4288"/>
                </a:cubicBezTo>
                <a:cubicBezTo>
                  <a:pt x="10741" y="4299"/>
                  <a:pt x="10735" y="4309"/>
                  <a:pt x="10741" y="4309"/>
                </a:cubicBezTo>
                <a:cubicBezTo>
                  <a:pt x="10747" y="4309"/>
                  <a:pt x="10747" y="4309"/>
                  <a:pt x="10747" y="4320"/>
                </a:cubicBezTo>
                <a:cubicBezTo>
                  <a:pt x="10752" y="4320"/>
                  <a:pt x="10747" y="4331"/>
                  <a:pt x="10747" y="4331"/>
                </a:cubicBezTo>
                <a:cubicBezTo>
                  <a:pt x="10747" y="4331"/>
                  <a:pt x="10741" y="4331"/>
                  <a:pt x="10741" y="4341"/>
                </a:cubicBezTo>
                <a:cubicBezTo>
                  <a:pt x="10741" y="4341"/>
                  <a:pt x="10741" y="4341"/>
                  <a:pt x="10747" y="4331"/>
                </a:cubicBezTo>
                <a:cubicBezTo>
                  <a:pt x="10747" y="4331"/>
                  <a:pt x="10747" y="4331"/>
                  <a:pt x="10752" y="4331"/>
                </a:cubicBezTo>
                <a:cubicBezTo>
                  <a:pt x="10752" y="4331"/>
                  <a:pt x="10758" y="4331"/>
                  <a:pt x="10758" y="4331"/>
                </a:cubicBezTo>
                <a:cubicBezTo>
                  <a:pt x="10758" y="4331"/>
                  <a:pt x="10758" y="4331"/>
                  <a:pt x="10763" y="4331"/>
                </a:cubicBezTo>
                <a:cubicBezTo>
                  <a:pt x="10763" y="4331"/>
                  <a:pt x="10769" y="4331"/>
                  <a:pt x="10769" y="4331"/>
                </a:cubicBezTo>
                <a:cubicBezTo>
                  <a:pt x="10769" y="4331"/>
                  <a:pt x="10775" y="4331"/>
                  <a:pt x="10775" y="4320"/>
                </a:cubicBezTo>
                <a:cubicBezTo>
                  <a:pt x="10780" y="4320"/>
                  <a:pt x="10786" y="4320"/>
                  <a:pt x="10786" y="4320"/>
                </a:cubicBezTo>
                <a:cubicBezTo>
                  <a:pt x="10792" y="4320"/>
                  <a:pt x="10792" y="4320"/>
                  <a:pt x="10797" y="4320"/>
                </a:cubicBezTo>
                <a:cubicBezTo>
                  <a:pt x="10797" y="4320"/>
                  <a:pt x="10797" y="4320"/>
                  <a:pt x="10797" y="4320"/>
                </a:cubicBezTo>
                <a:cubicBezTo>
                  <a:pt x="10803" y="4309"/>
                  <a:pt x="10803" y="4309"/>
                  <a:pt x="10803" y="4320"/>
                </a:cubicBezTo>
                <a:cubicBezTo>
                  <a:pt x="10803" y="4320"/>
                  <a:pt x="10803" y="4331"/>
                  <a:pt x="10797" y="4331"/>
                </a:cubicBezTo>
                <a:cubicBezTo>
                  <a:pt x="10797" y="4331"/>
                  <a:pt x="10797" y="4331"/>
                  <a:pt x="10792" y="4331"/>
                </a:cubicBezTo>
                <a:cubicBezTo>
                  <a:pt x="10792" y="4331"/>
                  <a:pt x="10792" y="4331"/>
                  <a:pt x="10792" y="4341"/>
                </a:cubicBezTo>
                <a:cubicBezTo>
                  <a:pt x="10786" y="4341"/>
                  <a:pt x="10786" y="4341"/>
                  <a:pt x="10786" y="4341"/>
                </a:cubicBezTo>
                <a:cubicBezTo>
                  <a:pt x="10780" y="4341"/>
                  <a:pt x="10780" y="4341"/>
                  <a:pt x="10780" y="4341"/>
                </a:cubicBezTo>
                <a:cubicBezTo>
                  <a:pt x="10775" y="4341"/>
                  <a:pt x="10775" y="4341"/>
                  <a:pt x="10775" y="4341"/>
                </a:cubicBezTo>
                <a:cubicBezTo>
                  <a:pt x="10775" y="4331"/>
                  <a:pt x="10769" y="4331"/>
                  <a:pt x="10769" y="4331"/>
                </a:cubicBezTo>
                <a:cubicBezTo>
                  <a:pt x="10763" y="4331"/>
                  <a:pt x="10763" y="4331"/>
                  <a:pt x="10758" y="4341"/>
                </a:cubicBezTo>
                <a:cubicBezTo>
                  <a:pt x="10752" y="4341"/>
                  <a:pt x="10752" y="4331"/>
                  <a:pt x="10747" y="4341"/>
                </a:cubicBezTo>
                <a:cubicBezTo>
                  <a:pt x="10747" y="4341"/>
                  <a:pt x="10747" y="4341"/>
                  <a:pt x="10741" y="4341"/>
                </a:cubicBezTo>
                <a:cubicBezTo>
                  <a:pt x="10741" y="4352"/>
                  <a:pt x="10735" y="4352"/>
                  <a:pt x="10735" y="4352"/>
                </a:cubicBezTo>
                <a:cubicBezTo>
                  <a:pt x="10730" y="4352"/>
                  <a:pt x="10730" y="4352"/>
                  <a:pt x="10730" y="4352"/>
                </a:cubicBezTo>
                <a:cubicBezTo>
                  <a:pt x="10724" y="4352"/>
                  <a:pt x="10724" y="4352"/>
                  <a:pt x="10724" y="4363"/>
                </a:cubicBezTo>
                <a:cubicBezTo>
                  <a:pt x="10724" y="4374"/>
                  <a:pt x="10735" y="4363"/>
                  <a:pt x="10735" y="4363"/>
                </a:cubicBezTo>
                <a:cubicBezTo>
                  <a:pt x="10741" y="4374"/>
                  <a:pt x="10730" y="4374"/>
                  <a:pt x="10735" y="4384"/>
                </a:cubicBezTo>
                <a:cubicBezTo>
                  <a:pt x="10735" y="4384"/>
                  <a:pt x="10741" y="4395"/>
                  <a:pt x="10741" y="4395"/>
                </a:cubicBezTo>
                <a:cubicBezTo>
                  <a:pt x="10741" y="4395"/>
                  <a:pt x="10735" y="4384"/>
                  <a:pt x="10735" y="4384"/>
                </a:cubicBezTo>
                <a:cubicBezTo>
                  <a:pt x="10730" y="4384"/>
                  <a:pt x="10724" y="4395"/>
                  <a:pt x="10724" y="4395"/>
                </a:cubicBezTo>
                <a:cubicBezTo>
                  <a:pt x="10718" y="4406"/>
                  <a:pt x="10718" y="4406"/>
                  <a:pt x="10713" y="4417"/>
                </a:cubicBezTo>
                <a:cubicBezTo>
                  <a:pt x="10713" y="4417"/>
                  <a:pt x="10713" y="4417"/>
                  <a:pt x="10713" y="4427"/>
                </a:cubicBezTo>
                <a:cubicBezTo>
                  <a:pt x="10713" y="4427"/>
                  <a:pt x="10713" y="4427"/>
                  <a:pt x="10713" y="4427"/>
                </a:cubicBezTo>
                <a:cubicBezTo>
                  <a:pt x="10718" y="4438"/>
                  <a:pt x="10713" y="4438"/>
                  <a:pt x="10713" y="4438"/>
                </a:cubicBezTo>
                <a:cubicBezTo>
                  <a:pt x="10707" y="4438"/>
                  <a:pt x="10707" y="4438"/>
                  <a:pt x="10707" y="4438"/>
                </a:cubicBezTo>
                <a:cubicBezTo>
                  <a:pt x="10702" y="4438"/>
                  <a:pt x="10707" y="4449"/>
                  <a:pt x="10707" y="4449"/>
                </a:cubicBezTo>
                <a:cubicBezTo>
                  <a:pt x="10702" y="4460"/>
                  <a:pt x="10702" y="4449"/>
                  <a:pt x="10702" y="4460"/>
                </a:cubicBezTo>
                <a:cubicBezTo>
                  <a:pt x="10702" y="4470"/>
                  <a:pt x="10707" y="4470"/>
                  <a:pt x="10707" y="4470"/>
                </a:cubicBezTo>
                <a:cubicBezTo>
                  <a:pt x="10713" y="4470"/>
                  <a:pt x="10713" y="4470"/>
                  <a:pt x="10713" y="4481"/>
                </a:cubicBezTo>
                <a:cubicBezTo>
                  <a:pt x="10713" y="4481"/>
                  <a:pt x="10718" y="4481"/>
                  <a:pt x="10718" y="4481"/>
                </a:cubicBezTo>
                <a:cubicBezTo>
                  <a:pt x="10718" y="4492"/>
                  <a:pt x="10718" y="4492"/>
                  <a:pt x="10718" y="4492"/>
                </a:cubicBezTo>
                <a:cubicBezTo>
                  <a:pt x="10718" y="4503"/>
                  <a:pt x="10713" y="4492"/>
                  <a:pt x="10713" y="4492"/>
                </a:cubicBezTo>
                <a:cubicBezTo>
                  <a:pt x="10713" y="4492"/>
                  <a:pt x="10713" y="4492"/>
                  <a:pt x="10707" y="4492"/>
                </a:cubicBezTo>
                <a:cubicBezTo>
                  <a:pt x="10707" y="4492"/>
                  <a:pt x="10707" y="4492"/>
                  <a:pt x="10702" y="4481"/>
                </a:cubicBezTo>
                <a:cubicBezTo>
                  <a:pt x="10702" y="4481"/>
                  <a:pt x="10702" y="4470"/>
                  <a:pt x="10696" y="4470"/>
                </a:cubicBezTo>
                <a:cubicBezTo>
                  <a:pt x="10696" y="4460"/>
                  <a:pt x="10696" y="4470"/>
                  <a:pt x="10696" y="4470"/>
                </a:cubicBezTo>
                <a:cubicBezTo>
                  <a:pt x="10690" y="4470"/>
                  <a:pt x="10690" y="4481"/>
                  <a:pt x="10690" y="4481"/>
                </a:cubicBezTo>
                <a:cubicBezTo>
                  <a:pt x="10690" y="4492"/>
                  <a:pt x="10685" y="4492"/>
                  <a:pt x="10685" y="4492"/>
                </a:cubicBezTo>
                <a:cubicBezTo>
                  <a:pt x="10685" y="4503"/>
                  <a:pt x="10685" y="4503"/>
                  <a:pt x="10685" y="4513"/>
                </a:cubicBezTo>
                <a:cubicBezTo>
                  <a:pt x="10685" y="4513"/>
                  <a:pt x="10679" y="4524"/>
                  <a:pt x="10679" y="4535"/>
                </a:cubicBezTo>
                <a:cubicBezTo>
                  <a:pt x="10685" y="4535"/>
                  <a:pt x="10685" y="4524"/>
                  <a:pt x="10690" y="4524"/>
                </a:cubicBezTo>
                <a:cubicBezTo>
                  <a:pt x="10690" y="4524"/>
                  <a:pt x="10690" y="4524"/>
                  <a:pt x="10690" y="4524"/>
                </a:cubicBezTo>
                <a:cubicBezTo>
                  <a:pt x="10696" y="4513"/>
                  <a:pt x="10696" y="4513"/>
                  <a:pt x="10696" y="4513"/>
                </a:cubicBezTo>
                <a:cubicBezTo>
                  <a:pt x="10702" y="4524"/>
                  <a:pt x="10702" y="4524"/>
                  <a:pt x="10702" y="4524"/>
                </a:cubicBezTo>
                <a:cubicBezTo>
                  <a:pt x="10702" y="4535"/>
                  <a:pt x="10702" y="4535"/>
                  <a:pt x="10702" y="4535"/>
                </a:cubicBezTo>
                <a:cubicBezTo>
                  <a:pt x="10707" y="4546"/>
                  <a:pt x="10696" y="4546"/>
                  <a:pt x="10696" y="4556"/>
                </a:cubicBezTo>
                <a:cubicBezTo>
                  <a:pt x="10702" y="4556"/>
                  <a:pt x="10702" y="4546"/>
                  <a:pt x="10707" y="4546"/>
                </a:cubicBezTo>
                <a:cubicBezTo>
                  <a:pt x="10707" y="4556"/>
                  <a:pt x="10702" y="4556"/>
                  <a:pt x="10702" y="4567"/>
                </a:cubicBezTo>
                <a:cubicBezTo>
                  <a:pt x="10696" y="4567"/>
                  <a:pt x="10696" y="4567"/>
                  <a:pt x="10696" y="4567"/>
                </a:cubicBezTo>
                <a:cubicBezTo>
                  <a:pt x="10690" y="4556"/>
                  <a:pt x="10696" y="4556"/>
                  <a:pt x="10696" y="4546"/>
                </a:cubicBezTo>
                <a:cubicBezTo>
                  <a:pt x="10696" y="4546"/>
                  <a:pt x="10696" y="4546"/>
                  <a:pt x="10696" y="4535"/>
                </a:cubicBezTo>
                <a:cubicBezTo>
                  <a:pt x="10690" y="4535"/>
                  <a:pt x="10690" y="4535"/>
                  <a:pt x="10685" y="4535"/>
                </a:cubicBezTo>
                <a:cubicBezTo>
                  <a:pt x="10685" y="4535"/>
                  <a:pt x="10685" y="4535"/>
                  <a:pt x="10679" y="4535"/>
                </a:cubicBezTo>
                <a:cubicBezTo>
                  <a:pt x="10673" y="4535"/>
                  <a:pt x="10673" y="4546"/>
                  <a:pt x="10673" y="4546"/>
                </a:cubicBezTo>
                <a:cubicBezTo>
                  <a:pt x="10668" y="4556"/>
                  <a:pt x="10662" y="4556"/>
                  <a:pt x="10662" y="4567"/>
                </a:cubicBezTo>
                <a:cubicBezTo>
                  <a:pt x="10662" y="4578"/>
                  <a:pt x="10662" y="4578"/>
                  <a:pt x="10657" y="4589"/>
                </a:cubicBezTo>
                <a:cubicBezTo>
                  <a:pt x="10651" y="4589"/>
                  <a:pt x="10651" y="4599"/>
                  <a:pt x="10645" y="4599"/>
                </a:cubicBezTo>
                <a:cubicBezTo>
                  <a:pt x="10640" y="4599"/>
                  <a:pt x="10640" y="4610"/>
                  <a:pt x="10634" y="4610"/>
                </a:cubicBezTo>
                <a:cubicBezTo>
                  <a:pt x="10634" y="4621"/>
                  <a:pt x="10628" y="4621"/>
                  <a:pt x="10623" y="4632"/>
                </a:cubicBezTo>
                <a:cubicBezTo>
                  <a:pt x="10623" y="4632"/>
                  <a:pt x="10634" y="4621"/>
                  <a:pt x="10634" y="4621"/>
                </a:cubicBezTo>
                <a:cubicBezTo>
                  <a:pt x="10640" y="4621"/>
                  <a:pt x="10645" y="4621"/>
                  <a:pt x="10645" y="4610"/>
                </a:cubicBezTo>
                <a:cubicBezTo>
                  <a:pt x="10651" y="4610"/>
                  <a:pt x="10651" y="4610"/>
                  <a:pt x="10651" y="4610"/>
                </a:cubicBezTo>
                <a:cubicBezTo>
                  <a:pt x="10657" y="4599"/>
                  <a:pt x="10657" y="4610"/>
                  <a:pt x="10651" y="4610"/>
                </a:cubicBezTo>
                <a:cubicBezTo>
                  <a:pt x="10651" y="4621"/>
                  <a:pt x="10657" y="4632"/>
                  <a:pt x="10651" y="4632"/>
                </a:cubicBezTo>
                <a:cubicBezTo>
                  <a:pt x="10645" y="4632"/>
                  <a:pt x="10645" y="4632"/>
                  <a:pt x="10645" y="4632"/>
                </a:cubicBezTo>
                <a:cubicBezTo>
                  <a:pt x="10640" y="4642"/>
                  <a:pt x="10640" y="4642"/>
                  <a:pt x="10640" y="4642"/>
                </a:cubicBezTo>
                <a:cubicBezTo>
                  <a:pt x="10634" y="4642"/>
                  <a:pt x="10640" y="4642"/>
                  <a:pt x="10640" y="4653"/>
                </a:cubicBezTo>
                <a:cubicBezTo>
                  <a:pt x="10645" y="4653"/>
                  <a:pt x="10645" y="4653"/>
                  <a:pt x="10645" y="4653"/>
                </a:cubicBezTo>
                <a:cubicBezTo>
                  <a:pt x="10645" y="4664"/>
                  <a:pt x="10651" y="4653"/>
                  <a:pt x="10651" y="4664"/>
                </a:cubicBezTo>
                <a:cubicBezTo>
                  <a:pt x="10651" y="4675"/>
                  <a:pt x="10645" y="4675"/>
                  <a:pt x="10645" y="4675"/>
                </a:cubicBezTo>
                <a:cubicBezTo>
                  <a:pt x="10645" y="4675"/>
                  <a:pt x="10640" y="4675"/>
                  <a:pt x="10640" y="4675"/>
                </a:cubicBezTo>
                <a:cubicBezTo>
                  <a:pt x="10640" y="4685"/>
                  <a:pt x="10640" y="4685"/>
                  <a:pt x="10640" y="4696"/>
                </a:cubicBezTo>
                <a:cubicBezTo>
                  <a:pt x="10640" y="4696"/>
                  <a:pt x="10634" y="4696"/>
                  <a:pt x="10634" y="4696"/>
                </a:cubicBezTo>
                <a:cubicBezTo>
                  <a:pt x="10634" y="4696"/>
                  <a:pt x="10634" y="4707"/>
                  <a:pt x="10628" y="4707"/>
                </a:cubicBezTo>
                <a:cubicBezTo>
                  <a:pt x="10628" y="4707"/>
                  <a:pt x="10628" y="4707"/>
                  <a:pt x="10628" y="4696"/>
                </a:cubicBezTo>
                <a:cubicBezTo>
                  <a:pt x="10628" y="4696"/>
                  <a:pt x="10628" y="4696"/>
                  <a:pt x="10628" y="4685"/>
                </a:cubicBezTo>
                <a:cubicBezTo>
                  <a:pt x="10628" y="4685"/>
                  <a:pt x="10623" y="4685"/>
                  <a:pt x="10617" y="4675"/>
                </a:cubicBezTo>
                <a:cubicBezTo>
                  <a:pt x="10617" y="4675"/>
                  <a:pt x="10612" y="4675"/>
                  <a:pt x="10612" y="4675"/>
                </a:cubicBezTo>
                <a:cubicBezTo>
                  <a:pt x="10606" y="4675"/>
                  <a:pt x="10606" y="4675"/>
                  <a:pt x="10600" y="4675"/>
                </a:cubicBezTo>
                <a:cubicBezTo>
                  <a:pt x="10600" y="4685"/>
                  <a:pt x="10595" y="4685"/>
                  <a:pt x="10595" y="4696"/>
                </a:cubicBezTo>
                <a:cubicBezTo>
                  <a:pt x="10589" y="4696"/>
                  <a:pt x="10583" y="4696"/>
                  <a:pt x="10578" y="4707"/>
                </a:cubicBezTo>
                <a:cubicBezTo>
                  <a:pt x="10578" y="4707"/>
                  <a:pt x="10572" y="4718"/>
                  <a:pt x="10572" y="4718"/>
                </a:cubicBezTo>
                <a:cubicBezTo>
                  <a:pt x="10567" y="4728"/>
                  <a:pt x="10567" y="4728"/>
                  <a:pt x="10567" y="4728"/>
                </a:cubicBezTo>
                <a:cubicBezTo>
                  <a:pt x="10561" y="4739"/>
                  <a:pt x="10567" y="4728"/>
                  <a:pt x="10567" y="4739"/>
                </a:cubicBezTo>
                <a:cubicBezTo>
                  <a:pt x="10572" y="4739"/>
                  <a:pt x="10561" y="4750"/>
                  <a:pt x="10561" y="4750"/>
                </a:cubicBezTo>
                <a:cubicBezTo>
                  <a:pt x="10555" y="4761"/>
                  <a:pt x="10550" y="4761"/>
                  <a:pt x="10544" y="4771"/>
                </a:cubicBezTo>
                <a:cubicBezTo>
                  <a:pt x="10544" y="4771"/>
                  <a:pt x="10544" y="4771"/>
                  <a:pt x="10544" y="4782"/>
                </a:cubicBezTo>
                <a:cubicBezTo>
                  <a:pt x="10538" y="4793"/>
                  <a:pt x="10544" y="4782"/>
                  <a:pt x="10544" y="4782"/>
                </a:cubicBezTo>
                <a:cubicBezTo>
                  <a:pt x="10550" y="4793"/>
                  <a:pt x="10538" y="4804"/>
                  <a:pt x="10538" y="4804"/>
                </a:cubicBezTo>
                <a:cubicBezTo>
                  <a:pt x="10533" y="4804"/>
                  <a:pt x="10533" y="4814"/>
                  <a:pt x="10527" y="4814"/>
                </a:cubicBezTo>
                <a:cubicBezTo>
                  <a:pt x="10527" y="4825"/>
                  <a:pt x="10516" y="4836"/>
                  <a:pt x="10521" y="4836"/>
                </a:cubicBezTo>
                <a:cubicBezTo>
                  <a:pt x="10521" y="4836"/>
                  <a:pt x="10521" y="4836"/>
                  <a:pt x="10521" y="4836"/>
                </a:cubicBezTo>
                <a:cubicBezTo>
                  <a:pt x="10527" y="4836"/>
                  <a:pt x="10527" y="4836"/>
                  <a:pt x="10527" y="4836"/>
                </a:cubicBezTo>
                <a:cubicBezTo>
                  <a:pt x="10527" y="4836"/>
                  <a:pt x="10527" y="4836"/>
                  <a:pt x="10533" y="4836"/>
                </a:cubicBezTo>
                <a:cubicBezTo>
                  <a:pt x="10533" y="4836"/>
                  <a:pt x="10538" y="4825"/>
                  <a:pt x="10544" y="4825"/>
                </a:cubicBezTo>
                <a:cubicBezTo>
                  <a:pt x="10544" y="4836"/>
                  <a:pt x="10533" y="4847"/>
                  <a:pt x="10538" y="4857"/>
                </a:cubicBezTo>
                <a:cubicBezTo>
                  <a:pt x="10538" y="4857"/>
                  <a:pt x="10538" y="4857"/>
                  <a:pt x="10538" y="4857"/>
                </a:cubicBezTo>
                <a:cubicBezTo>
                  <a:pt x="10544" y="4868"/>
                  <a:pt x="10538" y="4868"/>
                  <a:pt x="10544" y="4879"/>
                </a:cubicBezTo>
                <a:cubicBezTo>
                  <a:pt x="10544" y="4879"/>
                  <a:pt x="10555" y="4879"/>
                  <a:pt x="10555" y="4868"/>
                </a:cubicBezTo>
                <a:cubicBezTo>
                  <a:pt x="10561" y="4868"/>
                  <a:pt x="10567" y="4857"/>
                  <a:pt x="10567" y="4857"/>
                </a:cubicBezTo>
                <a:cubicBezTo>
                  <a:pt x="10572" y="4857"/>
                  <a:pt x="10572" y="4857"/>
                  <a:pt x="10578" y="4857"/>
                </a:cubicBezTo>
                <a:cubicBezTo>
                  <a:pt x="10578" y="4857"/>
                  <a:pt x="10578" y="4847"/>
                  <a:pt x="10583" y="4847"/>
                </a:cubicBezTo>
                <a:cubicBezTo>
                  <a:pt x="10583" y="4847"/>
                  <a:pt x="10583" y="4847"/>
                  <a:pt x="10583" y="4847"/>
                </a:cubicBezTo>
                <a:cubicBezTo>
                  <a:pt x="10589" y="4847"/>
                  <a:pt x="10589" y="4847"/>
                  <a:pt x="10589" y="4847"/>
                </a:cubicBezTo>
                <a:cubicBezTo>
                  <a:pt x="10589" y="4836"/>
                  <a:pt x="10589" y="4836"/>
                  <a:pt x="10595" y="4836"/>
                </a:cubicBezTo>
                <a:cubicBezTo>
                  <a:pt x="10595" y="4825"/>
                  <a:pt x="10600" y="4825"/>
                  <a:pt x="10606" y="4825"/>
                </a:cubicBezTo>
                <a:cubicBezTo>
                  <a:pt x="10612" y="4814"/>
                  <a:pt x="10612" y="4814"/>
                  <a:pt x="10612" y="4814"/>
                </a:cubicBezTo>
                <a:cubicBezTo>
                  <a:pt x="10612" y="4804"/>
                  <a:pt x="10612" y="4804"/>
                  <a:pt x="10612" y="4804"/>
                </a:cubicBezTo>
                <a:cubicBezTo>
                  <a:pt x="10612" y="4804"/>
                  <a:pt x="10612" y="4793"/>
                  <a:pt x="10606" y="4793"/>
                </a:cubicBezTo>
                <a:cubicBezTo>
                  <a:pt x="10606" y="4793"/>
                  <a:pt x="10606" y="4804"/>
                  <a:pt x="10600" y="4804"/>
                </a:cubicBezTo>
                <a:cubicBezTo>
                  <a:pt x="10600" y="4804"/>
                  <a:pt x="10595" y="4804"/>
                  <a:pt x="10600" y="4793"/>
                </a:cubicBezTo>
                <a:cubicBezTo>
                  <a:pt x="10600" y="4793"/>
                  <a:pt x="10600" y="4793"/>
                  <a:pt x="10606" y="4793"/>
                </a:cubicBezTo>
                <a:cubicBezTo>
                  <a:pt x="10606" y="4793"/>
                  <a:pt x="10606" y="4782"/>
                  <a:pt x="10612" y="4782"/>
                </a:cubicBezTo>
                <a:cubicBezTo>
                  <a:pt x="10612" y="4782"/>
                  <a:pt x="10612" y="4782"/>
                  <a:pt x="10617" y="4771"/>
                </a:cubicBezTo>
                <a:cubicBezTo>
                  <a:pt x="10617" y="4771"/>
                  <a:pt x="10628" y="4750"/>
                  <a:pt x="10634" y="4761"/>
                </a:cubicBezTo>
                <a:cubicBezTo>
                  <a:pt x="10634" y="4761"/>
                  <a:pt x="10634" y="4761"/>
                  <a:pt x="10634" y="4761"/>
                </a:cubicBezTo>
                <a:cubicBezTo>
                  <a:pt x="10634" y="4761"/>
                  <a:pt x="10634" y="4771"/>
                  <a:pt x="10634" y="4771"/>
                </a:cubicBezTo>
                <a:cubicBezTo>
                  <a:pt x="10640" y="4771"/>
                  <a:pt x="10634" y="4771"/>
                  <a:pt x="10628" y="4782"/>
                </a:cubicBezTo>
                <a:cubicBezTo>
                  <a:pt x="10628" y="4782"/>
                  <a:pt x="10628" y="4782"/>
                  <a:pt x="10623" y="4782"/>
                </a:cubicBezTo>
                <a:cubicBezTo>
                  <a:pt x="10623" y="4793"/>
                  <a:pt x="10623" y="4793"/>
                  <a:pt x="10617" y="4793"/>
                </a:cubicBezTo>
                <a:cubicBezTo>
                  <a:pt x="10617" y="4793"/>
                  <a:pt x="10617" y="4793"/>
                  <a:pt x="10617" y="4793"/>
                </a:cubicBezTo>
                <a:cubicBezTo>
                  <a:pt x="10617" y="4804"/>
                  <a:pt x="10617" y="4804"/>
                  <a:pt x="10623" y="4804"/>
                </a:cubicBezTo>
                <a:cubicBezTo>
                  <a:pt x="10623" y="4804"/>
                  <a:pt x="10623" y="4804"/>
                  <a:pt x="10623" y="4804"/>
                </a:cubicBezTo>
                <a:cubicBezTo>
                  <a:pt x="10628" y="4814"/>
                  <a:pt x="10628" y="4804"/>
                  <a:pt x="10634" y="4804"/>
                </a:cubicBezTo>
                <a:cubicBezTo>
                  <a:pt x="10640" y="4814"/>
                  <a:pt x="10628" y="4825"/>
                  <a:pt x="10623" y="4825"/>
                </a:cubicBezTo>
                <a:cubicBezTo>
                  <a:pt x="10623" y="4825"/>
                  <a:pt x="10623" y="4825"/>
                  <a:pt x="10617" y="4825"/>
                </a:cubicBezTo>
                <a:cubicBezTo>
                  <a:pt x="10617" y="4836"/>
                  <a:pt x="10617" y="4836"/>
                  <a:pt x="10612" y="4836"/>
                </a:cubicBezTo>
                <a:cubicBezTo>
                  <a:pt x="10612" y="4836"/>
                  <a:pt x="10606" y="4836"/>
                  <a:pt x="10600" y="4847"/>
                </a:cubicBezTo>
                <a:cubicBezTo>
                  <a:pt x="10600" y="4847"/>
                  <a:pt x="10595" y="4847"/>
                  <a:pt x="10595" y="4857"/>
                </a:cubicBezTo>
                <a:cubicBezTo>
                  <a:pt x="10589" y="4857"/>
                  <a:pt x="10589" y="4857"/>
                  <a:pt x="10589" y="4868"/>
                </a:cubicBezTo>
                <a:cubicBezTo>
                  <a:pt x="10589" y="4868"/>
                  <a:pt x="10595" y="4857"/>
                  <a:pt x="10595" y="4857"/>
                </a:cubicBezTo>
                <a:cubicBezTo>
                  <a:pt x="10600" y="4868"/>
                  <a:pt x="10595" y="4868"/>
                  <a:pt x="10595" y="4868"/>
                </a:cubicBezTo>
                <a:cubicBezTo>
                  <a:pt x="10595" y="4879"/>
                  <a:pt x="10595" y="4879"/>
                  <a:pt x="10595" y="4879"/>
                </a:cubicBezTo>
                <a:cubicBezTo>
                  <a:pt x="10595" y="4890"/>
                  <a:pt x="10589" y="4890"/>
                  <a:pt x="10589" y="4890"/>
                </a:cubicBezTo>
                <a:cubicBezTo>
                  <a:pt x="10583" y="4890"/>
                  <a:pt x="10583" y="4890"/>
                  <a:pt x="10578" y="4890"/>
                </a:cubicBezTo>
                <a:cubicBezTo>
                  <a:pt x="10572" y="4890"/>
                  <a:pt x="10567" y="4890"/>
                  <a:pt x="10567" y="4890"/>
                </a:cubicBezTo>
                <a:cubicBezTo>
                  <a:pt x="10561" y="4890"/>
                  <a:pt x="10555" y="4900"/>
                  <a:pt x="10550" y="4900"/>
                </a:cubicBezTo>
                <a:cubicBezTo>
                  <a:pt x="10550" y="4900"/>
                  <a:pt x="10544" y="4911"/>
                  <a:pt x="10538" y="4911"/>
                </a:cubicBezTo>
                <a:cubicBezTo>
                  <a:pt x="10538" y="4900"/>
                  <a:pt x="10538" y="4890"/>
                  <a:pt x="10538" y="4879"/>
                </a:cubicBezTo>
                <a:cubicBezTo>
                  <a:pt x="10538" y="4879"/>
                  <a:pt x="10538" y="4868"/>
                  <a:pt x="10533" y="4868"/>
                </a:cubicBezTo>
                <a:cubicBezTo>
                  <a:pt x="10533" y="4857"/>
                  <a:pt x="10533" y="4857"/>
                  <a:pt x="10527" y="4847"/>
                </a:cubicBezTo>
                <a:cubicBezTo>
                  <a:pt x="10521" y="4847"/>
                  <a:pt x="10521" y="4847"/>
                  <a:pt x="10516" y="4857"/>
                </a:cubicBezTo>
                <a:cubicBezTo>
                  <a:pt x="10510" y="4857"/>
                  <a:pt x="10510" y="4857"/>
                  <a:pt x="10510" y="4857"/>
                </a:cubicBezTo>
                <a:cubicBezTo>
                  <a:pt x="10505" y="4857"/>
                  <a:pt x="10505" y="4857"/>
                  <a:pt x="10499" y="4868"/>
                </a:cubicBezTo>
                <a:cubicBezTo>
                  <a:pt x="10499" y="4868"/>
                  <a:pt x="10488" y="4879"/>
                  <a:pt x="10493" y="4879"/>
                </a:cubicBezTo>
                <a:cubicBezTo>
                  <a:pt x="10499" y="4879"/>
                  <a:pt x="10505" y="4879"/>
                  <a:pt x="10505" y="4890"/>
                </a:cubicBezTo>
                <a:cubicBezTo>
                  <a:pt x="10505" y="4890"/>
                  <a:pt x="10499" y="4890"/>
                  <a:pt x="10499" y="4900"/>
                </a:cubicBezTo>
                <a:cubicBezTo>
                  <a:pt x="10493" y="4900"/>
                  <a:pt x="10493" y="4900"/>
                  <a:pt x="10493" y="4900"/>
                </a:cubicBezTo>
                <a:cubicBezTo>
                  <a:pt x="10488" y="4911"/>
                  <a:pt x="10488" y="4900"/>
                  <a:pt x="10488" y="4890"/>
                </a:cubicBezTo>
                <a:cubicBezTo>
                  <a:pt x="10482" y="4879"/>
                  <a:pt x="10476" y="4890"/>
                  <a:pt x="10476" y="4890"/>
                </a:cubicBezTo>
                <a:cubicBezTo>
                  <a:pt x="10471" y="4890"/>
                  <a:pt x="10465" y="4890"/>
                  <a:pt x="10460" y="4890"/>
                </a:cubicBezTo>
                <a:cubicBezTo>
                  <a:pt x="10460" y="4900"/>
                  <a:pt x="10454" y="4900"/>
                  <a:pt x="10454" y="4911"/>
                </a:cubicBezTo>
                <a:cubicBezTo>
                  <a:pt x="10454" y="4911"/>
                  <a:pt x="10448" y="4911"/>
                  <a:pt x="10454" y="4922"/>
                </a:cubicBezTo>
                <a:cubicBezTo>
                  <a:pt x="10454" y="4922"/>
                  <a:pt x="10454" y="4922"/>
                  <a:pt x="10460" y="4922"/>
                </a:cubicBezTo>
                <a:cubicBezTo>
                  <a:pt x="10460" y="4922"/>
                  <a:pt x="10460" y="4922"/>
                  <a:pt x="10465" y="4922"/>
                </a:cubicBezTo>
                <a:cubicBezTo>
                  <a:pt x="10465" y="4933"/>
                  <a:pt x="10460" y="4933"/>
                  <a:pt x="10454" y="4933"/>
                </a:cubicBezTo>
                <a:cubicBezTo>
                  <a:pt x="10448" y="4943"/>
                  <a:pt x="10448" y="4943"/>
                  <a:pt x="10443" y="4933"/>
                </a:cubicBezTo>
                <a:cubicBezTo>
                  <a:pt x="10437" y="4933"/>
                  <a:pt x="10437" y="4933"/>
                  <a:pt x="10437" y="4943"/>
                </a:cubicBezTo>
                <a:cubicBezTo>
                  <a:pt x="10437" y="4943"/>
                  <a:pt x="10437" y="4943"/>
                  <a:pt x="10431" y="4943"/>
                </a:cubicBezTo>
                <a:cubicBezTo>
                  <a:pt x="10431" y="4943"/>
                  <a:pt x="10431" y="4943"/>
                  <a:pt x="10431" y="4943"/>
                </a:cubicBezTo>
                <a:cubicBezTo>
                  <a:pt x="10426" y="4943"/>
                  <a:pt x="10426" y="4954"/>
                  <a:pt x="10426" y="4954"/>
                </a:cubicBezTo>
                <a:cubicBezTo>
                  <a:pt x="10431" y="4954"/>
                  <a:pt x="10431" y="4954"/>
                  <a:pt x="10431" y="4965"/>
                </a:cubicBezTo>
                <a:cubicBezTo>
                  <a:pt x="10437" y="4965"/>
                  <a:pt x="10437" y="4965"/>
                  <a:pt x="10437" y="4965"/>
                </a:cubicBezTo>
                <a:cubicBezTo>
                  <a:pt x="10437" y="4965"/>
                  <a:pt x="10443" y="4965"/>
                  <a:pt x="10443" y="4965"/>
                </a:cubicBezTo>
                <a:cubicBezTo>
                  <a:pt x="10448" y="4965"/>
                  <a:pt x="10448" y="4965"/>
                  <a:pt x="10448" y="4976"/>
                </a:cubicBezTo>
                <a:cubicBezTo>
                  <a:pt x="10454" y="4976"/>
                  <a:pt x="10454" y="4976"/>
                  <a:pt x="10454" y="4976"/>
                </a:cubicBezTo>
                <a:cubicBezTo>
                  <a:pt x="10460" y="4976"/>
                  <a:pt x="10465" y="4997"/>
                  <a:pt x="10460" y="4997"/>
                </a:cubicBezTo>
                <a:cubicBezTo>
                  <a:pt x="10460" y="5008"/>
                  <a:pt x="10460" y="4997"/>
                  <a:pt x="10460" y="4997"/>
                </a:cubicBezTo>
                <a:cubicBezTo>
                  <a:pt x="10454" y="4997"/>
                  <a:pt x="10454" y="4997"/>
                  <a:pt x="10454" y="4997"/>
                </a:cubicBezTo>
                <a:cubicBezTo>
                  <a:pt x="10443" y="4997"/>
                  <a:pt x="10443" y="4997"/>
                  <a:pt x="10443" y="4986"/>
                </a:cubicBezTo>
                <a:cubicBezTo>
                  <a:pt x="10437" y="4986"/>
                  <a:pt x="10437" y="4976"/>
                  <a:pt x="10437" y="4976"/>
                </a:cubicBezTo>
                <a:cubicBezTo>
                  <a:pt x="10437" y="4976"/>
                  <a:pt x="10431" y="4976"/>
                  <a:pt x="10431" y="4965"/>
                </a:cubicBezTo>
                <a:cubicBezTo>
                  <a:pt x="10431" y="4965"/>
                  <a:pt x="10426" y="4954"/>
                  <a:pt x="10420" y="4954"/>
                </a:cubicBezTo>
                <a:cubicBezTo>
                  <a:pt x="10420" y="4954"/>
                  <a:pt x="10415" y="4954"/>
                  <a:pt x="10415" y="4965"/>
                </a:cubicBezTo>
                <a:cubicBezTo>
                  <a:pt x="10415" y="4976"/>
                  <a:pt x="10420" y="4976"/>
                  <a:pt x="10426" y="4986"/>
                </a:cubicBezTo>
                <a:cubicBezTo>
                  <a:pt x="10426" y="4986"/>
                  <a:pt x="10426" y="4986"/>
                  <a:pt x="10431" y="4986"/>
                </a:cubicBezTo>
                <a:cubicBezTo>
                  <a:pt x="10431" y="4997"/>
                  <a:pt x="10431" y="4997"/>
                  <a:pt x="10431" y="4997"/>
                </a:cubicBezTo>
                <a:cubicBezTo>
                  <a:pt x="10431" y="5008"/>
                  <a:pt x="10431" y="5008"/>
                  <a:pt x="10431" y="5008"/>
                </a:cubicBezTo>
                <a:cubicBezTo>
                  <a:pt x="10426" y="4997"/>
                  <a:pt x="10426" y="4997"/>
                  <a:pt x="10426" y="4997"/>
                </a:cubicBezTo>
                <a:cubicBezTo>
                  <a:pt x="10420" y="4986"/>
                  <a:pt x="10420" y="4986"/>
                  <a:pt x="10420" y="4986"/>
                </a:cubicBezTo>
                <a:cubicBezTo>
                  <a:pt x="10415" y="4986"/>
                  <a:pt x="10415" y="4986"/>
                  <a:pt x="10415" y="4986"/>
                </a:cubicBezTo>
                <a:cubicBezTo>
                  <a:pt x="10409" y="4976"/>
                  <a:pt x="10398" y="4986"/>
                  <a:pt x="10398" y="4986"/>
                </a:cubicBezTo>
                <a:cubicBezTo>
                  <a:pt x="10392" y="4986"/>
                  <a:pt x="10381" y="4986"/>
                  <a:pt x="10381" y="4976"/>
                </a:cubicBezTo>
                <a:cubicBezTo>
                  <a:pt x="10375" y="4976"/>
                  <a:pt x="10370" y="4965"/>
                  <a:pt x="10370" y="4965"/>
                </a:cubicBezTo>
                <a:cubicBezTo>
                  <a:pt x="10364" y="4976"/>
                  <a:pt x="10364" y="4976"/>
                  <a:pt x="10358" y="4976"/>
                </a:cubicBezTo>
                <a:cubicBezTo>
                  <a:pt x="10358" y="4976"/>
                  <a:pt x="10358" y="4976"/>
                  <a:pt x="10353" y="4986"/>
                </a:cubicBezTo>
                <a:cubicBezTo>
                  <a:pt x="10353" y="4986"/>
                  <a:pt x="10347" y="4986"/>
                  <a:pt x="10347" y="4997"/>
                </a:cubicBezTo>
                <a:cubicBezTo>
                  <a:pt x="10347" y="4997"/>
                  <a:pt x="10353" y="4997"/>
                  <a:pt x="10353" y="4997"/>
                </a:cubicBezTo>
                <a:cubicBezTo>
                  <a:pt x="10353" y="4997"/>
                  <a:pt x="10353" y="4997"/>
                  <a:pt x="10358" y="4997"/>
                </a:cubicBezTo>
                <a:cubicBezTo>
                  <a:pt x="10358" y="5008"/>
                  <a:pt x="10364" y="5008"/>
                  <a:pt x="10358" y="5019"/>
                </a:cubicBezTo>
                <a:cubicBezTo>
                  <a:pt x="10358" y="5019"/>
                  <a:pt x="10347" y="5019"/>
                  <a:pt x="10353" y="5029"/>
                </a:cubicBezTo>
                <a:cubicBezTo>
                  <a:pt x="10353" y="5029"/>
                  <a:pt x="10358" y="5029"/>
                  <a:pt x="10364" y="5029"/>
                </a:cubicBezTo>
                <a:cubicBezTo>
                  <a:pt x="10370" y="5029"/>
                  <a:pt x="10370" y="5019"/>
                  <a:pt x="10375" y="5029"/>
                </a:cubicBezTo>
                <a:cubicBezTo>
                  <a:pt x="10381" y="5029"/>
                  <a:pt x="10386" y="5029"/>
                  <a:pt x="10392" y="5029"/>
                </a:cubicBezTo>
                <a:cubicBezTo>
                  <a:pt x="10392" y="5029"/>
                  <a:pt x="10398" y="5029"/>
                  <a:pt x="10392" y="5029"/>
                </a:cubicBezTo>
                <a:cubicBezTo>
                  <a:pt x="10392" y="5040"/>
                  <a:pt x="10386" y="5029"/>
                  <a:pt x="10386" y="5040"/>
                </a:cubicBezTo>
                <a:cubicBezTo>
                  <a:pt x="10381" y="5040"/>
                  <a:pt x="10375" y="5051"/>
                  <a:pt x="10381" y="5051"/>
                </a:cubicBezTo>
                <a:cubicBezTo>
                  <a:pt x="10386" y="5051"/>
                  <a:pt x="10386" y="5051"/>
                  <a:pt x="10386" y="5051"/>
                </a:cubicBezTo>
                <a:cubicBezTo>
                  <a:pt x="10392" y="5051"/>
                  <a:pt x="10392" y="5051"/>
                  <a:pt x="10392" y="5061"/>
                </a:cubicBezTo>
                <a:cubicBezTo>
                  <a:pt x="10386" y="5061"/>
                  <a:pt x="10381" y="5061"/>
                  <a:pt x="10375" y="5051"/>
                </a:cubicBezTo>
                <a:cubicBezTo>
                  <a:pt x="10375" y="5051"/>
                  <a:pt x="10370" y="5040"/>
                  <a:pt x="10364" y="5040"/>
                </a:cubicBezTo>
                <a:cubicBezTo>
                  <a:pt x="10358" y="5040"/>
                  <a:pt x="10358" y="5040"/>
                  <a:pt x="10353" y="5040"/>
                </a:cubicBezTo>
                <a:cubicBezTo>
                  <a:pt x="10353" y="5051"/>
                  <a:pt x="10347" y="5051"/>
                  <a:pt x="10347" y="5051"/>
                </a:cubicBezTo>
                <a:cubicBezTo>
                  <a:pt x="10347" y="5051"/>
                  <a:pt x="10341" y="5051"/>
                  <a:pt x="10341" y="5051"/>
                </a:cubicBezTo>
                <a:cubicBezTo>
                  <a:pt x="10336" y="5040"/>
                  <a:pt x="10330" y="5040"/>
                  <a:pt x="10325" y="5051"/>
                </a:cubicBezTo>
                <a:cubicBezTo>
                  <a:pt x="10325" y="5051"/>
                  <a:pt x="10319" y="5051"/>
                  <a:pt x="10313" y="5051"/>
                </a:cubicBezTo>
                <a:cubicBezTo>
                  <a:pt x="10313" y="5051"/>
                  <a:pt x="10308" y="5051"/>
                  <a:pt x="10308" y="5051"/>
                </a:cubicBezTo>
                <a:cubicBezTo>
                  <a:pt x="10308" y="5061"/>
                  <a:pt x="10313" y="5061"/>
                  <a:pt x="10313" y="5061"/>
                </a:cubicBezTo>
                <a:cubicBezTo>
                  <a:pt x="10313" y="5061"/>
                  <a:pt x="10319" y="5061"/>
                  <a:pt x="10319" y="5061"/>
                </a:cubicBezTo>
                <a:cubicBezTo>
                  <a:pt x="10325" y="5061"/>
                  <a:pt x="10319" y="5061"/>
                  <a:pt x="10313" y="5072"/>
                </a:cubicBezTo>
                <a:cubicBezTo>
                  <a:pt x="10313" y="5072"/>
                  <a:pt x="10319" y="5083"/>
                  <a:pt x="10325" y="5072"/>
                </a:cubicBezTo>
                <a:cubicBezTo>
                  <a:pt x="10325" y="5072"/>
                  <a:pt x="10325" y="5072"/>
                  <a:pt x="10330" y="5072"/>
                </a:cubicBezTo>
                <a:cubicBezTo>
                  <a:pt x="10330" y="5072"/>
                  <a:pt x="10330" y="5072"/>
                  <a:pt x="10336" y="5072"/>
                </a:cubicBezTo>
                <a:cubicBezTo>
                  <a:pt x="10336" y="5072"/>
                  <a:pt x="10341" y="5072"/>
                  <a:pt x="10341" y="5072"/>
                </a:cubicBezTo>
                <a:cubicBezTo>
                  <a:pt x="10341" y="5083"/>
                  <a:pt x="10336" y="5083"/>
                  <a:pt x="10336" y="5083"/>
                </a:cubicBezTo>
                <a:cubicBezTo>
                  <a:pt x="10330" y="5072"/>
                  <a:pt x="10330" y="5072"/>
                  <a:pt x="10325" y="5083"/>
                </a:cubicBezTo>
                <a:cubicBezTo>
                  <a:pt x="10325" y="5083"/>
                  <a:pt x="10325" y="5083"/>
                  <a:pt x="10319" y="5083"/>
                </a:cubicBezTo>
                <a:cubicBezTo>
                  <a:pt x="10319" y="5083"/>
                  <a:pt x="10319" y="5083"/>
                  <a:pt x="10313" y="5094"/>
                </a:cubicBezTo>
                <a:cubicBezTo>
                  <a:pt x="10313" y="5094"/>
                  <a:pt x="10313" y="5094"/>
                  <a:pt x="10313" y="5094"/>
                </a:cubicBezTo>
                <a:cubicBezTo>
                  <a:pt x="10308" y="5094"/>
                  <a:pt x="10308" y="5094"/>
                  <a:pt x="10302" y="5094"/>
                </a:cubicBezTo>
                <a:cubicBezTo>
                  <a:pt x="10302" y="5094"/>
                  <a:pt x="10302" y="5094"/>
                  <a:pt x="10302" y="5104"/>
                </a:cubicBezTo>
                <a:cubicBezTo>
                  <a:pt x="10302" y="5104"/>
                  <a:pt x="10296" y="5104"/>
                  <a:pt x="10296" y="5104"/>
                </a:cubicBezTo>
                <a:cubicBezTo>
                  <a:pt x="10291" y="5104"/>
                  <a:pt x="10291" y="5115"/>
                  <a:pt x="10285" y="5115"/>
                </a:cubicBezTo>
                <a:cubicBezTo>
                  <a:pt x="10285" y="5126"/>
                  <a:pt x="10291" y="5126"/>
                  <a:pt x="10291" y="5126"/>
                </a:cubicBezTo>
                <a:cubicBezTo>
                  <a:pt x="10291" y="5137"/>
                  <a:pt x="10291" y="5137"/>
                  <a:pt x="10291" y="5137"/>
                </a:cubicBezTo>
                <a:cubicBezTo>
                  <a:pt x="10291" y="5137"/>
                  <a:pt x="10285" y="5137"/>
                  <a:pt x="10285" y="5137"/>
                </a:cubicBezTo>
                <a:cubicBezTo>
                  <a:pt x="10285" y="5137"/>
                  <a:pt x="10285" y="5137"/>
                  <a:pt x="10285" y="5147"/>
                </a:cubicBezTo>
                <a:cubicBezTo>
                  <a:pt x="10285" y="5147"/>
                  <a:pt x="10280" y="5147"/>
                  <a:pt x="10280" y="5147"/>
                </a:cubicBezTo>
                <a:cubicBezTo>
                  <a:pt x="10280" y="5137"/>
                  <a:pt x="10280" y="5137"/>
                  <a:pt x="10280" y="5126"/>
                </a:cubicBezTo>
                <a:cubicBezTo>
                  <a:pt x="10280" y="5126"/>
                  <a:pt x="10274" y="5126"/>
                  <a:pt x="10274" y="5126"/>
                </a:cubicBezTo>
                <a:cubicBezTo>
                  <a:pt x="10274" y="5126"/>
                  <a:pt x="10274" y="5126"/>
                  <a:pt x="10268" y="5126"/>
                </a:cubicBezTo>
                <a:cubicBezTo>
                  <a:pt x="10268" y="5137"/>
                  <a:pt x="10268" y="5126"/>
                  <a:pt x="10268" y="5126"/>
                </a:cubicBezTo>
                <a:cubicBezTo>
                  <a:pt x="10268" y="5115"/>
                  <a:pt x="10274" y="5115"/>
                  <a:pt x="10274" y="5115"/>
                </a:cubicBezTo>
                <a:cubicBezTo>
                  <a:pt x="10274" y="5115"/>
                  <a:pt x="10274" y="5104"/>
                  <a:pt x="10280" y="5115"/>
                </a:cubicBezTo>
                <a:cubicBezTo>
                  <a:pt x="10280" y="5115"/>
                  <a:pt x="10280" y="5115"/>
                  <a:pt x="10280" y="5115"/>
                </a:cubicBezTo>
                <a:cubicBezTo>
                  <a:pt x="10280" y="5115"/>
                  <a:pt x="10280" y="5115"/>
                  <a:pt x="10280" y="5115"/>
                </a:cubicBezTo>
                <a:cubicBezTo>
                  <a:pt x="10285" y="5115"/>
                  <a:pt x="10285" y="5104"/>
                  <a:pt x="10285" y="5104"/>
                </a:cubicBezTo>
                <a:cubicBezTo>
                  <a:pt x="10285" y="5094"/>
                  <a:pt x="10285" y="5094"/>
                  <a:pt x="10291" y="5094"/>
                </a:cubicBezTo>
                <a:cubicBezTo>
                  <a:pt x="10291" y="5094"/>
                  <a:pt x="10296" y="5094"/>
                  <a:pt x="10291" y="5083"/>
                </a:cubicBezTo>
                <a:cubicBezTo>
                  <a:pt x="10291" y="5083"/>
                  <a:pt x="10285" y="5083"/>
                  <a:pt x="10285" y="5094"/>
                </a:cubicBezTo>
                <a:cubicBezTo>
                  <a:pt x="10285" y="5094"/>
                  <a:pt x="10280" y="5083"/>
                  <a:pt x="10280" y="5094"/>
                </a:cubicBezTo>
                <a:cubicBezTo>
                  <a:pt x="10274" y="5094"/>
                  <a:pt x="10280" y="5094"/>
                  <a:pt x="10280" y="5104"/>
                </a:cubicBezTo>
                <a:cubicBezTo>
                  <a:pt x="10280" y="5104"/>
                  <a:pt x="10274" y="5104"/>
                  <a:pt x="10274" y="5104"/>
                </a:cubicBezTo>
                <a:cubicBezTo>
                  <a:pt x="10268" y="5104"/>
                  <a:pt x="10268" y="5104"/>
                  <a:pt x="10268" y="5115"/>
                </a:cubicBezTo>
                <a:cubicBezTo>
                  <a:pt x="10268" y="5115"/>
                  <a:pt x="10268" y="5115"/>
                  <a:pt x="10263" y="5115"/>
                </a:cubicBezTo>
                <a:cubicBezTo>
                  <a:pt x="10263" y="5115"/>
                  <a:pt x="10263" y="5115"/>
                  <a:pt x="10263" y="5126"/>
                </a:cubicBezTo>
                <a:cubicBezTo>
                  <a:pt x="10263" y="5126"/>
                  <a:pt x="10263" y="5126"/>
                  <a:pt x="10257" y="5126"/>
                </a:cubicBezTo>
                <a:cubicBezTo>
                  <a:pt x="10257" y="5126"/>
                  <a:pt x="10257" y="5126"/>
                  <a:pt x="10251" y="5126"/>
                </a:cubicBezTo>
                <a:cubicBezTo>
                  <a:pt x="10251" y="5137"/>
                  <a:pt x="10257" y="5137"/>
                  <a:pt x="10251" y="5137"/>
                </a:cubicBezTo>
                <a:cubicBezTo>
                  <a:pt x="10251" y="5137"/>
                  <a:pt x="10251" y="5137"/>
                  <a:pt x="10251" y="5137"/>
                </a:cubicBezTo>
                <a:cubicBezTo>
                  <a:pt x="10246" y="5137"/>
                  <a:pt x="10246" y="5126"/>
                  <a:pt x="10246" y="5126"/>
                </a:cubicBezTo>
                <a:cubicBezTo>
                  <a:pt x="10246" y="5126"/>
                  <a:pt x="10240" y="5115"/>
                  <a:pt x="10240" y="5115"/>
                </a:cubicBezTo>
                <a:cubicBezTo>
                  <a:pt x="10235" y="5115"/>
                  <a:pt x="10240" y="5126"/>
                  <a:pt x="10240" y="5126"/>
                </a:cubicBezTo>
                <a:cubicBezTo>
                  <a:pt x="10240" y="5137"/>
                  <a:pt x="10246" y="5137"/>
                  <a:pt x="10246" y="5137"/>
                </a:cubicBezTo>
                <a:cubicBezTo>
                  <a:pt x="10246" y="5147"/>
                  <a:pt x="10246" y="5147"/>
                  <a:pt x="10246" y="5147"/>
                </a:cubicBezTo>
                <a:cubicBezTo>
                  <a:pt x="10251" y="5147"/>
                  <a:pt x="10251" y="5147"/>
                  <a:pt x="10251" y="5158"/>
                </a:cubicBezTo>
                <a:cubicBezTo>
                  <a:pt x="10251" y="5158"/>
                  <a:pt x="10251" y="5158"/>
                  <a:pt x="10251" y="5158"/>
                </a:cubicBezTo>
                <a:cubicBezTo>
                  <a:pt x="10246" y="5158"/>
                  <a:pt x="10246" y="5158"/>
                  <a:pt x="10240" y="5158"/>
                </a:cubicBezTo>
                <a:cubicBezTo>
                  <a:pt x="10240" y="5169"/>
                  <a:pt x="10240" y="5169"/>
                  <a:pt x="10235" y="5169"/>
                </a:cubicBezTo>
                <a:cubicBezTo>
                  <a:pt x="10240" y="5180"/>
                  <a:pt x="10246" y="5169"/>
                  <a:pt x="10246" y="5180"/>
                </a:cubicBezTo>
                <a:cubicBezTo>
                  <a:pt x="10246" y="5190"/>
                  <a:pt x="10240" y="5190"/>
                  <a:pt x="10235" y="5190"/>
                </a:cubicBezTo>
                <a:cubicBezTo>
                  <a:pt x="10235" y="5190"/>
                  <a:pt x="10229" y="5190"/>
                  <a:pt x="10223" y="5190"/>
                </a:cubicBezTo>
                <a:cubicBezTo>
                  <a:pt x="10218" y="5190"/>
                  <a:pt x="10218" y="5190"/>
                  <a:pt x="10218" y="5190"/>
                </a:cubicBezTo>
                <a:cubicBezTo>
                  <a:pt x="10218" y="5190"/>
                  <a:pt x="10218" y="5201"/>
                  <a:pt x="10223" y="5201"/>
                </a:cubicBezTo>
                <a:cubicBezTo>
                  <a:pt x="10223" y="5201"/>
                  <a:pt x="10223" y="5201"/>
                  <a:pt x="10223" y="5201"/>
                </a:cubicBezTo>
                <a:cubicBezTo>
                  <a:pt x="10229" y="5201"/>
                  <a:pt x="10229" y="5190"/>
                  <a:pt x="10235" y="5201"/>
                </a:cubicBezTo>
                <a:cubicBezTo>
                  <a:pt x="10235" y="5201"/>
                  <a:pt x="10235" y="5201"/>
                  <a:pt x="10235" y="5201"/>
                </a:cubicBezTo>
                <a:cubicBezTo>
                  <a:pt x="10235" y="5212"/>
                  <a:pt x="10229" y="5212"/>
                  <a:pt x="10223" y="5212"/>
                </a:cubicBezTo>
                <a:cubicBezTo>
                  <a:pt x="10223" y="5233"/>
                  <a:pt x="10235" y="5223"/>
                  <a:pt x="10235" y="5233"/>
                </a:cubicBezTo>
                <a:cubicBezTo>
                  <a:pt x="10229" y="5233"/>
                  <a:pt x="10229" y="5233"/>
                  <a:pt x="10229" y="5233"/>
                </a:cubicBezTo>
                <a:cubicBezTo>
                  <a:pt x="10235" y="5244"/>
                  <a:pt x="10235" y="5233"/>
                  <a:pt x="10235" y="5233"/>
                </a:cubicBezTo>
                <a:cubicBezTo>
                  <a:pt x="10240" y="5233"/>
                  <a:pt x="10240" y="5233"/>
                  <a:pt x="10240" y="5244"/>
                </a:cubicBezTo>
                <a:cubicBezTo>
                  <a:pt x="10246" y="5244"/>
                  <a:pt x="10246" y="5244"/>
                  <a:pt x="10246" y="5244"/>
                </a:cubicBezTo>
                <a:cubicBezTo>
                  <a:pt x="10246" y="5244"/>
                  <a:pt x="10246" y="5255"/>
                  <a:pt x="10246" y="5255"/>
                </a:cubicBezTo>
                <a:cubicBezTo>
                  <a:pt x="10240" y="5255"/>
                  <a:pt x="10240" y="5255"/>
                  <a:pt x="10240" y="5255"/>
                </a:cubicBezTo>
                <a:cubicBezTo>
                  <a:pt x="10235" y="5266"/>
                  <a:pt x="10229" y="5266"/>
                  <a:pt x="10229" y="5276"/>
                </a:cubicBezTo>
                <a:cubicBezTo>
                  <a:pt x="10235" y="5287"/>
                  <a:pt x="10235" y="5276"/>
                  <a:pt x="10235" y="5287"/>
                </a:cubicBezTo>
                <a:cubicBezTo>
                  <a:pt x="10240" y="5287"/>
                  <a:pt x="10235" y="5287"/>
                  <a:pt x="10235" y="5287"/>
                </a:cubicBezTo>
                <a:cubicBezTo>
                  <a:pt x="10229" y="5298"/>
                  <a:pt x="10229" y="5309"/>
                  <a:pt x="10229" y="5309"/>
                </a:cubicBezTo>
                <a:cubicBezTo>
                  <a:pt x="10235" y="5319"/>
                  <a:pt x="10235" y="5319"/>
                  <a:pt x="10240" y="5319"/>
                </a:cubicBezTo>
                <a:cubicBezTo>
                  <a:pt x="10240" y="5319"/>
                  <a:pt x="10240" y="5330"/>
                  <a:pt x="10246" y="5330"/>
                </a:cubicBezTo>
                <a:cubicBezTo>
                  <a:pt x="10246" y="5330"/>
                  <a:pt x="10251" y="5330"/>
                  <a:pt x="10257" y="5330"/>
                </a:cubicBezTo>
                <a:cubicBezTo>
                  <a:pt x="10263" y="5330"/>
                  <a:pt x="10268" y="5330"/>
                  <a:pt x="10274" y="5330"/>
                </a:cubicBezTo>
                <a:cubicBezTo>
                  <a:pt x="10274" y="5330"/>
                  <a:pt x="10280" y="5319"/>
                  <a:pt x="10285" y="5319"/>
                </a:cubicBezTo>
                <a:cubicBezTo>
                  <a:pt x="10291" y="5319"/>
                  <a:pt x="10296" y="5319"/>
                  <a:pt x="10296" y="5319"/>
                </a:cubicBezTo>
                <a:cubicBezTo>
                  <a:pt x="10302" y="5319"/>
                  <a:pt x="10308" y="5330"/>
                  <a:pt x="10313" y="5330"/>
                </a:cubicBezTo>
                <a:cubicBezTo>
                  <a:pt x="10319" y="5330"/>
                  <a:pt x="10325" y="5309"/>
                  <a:pt x="10336" y="5309"/>
                </a:cubicBezTo>
                <a:cubicBezTo>
                  <a:pt x="10341" y="5319"/>
                  <a:pt x="10353" y="5319"/>
                  <a:pt x="10364" y="5319"/>
                </a:cubicBezTo>
                <a:cubicBezTo>
                  <a:pt x="10364" y="5319"/>
                  <a:pt x="10370" y="5319"/>
                  <a:pt x="10375" y="5309"/>
                </a:cubicBezTo>
                <a:cubicBezTo>
                  <a:pt x="10375" y="5298"/>
                  <a:pt x="10370" y="5298"/>
                  <a:pt x="10370" y="5287"/>
                </a:cubicBezTo>
                <a:cubicBezTo>
                  <a:pt x="10375" y="5276"/>
                  <a:pt x="10375" y="5276"/>
                  <a:pt x="10381" y="5276"/>
                </a:cubicBezTo>
                <a:cubicBezTo>
                  <a:pt x="10375" y="5287"/>
                  <a:pt x="10375" y="5287"/>
                  <a:pt x="10375" y="5298"/>
                </a:cubicBezTo>
                <a:cubicBezTo>
                  <a:pt x="10375" y="5309"/>
                  <a:pt x="10375" y="5309"/>
                  <a:pt x="10381" y="5319"/>
                </a:cubicBezTo>
                <a:cubicBezTo>
                  <a:pt x="10375" y="5319"/>
                  <a:pt x="10375" y="5309"/>
                  <a:pt x="10375" y="5309"/>
                </a:cubicBezTo>
                <a:cubicBezTo>
                  <a:pt x="10370" y="5319"/>
                  <a:pt x="10370" y="5319"/>
                  <a:pt x="10370" y="5319"/>
                </a:cubicBezTo>
                <a:cubicBezTo>
                  <a:pt x="10364" y="5319"/>
                  <a:pt x="10364" y="5319"/>
                  <a:pt x="10364" y="5330"/>
                </a:cubicBezTo>
                <a:cubicBezTo>
                  <a:pt x="10358" y="5330"/>
                  <a:pt x="10358" y="5330"/>
                  <a:pt x="10353" y="5341"/>
                </a:cubicBezTo>
                <a:cubicBezTo>
                  <a:pt x="10353" y="5341"/>
                  <a:pt x="10358" y="5352"/>
                  <a:pt x="10358" y="5352"/>
                </a:cubicBezTo>
                <a:cubicBezTo>
                  <a:pt x="10364" y="5352"/>
                  <a:pt x="10364" y="5362"/>
                  <a:pt x="10364" y="5362"/>
                </a:cubicBezTo>
                <a:cubicBezTo>
                  <a:pt x="10358" y="5362"/>
                  <a:pt x="10358" y="5362"/>
                  <a:pt x="10358" y="5362"/>
                </a:cubicBezTo>
                <a:cubicBezTo>
                  <a:pt x="10358" y="5362"/>
                  <a:pt x="10358" y="5362"/>
                  <a:pt x="10358" y="5362"/>
                </a:cubicBezTo>
                <a:cubicBezTo>
                  <a:pt x="10358" y="5362"/>
                  <a:pt x="10358" y="5362"/>
                  <a:pt x="10358" y="5362"/>
                </a:cubicBezTo>
                <a:cubicBezTo>
                  <a:pt x="10353" y="5352"/>
                  <a:pt x="10347" y="5362"/>
                  <a:pt x="10347" y="5352"/>
                </a:cubicBezTo>
                <a:cubicBezTo>
                  <a:pt x="10353" y="5352"/>
                  <a:pt x="10353" y="5352"/>
                  <a:pt x="10353" y="5341"/>
                </a:cubicBezTo>
                <a:cubicBezTo>
                  <a:pt x="10353" y="5341"/>
                  <a:pt x="10353" y="5341"/>
                  <a:pt x="10353" y="5330"/>
                </a:cubicBezTo>
                <a:cubicBezTo>
                  <a:pt x="10347" y="5330"/>
                  <a:pt x="10347" y="5330"/>
                  <a:pt x="10347" y="5330"/>
                </a:cubicBezTo>
                <a:cubicBezTo>
                  <a:pt x="10341" y="5330"/>
                  <a:pt x="10336" y="5319"/>
                  <a:pt x="10330" y="5319"/>
                </a:cubicBezTo>
                <a:cubicBezTo>
                  <a:pt x="10325" y="5319"/>
                  <a:pt x="10325" y="5330"/>
                  <a:pt x="10319" y="5330"/>
                </a:cubicBezTo>
                <a:cubicBezTo>
                  <a:pt x="10313" y="5341"/>
                  <a:pt x="10313" y="5341"/>
                  <a:pt x="10308" y="5341"/>
                </a:cubicBezTo>
                <a:cubicBezTo>
                  <a:pt x="10308" y="5341"/>
                  <a:pt x="10302" y="5330"/>
                  <a:pt x="10302" y="5330"/>
                </a:cubicBezTo>
                <a:cubicBezTo>
                  <a:pt x="10296" y="5319"/>
                  <a:pt x="10291" y="5330"/>
                  <a:pt x="10291" y="5330"/>
                </a:cubicBezTo>
                <a:cubicBezTo>
                  <a:pt x="10285" y="5330"/>
                  <a:pt x="10280" y="5330"/>
                  <a:pt x="10280" y="5330"/>
                </a:cubicBezTo>
                <a:cubicBezTo>
                  <a:pt x="10274" y="5330"/>
                  <a:pt x="10268" y="5330"/>
                  <a:pt x="10263" y="5330"/>
                </a:cubicBezTo>
                <a:cubicBezTo>
                  <a:pt x="10257" y="5330"/>
                  <a:pt x="10257" y="5330"/>
                  <a:pt x="10251" y="5330"/>
                </a:cubicBezTo>
                <a:cubicBezTo>
                  <a:pt x="10246" y="5330"/>
                  <a:pt x="10240" y="5330"/>
                  <a:pt x="10240" y="5330"/>
                </a:cubicBezTo>
                <a:cubicBezTo>
                  <a:pt x="10235" y="5330"/>
                  <a:pt x="10235" y="5330"/>
                  <a:pt x="10235" y="5330"/>
                </a:cubicBezTo>
                <a:cubicBezTo>
                  <a:pt x="10229" y="5341"/>
                  <a:pt x="10229" y="5341"/>
                  <a:pt x="10235" y="5341"/>
                </a:cubicBezTo>
                <a:cubicBezTo>
                  <a:pt x="10235" y="5352"/>
                  <a:pt x="10240" y="5352"/>
                  <a:pt x="10235" y="5362"/>
                </a:cubicBezTo>
                <a:cubicBezTo>
                  <a:pt x="10235" y="5362"/>
                  <a:pt x="10235" y="5362"/>
                  <a:pt x="10229" y="5362"/>
                </a:cubicBezTo>
                <a:cubicBezTo>
                  <a:pt x="10229" y="5362"/>
                  <a:pt x="10229" y="5352"/>
                  <a:pt x="10223" y="5352"/>
                </a:cubicBezTo>
                <a:cubicBezTo>
                  <a:pt x="10223" y="5362"/>
                  <a:pt x="10229" y="5362"/>
                  <a:pt x="10229" y="5362"/>
                </a:cubicBezTo>
                <a:cubicBezTo>
                  <a:pt x="10229" y="5373"/>
                  <a:pt x="10223" y="5373"/>
                  <a:pt x="10229" y="5373"/>
                </a:cubicBezTo>
                <a:cubicBezTo>
                  <a:pt x="10235" y="5384"/>
                  <a:pt x="10240" y="5373"/>
                  <a:pt x="10240" y="5373"/>
                </a:cubicBezTo>
                <a:cubicBezTo>
                  <a:pt x="10246" y="5373"/>
                  <a:pt x="10246" y="5384"/>
                  <a:pt x="10246" y="5384"/>
                </a:cubicBezTo>
                <a:cubicBezTo>
                  <a:pt x="10246" y="5395"/>
                  <a:pt x="10246" y="5395"/>
                  <a:pt x="10246" y="5395"/>
                </a:cubicBezTo>
                <a:cubicBezTo>
                  <a:pt x="10251" y="5405"/>
                  <a:pt x="10246" y="5405"/>
                  <a:pt x="10240" y="5416"/>
                </a:cubicBezTo>
                <a:cubicBezTo>
                  <a:pt x="10240" y="5416"/>
                  <a:pt x="10240" y="5416"/>
                  <a:pt x="10240" y="5416"/>
                </a:cubicBezTo>
                <a:cubicBezTo>
                  <a:pt x="10240" y="5427"/>
                  <a:pt x="10240" y="5427"/>
                  <a:pt x="10246" y="5427"/>
                </a:cubicBezTo>
                <a:cubicBezTo>
                  <a:pt x="10246" y="5427"/>
                  <a:pt x="10246" y="5427"/>
                  <a:pt x="10251" y="5427"/>
                </a:cubicBezTo>
                <a:cubicBezTo>
                  <a:pt x="10251" y="5427"/>
                  <a:pt x="10257" y="5427"/>
                  <a:pt x="10257" y="5416"/>
                </a:cubicBezTo>
                <a:cubicBezTo>
                  <a:pt x="10257" y="5416"/>
                  <a:pt x="10257" y="5416"/>
                  <a:pt x="10257" y="5405"/>
                </a:cubicBezTo>
                <a:cubicBezTo>
                  <a:pt x="10263" y="5405"/>
                  <a:pt x="10263" y="5405"/>
                  <a:pt x="10263" y="5405"/>
                </a:cubicBezTo>
                <a:cubicBezTo>
                  <a:pt x="10268" y="5405"/>
                  <a:pt x="10268" y="5395"/>
                  <a:pt x="10268" y="5405"/>
                </a:cubicBezTo>
                <a:cubicBezTo>
                  <a:pt x="10274" y="5405"/>
                  <a:pt x="10274" y="5405"/>
                  <a:pt x="10274" y="5416"/>
                </a:cubicBezTo>
                <a:cubicBezTo>
                  <a:pt x="10274" y="5416"/>
                  <a:pt x="10268" y="5416"/>
                  <a:pt x="10268" y="5427"/>
                </a:cubicBezTo>
                <a:cubicBezTo>
                  <a:pt x="10268" y="5427"/>
                  <a:pt x="10268" y="5427"/>
                  <a:pt x="10268" y="5438"/>
                </a:cubicBezTo>
                <a:cubicBezTo>
                  <a:pt x="10268" y="5438"/>
                  <a:pt x="10268" y="5448"/>
                  <a:pt x="10263" y="5448"/>
                </a:cubicBezTo>
                <a:cubicBezTo>
                  <a:pt x="10263" y="5448"/>
                  <a:pt x="10257" y="5448"/>
                  <a:pt x="10257" y="5448"/>
                </a:cubicBezTo>
                <a:cubicBezTo>
                  <a:pt x="10251" y="5448"/>
                  <a:pt x="10251" y="5438"/>
                  <a:pt x="10246" y="5438"/>
                </a:cubicBezTo>
                <a:cubicBezTo>
                  <a:pt x="10246" y="5438"/>
                  <a:pt x="10240" y="5438"/>
                  <a:pt x="10240" y="5438"/>
                </a:cubicBezTo>
                <a:cubicBezTo>
                  <a:pt x="10240" y="5438"/>
                  <a:pt x="10240" y="5438"/>
                  <a:pt x="10240" y="5448"/>
                </a:cubicBezTo>
                <a:cubicBezTo>
                  <a:pt x="10240" y="5448"/>
                  <a:pt x="10240" y="5448"/>
                  <a:pt x="10240" y="5448"/>
                </a:cubicBezTo>
                <a:cubicBezTo>
                  <a:pt x="10240" y="5459"/>
                  <a:pt x="10235" y="5470"/>
                  <a:pt x="10240" y="5470"/>
                </a:cubicBezTo>
                <a:cubicBezTo>
                  <a:pt x="10240" y="5481"/>
                  <a:pt x="10240" y="5481"/>
                  <a:pt x="10246" y="5481"/>
                </a:cubicBezTo>
                <a:cubicBezTo>
                  <a:pt x="10246" y="5481"/>
                  <a:pt x="10246" y="5491"/>
                  <a:pt x="10246" y="5491"/>
                </a:cubicBezTo>
                <a:cubicBezTo>
                  <a:pt x="10246" y="5502"/>
                  <a:pt x="10251" y="5513"/>
                  <a:pt x="10257" y="5502"/>
                </a:cubicBezTo>
                <a:cubicBezTo>
                  <a:pt x="10257" y="5491"/>
                  <a:pt x="10257" y="5491"/>
                  <a:pt x="10257" y="5491"/>
                </a:cubicBezTo>
                <a:cubicBezTo>
                  <a:pt x="10263" y="5481"/>
                  <a:pt x="10263" y="5491"/>
                  <a:pt x="10263" y="5491"/>
                </a:cubicBezTo>
                <a:cubicBezTo>
                  <a:pt x="10263" y="5502"/>
                  <a:pt x="10263" y="5502"/>
                  <a:pt x="10268" y="5502"/>
                </a:cubicBezTo>
                <a:cubicBezTo>
                  <a:pt x="10268" y="5502"/>
                  <a:pt x="10274" y="5502"/>
                  <a:pt x="10274" y="5502"/>
                </a:cubicBezTo>
                <a:cubicBezTo>
                  <a:pt x="10274" y="5513"/>
                  <a:pt x="10274" y="5524"/>
                  <a:pt x="10274" y="5534"/>
                </a:cubicBezTo>
                <a:cubicBezTo>
                  <a:pt x="10274" y="5545"/>
                  <a:pt x="10280" y="5534"/>
                  <a:pt x="10280" y="5524"/>
                </a:cubicBezTo>
                <a:cubicBezTo>
                  <a:pt x="10280" y="5524"/>
                  <a:pt x="10280" y="5513"/>
                  <a:pt x="10285" y="5502"/>
                </a:cubicBezTo>
                <a:cubicBezTo>
                  <a:pt x="10285" y="5502"/>
                  <a:pt x="10285" y="5502"/>
                  <a:pt x="10291" y="5502"/>
                </a:cubicBezTo>
                <a:cubicBezTo>
                  <a:pt x="10291" y="5502"/>
                  <a:pt x="10291" y="5491"/>
                  <a:pt x="10296" y="5491"/>
                </a:cubicBezTo>
                <a:cubicBezTo>
                  <a:pt x="10296" y="5491"/>
                  <a:pt x="10296" y="5502"/>
                  <a:pt x="10296" y="5513"/>
                </a:cubicBezTo>
                <a:cubicBezTo>
                  <a:pt x="10296" y="5513"/>
                  <a:pt x="10308" y="5513"/>
                  <a:pt x="10302" y="5513"/>
                </a:cubicBezTo>
                <a:cubicBezTo>
                  <a:pt x="10302" y="5524"/>
                  <a:pt x="10296" y="5524"/>
                  <a:pt x="10296" y="5524"/>
                </a:cubicBezTo>
                <a:cubicBezTo>
                  <a:pt x="10296" y="5524"/>
                  <a:pt x="10291" y="5524"/>
                  <a:pt x="10291" y="5524"/>
                </a:cubicBezTo>
                <a:cubicBezTo>
                  <a:pt x="10285" y="5534"/>
                  <a:pt x="10285" y="5534"/>
                  <a:pt x="10285" y="5545"/>
                </a:cubicBezTo>
                <a:cubicBezTo>
                  <a:pt x="10280" y="5545"/>
                  <a:pt x="10280" y="5545"/>
                  <a:pt x="10274" y="5556"/>
                </a:cubicBezTo>
                <a:cubicBezTo>
                  <a:pt x="10274" y="5556"/>
                  <a:pt x="10274" y="5556"/>
                  <a:pt x="10268" y="5556"/>
                </a:cubicBezTo>
                <a:cubicBezTo>
                  <a:pt x="10268" y="5556"/>
                  <a:pt x="10268" y="5556"/>
                  <a:pt x="10268" y="5556"/>
                </a:cubicBezTo>
                <a:cubicBezTo>
                  <a:pt x="10268" y="5567"/>
                  <a:pt x="10268" y="5567"/>
                  <a:pt x="10268" y="5567"/>
                </a:cubicBezTo>
                <a:cubicBezTo>
                  <a:pt x="10268" y="5567"/>
                  <a:pt x="10274" y="5567"/>
                  <a:pt x="10274" y="5567"/>
                </a:cubicBezTo>
                <a:cubicBezTo>
                  <a:pt x="10274" y="5567"/>
                  <a:pt x="10274" y="5567"/>
                  <a:pt x="10274" y="5567"/>
                </a:cubicBezTo>
                <a:cubicBezTo>
                  <a:pt x="10274" y="5577"/>
                  <a:pt x="10280" y="5577"/>
                  <a:pt x="10280" y="5577"/>
                </a:cubicBezTo>
                <a:cubicBezTo>
                  <a:pt x="10285" y="5577"/>
                  <a:pt x="10285" y="5567"/>
                  <a:pt x="10285" y="5577"/>
                </a:cubicBezTo>
                <a:cubicBezTo>
                  <a:pt x="10291" y="5577"/>
                  <a:pt x="10285" y="5577"/>
                  <a:pt x="10285" y="5588"/>
                </a:cubicBezTo>
                <a:cubicBezTo>
                  <a:pt x="10280" y="5588"/>
                  <a:pt x="10280" y="5588"/>
                  <a:pt x="10280" y="5588"/>
                </a:cubicBezTo>
                <a:cubicBezTo>
                  <a:pt x="10280" y="5588"/>
                  <a:pt x="10280" y="5599"/>
                  <a:pt x="10274" y="5599"/>
                </a:cubicBezTo>
                <a:cubicBezTo>
                  <a:pt x="10274" y="5610"/>
                  <a:pt x="10268" y="5588"/>
                  <a:pt x="10263" y="5588"/>
                </a:cubicBezTo>
                <a:cubicBezTo>
                  <a:pt x="10263" y="5599"/>
                  <a:pt x="10257" y="5631"/>
                  <a:pt x="10257" y="5620"/>
                </a:cubicBezTo>
                <a:cubicBezTo>
                  <a:pt x="10257" y="5610"/>
                  <a:pt x="10257" y="5610"/>
                  <a:pt x="10257" y="5610"/>
                </a:cubicBezTo>
                <a:cubicBezTo>
                  <a:pt x="10257" y="5610"/>
                  <a:pt x="10257" y="5599"/>
                  <a:pt x="10257" y="5599"/>
                </a:cubicBezTo>
                <a:cubicBezTo>
                  <a:pt x="10257" y="5599"/>
                  <a:pt x="10257" y="5599"/>
                  <a:pt x="10257" y="5599"/>
                </a:cubicBezTo>
                <a:cubicBezTo>
                  <a:pt x="10257" y="5588"/>
                  <a:pt x="10257" y="5588"/>
                  <a:pt x="10257" y="5588"/>
                </a:cubicBezTo>
                <a:cubicBezTo>
                  <a:pt x="10251" y="5588"/>
                  <a:pt x="10251" y="5588"/>
                  <a:pt x="10251" y="5599"/>
                </a:cubicBezTo>
                <a:cubicBezTo>
                  <a:pt x="10246" y="5599"/>
                  <a:pt x="10240" y="5599"/>
                  <a:pt x="10240" y="5610"/>
                </a:cubicBezTo>
                <a:cubicBezTo>
                  <a:pt x="10240" y="5610"/>
                  <a:pt x="10246" y="5620"/>
                  <a:pt x="10246" y="5620"/>
                </a:cubicBezTo>
                <a:cubicBezTo>
                  <a:pt x="10246" y="5620"/>
                  <a:pt x="10240" y="5631"/>
                  <a:pt x="10240" y="5631"/>
                </a:cubicBezTo>
                <a:cubicBezTo>
                  <a:pt x="10240" y="5642"/>
                  <a:pt x="10240" y="5642"/>
                  <a:pt x="10246" y="5642"/>
                </a:cubicBezTo>
                <a:cubicBezTo>
                  <a:pt x="10246" y="5642"/>
                  <a:pt x="10246" y="5642"/>
                  <a:pt x="10251" y="5642"/>
                </a:cubicBezTo>
                <a:cubicBezTo>
                  <a:pt x="10251" y="5653"/>
                  <a:pt x="10251" y="5653"/>
                  <a:pt x="10251" y="5653"/>
                </a:cubicBezTo>
                <a:cubicBezTo>
                  <a:pt x="10257" y="5653"/>
                  <a:pt x="10257" y="5663"/>
                  <a:pt x="10257" y="5663"/>
                </a:cubicBezTo>
                <a:cubicBezTo>
                  <a:pt x="10257" y="5663"/>
                  <a:pt x="10263" y="5663"/>
                  <a:pt x="10263" y="5663"/>
                </a:cubicBezTo>
                <a:cubicBezTo>
                  <a:pt x="10268" y="5663"/>
                  <a:pt x="10268" y="5663"/>
                  <a:pt x="10268" y="5663"/>
                </a:cubicBezTo>
                <a:cubicBezTo>
                  <a:pt x="10274" y="5663"/>
                  <a:pt x="10274" y="5653"/>
                  <a:pt x="10274" y="5642"/>
                </a:cubicBezTo>
                <a:cubicBezTo>
                  <a:pt x="10274" y="5642"/>
                  <a:pt x="10274" y="5642"/>
                  <a:pt x="10274" y="5642"/>
                </a:cubicBezTo>
                <a:cubicBezTo>
                  <a:pt x="10274" y="5642"/>
                  <a:pt x="10274" y="5631"/>
                  <a:pt x="10274" y="5631"/>
                </a:cubicBezTo>
                <a:cubicBezTo>
                  <a:pt x="10274" y="5631"/>
                  <a:pt x="10274" y="5631"/>
                  <a:pt x="10280" y="5631"/>
                </a:cubicBezTo>
                <a:cubicBezTo>
                  <a:pt x="10280" y="5631"/>
                  <a:pt x="10285" y="5631"/>
                  <a:pt x="10285" y="5631"/>
                </a:cubicBezTo>
                <a:cubicBezTo>
                  <a:pt x="10285" y="5631"/>
                  <a:pt x="10291" y="5620"/>
                  <a:pt x="10291" y="5631"/>
                </a:cubicBezTo>
                <a:cubicBezTo>
                  <a:pt x="10296" y="5631"/>
                  <a:pt x="10302" y="5631"/>
                  <a:pt x="10302" y="5620"/>
                </a:cubicBezTo>
                <a:cubicBezTo>
                  <a:pt x="10308" y="5620"/>
                  <a:pt x="10308" y="5620"/>
                  <a:pt x="10308" y="5610"/>
                </a:cubicBezTo>
                <a:cubicBezTo>
                  <a:pt x="10308" y="5610"/>
                  <a:pt x="10313" y="5610"/>
                  <a:pt x="10313" y="5610"/>
                </a:cubicBezTo>
                <a:cubicBezTo>
                  <a:pt x="10319" y="5610"/>
                  <a:pt x="10319" y="5610"/>
                  <a:pt x="10319" y="5620"/>
                </a:cubicBezTo>
                <a:cubicBezTo>
                  <a:pt x="10313" y="5620"/>
                  <a:pt x="10313" y="5620"/>
                  <a:pt x="10308" y="5620"/>
                </a:cubicBezTo>
                <a:cubicBezTo>
                  <a:pt x="10308" y="5631"/>
                  <a:pt x="10308" y="5631"/>
                  <a:pt x="10302" y="5631"/>
                </a:cubicBezTo>
                <a:cubicBezTo>
                  <a:pt x="10302" y="5631"/>
                  <a:pt x="10302" y="5631"/>
                  <a:pt x="10296" y="5631"/>
                </a:cubicBezTo>
                <a:cubicBezTo>
                  <a:pt x="10296" y="5631"/>
                  <a:pt x="10291" y="5631"/>
                  <a:pt x="10291" y="5642"/>
                </a:cubicBezTo>
                <a:cubicBezTo>
                  <a:pt x="10291" y="5653"/>
                  <a:pt x="10291" y="5653"/>
                  <a:pt x="10296" y="5653"/>
                </a:cubicBezTo>
                <a:cubicBezTo>
                  <a:pt x="10296" y="5653"/>
                  <a:pt x="10296" y="5653"/>
                  <a:pt x="10296" y="5653"/>
                </a:cubicBezTo>
                <a:cubicBezTo>
                  <a:pt x="10302" y="5663"/>
                  <a:pt x="10308" y="5653"/>
                  <a:pt x="10308" y="5663"/>
                </a:cubicBezTo>
                <a:cubicBezTo>
                  <a:pt x="10313" y="5663"/>
                  <a:pt x="10313" y="5663"/>
                  <a:pt x="10308" y="5663"/>
                </a:cubicBezTo>
                <a:cubicBezTo>
                  <a:pt x="10308" y="5674"/>
                  <a:pt x="10302" y="5663"/>
                  <a:pt x="10302" y="5674"/>
                </a:cubicBezTo>
                <a:cubicBezTo>
                  <a:pt x="10302" y="5674"/>
                  <a:pt x="10296" y="5674"/>
                  <a:pt x="10296" y="5674"/>
                </a:cubicBezTo>
                <a:cubicBezTo>
                  <a:pt x="10291" y="5685"/>
                  <a:pt x="10291" y="5685"/>
                  <a:pt x="10285" y="5696"/>
                </a:cubicBezTo>
                <a:cubicBezTo>
                  <a:pt x="10285" y="5696"/>
                  <a:pt x="10280" y="5717"/>
                  <a:pt x="10285" y="5706"/>
                </a:cubicBezTo>
                <a:cubicBezTo>
                  <a:pt x="10291" y="5706"/>
                  <a:pt x="10291" y="5706"/>
                  <a:pt x="10296" y="5706"/>
                </a:cubicBezTo>
                <a:cubicBezTo>
                  <a:pt x="10296" y="5717"/>
                  <a:pt x="10296" y="5717"/>
                  <a:pt x="10302" y="5717"/>
                </a:cubicBezTo>
                <a:cubicBezTo>
                  <a:pt x="10302" y="5717"/>
                  <a:pt x="10308" y="5706"/>
                  <a:pt x="10308" y="5717"/>
                </a:cubicBezTo>
                <a:cubicBezTo>
                  <a:pt x="10302" y="5717"/>
                  <a:pt x="10302" y="5717"/>
                  <a:pt x="10302" y="5728"/>
                </a:cubicBezTo>
                <a:cubicBezTo>
                  <a:pt x="10302" y="5728"/>
                  <a:pt x="10302" y="5739"/>
                  <a:pt x="10302" y="5739"/>
                </a:cubicBezTo>
                <a:cubicBezTo>
                  <a:pt x="10296" y="5749"/>
                  <a:pt x="10296" y="5739"/>
                  <a:pt x="10296" y="5739"/>
                </a:cubicBezTo>
                <a:cubicBezTo>
                  <a:pt x="10296" y="5739"/>
                  <a:pt x="10296" y="5739"/>
                  <a:pt x="10291" y="5739"/>
                </a:cubicBezTo>
                <a:cubicBezTo>
                  <a:pt x="10291" y="5739"/>
                  <a:pt x="10291" y="5739"/>
                  <a:pt x="10291" y="5739"/>
                </a:cubicBezTo>
                <a:cubicBezTo>
                  <a:pt x="10285" y="5739"/>
                  <a:pt x="10285" y="5739"/>
                  <a:pt x="10285" y="5728"/>
                </a:cubicBezTo>
                <a:cubicBezTo>
                  <a:pt x="10280" y="5728"/>
                  <a:pt x="10274" y="5728"/>
                  <a:pt x="10274" y="5728"/>
                </a:cubicBezTo>
                <a:cubicBezTo>
                  <a:pt x="10268" y="5728"/>
                  <a:pt x="10268" y="5728"/>
                  <a:pt x="10268" y="5728"/>
                </a:cubicBezTo>
                <a:cubicBezTo>
                  <a:pt x="10268" y="5717"/>
                  <a:pt x="10263" y="5706"/>
                  <a:pt x="10263" y="5717"/>
                </a:cubicBezTo>
                <a:cubicBezTo>
                  <a:pt x="10263" y="5717"/>
                  <a:pt x="10268" y="5717"/>
                  <a:pt x="10268" y="5728"/>
                </a:cubicBezTo>
                <a:cubicBezTo>
                  <a:pt x="10268" y="5728"/>
                  <a:pt x="10263" y="5728"/>
                  <a:pt x="10263" y="5739"/>
                </a:cubicBezTo>
                <a:cubicBezTo>
                  <a:pt x="10257" y="5739"/>
                  <a:pt x="10257" y="5749"/>
                  <a:pt x="10257" y="5749"/>
                </a:cubicBezTo>
                <a:cubicBezTo>
                  <a:pt x="10257" y="5749"/>
                  <a:pt x="10257" y="5760"/>
                  <a:pt x="10257" y="5760"/>
                </a:cubicBezTo>
                <a:cubicBezTo>
                  <a:pt x="10257" y="5771"/>
                  <a:pt x="10263" y="5771"/>
                  <a:pt x="10263" y="5781"/>
                </a:cubicBezTo>
                <a:cubicBezTo>
                  <a:pt x="10268" y="5792"/>
                  <a:pt x="10268" y="5803"/>
                  <a:pt x="10274" y="5803"/>
                </a:cubicBezTo>
                <a:cubicBezTo>
                  <a:pt x="10274" y="5814"/>
                  <a:pt x="10280" y="5814"/>
                  <a:pt x="10285" y="5814"/>
                </a:cubicBezTo>
                <a:cubicBezTo>
                  <a:pt x="10291" y="5824"/>
                  <a:pt x="10291" y="5835"/>
                  <a:pt x="10296" y="5835"/>
                </a:cubicBezTo>
                <a:cubicBezTo>
                  <a:pt x="10302" y="5835"/>
                  <a:pt x="10308" y="5835"/>
                  <a:pt x="10308" y="5846"/>
                </a:cubicBezTo>
                <a:cubicBezTo>
                  <a:pt x="10313" y="5846"/>
                  <a:pt x="10319" y="5846"/>
                  <a:pt x="10325" y="5846"/>
                </a:cubicBezTo>
                <a:cubicBezTo>
                  <a:pt x="10325" y="5846"/>
                  <a:pt x="10336" y="5846"/>
                  <a:pt x="10336" y="5857"/>
                </a:cubicBezTo>
                <a:cubicBezTo>
                  <a:pt x="10336" y="5857"/>
                  <a:pt x="10330" y="5867"/>
                  <a:pt x="10330" y="5867"/>
                </a:cubicBezTo>
                <a:cubicBezTo>
                  <a:pt x="10330" y="5867"/>
                  <a:pt x="10325" y="5867"/>
                  <a:pt x="10325" y="5878"/>
                </a:cubicBezTo>
                <a:cubicBezTo>
                  <a:pt x="10325" y="5889"/>
                  <a:pt x="10336" y="5878"/>
                  <a:pt x="10336" y="5878"/>
                </a:cubicBezTo>
                <a:cubicBezTo>
                  <a:pt x="10341" y="5878"/>
                  <a:pt x="10341" y="5878"/>
                  <a:pt x="10341" y="5878"/>
                </a:cubicBezTo>
                <a:cubicBezTo>
                  <a:pt x="10347" y="5889"/>
                  <a:pt x="10347" y="5889"/>
                  <a:pt x="10353" y="5889"/>
                </a:cubicBezTo>
                <a:cubicBezTo>
                  <a:pt x="10353" y="5889"/>
                  <a:pt x="10353" y="5889"/>
                  <a:pt x="10358" y="5889"/>
                </a:cubicBezTo>
                <a:cubicBezTo>
                  <a:pt x="10358" y="5900"/>
                  <a:pt x="10358" y="5889"/>
                  <a:pt x="10364" y="5889"/>
                </a:cubicBezTo>
                <a:cubicBezTo>
                  <a:pt x="10364" y="5889"/>
                  <a:pt x="10364" y="5889"/>
                  <a:pt x="10370" y="5889"/>
                </a:cubicBezTo>
                <a:cubicBezTo>
                  <a:pt x="10370" y="5889"/>
                  <a:pt x="10375" y="5889"/>
                  <a:pt x="10375" y="5889"/>
                </a:cubicBezTo>
                <a:cubicBezTo>
                  <a:pt x="10381" y="5889"/>
                  <a:pt x="10386" y="5889"/>
                  <a:pt x="10392" y="5889"/>
                </a:cubicBezTo>
                <a:cubicBezTo>
                  <a:pt x="10392" y="5878"/>
                  <a:pt x="10398" y="5878"/>
                  <a:pt x="10398" y="5878"/>
                </a:cubicBezTo>
                <a:cubicBezTo>
                  <a:pt x="10398" y="5878"/>
                  <a:pt x="10398" y="5878"/>
                  <a:pt x="10403" y="5878"/>
                </a:cubicBezTo>
                <a:cubicBezTo>
                  <a:pt x="10403" y="5878"/>
                  <a:pt x="10403" y="5878"/>
                  <a:pt x="10403" y="5878"/>
                </a:cubicBezTo>
                <a:cubicBezTo>
                  <a:pt x="10415" y="5867"/>
                  <a:pt x="10426" y="5878"/>
                  <a:pt x="10431" y="5867"/>
                </a:cubicBezTo>
                <a:cubicBezTo>
                  <a:pt x="10437" y="5857"/>
                  <a:pt x="10443" y="5857"/>
                  <a:pt x="10448" y="5846"/>
                </a:cubicBezTo>
                <a:cubicBezTo>
                  <a:pt x="10454" y="5835"/>
                  <a:pt x="10465" y="5824"/>
                  <a:pt x="10476" y="5803"/>
                </a:cubicBezTo>
                <a:cubicBezTo>
                  <a:pt x="10476" y="5792"/>
                  <a:pt x="10476" y="5792"/>
                  <a:pt x="10482" y="5781"/>
                </a:cubicBezTo>
                <a:cubicBezTo>
                  <a:pt x="10488" y="5781"/>
                  <a:pt x="10488" y="5781"/>
                  <a:pt x="10493" y="5781"/>
                </a:cubicBezTo>
                <a:cubicBezTo>
                  <a:pt x="10493" y="5771"/>
                  <a:pt x="10493" y="5771"/>
                  <a:pt x="10493" y="5771"/>
                </a:cubicBezTo>
                <a:cubicBezTo>
                  <a:pt x="10493" y="5771"/>
                  <a:pt x="10493" y="5771"/>
                  <a:pt x="10493" y="5760"/>
                </a:cubicBezTo>
                <a:cubicBezTo>
                  <a:pt x="10493" y="5760"/>
                  <a:pt x="10505" y="5760"/>
                  <a:pt x="10505" y="5760"/>
                </a:cubicBezTo>
                <a:cubicBezTo>
                  <a:pt x="10505" y="5749"/>
                  <a:pt x="10505" y="5749"/>
                  <a:pt x="10505" y="5739"/>
                </a:cubicBezTo>
                <a:cubicBezTo>
                  <a:pt x="10505" y="5739"/>
                  <a:pt x="10505" y="5739"/>
                  <a:pt x="10510" y="5739"/>
                </a:cubicBezTo>
                <a:cubicBezTo>
                  <a:pt x="10510" y="5728"/>
                  <a:pt x="10516" y="5728"/>
                  <a:pt x="10516" y="5728"/>
                </a:cubicBezTo>
                <a:cubicBezTo>
                  <a:pt x="10516" y="5728"/>
                  <a:pt x="10521" y="5728"/>
                  <a:pt x="10521" y="5728"/>
                </a:cubicBezTo>
                <a:cubicBezTo>
                  <a:pt x="10521" y="5717"/>
                  <a:pt x="10527" y="5717"/>
                  <a:pt x="10527" y="5717"/>
                </a:cubicBezTo>
                <a:cubicBezTo>
                  <a:pt x="10527" y="5706"/>
                  <a:pt x="10521" y="5706"/>
                  <a:pt x="10521" y="5706"/>
                </a:cubicBezTo>
                <a:cubicBezTo>
                  <a:pt x="10521" y="5706"/>
                  <a:pt x="10516" y="5696"/>
                  <a:pt x="10521" y="5696"/>
                </a:cubicBezTo>
                <a:cubicBezTo>
                  <a:pt x="10521" y="5696"/>
                  <a:pt x="10527" y="5696"/>
                  <a:pt x="10527" y="5706"/>
                </a:cubicBezTo>
                <a:cubicBezTo>
                  <a:pt x="10533" y="5706"/>
                  <a:pt x="10533" y="5706"/>
                  <a:pt x="10538" y="5706"/>
                </a:cubicBezTo>
                <a:cubicBezTo>
                  <a:pt x="10544" y="5706"/>
                  <a:pt x="10550" y="5706"/>
                  <a:pt x="10555" y="5706"/>
                </a:cubicBezTo>
                <a:cubicBezTo>
                  <a:pt x="10561" y="5706"/>
                  <a:pt x="10561" y="5696"/>
                  <a:pt x="10561" y="5685"/>
                </a:cubicBezTo>
                <a:cubicBezTo>
                  <a:pt x="10567" y="5685"/>
                  <a:pt x="10567" y="5674"/>
                  <a:pt x="10567" y="5674"/>
                </a:cubicBezTo>
                <a:cubicBezTo>
                  <a:pt x="10572" y="5674"/>
                  <a:pt x="10572" y="5674"/>
                  <a:pt x="10572" y="5674"/>
                </a:cubicBezTo>
                <a:cubicBezTo>
                  <a:pt x="10578" y="5685"/>
                  <a:pt x="10578" y="5674"/>
                  <a:pt x="10578" y="5663"/>
                </a:cubicBezTo>
                <a:cubicBezTo>
                  <a:pt x="10578" y="5653"/>
                  <a:pt x="10578" y="5642"/>
                  <a:pt x="10572" y="5631"/>
                </a:cubicBezTo>
                <a:cubicBezTo>
                  <a:pt x="10572" y="5631"/>
                  <a:pt x="10561" y="5620"/>
                  <a:pt x="10567" y="5620"/>
                </a:cubicBezTo>
                <a:cubicBezTo>
                  <a:pt x="10567" y="5610"/>
                  <a:pt x="10572" y="5620"/>
                  <a:pt x="10578" y="5610"/>
                </a:cubicBezTo>
                <a:cubicBezTo>
                  <a:pt x="10578" y="5610"/>
                  <a:pt x="10578" y="5610"/>
                  <a:pt x="10578" y="5610"/>
                </a:cubicBezTo>
                <a:cubicBezTo>
                  <a:pt x="10578" y="5599"/>
                  <a:pt x="10583" y="5610"/>
                  <a:pt x="10583" y="5599"/>
                </a:cubicBezTo>
                <a:cubicBezTo>
                  <a:pt x="10583" y="5599"/>
                  <a:pt x="10583" y="5588"/>
                  <a:pt x="10583" y="5588"/>
                </a:cubicBezTo>
                <a:cubicBezTo>
                  <a:pt x="10578" y="5577"/>
                  <a:pt x="10578" y="5577"/>
                  <a:pt x="10578" y="5567"/>
                </a:cubicBezTo>
                <a:cubicBezTo>
                  <a:pt x="10583" y="5556"/>
                  <a:pt x="10583" y="5556"/>
                  <a:pt x="10589" y="5556"/>
                </a:cubicBezTo>
                <a:cubicBezTo>
                  <a:pt x="10589" y="5556"/>
                  <a:pt x="10589" y="5556"/>
                  <a:pt x="10589" y="5556"/>
                </a:cubicBezTo>
                <a:cubicBezTo>
                  <a:pt x="10589" y="5545"/>
                  <a:pt x="10595" y="5545"/>
                  <a:pt x="10595" y="5545"/>
                </a:cubicBezTo>
                <a:cubicBezTo>
                  <a:pt x="10595" y="5556"/>
                  <a:pt x="10589" y="5556"/>
                  <a:pt x="10589" y="5556"/>
                </a:cubicBezTo>
                <a:cubicBezTo>
                  <a:pt x="10589" y="5556"/>
                  <a:pt x="10589" y="5567"/>
                  <a:pt x="10589" y="5567"/>
                </a:cubicBezTo>
                <a:cubicBezTo>
                  <a:pt x="10589" y="5567"/>
                  <a:pt x="10589" y="5577"/>
                  <a:pt x="10583" y="5577"/>
                </a:cubicBezTo>
                <a:cubicBezTo>
                  <a:pt x="10583" y="5588"/>
                  <a:pt x="10583" y="5588"/>
                  <a:pt x="10583" y="5599"/>
                </a:cubicBezTo>
                <a:cubicBezTo>
                  <a:pt x="10589" y="5610"/>
                  <a:pt x="10589" y="5631"/>
                  <a:pt x="10589" y="5653"/>
                </a:cubicBezTo>
                <a:cubicBezTo>
                  <a:pt x="10589" y="5653"/>
                  <a:pt x="10589" y="5653"/>
                  <a:pt x="10589" y="5663"/>
                </a:cubicBezTo>
                <a:cubicBezTo>
                  <a:pt x="10589" y="5663"/>
                  <a:pt x="10595" y="5663"/>
                  <a:pt x="10595" y="5663"/>
                </a:cubicBezTo>
                <a:cubicBezTo>
                  <a:pt x="10595" y="5674"/>
                  <a:pt x="10595" y="5685"/>
                  <a:pt x="10600" y="5685"/>
                </a:cubicBezTo>
                <a:cubicBezTo>
                  <a:pt x="10606" y="5685"/>
                  <a:pt x="10623" y="5674"/>
                  <a:pt x="10623" y="5696"/>
                </a:cubicBezTo>
                <a:cubicBezTo>
                  <a:pt x="10623" y="5696"/>
                  <a:pt x="10617" y="5706"/>
                  <a:pt x="10617" y="5706"/>
                </a:cubicBezTo>
                <a:cubicBezTo>
                  <a:pt x="10617" y="5706"/>
                  <a:pt x="10617" y="5706"/>
                  <a:pt x="10617" y="5717"/>
                </a:cubicBezTo>
                <a:cubicBezTo>
                  <a:pt x="10617" y="5728"/>
                  <a:pt x="10617" y="5728"/>
                  <a:pt x="10617" y="5739"/>
                </a:cubicBezTo>
                <a:cubicBezTo>
                  <a:pt x="10617" y="5749"/>
                  <a:pt x="10617" y="5760"/>
                  <a:pt x="10617" y="5771"/>
                </a:cubicBezTo>
                <a:cubicBezTo>
                  <a:pt x="10623" y="5771"/>
                  <a:pt x="10623" y="5781"/>
                  <a:pt x="10623" y="5781"/>
                </a:cubicBezTo>
                <a:cubicBezTo>
                  <a:pt x="10623" y="5792"/>
                  <a:pt x="10623" y="5803"/>
                  <a:pt x="10623" y="5803"/>
                </a:cubicBezTo>
                <a:cubicBezTo>
                  <a:pt x="10623" y="5814"/>
                  <a:pt x="10623" y="5824"/>
                  <a:pt x="10628" y="5824"/>
                </a:cubicBezTo>
                <a:cubicBezTo>
                  <a:pt x="10628" y="5835"/>
                  <a:pt x="10634" y="5835"/>
                  <a:pt x="10634" y="5835"/>
                </a:cubicBezTo>
                <a:cubicBezTo>
                  <a:pt x="10634" y="5846"/>
                  <a:pt x="10634" y="5846"/>
                  <a:pt x="10640" y="5846"/>
                </a:cubicBezTo>
                <a:cubicBezTo>
                  <a:pt x="10645" y="5846"/>
                  <a:pt x="10651" y="5846"/>
                  <a:pt x="10645" y="5835"/>
                </a:cubicBezTo>
                <a:cubicBezTo>
                  <a:pt x="10645" y="5824"/>
                  <a:pt x="10645" y="5824"/>
                  <a:pt x="10645" y="5824"/>
                </a:cubicBezTo>
                <a:cubicBezTo>
                  <a:pt x="10645" y="5814"/>
                  <a:pt x="10651" y="5814"/>
                  <a:pt x="10651" y="5824"/>
                </a:cubicBezTo>
                <a:cubicBezTo>
                  <a:pt x="10651" y="5824"/>
                  <a:pt x="10651" y="5835"/>
                  <a:pt x="10651" y="5835"/>
                </a:cubicBezTo>
                <a:cubicBezTo>
                  <a:pt x="10651" y="5835"/>
                  <a:pt x="10651" y="5846"/>
                  <a:pt x="10651" y="5846"/>
                </a:cubicBezTo>
                <a:cubicBezTo>
                  <a:pt x="10651" y="5857"/>
                  <a:pt x="10645" y="5857"/>
                  <a:pt x="10640" y="5857"/>
                </a:cubicBezTo>
                <a:cubicBezTo>
                  <a:pt x="10640" y="5867"/>
                  <a:pt x="10634" y="5878"/>
                  <a:pt x="10640" y="5878"/>
                </a:cubicBezTo>
                <a:cubicBezTo>
                  <a:pt x="10645" y="5867"/>
                  <a:pt x="10645" y="5867"/>
                  <a:pt x="10651" y="5867"/>
                </a:cubicBezTo>
                <a:cubicBezTo>
                  <a:pt x="10651" y="5867"/>
                  <a:pt x="10651" y="5878"/>
                  <a:pt x="10657" y="5878"/>
                </a:cubicBezTo>
                <a:cubicBezTo>
                  <a:pt x="10657" y="5878"/>
                  <a:pt x="10657" y="5867"/>
                  <a:pt x="10662" y="5867"/>
                </a:cubicBezTo>
                <a:cubicBezTo>
                  <a:pt x="10662" y="5867"/>
                  <a:pt x="10662" y="5867"/>
                  <a:pt x="10662" y="5857"/>
                </a:cubicBezTo>
                <a:cubicBezTo>
                  <a:pt x="10668" y="5846"/>
                  <a:pt x="10657" y="5846"/>
                  <a:pt x="10657" y="5846"/>
                </a:cubicBezTo>
                <a:cubicBezTo>
                  <a:pt x="10657" y="5835"/>
                  <a:pt x="10662" y="5835"/>
                  <a:pt x="10662" y="5846"/>
                </a:cubicBezTo>
                <a:cubicBezTo>
                  <a:pt x="10662" y="5846"/>
                  <a:pt x="10668" y="5846"/>
                  <a:pt x="10668" y="5857"/>
                </a:cubicBezTo>
                <a:cubicBezTo>
                  <a:pt x="10668" y="5867"/>
                  <a:pt x="10662" y="5867"/>
                  <a:pt x="10662" y="5878"/>
                </a:cubicBezTo>
                <a:cubicBezTo>
                  <a:pt x="10657" y="5878"/>
                  <a:pt x="10657" y="5889"/>
                  <a:pt x="10657" y="5900"/>
                </a:cubicBezTo>
                <a:cubicBezTo>
                  <a:pt x="10657" y="5900"/>
                  <a:pt x="10657" y="5900"/>
                  <a:pt x="10657" y="5910"/>
                </a:cubicBezTo>
                <a:cubicBezTo>
                  <a:pt x="10657" y="5910"/>
                  <a:pt x="10657" y="5910"/>
                  <a:pt x="10657" y="5921"/>
                </a:cubicBezTo>
                <a:cubicBezTo>
                  <a:pt x="10657" y="5921"/>
                  <a:pt x="10657" y="5921"/>
                  <a:pt x="10657" y="5932"/>
                </a:cubicBezTo>
                <a:cubicBezTo>
                  <a:pt x="10657" y="5932"/>
                  <a:pt x="10657" y="5932"/>
                  <a:pt x="10657" y="5932"/>
                </a:cubicBezTo>
                <a:cubicBezTo>
                  <a:pt x="10662" y="5943"/>
                  <a:pt x="10657" y="5953"/>
                  <a:pt x="10662" y="5964"/>
                </a:cubicBezTo>
                <a:cubicBezTo>
                  <a:pt x="10668" y="5964"/>
                  <a:pt x="10668" y="5975"/>
                  <a:pt x="10668" y="5986"/>
                </a:cubicBezTo>
                <a:cubicBezTo>
                  <a:pt x="10668" y="5996"/>
                  <a:pt x="10668" y="6007"/>
                  <a:pt x="10668" y="6018"/>
                </a:cubicBezTo>
                <a:cubicBezTo>
                  <a:pt x="10673" y="6018"/>
                  <a:pt x="10673" y="6018"/>
                  <a:pt x="10679" y="6029"/>
                </a:cubicBezTo>
                <a:cubicBezTo>
                  <a:pt x="10679" y="6039"/>
                  <a:pt x="10679" y="6050"/>
                  <a:pt x="10685" y="6050"/>
                </a:cubicBezTo>
                <a:cubicBezTo>
                  <a:pt x="10690" y="6061"/>
                  <a:pt x="10690" y="6082"/>
                  <a:pt x="10702" y="6093"/>
                </a:cubicBezTo>
                <a:cubicBezTo>
                  <a:pt x="10707" y="6093"/>
                  <a:pt x="10707" y="6104"/>
                  <a:pt x="10707" y="6104"/>
                </a:cubicBezTo>
                <a:cubicBezTo>
                  <a:pt x="10713" y="6115"/>
                  <a:pt x="10713" y="6125"/>
                  <a:pt x="10718" y="6125"/>
                </a:cubicBezTo>
                <a:cubicBezTo>
                  <a:pt x="10718" y="6125"/>
                  <a:pt x="10718" y="6136"/>
                  <a:pt x="10724" y="6136"/>
                </a:cubicBezTo>
                <a:cubicBezTo>
                  <a:pt x="10724" y="6136"/>
                  <a:pt x="10724" y="6136"/>
                  <a:pt x="10730" y="6136"/>
                </a:cubicBezTo>
                <a:cubicBezTo>
                  <a:pt x="10730" y="6147"/>
                  <a:pt x="10735" y="6158"/>
                  <a:pt x="10730" y="6158"/>
                </a:cubicBezTo>
                <a:cubicBezTo>
                  <a:pt x="10730" y="6168"/>
                  <a:pt x="10724" y="6168"/>
                  <a:pt x="10718" y="6168"/>
                </a:cubicBezTo>
                <a:cubicBezTo>
                  <a:pt x="10718" y="6168"/>
                  <a:pt x="10713" y="6168"/>
                  <a:pt x="10713" y="6168"/>
                </a:cubicBezTo>
                <a:cubicBezTo>
                  <a:pt x="10713" y="6179"/>
                  <a:pt x="10718" y="6179"/>
                  <a:pt x="10718" y="6179"/>
                </a:cubicBezTo>
                <a:cubicBezTo>
                  <a:pt x="10718" y="6179"/>
                  <a:pt x="10724" y="6190"/>
                  <a:pt x="10718" y="6201"/>
                </a:cubicBezTo>
                <a:cubicBezTo>
                  <a:pt x="10718" y="6211"/>
                  <a:pt x="10713" y="6201"/>
                  <a:pt x="10707" y="6190"/>
                </a:cubicBezTo>
                <a:cubicBezTo>
                  <a:pt x="10707" y="6190"/>
                  <a:pt x="10702" y="6201"/>
                  <a:pt x="10707" y="6201"/>
                </a:cubicBezTo>
                <a:cubicBezTo>
                  <a:pt x="10707" y="6211"/>
                  <a:pt x="10713" y="6211"/>
                  <a:pt x="10713" y="6222"/>
                </a:cubicBezTo>
                <a:cubicBezTo>
                  <a:pt x="10713" y="6233"/>
                  <a:pt x="10713" y="6233"/>
                  <a:pt x="10718" y="6244"/>
                </a:cubicBezTo>
                <a:cubicBezTo>
                  <a:pt x="10718" y="6254"/>
                  <a:pt x="10724" y="6254"/>
                  <a:pt x="10724" y="6265"/>
                </a:cubicBezTo>
                <a:cubicBezTo>
                  <a:pt x="10724" y="6265"/>
                  <a:pt x="10724" y="6276"/>
                  <a:pt x="10730" y="6287"/>
                </a:cubicBezTo>
                <a:cubicBezTo>
                  <a:pt x="10730" y="6287"/>
                  <a:pt x="10730" y="6287"/>
                  <a:pt x="10735" y="6287"/>
                </a:cubicBezTo>
                <a:cubicBezTo>
                  <a:pt x="10735" y="6297"/>
                  <a:pt x="10735" y="6297"/>
                  <a:pt x="10735" y="6297"/>
                </a:cubicBezTo>
                <a:cubicBezTo>
                  <a:pt x="10741" y="6297"/>
                  <a:pt x="10741" y="6297"/>
                  <a:pt x="10741" y="6308"/>
                </a:cubicBezTo>
                <a:cubicBezTo>
                  <a:pt x="10741" y="6308"/>
                  <a:pt x="10735" y="6308"/>
                  <a:pt x="10735" y="6308"/>
                </a:cubicBezTo>
                <a:cubicBezTo>
                  <a:pt x="10735" y="6319"/>
                  <a:pt x="10735" y="6340"/>
                  <a:pt x="10730" y="6340"/>
                </a:cubicBezTo>
                <a:cubicBezTo>
                  <a:pt x="10730" y="6351"/>
                  <a:pt x="10730" y="6351"/>
                  <a:pt x="10724" y="6351"/>
                </a:cubicBezTo>
                <a:cubicBezTo>
                  <a:pt x="10724" y="6362"/>
                  <a:pt x="10730" y="6362"/>
                  <a:pt x="10730" y="6362"/>
                </a:cubicBezTo>
                <a:cubicBezTo>
                  <a:pt x="10730" y="6351"/>
                  <a:pt x="10735" y="6351"/>
                  <a:pt x="10735" y="6351"/>
                </a:cubicBezTo>
                <a:cubicBezTo>
                  <a:pt x="10741" y="6351"/>
                  <a:pt x="10747" y="6351"/>
                  <a:pt x="10747" y="6362"/>
                </a:cubicBezTo>
                <a:cubicBezTo>
                  <a:pt x="10752" y="6362"/>
                  <a:pt x="10758" y="6362"/>
                  <a:pt x="10763" y="6362"/>
                </a:cubicBezTo>
                <a:cubicBezTo>
                  <a:pt x="10763" y="6362"/>
                  <a:pt x="10769" y="6373"/>
                  <a:pt x="10775" y="6362"/>
                </a:cubicBezTo>
                <a:cubicBezTo>
                  <a:pt x="10780" y="6362"/>
                  <a:pt x="10780" y="6362"/>
                  <a:pt x="10786" y="6362"/>
                </a:cubicBezTo>
                <a:cubicBezTo>
                  <a:pt x="10792" y="6351"/>
                  <a:pt x="10797" y="6351"/>
                  <a:pt x="10797" y="6351"/>
                </a:cubicBezTo>
                <a:cubicBezTo>
                  <a:pt x="10803" y="6362"/>
                  <a:pt x="10808" y="6362"/>
                  <a:pt x="10814" y="6362"/>
                </a:cubicBezTo>
                <a:cubicBezTo>
                  <a:pt x="10814" y="6362"/>
                  <a:pt x="10820" y="6351"/>
                  <a:pt x="10820" y="6340"/>
                </a:cubicBezTo>
                <a:cubicBezTo>
                  <a:pt x="10820" y="6340"/>
                  <a:pt x="10825" y="6319"/>
                  <a:pt x="10825" y="6319"/>
                </a:cubicBezTo>
                <a:cubicBezTo>
                  <a:pt x="10825" y="6308"/>
                  <a:pt x="10820" y="6308"/>
                  <a:pt x="10820" y="6308"/>
                </a:cubicBezTo>
                <a:cubicBezTo>
                  <a:pt x="10820" y="6297"/>
                  <a:pt x="10820" y="6297"/>
                  <a:pt x="10820" y="6287"/>
                </a:cubicBezTo>
                <a:cubicBezTo>
                  <a:pt x="10820" y="6287"/>
                  <a:pt x="10820" y="6276"/>
                  <a:pt x="10820" y="6265"/>
                </a:cubicBezTo>
                <a:cubicBezTo>
                  <a:pt x="10820" y="6265"/>
                  <a:pt x="10820" y="6254"/>
                  <a:pt x="10825" y="6254"/>
                </a:cubicBezTo>
                <a:cubicBezTo>
                  <a:pt x="10825" y="6254"/>
                  <a:pt x="10825" y="6254"/>
                  <a:pt x="10825" y="6244"/>
                </a:cubicBezTo>
                <a:cubicBezTo>
                  <a:pt x="10831" y="6244"/>
                  <a:pt x="10837" y="6244"/>
                  <a:pt x="10842" y="6233"/>
                </a:cubicBezTo>
                <a:cubicBezTo>
                  <a:pt x="10842" y="6233"/>
                  <a:pt x="10848" y="6233"/>
                  <a:pt x="10848" y="6233"/>
                </a:cubicBezTo>
                <a:cubicBezTo>
                  <a:pt x="10853" y="6222"/>
                  <a:pt x="10853" y="6233"/>
                  <a:pt x="10859" y="6233"/>
                </a:cubicBezTo>
                <a:cubicBezTo>
                  <a:pt x="10865" y="6233"/>
                  <a:pt x="10870" y="6222"/>
                  <a:pt x="10882" y="6222"/>
                </a:cubicBezTo>
                <a:cubicBezTo>
                  <a:pt x="10887" y="6222"/>
                  <a:pt x="10887" y="6222"/>
                  <a:pt x="10887" y="6222"/>
                </a:cubicBezTo>
                <a:cubicBezTo>
                  <a:pt x="10893" y="6211"/>
                  <a:pt x="10893" y="6211"/>
                  <a:pt x="10893" y="6211"/>
                </a:cubicBezTo>
                <a:cubicBezTo>
                  <a:pt x="10898" y="6211"/>
                  <a:pt x="10904" y="6211"/>
                  <a:pt x="10910" y="6211"/>
                </a:cubicBezTo>
                <a:cubicBezTo>
                  <a:pt x="10910" y="6222"/>
                  <a:pt x="10915" y="6222"/>
                  <a:pt x="10915" y="6233"/>
                </a:cubicBezTo>
                <a:cubicBezTo>
                  <a:pt x="10921" y="6233"/>
                  <a:pt x="10921" y="6233"/>
                  <a:pt x="10921" y="6233"/>
                </a:cubicBezTo>
                <a:cubicBezTo>
                  <a:pt x="10927" y="6222"/>
                  <a:pt x="10927" y="6222"/>
                  <a:pt x="10927" y="6222"/>
                </a:cubicBezTo>
                <a:cubicBezTo>
                  <a:pt x="10927" y="6211"/>
                  <a:pt x="10932" y="6201"/>
                  <a:pt x="10932" y="6201"/>
                </a:cubicBezTo>
                <a:cubicBezTo>
                  <a:pt x="10938" y="6190"/>
                  <a:pt x="10938" y="6168"/>
                  <a:pt x="10943" y="6158"/>
                </a:cubicBezTo>
                <a:cubicBezTo>
                  <a:pt x="10949" y="6158"/>
                  <a:pt x="10949" y="6147"/>
                  <a:pt x="10949" y="6136"/>
                </a:cubicBezTo>
                <a:cubicBezTo>
                  <a:pt x="10955" y="6136"/>
                  <a:pt x="10955" y="6125"/>
                  <a:pt x="10955" y="6115"/>
                </a:cubicBezTo>
                <a:cubicBezTo>
                  <a:pt x="10960" y="6115"/>
                  <a:pt x="10960" y="6104"/>
                  <a:pt x="10960" y="6093"/>
                </a:cubicBezTo>
                <a:cubicBezTo>
                  <a:pt x="10955" y="6082"/>
                  <a:pt x="10955" y="6082"/>
                  <a:pt x="10960" y="6072"/>
                </a:cubicBezTo>
                <a:cubicBezTo>
                  <a:pt x="10960" y="6061"/>
                  <a:pt x="10966" y="6061"/>
                  <a:pt x="10966" y="6050"/>
                </a:cubicBezTo>
                <a:cubicBezTo>
                  <a:pt x="10966" y="6050"/>
                  <a:pt x="10966" y="6050"/>
                  <a:pt x="10960" y="6050"/>
                </a:cubicBezTo>
                <a:cubicBezTo>
                  <a:pt x="10960" y="6039"/>
                  <a:pt x="10960" y="6039"/>
                  <a:pt x="10960" y="6029"/>
                </a:cubicBezTo>
                <a:cubicBezTo>
                  <a:pt x="10960" y="6018"/>
                  <a:pt x="10960" y="6018"/>
                  <a:pt x="10966" y="6007"/>
                </a:cubicBezTo>
                <a:cubicBezTo>
                  <a:pt x="10972" y="6007"/>
                  <a:pt x="10972" y="5996"/>
                  <a:pt x="10972" y="5986"/>
                </a:cubicBezTo>
                <a:cubicBezTo>
                  <a:pt x="10972" y="5975"/>
                  <a:pt x="10966" y="5975"/>
                  <a:pt x="10966" y="5964"/>
                </a:cubicBezTo>
                <a:cubicBezTo>
                  <a:pt x="10966" y="5964"/>
                  <a:pt x="10972" y="5953"/>
                  <a:pt x="10972" y="5953"/>
                </a:cubicBezTo>
                <a:cubicBezTo>
                  <a:pt x="10972" y="5953"/>
                  <a:pt x="10972" y="5953"/>
                  <a:pt x="10977" y="5953"/>
                </a:cubicBezTo>
                <a:cubicBezTo>
                  <a:pt x="10977" y="5943"/>
                  <a:pt x="10972" y="5932"/>
                  <a:pt x="10972" y="5921"/>
                </a:cubicBezTo>
                <a:cubicBezTo>
                  <a:pt x="10972" y="5921"/>
                  <a:pt x="10966" y="5921"/>
                  <a:pt x="10966" y="5921"/>
                </a:cubicBezTo>
                <a:cubicBezTo>
                  <a:pt x="10966" y="5910"/>
                  <a:pt x="10966" y="5910"/>
                  <a:pt x="10972" y="5910"/>
                </a:cubicBezTo>
                <a:cubicBezTo>
                  <a:pt x="10972" y="5910"/>
                  <a:pt x="10972" y="5910"/>
                  <a:pt x="10972" y="5910"/>
                </a:cubicBezTo>
                <a:cubicBezTo>
                  <a:pt x="10972" y="5921"/>
                  <a:pt x="10977" y="5921"/>
                  <a:pt x="10983" y="5910"/>
                </a:cubicBezTo>
                <a:cubicBezTo>
                  <a:pt x="10983" y="5910"/>
                  <a:pt x="10966" y="5900"/>
                  <a:pt x="10977" y="5889"/>
                </a:cubicBezTo>
                <a:cubicBezTo>
                  <a:pt x="10977" y="5878"/>
                  <a:pt x="10983" y="5878"/>
                  <a:pt x="10983" y="5878"/>
                </a:cubicBezTo>
                <a:cubicBezTo>
                  <a:pt x="10983" y="5878"/>
                  <a:pt x="10983" y="5867"/>
                  <a:pt x="10983" y="5867"/>
                </a:cubicBezTo>
                <a:cubicBezTo>
                  <a:pt x="10983" y="5857"/>
                  <a:pt x="10983" y="5846"/>
                  <a:pt x="10977" y="5846"/>
                </a:cubicBezTo>
                <a:cubicBezTo>
                  <a:pt x="10977" y="5835"/>
                  <a:pt x="10977" y="5824"/>
                  <a:pt x="10972" y="5824"/>
                </a:cubicBezTo>
                <a:cubicBezTo>
                  <a:pt x="10972" y="5824"/>
                  <a:pt x="10966" y="5824"/>
                  <a:pt x="10966" y="5814"/>
                </a:cubicBezTo>
                <a:cubicBezTo>
                  <a:pt x="10960" y="5814"/>
                  <a:pt x="10966" y="5814"/>
                  <a:pt x="10966" y="5814"/>
                </a:cubicBezTo>
                <a:cubicBezTo>
                  <a:pt x="10972" y="5814"/>
                  <a:pt x="10972" y="5814"/>
                  <a:pt x="10972" y="5814"/>
                </a:cubicBezTo>
                <a:cubicBezTo>
                  <a:pt x="10977" y="5814"/>
                  <a:pt x="10977" y="5824"/>
                  <a:pt x="10977" y="5824"/>
                </a:cubicBezTo>
                <a:cubicBezTo>
                  <a:pt x="10983" y="5824"/>
                  <a:pt x="10983" y="5824"/>
                  <a:pt x="10983" y="5824"/>
                </a:cubicBezTo>
                <a:cubicBezTo>
                  <a:pt x="10988" y="5814"/>
                  <a:pt x="10988" y="5814"/>
                  <a:pt x="10988" y="5814"/>
                </a:cubicBezTo>
                <a:cubicBezTo>
                  <a:pt x="10994" y="5803"/>
                  <a:pt x="10983" y="5803"/>
                  <a:pt x="10983" y="5803"/>
                </a:cubicBezTo>
                <a:cubicBezTo>
                  <a:pt x="10983" y="5792"/>
                  <a:pt x="10983" y="5792"/>
                  <a:pt x="10977" y="5792"/>
                </a:cubicBezTo>
                <a:cubicBezTo>
                  <a:pt x="10977" y="5792"/>
                  <a:pt x="10977" y="5792"/>
                  <a:pt x="10972" y="5792"/>
                </a:cubicBezTo>
                <a:cubicBezTo>
                  <a:pt x="10972" y="5792"/>
                  <a:pt x="10966" y="5792"/>
                  <a:pt x="10972" y="5781"/>
                </a:cubicBezTo>
                <a:cubicBezTo>
                  <a:pt x="10972" y="5781"/>
                  <a:pt x="10972" y="5781"/>
                  <a:pt x="10977" y="5781"/>
                </a:cubicBezTo>
                <a:cubicBezTo>
                  <a:pt x="10977" y="5781"/>
                  <a:pt x="10983" y="5781"/>
                  <a:pt x="10988" y="5781"/>
                </a:cubicBezTo>
                <a:cubicBezTo>
                  <a:pt x="10988" y="5781"/>
                  <a:pt x="10994" y="5781"/>
                  <a:pt x="10994" y="5781"/>
                </a:cubicBezTo>
                <a:cubicBezTo>
                  <a:pt x="10994" y="5781"/>
                  <a:pt x="10994" y="5781"/>
                  <a:pt x="11000" y="5771"/>
                </a:cubicBezTo>
                <a:cubicBezTo>
                  <a:pt x="11000" y="5771"/>
                  <a:pt x="11005" y="5771"/>
                  <a:pt x="11005" y="5771"/>
                </a:cubicBezTo>
                <a:cubicBezTo>
                  <a:pt x="11011" y="5771"/>
                  <a:pt x="11017" y="5771"/>
                  <a:pt x="11022" y="5760"/>
                </a:cubicBezTo>
                <a:cubicBezTo>
                  <a:pt x="11022" y="5760"/>
                  <a:pt x="11022" y="5760"/>
                  <a:pt x="11028" y="5760"/>
                </a:cubicBezTo>
                <a:cubicBezTo>
                  <a:pt x="11028" y="5760"/>
                  <a:pt x="11028" y="5749"/>
                  <a:pt x="11028" y="5749"/>
                </a:cubicBezTo>
                <a:cubicBezTo>
                  <a:pt x="11028" y="5739"/>
                  <a:pt x="11033" y="5739"/>
                  <a:pt x="11033" y="5739"/>
                </a:cubicBezTo>
                <a:cubicBezTo>
                  <a:pt x="11033" y="5728"/>
                  <a:pt x="11033" y="5728"/>
                  <a:pt x="11039" y="5728"/>
                </a:cubicBezTo>
                <a:cubicBezTo>
                  <a:pt x="11039" y="5728"/>
                  <a:pt x="11039" y="5717"/>
                  <a:pt x="11039" y="5717"/>
                </a:cubicBezTo>
                <a:cubicBezTo>
                  <a:pt x="11039" y="5717"/>
                  <a:pt x="11039" y="5706"/>
                  <a:pt x="11039" y="5706"/>
                </a:cubicBezTo>
                <a:cubicBezTo>
                  <a:pt x="11045" y="5706"/>
                  <a:pt x="11045" y="5717"/>
                  <a:pt x="11045" y="5717"/>
                </a:cubicBezTo>
                <a:cubicBezTo>
                  <a:pt x="11045" y="5728"/>
                  <a:pt x="11045" y="5728"/>
                  <a:pt x="11045" y="5739"/>
                </a:cubicBezTo>
                <a:cubicBezTo>
                  <a:pt x="11045" y="5739"/>
                  <a:pt x="11045" y="5739"/>
                  <a:pt x="11045" y="5739"/>
                </a:cubicBezTo>
                <a:cubicBezTo>
                  <a:pt x="11050" y="5749"/>
                  <a:pt x="11045" y="5749"/>
                  <a:pt x="11050" y="5749"/>
                </a:cubicBezTo>
                <a:cubicBezTo>
                  <a:pt x="11056" y="5749"/>
                  <a:pt x="11056" y="5728"/>
                  <a:pt x="11056" y="5728"/>
                </a:cubicBezTo>
                <a:cubicBezTo>
                  <a:pt x="11062" y="5728"/>
                  <a:pt x="11062" y="5728"/>
                  <a:pt x="11062" y="5717"/>
                </a:cubicBezTo>
                <a:cubicBezTo>
                  <a:pt x="11067" y="5717"/>
                  <a:pt x="11067" y="5717"/>
                  <a:pt x="11073" y="5706"/>
                </a:cubicBezTo>
                <a:cubicBezTo>
                  <a:pt x="11073" y="5706"/>
                  <a:pt x="11073" y="5706"/>
                  <a:pt x="11079" y="5706"/>
                </a:cubicBezTo>
                <a:cubicBezTo>
                  <a:pt x="11079" y="5696"/>
                  <a:pt x="11079" y="5696"/>
                  <a:pt x="11084" y="5696"/>
                </a:cubicBezTo>
                <a:cubicBezTo>
                  <a:pt x="11084" y="5696"/>
                  <a:pt x="11090" y="5696"/>
                  <a:pt x="11090" y="5685"/>
                </a:cubicBezTo>
                <a:cubicBezTo>
                  <a:pt x="11090" y="5685"/>
                  <a:pt x="11084" y="5685"/>
                  <a:pt x="11084" y="5674"/>
                </a:cubicBezTo>
                <a:cubicBezTo>
                  <a:pt x="11084" y="5674"/>
                  <a:pt x="11084" y="5674"/>
                  <a:pt x="11084" y="5663"/>
                </a:cubicBezTo>
                <a:cubicBezTo>
                  <a:pt x="11084" y="5663"/>
                  <a:pt x="11090" y="5663"/>
                  <a:pt x="11090" y="5674"/>
                </a:cubicBezTo>
                <a:cubicBezTo>
                  <a:pt x="11090" y="5674"/>
                  <a:pt x="11095" y="5674"/>
                  <a:pt x="11095" y="5674"/>
                </a:cubicBezTo>
                <a:cubicBezTo>
                  <a:pt x="11101" y="5674"/>
                  <a:pt x="11107" y="5663"/>
                  <a:pt x="11101" y="5663"/>
                </a:cubicBezTo>
                <a:cubicBezTo>
                  <a:pt x="11101" y="5653"/>
                  <a:pt x="11101" y="5653"/>
                  <a:pt x="11095" y="5653"/>
                </a:cubicBezTo>
                <a:cubicBezTo>
                  <a:pt x="11095" y="5653"/>
                  <a:pt x="11095" y="5653"/>
                  <a:pt x="11095" y="5653"/>
                </a:cubicBezTo>
                <a:cubicBezTo>
                  <a:pt x="11090" y="5642"/>
                  <a:pt x="11090" y="5642"/>
                  <a:pt x="11084" y="5642"/>
                </a:cubicBezTo>
                <a:cubicBezTo>
                  <a:pt x="11084" y="5642"/>
                  <a:pt x="11084" y="5642"/>
                  <a:pt x="11084" y="5653"/>
                </a:cubicBezTo>
                <a:cubicBezTo>
                  <a:pt x="11084" y="5653"/>
                  <a:pt x="11079" y="5653"/>
                  <a:pt x="11079" y="5653"/>
                </a:cubicBezTo>
                <a:cubicBezTo>
                  <a:pt x="11073" y="5642"/>
                  <a:pt x="11073" y="5653"/>
                  <a:pt x="11067" y="5653"/>
                </a:cubicBezTo>
                <a:cubicBezTo>
                  <a:pt x="11067" y="5653"/>
                  <a:pt x="11073" y="5642"/>
                  <a:pt x="11073" y="5642"/>
                </a:cubicBezTo>
                <a:cubicBezTo>
                  <a:pt x="11079" y="5642"/>
                  <a:pt x="11079" y="5642"/>
                  <a:pt x="11079" y="5631"/>
                </a:cubicBezTo>
                <a:cubicBezTo>
                  <a:pt x="11079" y="5631"/>
                  <a:pt x="11084" y="5620"/>
                  <a:pt x="11090" y="5610"/>
                </a:cubicBezTo>
                <a:cubicBezTo>
                  <a:pt x="11095" y="5610"/>
                  <a:pt x="11095" y="5610"/>
                  <a:pt x="11101" y="5599"/>
                </a:cubicBezTo>
                <a:cubicBezTo>
                  <a:pt x="11107" y="5599"/>
                  <a:pt x="11107" y="5588"/>
                  <a:pt x="11112" y="5588"/>
                </a:cubicBezTo>
                <a:cubicBezTo>
                  <a:pt x="11112" y="5588"/>
                  <a:pt x="11118" y="5588"/>
                  <a:pt x="11118" y="5588"/>
                </a:cubicBezTo>
                <a:cubicBezTo>
                  <a:pt x="11118" y="5577"/>
                  <a:pt x="11124" y="5588"/>
                  <a:pt x="11124" y="5577"/>
                </a:cubicBezTo>
                <a:cubicBezTo>
                  <a:pt x="11124" y="5577"/>
                  <a:pt x="11129" y="5577"/>
                  <a:pt x="11129" y="5577"/>
                </a:cubicBezTo>
                <a:cubicBezTo>
                  <a:pt x="11129" y="5577"/>
                  <a:pt x="11124" y="5567"/>
                  <a:pt x="11124" y="5567"/>
                </a:cubicBezTo>
                <a:cubicBezTo>
                  <a:pt x="11124" y="5556"/>
                  <a:pt x="11124" y="5545"/>
                  <a:pt x="11118" y="5545"/>
                </a:cubicBezTo>
                <a:cubicBezTo>
                  <a:pt x="11118" y="5534"/>
                  <a:pt x="11118" y="5534"/>
                  <a:pt x="11118" y="5534"/>
                </a:cubicBezTo>
                <a:cubicBezTo>
                  <a:pt x="11118" y="5524"/>
                  <a:pt x="11112" y="5524"/>
                  <a:pt x="11112" y="5524"/>
                </a:cubicBezTo>
                <a:cubicBezTo>
                  <a:pt x="11112" y="5513"/>
                  <a:pt x="11107" y="5513"/>
                  <a:pt x="11101" y="5513"/>
                </a:cubicBezTo>
                <a:cubicBezTo>
                  <a:pt x="11095" y="5513"/>
                  <a:pt x="11095" y="5502"/>
                  <a:pt x="11095" y="5491"/>
                </a:cubicBezTo>
                <a:cubicBezTo>
                  <a:pt x="11095" y="5481"/>
                  <a:pt x="11095" y="5481"/>
                  <a:pt x="11090" y="5470"/>
                </a:cubicBezTo>
                <a:cubicBezTo>
                  <a:pt x="11084" y="5459"/>
                  <a:pt x="11073" y="5459"/>
                  <a:pt x="11067" y="5438"/>
                </a:cubicBezTo>
                <a:cubicBezTo>
                  <a:pt x="11062" y="5427"/>
                  <a:pt x="11056" y="5405"/>
                  <a:pt x="11050" y="5427"/>
                </a:cubicBezTo>
                <a:cubicBezTo>
                  <a:pt x="11045" y="5438"/>
                  <a:pt x="11039" y="5438"/>
                  <a:pt x="11039" y="5438"/>
                </a:cubicBezTo>
                <a:cubicBezTo>
                  <a:pt x="11033" y="5438"/>
                  <a:pt x="11028" y="5427"/>
                  <a:pt x="11028" y="5427"/>
                </a:cubicBezTo>
                <a:cubicBezTo>
                  <a:pt x="11022" y="5416"/>
                  <a:pt x="11022" y="5416"/>
                  <a:pt x="11017" y="5416"/>
                </a:cubicBezTo>
                <a:cubicBezTo>
                  <a:pt x="11017" y="5405"/>
                  <a:pt x="11005" y="5405"/>
                  <a:pt x="11011" y="5405"/>
                </a:cubicBezTo>
                <a:cubicBezTo>
                  <a:pt x="11017" y="5405"/>
                  <a:pt x="11017" y="5405"/>
                  <a:pt x="11017" y="5395"/>
                </a:cubicBezTo>
                <a:cubicBezTo>
                  <a:pt x="11017" y="5395"/>
                  <a:pt x="11011" y="5384"/>
                  <a:pt x="11011" y="5384"/>
                </a:cubicBezTo>
                <a:cubicBezTo>
                  <a:pt x="11011" y="5384"/>
                  <a:pt x="11011" y="5384"/>
                  <a:pt x="11005" y="5373"/>
                </a:cubicBezTo>
                <a:cubicBezTo>
                  <a:pt x="11005" y="5373"/>
                  <a:pt x="11005" y="5362"/>
                  <a:pt x="11005" y="5362"/>
                </a:cubicBezTo>
                <a:cubicBezTo>
                  <a:pt x="11005" y="5362"/>
                  <a:pt x="11005" y="5352"/>
                  <a:pt x="11000" y="5352"/>
                </a:cubicBezTo>
                <a:cubicBezTo>
                  <a:pt x="11000" y="5341"/>
                  <a:pt x="11000" y="5319"/>
                  <a:pt x="11000" y="5309"/>
                </a:cubicBezTo>
                <a:cubicBezTo>
                  <a:pt x="11000" y="5309"/>
                  <a:pt x="11000" y="5309"/>
                  <a:pt x="11000" y="5298"/>
                </a:cubicBezTo>
                <a:cubicBezTo>
                  <a:pt x="11005" y="5298"/>
                  <a:pt x="11005" y="5298"/>
                  <a:pt x="11005" y="5298"/>
                </a:cubicBezTo>
                <a:cubicBezTo>
                  <a:pt x="11011" y="5298"/>
                  <a:pt x="11005" y="5287"/>
                  <a:pt x="11005" y="5287"/>
                </a:cubicBezTo>
                <a:cubicBezTo>
                  <a:pt x="11005" y="5287"/>
                  <a:pt x="11005" y="5287"/>
                  <a:pt x="11000" y="5276"/>
                </a:cubicBezTo>
                <a:cubicBezTo>
                  <a:pt x="11000" y="5276"/>
                  <a:pt x="11000" y="5266"/>
                  <a:pt x="11000" y="5266"/>
                </a:cubicBezTo>
                <a:cubicBezTo>
                  <a:pt x="11000" y="5266"/>
                  <a:pt x="11000" y="5255"/>
                  <a:pt x="11000" y="5255"/>
                </a:cubicBezTo>
                <a:cubicBezTo>
                  <a:pt x="11000" y="5244"/>
                  <a:pt x="11005" y="5255"/>
                  <a:pt x="11005" y="5244"/>
                </a:cubicBezTo>
                <a:cubicBezTo>
                  <a:pt x="11011" y="5233"/>
                  <a:pt x="11000" y="5233"/>
                  <a:pt x="11005" y="5223"/>
                </a:cubicBezTo>
                <a:cubicBezTo>
                  <a:pt x="11005" y="5212"/>
                  <a:pt x="11011" y="5212"/>
                  <a:pt x="11011" y="5212"/>
                </a:cubicBezTo>
                <a:cubicBezTo>
                  <a:pt x="11017" y="5223"/>
                  <a:pt x="11017" y="5223"/>
                  <a:pt x="11017" y="5223"/>
                </a:cubicBezTo>
                <a:cubicBezTo>
                  <a:pt x="11022" y="5223"/>
                  <a:pt x="11022" y="5223"/>
                  <a:pt x="11022" y="5233"/>
                </a:cubicBezTo>
                <a:cubicBezTo>
                  <a:pt x="11022" y="5233"/>
                  <a:pt x="11028" y="5233"/>
                  <a:pt x="11022" y="5233"/>
                </a:cubicBezTo>
                <a:cubicBezTo>
                  <a:pt x="11022" y="5223"/>
                  <a:pt x="11022" y="5223"/>
                  <a:pt x="11022" y="5223"/>
                </a:cubicBezTo>
                <a:cubicBezTo>
                  <a:pt x="11017" y="5212"/>
                  <a:pt x="11017" y="5212"/>
                  <a:pt x="11017" y="5212"/>
                </a:cubicBezTo>
                <a:cubicBezTo>
                  <a:pt x="11017" y="5201"/>
                  <a:pt x="11017" y="5201"/>
                  <a:pt x="11017" y="5201"/>
                </a:cubicBezTo>
                <a:cubicBezTo>
                  <a:pt x="11011" y="5190"/>
                  <a:pt x="11017" y="5180"/>
                  <a:pt x="11017" y="5180"/>
                </a:cubicBezTo>
                <a:cubicBezTo>
                  <a:pt x="11017" y="5169"/>
                  <a:pt x="11017" y="5169"/>
                  <a:pt x="11022" y="5169"/>
                </a:cubicBezTo>
                <a:cubicBezTo>
                  <a:pt x="11022" y="5158"/>
                  <a:pt x="11022" y="5158"/>
                  <a:pt x="11022" y="5158"/>
                </a:cubicBezTo>
                <a:cubicBezTo>
                  <a:pt x="11022" y="5147"/>
                  <a:pt x="11028" y="5137"/>
                  <a:pt x="11028" y="5126"/>
                </a:cubicBezTo>
                <a:cubicBezTo>
                  <a:pt x="11028" y="5126"/>
                  <a:pt x="11028" y="5115"/>
                  <a:pt x="11028" y="5104"/>
                </a:cubicBezTo>
                <a:cubicBezTo>
                  <a:pt x="11022" y="5104"/>
                  <a:pt x="11022" y="5104"/>
                  <a:pt x="11022" y="5094"/>
                </a:cubicBezTo>
                <a:cubicBezTo>
                  <a:pt x="11017" y="5094"/>
                  <a:pt x="11017" y="5094"/>
                  <a:pt x="11017" y="5083"/>
                </a:cubicBezTo>
                <a:cubicBezTo>
                  <a:pt x="11017" y="5083"/>
                  <a:pt x="11017" y="5072"/>
                  <a:pt x="11022" y="5072"/>
                </a:cubicBezTo>
                <a:cubicBezTo>
                  <a:pt x="11022" y="5072"/>
                  <a:pt x="11022" y="5072"/>
                  <a:pt x="11028" y="5072"/>
                </a:cubicBezTo>
                <a:cubicBezTo>
                  <a:pt x="11028" y="5083"/>
                  <a:pt x="11033" y="5083"/>
                  <a:pt x="11039" y="5083"/>
                </a:cubicBezTo>
                <a:cubicBezTo>
                  <a:pt x="11039" y="5072"/>
                  <a:pt x="11045" y="5072"/>
                  <a:pt x="11045" y="5061"/>
                </a:cubicBezTo>
                <a:cubicBezTo>
                  <a:pt x="11050" y="5061"/>
                  <a:pt x="11050" y="5051"/>
                  <a:pt x="11050" y="5051"/>
                </a:cubicBezTo>
                <a:cubicBezTo>
                  <a:pt x="11050" y="5051"/>
                  <a:pt x="11050" y="5040"/>
                  <a:pt x="11050" y="5040"/>
                </a:cubicBezTo>
                <a:cubicBezTo>
                  <a:pt x="11050" y="5029"/>
                  <a:pt x="11056" y="5019"/>
                  <a:pt x="11056" y="5019"/>
                </a:cubicBezTo>
                <a:cubicBezTo>
                  <a:pt x="11056" y="5008"/>
                  <a:pt x="11056" y="5008"/>
                  <a:pt x="11050" y="5008"/>
                </a:cubicBezTo>
                <a:cubicBezTo>
                  <a:pt x="11050" y="4997"/>
                  <a:pt x="11050" y="4997"/>
                  <a:pt x="11050" y="4997"/>
                </a:cubicBezTo>
                <a:cubicBezTo>
                  <a:pt x="11050" y="4986"/>
                  <a:pt x="11045" y="4986"/>
                  <a:pt x="11045" y="4976"/>
                </a:cubicBezTo>
                <a:cubicBezTo>
                  <a:pt x="11045" y="4976"/>
                  <a:pt x="11039" y="4976"/>
                  <a:pt x="11039" y="4965"/>
                </a:cubicBezTo>
                <a:cubicBezTo>
                  <a:pt x="11045" y="4965"/>
                  <a:pt x="11045" y="4976"/>
                  <a:pt x="11050" y="4986"/>
                </a:cubicBezTo>
                <a:cubicBezTo>
                  <a:pt x="11050" y="4986"/>
                  <a:pt x="11050" y="4986"/>
                  <a:pt x="11050" y="4986"/>
                </a:cubicBezTo>
                <a:cubicBezTo>
                  <a:pt x="11050" y="4997"/>
                  <a:pt x="11050" y="4997"/>
                  <a:pt x="11056" y="5008"/>
                </a:cubicBezTo>
                <a:cubicBezTo>
                  <a:pt x="11056" y="5008"/>
                  <a:pt x="11056" y="5008"/>
                  <a:pt x="11062" y="5008"/>
                </a:cubicBezTo>
                <a:cubicBezTo>
                  <a:pt x="11062" y="5008"/>
                  <a:pt x="11062" y="5008"/>
                  <a:pt x="11062" y="5008"/>
                </a:cubicBezTo>
                <a:cubicBezTo>
                  <a:pt x="11067" y="5019"/>
                  <a:pt x="11067" y="5019"/>
                  <a:pt x="11067" y="5008"/>
                </a:cubicBezTo>
                <a:cubicBezTo>
                  <a:pt x="11067" y="5008"/>
                  <a:pt x="11067" y="5008"/>
                  <a:pt x="11067" y="4997"/>
                </a:cubicBezTo>
                <a:cubicBezTo>
                  <a:pt x="11073" y="4997"/>
                  <a:pt x="11073" y="4997"/>
                  <a:pt x="11073" y="4986"/>
                </a:cubicBezTo>
                <a:cubicBezTo>
                  <a:pt x="11073" y="4986"/>
                  <a:pt x="11073" y="4986"/>
                  <a:pt x="11073" y="4976"/>
                </a:cubicBezTo>
                <a:cubicBezTo>
                  <a:pt x="11079" y="4965"/>
                  <a:pt x="11079" y="4965"/>
                  <a:pt x="11084" y="4965"/>
                </a:cubicBezTo>
                <a:cubicBezTo>
                  <a:pt x="11090" y="4965"/>
                  <a:pt x="11095" y="4954"/>
                  <a:pt x="11095" y="4954"/>
                </a:cubicBezTo>
                <a:cubicBezTo>
                  <a:pt x="11101" y="4943"/>
                  <a:pt x="11107" y="4943"/>
                  <a:pt x="11112" y="4943"/>
                </a:cubicBezTo>
                <a:cubicBezTo>
                  <a:pt x="11112" y="4933"/>
                  <a:pt x="11112" y="4933"/>
                  <a:pt x="11118" y="4933"/>
                </a:cubicBezTo>
                <a:cubicBezTo>
                  <a:pt x="11118" y="4933"/>
                  <a:pt x="11124" y="4933"/>
                  <a:pt x="11124" y="4933"/>
                </a:cubicBezTo>
                <a:cubicBezTo>
                  <a:pt x="11129" y="4933"/>
                  <a:pt x="11129" y="4933"/>
                  <a:pt x="11129" y="4933"/>
                </a:cubicBezTo>
                <a:cubicBezTo>
                  <a:pt x="11129" y="4922"/>
                  <a:pt x="11129" y="4922"/>
                  <a:pt x="11129" y="4922"/>
                </a:cubicBezTo>
                <a:cubicBezTo>
                  <a:pt x="11129" y="4911"/>
                  <a:pt x="11135" y="4911"/>
                  <a:pt x="11135" y="4900"/>
                </a:cubicBezTo>
                <a:cubicBezTo>
                  <a:pt x="11135" y="4900"/>
                  <a:pt x="11135" y="4900"/>
                  <a:pt x="11140" y="4890"/>
                </a:cubicBezTo>
                <a:cubicBezTo>
                  <a:pt x="11140" y="4890"/>
                  <a:pt x="11140" y="4890"/>
                  <a:pt x="11140" y="4879"/>
                </a:cubicBezTo>
                <a:cubicBezTo>
                  <a:pt x="11146" y="4879"/>
                  <a:pt x="11146" y="4879"/>
                  <a:pt x="11152" y="4890"/>
                </a:cubicBezTo>
                <a:cubicBezTo>
                  <a:pt x="11152" y="4890"/>
                  <a:pt x="11152" y="4890"/>
                  <a:pt x="11152" y="4890"/>
                </a:cubicBezTo>
                <a:cubicBezTo>
                  <a:pt x="11152" y="4890"/>
                  <a:pt x="11152" y="4890"/>
                  <a:pt x="11152" y="4890"/>
                </a:cubicBezTo>
                <a:cubicBezTo>
                  <a:pt x="11157" y="4890"/>
                  <a:pt x="11157" y="4890"/>
                  <a:pt x="11157" y="4879"/>
                </a:cubicBezTo>
                <a:cubicBezTo>
                  <a:pt x="11152" y="4879"/>
                  <a:pt x="11152" y="4879"/>
                  <a:pt x="11152" y="4868"/>
                </a:cubicBezTo>
                <a:cubicBezTo>
                  <a:pt x="11157" y="4868"/>
                  <a:pt x="11157" y="4879"/>
                  <a:pt x="11157" y="4879"/>
                </a:cubicBezTo>
                <a:cubicBezTo>
                  <a:pt x="11157" y="4879"/>
                  <a:pt x="11163" y="4879"/>
                  <a:pt x="11163" y="4879"/>
                </a:cubicBezTo>
                <a:cubicBezTo>
                  <a:pt x="11169" y="4890"/>
                  <a:pt x="11169" y="4890"/>
                  <a:pt x="11169" y="4890"/>
                </a:cubicBezTo>
                <a:cubicBezTo>
                  <a:pt x="11174" y="4879"/>
                  <a:pt x="11174" y="4879"/>
                  <a:pt x="11180" y="4868"/>
                </a:cubicBezTo>
                <a:cubicBezTo>
                  <a:pt x="11180" y="4868"/>
                  <a:pt x="11185" y="4868"/>
                  <a:pt x="11185" y="4857"/>
                </a:cubicBezTo>
                <a:cubicBezTo>
                  <a:pt x="11185" y="4857"/>
                  <a:pt x="11191" y="4857"/>
                  <a:pt x="11191" y="4847"/>
                </a:cubicBezTo>
                <a:cubicBezTo>
                  <a:pt x="11197" y="4847"/>
                  <a:pt x="11197" y="4847"/>
                  <a:pt x="11202" y="4836"/>
                </a:cubicBezTo>
                <a:cubicBezTo>
                  <a:pt x="11202" y="4836"/>
                  <a:pt x="11208" y="4836"/>
                  <a:pt x="11208" y="4836"/>
                </a:cubicBezTo>
                <a:cubicBezTo>
                  <a:pt x="11208" y="4836"/>
                  <a:pt x="11208" y="4836"/>
                  <a:pt x="11214" y="4836"/>
                </a:cubicBezTo>
                <a:cubicBezTo>
                  <a:pt x="11214" y="4836"/>
                  <a:pt x="11219" y="4836"/>
                  <a:pt x="11219" y="4825"/>
                </a:cubicBezTo>
                <a:cubicBezTo>
                  <a:pt x="11230" y="4825"/>
                  <a:pt x="11236" y="4804"/>
                  <a:pt x="11242" y="4793"/>
                </a:cubicBezTo>
                <a:cubicBezTo>
                  <a:pt x="11242" y="4782"/>
                  <a:pt x="11247" y="4782"/>
                  <a:pt x="11247" y="4771"/>
                </a:cubicBezTo>
                <a:cubicBezTo>
                  <a:pt x="11253" y="4750"/>
                  <a:pt x="11259" y="4739"/>
                  <a:pt x="11270" y="4718"/>
                </a:cubicBezTo>
                <a:cubicBezTo>
                  <a:pt x="11275" y="4718"/>
                  <a:pt x="11275" y="4707"/>
                  <a:pt x="11281" y="4707"/>
                </a:cubicBezTo>
                <a:cubicBezTo>
                  <a:pt x="11281" y="4707"/>
                  <a:pt x="11281" y="4696"/>
                  <a:pt x="11287" y="4696"/>
                </a:cubicBezTo>
                <a:cubicBezTo>
                  <a:pt x="11287" y="4696"/>
                  <a:pt x="11292" y="4696"/>
                  <a:pt x="11292" y="4696"/>
                </a:cubicBezTo>
                <a:cubicBezTo>
                  <a:pt x="11292" y="4685"/>
                  <a:pt x="11281" y="4696"/>
                  <a:pt x="11281" y="4685"/>
                </a:cubicBezTo>
                <a:cubicBezTo>
                  <a:pt x="11281" y="4675"/>
                  <a:pt x="11287" y="4675"/>
                  <a:pt x="11287" y="4675"/>
                </a:cubicBezTo>
                <a:cubicBezTo>
                  <a:pt x="11287" y="4675"/>
                  <a:pt x="11281" y="4664"/>
                  <a:pt x="11281" y="4664"/>
                </a:cubicBezTo>
                <a:cubicBezTo>
                  <a:pt x="11281" y="4664"/>
                  <a:pt x="11264" y="4664"/>
                  <a:pt x="11270" y="4653"/>
                </a:cubicBezTo>
                <a:cubicBezTo>
                  <a:pt x="11270" y="4653"/>
                  <a:pt x="11270" y="4642"/>
                  <a:pt x="11270" y="4642"/>
                </a:cubicBezTo>
                <a:cubicBezTo>
                  <a:pt x="11270" y="4642"/>
                  <a:pt x="11270" y="4642"/>
                  <a:pt x="11270" y="4632"/>
                </a:cubicBezTo>
                <a:cubicBezTo>
                  <a:pt x="11264" y="4632"/>
                  <a:pt x="11270" y="4632"/>
                  <a:pt x="11264" y="4632"/>
                </a:cubicBezTo>
                <a:cubicBezTo>
                  <a:pt x="11264" y="4621"/>
                  <a:pt x="11253" y="4632"/>
                  <a:pt x="11253" y="4621"/>
                </a:cubicBezTo>
                <a:cubicBezTo>
                  <a:pt x="11253" y="4610"/>
                  <a:pt x="11259" y="4610"/>
                  <a:pt x="11264" y="4599"/>
                </a:cubicBezTo>
                <a:cubicBezTo>
                  <a:pt x="11270" y="4589"/>
                  <a:pt x="11270" y="4589"/>
                  <a:pt x="11275" y="4578"/>
                </a:cubicBezTo>
                <a:cubicBezTo>
                  <a:pt x="11275" y="4578"/>
                  <a:pt x="11281" y="4578"/>
                  <a:pt x="11287" y="4567"/>
                </a:cubicBezTo>
                <a:cubicBezTo>
                  <a:pt x="11287" y="4567"/>
                  <a:pt x="11292" y="4556"/>
                  <a:pt x="11292" y="4546"/>
                </a:cubicBezTo>
                <a:cubicBezTo>
                  <a:pt x="11287" y="4546"/>
                  <a:pt x="11287" y="4535"/>
                  <a:pt x="11292" y="4524"/>
                </a:cubicBezTo>
                <a:cubicBezTo>
                  <a:pt x="11292" y="4524"/>
                  <a:pt x="11304" y="4524"/>
                  <a:pt x="11292" y="4513"/>
                </a:cubicBezTo>
                <a:cubicBezTo>
                  <a:pt x="11292" y="4513"/>
                  <a:pt x="11292" y="4513"/>
                  <a:pt x="11292" y="4513"/>
                </a:cubicBezTo>
                <a:cubicBezTo>
                  <a:pt x="11287" y="4513"/>
                  <a:pt x="11287" y="4513"/>
                  <a:pt x="11281" y="4513"/>
                </a:cubicBezTo>
                <a:cubicBezTo>
                  <a:pt x="11281" y="4503"/>
                  <a:pt x="11292" y="4503"/>
                  <a:pt x="11292" y="4492"/>
                </a:cubicBezTo>
                <a:cubicBezTo>
                  <a:pt x="11298" y="4492"/>
                  <a:pt x="11298" y="4481"/>
                  <a:pt x="11304" y="4481"/>
                </a:cubicBezTo>
                <a:cubicBezTo>
                  <a:pt x="11309" y="4481"/>
                  <a:pt x="11309" y="4470"/>
                  <a:pt x="11315" y="4470"/>
                </a:cubicBezTo>
                <a:cubicBezTo>
                  <a:pt x="11315" y="4460"/>
                  <a:pt x="11315" y="4460"/>
                  <a:pt x="11320" y="4460"/>
                </a:cubicBezTo>
                <a:cubicBezTo>
                  <a:pt x="11320" y="4460"/>
                  <a:pt x="11320" y="4460"/>
                  <a:pt x="11326" y="4460"/>
                </a:cubicBezTo>
                <a:cubicBezTo>
                  <a:pt x="11326" y="4470"/>
                  <a:pt x="11332" y="4470"/>
                  <a:pt x="11337" y="4470"/>
                </a:cubicBezTo>
                <a:cubicBezTo>
                  <a:pt x="11343" y="4470"/>
                  <a:pt x="11343" y="4460"/>
                  <a:pt x="11337" y="4449"/>
                </a:cubicBezTo>
                <a:cubicBezTo>
                  <a:pt x="11337" y="4449"/>
                  <a:pt x="11332" y="4438"/>
                  <a:pt x="11332" y="4438"/>
                </a:cubicBezTo>
                <a:cubicBezTo>
                  <a:pt x="11337" y="4427"/>
                  <a:pt x="11337" y="4438"/>
                  <a:pt x="11337" y="4427"/>
                </a:cubicBezTo>
                <a:cubicBezTo>
                  <a:pt x="11337" y="4427"/>
                  <a:pt x="11332" y="4427"/>
                  <a:pt x="11337" y="4417"/>
                </a:cubicBezTo>
                <a:cubicBezTo>
                  <a:pt x="11343" y="4406"/>
                  <a:pt x="11343" y="4417"/>
                  <a:pt x="11349" y="4417"/>
                </a:cubicBezTo>
                <a:cubicBezTo>
                  <a:pt x="11349" y="4427"/>
                  <a:pt x="11349" y="4427"/>
                  <a:pt x="11354" y="4427"/>
                </a:cubicBezTo>
                <a:cubicBezTo>
                  <a:pt x="11354" y="4427"/>
                  <a:pt x="11360" y="4427"/>
                  <a:pt x="11360" y="4417"/>
                </a:cubicBezTo>
                <a:cubicBezTo>
                  <a:pt x="11360" y="4417"/>
                  <a:pt x="11360" y="4417"/>
                  <a:pt x="11360" y="4417"/>
                </a:cubicBezTo>
                <a:cubicBezTo>
                  <a:pt x="11365" y="4406"/>
                  <a:pt x="11365" y="4417"/>
                  <a:pt x="11371" y="4417"/>
                </a:cubicBezTo>
                <a:cubicBezTo>
                  <a:pt x="11371" y="4417"/>
                  <a:pt x="11377" y="4427"/>
                  <a:pt x="11377" y="4427"/>
                </a:cubicBezTo>
                <a:cubicBezTo>
                  <a:pt x="11377" y="4427"/>
                  <a:pt x="11377" y="4438"/>
                  <a:pt x="11382" y="4438"/>
                </a:cubicBezTo>
                <a:cubicBezTo>
                  <a:pt x="11382" y="4438"/>
                  <a:pt x="11382" y="4438"/>
                  <a:pt x="11388" y="4438"/>
                </a:cubicBezTo>
                <a:cubicBezTo>
                  <a:pt x="11388" y="4438"/>
                  <a:pt x="11388" y="4427"/>
                  <a:pt x="11388" y="4427"/>
                </a:cubicBezTo>
                <a:cubicBezTo>
                  <a:pt x="11388" y="4427"/>
                  <a:pt x="11388" y="4427"/>
                  <a:pt x="11388" y="4427"/>
                </a:cubicBezTo>
                <a:cubicBezTo>
                  <a:pt x="11394" y="4417"/>
                  <a:pt x="11388" y="4417"/>
                  <a:pt x="11394" y="4417"/>
                </a:cubicBezTo>
                <a:cubicBezTo>
                  <a:pt x="11394" y="4417"/>
                  <a:pt x="11399" y="4417"/>
                  <a:pt x="11399" y="4417"/>
                </a:cubicBezTo>
                <a:cubicBezTo>
                  <a:pt x="11405" y="4417"/>
                  <a:pt x="11410" y="4417"/>
                  <a:pt x="11416" y="4417"/>
                </a:cubicBezTo>
                <a:cubicBezTo>
                  <a:pt x="11422" y="4417"/>
                  <a:pt x="11422" y="4417"/>
                  <a:pt x="11427" y="4417"/>
                </a:cubicBezTo>
                <a:cubicBezTo>
                  <a:pt x="11433" y="4417"/>
                  <a:pt x="11439" y="4417"/>
                  <a:pt x="11444" y="4417"/>
                </a:cubicBezTo>
                <a:cubicBezTo>
                  <a:pt x="11444" y="4417"/>
                  <a:pt x="11450" y="4417"/>
                  <a:pt x="11455" y="4417"/>
                </a:cubicBezTo>
                <a:cubicBezTo>
                  <a:pt x="11461" y="4417"/>
                  <a:pt x="11461" y="4427"/>
                  <a:pt x="11467" y="4427"/>
                </a:cubicBezTo>
                <a:cubicBezTo>
                  <a:pt x="11472" y="4427"/>
                  <a:pt x="11472" y="4438"/>
                  <a:pt x="11478" y="4438"/>
                </a:cubicBezTo>
                <a:cubicBezTo>
                  <a:pt x="11484" y="4449"/>
                  <a:pt x="11489" y="4449"/>
                  <a:pt x="11495" y="4449"/>
                </a:cubicBezTo>
                <a:cubicBezTo>
                  <a:pt x="11495" y="4449"/>
                  <a:pt x="11500" y="4460"/>
                  <a:pt x="11506" y="4460"/>
                </a:cubicBezTo>
                <a:cubicBezTo>
                  <a:pt x="11512" y="4460"/>
                  <a:pt x="11517" y="4470"/>
                  <a:pt x="11523" y="4470"/>
                </a:cubicBezTo>
                <a:cubicBezTo>
                  <a:pt x="11523" y="4481"/>
                  <a:pt x="11523" y="4481"/>
                  <a:pt x="11523" y="4492"/>
                </a:cubicBezTo>
                <a:cubicBezTo>
                  <a:pt x="11523" y="4503"/>
                  <a:pt x="11529" y="4503"/>
                  <a:pt x="11529" y="4513"/>
                </a:cubicBezTo>
                <a:cubicBezTo>
                  <a:pt x="11529" y="4513"/>
                  <a:pt x="11529" y="4524"/>
                  <a:pt x="11523" y="4535"/>
                </a:cubicBezTo>
                <a:cubicBezTo>
                  <a:pt x="11523" y="4546"/>
                  <a:pt x="11517" y="4556"/>
                  <a:pt x="11523" y="4556"/>
                </a:cubicBezTo>
                <a:cubicBezTo>
                  <a:pt x="11529" y="4567"/>
                  <a:pt x="11534" y="4567"/>
                  <a:pt x="11534" y="4578"/>
                </a:cubicBezTo>
                <a:cubicBezTo>
                  <a:pt x="11534" y="4578"/>
                  <a:pt x="11534" y="4589"/>
                  <a:pt x="11534" y="4589"/>
                </a:cubicBezTo>
                <a:cubicBezTo>
                  <a:pt x="11534" y="4589"/>
                  <a:pt x="11529" y="4589"/>
                  <a:pt x="11529" y="4589"/>
                </a:cubicBezTo>
                <a:cubicBezTo>
                  <a:pt x="11529" y="4578"/>
                  <a:pt x="11523" y="4578"/>
                  <a:pt x="11523" y="4589"/>
                </a:cubicBezTo>
                <a:cubicBezTo>
                  <a:pt x="11523" y="4589"/>
                  <a:pt x="11523" y="4589"/>
                  <a:pt x="11529" y="4599"/>
                </a:cubicBezTo>
                <a:cubicBezTo>
                  <a:pt x="11529" y="4599"/>
                  <a:pt x="11529" y="4599"/>
                  <a:pt x="11529" y="4610"/>
                </a:cubicBezTo>
                <a:cubicBezTo>
                  <a:pt x="11529" y="4610"/>
                  <a:pt x="11529" y="4610"/>
                  <a:pt x="11529" y="4610"/>
                </a:cubicBezTo>
                <a:cubicBezTo>
                  <a:pt x="11523" y="4621"/>
                  <a:pt x="11523" y="4621"/>
                  <a:pt x="11523" y="4610"/>
                </a:cubicBezTo>
                <a:cubicBezTo>
                  <a:pt x="11517" y="4610"/>
                  <a:pt x="11517" y="4610"/>
                  <a:pt x="11512" y="4599"/>
                </a:cubicBezTo>
                <a:cubicBezTo>
                  <a:pt x="11512" y="4599"/>
                  <a:pt x="11512" y="4599"/>
                  <a:pt x="11506" y="4599"/>
                </a:cubicBezTo>
                <a:cubicBezTo>
                  <a:pt x="11500" y="4599"/>
                  <a:pt x="11495" y="4610"/>
                  <a:pt x="11489" y="4610"/>
                </a:cubicBezTo>
                <a:cubicBezTo>
                  <a:pt x="11484" y="4621"/>
                  <a:pt x="11478" y="4621"/>
                  <a:pt x="11478" y="4632"/>
                </a:cubicBezTo>
                <a:cubicBezTo>
                  <a:pt x="11472" y="4642"/>
                  <a:pt x="11467" y="4653"/>
                  <a:pt x="11467" y="4664"/>
                </a:cubicBezTo>
                <a:cubicBezTo>
                  <a:pt x="11467" y="4675"/>
                  <a:pt x="11461" y="4675"/>
                  <a:pt x="11455" y="4685"/>
                </a:cubicBezTo>
                <a:cubicBezTo>
                  <a:pt x="11455" y="4696"/>
                  <a:pt x="11450" y="4707"/>
                  <a:pt x="11444" y="4707"/>
                </a:cubicBezTo>
                <a:cubicBezTo>
                  <a:pt x="11439" y="4718"/>
                  <a:pt x="11433" y="4728"/>
                  <a:pt x="11427" y="4728"/>
                </a:cubicBezTo>
                <a:cubicBezTo>
                  <a:pt x="11427" y="4739"/>
                  <a:pt x="11422" y="4750"/>
                  <a:pt x="11422" y="4761"/>
                </a:cubicBezTo>
                <a:cubicBezTo>
                  <a:pt x="11422" y="4761"/>
                  <a:pt x="11416" y="4771"/>
                  <a:pt x="11416" y="4771"/>
                </a:cubicBezTo>
                <a:cubicBezTo>
                  <a:pt x="11410" y="4771"/>
                  <a:pt x="11410" y="4771"/>
                  <a:pt x="11410" y="4761"/>
                </a:cubicBezTo>
                <a:cubicBezTo>
                  <a:pt x="11399" y="4761"/>
                  <a:pt x="11405" y="4771"/>
                  <a:pt x="11405" y="4782"/>
                </a:cubicBezTo>
                <a:cubicBezTo>
                  <a:pt x="11405" y="4793"/>
                  <a:pt x="11399" y="4793"/>
                  <a:pt x="11394" y="4793"/>
                </a:cubicBezTo>
                <a:cubicBezTo>
                  <a:pt x="11388" y="4804"/>
                  <a:pt x="11388" y="4814"/>
                  <a:pt x="11382" y="4814"/>
                </a:cubicBezTo>
                <a:cubicBezTo>
                  <a:pt x="11382" y="4825"/>
                  <a:pt x="11377" y="4836"/>
                  <a:pt x="11371" y="4836"/>
                </a:cubicBezTo>
                <a:cubicBezTo>
                  <a:pt x="11371" y="4836"/>
                  <a:pt x="11365" y="4847"/>
                  <a:pt x="11360" y="4847"/>
                </a:cubicBezTo>
                <a:cubicBezTo>
                  <a:pt x="11354" y="4847"/>
                  <a:pt x="11349" y="4847"/>
                  <a:pt x="11343" y="4857"/>
                </a:cubicBezTo>
                <a:cubicBezTo>
                  <a:pt x="11343" y="4857"/>
                  <a:pt x="11337" y="4868"/>
                  <a:pt x="11332" y="4868"/>
                </a:cubicBezTo>
                <a:cubicBezTo>
                  <a:pt x="11326" y="4879"/>
                  <a:pt x="11332" y="4879"/>
                  <a:pt x="11332" y="4890"/>
                </a:cubicBezTo>
                <a:cubicBezTo>
                  <a:pt x="11337" y="4900"/>
                  <a:pt x="11337" y="4911"/>
                  <a:pt x="11332" y="4911"/>
                </a:cubicBezTo>
                <a:cubicBezTo>
                  <a:pt x="11332" y="4922"/>
                  <a:pt x="11326" y="4922"/>
                  <a:pt x="11320" y="4922"/>
                </a:cubicBezTo>
                <a:cubicBezTo>
                  <a:pt x="11320" y="4933"/>
                  <a:pt x="11315" y="4943"/>
                  <a:pt x="11315" y="4933"/>
                </a:cubicBezTo>
                <a:cubicBezTo>
                  <a:pt x="11315" y="4933"/>
                  <a:pt x="11315" y="4922"/>
                  <a:pt x="11315" y="4922"/>
                </a:cubicBezTo>
                <a:cubicBezTo>
                  <a:pt x="11309" y="4922"/>
                  <a:pt x="11309" y="4922"/>
                  <a:pt x="11304" y="4922"/>
                </a:cubicBezTo>
                <a:cubicBezTo>
                  <a:pt x="11298" y="4922"/>
                  <a:pt x="11298" y="4922"/>
                  <a:pt x="11292" y="4933"/>
                </a:cubicBezTo>
                <a:cubicBezTo>
                  <a:pt x="11287" y="4933"/>
                  <a:pt x="11287" y="4933"/>
                  <a:pt x="11287" y="4943"/>
                </a:cubicBezTo>
                <a:cubicBezTo>
                  <a:pt x="11287" y="4943"/>
                  <a:pt x="11292" y="4943"/>
                  <a:pt x="11292" y="4943"/>
                </a:cubicBezTo>
                <a:cubicBezTo>
                  <a:pt x="11292" y="4954"/>
                  <a:pt x="11292" y="4954"/>
                  <a:pt x="11292" y="4965"/>
                </a:cubicBezTo>
                <a:cubicBezTo>
                  <a:pt x="11292" y="4965"/>
                  <a:pt x="11287" y="4965"/>
                  <a:pt x="11287" y="4965"/>
                </a:cubicBezTo>
                <a:cubicBezTo>
                  <a:pt x="11281" y="4965"/>
                  <a:pt x="11275" y="4976"/>
                  <a:pt x="11275" y="4976"/>
                </a:cubicBezTo>
                <a:cubicBezTo>
                  <a:pt x="11264" y="4986"/>
                  <a:pt x="11264" y="5008"/>
                  <a:pt x="11259" y="5029"/>
                </a:cubicBezTo>
                <a:cubicBezTo>
                  <a:pt x="11259" y="5029"/>
                  <a:pt x="11259" y="5040"/>
                  <a:pt x="11259" y="5051"/>
                </a:cubicBezTo>
                <a:cubicBezTo>
                  <a:pt x="11259" y="5061"/>
                  <a:pt x="11259" y="5061"/>
                  <a:pt x="11259" y="5061"/>
                </a:cubicBezTo>
                <a:cubicBezTo>
                  <a:pt x="11259" y="5072"/>
                  <a:pt x="11259" y="5072"/>
                  <a:pt x="11264" y="5083"/>
                </a:cubicBezTo>
                <a:cubicBezTo>
                  <a:pt x="11264" y="5083"/>
                  <a:pt x="11264" y="5094"/>
                  <a:pt x="11270" y="5094"/>
                </a:cubicBezTo>
                <a:cubicBezTo>
                  <a:pt x="11275" y="5104"/>
                  <a:pt x="11275" y="5104"/>
                  <a:pt x="11275" y="5115"/>
                </a:cubicBezTo>
                <a:cubicBezTo>
                  <a:pt x="11275" y="5126"/>
                  <a:pt x="11275" y="5126"/>
                  <a:pt x="11275" y="5126"/>
                </a:cubicBezTo>
                <a:cubicBezTo>
                  <a:pt x="11275" y="5137"/>
                  <a:pt x="11275" y="5147"/>
                  <a:pt x="11270" y="5158"/>
                </a:cubicBezTo>
                <a:cubicBezTo>
                  <a:pt x="11270" y="5169"/>
                  <a:pt x="11270" y="5180"/>
                  <a:pt x="11275" y="5190"/>
                </a:cubicBezTo>
                <a:cubicBezTo>
                  <a:pt x="11275" y="5190"/>
                  <a:pt x="11281" y="5201"/>
                  <a:pt x="11281" y="5212"/>
                </a:cubicBezTo>
                <a:cubicBezTo>
                  <a:pt x="11281" y="5212"/>
                  <a:pt x="11287" y="5223"/>
                  <a:pt x="11292" y="5223"/>
                </a:cubicBezTo>
                <a:cubicBezTo>
                  <a:pt x="11292" y="5223"/>
                  <a:pt x="11292" y="5233"/>
                  <a:pt x="11292" y="5233"/>
                </a:cubicBezTo>
                <a:cubicBezTo>
                  <a:pt x="11292" y="5244"/>
                  <a:pt x="11292" y="5244"/>
                  <a:pt x="11287" y="5244"/>
                </a:cubicBezTo>
                <a:cubicBezTo>
                  <a:pt x="11287" y="5244"/>
                  <a:pt x="11281" y="5244"/>
                  <a:pt x="11281" y="5244"/>
                </a:cubicBezTo>
                <a:cubicBezTo>
                  <a:pt x="11275" y="5244"/>
                  <a:pt x="11281" y="5244"/>
                  <a:pt x="11281" y="5255"/>
                </a:cubicBezTo>
                <a:cubicBezTo>
                  <a:pt x="11281" y="5255"/>
                  <a:pt x="11281" y="5266"/>
                  <a:pt x="11281" y="5276"/>
                </a:cubicBezTo>
                <a:cubicBezTo>
                  <a:pt x="11281" y="5276"/>
                  <a:pt x="11281" y="5287"/>
                  <a:pt x="11287" y="5287"/>
                </a:cubicBezTo>
                <a:cubicBezTo>
                  <a:pt x="11287" y="5298"/>
                  <a:pt x="11287" y="5298"/>
                  <a:pt x="11287" y="5298"/>
                </a:cubicBezTo>
                <a:cubicBezTo>
                  <a:pt x="11287" y="5309"/>
                  <a:pt x="11281" y="5319"/>
                  <a:pt x="11281" y="5319"/>
                </a:cubicBezTo>
                <a:cubicBezTo>
                  <a:pt x="11275" y="5319"/>
                  <a:pt x="11270" y="5330"/>
                  <a:pt x="11270" y="5341"/>
                </a:cubicBezTo>
                <a:cubicBezTo>
                  <a:pt x="11270" y="5352"/>
                  <a:pt x="11275" y="5352"/>
                  <a:pt x="11275" y="5362"/>
                </a:cubicBezTo>
                <a:cubicBezTo>
                  <a:pt x="11275" y="5373"/>
                  <a:pt x="11281" y="5384"/>
                  <a:pt x="11281" y="5395"/>
                </a:cubicBezTo>
                <a:cubicBezTo>
                  <a:pt x="11275" y="5405"/>
                  <a:pt x="11275" y="5416"/>
                  <a:pt x="11281" y="5427"/>
                </a:cubicBezTo>
                <a:cubicBezTo>
                  <a:pt x="11281" y="5427"/>
                  <a:pt x="11281" y="5427"/>
                  <a:pt x="11281" y="5427"/>
                </a:cubicBezTo>
                <a:cubicBezTo>
                  <a:pt x="11287" y="5438"/>
                  <a:pt x="11287" y="5438"/>
                  <a:pt x="11287" y="5438"/>
                </a:cubicBezTo>
                <a:cubicBezTo>
                  <a:pt x="11287" y="5448"/>
                  <a:pt x="11292" y="5438"/>
                  <a:pt x="11292" y="5438"/>
                </a:cubicBezTo>
                <a:cubicBezTo>
                  <a:pt x="11292" y="5427"/>
                  <a:pt x="11298" y="5416"/>
                  <a:pt x="11304" y="5427"/>
                </a:cubicBezTo>
                <a:cubicBezTo>
                  <a:pt x="11304" y="5427"/>
                  <a:pt x="11309" y="5438"/>
                  <a:pt x="11315" y="5438"/>
                </a:cubicBezTo>
                <a:cubicBezTo>
                  <a:pt x="11315" y="5448"/>
                  <a:pt x="11320" y="5448"/>
                  <a:pt x="11326" y="5448"/>
                </a:cubicBezTo>
                <a:cubicBezTo>
                  <a:pt x="11332" y="5459"/>
                  <a:pt x="11332" y="5459"/>
                  <a:pt x="11337" y="5459"/>
                </a:cubicBezTo>
                <a:cubicBezTo>
                  <a:pt x="11337" y="5459"/>
                  <a:pt x="11343" y="5459"/>
                  <a:pt x="11343" y="5459"/>
                </a:cubicBezTo>
                <a:cubicBezTo>
                  <a:pt x="11349" y="5459"/>
                  <a:pt x="11349" y="5470"/>
                  <a:pt x="11349" y="5470"/>
                </a:cubicBezTo>
                <a:cubicBezTo>
                  <a:pt x="11349" y="5470"/>
                  <a:pt x="11354" y="5470"/>
                  <a:pt x="11354" y="5481"/>
                </a:cubicBezTo>
                <a:cubicBezTo>
                  <a:pt x="11354" y="5481"/>
                  <a:pt x="11349" y="5481"/>
                  <a:pt x="11349" y="5491"/>
                </a:cubicBezTo>
                <a:cubicBezTo>
                  <a:pt x="11349" y="5491"/>
                  <a:pt x="11343" y="5491"/>
                  <a:pt x="11343" y="5502"/>
                </a:cubicBezTo>
                <a:cubicBezTo>
                  <a:pt x="11343" y="5502"/>
                  <a:pt x="11343" y="5513"/>
                  <a:pt x="11343" y="5513"/>
                </a:cubicBezTo>
                <a:cubicBezTo>
                  <a:pt x="11343" y="5524"/>
                  <a:pt x="11343" y="5524"/>
                  <a:pt x="11337" y="5524"/>
                </a:cubicBezTo>
                <a:cubicBezTo>
                  <a:pt x="11337" y="5534"/>
                  <a:pt x="11349" y="5534"/>
                  <a:pt x="11349" y="5534"/>
                </a:cubicBezTo>
                <a:cubicBezTo>
                  <a:pt x="11354" y="5534"/>
                  <a:pt x="11360" y="5534"/>
                  <a:pt x="11365" y="5534"/>
                </a:cubicBezTo>
                <a:cubicBezTo>
                  <a:pt x="11365" y="5524"/>
                  <a:pt x="11365" y="5513"/>
                  <a:pt x="11371" y="5513"/>
                </a:cubicBezTo>
                <a:cubicBezTo>
                  <a:pt x="11371" y="5513"/>
                  <a:pt x="11371" y="5513"/>
                  <a:pt x="11377" y="5513"/>
                </a:cubicBezTo>
                <a:cubicBezTo>
                  <a:pt x="11377" y="5513"/>
                  <a:pt x="11377" y="5513"/>
                  <a:pt x="11377" y="5524"/>
                </a:cubicBezTo>
                <a:cubicBezTo>
                  <a:pt x="11382" y="5524"/>
                  <a:pt x="11388" y="5513"/>
                  <a:pt x="11388" y="5524"/>
                </a:cubicBezTo>
                <a:cubicBezTo>
                  <a:pt x="11394" y="5534"/>
                  <a:pt x="11388" y="5545"/>
                  <a:pt x="11388" y="5556"/>
                </a:cubicBezTo>
                <a:cubicBezTo>
                  <a:pt x="11388" y="5567"/>
                  <a:pt x="11394" y="5556"/>
                  <a:pt x="11399" y="5545"/>
                </a:cubicBezTo>
                <a:cubicBezTo>
                  <a:pt x="11399" y="5545"/>
                  <a:pt x="11399" y="5545"/>
                  <a:pt x="11405" y="5545"/>
                </a:cubicBezTo>
                <a:cubicBezTo>
                  <a:pt x="11405" y="5534"/>
                  <a:pt x="11410" y="5534"/>
                  <a:pt x="11410" y="5534"/>
                </a:cubicBezTo>
                <a:cubicBezTo>
                  <a:pt x="11416" y="5534"/>
                  <a:pt x="11422" y="5545"/>
                  <a:pt x="11433" y="5534"/>
                </a:cubicBezTo>
                <a:cubicBezTo>
                  <a:pt x="11433" y="5534"/>
                  <a:pt x="11439" y="5534"/>
                  <a:pt x="11444" y="5534"/>
                </a:cubicBezTo>
                <a:cubicBezTo>
                  <a:pt x="11450" y="5534"/>
                  <a:pt x="11455" y="5534"/>
                  <a:pt x="11455" y="5524"/>
                </a:cubicBezTo>
                <a:cubicBezTo>
                  <a:pt x="11461" y="5524"/>
                  <a:pt x="11461" y="5524"/>
                  <a:pt x="11461" y="5524"/>
                </a:cubicBezTo>
                <a:cubicBezTo>
                  <a:pt x="11467" y="5524"/>
                  <a:pt x="11467" y="5524"/>
                  <a:pt x="11467" y="5524"/>
                </a:cubicBezTo>
                <a:cubicBezTo>
                  <a:pt x="11467" y="5524"/>
                  <a:pt x="11467" y="5524"/>
                  <a:pt x="11467" y="5534"/>
                </a:cubicBezTo>
                <a:cubicBezTo>
                  <a:pt x="11472" y="5534"/>
                  <a:pt x="11472" y="5534"/>
                  <a:pt x="11472" y="5534"/>
                </a:cubicBezTo>
                <a:cubicBezTo>
                  <a:pt x="11478" y="5545"/>
                  <a:pt x="11478" y="5534"/>
                  <a:pt x="11478" y="5534"/>
                </a:cubicBezTo>
                <a:cubicBezTo>
                  <a:pt x="11478" y="5524"/>
                  <a:pt x="11478" y="5524"/>
                  <a:pt x="11478" y="5524"/>
                </a:cubicBezTo>
                <a:cubicBezTo>
                  <a:pt x="11478" y="5513"/>
                  <a:pt x="11478" y="5513"/>
                  <a:pt x="11478" y="5513"/>
                </a:cubicBezTo>
                <a:cubicBezTo>
                  <a:pt x="11478" y="5502"/>
                  <a:pt x="11484" y="5502"/>
                  <a:pt x="11489" y="5502"/>
                </a:cubicBezTo>
                <a:cubicBezTo>
                  <a:pt x="11495" y="5502"/>
                  <a:pt x="11500" y="5502"/>
                  <a:pt x="11506" y="5502"/>
                </a:cubicBezTo>
                <a:cubicBezTo>
                  <a:pt x="11512" y="5491"/>
                  <a:pt x="11512" y="5502"/>
                  <a:pt x="11517" y="5502"/>
                </a:cubicBezTo>
                <a:cubicBezTo>
                  <a:pt x="11523" y="5491"/>
                  <a:pt x="11529" y="5491"/>
                  <a:pt x="11534" y="5491"/>
                </a:cubicBezTo>
                <a:cubicBezTo>
                  <a:pt x="11540" y="5491"/>
                  <a:pt x="11540" y="5491"/>
                  <a:pt x="11546" y="5481"/>
                </a:cubicBezTo>
                <a:cubicBezTo>
                  <a:pt x="11546" y="5470"/>
                  <a:pt x="11551" y="5470"/>
                  <a:pt x="11551" y="5470"/>
                </a:cubicBezTo>
                <a:cubicBezTo>
                  <a:pt x="11557" y="5481"/>
                  <a:pt x="11557" y="5481"/>
                  <a:pt x="11562" y="5481"/>
                </a:cubicBezTo>
                <a:cubicBezTo>
                  <a:pt x="11562" y="5481"/>
                  <a:pt x="11562" y="5481"/>
                  <a:pt x="11562" y="5481"/>
                </a:cubicBezTo>
                <a:cubicBezTo>
                  <a:pt x="11562" y="5481"/>
                  <a:pt x="11562" y="5491"/>
                  <a:pt x="11562" y="5491"/>
                </a:cubicBezTo>
                <a:cubicBezTo>
                  <a:pt x="11568" y="5491"/>
                  <a:pt x="11562" y="5470"/>
                  <a:pt x="11568" y="5470"/>
                </a:cubicBezTo>
                <a:cubicBezTo>
                  <a:pt x="11568" y="5481"/>
                  <a:pt x="11579" y="5481"/>
                  <a:pt x="11579" y="5470"/>
                </a:cubicBezTo>
                <a:cubicBezTo>
                  <a:pt x="11574" y="5459"/>
                  <a:pt x="11574" y="5459"/>
                  <a:pt x="11574" y="5459"/>
                </a:cubicBezTo>
                <a:cubicBezTo>
                  <a:pt x="11574" y="5448"/>
                  <a:pt x="11579" y="5448"/>
                  <a:pt x="11579" y="5459"/>
                </a:cubicBezTo>
                <a:cubicBezTo>
                  <a:pt x="11579" y="5459"/>
                  <a:pt x="11579" y="5459"/>
                  <a:pt x="11585" y="5459"/>
                </a:cubicBezTo>
                <a:cubicBezTo>
                  <a:pt x="11585" y="5459"/>
                  <a:pt x="11591" y="5459"/>
                  <a:pt x="11591" y="5459"/>
                </a:cubicBezTo>
                <a:cubicBezTo>
                  <a:pt x="11596" y="5459"/>
                  <a:pt x="11596" y="5448"/>
                  <a:pt x="11602" y="5448"/>
                </a:cubicBezTo>
                <a:cubicBezTo>
                  <a:pt x="11607" y="5438"/>
                  <a:pt x="11613" y="5438"/>
                  <a:pt x="11619" y="5438"/>
                </a:cubicBezTo>
                <a:cubicBezTo>
                  <a:pt x="11624" y="5438"/>
                  <a:pt x="11636" y="5438"/>
                  <a:pt x="11641" y="5438"/>
                </a:cubicBezTo>
                <a:cubicBezTo>
                  <a:pt x="11652" y="5438"/>
                  <a:pt x="11658" y="5438"/>
                  <a:pt x="11669" y="5438"/>
                </a:cubicBezTo>
                <a:cubicBezTo>
                  <a:pt x="11675" y="5438"/>
                  <a:pt x="11675" y="5448"/>
                  <a:pt x="11681" y="5438"/>
                </a:cubicBezTo>
                <a:cubicBezTo>
                  <a:pt x="11681" y="5438"/>
                  <a:pt x="11686" y="5438"/>
                  <a:pt x="11686" y="5438"/>
                </a:cubicBezTo>
                <a:cubicBezTo>
                  <a:pt x="11692" y="5427"/>
                  <a:pt x="11697" y="5427"/>
                  <a:pt x="11703" y="5427"/>
                </a:cubicBezTo>
                <a:cubicBezTo>
                  <a:pt x="11709" y="5427"/>
                  <a:pt x="11714" y="5427"/>
                  <a:pt x="11720" y="5427"/>
                </a:cubicBezTo>
                <a:cubicBezTo>
                  <a:pt x="11726" y="5416"/>
                  <a:pt x="11726" y="5416"/>
                  <a:pt x="11731" y="5405"/>
                </a:cubicBezTo>
                <a:cubicBezTo>
                  <a:pt x="11731" y="5405"/>
                  <a:pt x="11737" y="5405"/>
                  <a:pt x="11737" y="5405"/>
                </a:cubicBezTo>
                <a:cubicBezTo>
                  <a:pt x="11737" y="5405"/>
                  <a:pt x="11742" y="5405"/>
                  <a:pt x="11742" y="5395"/>
                </a:cubicBezTo>
                <a:cubicBezTo>
                  <a:pt x="11742" y="5405"/>
                  <a:pt x="11742" y="5416"/>
                  <a:pt x="11737" y="5416"/>
                </a:cubicBezTo>
                <a:cubicBezTo>
                  <a:pt x="11737" y="5416"/>
                  <a:pt x="11731" y="5416"/>
                  <a:pt x="11737" y="5427"/>
                </a:cubicBezTo>
                <a:cubicBezTo>
                  <a:pt x="11737" y="5427"/>
                  <a:pt x="11737" y="5427"/>
                  <a:pt x="11737" y="5427"/>
                </a:cubicBezTo>
                <a:cubicBezTo>
                  <a:pt x="11737" y="5427"/>
                  <a:pt x="11737" y="5427"/>
                  <a:pt x="11737" y="5438"/>
                </a:cubicBezTo>
                <a:cubicBezTo>
                  <a:pt x="11737" y="5438"/>
                  <a:pt x="11737" y="5438"/>
                  <a:pt x="11737" y="5448"/>
                </a:cubicBezTo>
                <a:cubicBezTo>
                  <a:pt x="11737" y="5448"/>
                  <a:pt x="11737" y="5438"/>
                  <a:pt x="11737" y="5438"/>
                </a:cubicBezTo>
                <a:cubicBezTo>
                  <a:pt x="11731" y="5438"/>
                  <a:pt x="11731" y="5438"/>
                  <a:pt x="11731" y="5438"/>
                </a:cubicBezTo>
                <a:cubicBezTo>
                  <a:pt x="11726" y="5427"/>
                  <a:pt x="11726" y="5427"/>
                  <a:pt x="11726" y="5427"/>
                </a:cubicBezTo>
                <a:cubicBezTo>
                  <a:pt x="11726" y="5427"/>
                  <a:pt x="11726" y="5427"/>
                  <a:pt x="11731" y="5438"/>
                </a:cubicBezTo>
                <a:cubicBezTo>
                  <a:pt x="11731" y="5438"/>
                  <a:pt x="11731" y="5438"/>
                  <a:pt x="11731" y="5448"/>
                </a:cubicBezTo>
                <a:cubicBezTo>
                  <a:pt x="11731" y="5448"/>
                  <a:pt x="11737" y="5448"/>
                  <a:pt x="11737" y="5448"/>
                </a:cubicBezTo>
                <a:cubicBezTo>
                  <a:pt x="11737" y="5459"/>
                  <a:pt x="11737" y="5459"/>
                  <a:pt x="11742" y="5459"/>
                </a:cubicBezTo>
                <a:cubicBezTo>
                  <a:pt x="11742" y="5470"/>
                  <a:pt x="11748" y="5470"/>
                  <a:pt x="11754" y="5470"/>
                </a:cubicBezTo>
                <a:cubicBezTo>
                  <a:pt x="11754" y="5481"/>
                  <a:pt x="11759" y="5481"/>
                  <a:pt x="11765" y="5481"/>
                </a:cubicBezTo>
                <a:cubicBezTo>
                  <a:pt x="11765" y="5491"/>
                  <a:pt x="11771" y="5491"/>
                  <a:pt x="11776" y="5491"/>
                </a:cubicBezTo>
                <a:cubicBezTo>
                  <a:pt x="11782" y="5502"/>
                  <a:pt x="11782" y="5502"/>
                  <a:pt x="11787" y="5502"/>
                </a:cubicBezTo>
                <a:cubicBezTo>
                  <a:pt x="11793" y="5502"/>
                  <a:pt x="11799" y="5513"/>
                  <a:pt x="11804" y="5513"/>
                </a:cubicBezTo>
                <a:cubicBezTo>
                  <a:pt x="11804" y="5513"/>
                  <a:pt x="11810" y="5513"/>
                  <a:pt x="11810" y="5513"/>
                </a:cubicBezTo>
                <a:cubicBezTo>
                  <a:pt x="11816" y="5524"/>
                  <a:pt x="11821" y="5524"/>
                  <a:pt x="11827" y="5524"/>
                </a:cubicBezTo>
                <a:cubicBezTo>
                  <a:pt x="11827" y="5534"/>
                  <a:pt x="11827" y="5534"/>
                  <a:pt x="11832" y="5534"/>
                </a:cubicBezTo>
                <a:cubicBezTo>
                  <a:pt x="11832" y="5534"/>
                  <a:pt x="11832" y="5534"/>
                  <a:pt x="11838" y="5545"/>
                </a:cubicBezTo>
                <a:cubicBezTo>
                  <a:pt x="11838" y="5545"/>
                  <a:pt x="11838" y="5556"/>
                  <a:pt x="11832" y="5556"/>
                </a:cubicBezTo>
                <a:cubicBezTo>
                  <a:pt x="11832" y="5556"/>
                  <a:pt x="11832" y="5556"/>
                  <a:pt x="11827" y="5556"/>
                </a:cubicBezTo>
                <a:cubicBezTo>
                  <a:pt x="11827" y="5556"/>
                  <a:pt x="11821" y="5556"/>
                  <a:pt x="11821" y="5545"/>
                </a:cubicBezTo>
                <a:cubicBezTo>
                  <a:pt x="11816" y="5545"/>
                  <a:pt x="11816" y="5545"/>
                  <a:pt x="11810" y="5545"/>
                </a:cubicBezTo>
                <a:cubicBezTo>
                  <a:pt x="11810" y="5545"/>
                  <a:pt x="11810" y="5545"/>
                  <a:pt x="11804" y="5545"/>
                </a:cubicBezTo>
                <a:cubicBezTo>
                  <a:pt x="11804" y="5545"/>
                  <a:pt x="11804" y="5545"/>
                  <a:pt x="11799" y="5534"/>
                </a:cubicBezTo>
                <a:cubicBezTo>
                  <a:pt x="11799" y="5534"/>
                  <a:pt x="11799" y="5534"/>
                  <a:pt x="11793" y="5534"/>
                </a:cubicBezTo>
                <a:cubicBezTo>
                  <a:pt x="11793" y="5534"/>
                  <a:pt x="11793" y="5534"/>
                  <a:pt x="11787" y="5534"/>
                </a:cubicBezTo>
                <a:cubicBezTo>
                  <a:pt x="11776" y="5524"/>
                  <a:pt x="11765" y="5545"/>
                  <a:pt x="11759" y="5556"/>
                </a:cubicBezTo>
                <a:cubicBezTo>
                  <a:pt x="11754" y="5567"/>
                  <a:pt x="11748" y="5567"/>
                  <a:pt x="11748" y="5567"/>
                </a:cubicBezTo>
                <a:cubicBezTo>
                  <a:pt x="11742" y="5567"/>
                  <a:pt x="11737" y="5567"/>
                  <a:pt x="11731" y="5556"/>
                </a:cubicBezTo>
                <a:cubicBezTo>
                  <a:pt x="11731" y="5556"/>
                  <a:pt x="11726" y="5567"/>
                  <a:pt x="11726" y="5567"/>
                </a:cubicBezTo>
                <a:cubicBezTo>
                  <a:pt x="11720" y="5567"/>
                  <a:pt x="11720" y="5577"/>
                  <a:pt x="11714" y="5577"/>
                </a:cubicBezTo>
                <a:cubicBezTo>
                  <a:pt x="11714" y="5577"/>
                  <a:pt x="11709" y="5577"/>
                  <a:pt x="11703" y="5577"/>
                </a:cubicBezTo>
                <a:cubicBezTo>
                  <a:pt x="11703" y="5577"/>
                  <a:pt x="11703" y="5577"/>
                  <a:pt x="11703" y="5588"/>
                </a:cubicBezTo>
                <a:cubicBezTo>
                  <a:pt x="11697" y="5588"/>
                  <a:pt x="11697" y="5599"/>
                  <a:pt x="11697" y="5610"/>
                </a:cubicBezTo>
                <a:cubicBezTo>
                  <a:pt x="11703" y="5610"/>
                  <a:pt x="11697" y="5610"/>
                  <a:pt x="11697" y="5620"/>
                </a:cubicBezTo>
                <a:cubicBezTo>
                  <a:pt x="11697" y="5620"/>
                  <a:pt x="11697" y="5631"/>
                  <a:pt x="11697" y="5631"/>
                </a:cubicBezTo>
                <a:cubicBezTo>
                  <a:pt x="11697" y="5631"/>
                  <a:pt x="11692" y="5631"/>
                  <a:pt x="11692" y="5631"/>
                </a:cubicBezTo>
                <a:cubicBezTo>
                  <a:pt x="11692" y="5642"/>
                  <a:pt x="11686" y="5642"/>
                  <a:pt x="11686" y="5642"/>
                </a:cubicBezTo>
                <a:cubicBezTo>
                  <a:pt x="11681" y="5642"/>
                  <a:pt x="11675" y="5631"/>
                  <a:pt x="11675" y="5631"/>
                </a:cubicBezTo>
                <a:cubicBezTo>
                  <a:pt x="11664" y="5631"/>
                  <a:pt x="11652" y="5631"/>
                  <a:pt x="11641" y="5631"/>
                </a:cubicBezTo>
                <a:cubicBezTo>
                  <a:pt x="11636" y="5631"/>
                  <a:pt x="11630" y="5631"/>
                  <a:pt x="11630" y="5631"/>
                </a:cubicBezTo>
                <a:cubicBezTo>
                  <a:pt x="11624" y="5631"/>
                  <a:pt x="11619" y="5620"/>
                  <a:pt x="11619" y="5620"/>
                </a:cubicBezTo>
                <a:cubicBezTo>
                  <a:pt x="11613" y="5620"/>
                  <a:pt x="11607" y="5620"/>
                  <a:pt x="11602" y="5620"/>
                </a:cubicBezTo>
                <a:cubicBezTo>
                  <a:pt x="11596" y="5620"/>
                  <a:pt x="11591" y="5620"/>
                  <a:pt x="11585" y="5620"/>
                </a:cubicBezTo>
                <a:cubicBezTo>
                  <a:pt x="11585" y="5610"/>
                  <a:pt x="11579" y="5610"/>
                  <a:pt x="11574" y="5610"/>
                </a:cubicBezTo>
                <a:cubicBezTo>
                  <a:pt x="11568" y="5610"/>
                  <a:pt x="11562" y="5610"/>
                  <a:pt x="11557" y="5610"/>
                </a:cubicBezTo>
                <a:cubicBezTo>
                  <a:pt x="11557" y="5610"/>
                  <a:pt x="11551" y="5610"/>
                  <a:pt x="11546" y="5610"/>
                </a:cubicBezTo>
                <a:cubicBezTo>
                  <a:pt x="11546" y="5610"/>
                  <a:pt x="11540" y="5599"/>
                  <a:pt x="11540" y="5599"/>
                </a:cubicBezTo>
                <a:cubicBezTo>
                  <a:pt x="11534" y="5588"/>
                  <a:pt x="11534" y="5588"/>
                  <a:pt x="11534" y="5599"/>
                </a:cubicBezTo>
                <a:cubicBezTo>
                  <a:pt x="11534" y="5599"/>
                  <a:pt x="11534" y="5599"/>
                  <a:pt x="11534" y="5610"/>
                </a:cubicBezTo>
                <a:cubicBezTo>
                  <a:pt x="11540" y="5610"/>
                  <a:pt x="11540" y="5610"/>
                  <a:pt x="11540" y="5610"/>
                </a:cubicBezTo>
                <a:cubicBezTo>
                  <a:pt x="11540" y="5620"/>
                  <a:pt x="11534" y="5620"/>
                  <a:pt x="11534" y="5620"/>
                </a:cubicBezTo>
                <a:cubicBezTo>
                  <a:pt x="11529" y="5620"/>
                  <a:pt x="11529" y="5620"/>
                  <a:pt x="11529" y="5620"/>
                </a:cubicBezTo>
                <a:cubicBezTo>
                  <a:pt x="11523" y="5631"/>
                  <a:pt x="11523" y="5620"/>
                  <a:pt x="11517" y="5620"/>
                </a:cubicBezTo>
                <a:cubicBezTo>
                  <a:pt x="11512" y="5620"/>
                  <a:pt x="11512" y="5620"/>
                  <a:pt x="11506" y="5620"/>
                </a:cubicBezTo>
                <a:cubicBezTo>
                  <a:pt x="11500" y="5620"/>
                  <a:pt x="11495" y="5620"/>
                  <a:pt x="11495" y="5620"/>
                </a:cubicBezTo>
                <a:cubicBezTo>
                  <a:pt x="11489" y="5631"/>
                  <a:pt x="11484" y="5631"/>
                  <a:pt x="11478" y="5631"/>
                </a:cubicBezTo>
                <a:cubicBezTo>
                  <a:pt x="11472" y="5631"/>
                  <a:pt x="11467" y="5642"/>
                  <a:pt x="11461" y="5642"/>
                </a:cubicBezTo>
                <a:cubicBezTo>
                  <a:pt x="11461" y="5642"/>
                  <a:pt x="11455" y="5642"/>
                  <a:pt x="11450" y="5653"/>
                </a:cubicBezTo>
                <a:cubicBezTo>
                  <a:pt x="11444" y="5663"/>
                  <a:pt x="11444" y="5663"/>
                  <a:pt x="11439" y="5663"/>
                </a:cubicBezTo>
                <a:cubicBezTo>
                  <a:pt x="11433" y="5674"/>
                  <a:pt x="11427" y="5663"/>
                  <a:pt x="11427" y="5674"/>
                </a:cubicBezTo>
                <a:cubicBezTo>
                  <a:pt x="11422" y="5674"/>
                  <a:pt x="11416" y="5674"/>
                  <a:pt x="11410" y="5674"/>
                </a:cubicBezTo>
                <a:cubicBezTo>
                  <a:pt x="11410" y="5685"/>
                  <a:pt x="11405" y="5685"/>
                  <a:pt x="11405" y="5685"/>
                </a:cubicBezTo>
                <a:cubicBezTo>
                  <a:pt x="11405" y="5685"/>
                  <a:pt x="11405" y="5696"/>
                  <a:pt x="11405" y="5696"/>
                </a:cubicBezTo>
                <a:cubicBezTo>
                  <a:pt x="11405" y="5696"/>
                  <a:pt x="11399" y="5706"/>
                  <a:pt x="11405" y="5706"/>
                </a:cubicBezTo>
                <a:cubicBezTo>
                  <a:pt x="11405" y="5717"/>
                  <a:pt x="11405" y="5717"/>
                  <a:pt x="11410" y="5717"/>
                </a:cubicBezTo>
                <a:cubicBezTo>
                  <a:pt x="11410" y="5717"/>
                  <a:pt x="11416" y="5706"/>
                  <a:pt x="11416" y="5717"/>
                </a:cubicBezTo>
                <a:cubicBezTo>
                  <a:pt x="11416" y="5717"/>
                  <a:pt x="11410" y="5728"/>
                  <a:pt x="11410" y="5728"/>
                </a:cubicBezTo>
                <a:cubicBezTo>
                  <a:pt x="11410" y="5728"/>
                  <a:pt x="11410" y="5739"/>
                  <a:pt x="11410" y="5739"/>
                </a:cubicBezTo>
                <a:cubicBezTo>
                  <a:pt x="11405" y="5749"/>
                  <a:pt x="11405" y="5749"/>
                  <a:pt x="11405" y="5760"/>
                </a:cubicBezTo>
                <a:cubicBezTo>
                  <a:pt x="11410" y="5760"/>
                  <a:pt x="11416" y="5760"/>
                  <a:pt x="11416" y="5760"/>
                </a:cubicBezTo>
                <a:cubicBezTo>
                  <a:pt x="11422" y="5760"/>
                  <a:pt x="11427" y="5749"/>
                  <a:pt x="11422" y="5760"/>
                </a:cubicBezTo>
                <a:cubicBezTo>
                  <a:pt x="11422" y="5760"/>
                  <a:pt x="11416" y="5760"/>
                  <a:pt x="11416" y="5760"/>
                </a:cubicBezTo>
                <a:cubicBezTo>
                  <a:pt x="11416" y="5760"/>
                  <a:pt x="11410" y="5760"/>
                  <a:pt x="11410" y="5760"/>
                </a:cubicBezTo>
                <a:cubicBezTo>
                  <a:pt x="11410" y="5771"/>
                  <a:pt x="11410" y="5771"/>
                  <a:pt x="11410" y="5771"/>
                </a:cubicBezTo>
                <a:cubicBezTo>
                  <a:pt x="11410" y="5781"/>
                  <a:pt x="11410" y="5781"/>
                  <a:pt x="11410" y="5781"/>
                </a:cubicBezTo>
                <a:cubicBezTo>
                  <a:pt x="11405" y="5792"/>
                  <a:pt x="11410" y="5792"/>
                  <a:pt x="11410" y="5792"/>
                </a:cubicBezTo>
                <a:cubicBezTo>
                  <a:pt x="11410" y="5803"/>
                  <a:pt x="11416" y="5803"/>
                  <a:pt x="11416" y="5803"/>
                </a:cubicBezTo>
                <a:cubicBezTo>
                  <a:pt x="11422" y="5814"/>
                  <a:pt x="11422" y="5814"/>
                  <a:pt x="11422" y="5814"/>
                </a:cubicBezTo>
                <a:cubicBezTo>
                  <a:pt x="11427" y="5824"/>
                  <a:pt x="11427" y="5824"/>
                  <a:pt x="11433" y="5835"/>
                </a:cubicBezTo>
                <a:cubicBezTo>
                  <a:pt x="11433" y="5835"/>
                  <a:pt x="11439" y="5835"/>
                  <a:pt x="11444" y="5835"/>
                </a:cubicBezTo>
                <a:cubicBezTo>
                  <a:pt x="11450" y="5846"/>
                  <a:pt x="11450" y="5846"/>
                  <a:pt x="11455" y="5846"/>
                </a:cubicBezTo>
                <a:cubicBezTo>
                  <a:pt x="11461" y="5846"/>
                  <a:pt x="11461" y="5835"/>
                  <a:pt x="11467" y="5835"/>
                </a:cubicBezTo>
                <a:cubicBezTo>
                  <a:pt x="11472" y="5824"/>
                  <a:pt x="11478" y="5835"/>
                  <a:pt x="11478" y="5835"/>
                </a:cubicBezTo>
                <a:cubicBezTo>
                  <a:pt x="11472" y="5846"/>
                  <a:pt x="11472" y="5857"/>
                  <a:pt x="11472" y="5867"/>
                </a:cubicBezTo>
                <a:cubicBezTo>
                  <a:pt x="11467" y="5867"/>
                  <a:pt x="11467" y="5878"/>
                  <a:pt x="11467" y="5889"/>
                </a:cubicBezTo>
                <a:cubicBezTo>
                  <a:pt x="11467" y="5900"/>
                  <a:pt x="11461" y="5900"/>
                  <a:pt x="11461" y="5910"/>
                </a:cubicBezTo>
                <a:cubicBezTo>
                  <a:pt x="11461" y="5921"/>
                  <a:pt x="11455" y="5953"/>
                  <a:pt x="11461" y="5964"/>
                </a:cubicBezTo>
                <a:cubicBezTo>
                  <a:pt x="11467" y="5964"/>
                  <a:pt x="11467" y="5975"/>
                  <a:pt x="11467" y="5986"/>
                </a:cubicBezTo>
                <a:cubicBezTo>
                  <a:pt x="11467" y="5996"/>
                  <a:pt x="11467" y="6007"/>
                  <a:pt x="11467" y="6007"/>
                </a:cubicBezTo>
                <a:cubicBezTo>
                  <a:pt x="11467" y="6018"/>
                  <a:pt x="11461" y="6029"/>
                  <a:pt x="11461" y="6039"/>
                </a:cubicBezTo>
                <a:cubicBezTo>
                  <a:pt x="11455" y="6039"/>
                  <a:pt x="11450" y="6050"/>
                  <a:pt x="11450" y="6050"/>
                </a:cubicBezTo>
                <a:cubicBezTo>
                  <a:pt x="11444" y="6050"/>
                  <a:pt x="11444" y="6061"/>
                  <a:pt x="11444" y="6061"/>
                </a:cubicBezTo>
                <a:cubicBezTo>
                  <a:pt x="11444" y="6061"/>
                  <a:pt x="11439" y="6061"/>
                  <a:pt x="11439" y="6072"/>
                </a:cubicBezTo>
                <a:cubicBezTo>
                  <a:pt x="11433" y="6072"/>
                  <a:pt x="11416" y="6072"/>
                  <a:pt x="11410" y="6061"/>
                </a:cubicBezTo>
                <a:cubicBezTo>
                  <a:pt x="11405" y="6061"/>
                  <a:pt x="11405" y="6061"/>
                  <a:pt x="11399" y="6050"/>
                </a:cubicBezTo>
                <a:cubicBezTo>
                  <a:pt x="11399" y="6050"/>
                  <a:pt x="11394" y="6050"/>
                  <a:pt x="11394" y="6039"/>
                </a:cubicBezTo>
                <a:cubicBezTo>
                  <a:pt x="11394" y="6039"/>
                  <a:pt x="11394" y="6039"/>
                  <a:pt x="11394" y="6029"/>
                </a:cubicBezTo>
                <a:cubicBezTo>
                  <a:pt x="11388" y="6018"/>
                  <a:pt x="11382" y="5996"/>
                  <a:pt x="11371" y="5996"/>
                </a:cubicBezTo>
                <a:cubicBezTo>
                  <a:pt x="11371" y="5986"/>
                  <a:pt x="11365" y="5986"/>
                  <a:pt x="11365" y="5975"/>
                </a:cubicBezTo>
                <a:cubicBezTo>
                  <a:pt x="11365" y="5964"/>
                  <a:pt x="11360" y="5964"/>
                  <a:pt x="11354" y="5953"/>
                </a:cubicBezTo>
                <a:cubicBezTo>
                  <a:pt x="11349" y="5943"/>
                  <a:pt x="11337" y="5943"/>
                  <a:pt x="11332" y="5953"/>
                </a:cubicBezTo>
                <a:cubicBezTo>
                  <a:pt x="11320" y="5953"/>
                  <a:pt x="11315" y="5953"/>
                  <a:pt x="11309" y="5964"/>
                </a:cubicBezTo>
                <a:cubicBezTo>
                  <a:pt x="11304" y="5964"/>
                  <a:pt x="11298" y="5964"/>
                  <a:pt x="11298" y="5964"/>
                </a:cubicBezTo>
                <a:cubicBezTo>
                  <a:pt x="11292" y="5975"/>
                  <a:pt x="11292" y="5975"/>
                  <a:pt x="11287" y="5986"/>
                </a:cubicBezTo>
                <a:cubicBezTo>
                  <a:pt x="11287" y="5986"/>
                  <a:pt x="11287" y="5996"/>
                  <a:pt x="11281" y="5996"/>
                </a:cubicBezTo>
                <a:cubicBezTo>
                  <a:pt x="11281" y="6007"/>
                  <a:pt x="11275" y="6018"/>
                  <a:pt x="11275" y="6029"/>
                </a:cubicBezTo>
                <a:cubicBezTo>
                  <a:pt x="11275" y="6039"/>
                  <a:pt x="11275" y="6039"/>
                  <a:pt x="11275" y="6050"/>
                </a:cubicBezTo>
                <a:cubicBezTo>
                  <a:pt x="11275" y="6061"/>
                  <a:pt x="11270" y="6072"/>
                  <a:pt x="11270" y="6072"/>
                </a:cubicBezTo>
                <a:cubicBezTo>
                  <a:pt x="11259" y="6093"/>
                  <a:pt x="11253" y="6104"/>
                  <a:pt x="11253" y="6115"/>
                </a:cubicBezTo>
                <a:cubicBezTo>
                  <a:pt x="11253" y="6125"/>
                  <a:pt x="11253" y="6136"/>
                  <a:pt x="11253" y="6147"/>
                </a:cubicBezTo>
                <a:cubicBezTo>
                  <a:pt x="11253" y="6158"/>
                  <a:pt x="11253" y="6158"/>
                  <a:pt x="11247" y="6168"/>
                </a:cubicBezTo>
                <a:cubicBezTo>
                  <a:pt x="11247" y="6179"/>
                  <a:pt x="11247" y="6190"/>
                  <a:pt x="11247" y="6201"/>
                </a:cubicBezTo>
                <a:cubicBezTo>
                  <a:pt x="11247" y="6201"/>
                  <a:pt x="11253" y="6211"/>
                  <a:pt x="11253" y="6222"/>
                </a:cubicBezTo>
                <a:cubicBezTo>
                  <a:pt x="11253" y="6233"/>
                  <a:pt x="11253" y="6244"/>
                  <a:pt x="11253" y="6254"/>
                </a:cubicBezTo>
                <a:cubicBezTo>
                  <a:pt x="11253" y="6265"/>
                  <a:pt x="11253" y="6276"/>
                  <a:pt x="11253" y="6276"/>
                </a:cubicBezTo>
                <a:cubicBezTo>
                  <a:pt x="11253" y="6297"/>
                  <a:pt x="11259" y="6308"/>
                  <a:pt x="11253" y="6330"/>
                </a:cubicBezTo>
                <a:cubicBezTo>
                  <a:pt x="11253" y="6351"/>
                  <a:pt x="11247" y="6362"/>
                  <a:pt x="11236" y="6373"/>
                </a:cubicBezTo>
                <a:cubicBezTo>
                  <a:pt x="11230" y="6383"/>
                  <a:pt x="11225" y="6394"/>
                  <a:pt x="11219" y="6405"/>
                </a:cubicBezTo>
                <a:cubicBezTo>
                  <a:pt x="11208" y="6416"/>
                  <a:pt x="11202" y="6416"/>
                  <a:pt x="11191" y="6426"/>
                </a:cubicBezTo>
                <a:cubicBezTo>
                  <a:pt x="11191" y="6426"/>
                  <a:pt x="11180" y="6426"/>
                  <a:pt x="11180" y="6437"/>
                </a:cubicBezTo>
                <a:cubicBezTo>
                  <a:pt x="11180" y="6448"/>
                  <a:pt x="11180" y="6459"/>
                  <a:pt x="11180" y="6459"/>
                </a:cubicBezTo>
                <a:cubicBezTo>
                  <a:pt x="11174" y="6469"/>
                  <a:pt x="11174" y="6480"/>
                  <a:pt x="11169" y="6480"/>
                </a:cubicBezTo>
                <a:cubicBezTo>
                  <a:pt x="11169" y="6491"/>
                  <a:pt x="11163" y="6501"/>
                  <a:pt x="11163" y="6501"/>
                </a:cubicBezTo>
                <a:cubicBezTo>
                  <a:pt x="11157" y="6512"/>
                  <a:pt x="11152" y="6512"/>
                  <a:pt x="11152" y="6512"/>
                </a:cubicBezTo>
                <a:cubicBezTo>
                  <a:pt x="11146" y="6512"/>
                  <a:pt x="11140" y="6512"/>
                  <a:pt x="11135" y="6512"/>
                </a:cubicBezTo>
                <a:cubicBezTo>
                  <a:pt x="11135" y="6512"/>
                  <a:pt x="11129" y="6512"/>
                  <a:pt x="11129" y="6512"/>
                </a:cubicBezTo>
                <a:cubicBezTo>
                  <a:pt x="11129" y="6523"/>
                  <a:pt x="11124" y="6523"/>
                  <a:pt x="11124" y="6523"/>
                </a:cubicBezTo>
                <a:cubicBezTo>
                  <a:pt x="11118" y="6523"/>
                  <a:pt x="11112" y="6523"/>
                  <a:pt x="11107" y="6523"/>
                </a:cubicBezTo>
                <a:cubicBezTo>
                  <a:pt x="11101" y="6523"/>
                  <a:pt x="11095" y="6512"/>
                  <a:pt x="11090" y="6501"/>
                </a:cubicBezTo>
                <a:cubicBezTo>
                  <a:pt x="11090" y="6491"/>
                  <a:pt x="11090" y="6480"/>
                  <a:pt x="11084" y="6480"/>
                </a:cubicBezTo>
                <a:cubicBezTo>
                  <a:pt x="11084" y="6469"/>
                  <a:pt x="11084" y="6459"/>
                  <a:pt x="11084" y="6459"/>
                </a:cubicBezTo>
                <a:cubicBezTo>
                  <a:pt x="11090" y="6459"/>
                  <a:pt x="11095" y="6469"/>
                  <a:pt x="11101" y="6469"/>
                </a:cubicBezTo>
                <a:cubicBezTo>
                  <a:pt x="11101" y="6469"/>
                  <a:pt x="11107" y="6480"/>
                  <a:pt x="11107" y="6480"/>
                </a:cubicBezTo>
                <a:cubicBezTo>
                  <a:pt x="11112" y="6480"/>
                  <a:pt x="11107" y="6480"/>
                  <a:pt x="11107" y="6469"/>
                </a:cubicBezTo>
                <a:cubicBezTo>
                  <a:pt x="11101" y="6469"/>
                  <a:pt x="11095" y="6459"/>
                  <a:pt x="11095" y="6459"/>
                </a:cubicBezTo>
                <a:cubicBezTo>
                  <a:pt x="11090" y="6448"/>
                  <a:pt x="11084" y="6448"/>
                  <a:pt x="11084" y="6448"/>
                </a:cubicBezTo>
                <a:cubicBezTo>
                  <a:pt x="11079" y="6437"/>
                  <a:pt x="11073" y="6448"/>
                  <a:pt x="11067" y="6437"/>
                </a:cubicBezTo>
                <a:cubicBezTo>
                  <a:pt x="11067" y="6437"/>
                  <a:pt x="11062" y="6437"/>
                  <a:pt x="11062" y="6437"/>
                </a:cubicBezTo>
                <a:cubicBezTo>
                  <a:pt x="11056" y="6448"/>
                  <a:pt x="11050" y="6448"/>
                  <a:pt x="11045" y="6448"/>
                </a:cubicBezTo>
                <a:cubicBezTo>
                  <a:pt x="11039" y="6448"/>
                  <a:pt x="11033" y="6448"/>
                  <a:pt x="11028" y="6448"/>
                </a:cubicBezTo>
                <a:cubicBezTo>
                  <a:pt x="11022" y="6459"/>
                  <a:pt x="11022" y="6459"/>
                  <a:pt x="11017" y="6469"/>
                </a:cubicBezTo>
                <a:cubicBezTo>
                  <a:pt x="11011" y="6469"/>
                  <a:pt x="11005" y="6469"/>
                  <a:pt x="11000" y="6469"/>
                </a:cubicBezTo>
                <a:cubicBezTo>
                  <a:pt x="10994" y="6469"/>
                  <a:pt x="10994" y="6480"/>
                  <a:pt x="10988" y="6480"/>
                </a:cubicBezTo>
                <a:cubicBezTo>
                  <a:pt x="10983" y="6480"/>
                  <a:pt x="10977" y="6491"/>
                  <a:pt x="10972" y="6491"/>
                </a:cubicBezTo>
                <a:cubicBezTo>
                  <a:pt x="10972" y="6491"/>
                  <a:pt x="10966" y="6491"/>
                  <a:pt x="10960" y="6491"/>
                </a:cubicBezTo>
                <a:cubicBezTo>
                  <a:pt x="10955" y="6501"/>
                  <a:pt x="10955" y="6512"/>
                  <a:pt x="10949" y="6512"/>
                </a:cubicBezTo>
                <a:cubicBezTo>
                  <a:pt x="10949" y="6523"/>
                  <a:pt x="10943" y="6534"/>
                  <a:pt x="10938" y="6544"/>
                </a:cubicBezTo>
                <a:cubicBezTo>
                  <a:pt x="10938" y="6544"/>
                  <a:pt x="10932" y="6544"/>
                  <a:pt x="10927" y="6544"/>
                </a:cubicBezTo>
                <a:cubicBezTo>
                  <a:pt x="10915" y="6555"/>
                  <a:pt x="10904" y="6555"/>
                  <a:pt x="10898" y="6555"/>
                </a:cubicBezTo>
                <a:cubicBezTo>
                  <a:pt x="10876" y="6566"/>
                  <a:pt x="10859" y="6577"/>
                  <a:pt x="10842" y="6587"/>
                </a:cubicBezTo>
                <a:cubicBezTo>
                  <a:pt x="10831" y="6587"/>
                  <a:pt x="10825" y="6598"/>
                  <a:pt x="10814" y="6598"/>
                </a:cubicBezTo>
                <a:cubicBezTo>
                  <a:pt x="10808" y="6598"/>
                  <a:pt x="10808" y="6587"/>
                  <a:pt x="10803" y="6587"/>
                </a:cubicBezTo>
                <a:cubicBezTo>
                  <a:pt x="10803" y="6577"/>
                  <a:pt x="10803" y="6577"/>
                  <a:pt x="10797" y="6587"/>
                </a:cubicBezTo>
                <a:cubicBezTo>
                  <a:pt x="10797" y="6587"/>
                  <a:pt x="10797" y="6587"/>
                  <a:pt x="10797" y="6587"/>
                </a:cubicBezTo>
                <a:cubicBezTo>
                  <a:pt x="10797" y="6587"/>
                  <a:pt x="10797" y="6587"/>
                  <a:pt x="10797" y="6587"/>
                </a:cubicBezTo>
                <a:cubicBezTo>
                  <a:pt x="10792" y="6598"/>
                  <a:pt x="10792" y="6598"/>
                  <a:pt x="10792" y="6598"/>
                </a:cubicBezTo>
                <a:cubicBezTo>
                  <a:pt x="10786" y="6598"/>
                  <a:pt x="10786" y="6598"/>
                  <a:pt x="10786" y="6587"/>
                </a:cubicBezTo>
                <a:cubicBezTo>
                  <a:pt x="10786" y="6587"/>
                  <a:pt x="10786" y="6587"/>
                  <a:pt x="10786" y="6577"/>
                </a:cubicBezTo>
                <a:cubicBezTo>
                  <a:pt x="10786" y="6566"/>
                  <a:pt x="10786" y="6555"/>
                  <a:pt x="10780" y="6555"/>
                </a:cubicBezTo>
                <a:cubicBezTo>
                  <a:pt x="10775" y="6555"/>
                  <a:pt x="10775" y="6555"/>
                  <a:pt x="10769" y="6555"/>
                </a:cubicBezTo>
                <a:cubicBezTo>
                  <a:pt x="10769" y="6555"/>
                  <a:pt x="10763" y="6555"/>
                  <a:pt x="10763" y="6555"/>
                </a:cubicBezTo>
                <a:cubicBezTo>
                  <a:pt x="10763" y="6555"/>
                  <a:pt x="10758" y="6555"/>
                  <a:pt x="10758" y="6555"/>
                </a:cubicBezTo>
                <a:cubicBezTo>
                  <a:pt x="10758" y="6555"/>
                  <a:pt x="10758" y="6555"/>
                  <a:pt x="10752" y="6544"/>
                </a:cubicBezTo>
                <a:cubicBezTo>
                  <a:pt x="10752" y="6544"/>
                  <a:pt x="10752" y="6544"/>
                  <a:pt x="10752" y="6544"/>
                </a:cubicBezTo>
                <a:cubicBezTo>
                  <a:pt x="10752" y="6534"/>
                  <a:pt x="10758" y="6555"/>
                  <a:pt x="10763" y="6544"/>
                </a:cubicBezTo>
                <a:cubicBezTo>
                  <a:pt x="10763" y="6544"/>
                  <a:pt x="10763" y="6534"/>
                  <a:pt x="10763" y="6534"/>
                </a:cubicBezTo>
                <a:cubicBezTo>
                  <a:pt x="10763" y="6534"/>
                  <a:pt x="10769" y="6534"/>
                  <a:pt x="10769" y="6534"/>
                </a:cubicBezTo>
                <a:cubicBezTo>
                  <a:pt x="10769" y="6534"/>
                  <a:pt x="10775" y="6523"/>
                  <a:pt x="10775" y="6523"/>
                </a:cubicBezTo>
                <a:cubicBezTo>
                  <a:pt x="10780" y="6523"/>
                  <a:pt x="10780" y="6523"/>
                  <a:pt x="10780" y="6534"/>
                </a:cubicBezTo>
                <a:cubicBezTo>
                  <a:pt x="10780" y="6534"/>
                  <a:pt x="10780" y="6544"/>
                  <a:pt x="10786" y="6534"/>
                </a:cubicBezTo>
                <a:cubicBezTo>
                  <a:pt x="10786" y="6534"/>
                  <a:pt x="10780" y="6534"/>
                  <a:pt x="10780" y="6523"/>
                </a:cubicBezTo>
                <a:cubicBezTo>
                  <a:pt x="10780" y="6523"/>
                  <a:pt x="10780" y="6523"/>
                  <a:pt x="10780" y="6523"/>
                </a:cubicBezTo>
                <a:cubicBezTo>
                  <a:pt x="10775" y="6512"/>
                  <a:pt x="10775" y="6512"/>
                  <a:pt x="10775" y="6512"/>
                </a:cubicBezTo>
                <a:cubicBezTo>
                  <a:pt x="10775" y="6501"/>
                  <a:pt x="10775" y="6501"/>
                  <a:pt x="10775" y="6501"/>
                </a:cubicBezTo>
                <a:cubicBezTo>
                  <a:pt x="10775" y="6501"/>
                  <a:pt x="10780" y="6501"/>
                  <a:pt x="10780" y="6491"/>
                </a:cubicBezTo>
                <a:cubicBezTo>
                  <a:pt x="10780" y="6480"/>
                  <a:pt x="10769" y="6491"/>
                  <a:pt x="10769" y="6491"/>
                </a:cubicBezTo>
                <a:cubicBezTo>
                  <a:pt x="10769" y="6491"/>
                  <a:pt x="10763" y="6491"/>
                  <a:pt x="10763" y="6491"/>
                </a:cubicBezTo>
                <a:cubicBezTo>
                  <a:pt x="10763" y="6491"/>
                  <a:pt x="10763" y="6491"/>
                  <a:pt x="10763" y="6491"/>
                </a:cubicBezTo>
                <a:cubicBezTo>
                  <a:pt x="10758" y="6491"/>
                  <a:pt x="10758" y="6491"/>
                  <a:pt x="10758" y="6480"/>
                </a:cubicBezTo>
                <a:cubicBezTo>
                  <a:pt x="10758" y="6480"/>
                  <a:pt x="10758" y="6480"/>
                  <a:pt x="10763" y="6469"/>
                </a:cubicBezTo>
                <a:cubicBezTo>
                  <a:pt x="10763" y="6469"/>
                  <a:pt x="10763" y="6480"/>
                  <a:pt x="10763" y="6469"/>
                </a:cubicBezTo>
                <a:cubicBezTo>
                  <a:pt x="10769" y="6469"/>
                  <a:pt x="10763" y="6469"/>
                  <a:pt x="10763" y="6469"/>
                </a:cubicBezTo>
                <a:cubicBezTo>
                  <a:pt x="10763" y="6469"/>
                  <a:pt x="10758" y="6469"/>
                  <a:pt x="10758" y="6469"/>
                </a:cubicBezTo>
                <a:cubicBezTo>
                  <a:pt x="10758" y="6469"/>
                  <a:pt x="10758" y="6469"/>
                  <a:pt x="10752" y="6469"/>
                </a:cubicBezTo>
                <a:cubicBezTo>
                  <a:pt x="10752" y="6469"/>
                  <a:pt x="10752" y="6480"/>
                  <a:pt x="10752" y="6480"/>
                </a:cubicBezTo>
                <a:cubicBezTo>
                  <a:pt x="10752" y="6480"/>
                  <a:pt x="10752" y="6480"/>
                  <a:pt x="10752" y="6480"/>
                </a:cubicBezTo>
                <a:cubicBezTo>
                  <a:pt x="10758" y="6491"/>
                  <a:pt x="10758" y="6491"/>
                  <a:pt x="10752" y="6491"/>
                </a:cubicBezTo>
                <a:cubicBezTo>
                  <a:pt x="10752" y="6491"/>
                  <a:pt x="10747" y="6491"/>
                  <a:pt x="10747" y="6491"/>
                </a:cubicBezTo>
                <a:cubicBezTo>
                  <a:pt x="10747" y="6491"/>
                  <a:pt x="10747" y="6501"/>
                  <a:pt x="10747" y="6501"/>
                </a:cubicBezTo>
                <a:cubicBezTo>
                  <a:pt x="10747" y="6501"/>
                  <a:pt x="10747" y="6501"/>
                  <a:pt x="10747" y="6512"/>
                </a:cubicBezTo>
                <a:cubicBezTo>
                  <a:pt x="10741" y="6512"/>
                  <a:pt x="10741" y="6512"/>
                  <a:pt x="10741" y="6512"/>
                </a:cubicBezTo>
                <a:cubicBezTo>
                  <a:pt x="10741" y="6512"/>
                  <a:pt x="10747" y="6523"/>
                  <a:pt x="10747" y="6523"/>
                </a:cubicBezTo>
                <a:cubicBezTo>
                  <a:pt x="10747" y="6534"/>
                  <a:pt x="10741" y="6523"/>
                  <a:pt x="10741" y="6523"/>
                </a:cubicBezTo>
                <a:cubicBezTo>
                  <a:pt x="10741" y="6512"/>
                  <a:pt x="10741" y="6512"/>
                  <a:pt x="10735" y="6512"/>
                </a:cubicBezTo>
                <a:cubicBezTo>
                  <a:pt x="10735" y="6512"/>
                  <a:pt x="10735" y="6512"/>
                  <a:pt x="10730" y="6512"/>
                </a:cubicBezTo>
                <a:cubicBezTo>
                  <a:pt x="10730" y="6523"/>
                  <a:pt x="10730" y="6523"/>
                  <a:pt x="10724" y="6523"/>
                </a:cubicBezTo>
                <a:cubicBezTo>
                  <a:pt x="10724" y="6523"/>
                  <a:pt x="10724" y="6523"/>
                  <a:pt x="10718" y="6523"/>
                </a:cubicBezTo>
                <a:cubicBezTo>
                  <a:pt x="10718" y="6523"/>
                  <a:pt x="10713" y="6523"/>
                  <a:pt x="10713" y="6523"/>
                </a:cubicBezTo>
                <a:cubicBezTo>
                  <a:pt x="10707" y="6523"/>
                  <a:pt x="10707" y="6523"/>
                  <a:pt x="10702" y="6523"/>
                </a:cubicBezTo>
                <a:cubicBezTo>
                  <a:pt x="10702" y="6523"/>
                  <a:pt x="10702" y="6523"/>
                  <a:pt x="10707" y="6523"/>
                </a:cubicBezTo>
                <a:cubicBezTo>
                  <a:pt x="10707" y="6523"/>
                  <a:pt x="10707" y="6523"/>
                  <a:pt x="10713" y="6523"/>
                </a:cubicBezTo>
                <a:cubicBezTo>
                  <a:pt x="10713" y="6512"/>
                  <a:pt x="10713" y="6512"/>
                  <a:pt x="10718" y="6512"/>
                </a:cubicBezTo>
                <a:cubicBezTo>
                  <a:pt x="10718" y="6512"/>
                  <a:pt x="10724" y="6512"/>
                  <a:pt x="10724" y="6512"/>
                </a:cubicBezTo>
                <a:cubicBezTo>
                  <a:pt x="10730" y="6512"/>
                  <a:pt x="10724" y="6512"/>
                  <a:pt x="10724" y="6512"/>
                </a:cubicBezTo>
                <a:cubicBezTo>
                  <a:pt x="10724" y="6512"/>
                  <a:pt x="10718" y="6512"/>
                  <a:pt x="10718" y="6512"/>
                </a:cubicBezTo>
                <a:cubicBezTo>
                  <a:pt x="10713" y="6512"/>
                  <a:pt x="10707" y="6501"/>
                  <a:pt x="10707" y="6501"/>
                </a:cubicBezTo>
                <a:cubicBezTo>
                  <a:pt x="10702" y="6512"/>
                  <a:pt x="10702" y="6512"/>
                  <a:pt x="10702" y="6512"/>
                </a:cubicBezTo>
                <a:cubicBezTo>
                  <a:pt x="10702" y="6512"/>
                  <a:pt x="10696" y="6512"/>
                  <a:pt x="10696" y="6523"/>
                </a:cubicBezTo>
                <a:cubicBezTo>
                  <a:pt x="10690" y="6523"/>
                  <a:pt x="10690" y="6534"/>
                  <a:pt x="10690" y="6544"/>
                </a:cubicBezTo>
                <a:cubicBezTo>
                  <a:pt x="10690" y="6544"/>
                  <a:pt x="10685" y="6555"/>
                  <a:pt x="10685" y="6555"/>
                </a:cubicBezTo>
                <a:cubicBezTo>
                  <a:pt x="10685" y="6555"/>
                  <a:pt x="10679" y="6566"/>
                  <a:pt x="10679" y="6566"/>
                </a:cubicBezTo>
                <a:cubicBezTo>
                  <a:pt x="10679" y="6566"/>
                  <a:pt x="10673" y="6566"/>
                  <a:pt x="10673" y="6566"/>
                </a:cubicBezTo>
                <a:cubicBezTo>
                  <a:pt x="10673" y="6566"/>
                  <a:pt x="10673" y="6566"/>
                  <a:pt x="10673" y="6566"/>
                </a:cubicBezTo>
                <a:cubicBezTo>
                  <a:pt x="10668" y="6555"/>
                  <a:pt x="10662" y="6555"/>
                  <a:pt x="10662" y="6566"/>
                </a:cubicBezTo>
                <a:cubicBezTo>
                  <a:pt x="10657" y="6566"/>
                  <a:pt x="10657" y="6566"/>
                  <a:pt x="10657" y="6566"/>
                </a:cubicBezTo>
                <a:cubicBezTo>
                  <a:pt x="10651" y="6577"/>
                  <a:pt x="10645" y="6577"/>
                  <a:pt x="10640" y="6577"/>
                </a:cubicBezTo>
                <a:cubicBezTo>
                  <a:pt x="10640" y="6587"/>
                  <a:pt x="10634" y="6587"/>
                  <a:pt x="10628" y="6598"/>
                </a:cubicBezTo>
                <a:cubicBezTo>
                  <a:pt x="10628" y="6598"/>
                  <a:pt x="10623" y="6598"/>
                  <a:pt x="10617" y="6598"/>
                </a:cubicBezTo>
                <a:cubicBezTo>
                  <a:pt x="10612" y="6598"/>
                  <a:pt x="10600" y="6598"/>
                  <a:pt x="10600" y="6587"/>
                </a:cubicBezTo>
                <a:cubicBezTo>
                  <a:pt x="10595" y="6587"/>
                  <a:pt x="10600" y="6577"/>
                  <a:pt x="10606" y="6566"/>
                </a:cubicBezTo>
                <a:cubicBezTo>
                  <a:pt x="10606" y="6566"/>
                  <a:pt x="10606" y="6555"/>
                  <a:pt x="10606" y="6544"/>
                </a:cubicBezTo>
                <a:cubicBezTo>
                  <a:pt x="10612" y="6544"/>
                  <a:pt x="10612" y="6544"/>
                  <a:pt x="10612" y="6534"/>
                </a:cubicBezTo>
                <a:cubicBezTo>
                  <a:pt x="10612" y="6534"/>
                  <a:pt x="10612" y="6534"/>
                  <a:pt x="10617" y="6534"/>
                </a:cubicBezTo>
                <a:cubicBezTo>
                  <a:pt x="10617" y="6523"/>
                  <a:pt x="10606" y="6523"/>
                  <a:pt x="10606" y="6523"/>
                </a:cubicBezTo>
                <a:cubicBezTo>
                  <a:pt x="10600" y="6523"/>
                  <a:pt x="10600" y="6523"/>
                  <a:pt x="10600" y="6523"/>
                </a:cubicBezTo>
                <a:cubicBezTo>
                  <a:pt x="10595" y="6534"/>
                  <a:pt x="10589" y="6534"/>
                  <a:pt x="10583" y="6534"/>
                </a:cubicBezTo>
                <a:cubicBezTo>
                  <a:pt x="10583" y="6534"/>
                  <a:pt x="10583" y="6534"/>
                  <a:pt x="10578" y="6523"/>
                </a:cubicBezTo>
                <a:cubicBezTo>
                  <a:pt x="10578" y="6523"/>
                  <a:pt x="10578" y="6523"/>
                  <a:pt x="10572" y="6523"/>
                </a:cubicBezTo>
                <a:cubicBezTo>
                  <a:pt x="10572" y="6523"/>
                  <a:pt x="10567" y="6512"/>
                  <a:pt x="10561" y="6512"/>
                </a:cubicBezTo>
                <a:cubicBezTo>
                  <a:pt x="10561" y="6512"/>
                  <a:pt x="10561" y="6523"/>
                  <a:pt x="10555" y="6512"/>
                </a:cubicBezTo>
                <a:cubicBezTo>
                  <a:pt x="10555" y="6512"/>
                  <a:pt x="10555" y="6512"/>
                  <a:pt x="10555" y="6512"/>
                </a:cubicBezTo>
                <a:cubicBezTo>
                  <a:pt x="10550" y="6501"/>
                  <a:pt x="10544" y="6512"/>
                  <a:pt x="10544" y="6501"/>
                </a:cubicBezTo>
                <a:cubicBezTo>
                  <a:pt x="10538" y="6501"/>
                  <a:pt x="10544" y="6491"/>
                  <a:pt x="10544" y="6480"/>
                </a:cubicBezTo>
                <a:cubicBezTo>
                  <a:pt x="10544" y="6480"/>
                  <a:pt x="10538" y="6469"/>
                  <a:pt x="10544" y="6469"/>
                </a:cubicBezTo>
                <a:cubicBezTo>
                  <a:pt x="10544" y="6459"/>
                  <a:pt x="10544" y="6459"/>
                  <a:pt x="10544" y="6448"/>
                </a:cubicBezTo>
                <a:cubicBezTo>
                  <a:pt x="10538" y="6448"/>
                  <a:pt x="10538" y="6448"/>
                  <a:pt x="10538" y="6459"/>
                </a:cubicBezTo>
                <a:cubicBezTo>
                  <a:pt x="10533" y="6459"/>
                  <a:pt x="10533" y="6459"/>
                  <a:pt x="10533" y="6448"/>
                </a:cubicBezTo>
                <a:cubicBezTo>
                  <a:pt x="10527" y="6448"/>
                  <a:pt x="10521" y="6448"/>
                  <a:pt x="10516" y="6448"/>
                </a:cubicBezTo>
                <a:cubicBezTo>
                  <a:pt x="10510" y="6448"/>
                  <a:pt x="10516" y="6448"/>
                  <a:pt x="10516" y="6448"/>
                </a:cubicBezTo>
                <a:cubicBezTo>
                  <a:pt x="10516" y="6437"/>
                  <a:pt x="10516" y="6437"/>
                  <a:pt x="10516" y="6437"/>
                </a:cubicBezTo>
                <a:cubicBezTo>
                  <a:pt x="10516" y="6437"/>
                  <a:pt x="10521" y="6426"/>
                  <a:pt x="10521" y="6426"/>
                </a:cubicBezTo>
                <a:cubicBezTo>
                  <a:pt x="10527" y="6437"/>
                  <a:pt x="10533" y="6426"/>
                  <a:pt x="10527" y="6426"/>
                </a:cubicBezTo>
                <a:cubicBezTo>
                  <a:pt x="10527" y="6416"/>
                  <a:pt x="10521" y="6416"/>
                  <a:pt x="10521" y="6416"/>
                </a:cubicBezTo>
                <a:cubicBezTo>
                  <a:pt x="10521" y="6416"/>
                  <a:pt x="10521" y="6405"/>
                  <a:pt x="10527" y="6405"/>
                </a:cubicBezTo>
                <a:cubicBezTo>
                  <a:pt x="10527" y="6416"/>
                  <a:pt x="10527" y="6416"/>
                  <a:pt x="10527" y="6416"/>
                </a:cubicBezTo>
                <a:cubicBezTo>
                  <a:pt x="10533" y="6426"/>
                  <a:pt x="10533" y="6426"/>
                  <a:pt x="10533" y="6426"/>
                </a:cubicBezTo>
                <a:cubicBezTo>
                  <a:pt x="10533" y="6437"/>
                  <a:pt x="10538" y="6448"/>
                  <a:pt x="10544" y="6437"/>
                </a:cubicBezTo>
                <a:cubicBezTo>
                  <a:pt x="10544" y="6437"/>
                  <a:pt x="10544" y="6437"/>
                  <a:pt x="10544" y="6437"/>
                </a:cubicBezTo>
                <a:cubicBezTo>
                  <a:pt x="10544" y="6437"/>
                  <a:pt x="10544" y="6426"/>
                  <a:pt x="10544" y="6426"/>
                </a:cubicBezTo>
                <a:cubicBezTo>
                  <a:pt x="10544" y="6426"/>
                  <a:pt x="10550" y="6426"/>
                  <a:pt x="10544" y="6416"/>
                </a:cubicBezTo>
                <a:cubicBezTo>
                  <a:pt x="10544" y="6416"/>
                  <a:pt x="10538" y="6416"/>
                  <a:pt x="10538" y="6416"/>
                </a:cubicBezTo>
                <a:cubicBezTo>
                  <a:pt x="10538" y="6416"/>
                  <a:pt x="10538" y="6405"/>
                  <a:pt x="10538" y="6405"/>
                </a:cubicBezTo>
                <a:cubicBezTo>
                  <a:pt x="10533" y="6405"/>
                  <a:pt x="10533" y="6405"/>
                  <a:pt x="10527" y="6405"/>
                </a:cubicBezTo>
                <a:cubicBezTo>
                  <a:pt x="10527" y="6405"/>
                  <a:pt x="10527" y="6405"/>
                  <a:pt x="10521" y="6405"/>
                </a:cubicBezTo>
                <a:cubicBezTo>
                  <a:pt x="10521" y="6405"/>
                  <a:pt x="10521" y="6405"/>
                  <a:pt x="10521" y="6405"/>
                </a:cubicBezTo>
                <a:cubicBezTo>
                  <a:pt x="10516" y="6416"/>
                  <a:pt x="10516" y="6416"/>
                  <a:pt x="10516" y="6405"/>
                </a:cubicBezTo>
                <a:cubicBezTo>
                  <a:pt x="10510" y="6405"/>
                  <a:pt x="10510" y="6405"/>
                  <a:pt x="10510" y="6405"/>
                </a:cubicBezTo>
                <a:cubicBezTo>
                  <a:pt x="10510" y="6394"/>
                  <a:pt x="10510" y="6394"/>
                  <a:pt x="10510" y="6394"/>
                </a:cubicBezTo>
                <a:cubicBezTo>
                  <a:pt x="10516" y="6394"/>
                  <a:pt x="10516" y="6383"/>
                  <a:pt x="10516" y="6383"/>
                </a:cubicBezTo>
                <a:cubicBezTo>
                  <a:pt x="10516" y="6383"/>
                  <a:pt x="10521" y="6394"/>
                  <a:pt x="10521" y="6383"/>
                </a:cubicBezTo>
                <a:cubicBezTo>
                  <a:pt x="10527" y="6383"/>
                  <a:pt x="10521" y="6373"/>
                  <a:pt x="10521" y="6373"/>
                </a:cubicBezTo>
                <a:cubicBezTo>
                  <a:pt x="10521" y="6362"/>
                  <a:pt x="10521" y="6362"/>
                  <a:pt x="10521" y="6362"/>
                </a:cubicBezTo>
                <a:cubicBezTo>
                  <a:pt x="10516" y="6351"/>
                  <a:pt x="10516" y="6340"/>
                  <a:pt x="10516" y="6340"/>
                </a:cubicBezTo>
                <a:cubicBezTo>
                  <a:pt x="10516" y="6330"/>
                  <a:pt x="10516" y="6330"/>
                  <a:pt x="10516" y="6330"/>
                </a:cubicBezTo>
                <a:cubicBezTo>
                  <a:pt x="10516" y="6319"/>
                  <a:pt x="10521" y="6319"/>
                  <a:pt x="10521" y="6319"/>
                </a:cubicBezTo>
                <a:cubicBezTo>
                  <a:pt x="10521" y="6319"/>
                  <a:pt x="10527" y="6319"/>
                  <a:pt x="10527" y="6308"/>
                </a:cubicBezTo>
                <a:cubicBezTo>
                  <a:pt x="10527" y="6308"/>
                  <a:pt x="10527" y="6308"/>
                  <a:pt x="10521" y="6297"/>
                </a:cubicBezTo>
                <a:cubicBezTo>
                  <a:pt x="10521" y="6297"/>
                  <a:pt x="10516" y="6297"/>
                  <a:pt x="10521" y="6297"/>
                </a:cubicBezTo>
                <a:cubicBezTo>
                  <a:pt x="10527" y="6297"/>
                  <a:pt x="10527" y="6297"/>
                  <a:pt x="10527" y="6297"/>
                </a:cubicBezTo>
                <a:cubicBezTo>
                  <a:pt x="10533" y="6297"/>
                  <a:pt x="10533" y="6297"/>
                  <a:pt x="10538" y="6297"/>
                </a:cubicBezTo>
                <a:cubicBezTo>
                  <a:pt x="10544" y="6297"/>
                  <a:pt x="10544" y="6297"/>
                  <a:pt x="10544" y="6287"/>
                </a:cubicBezTo>
                <a:cubicBezTo>
                  <a:pt x="10544" y="6276"/>
                  <a:pt x="10538" y="6254"/>
                  <a:pt x="10550" y="6265"/>
                </a:cubicBezTo>
                <a:cubicBezTo>
                  <a:pt x="10550" y="6276"/>
                  <a:pt x="10555" y="6287"/>
                  <a:pt x="10555" y="6265"/>
                </a:cubicBezTo>
                <a:cubicBezTo>
                  <a:pt x="10561" y="6265"/>
                  <a:pt x="10555" y="6265"/>
                  <a:pt x="10561" y="6254"/>
                </a:cubicBezTo>
                <a:cubicBezTo>
                  <a:pt x="10561" y="6254"/>
                  <a:pt x="10561" y="6244"/>
                  <a:pt x="10561" y="6244"/>
                </a:cubicBezTo>
                <a:cubicBezTo>
                  <a:pt x="10561" y="6233"/>
                  <a:pt x="10561" y="6222"/>
                  <a:pt x="10561" y="6222"/>
                </a:cubicBezTo>
                <a:cubicBezTo>
                  <a:pt x="10561" y="6211"/>
                  <a:pt x="10567" y="6211"/>
                  <a:pt x="10567" y="6211"/>
                </a:cubicBezTo>
                <a:cubicBezTo>
                  <a:pt x="10567" y="6201"/>
                  <a:pt x="10567" y="6201"/>
                  <a:pt x="10567" y="6201"/>
                </a:cubicBezTo>
                <a:cubicBezTo>
                  <a:pt x="10572" y="6201"/>
                  <a:pt x="10572" y="6201"/>
                  <a:pt x="10572" y="6201"/>
                </a:cubicBezTo>
                <a:cubicBezTo>
                  <a:pt x="10572" y="6211"/>
                  <a:pt x="10567" y="6201"/>
                  <a:pt x="10567" y="6211"/>
                </a:cubicBezTo>
                <a:cubicBezTo>
                  <a:pt x="10567" y="6211"/>
                  <a:pt x="10572" y="6211"/>
                  <a:pt x="10572" y="6222"/>
                </a:cubicBezTo>
                <a:cubicBezTo>
                  <a:pt x="10572" y="6222"/>
                  <a:pt x="10572" y="6222"/>
                  <a:pt x="10578" y="6222"/>
                </a:cubicBezTo>
                <a:cubicBezTo>
                  <a:pt x="10578" y="6233"/>
                  <a:pt x="10583" y="6222"/>
                  <a:pt x="10583" y="6211"/>
                </a:cubicBezTo>
                <a:cubicBezTo>
                  <a:pt x="10589" y="6211"/>
                  <a:pt x="10595" y="6201"/>
                  <a:pt x="10595" y="6201"/>
                </a:cubicBezTo>
                <a:cubicBezTo>
                  <a:pt x="10595" y="6190"/>
                  <a:pt x="10595" y="6190"/>
                  <a:pt x="10600" y="6190"/>
                </a:cubicBezTo>
                <a:cubicBezTo>
                  <a:pt x="10600" y="6179"/>
                  <a:pt x="10600" y="6179"/>
                  <a:pt x="10600" y="6179"/>
                </a:cubicBezTo>
                <a:cubicBezTo>
                  <a:pt x="10606" y="6168"/>
                  <a:pt x="10600" y="6168"/>
                  <a:pt x="10595" y="6158"/>
                </a:cubicBezTo>
                <a:cubicBezTo>
                  <a:pt x="10595" y="6158"/>
                  <a:pt x="10589" y="6158"/>
                  <a:pt x="10589" y="6158"/>
                </a:cubicBezTo>
                <a:cubicBezTo>
                  <a:pt x="10583" y="6158"/>
                  <a:pt x="10578" y="6158"/>
                  <a:pt x="10572" y="6147"/>
                </a:cubicBezTo>
                <a:cubicBezTo>
                  <a:pt x="10572" y="6147"/>
                  <a:pt x="10572" y="6147"/>
                  <a:pt x="10567" y="6147"/>
                </a:cubicBezTo>
                <a:cubicBezTo>
                  <a:pt x="10567" y="6147"/>
                  <a:pt x="10567" y="6147"/>
                  <a:pt x="10561" y="6147"/>
                </a:cubicBezTo>
                <a:cubicBezTo>
                  <a:pt x="10561" y="6136"/>
                  <a:pt x="10567" y="6136"/>
                  <a:pt x="10561" y="6125"/>
                </a:cubicBezTo>
                <a:cubicBezTo>
                  <a:pt x="10561" y="6125"/>
                  <a:pt x="10561" y="6125"/>
                  <a:pt x="10555" y="6125"/>
                </a:cubicBezTo>
                <a:cubicBezTo>
                  <a:pt x="10555" y="6115"/>
                  <a:pt x="10561" y="6115"/>
                  <a:pt x="10561" y="6115"/>
                </a:cubicBezTo>
                <a:cubicBezTo>
                  <a:pt x="10567" y="6115"/>
                  <a:pt x="10567" y="6104"/>
                  <a:pt x="10567" y="6093"/>
                </a:cubicBezTo>
                <a:cubicBezTo>
                  <a:pt x="10567" y="6082"/>
                  <a:pt x="10567" y="6072"/>
                  <a:pt x="10561" y="6072"/>
                </a:cubicBezTo>
                <a:cubicBezTo>
                  <a:pt x="10561" y="6072"/>
                  <a:pt x="10555" y="6072"/>
                  <a:pt x="10555" y="6072"/>
                </a:cubicBezTo>
                <a:cubicBezTo>
                  <a:pt x="10550" y="6061"/>
                  <a:pt x="10544" y="6061"/>
                  <a:pt x="10538" y="6061"/>
                </a:cubicBezTo>
                <a:cubicBezTo>
                  <a:pt x="10533" y="6061"/>
                  <a:pt x="10533" y="6061"/>
                  <a:pt x="10533" y="6061"/>
                </a:cubicBezTo>
                <a:cubicBezTo>
                  <a:pt x="10527" y="6072"/>
                  <a:pt x="10527" y="6072"/>
                  <a:pt x="10521" y="6072"/>
                </a:cubicBezTo>
                <a:cubicBezTo>
                  <a:pt x="10521" y="6072"/>
                  <a:pt x="10516" y="6072"/>
                  <a:pt x="10516" y="6061"/>
                </a:cubicBezTo>
                <a:cubicBezTo>
                  <a:pt x="10510" y="6050"/>
                  <a:pt x="10521" y="6061"/>
                  <a:pt x="10521" y="6061"/>
                </a:cubicBezTo>
                <a:cubicBezTo>
                  <a:pt x="10527" y="6061"/>
                  <a:pt x="10533" y="6061"/>
                  <a:pt x="10538" y="6061"/>
                </a:cubicBezTo>
                <a:cubicBezTo>
                  <a:pt x="10538" y="6061"/>
                  <a:pt x="10544" y="6061"/>
                  <a:pt x="10550" y="6061"/>
                </a:cubicBezTo>
                <a:cubicBezTo>
                  <a:pt x="10555" y="6061"/>
                  <a:pt x="10561" y="6061"/>
                  <a:pt x="10567" y="6061"/>
                </a:cubicBezTo>
                <a:cubicBezTo>
                  <a:pt x="10567" y="6061"/>
                  <a:pt x="10572" y="6050"/>
                  <a:pt x="10572" y="6039"/>
                </a:cubicBezTo>
                <a:cubicBezTo>
                  <a:pt x="10572" y="6029"/>
                  <a:pt x="10578" y="6018"/>
                  <a:pt x="10578" y="6018"/>
                </a:cubicBezTo>
                <a:cubicBezTo>
                  <a:pt x="10578" y="6007"/>
                  <a:pt x="10578" y="5996"/>
                  <a:pt x="10572" y="5986"/>
                </a:cubicBezTo>
                <a:cubicBezTo>
                  <a:pt x="10572" y="5975"/>
                  <a:pt x="10567" y="5975"/>
                  <a:pt x="10572" y="5964"/>
                </a:cubicBezTo>
                <a:cubicBezTo>
                  <a:pt x="10578" y="5964"/>
                  <a:pt x="10578" y="5964"/>
                  <a:pt x="10578" y="5953"/>
                </a:cubicBezTo>
                <a:cubicBezTo>
                  <a:pt x="10578" y="5953"/>
                  <a:pt x="10578" y="5953"/>
                  <a:pt x="10583" y="5953"/>
                </a:cubicBezTo>
                <a:cubicBezTo>
                  <a:pt x="10583" y="5943"/>
                  <a:pt x="10583" y="5943"/>
                  <a:pt x="10583" y="5943"/>
                </a:cubicBezTo>
                <a:cubicBezTo>
                  <a:pt x="10583" y="5932"/>
                  <a:pt x="10578" y="5943"/>
                  <a:pt x="10578" y="5943"/>
                </a:cubicBezTo>
                <a:cubicBezTo>
                  <a:pt x="10578" y="5943"/>
                  <a:pt x="10572" y="5953"/>
                  <a:pt x="10567" y="5953"/>
                </a:cubicBezTo>
                <a:cubicBezTo>
                  <a:pt x="10561" y="5964"/>
                  <a:pt x="10561" y="5964"/>
                  <a:pt x="10555" y="5964"/>
                </a:cubicBezTo>
                <a:cubicBezTo>
                  <a:pt x="10550" y="5964"/>
                  <a:pt x="10544" y="5975"/>
                  <a:pt x="10544" y="5975"/>
                </a:cubicBezTo>
                <a:cubicBezTo>
                  <a:pt x="10538" y="5975"/>
                  <a:pt x="10538" y="5975"/>
                  <a:pt x="10533" y="5986"/>
                </a:cubicBezTo>
                <a:cubicBezTo>
                  <a:pt x="10527" y="5986"/>
                  <a:pt x="10527" y="5996"/>
                  <a:pt x="10521" y="5996"/>
                </a:cubicBezTo>
                <a:cubicBezTo>
                  <a:pt x="10521" y="6007"/>
                  <a:pt x="10521" y="6018"/>
                  <a:pt x="10516" y="6029"/>
                </a:cubicBezTo>
                <a:cubicBezTo>
                  <a:pt x="10516" y="6029"/>
                  <a:pt x="10510" y="6039"/>
                  <a:pt x="10510" y="6039"/>
                </a:cubicBezTo>
                <a:cubicBezTo>
                  <a:pt x="10505" y="6039"/>
                  <a:pt x="10499" y="6039"/>
                  <a:pt x="10499" y="6050"/>
                </a:cubicBezTo>
                <a:cubicBezTo>
                  <a:pt x="10493" y="6050"/>
                  <a:pt x="10493" y="6050"/>
                  <a:pt x="10493" y="6050"/>
                </a:cubicBezTo>
                <a:cubicBezTo>
                  <a:pt x="10488" y="6050"/>
                  <a:pt x="10482" y="6050"/>
                  <a:pt x="10476" y="6050"/>
                </a:cubicBezTo>
                <a:cubicBezTo>
                  <a:pt x="10471" y="6050"/>
                  <a:pt x="10460" y="6039"/>
                  <a:pt x="10454" y="6050"/>
                </a:cubicBezTo>
                <a:cubicBezTo>
                  <a:pt x="10448" y="6061"/>
                  <a:pt x="10443" y="6072"/>
                  <a:pt x="10437" y="6082"/>
                </a:cubicBezTo>
                <a:cubicBezTo>
                  <a:pt x="10437" y="6093"/>
                  <a:pt x="10431" y="6104"/>
                  <a:pt x="10431" y="6115"/>
                </a:cubicBezTo>
                <a:cubicBezTo>
                  <a:pt x="10431" y="6125"/>
                  <a:pt x="10431" y="6125"/>
                  <a:pt x="10437" y="6125"/>
                </a:cubicBezTo>
                <a:cubicBezTo>
                  <a:pt x="10437" y="6125"/>
                  <a:pt x="10437" y="6136"/>
                  <a:pt x="10443" y="6136"/>
                </a:cubicBezTo>
                <a:cubicBezTo>
                  <a:pt x="10443" y="6136"/>
                  <a:pt x="10443" y="6136"/>
                  <a:pt x="10448" y="6136"/>
                </a:cubicBezTo>
                <a:cubicBezTo>
                  <a:pt x="10448" y="6136"/>
                  <a:pt x="10454" y="6147"/>
                  <a:pt x="10454" y="6147"/>
                </a:cubicBezTo>
                <a:cubicBezTo>
                  <a:pt x="10454" y="6136"/>
                  <a:pt x="10448" y="6136"/>
                  <a:pt x="10448" y="6136"/>
                </a:cubicBezTo>
                <a:cubicBezTo>
                  <a:pt x="10443" y="6136"/>
                  <a:pt x="10443" y="6125"/>
                  <a:pt x="10443" y="6115"/>
                </a:cubicBezTo>
                <a:cubicBezTo>
                  <a:pt x="10448" y="6115"/>
                  <a:pt x="10448" y="6115"/>
                  <a:pt x="10454" y="6115"/>
                </a:cubicBezTo>
                <a:cubicBezTo>
                  <a:pt x="10454" y="6115"/>
                  <a:pt x="10454" y="6125"/>
                  <a:pt x="10454" y="6125"/>
                </a:cubicBezTo>
                <a:cubicBezTo>
                  <a:pt x="10454" y="6125"/>
                  <a:pt x="10460" y="6125"/>
                  <a:pt x="10460" y="6125"/>
                </a:cubicBezTo>
                <a:cubicBezTo>
                  <a:pt x="10460" y="6125"/>
                  <a:pt x="10465" y="6125"/>
                  <a:pt x="10465" y="6125"/>
                </a:cubicBezTo>
                <a:cubicBezTo>
                  <a:pt x="10471" y="6125"/>
                  <a:pt x="10471" y="6115"/>
                  <a:pt x="10471" y="6115"/>
                </a:cubicBezTo>
                <a:cubicBezTo>
                  <a:pt x="10471" y="6115"/>
                  <a:pt x="10471" y="6104"/>
                  <a:pt x="10471" y="6104"/>
                </a:cubicBezTo>
                <a:cubicBezTo>
                  <a:pt x="10471" y="6093"/>
                  <a:pt x="10471" y="6093"/>
                  <a:pt x="10471" y="6093"/>
                </a:cubicBezTo>
                <a:cubicBezTo>
                  <a:pt x="10471" y="6082"/>
                  <a:pt x="10471" y="6082"/>
                  <a:pt x="10476" y="6082"/>
                </a:cubicBezTo>
                <a:cubicBezTo>
                  <a:pt x="10476" y="6082"/>
                  <a:pt x="10476" y="6082"/>
                  <a:pt x="10476" y="6072"/>
                </a:cubicBezTo>
                <a:cubicBezTo>
                  <a:pt x="10482" y="6072"/>
                  <a:pt x="10482" y="6072"/>
                  <a:pt x="10482" y="6061"/>
                </a:cubicBezTo>
                <a:cubicBezTo>
                  <a:pt x="10488" y="6061"/>
                  <a:pt x="10488" y="6072"/>
                  <a:pt x="10488" y="6072"/>
                </a:cubicBezTo>
                <a:cubicBezTo>
                  <a:pt x="10493" y="6072"/>
                  <a:pt x="10493" y="6072"/>
                  <a:pt x="10499" y="6061"/>
                </a:cubicBezTo>
                <a:cubicBezTo>
                  <a:pt x="10499" y="6061"/>
                  <a:pt x="10505" y="6061"/>
                  <a:pt x="10505" y="6072"/>
                </a:cubicBezTo>
                <a:cubicBezTo>
                  <a:pt x="10505" y="6072"/>
                  <a:pt x="10505" y="6072"/>
                  <a:pt x="10505" y="6082"/>
                </a:cubicBezTo>
                <a:cubicBezTo>
                  <a:pt x="10499" y="6082"/>
                  <a:pt x="10499" y="6082"/>
                  <a:pt x="10499" y="6082"/>
                </a:cubicBezTo>
                <a:cubicBezTo>
                  <a:pt x="10493" y="6093"/>
                  <a:pt x="10493" y="6093"/>
                  <a:pt x="10493" y="6093"/>
                </a:cubicBezTo>
                <a:cubicBezTo>
                  <a:pt x="10493" y="6104"/>
                  <a:pt x="10493" y="6104"/>
                  <a:pt x="10488" y="6104"/>
                </a:cubicBezTo>
                <a:cubicBezTo>
                  <a:pt x="10488" y="6115"/>
                  <a:pt x="10488" y="6115"/>
                  <a:pt x="10493" y="6115"/>
                </a:cubicBezTo>
                <a:cubicBezTo>
                  <a:pt x="10493" y="6125"/>
                  <a:pt x="10488" y="6125"/>
                  <a:pt x="10493" y="6125"/>
                </a:cubicBezTo>
                <a:cubicBezTo>
                  <a:pt x="10493" y="6125"/>
                  <a:pt x="10499" y="6125"/>
                  <a:pt x="10499" y="6136"/>
                </a:cubicBezTo>
                <a:cubicBezTo>
                  <a:pt x="10499" y="6136"/>
                  <a:pt x="10505" y="6147"/>
                  <a:pt x="10499" y="6147"/>
                </a:cubicBezTo>
                <a:cubicBezTo>
                  <a:pt x="10499" y="6147"/>
                  <a:pt x="10499" y="6147"/>
                  <a:pt x="10499" y="6147"/>
                </a:cubicBezTo>
                <a:cubicBezTo>
                  <a:pt x="10493" y="6136"/>
                  <a:pt x="10493" y="6147"/>
                  <a:pt x="10493" y="6147"/>
                </a:cubicBezTo>
                <a:cubicBezTo>
                  <a:pt x="10488" y="6147"/>
                  <a:pt x="10488" y="6136"/>
                  <a:pt x="10488" y="6136"/>
                </a:cubicBezTo>
                <a:cubicBezTo>
                  <a:pt x="10482" y="6136"/>
                  <a:pt x="10488" y="6136"/>
                  <a:pt x="10488" y="6125"/>
                </a:cubicBezTo>
                <a:cubicBezTo>
                  <a:pt x="10488" y="6125"/>
                  <a:pt x="10488" y="6125"/>
                  <a:pt x="10488" y="6115"/>
                </a:cubicBezTo>
                <a:cubicBezTo>
                  <a:pt x="10488" y="6115"/>
                  <a:pt x="10488" y="6115"/>
                  <a:pt x="10482" y="6115"/>
                </a:cubicBezTo>
                <a:cubicBezTo>
                  <a:pt x="10482" y="6115"/>
                  <a:pt x="10482" y="6115"/>
                  <a:pt x="10482" y="6115"/>
                </a:cubicBezTo>
                <a:cubicBezTo>
                  <a:pt x="10482" y="6104"/>
                  <a:pt x="10476" y="6104"/>
                  <a:pt x="10476" y="6104"/>
                </a:cubicBezTo>
                <a:cubicBezTo>
                  <a:pt x="10471" y="6104"/>
                  <a:pt x="10476" y="6115"/>
                  <a:pt x="10471" y="6115"/>
                </a:cubicBezTo>
                <a:cubicBezTo>
                  <a:pt x="10471" y="6125"/>
                  <a:pt x="10465" y="6125"/>
                  <a:pt x="10465" y="6125"/>
                </a:cubicBezTo>
                <a:cubicBezTo>
                  <a:pt x="10460" y="6125"/>
                  <a:pt x="10460" y="6125"/>
                  <a:pt x="10460" y="6136"/>
                </a:cubicBezTo>
                <a:cubicBezTo>
                  <a:pt x="10460" y="6136"/>
                  <a:pt x="10460" y="6136"/>
                  <a:pt x="10460" y="6136"/>
                </a:cubicBezTo>
                <a:cubicBezTo>
                  <a:pt x="10460" y="6147"/>
                  <a:pt x="10460" y="6147"/>
                  <a:pt x="10460" y="6147"/>
                </a:cubicBezTo>
                <a:cubicBezTo>
                  <a:pt x="10460" y="6147"/>
                  <a:pt x="10465" y="6147"/>
                  <a:pt x="10465" y="6158"/>
                </a:cubicBezTo>
                <a:cubicBezTo>
                  <a:pt x="10465" y="6158"/>
                  <a:pt x="10460" y="6158"/>
                  <a:pt x="10460" y="6158"/>
                </a:cubicBezTo>
                <a:cubicBezTo>
                  <a:pt x="10454" y="6158"/>
                  <a:pt x="10454" y="6158"/>
                  <a:pt x="10448" y="6158"/>
                </a:cubicBezTo>
                <a:cubicBezTo>
                  <a:pt x="10448" y="6158"/>
                  <a:pt x="10448" y="6147"/>
                  <a:pt x="10443" y="6147"/>
                </a:cubicBezTo>
                <a:cubicBezTo>
                  <a:pt x="10443" y="6147"/>
                  <a:pt x="10437" y="6147"/>
                  <a:pt x="10437" y="6136"/>
                </a:cubicBezTo>
                <a:cubicBezTo>
                  <a:pt x="10437" y="6136"/>
                  <a:pt x="10431" y="6136"/>
                  <a:pt x="10431" y="6136"/>
                </a:cubicBezTo>
                <a:cubicBezTo>
                  <a:pt x="10431" y="6125"/>
                  <a:pt x="10431" y="6125"/>
                  <a:pt x="10431" y="6125"/>
                </a:cubicBezTo>
                <a:cubicBezTo>
                  <a:pt x="10426" y="6125"/>
                  <a:pt x="10426" y="6136"/>
                  <a:pt x="10426" y="6136"/>
                </a:cubicBezTo>
                <a:cubicBezTo>
                  <a:pt x="10426" y="6136"/>
                  <a:pt x="10426" y="6136"/>
                  <a:pt x="10426" y="6147"/>
                </a:cubicBezTo>
                <a:cubicBezTo>
                  <a:pt x="10420" y="6147"/>
                  <a:pt x="10420" y="6147"/>
                  <a:pt x="10420" y="6158"/>
                </a:cubicBezTo>
                <a:cubicBezTo>
                  <a:pt x="10420" y="6158"/>
                  <a:pt x="10420" y="6158"/>
                  <a:pt x="10420" y="6168"/>
                </a:cubicBezTo>
                <a:cubicBezTo>
                  <a:pt x="10420" y="6179"/>
                  <a:pt x="10420" y="6179"/>
                  <a:pt x="10426" y="6190"/>
                </a:cubicBezTo>
                <a:cubicBezTo>
                  <a:pt x="10426" y="6201"/>
                  <a:pt x="10426" y="6201"/>
                  <a:pt x="10426" y="6211"/>
                </a:cubicBezTo>
                <a:cubicBezTo>
                  <a:pt x="10426" y="6211"/>
                  <a:pt x="10420" y="6211"/>
                  <a:pt x="10420" y="6222"/>
                </a:cubicBezTo>
                <a:cubicBezTo>
                  <a:pt x="10420" y="6222"/>
                  <a:pt x="10420" y="6244"/>
                  <a:pt x="10426" y="6244"/>
                </a:cubicBezTo>
                <a:cubicBezTo>
                  <a:pt x="10426" y="6244"/>
                  <a:pt x="10426" y="6222"/>
                  <a:pt x="10431" y="6233"/>
                </a:cubicBezTo>
                <a:cubicBezTo>
                  <a:pt x="10431" y="6233"/>
                  <a:pt x="10431" y="6233"/>
                  <a:pt x="10437" y="6244"/>
                </a:cubicBezTo>
                <a:cubicBezTo>
                  <a:pt x="10437" y="6244"/>
                  <a:pt x="10437" y="6244"/>
                  <a:pt x="10437" y="6254"/>
                </a:cubicBezTo>
                <a:cubicBezTo>
                  <a:pt x="10437" y="6254"/>
                  <a:pt x="10431" y="6254"/>
                  <a:pt x="10431" y="6254"/>
                </a:cubicBezTo>
                <a:cubicBezTo>
                  <a:pt x="10431" y="6254"/>
                  <a:pt x="10431" y="6254"/>
                  <a:pt x="10426" y="6254"/>
                </a:cubicBezTo>
                <a:cubicBezTo>
                  <a:pt x="10420" y="6244"/>
                  <a:pt x="10426" y="6265"/>
                  <a:pt x="10426" y="6265"/>
                </a:cubicBezTo>
                <a:cubicBezTo>
                  <a:pt x="10426" y="6276"/>
                  <a:pt x="10426" y="6287"/>
                  <a:pt x="10426" y="6297"/>
                </a:cubicBezTo>
                <a:cubicBezTo>
                  <a:pt x="10426" y="6297"/>
                  <a:pt x="10426" y="6308"/>
                  <a:pt x="10426" y="6308"/>
                </a:cubicBezTo>
                <a:cubicBezTo>
                  <a:pt x="10426" y="6308"/>
                  <a:pt x="10420" y="6319"/>
                  <a:pt x="10420" y="6319"/>
                </a:cubicBezTo>
                <a:cubicBezTo>
                  <a:pt x="10420" y="6319"/>
                  <a:pt x="10426" y="6330"/>
                  <a:pt x="10426" y="6330"/>
                </a:cubicBezTo>
                <a:cubicBezTo>
                  <a:pt x="10426" y="6330"/>
                  <a:pt x="10426" y="6340"/>
                  <a:pt x="10431" y="6340"/>
                </a:cubicBezTo>
                <a:cubicBezTo>
                  <a:pt x="10431" y="6340"/>
                  <a:pt x="10437" y="6340"/>
                  <a:pt x="10431" y="6330"/>
                </a:cubicBezTo>
                <a:cubicBezTo>
                  <a:pt x="10431" y="6330"/>
                  <a:pt x="10431" y="6330"/>
                  <a:pt x="10431" y="6319"/>
                </a:cubicBezTo>
                <a:cubicBezTo>
                  <a:pt x="10431" y="6319"/>
                  <a:pt x="10437" y="6319"/>
                  <a:pt x="10437" y="6319"/>
                </a:cubicBezTo>
                <a:cubicBezTo>
                  <a:pt x="10437" y="6319"/>
                  <a:pt x="10437" y="6319"/>
                  <a:pt x="10443" y="6330"/>
                </a:cubicBezTo>
                <a:cubicBezTo>
                  <a:pt x="10443" y="6330"/>
                  <a:pt x="10448" y="6330"/>
                  <a:pt x="10448" y="6330"/>
                </a:cubicBezTo>
                <a:cubicBezTo>
                  <a:pt x="10454" y="6340"/>
                  <a:pt x="10448" y="6351"/>
                  <a:pt x="10454" y="6351"/>
                </a:cubicBezTo>
                <a:cubicBezTo>
                  <a:pt x="10454" y="6362"/>
                  <a:pt x="10460" y="6362"/>
                  <a:pt x="10460" y="6362"/>
                </a:cubicBezTo>
                <a:cubicBezTo>
                  <a:pt x="10460" y="6373"/>
                  <a:pt x="10460" y="6373"/>
                  <a:pt x="10460" y="6373"/>
                </a:cubicBezTo>
                <a:cubicBezTo>
                  <a:pt x="10460" y="6383"/>
                  <a:pt x="10454" y="6383"/>
                  <a:pt x="10454" y="6383"/>
                </a:cubicBezTo>
                <a:cubicBezTo>
                  <a:pt x="10454" y="6383"/>
                  <a:pt x="10454" y="6383"/>
                  <a:pt x="10454" y="6383"/>
                </a:cubicBezTo>
                <a:cubicBezTo>
                  <a:pt x="10448" y="6394"/>
                  <a:pt x="10448" y="6383"/>
                  <a:pt x="10443" y="6383"/>
                </a:cubicBezTo>
                <a:cubicBezTo>
                  <a:pt x="10443" y="6383"/>
                  <a:pt x="10443" y="6394"/>
                  <a:pt x="10443" y="6394"/>
                </a:cubicBezTo>
                <a:cubicBezTo>
                  <a:pt x="10443" y="6394"/>
                  <a:pt x="10443" y="6394"/>
                  <a:pt x="10448" y="6394"/>
                </a:cubicBezTo>
                <a:cubicBezTo>
                  <a:pt x="10448" y="6405"/>
                  <a:pt x="10448" y="6394"/>
                  <a:pt x="10448" y="6394"/>
                </a:cubicBezTo>
                <a:cubicBezTo>
                  <a:pt x="10448" y="6394"/>
                  <a:pt x="10454" y="6405"/>
                  <a:pt x="10454" y="6405"/>
                </a:cubicBezTo>
                <a:cubicBezTo>
                  <a:pt x="10460" y="6394"/>
                  <a:pt x="10454" y="6416"/>
                  <a:pt x="10454" y="6416"/>
                </a:cubicBezTo>
                <a:cubicBezTo>
                  <a:pt x="10454" y="6426"/>
                  <a:pt x="10454" y="6426"/>
                  <a:pt x="10454" y="6426"/>
                </a:cubicBezTo>
                <a:cubicBezTo>
                  <a:pt x="10454" y="6437"/>
                  <a:pt x="10454" y="6437"/>
                  <a:pt x="10448" y="6437"/>
                </a:cubicBezTo>
                <a:cubicBezTo>
                  <a:pt x="10448" y="6437"/>
                  <a:pt x="10443" y="6437"/>
                  <a:pt x="10443" y="6437"/>
                </a:cubicBezTo>
                <a:cubicBezTo>
                  <a:pt x="10431" y="6437"/>
                  <a:pt x="10443" y="6416"/>
                  <a:pt x="10443" y="6405"/>
                </a:cubicBezTo>
                <a:cubicBezTo>
                  <a:pt x="10443" y="6405"/>
                  <a:pt x="10443" y="6405"/>
                  <a:pt x="10443" y="6405"/>
                </a:cubicBezTo>
                <a:cubicBezTo>
                  <a:pt x="10437" y="6405"/>
                  <a:pt x="10437" y="6405"/>
                  <a:pt x="10437" y="6416"/>
                </a:cubicBezTo>
                <a:cubicBezTo>
                  <a:pt x="10437" y="6416"/>
                  <a:pt x="10431" y="6426"/>
                  <a:pt x="10431" y="6437"/>
                </a:cubicBezTo>
                <a:cubicBezTo>
                  <a:pt x="10431" y="6437"/>
                  <a:pt x="10431" y="6448"/>
                  <a:pt x="10431" y="6459"/>
                </a:cubicBezTo>
                <a:cubicBezTo>
                  <a:pt x="10437" y="6469"/>
                  <a:pt x="10437" y="6448"/>
                  <a:pt x="10437" y="6448"/>
                </a:cubicBezTo>
                <a:cubicBezTo>
                  <a:pt x="10437" y="6437"/>
                  <a:pt x="10443" y="6437"/>
                  <a:pt x="10448" y="6437"/>
                </a:cubicBezTo>
                <a:cubicBezTo>
                  <a:pt x="10454" y="6437"/>
                  <a:pt x="10460" y="6437"/>
                  <a:pt x="10460" y="6448"/>
                </a:cubicBezTo>
                <a:cubicBezTo>
                  <a:pt x="10460" y="6448"/>
                  <a:pt x="10460" y="6459"/>
                  <a:pt x="10460" y="6459"/>
                </a:cubicBezTo>
                <a:cubicBezTo>
                  <a:pt x="10465" y="6459"/>
                  <a:pt x="10465" y="6459"/>
                  <a:pt x="10465" y="6469"/>
                </a:cubicBezTo>
                <a:cubicBezTo>
                  <a:pt x="10471" y="6469"/>
                  <a:pt x="10471" y="6469"/>
                  <a:pt x="10471" y="6480"/>
                </a:cubicBezTo>
                <a:cubicBezTo>
                  <a:pt x="10471" y="6480"/>
                  <a:pt x="10471" y="6480"/>
                  <a:pt x="10471" y="6491"/>
                </a:cubicBezTo>
                <a:cubicBezTo>
                  <a:pt x="10476" y="6491"/>
                  <a:pt x="10476" y="6501"/>
                  <a:pt x="10476" y="6512"/>
                </a:cubicBezTo>
                <a:cubicBezTo>
                  <a:pt x="10471" y="6512"/>
                  <a:pt x="10465" y="6512"/>
                  <a:pt x="10465" y="6512"/>
                </a:cubicBezTo>
                <a:cubicBezTo>
                  <a:pt x="10460" y="6512"/>
                  <a:pt x="10460" y="6512"/>
                  <a:pt x="10460" y="6523"/>
                </a:cubicBezTo>
                <a:cubicBezTo>
                  <a:pt x="10454" y="6523"/>
                  <a:pt x="10454" y="6534"/>
                  <a:pt x="10454" y="6534"/>
                </a:cubicBezTo>
                <a:cubicBezTo>
                  <a:pt x="10460" y="6534"/>
                  <a:pt x="10465" y="6534"/>
                  <a:pt x="10465" y="6534"/>
                </a:cubicBezTo>
                <a:cubicBezTo>
                  <a:pt x="10471" y="6534"/>
                  <a:pt x="10465" y="6544"/>
                  <a:pt x="10465" y="6555"/>
                </a:cubicBezTo>
                <a:cubicBezTo>
                  <a:pt x="10465" y="6555"/>
                  <a:pt x="10471" y="6566"/>
                  <a:pt x="10471" y="6566"/>
                </a:cubicBezTo>
                <a:cubicBezTo>
                  <a:pt x="10471" y="6577"/>
                  <a:pt x="10471" y="6577"/>
                  <a:pt x="10471" y="6577"/>
                </a:cubicBezTo>
                <a:cubicBezTo>
                  <a:pt x="10471" y="6587"/>
                  <a:pt x="10476" y="6587"/>
                  <a:pt x="10476" y="6587"/>
                </a:cubicBezTo>
                <a:cubicBezTo>
                  <a:pt x="10482" y="6598"/>
                  <a:pt x="10476" y="6598"/>
                  <a:pt x="10482" y="6598"/>
                </a:cubicBezTo>
                <a:cubicBezTo>
                  <a:pt x="10482" y="6598"/>
                  <a:pt x="10488" y="6598"/>
                  <a:pt x="10488" y="6598"/>
                </a:cubicBezTo>
                <a:cubicBezTo>
                  <a:pt x="10488" y="6609"/>
                  <a:pt x="10488" y="6609"/>
                  <a:pt x="10488" y="6609"/>
                </a:cubicBezTo>
                <a:cubicBezTo>
                  <a:pt x="10482" y="6609"/>
                  <a:pt x="10482" y="6609"/>
                  <a:pt x="10476" y="6609"/>
                </a:cubicBezTo>
                <a:cubicBezTo>
                  <a:pt x="10476" y="6609"/>
                  <a:pt x="10476" y="6609"/>
                  <a:pt x="10471" y="6609"/>
                </a:cubicBezTo>
                <a:cubicBezTo>
                  <a:pt x="10471" y="6609"/>
                  <a:pt x="10465" y="6609"/>
                  <a:pt x="10460" y="6609"/>
                </a:cubicBezTo>
                <a:cubicBezTo>
                  <a:pt x="10460" y="6609"/>
                  <a:pt x="10454" y="6609"/>
                  <a:pt x="10454" y="6609"/>
                </a:cubicBezTo>
                <a:cubicBezTo>
                  <a:pt x="10448" y="6609"/>
                  <a:pt x="10448" y="6620"/>
                  <a:pt x="10448" y="6620"/>
                </a:cubicBezTo>
                <a:cubicBezTo>
                  <a:pt x="10448" y="6630"/>
                  <a:pt x="10443" y="6630"/>
                  <a:pt x="10448" y="6641"/>
                </a:cubicBezTo>
                <a:cubicBezTo>
                  <a:pt x="10448" y="6652"/>
                  <a:pt x="10448" y="6652"/>
                  <a:pt x="10448" y="6652"/>
                </a:cubicBezTo>
                <a:cubicBezTo>
                  <a:pt x="10448" y="6652"/>
                  <a:pt x="10448" y="6663"/>
                  <a:pt x="10448" y="6663"/>
                </a:cubicBezTo>
                <a:cubicBezTo>
                  <a:pt x="10443" y="6663"/>
                  <a:pt x="10443" y="6652"/>
                  <a:pt x="10437" y="6652"/>
                </a:cubicBezTo>
                <a:cubicBezTo>
                  <a:pt x="10437" y="6652"/>
                  <a:pt x="10426" y="6652"/>
                  <a:pt x="10426" y="6663"/>
                </a:cubicBezTo>
                <a:cubicBezTo>
                  <a:pt x="10431" y="6663"/>
                  <a:pt x="10437" y="6663"/>
                  <a:pt x="10431" y="6673"/>
                </a:cubicBezTo>
                <a:cubicBezTo>
                  <a:pt x="10431" y="6673"/>
                  <a:pt x="10420" y="6684"/>
                  <a:pt x="10420" y="6673"/>
                </a:cubicBezTo>
                <a:cubicBezTo>
                  <a:pt x="10426" y="6663"/>
                  <a:pt x="10426" y="6663"/>
                  <a:pt x="10426" y="6663"/>
                </a:cubicBezTo>
                <a:cubicBezTo>
                  <a:pt x="10426" y="6652"/>
                  <a:pt x="10420" y="6652"/>
                  <a:pt x="10420" y="6652"/>
                </a:cubicBezTo>
                <a:cubicBezTo>
                  <a:pt x="10415" y="6641"/>
                  <a:pt x="10409" y="6641"/>
                  <a:pt x="10403" y="6641"/>
                </a:cubicBezTo>
                <a:cubicBezTo>
                  <a:pt x="10398" y="6630"/>
                  <a:pt x="10392" y="6641"/>
                  <a:pt x="10381" y="6641"/>
                </a:cubicBezTo>
                <a:cubicBezTo>
                  <a:pt x="10381" y="6641"/>
                  <a:pt x="10375" y="6641"/>
                  <a:pt x="10370" y="6641"/>
                </a:cubicBezTo>
                <a:cubicBezTo>
                  <a:pt x="10370" y="6641"/>
                  <a:pt x="10370" y="6641"/>
                  <a:pt x="10370" y="6641"/>
                </a:cubicBezTo>
                <a:cubicBezTo>
                  <a:pt x="10370" y="6641"/>
                  <a:pt x="10364" y="6641"/>
                  <a:pt x="10364" y="6641"/>
                </a:cubicBezTo>
                <a:cubicBezTo>
                  <a:pt x="10364" y="6641"/>
                  <a:pt x="10364" y="6641"/>
                  <a:pt x="10364" y="6652"/>
                </a:cubicBezTo>
                <a:cubicBezTo>
                  <a:pt x="10358" y="6652"/>
                  <a:pt x="10358" y="6652"/>
                  <a:pt x="10358" y="6663"/>
                </a:cubicBezTo>
                <a:cubicBezTo>
                  <a:pt x="10353" y="6663"/>
                  <a:pt x="10353" y="6663"/>
                  <a:pt x="10353" y="6673"/>
                </a:cubicBezTo>
                <a:cubicBezTo>
                  <a:pt x="10353" y="6673"/>
                  <a:pt x="10353" y="6673"/>
                  <a:pt x="10353" y="6684"/>
                </a:cubicBezTo>
                <a:cubicBezTo>
                  <a:pt x="10353" y="6684"/>
                  <a:pt x="10353" y="6684"/>
                  <a:pt x="10353" y="6684"/>
                </a:cubicBezTo>
                <a:cubicBezTo>
                  <a:pt x="10358" y="6695"/>
                  <a:pt x="10358" y="6695"/>
                  <a:pt x="10358" y="6695"/>
                </a:cubicBezTo>
                <a:cubicBezTo>
                  <a:pt x="10358" y="6695"/>
                  <a:pt x="10364" y="6695"/>
                  <a:pt x="10364" y="6695"/>
                </a:cubicBezTo>
                <a:cubicBezTo>
                  <a:pt x="10370" y="6706"/>
                  <a:pt x="10358" y="6716"/>
                  <a:pt x="10358" y="6706"/>
                </a:cubicBezTo>
                <a:cubicBezTo>
                  <a:pt x="10358" y="6706"/>
                  <a:pt x="10358" y="6706"/>
                  <a:pt x="10358" y="6706"/>
                </a:cubicBezTo>
                <a:cubicBezTo>
                  <a:pt x="10358" y="6706"/>
                  <a:pt x="10358" y="6706"/>
                  <a:pt x="10353" y="6706"/>
                </a:cubicBezTo>
                <a:cubicBezTo>
                  <a:pt x="10353" y="6706"/>
                  <a:pt x="10353" y="6695"/>
                  <a:pt x="10353" y="6695"/>
                </a:cubicBezTo>
                <a:cubicBezTo>
                  <a:pt x="10347" y="6695"/>
                  <a:pt x="10347" y="6695"/>
                  <a:pt x="10347" y="6695"/>
                </a:cubicBezTo>
                <a:cubicBezTo>
                  <a:pt x="10341" y="6684"/>
                  <a:pt x="10341" y="6684"/>
                  <a:pt x="10341" y="6684"/>
                </a:cubicBezTo>
                <a:cubicBezTo>
                  <a:pt x="10336" y="6684"/>
                  <a:pt x="10336" y="6684"/>
                  <a:pt x="10330" y="6684"/>
                </a:cubicBezTo>
                <a:cubicBezTo>
                  <a:pt x="10330" y="6684"/>
                  <a:pt x="10330" y="6684"/>
                  <a:pt x="10325" y="6684"/>
                </a:cubicBezTo>
                <a:cubicBezTo>
                  <a:pt x="10325" y="6684"/>
                  <a:pt x="10319" y="6684"/>
                  <a:pt x="10319" y="6684"/>
                </a:cubicBezTo>
                <a:cubicBezTo>
                  <a:pt x="10313" y="6684"/>
                  <a:pt x="10308" y="6684"/>
                  <a:pt x="10302" y="6684"/>
                </a:cubicBezTo>
                <a:cubicBezTo>
                  <a:pt x="10302" y="6684"/>
                  <a:pt x="10296" y="6684"/>
                  <a:pt x="10291" y="6684"/>
                </a:cubicBezTo>
                <a:cubicBezTo>
                  <a:pt x="10285" y="6684"/>
                  <a:pt x="10280" y="6684"/>
                  <a:pt x="10274" y="6684"/>
                </a:cubicBezTo>
                <a:cubicBezTo>
                  <a:pt x="10274" y="6695"/>
                  <a:pt x="10268" y="6695"/>
                  <a:pt x="10263" y="6695"/>
                </a:cubicBezTo>
                <a:cubicBezTo>
                  <a:pt x="10257" y="6706"/>
                  <a:pt x="10257" y="6706"/>
                  <a:pt x="10251" y="6716"/>
                </a:cubicBezTo>
                <a:cubicBezTo>
                  <a:pt x="10251" y="6716"/>
                  <a:pt x="10246" y="6727"/>
                  <a:pt x="10246" y="6727"/>
                </a:cubicBezTo>
                <a:cubicBezTo>
                  <a:pt x="10240" y="6738"/>
                  <a:pt x="10240" y="6738"/>
                  <a:pt x="10240" y="6749"/>
                </a:cubicBezTo>
                <a:cubicBezTo>
                  <a:pt x="10235" y="6749"/>
                  <a:pt x="10229" y="6759"/>
                  <a:pt x="10229" y="6759"/>
                </a:cubicBezTo>
                <a:cubicBezTo>
                  <a:pt x="10223" y="6759"/>
                  <a:pt x="10223" y="6770"/>
                  <a:pt x="10218" y="6770"/>
                </a:cubicBezTo>
                <a:cubicBezTo>
                  <a:pt x="10218" y="6770"/>
                  <a:pt x="10212" y="6759"/>
                  <a:pt x="10212" y="6770"/>
                </a:cubicBezTo>
                <a:cubicBezTo>
                  <a:pt x="10206" y="6770"/>
                  <a:pt x="10206" y="6770"/>
                  <a:pt x="10206" y="6770"/>
                </a:cubicBezTo>
                <a:cubicBezTo>
                  <a:pt x="10201" y="6781"/>
                  <a:pt x="10201" y="6781"/>
                  <a:pt x="10201" y="6792"/>
                </a:cubicBezTo>
                <a:cubicBezTo>
                  <a:pt x="10201" y="6792"/>
                  <a:pt x="10201" y="6802"/>
                  <a:pt x="10201" y="6813"/>
                </a:cubicBezTo>
                <a:cubicBezTo>
                  <a:pt x="10201" y="6813"/>
                  <a:pt x="10195" y="6813"/>
                  <a:pt x="10195" y="6824"/>
                </a:cubicBezTo>
                <a:cubicBezTo>
                  <a:pt x="10195" y="6824"/>
                  <a:pt x="10195" y="6835"/>
                  <a:pt x="10195" y="6835"/>
                </a:cubicBezTo>
                <a:cubicBezTo>
                  <a:pt x="10195" y="6845"/>
                  <a:pt x="10190" y="6856"/>
                  <a:pt x="10184" y="6867"/>
                </a:cubicBezTo>
                <a:cubicBezTo>
                  <a:pt x="10184" y="6878"/>
                  <a:pt x="10178" y="6888"/>
                  <a:pt x="10178" y="6888"/>
                </a:cubicBezTo>
                <a:cubicBezTo>
                  <a:pt x="10178" y="6899"/>
                  <a:pt x="10173" y="6899"/>
                  <a:pt x="10173" y="6910"/>
                </a:cubicBezTo>
                <a:cubicBezTo>
                  <a:pt x="10167" y="6921"/>
                  <a:pt x="10156" y="6931"/>
                  <a:pt x="10161" y="6942"/>
                </a:cubicBezTo>
                <a:cubicBezTo>
                  <a:pt x="10167" y="6942"/>
                  <a:pt x="10167" y="6953"/>
                  <a:pt x="10167" y="6953"/>
                </a:cubicBezTo>
                <a:cubicBezTo>
                  <a:pt x="10173" y="6953"/>
                  <a:pt x="10173" y="6953"/>
                  <a:pt x="10173" y="6953"/>
                </a:cubicBezTo>
                <a:cubicBezTo>
                  <a:pt x="10173" y="6953"/>
                  <a:pt x="10178" y="6953"/>
                  <a:pt x="10178" y="6964"/>
                </a:cubicBezTo>
                <a:cubicBezTo>
                  <a:pt x="10178" y="6964"/>
                  <a:pt x="10184" y="6964"/>
                  <a:pt x="10184" y="6964"/>
                </a:cubicBezTo>
                <a:cubicBezTo>
                  <a:pt x="10190" y="6964"/>
                  <a:pt x="10178" y="6974"/>
                  <a:pt x="10178" y="6974"/>
                </a:cubicBezTo>
                <a:cubicBezTo>
                  <a:pt x="10173" y="6974"/>
                  <a:pt x="10173" y="6974"/>
                  <a:pt x="10173" y="6974"/>
                </a:cubicBezTo>
                <a:cubicBezTo>
                  <a:pt x="10173" y="6974"/>
                  <a:pt x="10173" y="6974"/>
                  <a:pt x="10173" y="6974"/>
                </a:cubicBezTo>
                <a:cubicBezTo>
                  <a:pt x="10167" y="6974"/>
                  <a:pt x="10167" y="6985"/>
                  <a:pt x="10167" y="6985"/>
                </a:cubicBezTo>
                <a:cubicBezTo>
                  <a:pt x="10161" y="6974"/>
                  <a:pt x="10161" y="6974"/>
                  <a:pt x="10161" y="6974"/>
                </a:cubicBezTo>
                <a:cubicBezTo>
                  <a:pt x="10161" y="6964"/>
                  <a:pt x="10161" y="6964"/>
                  <a:pt x="10156" y="6964"/>
                </a:cubicBezTo>
                <a:cubicBezTo>
                  <a:pt x="10150" y="6964"/>
                  <a:pt x="10150" y="6953"/>
                  <a:pt x="10145" y="6964"/>
                </a:cubicBezTo>
                <a:cubicBezTo>
                  <a:pt x="10139" y="6964"/>
                  <a:pt x="10139" y="6964"/>
                  <a:pt x="10145" y="6974"/>
                </a:cubicBezTo>
                <a:cubicBezTo>
                  <a:pt x="10145" y="6974"/>
                  <a:pt x="10150" y="6964"/>
                  <a:pt x="10150" y="6974"/>
                </a:cubicBezTo>
                <a:cubicBezTo>
                  <a:pt x="10150" y="6974"/>
                  <a:pt x="10150" y="6974"/>
                  <a:pt x="10156" y="6974"/>
                </a:cubicBezTo>
                <a:cubicBezTo>
                  <a:pt x="10156" y="6974"/>
                  <a:pt x="10156" y="6974"/>
                  <a:pt x="10156" y="6974"/>
                </a:cubicBezTo>
                <a:cubicBezTo>
                  <a:pt x="10156" y="6985"/>
                  <a:pt x="10161" y="6985"/>
                  <a:pt x="10161" y="6985"/>
                </a:cubicBezTo>
                <a:cubicBezTo>
                  <a:pt x="10161" y="6985"/>
                  <a:pt x="10161" y="6985"/>
                  <a:pt x="10167" y="6985"/>
                </a:cubicBezTo>
                <a:cubicBezTo>
                  <a:pt x="10167" y="6985"/>
                  <a:pt x="10167" y="6985"/>
                  <a:pt x="10173" y="6996"/>
                </a:cubicBezTo>
                <a:cubicBezTo>
                  <a:pt x="10173" y="6996"/>
                  <a:pt x="10173" y="6996"/>
                  <a:pt x="10173" y="7007"/>
                </a:cubicBezTo>
                <a:cubicBezTo>
                  <a:pt x="10173" y="7007"/>
                  <a:pt x="10167" y="7007"/>
                  <a:pt x="10167" y="7007"/>
                </a:cubicBezTo>
                <a:cubicBezTo>
                  <a:pt x="10161" y="6996"/>
                  <a:pt x="10161" y="6996"/>
                  <a:pt x="10156" y="6996"/>
                </a:cubicBezTo>
                <a:cubicBezTo>
                  <a:pt x="10156" y="6996"/>
                  <a:pt x="10156" y="6996"/>
                  <a:pt x="10156" y="6996"/>
                </a:cubicBezTo>
                <a:cubicBezTo>
                  <a:pt x="10150" y="6985"/>
                  <a:pt x="10150" y="6985"/>
                  <a:pt x="10150" y="6985"/>
                </a:cubicBezTo>
                <a:cubicBezTo>
                  <a:pt x="10145" y="6985"/>
                  <a:pt x="10139" y="6985"/>
                  <a:pt x="10133" y="6985"/>
                </a:cubicBezTo>
                <a:cubicBezTo>
                  <a:pt x="10128" y="6985"/>
                  <a:pt x="10122" y="6985"/>
                  <a:pt x="10122" y="6996"/>
                </a:cubicBezTo>
                <a:cubicBezTo>
                  <a:pt x="10122" y="6996"/>
                  <a:pt x="10128" y="6996"/>
                  <a:pt x="10128" y="6996"/>
                </a:cubicBezTo>
                <a:cubicBezTo>
                  <a:pt x="10128" y="6996"/>
                  <a:pt x="10128" y="7007"/>
                  <a:pt x="10128" y="7007"/>
                </a:cubicBezTo>
                <a:cubicBezTo>
                  <a:pt x="10128" y="7007"/>
                  <a:pt x="10133" y="7007"/>
                  <a:pt x="10133" y="7007"/>
                </a:cubicBezTo>
                <a:cubicBezTo>
                  <a:pt x="10139" y="7007"/>
                  <a:pt x="10145" y="7007"/>
                  <a:pt x="10145" y="7007"/>
                </a:cubicBezTo>
                <a:cubicBezTo>
                  <a:pt x="10150" y="7007"/>
                  <a:pt x="10150" y="7007"/>
                  <a:pt x="10156" y="7007"/>
                </a:cubicBezTo>
                <a:cubicBezTo>
                  <a:pt x="10156" y="7007"/>
                  <a:pt x="10156" y="7007"/>
                  <a:pt x="10161" y="7007"/>
                </a:cubicBezTo>
                <a:cubicBezTo>
                  <a:pt x="10161" y="7007"/>
                  <a:pt x="10161" y="7007"/>
                  <a:pt x="10161" y="7017"/>
                </a:cubicBezTo>
                <a:cubicBezTo>
                  <a:pt x="10167" y="7017"/>
                  <a:pt x="10173" y="7017"/>
                  <a:pt x="10173" y="7028"/>
                </a:cubicBezTo>
                <a:cubicBezTo>
                  <a:pt x="10173" y="7017"/>
                  <a:pt x="10167" y="7017"/>
                  <a:pt x="10161" y="7017"/>
                </a:cubicBezTo>
                <a:cubicBezTo>
                  <a:pt x="10156" y="7017"/>
                  <a:pt x="10156" y="7017"/>
                  <a:pt x="10150" y="7017"/>
                </a:cubicBezTo>
                <a:cubicBezTo>
                  <a:pt x="10145" y="7017"/>
                  <a:pt x="10139" y="7017"/>
                  <a:pt x="10139" y="7017"/>
                </a:cubicBezTo>
                <a:cubicBezTo>
                  <a:pt x="10133" y="7017"/>
                  <a:pt x="10133" y="7017"/>
                  <a:pt x="10128" y="7017"/>
                </a:cubicBezTo>
                <a:cubicBezTo>
                  <a:pt x="10128" y="7017"/>
                  <a:pt x="10128" y="7017"/>
                  <a:pt x="10122" y="7017"/>
                </a:cubicBezTo>
                <a:cubicBezTo>
                  <a:pt x="10122" y="7017"/>
                  <a:pt x="10122" y="7017"/>
                  <a:pt x="10122" y="7017"/>
                </a:cubicBezTo>
                <a:cubicBezTo>
                  <a:pt x="10122" y="7017"/>
                  <a:pt x="10116" y="7017"/>
                  <a:pt x="10116" y="7017"/>
                </a:cubicBezTo>
                <a:cubicBezTo>
                  <a:pt x="10116" y="7017"/>
                  <a:pt x="10111" y="7017"/>
                  <a:pt x="10111" y="7017"/>
                </a:cubicBezTo>
                <a:cubicBezTo>
                  <a:pt x="10111" y="7017"/>
                  <a:pt x="10111" y="7028"/>
                  <a:pt x="10105" y="7028"/>
                </a:cubicBezTo>
                <a:cubicBezTo>
                  <a:pt x="10105" y="7028"/>
                  <a:pt x="10100" y="7028"/>
                  <a:pt x="10100" y="7028"/>
                </a:cubicBezTo>
                <a:cubicBezTo>
                  <a:pt x="10094" y="7039"/>
                  <a:pt x="10088" y="7039"/>
                  <a:pt x="10088" y="7050"/>
                </a:cubicBezTo>
                <a:cubicBezTo>
                  <a:pt x="10083" y="7050"/>
                  <a:pt x="10077" y="7050"/>
                  <a:pt x="10071" y="7060"/>
                </a:cubicBezTo>
                <a:cubicBezTo>
                  <a:pt x="10071" y="7060"/>
                  <a:pt x="10066" y="7060"/>
                  <a:pt x="10060" y="7060"/>
                </a:cubicBezTo>
                <a:cubicBezTo>
                  <a:pt x="10054" y="7071"/>
                  <a:pt x="10054" y="7071"/>
                  <a:pt x="10049" y="7071"/>
                </a:cubicBezTo>
                <a:cubicBezTo>
                  <a:pt x="10043" y="7071"/>
                  <a:pt x="10043" y="7082"/>
                  <a:pt x="10038" y="7082"/>
                </a:cubicBezTo>
                <a:cubicBezTo>
                  <a:pt x="10038" y="7082"/>
                  <a:pt x="10032" y="7082"/>
                  <a:pt x="10026" y="7082"/>
                </a:cubicBezTo>
                <a:cubicBezTo>
                  <a:pt x="10026" y="7082"/>
                  <a:pt x="10021" y="7093"/>
                  <a:pt x="10015" y="7093"/>
                </a:cubicBezTo>
                <a:cubicBezTo>
                  <a:pt x="10015" y="7093"/>
                  <a:pt x="10009" y="7093"/>
                  <a:pt x="10004" y="7103"/>
                </a:cubicBezTo>
                <a:cubicBezTo>
                  <a:pt x="10004" y="7103"/>
                  <a:pt x="10004" y="7114"/>
                  <a:pt x="10004" y="7125"/>
                </a:cubicBezTo>
                <a:cubicBezTo>
                  <a:pt x="10004" y="7136"/>
                  <a:pt x="9998" y="7146"/>
                  <a:pt x="10004" y="7146"/>
                </a:cubicBezTo>
                <a:cubicBezTo>
                  <a:pt x="10004" y="7157"/>
                  <a:pt x="10004" y="7157"/>
                  <a:pt x="10004" y="7157"/>
                </a:cubicBezTo>
                <a:cubicBezTo>
                  <a:pt x="10004" y="7168"/>
                  <a:pt x="10004" y="7168"/>
                  <a:pt x="10004" y="7179"/>
                </a:cubicBezTo>
                <a:cubicBezTo>
                  <a:pt x="10004" y="7179"/>
                  <a:pt x="10004" y="7179"/>
                  <a:pt x="10004" y="7189"/>
                </a:cubicBezTo>
                <a:cubicBezTo>
                  <a:pt x="10004" y="7189"/>
                  <a:pt x="10004" y="7189"/>
                  <a:pt x="10004" y="7200"/>
                </a:cubicBezTo>
                <a:cubicBezTo>
                  <a:pt x="10009" y="7211"/>
                  <a:pt x="10004" y="7211"/>
                  <a:pt x="10004" y="7221"/>
                </a:cubicBezTo>
                <a:cubicBezTo>
                  <a:pt x="9998" y="7221"/>
                  <a:pt x="9998" y="7221"/>
                  <a:pt x="9993" y="7221"/>
                </a:cubicBezTo>
                <a:cubicBezTo>
                  <a:pt x="9993" y="7221"/>
                  <a:pt x="9987" y="7232"/>
                  <a:pt x="9987" y="7232"/>
                </a:cubicBezTo>
                <a:cubicBezTo>
                  <a:pt x="9981" y="7243"/>
                  <a:pt x="9976" y="7243"/>
                  <a:pt x="9970" y="7254"/>
                </a:cubicBezTo>
                <a:cubicBezTo>
                  <a:pt x="9970" y="7254"/>
                  <a:pt x="9964" y="7254"/>
                  <a:pt x="9964" y="7254"/>
                </a:cubicBezTo>
                <a:cubicBezTo>
                  <a:pt x="9959" y="7254"/>
                  <a:pt x="9953" y="7254"/>
                  <a:pt x="9953" y="7264"/>
                </a:cubicBezTo>
                <a:cubicBezTo>
                  <a:pt x="9948" y="7264"/>
                  <a:pt x="9942" y="7264"/>
                  <a:pt x="9936" y="7264"/>
                </a:cubicBezTo>
                <a:cubicBezTo>
                  <a:pt x="9936" y="7264"/>
                  <a:pt x="9931" y="7275"/>
                  <a:pt x="9925" y="7275"/>
                </a:cubicBezTo>
                <a:cubicBezTo>
                  <a:pt x="9919" y="7275"/>
                  <a:pt x="9919" y="7286"/>
                  <a:pt x="9914" y="7286"/>
                </a:cubicBezTo>
                <a:cubicBezTo>
                  <a:pt x="9908" y="7297"/>
                  <a:pt x="9908" y="7307"/>
                  <a:pt x="9908" y="7307"/>
                </a:cubicBezTo>
                <a:cubicBezTo>
                  <a:pt x="9903" y="7340"/>
                  <a:pt x="9925" y="7318"/>
                  <a:pt x="9925" y="7329"/>
                </a:cubicBezTo>
                <a:cubicBezTo>
                  <a:pt x="9925" y="7329"/>
                  <a:pt x="9919" y="7329"/>
                  <a:pt x="9919" y="7329"/>
                </a:cubicBezTo>
                <a:cubicBezTo>
                  <a:pt x="9919" y="7329"/>
                  <a:pt x="9914" y="7329"/>
                  <a:pt x="9914" y="7340"/>
                </a:cubicBezTo>
                <a:cubicBezTo>
                  <a:pt x="9903" y="7350"/>
                  <a:pt x="9891" y="7361"/>
                  <a:pt x="9874" y="7350"/>
                </a:cubicBezTo>
                <a:cubicBezTo>
                  <a:pt x="9869" y="7350"/>
                  <a:pt x="9869" y="7350"/>
                  <a:pt x="9863" y="7350"/>
                </a:cubicBezTo>
                <a:cubicBezTo>
                  <a:pt x="9858" y="7350"/>
                  <a:pt x="9852" y="7350"/>
                  <a:pt x="9846" y="7350"/>
                </a:cubicBezTo>
                <a:cubicBezTo>
                  <a:pt x="9841" y="7350"/>
                  <a:pt x="9841" y="7350"/>
                  <a:pt x="9835" y="7340"/>
                </a:cubicBezTo>
                <a:cubicBezTo>
                  <a:pt x="9829" y="7340"/>
                  <a:pt x="9829" y="7340"/>
                  <a:pt x="9829" y="7340"/>
                </a:cubicBezTo>
                <a:cubicBezTo>
                  <a:pt x="9829" y="7340"/>
                  <a:pt x="9829" y="7329"/>
                  <a:pt x="9824" y="7329"/>
                </a:cubicBezTo>
                <a:cubicBezTo>
                  <a:pt x="9824" y="7318"/>
                  <a:pt x="9818" y="7318"/>
                  <a:pt x="9818" y="7307"/>
                </a:cubicBezTo>
                <a:cubicBezTo>
                  <a:pt x="9818" y="7307"/>
                  <a:pt x="9818" y="7307"/>
                  <a:pt x="9818" y="7297"/>
                </a:cubicBezTo>
                <a:cubicBezTo>
                  <a:pt x="9818" y="7297"/>
                  <a:pt x="9824" y="7297"/>
                  <a:pt x="9824" y="7297"/>
                </a:cubicBezTo>
                <a:cubicBezTo>
                  <a:pt x="9818" y="7286"/>
                  <a:pt x="9818" y="7286"/>
                  <a:pt x="9813" y="7286"/>
                </a:cubicBezTo>
                <a:cubicBezTo>
                  <a:pt x="9813" y="7286"/>
                  <a:pt x="9813" y="7286"/>
                  <a:pt x="9807" y="7286"/>
                </a:cubicBezTo>
                <a:cubicBezTo>
                  <a:pt x="9807" y="7286"/>
                  <a:pt x="9801" y="7297"/>
                  <a:pt x="9801" y="7297"/>
                </a:cubicBezTo>
                <a:cubicBezTo>
                  <a:pt x="9796" y="7297"/>
                  <a:pt x="9796" y="7297"/>
                  <a:pt x="9796" y="7297"/>
                </a:cubicBezTo>
                <a:cubicBezTo>
                  <a:pt x="9790" y="7286"/>
                  <a:pt x="9790" y="7297"/>
                  <a:pt x="9790" y="7297"/>
                </a:cubicBezTo>
                <a:cubicBezTo>
                  <a:pt x="9784" y="7286"/>
                  <a:pt x="9779" y="7286"/>
                  <a:pt x="9773" y="7286"/>
                </a:cubicBezTo>
                <a:cubicBezTo>
                  <a:pt x="9773" y="7286"/>
                  <a:pt x="9779" y="7297"/>
                  <a:pt x="9779" y="7297"/>
                </a:cubicBezTo>
                <a:cubicBezTo>
                  <a:pt x="9779" y="7297"/>
                  <a:pt x="9784" y="7297"/>
                  <a:pt x="9784" y="7307"/>
                </a:cubicBezTo>
                <a:cubicBezTo>
                  <a:pt x="9784" y="7307"/>
                  <a:pt x="9784" y="7307"/>
                  <a:pt x="9784" y="7318"/>
                </a:cubicBezTo>
                <a:cubicBezTo>
                  <a:pt x="9784" y="7318"/>
                  <a:pt x="9784" y="7318"/>
                  <a:pt x="9790" y="7329"/>
                </a:cubicBezTo>
                <a:cubicBezTo>
                  <a:pt x="9790" y="7329"/>
                  <a:pt x="9790" y="7329"/>
                  <a:pt x="9790" y="7340"/>
                </a:cubicBezTo>
                <a:cubicBezTo>
                  <a:pt x="9790" y="7340"/>
                  <a:pt x="9790" y="7340"/>
                  <a:pt x="9796" y="7350"/>
                </a:cubicBezTo>
                <a:cubicBezTo>
                  <a:pt x="9796" y="7350"/>
                  <a:pt x="9796" y="7361"/>
                  <a:pt x="9801" y="7372"/>
                </a:cubicBezTo>
                <a:cubicBezTo>
                  <a:pt x="9801" y="7372"/>
                  <a:pt x="9801" y="7383"/>
                  <a:pt x="9807" y="7393"/>
                </a:cubicBezTo>
                <a:cubicBezTo>
                  <a:pt x="9807" y="7404"/>
                  <a:pt x="9807" y="7404"/>
                  <a:pt x="9807" y="7415"/>
                </a:cubicBezTo>
                <a:cubicBezTo>
                  <a:pt x="9807" y="7426"/>
                  <a:pt x="9801" y="7426"/>
                  <a:pt x="9807" y="7436"/>
                </a:cubicBezTo>
                <a:cubicBezTo>
                  <a:pt x="9807" y="7436"/>
                  <a:pt x="9807" y="7436"/>
                  <a:pt x="9807" y="7436"/>
                </a:cubicBezTo>
                <a:cubicBezTo>
                  <a:pt x="9813" y="7447"/>
                  <a:pt x="9813" y="7458"/>
                  <a:pt x="9807" y="7458"/>
                </a:cubicBezTo>
                <a:cubicBezTo>
                  <a:pt x="9807" y="7458"/>
                  <a:pt x="9801" y="7447"/>
                  <a:pt x="9801" y="7447"/>
                </a:cubicBezTo>
                <a:cubicBezTo>
                  <a:pt x="9796" y="7458"/>
                  <a:pt x="9796" y="7458"/>
                  <a:pt x="9796" y="7447"/>
                </a:cubicBezTo>
                <a:cubicBezTo>
                  <a:pt x="9790" y="7447"/>
                  <a:pt x="9779" y="7436"/>
                  <a:pt x="9779" y="7447"/>
                </a:cubicBezTo>
                <a:cubicBezTo>
                  <a:pt x="9779" y="7447"/>
                  <a:pt x="9779" y="7458"/>
                  <a:pt x="9773" y="7458"/>
                </a:cubicBezTo>
                <a:cubicBezTo>
                  <a:pt x="9773" y="7469"/>
                  <a:pt x="9768" y="7458"/>
                  <a:pt x="9762" y="7458"/>
                </a:cubicBezTo>
                <a:cubicBezTo>
                  <a:pt x="9762" y="7458"/>
                  <a:pt x="9756" y="7458"/>
                  <a:pt x="9756" y="7458"/>
                </a:cubicBezTo>
                <a:cubicBezTo>
                  <a:pt x="9756" y="7469"/>
                  <a:pt x="9751" y="7458"/>
                  <a:pt x="9751" y="7469"/>
                </a:cubicBezTo>
                <a:cubicBezTo>
                  <a:pt x="9745" y="7469"/>
                  <a:pt x="9745" y="7469"/>
                  <a:pt x="9745" y="7469"/>
                </a:cubicBezTo>
                <a:cubicBezTo>
                  <a:pt x="9745" y="7469"/>
                  <a:pt x="9739" y="7469"/>
                  <a:pt x="9739" y="7469"/>
                </a:cubicBezTo>
                <a:cubicBezTo>
                  <a:pt x="9734" y="7469"/>
                  <a:pt x="9728" y="7479"/>
                  <a:pt x="9728" y="7469"/>
                </a:cubicBezTo>
                <a:cubicBezTo>
                  <a:pt x="9723" y="7458"/>
                  <a:pt x="9723" y="7458"/>
                  <a:pt x="9717" y="7447"/>
                </a:cubicBezTo>
                <a:cubicBezTo>
                  <a:pt x="9717" y="7447"/>
                  <a:pt x="9711" y="7436"/>
                  <a:pt x="9711" y="7436"/>
                </a:cubicBezTo>
                <a:cubicBezTo>
                  <a:pt x="9706" y="7426"/>
                  <a:pt x="9706" y="7415"/>
                  <a:pt x="9700" y="7426"/>
                </a:cubicBezTo>
                <a:cubicBezTo>
                  <a:pt x="9694" y="7426"/>
                  <a:pt x="9694" y="7426"/>
                  <a:pt x="9689" y="7436"/>
                </a:cubicBezTo>
                <a:cubicBezTo>
                  <a:pt x="9689" y="7436"/>
                  <a:pt x="9683" y="7436"/>
                  <a:pt x="9683" y="7436"/>
                </a:cubicBezTo>
                <a:cubicBezTo>
                  <a:pt x="9683" y="7436"/>
                  <a:pt x="9678" y="7436"/>
                  <a:pt x="9678" y="7436"/>
                </a:cubicBezTo>
                <a:cubicBezTo>
                  <a:pt x="9678" y="7447"/>
                  <a:pt x="9672" y="7447"/>
                  <a:pt x="9672" y="7447"/>
                </a:cubicBezTo>
                <a:cubicBezTo>
                  <a:pt x="9666" y="7447"/>
                  <a:pt x="9666" y="7447"/>
                  <a:pt x="9666" y="7447"/>
                </a:cubicBezTo>
                <a:cubicBezTo>
                  <a:pt x="9661" y="7458"/>
                  <a:pt x="9655" y="7458"/>
                  <a:pt x="9649" y="7458"/>
                </a:cubicBezTo>
                <a:cubicBezTo>
                  <a:pt x="9644" y="7458"/>
                  <a:pt x="9633" y="7458"/>
                  <a:pt x="9627" y="7469"/>
                </a:cubicBezTo>
                <a:cubicBezTo>
                  <a:pt x="9621" y="7469"/>
                  <a:pt x="9616" y="7469"/>
                  <a:pt x="9610" y="7469"/>
                </a:cubicBezTo>
                <a:cubicBezTo>
                  <a:pt x="9604" y="7469"/>
                  <a:pt x="9604" y="7479"/>
                  <a:pt x="9599" y="7479"/>
                </a:cubicBezTo>
                <a:cubicBezTo>
                  <a:pt x="9593" y="7479"/>
                  <a:pt x="9599" y="7490"/>
                  <a:pt x="9599" y="7490"/>
                </a:cubicBezTo>
                <a:cubicBezTo>
                  <a:pt x="9599" y="7501"/>
                  <a:pt x="9593" y="7501"/>
                  <a:pt x="9599" y="7501"/>
                </a:cubicBezTo>
                <a:cubicBezTo>
                  <a:pt x="9599" y="7512"/>
                  <a:pt x="9604" y="7501"/>
                  <a:pt x="9604" y="7501"/>
                </a:cubicBezTo>
                <a:cubicBezTo>
                  <a:pt x="9604" y="7501"/>
                  <a:pt x="9610" y="7512"/>
                  <a:pt x="9610" y="7501"/>
                </a:cubicBezTo>
                <a:cubicBezTo>
                  <a:pt x="9616" y="7501"/>
                  <a:pt x="9616" y="7501"/>
                  <a:pt x="9616" y="7501"/>
                </a:cubicBezTo>
                <a:cubicBezTo>
                  <a:pt x="9616" y="7501"/>
                  <a:pt x="9621" y="7501"/>
                  <a:pt x="9621" y="7501"/>
                </a:cubicBezTo>
                <a:cubicBezTo>
                  <a:pt x="9621" y="7501"/>
                  <a:pt x="9621" y="7512"/>
                  <a:pt x="9621" y="7512"/>
                </a:cubicBezTo>
                <a:cubicBezTo>
                  <a:pt x="9621" y="7512"/>
                  <a:pt x="9616" y="7512"/>
                  <a:pt x="9616" y="7512"/>
                </a:cubicBezTo>
                <a:cubicBezTo>
                  <a:pt x="9616" y="7512"/>
                  <a:pt x="9616" y="7512"/>
                  <a:pt x="9610" y="7512"/>
                </a:cubicBezTo>
                <a:cubicBezTo>
                  <a:pt x="9610" y="7512"/>
                  <a:pt x="9604" y="7512"/>
                  <a:pt x="9604" y="7512"/>
                </a:cubicBezTo>
                <a:cubicBezTo>
                  <a:pt x="9604" y="7522"/>
                  <a:pt x="9610" y="7522"/>
                  <a:pt x="9610" y="7522"/>
                </a:cubicBezTo>
                <a:cubicBezTo>
                  <a:pt x="9610" y="7522"/>
                  <a:pt x="9610" y="7522"/>
                  <a:pt x="9610" y="7533"/>
                </a:cubicBezTo>
                <a:cubicBezTo>
                  <a:pt x="9610" y="7533"/>
                  <a:pt x="9610" y="7533"/>
                  <a:pt x="9610" y="7533"/>
                </a:cubicBezTo>
                <a:cubicBezTo>
                  <a:pt x="9616" y="7522"/>
                  <a:pt x="9616" y="7512"/>
                  <a:pt x="9621" y="7522"/>
                </a:cubicBezTo>
                <a:cubicBezTo>
                  <a:pt x="9621" y="7533"/>
                  <a:pt x="9621" y="7544"/>
                  <a:pt x="9616" y="7544"/>
                </a:cubicBezTo>
                <a:cubicBezTo>
                  <a:pt x="9616" y="7544"/>
                  <a:pt x="9616" y="7544"/>
                  <a:pt x="9610" y="7544"/>
                </a:cubicBezTo>
                <a:cubicBezTo>
                  <a:pt x="9610" y="7544"/>
                  <a:pt x="9610" y="7544"/>
                  <a:pt x="9604" y="7544"/>
                </a:cubicBezTo>
                <a:cubicBezTo>
                  <a:pt x="9604" y="7544"/>
                  <a:pt x="9599" y="7544"/>
                  <a:pt x="9599" y="7544"/>
                </a:cubicBezTo>
                <a:cubicBezTo>
                  <a:pt x="9593" y="7555"/>
                  <a:pt x="9599" y="7555"/>
                  <a:pt x="9604" y="7555"/>
                </a:cubicBezTo>
                <a:cubicBezTo>
                  <a:pt x="9604" y="7555"/>
                  <a:pt x="9604" y="7565"/>
                  <a:pt x="9610" y="7565"/>
                </a:cubicBezTo>
                <a:cubicBezTo>
                  <a:pt x="9616" y="7576"/>
                  <a:pt x="9616" y="7576"/>
                  <a:pt x="9621" y="7587"/>
                </a:cubicBezTo>
                <a:cubicBezTo>
                  <a:pt x="9621" y="7587"/>
                  <a:pt x="9621" y="7587"/>
                  <a:pt x="9627" y="7587"/>
                </a:cubicBezTo>
                <a:cubicBezTo>
                  <a:pt x="9627" y="7587"/>
                  <a:pt x="9627" y="7587"/>
                  <a:pt x="9633" y="7576"/>
                </a:cubicBezTo>
                <a:cubicBezTo>
                  <a:pt x="9633" y="7576"/>
                  <a:pt x="9638" y="7576"/>
                  <a:pt x="9644" y="7576"/>
                </a:cubicBezTo>
                <a:cubicBezTo>
                  <a:pt x="9644" y="7576"/>
                  <a:pt x="9649" y="7576"/>
                  <a:pt x="9655" y="7576"/>
                </a:cubicBezTo>
                <a:cubicBezTo>
                  <a:pt x="9655" y="7576"/>
                  <a:pt x="9661" y="7576"/>
                  <a:pt x="9661" y="7576"/>
                </a:cubicBezTo>
                <a:cubicBezTo>
                  <a:pt x="9661" y="7587"/>
                  <a:pt x="9666" y="7587"/>
                  <a:pt x="9666" y="7587"/>
                </a:cubicBezTo>
                <a:cubicBezTo>
                  <a:pt x="9672" y="7587"/>
                  <a:pt x="9672" y="7598"/>
                  <a:pt x="9678" y="7598"/>
                </a:cubicBezTo>
                <a:cubicBezTo>
                  <a:pt x="9683" y="7608"/>
                  <a:pt x="9689" y="7608"/>
                  <a:pt x="9689" y="7608"/>
                </a:cubicBezTo>
                <a:cubicBezTo>
                  <a:pt x="9694" y="7619"/>
                  <a:pt x="9694" y="7619"/>
                  <a:pt x="9700" y="7630"/>
                </a:cubicBezTo>
                <a:cubicBezTo>
                  <a:pt x="9700" y="7641"/>
                  <a:pt x="9706" y="7630"/>
                  <a:pt x="9706" y="7619"/>
                </a:cubicBezTo>
                <a:cubicBezTo>
                  <a:pt x="9706" y="7619"/>
                  <a:pt x="9711" y="7619"/>
                  <a:pt x="9711" y="7619"/>
                </a:cubicBezTo>
                <a:cubicBezTo>
                  <a:pt x="9717" y="7619"/>
                  <a:pt x="9717" y="7619"/>
                  <a:pt x="9717" y="7619"/>
                </a:cubicBezTo>
                <a:cubicBezTo>
                  <a:pt x="9723" y="7619"/>
                  <a:pt x="9723" y="7630"/>
                  <a:pt x="9728" y="7630"/>
                </a:cubicBezTo>
                <a:cubicBezTo>
                  <a:pt x="9734" y="7630"/>
                  <a:pt x="9734" y="7630"/>
                  <a:pt x="9739" y="7641"/>
                </a:cubicBezTo>
                <a:cubicBezTo>
                  <a:pt x="9745" y="7641"/>
                  <a:pt x="9739" y="7651"/>
                  <a:pt x="9739" y="7662"/>
                </a:cubicBezTo>
                <a:cubicBezTo>
                  <a:pt x="9739" y="7662"/>
                  <a:pt x="9745" y="7662"/>
                  <a:pt x="9745" y="7662"/>
                </a:cubicBezTo>
                <a:cubicBezTo>
                  <a:pt x="9751" y="7673"/>
                  <a:pt x="9756" y="7673"/>
                  <a:pt x="9762" y="7673"/>
                </a:cubicBezTo>
                <a:cubicBezTo>
                  <a:pt x="9768" y="7684"/>
                  <a:pt x="9756" y="7684"/>
                  <a:pt x="9756" y="7694"/>
                </a:cubicBezTo>
                <a:cubicBezTo>
                  <a:pt x="9762" y="7694"/>
                  <a:pt x="9762" y="7694"/>
                  <a:pt x="9762" y="7694"/>
                </a:cubicBezTo>
                <a:cubicBezTo>
                  <a:pt x="9762" y="7694"/>
                  <a:pt x="9762" y="7694"/>
                  <a:pt x="9762" y="7694"/>
                </a:cubicBezTo>
                <a:cubicBezTo>
                  <a:pt x="9768" y="7705"/>
                  <a:pt x="9768" y="7705"/>
                  <a:pt x="9768" y="7705"/>
                </a:cubicBezTo>
                <a:cubicBezTo>
                  <a:pt x="9773" y="7705"/>
                  <a:pt x="9773" y="7705"/>
                  <a:pt x="9773" y="7716"/>
                </a:cubicBezTo>
                <a:cubicBezTo>
                  <a:pt x="9773" y="7716"/>
                  <a:pt x="9773" y="7716"/>
                  <a:pt x="9768" y="7716"/>
                </a:cubicBezTo>
                <a:cubicBezTo>
                  <a:pt x="9768" y="7716"/>
                  <a:pt x="9768" y="7716"/>
                  <a:pt x="9768" y="7727"/>
                </a:cubicBezTo>
                <a:cubicBezTo>
                  <a:pt x="9768" y="7727"/>
                  <a:pt x="9762" y="7727"/>
                  <a:pt x="9768" y="7737"/>
                </a:cubicBezTo>
                <a:cubicBezTo>
                  <a:pt x="9768" y="7737"/>
                  <a:pt x="9768" y="7737"/>
                  <a:pt x="9768" y="7748"/>
                </a:cubicBezTo>
                <a:cubicBezTo>
                  <a:pt x="9768" y="7748"/>
                  <a:pt x="9768" y="7759"/>
                  <a:pt x="9773" y="7759"/>
                </a:cubicBezTo>
                <a:cubicBezTo>
                  <a:pt x="9779" y="7759"/>
                  <a:pt x="9779" y="7759"/>
                  <a:pt x="9784" y="7770"/>
                </a:cubicBezTo>
                <a:cubicBezTo>
                  <a:pt x="9784" y="7780"/>
                  <a:pt x="9784" y="7791"/>
                  <a:pt x="9784" y="7791"/>
                </a:cubicBezTo>
                <a:cubicBezTo>
                  <a:pt x="9790" y="7791"/>
                  <a:pt x="9790" y="7791"/>
                  <a:pt x="9796" y="7802"/>
                </a:cubicBezTo>
                <a:cubicBezTo>
                  <a:pt x="9796" y="7802"/>
                  <a:pt x="9801" y="7802"/>
                  <a:pt x="9801" y="7802"/>
                </a:cubicBezTo>
                <a:cubicBezTo>
                  <a:pt x="9801" y="7802"/>
                  <a:pt x="9807" y="7802"/>
                  <a:pt x="9807" y="7802"/>
                </a:cubicBezTo>
                <a:cubicBezTo>
                  <a:pt x="9813" y="7813"/>
                  <a:pt x="9813" y="7813"/>
                  <a:pt x="9813" y="7813"/>
                </a:cubicBezTo>
                <a:cubicBezTo>
                  <a:pt x="9818" y="7813"/>
                  <a:pt x="9824" y="7813"/>
                  <a:pt x="9824" y="7813"/>
                </a:cubicBezTo>
                <a:cubicBezTo>
                  <a:pt x="9829" y="7823"/>
                  <a:pt x="9829" y="7823"/>
                  <a:pt x="9829" y="7823"/>
                </a:cubicBezTo>
                <a:cubicBezTo>
                  <a:pt x="9824" y="7834"/>
                  <a:pt x="9824" y="7834"/>
                  <a:pt x="9824" y="7845"/>
                </a:cubicBezTo>
                <a:cubicBezTo>
                  <a:pt x="9824" y="7845"/>
                  <a:pt x="9824" y="7845"/>
                  <a:pt x="9824" y="7856"/>
                </a:cubicBezTo>
                <a:cubicBezTo>
                  <a:pt x="9824" y="7856"/>
                  <a:pt x="9829" y="7856"/>
                  <a:pt x="9829" y="7866"/>
                </a:cubicBezTo>
                <a:cubicBezTo>
                  <a:pt x="9829" y="7866"/>
                  <a:pt x="9829" y="7888"/>
                  <a:pt x="9829" y="7899"/>
                </a:cubicBezTo>
                <a:cubicBezTo>
                  <a:pt x="9824" y="7888"/>
                  <a:pt x="9829" y="7877"/>
                  <a:pt x="9824" y="7877"/>
                </a:cubicBezTo>
                <a:cubicBezTo>
                  <a:pt x="9824" y="7866"/>
                  <a:pt x="9824" y="7866"/>
                  <a:pt x="9818" y="7866"/>
                </a:cubicBezTo>
                <a:cubicBezTo>
                  <a:pt x="9818" y="7866"/>
                  <a:pt x="9818" y="7866"/>
                  <a:pt x="9818" y="7866"/>
                </a:cubicBezTo>
                <a:cubicBezTo>
                  <a:pt x="9813" y="7856"/>
                  <a:pt x="9813" y="7856"/>
                  <a:pt x="9813" y="7866"/>
                </a:cubicBezTo>
                <a:cubicBezTo>
                  <a:pt x="9813" y="7866"/>
                  <a:pt x="9813" y="7866"/>
                  <a:pt x="9818" y="7866"/>
                </a:cubicBezTo>
                <a:cubicBezTo>
                  <a:pt x="9818" y="7877"/>
                  <a:pt x="9818" y="7888"/>
                  <a:pt x="9818" y="7888"/>
                </a:cubicBezTo>
                <a:cubicBezTo>
                  <a:pt x="9824" y="7899"/>
                  <a:pt x="9824" y="7909"/>
                  <a:pt x="9824" y="7909"/>
                </a:cubicBezTo>
                <a:cubicBezTo>
                  <a:pt x="9824" y="7920"/>
                  <a:pt x="9824" y="7920"/>
                  <a:pt x="9829" y="7931"/>
                </a:cubicBezTo>
                <a:cubicBezTo>
                  <a:pt x="9835" y="7931"/>
                  <a:pt x="9829" y="7941"/>
                  <a:pt x="9829" y="7952"/>
                </a:cubicBezTo>
                <a:cubicBezTo>
                  <a:pt x="9824" y="7963"/>
                  <a:pt x="9824" y="7963"/>
                  <a:pt x="9829" y="7974"/>
                </a:cubicBezTo>
                <a:cubicBezTo>
                  <a:pt x="9829" y="7984"/>
                  <a:pt x="9829" y="7995"/>
                  <a:pt x="9829" y="8006"/>
                </a:cubicBezTo>
                <a:cubicBezTo>
                  <a:pt x="9829" y="8017"/>
                  <a:pt x="9829" y="8027"/>
                  <a:pt x="9829" y="8027"/>
                </a:cubicBezTo>
                <a:cubicBezTo>
                  <a:pt x="9829" y="8038"/>
                  <a:pt x="9824" y="8049"/>
                  <a:pt x="9829" y="8049"/>
                </a:cubicBezTo>
                <a:cubicBezTo>
                  <a:pt x="9835" y="8060"/>
                  <a:pt x="9829" y="8060"/>
                  <a:pt x="9835" y="8060"/>
                </a:cubicBezTo>
                <a:cubicBezTo>
                  <a:pt x="9835" y="8070"/>
                  <a:pt x="9835" y="8070"/>
                  <a:pt x="9835" y="8070"/>
                </a:cubicBezTo>
                <a:cubicBezTo>
                  <a:pt x="9835" y="8081"/>
                  <a:pt x="9829" y="8081"/>
                  <a:pt x="9829" y="8081"/>
                </a:cubicBezTo>
                <a:cubicBezTo>
                  <a:pt x="9818" y="8092"/>
                  <a:pt x="9818" y="8113"/>
                  <a:pt x="9818" y="8135"/>
                </a:cubicBezTo>
                <a:cubicBezTo>
                  <a:pt x="9818" y="8135"/>
                  <a:pt x="9813" y="8146"/>
                  <a:pt x="9813" y="8156"/>
                </a:cubicBezTo>
                <a:cubicBezTo>
                  <a:pt x="9813" y="8156"/>
                  <a:pt x="9813" y="8167"/>
                  <a:pt x="9813" y="8167"/>
                </a:cubicBezTo>
                <a:cubicBezTo>
                  <a:pt x="9813" y="8178"/>
                  <a:pt x="9813" y="8178"/>
                  <a:pt x="9813" y="8178"/>
                </a:cubicBezTo>
                <a:cubicBezTo>
                  <a:pt x="9807" y="8189"/>
                  <a:pt x="9813" y="8189"/>
                  <a:pt x="9813" y="8189"/>
                </a:cubicBezTo>
                <a:cubicBezTo>
                  <a:pt x="9813" y="8199"/>
                  <a:pt x="9813" y="8210"/>
                  <a:pt x="9807" y="8221"/>
                </a:cubicBezTo>
                <a:cubicBezTo>
                  <a:pt x="9807" y="8232"/>
                  <a:pt x="9801" y="8232"/>
                  <a:pt x="9801" y="8242"/>
                </a:cubicBezTo>
                <a:cubicBezTo>
                  <a:pt x="9796" y="8253"/>
                  <a:pt x="9796" y="8253"/>
                  <a:pt x="9790" y="8264"/>
                </a:cubicBezTo>
                <a:cubicBezTo>
                  <a:pt x="9784" y="8275"/>
                  <a:pt x="9773" y="8264"/>
                  <a:pt x="9762" y="8264"/>
                </a:cubicBezTo>
                <a:cubicBezTo>
                  <a:pt x="9756" y="8275"/>
                  <a:pt x="9751" y="8275"/>
                  <a:pt x="9745" y="8275"/>
                </a:cubicBezTo>
                <a:cubicBezTo>
                  <a:pt x="9745" y="8275"/>
                  <a:pt x="9739" y="8264"/>
                  <a:pt x="9734" y="8264"/>
                </a:cubicBezTo>
                <a:cubicBezTo>
                  <a:pt x="9728" y="8264"/>
                  <a:pt x="9728" y="8253"/>
                  <a:pt x="9723" y="8253"/>
                </a:cubicBezTo>
                <a:cubicBezTo>
                  <a:pt x="9717" y="8253"/>
                  <a:pt x="9711" y="8253"/>
                  <a:pt x="9711" y="8253"/>
                </a:cubicBezTo>
                <a:cubicBezTo>
                  <a:pt x="9706" y="8264"/>
                  <a:pt x="9700" y="8264"/>
                  <a:pt x="9694" y="8264"/>
                </a:cubicBezTo>
                <a:cubicBezTo>
                  <a:pt x="9694" y="8264"/>
                  <a:pt x="9694" y="8264"/>
                  <a:pt x="9689" y="8253"/>
                </a:cubicBezTo>
                <a:cubicBezTo>
                  <a:pt x="9689" y="8253"/>
                  <a:pt x="9689" y="8253"/>
                  <a:pt x="9683" y="8253"/>
                </a:cubicBezTo>
                <a:cubicBezTo>
                  <a:pt x="9683" y="8253"/>
                  <a:pt x="9678" y="8242"/>
                  <a:pt x="9672" y="8242"/>
                </a:cubicBezTo>
                <a:cubicBezTo>
                  <a:pt x="9666" y="8242"/>
                  <a:pt x="9655" y="8242"/>
                  <a:pt x="9644" y="8242"/>
                </a:cubicBezTo>
                <a:cubicBezTo>
                  <a:pt x="9644" y="8253"/>
                  <a:pt x="9638" y="8253"/>
                  <a:pt x="9633" y="8253"/>
                </a:cubicBezTo>
                <a:cubicBezTo>
                  <a:pt x="9627" y="8253"/>
                  <a:pt x="9621" y="8264"/>
                  <a:pt x="9616" y="8264"/>
                </a:cubicBezTo>
                <a:cubicBezTo>
                  <a:pt x="9610" y="8264"/>
                  <a:pt x="9599" y="8253"/>
                  <a:pt x="9587" y="8253"/>
                </a:cubicBezTo>
                <a:cubicBezTo>
                  <a:pt x="9582" y="8253"/>
                  <a:pt x="9576" y="8242"/>
                  <a:pt x="9571" y="8242"/>
                </a:cubicBezTo>
                <a:cubicBezTo>
                  <a:pt x="9565" y="8242"/>
                  <a:pt x="9559" y="8242"/>
                  <a:pt x="9554" y="8242"/>
                </a:cubicBezTo>
                <a:cubicBezTo>
                  <a:pt x="9554" y="8242"/>
                  <a:pt x="9548" y="8232"/>
                  <a:pt x="9542" y="8232"/>
                </a:cubicBezTo>
                <a:cubicBezTo>
                  <a:pt x="9542" y="8232"/>
                  <a:pt x="9537" y="8232"/>
                  <a:pt x="9537" y="8232"/>
                </a:cubicBezTo>
                <a:cubicBezTo>
                  <a:pt x="9537" y="8232"/>
                  <a:pt x="9531" y="8232"/>
                  <a:pt x="9531" y="8232"/>
                </a:cubicBezTo>
                <a:cubicBezTo>
                  <a:pt x="9526" y="8221"/>
                  <a:pt x="9520" y="8221"/>
                  <a:pt x="9520" y="8221"/>
                </a:cubicBezTo>
                <a:cubicBezTo>
                  <a:pt x="9514" y="8221"/>
                  <a:pt x="9509" y="8221"/>
                  <a:pt x="9503" y="8221"/>
                </a:cubicBezTo>
                <a:cubicBezTo>
                  <a:pt x="9497" y="8221"/>
                  <a:pt x="9492" y="8232"/>
                  <a:pt x="9492" y="8232"/>
                </a:cubicBezTo>
                <a:cubicBezTo>
                  <a:pt x="9486" y="8242"/>
                  <a:pt x="9481" y="8232"/>
                  <a:pt x="9475" y="8232"/>
                </a:cubicBezTo>
                <a:cubicBezTo>
                  <a:pt x="9469" y="8242"/>
                  <a:pt x="9469" y="8242"/>
                  <a:pt x="9464" y="8242"/>
                </a:cubicBezTo>
                <a:cubicBezTo>
                  <a:pt x="9458" y="8242"/>
                  <a:pt x="9452" y="8253"/>
                  <a:pt x="9447" y="8242"/>
                </a:cubicBezTo>
                <a:cubicBezTo>
                  <a:pt x="9447" y="8242"/>
                  <a:pt x="9447" y="8242"/>
                  <a:pt x="9441" y="8242"/>
                </a:cubicBezTo>
                <a:cubicBezTo>
                  <a:pt x="9441" y="8242"/>
                  <a:pt x="9441" y="8232"/>
                  <a:pt x="9441" y="8232"/>
                </a:cubicBezTo>
                <a:cubicBezTo>
                  <a:pt x="9436" y="8232"/>
                  <a:pt x="9430" y="8232"/>
                  <a:pt x="9430" y="8221"/>
                </a:cubicBezTo>
                <a:cubicBezTo>
                  <a:pt x="9424" y="8221"/>
                  <a:pt x="9424" y="8210"/>
                  <a:pt x="9419" y="8210"/>
                </a:cubicBezTo>
                <a:cubicBezTo>
                  <a:pt x="9413" y="8210"/>
                  <a:pt x="9413" y="8210"/>
                  <a:pt x="9407" y="8210"/>
                </a:cubicBezTo>
                <a:cubicBezTo>
                  <a:pt x="9407" y="8210"/>
                  <a:pt x="9396" y="8221"/>
                  <a:pt x="9396" y="8221"/>
                </a:cubicBezTo>
                <a:cubicBezTo>
                  <a:pt x="9396" y="8221"/>
                  <a:pt x="9402" y="8189"/>
                  <a:pt x="9391" y="8210"/>
                </a:cubicBezTo>
                <a:cubicBezTo>
                  <a:pt x="9391" y="8210"/>
                  <a:pt x="9391" y="8210"/>
                  <a:pt x="9385" y="8210"/>
                </a:cubicBezTo>
                <a:cubicBezTo>
                  <a:pt x="9385" y="8210"/>
                  <a:pt x="9385" y="8210"/>
                  <a:pt x="9385" y="8221"/>
                </a:cubicBezTo>
                <a:cubicBezTo>
                  <a:pt x="9379" y="8221"/>
                  <a:pt x="9379" y="8221"/>
                  <a:pt x="9374" y="8232"/>
                </a:cubicBezTo>
                <a:cubicBezTo>
                  <a:pt x="9374" y="8232"/>
                  <a:pt x="9368" y="8232"/>
                  <a:pt x="9368" y="8242"/>
                </a:cubicBezTo>
                <a:cubicBezTo>
                  <a:pt x="9368" y="8242"/>
                  <a:pt x="9374" y="8242"/>
                  <a:pt x="9374" y="8242"/>
                </a:cubicBezTo>
                <a:cubicBezTo>
                  <a:pt x="9374" y="8253"/>
                  <a:pt x="9374" y="8242"/>
                  <a:pt x="9374" y="8253"/>
                </a:cubicBezTo>
                <a:cubicBezTo>
                  <a:pt x="9374" y="8264"/>
                  <a:pt x="9374" y="8264"/>
                  <a:pt x="9374" y="8264"/>
                </a:cubicBezTo>
                <a:cubicBezTo>
                  <a:pt x="9368" y="8253"/>
                  <a:pt x="9362" y="8253"/>
                  <a:pt x="9357" y="8264"/>
                </a:cubicBezTo>
                <a:cubicBezTo>
                  <a:pt x="9357" y="8264"/>
                  <a:pt x="9357" y="8264"/>
                  <a:pt x="9351" y="8264"/>
                </a:cubicBezTo>
                <a:cubicBezTo>
                  <a:pt x="9351" y="8264"/>
                  <a:pt x="9351" y="8275"/>
                  <a:pt x="9346" y="8275"/>
                </a:cubicBezTo>
                <a:cubicBezTo>
                  <a:pt x="9340" y="8275"/>
                  <a:pt x="9329" y="8264"/>
                  <a:pt x="9323" y="8275"/>
                </a:cubicBezTo>
                <a:cubicBezTo>
                  <a:pt x="9323" y="8285"/>
                  <a:pt x="9323" y="8285"/>
                  <a:pt x="9323" y="8285"/>
                </a:cubicBezTo>
                <a:cubicBezTo>
                  <a:pt x="9317" y="8296"/>
                  <a:pt x="9312" y="8296"/>
                  <a:pt x="9312" y="8296"/>
                </a:cubicBezTo>
                <a:cubicBezTo>
                  <a:pt x="9312" y="8307"/>
                  <a:pt x="9312" y="8307"/>
                  <a:pt x="9306" y="8307"/>
                </a:cubicBezTo>
                <a:cubicBezTo>
                  <a:pt x="9306" y="8318"/>
                  <a:pt x="9306" y="8318"/>
                  <a:pt x="9306" y="8318"/>
                </a:cubicBezTo>
                <a:cubicBezTo>
                  <a:pt x="9306" y="8328"/>
                  <a:pt x="9306" y="8339"/>
                  <a:pt x="9312" y="8339"/>
                </a:cubicBezTo>
                <a:cubicBezTo>
                  <a:pt x="9312" y="8350"/>
                  <a:pt x="9317" y="8350"/>
                  <a:pt x="9317" y="8350"/>
                </a:cubicBezTo>
                <a:cubicBezTo>
                  <a:pt x="9317" y="8361"/>
                  <a:pt x="9323" y="8371"/>
                  <a:pt x="9323" y="8371"/>
                </a:cubicBezTo>
                <a:cubicBezTo>
                  <a:pt x="9323" y="8382"/>
                  <a:pt x="9317" y="8382"/>
                  <a:pt x="9323" y="8382"/>
                </a:cubicBezTo>
                <a:cubicBezTo>
                  <a:pt x="9329" y="8382"/>
                  <a:pt x="9329" y="8382"/>
                  <a:pt x="9334" y="8371"/>
                </a:cubicBezTo>
                <a:cubicBezTo>
                  <a:pt x="9334" y="8371"/>
                  <a:pt x="9334" y="8371"/>
                  <a:pt x="9340" y="8371"/>
                </a:cubicBezTo>
                <a:cubicBezTo>
                  <a:pt x="9340" y="8382"/>
                  <a:pt x="9334" y="8382"/>
                  <a:pt x="9334" y="8382"/>
                </a:cubicBezTo>
                <a:cubicBezTo>
                  <a:pt x="9334" y="8382"/>
                  <a:pt x="9334" y="8393"/>
                  <a:pt x="9334" y="8393"/>
                </a:cubicBezTo>
                <a:cubicBezTo>
                  <a:pt x="9329" y="8393"/>
                  <a:pt x="9329" y="8393"/>
                  <a:pt x="9329" y="8404"/>
                </a:cubicBezTo>
                <a:cubicBezTo>
                  <a:pt x="9329" y="8404"/>
                  <a:pt x="9329" y="8404"/>
                  <a:pt x="9329" y="8404"/>
                </a:cubicBezTo>
                <a:cubicBezTo>
                  <a:pt x="9329" y="8404"/>
                  <a:pt x="9329" y="8404"/>
                  <a:pt x="9329" y="8404"/>
                </a:cubicBezTo>
                <a:cubicBezTo>
                  <a:pt x="9334" y="8414"/>
                  <a:pt x="9334" y="8404"/>
                  <a:pt x="9340" y="8414"/>
                </a:cubicBezTo>
                <a:cubicBezTo>
                  <a:pt x="9346" y="8414"/>
                  <a:pt x="9334" y="8414"/>
                  <a:pt x="9334" y="8425"/>
                </a:cubicBezTo>
                <a:cubicBezTo>
                  <a:pt x="9329" y="8425"/>
                  <a:pt x="9334" y="8425"/>
                  <a:pt x="9334" y="8425"/>
                </a:cubicBezTo>
                <a:cubicBezTo>
                  <a:pt x="9340" y="8436"/>
                  <a:pt x="9340" y="8436"/>
                  <a:pt x="9334" y="8436"/>
                </a:cubicBezTo>
                <a:cubicBezTo>
                  <a:pt x="9334" y="8447"/>
                  <a:pt x="9334" y="8447"/>
                  <a:pt x="9334" y="8447"/>
                </a:cubicBezTo>
                <a:cubicBezTo>
                  <a:pt x="9334" y="8457"/>
                  <a:pt x="9329" y="8457"/>
                  <a:pt x="9329" y="8457"/>
                </a:cubicBezTo>
                <a:cubicBezTo>
                  <a:pt x="9329" y="8468"/>
                  <a:pt x="9329" y="8468"/>
                  <a:pt x="9329" y="8479"/>
                </a:cubicBezTo>
                <a:cubicBezTo>
                  <a:pt x="9334" y="8490"/>
                  <a:pt x="9334" y="8479"/>
                  <a:pt x="9340" y="8479"/>
                </a:cubicBezTo>
                <a:cubicBezTo>
                  <a:pt x="9340" y="8479"/>
                  <a:pt x="9340" y="8479"/>
                  <a:pt x="9340" y="8479"/>
                </a:cubicBezTo>
                <a:cubicBezTo>
                  <a:pt x="9334" y="8479"/>
                  <a:pt x="9334" y="8479"/>
                  <a:pt x="9334" y="8490"/>
                </a:cubicBezTo>
                <a:cubicBezTo>
                  <a:pt x="9334" y="8490"/>
                  <a:pt x="9334" y="8490"/>
                  <a:pt x="9334" y="8500"/>
                </a:cubicBezTo>
                <a:cubicBezTo>
                  <a:pt x="9334" y="8500"/>
                  <a:pt x="9334" y="8511"/>
                  <a:pt x="9334" y="8511"/>
                </a:cubicBezTo>
                <a:cubicBezTo>
                  <a:pt x="9334" y="8511"/>
                  <a:pt x="9334" y="8522"/>
                  <a:pt x="9334" y="8522"/>
                </a:cubicBezTo>
                <a:cubicBezTo>
                  <a:pt x="9334" y="8533"/>
                  <a:pt x="9334" y="8533"/>
                  <a:pt x="9334" y="8533"/>
                </a:cubicBezTo>
                <a:cubicBezTo>
                  <a:pt x="9334" y="8543"/>
                  <a:pt x="9340" y="8543"/>
                  <a:pt x="9340" y="8543"/>
                </a:cubicBezTo>
                <a:cubicBezTo>
                  <a:pt x="9340" y="8554"/>
                  <a:pt x="9340" y="8565"/>
                  <a:pt x="9340" y="8565"/>
                </a:cubicBezTo>
                <a:cubicBezTo>
                  <a:pt x="9340" y="8576"/>
                  <a:pt x="9340" y="8586"/>
                  <a:pt x="9346" y="8586"/>
                </a:cubicBezTo>
                <a:cubicBezTo>
                  <a:pt x="9346" y="8586"/>
                  <a:pt x="9346" y="8597"/>
                  <a:pt x="9346" y="8597"/>
                </a:cubicBezTo>
                <a:cubicBezTo>
                  <a:pt x="9351" y="8597"/>
                  <a:pt x="9346" y="8608"/>
                  <a:pt x="9346" y="8608"/>
                </a:cubicBezTo>
                <a:cubicBezTo>
                  <a:pt x="9346" y="8619"/>
                  <a:pt x="9346" y="8629"/>
                  <a:pt x="9346" y="8629"/>
                </a:cubicBezTo>
                <a:cubicBezTo>
                  <a:pt x="9340" y="8640"/>
                  <a:pt x="9340" y="8651"/>
                  <a:pt x="9340" y="8651"/>
                </a:cubicBezTo>
                <a:cubicBezTo>
                  <a:pt x="9340" y="8651"/>
                  <a:pt x="9346" y="8651"/>
                  <a:pt x="9346" y="8651"/>
                </a:cubicBezTo>
                <a:cubicBezTo>
                  <a:pt x="9346" y="8651"/>
                  <a:pt x="9346" y="8651"/>
                  <a:pt x="9346" y="8661"/>
                </a:cubicBezTo>
                <a:cubicBezTo>
                  <a:pt x="9346" y="8661"/>
                  <a:pt x="9346" y="8661"/>
                  <a:pt x="9340" y="8661"/>
                </a:cubicBezTo>
                <a:cubicBezTo>
                  <a:pt x="9340" y="8661"/>
                  <a:pt x="9340" y="8672"/>
                  <a:pt x="9340" y="8672"/>
                </a:cubicBezTo>
                <a:cubicBezTo>
                  <a:pt x="9334" y="8683"/>
                  <a:pt x="9334" y="8683"/>
                  <a:pt x="9334" y="8694"/>
                </a:cubicBezTo>
                <a:cubicBezTo>
                  <a:pt x="9334" y="8704"/>
                  <a:pt x="9334" y="8726"/>
                  <a:pt x="9329" y="8737"/>
                </a:cubicBezTo>
                <a:cubicBezTo>
                  <a:pt x="9329" y="8747"/>
                  <a:pt x="9329" y="8758"/>
                  <a:pt x="9329" y="8769"/>
                </a:cubicBezTo>
                <a:cubicBezTo>
                  <a:pt x="9329" y="8780"/>
                  <a:pt x="9323" y="8780"/>
                  <a:pt x="9323" y="8790"/>
                </a:cubicBezTo>
                <a:cubicBezTo>
                  <a:pt x="9317" y="8801"/>
                  <a:pt x="9317" y="8812"/>
                  <a:pt x="9317" y="8823"/>
                </a:cubicBezTo>
                <a:cubicBezTo>
                  <a:pt x="9317" y="8823"/>
                  <a:pt x="9317" y="8833"/>
                  <a:pt x="9312" y="8844"/>
                </a:cubicBezTo>
                <a:cubicBezTo>
                  <a:pt x="9306" y="8855"/>
                  <a:pt x="9306" y="8855"/>
                  <a:pt x="9301" y="8866"/>
                </a:cubicBezTo>
                <a:cubicBezTo>
                  <a:pt x="9301" y="8866"/>
                  <a:pt x="9301" y="8876"/>
                  <a:pt x="9301" y="8887"/>
                </a:cubicBezTo>
                <a:cubicBezTo>
                  <a:pt x="9301" y="8898"/>
                  <a:pt x="9295" y="8909"/>
                  <a:pt x="9295" y="8909"/>
                </a:cubicBezTo>
                <a:cubicBezTo>
                  <a:pt x="9295" y="8919"/>
                  <a:pt x="9295" y="8930"/>
                  <a:pt x="9295" y="8941"/>
                </a:cubicBezTo>
                <a:cubicBezTo>
                  <a:pt x="9295" y="8941"/>
                  <a:pt x="9301" y="8941"/>
                  <a:pt x="9301" y="8941"/>
                </a:cubicBezTo>
                <a:cubicBezTo>
                  <a:pt x="9306" y="8941"/>
                  <a:pt x="9306" y="8952"/>
                  <a:pt x="9306" y="8952"/>
                </a:cubicBezTo>
                <a:cubicBezTo>
                  <a:pt x="9306" y="8952"/>
                  <a:pt x="9306" y="8962"/>
                  <a:pt x="9312" y="8952"/>
                </a:cubicBezTo>
                <a:cubicBezTo>
                  <a:pt x="9312" y="8952"/>
                  <a:pt x="9312" y="8952"/>
                  <a:pt x="9312" y="8941"/>
                </a:cubicBezTo>
                <a:cubicBezTo>
                  <a:pt x="9312" y="8941"/>
                  <a:pt x="9312" y="8941"/>
                  <a:pt x="9317" y="8941"/>
                </a:cubicBezTo>
                <a:cubicBezTo>
                  <a:pt x="9317" y="8930"/>
                  <a:pt x="9317" y="8930"/>
                  <a:pt x="9317" y="8930"/>
                </a:cubicBezTo>
                <a:cubicBezTo>
                  <a:pt x="9323" y="8919"/>
                  <a:pt x="9323" y="8909"/>
                  <a:pt x="9329" y="8919"/>
                </a:cubicBezTo>
                <a:cubicBezTo>
                  <a:pt x="9329" y="8930"/>
                  <a:pt x="9329" y="8930"/>
                  <a:pt x="9329" y="8941"/>
                </a:cubicBezTo>
                <a:cubicBezTo>
                  <a:pt x="9323" y="8941"/>
                  <a:pt x="9323" y="8941"/>
                  <a:pt x="9323" y="8941"/>
                </a:cubicBezTo>
                <a:cubicBezTo>
                  <a:pt x="9323" y="8952"/>
                  <a:pt x="9317" y="8952"/>
                  <a:pt x="9312" y="8962"/>
                </a:cubicBezTo>
                <a:cubicBezTo>
                  <a:pt x="9306" y="8962"/>
                  <a:pt x="9312" y="8973"/>
                  <a:pt x="9312" y="8973"/>
                </a:cubicBezTo>
                <a:cubicBezTo>
                  <a:pt x="9312" y="8984"/>
                  <a:pt x="9312" y="8984"/>
                  <a:pt x="9312" y="8984"/>
                </a:cubicBezTo>
                <a:cubicBezTo>
                  <a:pt x="9312" y="8995"/>
                  <a:pt x="9317" y="8984"/>
                  <a:pt x="9317" y="8984"/>
                </a:cubicBezTo>
                <a:cubicBezTo>
                  <a:pt x="9317" y="8984"/>
                  <a:pt x="9323" y="8973"/>
                  <a:pt x="9323" y="8973"/>
                </a:cubicBezTo>
                <a:cubicBezTo>
                  <a:pt x="9329" y="8973"/>
                  <a:pt x="9329" y="8973"/>
                  <a:pt x="9329" y="8973"/>
                </a:cubicBezTo>
                <a:cubicBezTo>
                  <a:pt x="9334" y="8973"/>
                  <a:pt x="9334" y="8962"/>
                  <a:pt x="9340" y="8973"/>
                </a:cubicBezTo>
                <a:cubicBezTo>
                  <a:pt x="9340" y="8973"/>
                  <a:pt x="9346" y="8973"/>
                  <a:pt x="9346" y="8984"/>
                </a:cubicBezTo>
                <a:cubicBezTo>
                  <a:pt x="9346" y="8995"/>
                  <a:pt x="9340" y="8984"/>
                  <a:pt x="9334" y="8984"/>
                </a:cubicBezTo>
                <a:cubicBezTo>
                  <a:pt x="9334" y="8984"/>
                  <a:pt x="9329" y="8984"/>
                  <a:pt x="9329" y="8984"/>
                </a:cubicBezTo>
                <a:cubicBezTo>
                  <a:pt x="9329" y="8984"/>
                  <a:pt x="9334" y="8984"/>
                  <a:pt x="9334" y="8995"/>
                </a:cubicBezTo>
                <a:cubicBezTo>
                  <a:pt x="9334" y="8995"/>
                  <a:pt x="9334" y="8995"/>
                  <a:pt x="9334" y="9005"/>
                </a:cubicBezTo>
                <a:cubicBezTo>
                  <a:pt x="9334" y="9005"/>
                  <a:pt x="9334" y="9016"/>
                  <a:pt x="9334" y="9016"/>
                </a:cubicBezTo>
                <a:cubicBezTo>
                  <a:pt x="9340" y="9016"/>
                  <a:pt x="9340" y="9027"/>
                  <a:pt x="9340" y="9027"/>
                </a:cubicBezTo>
                <a:cubicBezTo>
                  <a:pt x="9340" y="9038"/>
                  <a:pt x="9334" y="9038"/>
                  <a:pt x="9334" y="9038"/>
                </a:cubicBezTo>
                <a:cubicBezTo>
                  <a:pt x="9334" y="9048"/>
                  <a:pt x="9334" y="9059"/>
                  <a:pt x="9340" y="9081"/>
                </a:cubicBezTo>
                <a:cubicBezTo>
                  <a:pt x="9340" y="9091"/>
                  <a:pt x="9340" y="9091"/>
                  <a:pt x="9340" y="9102"/>
                </a:cubicBezTo>
                <a:cubicBezTo>
                  <a:pt x="9340" y="9113"/>
                  <a:pt x="9334" y="9124"/>
                  <a:pt x="9334" y="9134"/>
                </a:cubicBezTo>
                <a:cubicBezTo>
                  <a:pt x="9334" y="9145"/>
                  <a:pt x="9334" y="9156"/>
                  <a:pt x="9329" y="9167"/>
                </a:cubicBezTo>
                <a:cubicBezTo>
                  <a:pt x="9329" y="9167"/>
                  <a:pt x="9323" y="9177"/>
                  <a:pt x="9329" y="9177"/>
                </a:cubicBezTo>
                <a:cubicBezTo>
                  <a:pt x="9329" y="9188"/>
                  <a:pt x="9334" y="9177"/>
                  <a:pt x="9334" y="9177"/>
                </a:cubicBezTo>
                <a:cubicBezTo>
                  <a:pt x="9340" y="9177"/>
                  <a:pt x="9346" y="9167"/>
                  <a:pt x="9346" y="9167"/>
                </a:cubicBezTo>
                <a:cubicBezTo>
                  <a:pt x="9351" y="9167"/>
                  <a:pt x="9357" y="9167"/>
                  <a:pt x="9362" y="9167"/>
                </a:cubicBezTo>
                <a:cubicBezTo>
                  <a:pt x="9368" y="9177"/>
                  <a:pt x="9368" y="9177"/>
                  <a:pt x="9374" y="9177"/>
                </a:cubicBezTo>
                <a:cubicBezTo>
                  <a:pt x="9374" y="9177"/>
                  <a:pt x="9379" y="9177"/>
                  <a:pt x="9379" y="9177"/>
                </a:cubicBezTo>
                <a:cubicBezTo>
                  <a:pt x="9385" y="9177"/>
                  <a:pt x="9385" y="9177"/>
                  <a:pt x="9385" y="9177"/>
                </a:cubicBezTo>
                <a:cubicBezTo>
                  <a:pt x="9391" y="9188"/>
                  <a:pt x="9391" y="9177"/>
                  <a:pt x="9396" y="9188"/>
                </a:cubicBezTo>
                <a:cubicBezTo>
                  <a:pt x="9402" y="9188"/>
                  <a:pt x="9402" y="9188"/>
                  <a:pt x="9402" y="9177"/>
                </a:cubicBezTo>
                <a:cubicBezTo>
                  <a:pt x="9407" y="9177"/>
                  <a:pt x="9407" y="9177"/>
                  <a:pt x="9407" y="9177"/>
                </a:cubicBezTo>
                <a:cubicBezTo>
                  <a:pt x="9413" y="9167"/>
                  <a:pt x="9419" y="9167"/>
                  <a:pt x="9419" y="9167"/>
                </a:cubicBezTo>
                <a:cubicBezTo>
                  <a:pt x="9424" y="9156"/>
                  <a:pt x="9424" y="9156"/>
                  <a:pt x="9430" y="9156"/>
                </a:cubicBezTo>
                <a:cubicBezTo>
                  <a:pt x="9430" y="9156"/>
                  <a:pt x="9436" y="9156"/>
                  <a:pt x="9436" y="9156"/>
                </a:cubicBezTo>
                <a:cubicBezTo>
                  <a:pt x="9436" y="9156"/>
                  <a:pt x="9441" y="9156"/>
                  <a:pt x="9441" y="9156"/>
                </a:cubicBezTo>
                <a:cubicBezTo>
                  <a:pt x="9447" y="9156"/>
                  <a:pt x="9447" y="9156"/>
                  <a:pt x="9447" y="9156"/>
                </a:cubicBezTo>
                <a:cubicBezTo>
                  <a:pt x="9452" y="9156"/>
                  <a:pt x="9452" y="9156"/>
                  <a:pt x="9458" y="9156"/>
                </a:cubicBezTo>
                <a:cubicBezTo>
                  <a:pt x="9458" y="9156"/>
                  <a:pt x="9458" y="9167"/>
                  <a:pt x="9464" y="9167"/>
                </a:cubicBezTo>
                <a:cubicBezTo>
                  <a:pt x="9464" y="9177"/>
                  <a:pt x="9469" y="9177"/>
                  <a:pt x="9469" y="9177"/>
                </a:cubicBezTo>
                <a:cubicBezTo>
                  <a:pt x="9475" y="9188"/>
                  <a:pt x="9475" y="9188"/>
                  <a:pt x="9475" y="9188"/>
                </a:cubicBezTo>
                <a:cubicBezTo>
                  <a:pt x="9475" y="9199"/>
                  <a:pt x="9481" y="9199"/>
                  <a:pt x="9481" y="9199"/>
                </a:cubicBezTo>
                <a:cubicBezTo>
                  <a:pt x="9481" y="9199"/>
                  <a:pt x="9481" y="9210"/>
                  <a:pt x="9486" y="9210"/>
                </a:cubicBezTo>
                <a:cubicBezTo>
                  <a:pt x="9486" y="9210"/>
                  <a:pt x="9492" y="9210"/>
                  <a:pt x="9492" y="9210"/>
                </a:cubicBezTo>
                <a:cubicBezTo>
                  <a:pt x="9492" y="9220"/>
                  <a:pt x="9492" y="9220"/>
                  <a:pt x="9486" y="9220"/>
                </a:cubicBezTo>
                <a:cubicBezTo>
                  <a:pt x="9486" y="9231"/>
                  <a:pt x="9486" y="9231"/>
                  <a:pt x="9492" y="9231"/>
                </a:cubicBezTo>
                <a:cubicBezTo>
                  <a:pt x="9492" y="9231"/>
                  <a:pt x="9492" y="9242"/>
                  <a:pt x="9492" y="9242"/>
                </a:cubicBezTo>
                <a:cubicBezTo>
                  <a:pt x="9492" y="9253"/>
                  <a:pt x="9492" y="9253"/>
                  <a:pt x="9497" y="9253"/>
                </a:cubicBezTo>
                <a:cubicBezTo>
                  <a:pt x="9497" y="9253"/>
                  <a:pt x="9497" y="9253"/>
                  <a:pt x="9503" y="9263"/>
                </a:cubicBezTo>
                <a:cubicBezTo>
                  <a:pt x="9503" y="9263"/>
                  <a:pt x="9503" y="9263"/>
                  <a:pt x="9503" y="9274"/>
                </a:cubicBezTo>
                <a:cubicBezTo>
                  <a:pt x="9509" y="9274"/>
                  <a:pt x="9509" y="9274"/>
                  <a:pt x="9509" y="9285"/>
                </a:cubicBezTo>
                <a:cubicBezTo>
                  <a:pt x="9509" y="9296"/>
                  <a:pt x="9514" y="9296"/>
                  <a:pt x="9520" y="9296"/>
                </a:cubicBezTo>
                <a:cubicBezTo>
                  <a:pt x="9520" y="9306"/>
                  <a:pt x="9520" y="9317"/>
                  <a:pt x="9526" y="9317"/>
                </a:cubicBezTo>
                <a:cubicBezTo>
                  <a:pt x="9526" y="9317"/>
                  <a:pt x="9531" y="9317"/>
                  <a:pt x="9531" y="9317"/>
                </a:cubicBezTo>
                <a:cubicBezTo>
                  <a:pt x="9537" y="9317"/>
                  <a:pt x="9537" y="9328"/>
                  <a:pt x="9537" y="9328"/>
                </a:cubicBezTo>
                <a:cubicBezTo>
                  <a:pt x="9542" y="9328"/>
                  <a:pt x="9548" y="9328"/>
                  <a:pt x="9548" y="9317"/>
                </a:cubicBezTo>
                <a:cubicBezTo>
                  <a:pt x="9554" y="9317"/>
                  <a:pt x="9554" y="9317"/>
                  <a:pt x="9554" y="9317"/>
                </a:cubicBezTo>
                <a:cubicBezTo>
                  <a:pt x="9559" y="9317"/>
                  <a:pt x="9559" y="9317"/>
                  <a:pt x="9559" y="9306"/>
                </a:cubicBezTo>
                <a:cubicBezTo>
                  <a:pt x="9565" y="9306"/>
                  <a:pt x="9565" y="9296"/>
                  <a:pt x="9565" y="9285"/>
                </a:cubicBezTo>
                <a:cubicBezTo>
                  <a:pt x="9571" y="9285"/>
                  <a:pt x="9571" y="9274"/>
                  <a:pt x="9576" y="9274"/>
                </a:cubicBezTo>
                <a:cubicBezTo>
                  <a:pt x="9582" y="9274"/>
                  <a:pt x="9582" y="9263"/>
                  <a:pt x="9587" y="9263"/>
                </a:cubicBezTo>
                <a:cubicBezTo>
                  <a:pt x="9593" y="9263"/>
                  <a:pt x="9599" y="9253"/>
                  <a:pt x="9599" y="9253"/>
                </a:cubicBezTo>
                <a:cubicBezTo>
                  <a:pt x="9604" y="9253"/>
                  <a:pt x="9604" y="9242"/>
                  <a:pt x="9604" y="9242"/>
                </a:cubicBezTo>
                <a:cubicBezTo>
                  <a:pt x="9610" y="9242"/>
                  <a:pt x="9610" y="9242"/>
                  <a:pt x="9610" y="9242"/>
                </a:cubicBezTo>
                <a:cubicBezTo>
                  <a:pt x="9616" y="9231"/>
                  <a:pt x="9616" y="9231"/>
                  <a:pt x="9621" y="9220"/>
                </a:cubicBezTo>
                <a:cubicBezTo>
                  <a:pt x="9633" y="9220"/>
                  <a:pt x="9638" y="9220"/>
                  <a:pt x="9649" y="9220"/>
                </a:cubicBezTo>
                <a:cubicBezTo>
                  <a:pt x="9655" y="9220"/>
                  <a:pt x="9666" y="9220"/>
                  <a:pt x="9678" y="9220"/>
                </a:cubicBezTo>
                <a:cubicBezTo>
                  <a:pt x="9683" y="9220"/>
                  <a:pt x="9689" y="9220"/>
                  <a:pt x="9694" y="9220"/>
                </a:cubicBezTo>
                <a:cubicBezTo>
                  <a:pt x="9700" y="9220"/>
                  <a:pt x="9706" y="9220"/>
                  <a:pt x="9706" y="9220"/>
                </a:cubicBezTo>
                <a:cubicBezTo>
                  <a:pt x="9711" y="9220"/>
                  <a:pt x="9717" y="9231"/>
                  <a:pt x="9717" y="9231"/>
                </a:cubicBezTo>
                <a:cubicBezTo>
                  <a:pt x="9723" y="9231"/>
                  <a:pt x="9728" y="9231"/>
                  <a:pt x="9734" y="9231"/>
                </a:cubicBezTo>
                <a:cubicBezTo>
                  <a:pt x="9739" y="9220"/>
                  <a:pt x="9739" y="9220"/>
                  <a:pt x="9745" y="9220"/>
                </a:cubicBezTo>
                <a:cubicBezTo>
                  <a:pt x="9751" y="9210"/>
                  <a:pt x="9751" y="9220"/>
                  <a:pt x="9756" y="9220"/>
                </a:cubicBezTo>
                <a:cubicBezTo>
                  <a:pt x="9762" y="9220"/>
                  <a:pt x="9768" y="9220"/>
                  <a:pt x="9768" y="9220"/>
                </a:cubicBezTo>
                <a:cubicBezTo>
                  <a:pt x="9773" y="9210"/>
                  <a:pt x="9773" y="9199"/>
                  <a:pt x="9773" y="9199"/>
                </a:cubicBezTo>
                <a:cubicBezTo>
                  <a:pt x="9779" y="9188"/>
                  <a:pt x="9784" y="9177"/>
                  <a:pt x="9784" y="9177"/>
                </a:cubicBezTo>
                <a:cubicBezTo>
                  <a:pt x="9790" y="9167"/>
                  <a:pt x="9790" y="9156"/>
                  <a:pt x="9790" y="9145"/>
                </a:cubicBezTo>
                <a:cubicBezTo>
                  <a:pt x="9796" y="9145"/>
                  <a:pt x="9796" y="9134"/>
                  <a:pt x="9801" y="9134"/>
                </a:cubicBezTo>
                <a:cubicBezTo>
                  <a:pt x="9807" y="9124"/>
                  <a:pt x="9807" y="9124"/>
                  <a:pt x="9813" y="9124"/>
                </a:cubicBezTo>
                <a:cubicBezTo>
                  <a:pt x="9818" y="9124"/>
                  <a:pt x="9824" y="9124"/>
                  <a:pt x="9824" y="9113"/>
                </a:cubicBezTo>
                <a:cubicBezTo>
                  <a:pt x="9829" y="9113"/>
                  <a:pt x="9835" y="9102"/>
                  <a:pt x="9835" y="9102"/>
                </a:cubicBezTo>
                <a:cubicBezTo>
                  <a:pt x="9841" y="9113"/>
                  <a:pt x="9841" y="9113"/>
                  <a:pt x="9841" y="9113"/>
                </a:cubicBezTo>
                <a:cubicBezTo>
                  <a:pt x="9846" y="9113"/>
                  <a:pt x="9846" y="9113"/>
                  <a:pt x="9846" y="9113"/>
                </a:cubicBezTo>
                <a:cubicBezTo>
                  <a:pt x="9852" y="9113"/>
                  <a:pt x="9852" y="9102"/>
                  <a:pt x="9852" y="9102"/>
                </a:cubicBezTo>
                <a:cubicBezTo>
                  <a:pt x="9852" y="9102"/>
                  <a:pt x="9858" y="9102"/>
                  <a:pt x="9858" y="9102"/>
                </a:cubicBezTo>
                <a:cubicBezTo>
                  <a:pt x="9858" y="9102"/>
                  <a:pt x="9852" y="9091"/>
                  <a:pt x="9852" y="9091"/>
                </a:cubicBezTo>
                <a:cubicBezTo>
                  <a:pt x="9846" y="9081"/>
                  <a:pt x="9852" y="9059"/>
                  <a:pt x="9858" y="9048"/>
                </a:cubicBezTo>
                <a:cubicBezTo>
                  <a:pt x="9858" y="9048"/>
                  <a:pt x="9858" y="9038"/>
                  <a:pt x="9863" y="9038"/>
                </a:cubicBezTo>
                <a:cubicBezTo>
                  <a:pt x="9863" y="9027"/>
                  <a:pt x="9863" y="9016"/>
                  <a:pt x="9863" y="9005"/>
                </a:cubicBezTo>
                <a:cubicBezTo>
                  <a:pt x="9869" y="9005"/>
                  <a:pt x="9874" y="8995"/>
                  <a:pt x="9874" y="8995"/>
                </a:cubicBezTo>
                <a:cubicBezTo>
                  <a:pt x="9880" y="8984"/>
                  <a:pt x="9886" y="8973"/>
                  <a:pt x="9891" y="8973"/>
                </a:cubicBezTo>
                <a:cubicBezTo>
                  <a:pt x="9891" y="8973"/>
                  <a:pt x="9897" y="8962"/>
                  <a:pt x="9903" y="8962"/>
                </a:cubicBezTo>
                <a:cubicBezTo>
                  <a:pt x="9903" y="8952"/>
                  <a:pt x="9908" y="8952"/>
                  <a:pt x="9914" y="8941"/>
                </a:cubicBezTo>
                <a:cubicBezTo>
                  <a:pt x="9919" y="8941"/>
                  <a:pt x="9919" y="8941"/>
                  <a:pt x="9914" y="8930"/>
                </a:cubicBezTo>
                <a:cubicBezTo>
                  <a:pt x="9908" y="8930"/>
                  <a:pt x="9908" y="8919"/>
                  <a:pt x="9903" y="8919"/>
                </a:cubicBezTo>
                <a:cubicBezTo>
                  <a:pt x="9897" y="8909"/>
                  <a:pt x="9891" y="8898"/>
                  <a:pt x="9886" y="8887"/>
                </a:cubicBezTo>
                <a:cubicBezTo>
                  <a:pt x="9886" y="8887"/>
                  <a:pt x="9886" y="8876"/>
                  <a:pt x="9886" y="8876"/>
                </a:cubicBezTo>
                <a:cubicBezTo>
                  <a:pt x="9886" y="8866"/>
                  <a:pt x="9886" y="8855"/>
                  <a:pt x="9880" y="8844"/>
                </a:cubicBezTo>
                <a:cubicBezTo>
                  <a:pt x="9880" y="8833"/>
                  <a:pt x="9880" y="8833"/>
                  <a:pt x="9880" y="8823"/>
                </a:cubicBezTo>
                <a:cubicBezTo>
                  <a:pt x="9886" y="8812"/>
                  <a:pt x="9891" y="8801"/>
                  <a:pt x="9891" y="8790"/>
                </a:cubicBezTo>
                <a:cubicBezTo>
                  <a:pt x="9897" y="8780"/>
                  <a:pt x="9908" y="8758"/>
                  <a:pt x="9914" y="8747"/>
                </a:cubicBezTo>
                <a:cubicBezTo>
                  <a:pt x="9914" y="8737"/>
                  <a:pt x="9919" y="8726"/>
                  <a:pt x="9919" y="8715"/>
                </a:cubicBezTo>
                <a:cubicBezTo>
                  <a:pt x="9925" y="8715"/>
                  <a:pt x="9925" y="8704"/>
                  <a:pt x="9931" y="8704"/>
                </a:cubicBezTo>
                <a:cubicBezTo>
                  <a:pt x="9936" y="8694"/>
                  <a:pt x="9942" y="8672"/>
                  <a:pt x="9942" y="8661"/>
                </a:cubicBezTo>
                <a:cubicBezTo>
                  <a:pt x="9948" y="8651"/>
                  <a:pt x="9948" y="8651"/>
                  <a:pt x="9948" y="8640"/>
                </a:cubicBezTo>
                <a:cubicBezTo>
                  <a:pt x="9953" y="8629"/>
                  <a:pt x="9953" y="8629"/>
                  <a:pt x="9959" y="8619"/>
                </a:cubicBezTo>
                <a:cubicBezTo>
                  <a:pt x="9959" y="8619"/>
                  <a:pt x="9964" y="8619"/>
                  <a:pt x="9964" y="8608"/>
                </a:cubicBezTo>
                <a:cubicBezTo>
                  <a:pt x="9970" y="8608"/>
                  <a:pt x="9976" y="8597"/>
                  <a:pt x="9981" y="8597"/>
                </a:cubicBezTo>
                <a:cubicBezTo>
                  <a:pt x="9987" y="8597"/>
                  <a:pt x="9993" y="8597"/>
                  <a:pt x="9993" y="8597"/>
                </a:cubicBezTo>
                <a:cubicBezTo>
                  <a:pt x="9998" y="8586"/>
                  <a:pt x="10004" y="8586"/>
                  <a:pt x="10009" y="8586"/>
                </a:cubicBezTo>
                <a:cubicBezTo>
                  <a:pt x="10015" y="8586"/>
                  <a:pt x="10021" y="8576"/>
                  <a:pt x="10026" y="8576"/>
                </a:cubicBezTo>
                <a:cubicBezTo>
                  <a:pt x="10032" y="8565"/>
                  <a:pt x="10038" y="8554"/>
                  <a:pt x="10043" y="8554"/>
                </a:cubicBezTo>
                <a:cubicBezTo>
                  <a:pt x="10049" y="8543"/>
                  <a:pt x="10054" y="8543"/>
                  <a:pt x="10060" y="8543"/>
                </a:cubicBezTo>
                <a:cubicBezTo>
                  <a:pt x="10066" y="8533"/>
                  <a:pt x="10066" y="8522"/>
                  <a:pt x="10071" y="8522"/>
                </a:cubicBezTo>
                <a:cubicBezTo>
                  <a:pt x="10077" y="8522"/>
                  <a:pt x="10083" y="8522"/>
                  <a:pt x="10088" y="8511"/>
                </a:cubicBezTo>
                <a:cubicBezTo>
                  <a:pt x="10094" y="8511"/>
                  <a:pt x="10100" y="8500"/>
                  <a:pt x="10100" y="8500"/>
                </a:cubicBezTo>
                <a:cubicBezTo>
                  <a:pt x="10105" y="8490"/>
                  <a:pt x="10105" y="8479"/>
                  <a:pt x="10105" y="8468"/>
                </a:cubicBezTo>
                <a:cubicBezTo>
                  <a:pt x="10105" y="8468"/>
                  <a:pt x="10105" y="8457"/>
                  <a:pt x="10100" y="8447"/>
                </a:cubicBezTo>
                <a:cubicBezTo>
                  <a:pt x="10100" y="8436"/>
                  <a:pt x="10105" y="8436"/>
                  <a:pt x="10105" y="8436"/>
                </a:cubicBezTo>
                <a:cubicBezTo>
                  <a:pt x="10111" y="8425"/>
                  <a:pt x="10111" y="8425"/>
                  <a:pt x="10111" y="8425"/>
                </a:cubicBezTo>
                <a:cubicBezTo>
                  <a:pt x="10111" y="8425"/>
                  <a:pt x="10116" y="8425"/>
                  <a:pt x="10116" y="8414"/>
                </a:cubicBezTo>
                <a:cubicBezTo>
                  <a:pt x="10116" y="8414"/>
                  <a:pt x="10111" y="8414"/>
                  <a:pt x="10111" y="8414"/>
                </a:cubicBezTo>
                <a:cubicBezTo>
                  <a:pt x="10111" y="8414"/>
                  <a:pt x="10105" y="8404"/>
                  <a:pt x="10105" y="8404"/>
                </a:cubicBezTo>
                <a:cubicBezTo>
                  <a:pt x="10105" y="8404"/>
                  <a:pt x="10105" y="8393"/>
                  <a:pt x="10105" y="8393"/>
                </a:cubicBezTo>
                <a:cubicBezTo>
                  <a:pt x="10105" y="8393"/>
                  <a:pt x="10105" y="8382"/>
                  <a:pt x="10105" y="8382"/>
                </a:cubicBezTo>
                <a:cubicBezTo>
                  <a:pt x="10100" y="8371"/>
                  <a:pt x="10105" y="8371"/>
                  <a:pt x="10100" y="8361"/>
                </a:cubicBezTo>
                <a:cubicBezTo>
                  <a:pt x="10100" y="8361"/>
                  <a:pt x="10100" y="8350"/>
                  <a:pt x="10100" y="8350"/>
                </a:cubicBezTo>
                <a:cubicBezTo>
                  <a:pt x="10094" y="8350"/>
                  <a:pt x="10094" y="8339"/>
                  <a:pt x="10094" y="8339"/>
                </a:cubicBezTo>
                <a:cubicBezTo>
                  <a:pt x="10094" y="8328"/>
                  <a:pt x="10100" y="8318"/>
                  <a:pt x="10105" y="8318"/>
                </a:cubicBezTo>
                <a:cubicBezTo>
                  <a:pt x="10105" y="8318"/>
                  <a:pt x="10105" y="8307"/>
                  <a:pt x="10105" y="8307"/>
                </a:cubicBezTo>
                <a:cubicBezTo>
                  <a:pt x="10105" y="8296"/>
                  <a:pt x="10111" y="8285"/>
                  <a:pt x="10116" y="8285"/>
                </a:cubicBezTo>
                <a:cubicBezTo>
                  <a:pt x="10116" y="8285"/>
                  <a:pt x="10122" y="8285"/>
                  <a:pt x="10122" y="8275"/>
                </a:cubicBezTo>
                <a:cubicBezTo>
                  <a:pt x="10122" y="8275"/>
                  <a:pt x="10122" y="8275"/>
                  <a:pt x="10128" y="8275"/>
                </a:cubicBezTo>
                <a:cubicBezTo>
                  <a:pt x="10133" y="8264"/>
                  <a:pt x="10139" y="8264"/>
                  <a:pt x="10139" y="8264"/>
                </a:cubicBezTo>
                <a:cubicBezTo>
                  <a:pt x="10150" y="8253"/>
                  <a:pt x="10156" y="8232"/>
                  <a:pt x="10167" y="8242"/>
                </a:cubicBezTo>
                <a:cubicBezTo>
                  <a:pt x="10173" y="8242"/>
                  <a:pt x="10173" y="8253"/>
                  <a:pt x="10178" y="8253"/>
                </a:cubicBezTo>
                <a:cubicBezTo>
                  <a:pt x="10184" y="8253"/>
                  <a:pt x="10190" y="8253"/>
                  <a:pt x="10201" y="8253"/>
                </a:cubicBezTo>
                <a:cubicBezTo>
                  <a:pt x="10201" y="8253"/>
                  <a:pt x="10206" y="8253"/>
                  <a:pt x="10212" y="8253"/>
                </a:cubicBezTo>
                <a:cubicBezTo>
                  <a:pt x="10212" y="8253"/>
                  <a:pt x="10218" y="8253"/>
                  <a:pt x="10218" y="8253"/>
                </a:cubicBezTo>
                <a:cubicBezTo>
                  <a:pt x="10218" y="8264"/>
                  <a:pt x="10223" y="8264"/>
                  <a:pt x="10223" y="8264"/>
                </a:cubicBezTo>
                <a:cubicBezTo>
                  <a:pt x="10229" y="8264"/>
                  <a:pt x="10235" y="8264"/>
                  <a:pt x="10235" y="8264"/>
                </a:cubicBezTo>
                <a:cubicBezTo>
                  <a:pt x="10240" y="8264"/>
                  <a:pt x="10246" y="8264"/>
                  <a:pt x="10240" y="8275"/>
                </a:cubicBezTo>
                <a:cubicBezTo>
                  <a:pt x="10240" y="8285"/>
                  <a:pt x="10240" y="8285"/>
                  <a:pt x="10246" y="8285"/>
                </a:cubicBezTo>
                <a:cubicBezTo>
                  <a:pt x="10246" y="8285"/>
                  <a:pt x="10251" y="8296"/>
                  <a:pt x="10251" y="8296"/>
                </a:cubicBezTo>
                <a:cubicBezTo>
                  <a:pt x="10257" y="8296"/>
                  <a:pt x="10257" y="8296"/>
                  <a:pt x="10257" y="8296"/>
                </a:cubicBezTo>
                <a:cubicBezTo>
                  <a:pt x="10263" y="8285"/>
                  <a:pt x="10268" y="8296"/>
                  <a:pt x="10268" y="8296"/>
                </a:cubicBezTo>
                <a:cubicBezTo>
                  <a:pt x="10274" y="8307"/>
                  <a:pt x="10280" y="8307"/>
                  <a:pt x="10280" y="8307"/>
                </a:cubicBezTo>
                <a:cubicBezTo>
                  <a:pt x="10285" y="8307"/>
                  <a:pt x="10285" y="8307"/>
                  <a:pt x="10285" y="8307"/>
                </a:cubicBezTo>
                <a:cubicBezTo>
                  <a:pt x="10291" y="8307"/>
                  <a:pt x="10291" y="8307"/>
                  <a:pt x="10296" y="8307"/>
                </a:cubicBezTo>
                <a:cubicBezTo>
                  <a:pt x="10296" y="8307"/>
                  <a:pt x="10302" y="8318"/>
                  <a:pt x="10308" y="8307"/>
                </a:cubicBezTo>
                <a:cubicBezTo>
                  <a:pt x="10313" y="8307"/>
                  <a:pt x="10313" y="8296"/>
                  <a:pt x="10319" y="8296"/>
                </a:cubicBezTo>
                <a:cubicBezTo>
                  <a:pt x="10319" y="8285"/>
                  <a:pt x="10325" y="8285"/>
                  <a:pt x="10330" y="8285"/>
                </a:cubicBezTo>
                <a:cubicBezTo>
                  <a:pt x="10330" y="8275"/>
                  <a:pt x="10336" y="8264"/>
                  <a:pt x="10336" y="8264"/>
                </a:cubicBezTo>
                <a:cubicBezTo>
                  <a:pt x="10341" y="8253"/>
                  <a:pt x="10341" y="8253"/>
                  <a:pt x="10347" y="8242"/>
                </a:cubicBezTo>
                <a:cubicBezTo>
                  <a:pt x="10347" y="8242"/>
                  <a:pt x="10347" y="8242"/>
                  <a:pt x="10353" y="8242"/>
                </a:cubicBezTo>
                <a:cubicBezTo>
                  <a:pt x="10358" y="8242"/>
                  <a:pt x="10358" y="8242"/>
                  <a:pt x="10364" y="8232"/>
                </a:cubicBezTo>
                <a:cubicBezTo>
                  <a:pt x="10364" y="8232"/>
                  <a:pt x="10364" y="8221"/>
                  <a:pt x="10370" y="8221"/>
                </a:cubicBezTo>
                <a:cubicBezTo>
                  <a:pt x="10370" y="8221"/>
                  <a:pt x="10370" y="8221"/>
                  <a:pt x="10375" y="8221"/>
                </a:cubicBezTo>
                <a:cubicBezTo>
                  <a:pt x="10375" y="8210"/>
                  <a:pt x="10375" y="8210"/>
                  <a:pt x="10375" y="8210"/>
                </a:cubicBezTo>
                <a:cubicBezTo>
                  <a:pt x="10381" y="8210"/>
                  <a:pt x="10381" y="8210"/>
                  <a:pt x="10381" y="8210"/>
                </a:cubicBezTo>
                <a:cubicBezTo>
                  <a:pt x="10386" y="8210"/>
                  <a:pt x="10386" y="8199"/>
                  <a:pt x="10386" y="8199"/>
                </a:cubicBezTo>
                <a:cubicBezTo>
                  <a:pt x="10392" y="8199"/>
                  <a:pt x="10392" y="8199"/>
                  <a:pt x="10392" y="8199"/>
                </a:cubicBezTo>
                <a:cubicBezTo>
                  <a:pt x="10398" y="8199"/>
                  <a:pt x="10403" y="8189"/>
                  <a:pt x="10409" y="8189"/>
                </a:cubicBezTo>
                <a:cubicBezTo>
                  <a:pt x="10409" y="8189"/>
                  <a:pt x="10415" y="8189"/>
                  <a:pt x="10415" y="8189"/>
                </a:cubicBezTo>
                <a:cubicBezTo>
                  <a:pt x="10415" y="8189"/>
                  <a:pt x="10420" y="8189"/>
                  <a:pt x="10420" y="8189"/>
                </a:cubicBezTo>
                <a:cubicBezTo>
                  <a:pt x="10420" y="8178"/>
                  <a:pt x="10426" y="8178"/>
                  <a:pt x="10431" y="8167"/>
                </a:cubicBezTo>
                <a:cubicBezTo>
                  <a:pt x="10431" y="8167"/>
                  <a:pt x="10431" y="8167"/>
                  <a:pt x="10431" y="8156"/>
                </a:cubicBezTo>
                <a:cubicBezTo>
                  <a:pt x="10437" y="8156"/>
                  <a:pt x="10437" y="8146"/>
                  <a:pt x="10443" y="8146"/>
                </a:cubicBezTo>
                <a:cubicBezTo>
                  <a:pt x="10443" y="8135"/>
                  <a:pt x="10443" y="8135"/>
                  <a:pt x="10448" y="8135"/>
                </a:cubicBezTo>
                <a:cubicBezTo>
                  <a:pt x="10448" y="8124"/>
                  <a:pt x="10448" y="8124"/>
                  <a:pt x="10454" y="8124"/>
                </a:cubicBezTo>
                <a:cubicBezTo>
                  <a:pt x="10454" y="8124"/>
                  <a:pt x="10454" y="8113"/>
                  <a:pt x="10454" y="8113"/>
                </a:cubicBezTo>
                <a:cubicBezTo>
                  <a:pt x="10460" y="8113"/>
                  <a:pt x="10465" y="8113"/>
                  <a:pt x="10471" y="8113"/>
                </a:cubicBezTo>
                <a:cubicBezTo>
                  <a:pt x="10476" y="8113"/>
                  <a:pt x="10476" y="8124"/>
                  <a:pt x="10482" y="8124"/>
                </a:cubicBezTo>
                <a:cubicBezTo>
                  <a:pt x="10488" y="8124"/>
                  <a:pt x="10493" y="8124"/>
                  <a:pt x="10499" y="8124"/>
                </a:cubicBezTo>
                <a:cubicBezTo>
                  <a:pt x="10499" y="8124"/>
                  <a:pt x="10499" y="8135"/>
                  <a:pt x="10505" y="8135"/>
                </a:cubicBezTo>
                <a:cubicBezTo>
                  <a:pt x="10505" y="8135"/>
                  <a:pt x="10505" y="8135"/>
                  <a:pt x="10510" y="8135"/>
                </a:cubicBezTo>
                <a:cubicBezTo>
                  <a:pt x="10516" y="8135"/>
                  <a:pt x="10516" y="8146"/>
                  <a:pt x="10521" y="8146"/>
                </a:cubicBezTo>
                <a:cubicBezTo>
                  <a:pt x="10527" y="8146"/>
                  <a:pt x="10527" y="8156"/>
                  <a:pt x="10533" y="8156"/>
                </a:cubicBezTo>
                <a:cubicBezTo>
                  <a:pt x="10533" y="8156"/>
                  <a:pt x="10538" y="8156"/>
                  <a:pt x="10538" y="8156"/>
                </a:cubicBezTo>
                <a:cubicBezTo>
                  <a:pt x="10538" y="8156"/>
                  <a:pt x="10538" y="8167"/>
                  <a:pt x="10544" y="8167"/>
                </a:cubicBezTo>
                <a:cubicBezTo>
                  <a:pt x="10544" y="8167"/>
                  <a:pt x="10550" y="8167"/>
                  <a:pt x="10550" y="8178"/>
                </a:cubicBezTo>
                <a:cubicBezTo>
                  <a:pt x="10550" y="8178"/>
                  <a:pt x="10550" y="8178"/>
                  <a:pt x="10555" y="8178"/>
                </a:cubicBezTo>
                <a:cubicBezTo>
                  <a:pt x="10555" y="8178"/>
                  <a:pt x="10555" y="8178"/>
                  <a:pt x="10555" y="8189"/>
                </a:cubicBezTo>
                <a:cubicBezTo>
                  <a:pt x="10555" y="8189"/>
                  <a:pt x="10555" y="8189"/>
                  <a:pt x="10561" y="8199"/>
                </a:cubicBezTo>
                <a:cubicBezTo>
                  <a:pt x="10561" y="8199"/>
                  <a:pt x="10561" y="8210"/>
                  <a:pt x="10561" y="8221"/>
                </a:cubicBezTo>
                <a:cubicBezTo>
                  <a:pt x="10561" y="8221"/>
                  <a:pt x="10561" y="8232"/>
                  <a:pt x="10561" y="8232"/>
                </a:cubicBezTo>
                <a:cubicBezTo>
                  <a:pt x="10561" y="8232"/>
                  <a:pt x="10561" y="8242"/>
                  <a:pt x="10561" y="8242"/>
                </a:cubicBezTo>
                <a:cubicBezTo>
                  <a:pt x="10567" y="8242"/>
                  <a:pt x="10567" y="8253"/>
                  <a:pt x="10567" y="8253"/>
                </a:cubicBezTo>
                <a:cubicBezTo>
                  <a:pt x="10567" y="8253"/>
                  <a:pt x="10567" y="8264"/>
                  <a:pt x="10567" y="8264"/>
                </a:cubicBezTo>
                <a:cubicBezTo>
                  <a:pt x="10567" y="8275"/>
                  <a:pt x="10567" y="8275"/>
                  <a:pt x="10572" y="8275"/>
                </a:cubicBezTo>
                <a:cubicBezTo>
                  <a:pt x="10572" y="8275"/>
                  <a:pt x="10572" y="8285"/>
                  <a:pt x="10572" y="8285"/>
                </a:cubicBezTo>
                <a:cubicBezTo>
                  <a:pt x="10572" y="8285"/>
                  <a:pt x="10572" y="8296"/>
                  <a:pt x="10572" y="8296"/>
                </a:cubicBezTo>
                <a:cubicBezTo>
                  <a:pt x="10572" y="8296"/>
                  <a:pt x="10572" y="8307"/>
                  <a:pt x="10578" y="8307"/>
                </a:cubicBezTo>
                <a:cubicBezTo>
                  <a:pt x="10578" y="8307"/>
                  <a:pt x="10578" y="8318"/>
                  <a:pt x="10578" y="8318"/>
                </a:cubicBezTo>
                <a:cubicBezTo>
                  <a:pt x="10578" y="8318"/>
                  <a:pt x="10572" y="8318"/>
                  <a:pt x="10572" y="8318"/>
                </a:cubicBezTo>
                <a:cubicBezTo>
                  <a:pt x="10572" y="8328"/>
                  <a:pt x="10578" y="8328"/>
                  <a:pt x="10578" y="8328"/>
                </a:cubicBezTo>
                <a:cubicBezTo>
                  <a:pt x="10578" y="8328"/>
                  <a:pt x="10578" y="8328"/>
                  <a:pt x="10578" y="8328"/>
                </a:cubicBezTo>
                <a:cubicBezTo>
                  <a:pt x="10583" y="8339"/>
                  <a:pt x="10583" y="8328"/>
                  <a:pt x="10589" y="8328"/>
                </a:cubicBezTo>
                <a:cubicBezTo>
                  <a:pt x="10589" y="8328"/>
                  <a:pt x="10589" y="8328"/>
                  <a:pt x="10595" y="8339"/>
                </a:cubicBezTo>
                <a:cubicBezTo>
                  <a:pt x="10595" y="8339"/>
                  <a:pt x="10600" y="8350"/>
                  <a:pt x="10600" y="8361"/>
                </a:cubicBezTo>
                <a:cubicBezTo>
                  <a:pt x="10606" y="8371"/>
                  <a:pt x="10606" y="8371"/>
                  <a:pt x="10606" y="8371"/>
                </a:cubicBezTo>
                <a:cubicBezTo>
                  <a:pt x="10606" y="8371"/>
                  <a:pt x="10606" y="8382"/>
                  <a:pt x="10612" y="8382"/>
                </a:cubicBezTo>
                <a:cubicBezTo>
                  <a:pt x="10612" y="8382"/>
                  <a:pt x="10612" y="8382"/>
                  <a:pt x="10612" y="8393"/>
                </a:cubicBezTo>
                <a:cubicBezTo>
                  <a:pt x="10617" y="8393"/>
                  <a:pt x="10617" y="8393"/>
                  <a:pt x="10617" y="8404"/>
                </a:cubicBezTo>
                <a:cubicBezTo>
                  <a:pt x="10617" y="8404"/>
                  <a:pt x="10612" y="8404"/>
                  <a:pt x="10617" y="8414"/>
                </a:cubicBezTo>
                <a:cubicBezTo>
                  <a:pt x="10617" y="8414"/>
                  <a:pt x="10617" y="8414"/>
                  <a:pt x="10623" y="8414"/>
                </a:cubicBezTo>
                <a:cubicBezTo>
                  <a:pt x="10623" y="8404"/>
                  <a:pt x="10628" y="8414"/>
                  <a:pt x="10628" y="8414"/>
                </a:cubicBezTo>
                <a:cubicBezTo>
                  <a:pt x="10634" y="8414"/>
                  <a:pt x="10634" y="8414"/>
                  <a:pt x="10640" y="8414"/>
                </a:cubicBezTo>
                <a:cubicBezTo>
                  <a:pt x="10640" y="8425"/>
                  <a:pt x="10645" y="8425"/>
                  <a:pt x="10645" y="8425"/>
                </a:cubicBezTo>
                <a:cubicBezTo>
                  <a:pt x="10651" y="8436"/>
                  <a:pt x="10651" y="8436"/>
                  <a:pt x="10651" y="8436"/>
                </a:cubicBezTo>
                <a:cubicBezTo>
                  <a:pt x="10657" y="8447"/>
                  <a:pt x="10657" y="8447"/>
                  <a:pt x="10657" y="8447"/>
                </a:cubicBezTo>
                <a:cubicBezTo>
                  <a:pt x="10662" y="8457"/>
                  <a:pt x="10662" y="8457"/>
                  <a:pt x="10668" y="8468"/>
                </a:cubicBezTo>
                <a:cubicBezTo>
                  <a:pt x="10673" y="8468"/>
                  <a:pt x="10673" y="8479"/>
                  <a:pt x="10679" y="8479"/>
                </a:cubicBezTo>
                <a:cubicBezTo>
                  <a:pt x="10679" y="8490"/>
                  <a:pt x="10685" y="8490"/>
                  <a:pt x="10685" y="8500"/>
                </a:cubicBezTo>
                <a:cubicBezTo>
                  <a:pt x="10690" y="8500"/>
                  <a:pt x="10690" y="8500"/>
                  <a:pt x="10690" y="8511"/>
                </a:cubicBezTo>
                <a:cubicBezTo>
                  <a:pt x="10696" y="8511"/>
                  <a:pt x="10696" y="8511"/>
                  <a:pt x="10696" y="8511"/>
                </a:cubicBezTo>
                <a:cubicBezTo>
                  <a:pt x="10702" y="8522"/>
                  <a:pt x="10702" y="8522"/>
                  <a:pt x="10707" y="8522"/>
                </a:cubicBezTo>
                <a:cubicBezTo>
                  <a:pt x="10707" y="8533"/>
                  <a:pt x="10713" y="8543"/>
                  <a:pt x="10713" y="8543"/>
                </a:cubicBezTo>
                <a:cubicBezTo>
                  <a:pt x="10718" y="8543"/>
                  <a:pt x="10718" y="8554"/>
                  <a:pt x="10724" y="8554"/>
                </a:cubicBezTo>
                <a:cubicBezTo>
                  <a:pt x="10724" y="8565"/>
                  <a:pt x="10730" y="8565"/>
                  <a:pt x="10735" y="8565"/>
                </a:cubicBezTo>
                <a:cubicBezTo>
                  <a:pt x="10735" y="8576"/>
                  <a:pt x="10735" y="8586"/>
                  <a:pt x="10741" y="8586"/>
                </a:cubicBezTo>
                <a:cubicBezTo>
                  <a:pt x="10747" y="8586"/>
                  <a:pt x="10752" y="8586"/>
                  <a:pt x="10758" y="8586"/>
                </a:cubicBezTo>
                <a:cubicBezTo>
                  <a:pt x="10758" y="8586"/>
                  <a:pt x="10763" y="8586"/>
                  <a:pt x="10763" y="8586"/>
                </a:cubicBezTo>
                <a:cubicBezTo>
                  <a:pt x="10763" y="8586"/>
                  <a:pt x="10769" y="8576"/>
                  <a:pt x="10769" y="8576"/>
                </a:cubicBezTo>
                <a:cubicBezTo>
                  <a:pt x="10775" y="8576"/>
                  <a:pt x="10780" y="8576"/>
                  <a:pt x="10780" y="8576"/>
                </a:cubicBezTo>
                <a:cubicBezTo>
                  <a:pt x="10780" y="8586"/>
                  <a:pt x="10780" y="8586"/>
                  <a:pt x="10786" y="8586"/>
                </a:cubicBezTo>
                <a:cubicBezTo>
                  <a:pt x="10786" y="8597"/>
                  <a:pt x="10786" y="8597"/>
                  <a:pt x="10792" y="8597"/>
                </a:cubicBezTo>
                <a:cubicBezTo>
                  <a:pt x="10792" y="8597"/>
                  <a:pt x="10792" y="8597"/>
                  <a:pt x="10792" y="8608"/>
                </a:cubicBezTo>
                <a:cubicBezTo>
                  <a:pt x="10792" y="8608"/>
                  <a:pt x="10797" y="8608"/>
                  <a:pt x="10797" y="8619"/>
                </a:cubicBezTo>
                <a:cubicBezTo>
                  <a:pt x="10803" y="8619"/>
                  <a:pt x="10803" y="8629"/>
                  <a:pt x="10808" y="8629"/>
                </a:cubicBezTo>
                <a:cubicBezTo>
                  <a:pt x="10808" y="8629"/>
                  <a:pt x="10814" y="8629"/>
                  <a:pt x="10814" y="8640"/>
                </a:cubicBezTo>
                <a:cubicBezTo>
                  <a:pt x="10820" y="8640"/>
                  <a:pt x="10825" y="8640"/>
                  <a:pt x="10825" y="8651"/>
                </a:cubicBezTo>
                <a:cubicBezTo>
                  <a:pt x="10831" y="8661"/>
                  <a:pt x="10825" y="8661"/>
                  <a:pt x="10825" y="8661"/>
                </a:cubicBezTo>
                <a:cubicBezTo>
                  <a:pt x="10820" y="8672"/>
                  <a:pt x="10820" y="8672"/>
                  <a:pt x="10820" y="8672"/>
                </a:cubicBezTo>
                <a:cubicBezTo>
                  <a:pt x="10820" y="8672"/>
                  <a:pt x="10820" y="8672"/>
                  <a:pt x="10820" y="8672"/>
                </a:cubicBezTo>
                <a:cubicBezTo>
                  <a:pt x="10820" y="8683"/>
                  <a:pt x="10825" y="8672"/>
                  <a:pt x="10831" y="8672"/>
                </a:cubicBezTo>
                <a:cubicBezTo>
                  <a:pt x="10831" y="8672"/>
                  <a:pt x="10837" y="8672"/>
                  <a:pt x="10837" y="8672"/>
                </a:cubicBezTo>
                <a:cubicBezTo>
                  <a:pt x="10837" y="8672"/>
                  <a:pt x="10842" y="8672"/>
                  <a:pt x="10842" y="8672"/>
                </a:cubicBezTo>
                <a:cubicBezTo>
                  <a:pt x="10848" y="8672"/>
                  <a:pt x="10848" y="8672"/>
                  <a:pt x="10848" y="8661"/>
                </a:cubicBezTo>
                <a:cubicBezTo>
                  <a:pt x="10853" y="8661"/>
                  <a:pt x="10853" y="8661"/>
                  <a:pt x="10853" y="8672"/>
                </a:cubicBezTo>
                <a:cubicBezTo>
                  <a:pt x="10853" y="8672"/>
                  <a:pt x="10853" y="8672"/>
                  <a:pt x="10859" y="8672"/>
                </a:cubicBezTo>
                <a:cubicBezTo>
                  <a:pt x="10859" y="8683"/>
                  <a:pt x="10859" y="8683"/>
                  <a:pt x="10859" y="8683"/>
                </a:cubicBezTo>
                <a:cubicBezTo>
                  <a:pt x="10859" y="8694"/>
                  <a:pt x="10859" y="8694"/>
                  <a:pt x="10859" y="8704"/>
                </a:cubicBezTo>
                <a:cubicBezTo>
                  <a:pt x="10859" y="8704"/>
                  <a:pt x="10865" y="8704"/>
                  <a:pt x="10865" y="8715"/>
                </a:cubicBezTo>
                <a:cubicBezTo>
                  <a:pt x="10859" y="8715"/>
                  <a:pt x="10859" y="8715"/>
                  <a:pt x="10859" y="8726"/>
                </a:cubicBezTo>
                <a:cubicBezTo>
                  <a:pt x="10859" y="8726"/>
                  <a:pt x="10865" y="8726"/>
                  <a:pt x="10865" y="8737"/>
                </a:cubicBezTo>
                <a:cubicBezTo>
                  <a:pt x="10870" y="8737"/>
                  <a:pt x="10870" y="8737"/>
                  <a:pt x="10870" y="8737"/>
                </a:cubicBezTo>
                <a:cubicBezTo>
                  <a:pt x="10870" y="8747"/>
                  <a:pt x="10876" y="8747"/>
                  <a:pt x="10876" y="8747"/>
                </a:cubicBezTo>
                <a:cubicBezTo>
                  <a:pt x="10876" y="8747"/>
                  <a:pt x="10882" y="8758"/>
                  <a:pt x="10882" y="8758"/>
                </a:cubicBezTo>
                <a:cubicBezTo>
                  <a:pt x="10882" y="8758"/>
                  <a:pt x="10887" y="8758"/>
                  <a:pt x="10887" y="8758"/>
                </a:cubicBezTo>
                <a:cubicBezTo>
                  <a:pt x="10893" y="8758"/>
                  <a:pt x="10893" y="8758"/>
                  <a:pt x="10893" y="8758"/>
                </a:cubicBezTo>
                <a:cubicBezTo>
                  <a:pt x="10898" y="8758"/>
                  <a:pt x="10904" y="8747"/>
                  <a:pt x="10910" y="8758"/>
                </a:cubicBezTo>
                <a:cubicBezTo>
                  <a:pt x="10910" y="8758"/>
                  <a:pt x="10910" y="8769"/>
                  <a:pt x="10910" y="8780"/>
                </a:cubicBezTo>
                <a:cubicBezTo>
                  <a:pt x="10915" y="8790"/>
                  <a:pt x="10915" y="8790"/>
                  <a:pt x="10921" y="8801"/>
                </a:cubicBezTo>
                <a:cubicBezTo>
                  <a:pt x="10921" y="8812"/>
                  <a:pt x="10921" y="8823"/>
                  <a:pt x="10921" y="8823"/>
                </a:cubicBezTo>
                <a:cubicBezTo>
                  <a:pt x="10921" y="8833"/>
                  <a:pt x="10927" y="8844"/>
                  <a:pt x="10927" y="8844"/>
                </a:cubicBezTo>
                <a:cubicBezTo>
                  <a:pt x="10927" y="8855"/>
                  <a:pt x="10927" y="8866"/>
                  <a:pt x="10927" y="8876"/>
                </a:cubicBezTo>
                <a:cubicBezTo>
                  <a:pt x="10932" y="8887"/>
                  <a:pt x="10932" y="8887"/>
                  <a:pt x="10932" y="8898"/>
                </a:cubicBezTo>
                <a:cubicBezTo>
                  <a:pt x="10938" y="8909"/>
                  <a:pt x="10943" y="8909"/>
                  <a:pt x="10943" y="8919"/>
                </a:cubicBezTo>
                <a:cubicBezTo>
                  <a:pt x="10943" y="8919"/>
                  <a:pt x="10943" y="8930"/>
                  <a:pt x="10943" y="8930"/>
                </a:cubicBezTo>
                <a:cubicBezTo>
                  <a:pt x="10938" y="8930"/>
                  <a:pt x="10938" y="8930"/>
                  <a:pt x="10938" y="8930"/>
                </a:cubicBezTo>
                <a:cubicBezTo>
                  <a:pt x="10932" y="8941"/>
                  <a:pt x="10932" y="8941"/>
                  <a:pt x="10932" y="8941"/>
                </a:cubicBezTo>
                <a:cubicBezTo>
                  <a:pt x="10927" y="8941"/>
                  <a:pt x="10927" y="8941"/>
                  <a:pt x="10921" y="8941"/>
                </a:cubicBezTo>
                <a:cubicBezTo>
                  <a:pt x="10921" y="8952"/>
                  <a:pt x="10921" y="8952"/>
                  <a:pt x="10921" y="8962"/>
                </a:cubicBezTo>
                <a:cubicBezTo>
                  <a:pt x="10927" y="8962"/>
                  <a:pt x="10921" y="8973"/>
                  <a:pt x="10921" y="8984"/>
                </a:cubicBezTo>
                <a:cubicBezTo>
                  <a:pt x="10915" y="8984"/>
                  <a:pt x="10915" y="8984"/>
                  <a:pt x="10915" y="8984"/>
                </a:cubicBezTo>
                <a:cubicBezTo>
                  <a:pt x="10915" y="8995"/>
                  <a:pt x="10915" y="8995"/>
                  <a:pt x="10910" y="8995"/>
                </a:cubicBezTo>
                <a:cubicBezTo>
                  <a:pt x="10910" y="9016"/>
                  <a:pt x="10904" y="9027"/>
                  <a:pt x="10904" y="9038"/>
                </a:cubicBezTo>
                <a:cubicBezTo>
                  <a:pt x="10904" y="9048"/>
                  <a:pt x="10904" y="9048"/>
                  <a:pt x="10910" y="9059"/>
                </a:cubicBezTo>
                <a:cubicBezTo>
                  <a:pt x="10910" y="9059"/>
                  <a:pt x="10910" y="9059"/>
                  <a:pt x="10915" y="9059"/>
                </a:cubicBezTo>
                <a:cubicBezTo>
                  <a:pt x="10915" y="9059"/>
                  <a:pt x="10915" y="9059"/>
                  <a:pt x="10921" y="9059"/>
                </a:cubicBezTo>
                <a:cubicBezTo>
                  <a:pt x="10921" y="9059"/>
                  <a:pt x="10927" y="9059"/>
                  <a:pt x="10927" y="9059"/>
                </a:cubicBezTo>
                <a:cubicBezTo>
                  <a:pt x="10932" y="9059"/>
                  <a:pt x="10938" y="9059"/>
                  <a:pt x="10938" y="9048"/>
                </a:cubicBezTo>
                <a:cubicBezTo>
                  <a:pt x="10943" y="9038"/>
                  <a:pt x="10943" y="9027"/>
                  <a:pt x="10949" y="9027"/>
                </a:cubicBezTo>
                <a:cubicBezTo>
                  <a:pt x="10949" y="9016"/>
                  <a:pt x="10955" y="9016"/>
                  <a:pt x="10955" y="9005"/>
                </a:cubicBezTo>
                <a:cubicBezTo>
                  <a:pt x="10960" y="9005"/>
                  <a:pt x="10960" y="8995"/>
                  <a:pt x="10960" y="8984"/>
                </a:cubicBezTo>
                <a:cubicBezTo>
                  <a:pt x="10966" y="8984"/>
                  <a:pt x="10966" y="8973"/>
                  <a:pt x="10966" y="8962"/>
                </a:cubicBezTo>
                <a:cubicBezTo>
                  <a:pt x="10966" y="8962"/>
                  <a:pt x="10966" y="8962"/>
                  <a:pt x="10960" y="8952"/>
                </a:cubicBezTo>
                <a:cubicBezTo>
                  <a:pt x="10960" y="8952"/>
                  <a:pt x="10966" y="8952"/>
                  <a:pt x="10966" y="8941"/>
                </a:cubicBezTo>
                <a:cubicBezTo>
                  <a:pt x="10966" y="8941"/>
                  <a:pt x="10972" y="8930"/>
                  <a:pt x="10972" y="8930"/>
                </a:cubicBezTo>
                <a:cubicBezTo>
                  <a:pt x="10977" y="8919"/>
                  <a:pt x="10977" y="8919"/>
                  <a:pt x="10983" y="8909"/>
                </a:cubicBezTo>
                <a:cubicBezTo>
                  <a:pt x="10983" y="8909"/>
                  <a:pt x="10988" y="8909"/>
                  <a:pt x="10988" y="8909"/>
                </a:cubicBezTo>
                <a:cubicBezTo>
                  <a:pt x="10994" y="8909"/>
                  <a:pt x="10994" y="8919"/>
                  <a:pt x="10994" y="8919"/>
                </a:cubicBezTo>
                <a:cubicBezTo>
                  <a:pt x="11000" y="8919"/>
                  <a:pt x="11005" y="8919"/>
                  <a:pt x="11005" y="8909"/>
                </a:cubicBezTo>
                <a:cubicBezTo>
                  <a:pt x="11005" y="8898"/>
                  <a:pt x="11005" y="8876"/>
                  <a:pt x="11005" y="8866"/>
                </a:cubicBezTo>
                <a:cubicBezTo>
                  <a:pt x="11000" y="8855"/>
                  <a:pt x="11000" y="8844"/>
                  <a:pt x="10994" y="8833"/>
                </a:cubicBezTo>
                <a:cubicBezTo>
                  <a:pt x="10988" y="8823"/>
                  <a:pt x="10983" y="8812"/>
                  <a:pt x="10977" y="8812"/>
                </a:cubicBezTo>
                <a:cubicBezTo>
                  <a:pt x="10972" y="8812"/>
                  <a:pt x="10972" y="8812"/>
                  <a:pt x="10972" y="8812"/>
                </a:cubicBezTo>
                <a:cubicBezTo>
                  <a:pt x="10972" y="8812"/>
                  <a:pt x="10966" y="8812"/>
                  <a:pt x="10966" y="8801"/>
                </a:cubicBezTo>
                <a:cubicBezTo>
                  <a:pt x="10960" y="8801"/>
                  <a:pt x="10966" y="8780"/>
                  <a:pt x="10966" y="8769"/>
                </a:cubicBezTo>
                <a:cubicBezTo>
                  <a:pt x="10972" y="8758"/>
                  <a:pt x="10972" y="8747"/>
                  <a:pt x="10972" y="8747"/>
                </a:cubicBezTo>
                <a:cubicBezTo>
                  <a:pt x="10972" y="8737"/>
                  <a:pt x="10977" y="8726"/>
                  <a:pt x="10977" y="8715"/>
                </a:cubicBezTo>
                <a:cubicBezTo>
                  <a:pt x="10983" y="8715"/>
                  <a:pt x="10983" y="8704"/>
                  <a:pt x="10988" y="8704"/>
                </a:cubicBezTo>
                <a:cubicBezTo>
                  <a:pt x="10988" y="8694"/>
                  <a:pt x="10994" y="8694"/>
                  <a:pt x="10994" y="8683"/>
                </a:cubicBezTo>
                <a:cubicBezTo>
                  <a:pt x="11000" y="8683"/>
                  <a:pt x="11005" y="8683"/>
                  <a:pt x="11005" y="8683"/>
                </a:cubicBezTo>
                <a:cubicBezTo>
                  <a:pt x="11011" y="8694"/>
                  <a:pt x="11000" y="8704"/>
                  <a:pt x="11011" y="8704"/>
                </a:cubicBezTo>
                <a:cubicBezTo>
                  <a:pt x="11011" y="8704"/>
                  <a:pt x="11011" y="8704"/>
                  <a:pt x="11017" y="8704"/>
                </a:cubicBezTo>
                <a:cubicBezTo>
                  <a:pt x="11017" y="8704"/>
                  <a:pt x="11022" y="8704"/>
                  <a:pt x="11022" y="8704"/>
                </a:cubicBezTo>
                <a:cubicBezTo>
                  <a:pt x="11028" y="8704"/>
                  <a:pt x="11033" y="8704"/>
                  <a:pt x="11033" y="8715"/>
                </a:cubicBezTo>
                <a:cubicBezTo>
                  <a:pt x="11039" y="8715"/>
                  <a:pt x="11039" y="8726"/>
                  <a:pt x="11045" y="8726"/>
                </a:cubicBezTo>
                <a:cubicBezTo>
                  <a:pt x="11050" y="8737"/>
                  <a:pt x="11050" y="8758"/>
                  <a:pt x="11062" y="8769"/>
                </a:cubicBezTo>
                <a:cubicBezTo>
                  <a:pt x="11062" y="8769"/>
                  <a:pt x="11067" y="8769"/>
                  <a:pt x="11073" y="8780"/>
                </a:cubicBezTo>
                <a:cubicBezTo>
                  <a:pt x="11073" y="8780"/>
                  <a:pt x="11079" y="8790"/>
                  <a:pt x="11079" y="8790"/>
                </a:cubicBezTo>
                <a:cubicBezTo>
                  <a:pt x="11084" y="8790"/>
                  <a:pt x="11084" y="8780"/>
                  <a:pt x="11084" y="8769"/>
                </a:cubicBezTo>
                <a:cubicBezTo>
                  <a:pt x="11084" y="8758"/>
                  <a:pt x="11090" y="8758"/>
                  <a:pt x="11090" y="8747"/>
                </a:cubicBezTo>
                <a:cubicBezTo>
                  <a:pt x="11090" y="8737"/>
                  <a:pt x="11090" y="8737"/>
                  <a:pt x="11090" y="8726"/>
                </a:cubicBezTo>
                <a:cubicBezTo>
                  <a:pt x="11084" y="8726"/>
                  <a:pt x="11084" y="8726"/>
                  <a:pt x="11084" y="8715"/>
                </a:cubicBezTo>
                <a:cubicBezTo>
                  <a:pt x="11079" y="8704"/>
                  <a:pt x="11079" y="8704"/>
                  <a:pt x="11073" y="8704"/>
                </a:cubicBezTo>
                <a:cubicBezTo>
                  <a:pt x="11073" y="8694"/>
                  <a:pt x="11067" y="8694"/>
                  <a:pt x="11067" y="8694"/>
                </a:cubicBezTo>
                <a:cubicBezTo>
                  <a:pt x="11062" y="8683"/>
                  <a:pt x="11062" y="8683"/>
                  <a:pt x="11062" y="8672"/>
                </a:cubicBezTo>
                <a:cubicBezTo>
                  <a:pt x="11056" y="8661"/>
                  <a:pt x="11050" y="8661"/>
                  <a:pt x="11045" y="8661"/>
                </a:cubicBezTo>
                <a:cubicBezTo>
                  <a:pt x="11045" y="8661"/>
                  <a:pt x="11039" y="8651"/>
                  <a:pt x="11033" y="8640"/>
                </a:cubicBezTo>
                <a:cubicBezTo>
                  <a:pt x="11028" y="8640"/>
                  <a:pt x="11022" y="8640"/>
                  <a:pt x="11022" y="8629"/>
                </a:cubicBezTo>
                <a:cubicBezTo>
                  <a:pt x="11017" y="8629"/>
                  <a:pt x="11011" y="8619"/>
                  <a:pt x="11005" y="8619"/>
                </a:cubicBezTo>
                <a:cubicBezTo>
                  <a:pt x="11005" y="8619"/>
                  <a:pt x="11000" y="8619"/>
                  <a:pt x="10994" y="8608"/>
                </a:cubicBezTo>
                <a:cubicBezTo>
                  <a:pt x="10994" y="8608"/>
                  <a:pt x="10988" y="8597"/>
                  <a:pt x="10988" y="8597"/>
                </a:cubicBezTo>
                <a:cubicBezTo>
                  <a:pt x="10983" y="8597"/>
                  <a:pt x="10977" y="8597"/>
                  <a:pt x="10977" y="8597"/>
                </a:cubicBezTo>
                <a:cubicBezTo>
                  <a:pt x="10972" y="8586"/>
                  <a:pt x="10966" y="8586"/>
                  <a:pt x="10960" y="8576"/>
                </a:cubicBezTo>
                <a:cubicBezTo>
                  <a:pt x="10955" y="8576"/>
                  <a:pt x="10949" y="8565"/>
                  <a:pt x="10943" y="8554"/>
                </a:cubicBezTo>
                <a:cubicBezTo>
                  <a:pt x="10938" y="8554"/>
                  <a:pt x="10938" y="8554"/>
                  <a:pt x="10938" y="8543"/>
                </a:cubicBezTo>
                <a:cubicBezTo>
                  <a:pt x="10932" y="8543"/>
                  <a:pt x="10927" y="8533"/>
                  <a:pt x="10927" y="8522"/>
                </a:cubicBezTo>
                <a:cubicBezTo>
                  <a:pt x="10927" y="8511"/>
                  <a:pt x="10932" y="8522"/>
                  <a:pt x="10932" y="8511"/>
                </a:cubicBezTo>
                <a:cubicBezTo>
                  <a:pt x="10938" y="8511"/>
                  <a:pt x="10938" y="8511"/>
                  <a:pt x="10938" y="8511"/>
                </a:cubicBezTo>
                <a:cubicBezTo>
                  <a:pt x="10938" y="8500"/>
                  <a:pt x="10938" y="8500"/>
                  <a:pt x="10938" y="8500"/>
                </a:cubicBezTo>
                <a:cubicBezTo>
                  <a:pt x="10943" y="8479"/>
                  <a:pt x="10938" y="8468"/>
                  <a:pt x="10927" y="8468"/>
                </a:cubicBezTo>
                <a:cubicBezTo>
                  <a:pt x="10921" y="8468"/>
                  <a:pt x="10915" y="8468"/>
                  <a:pt x="10910" y="8468"/>
                </a:cubicBezTo>
                <a:cubicBezTo>
                  <a:pt x="10910" y="8468"/>
                  <a:pt x="10904" y="8468"/>
                  <a:pt x="10898" y="8468"/>
                </a:cubicBezTo>
                <a:cubicBezTo>
                  <a:pt x="10893" y="8468"/>
                  <a:pt x="10893" y="8479"/>
                  <a:pt x="10887" y="8479"/>
                </a:cubicBezTo>
                <a:cubicBezTo>
                  <a:pt x="10882" y="8479"/>
                  <a:pt x="10882" y="8479"/>
                  <a:pt x="10882" y="8479"/>
                </a:cubicBezTo>
                <a:cubicBezTo>
                  <a:pt x="10876" y="8479"/>
                  <a:pt x="10870" y="8479"/>
                  <a:pt x="10865" y="8468"/>
                </a:cubicBezTo>
                <a:cubicBezTo>
                  <a:pt x="10859" y="8468"/>
                  <a:pt x="10859" y="8457"/>
                  <a:pt x="10853" y="8457"/>
                </a:cubicBezTo>
                <a:cubicBezTo>
                  <a:pt x="10853" y="8457"/>
                  <a:pt x="10848" y="8457"/>
                  <a:pt x="10848" y="8457"/>
                </a:cubicBezTo>
                <a:cubicBezTo>
                  <a:pt x="10848" y="8457"/>
                  <a:pt x="10848" y="8447"/>
                  <a:pt x="10842" y="8447"/>
                </a:cubicBezTo>
                <a:cubicBezTo>
                  <a:pt x="10842" y="8436"/>
                  <a:pt x="10837" y="8436"/>
                  <a:pt x="10837" y="8436"/>
                </a:cubicBezTo>
                <a:cubicBezTo>
                  <a:pt x="10831" y="8425"/>
                  <a:pt x="10831" y="8414"/>
                  <a:pt x="10825" y="8414"/>
                </a:cubicBezTo>
                <a:cubicBezTo>
                  <a:pt x="10825" y="8414"/>
                  <a:pt x="10825" y="8414"/>
                  <a:pt x="10820" y="8404"/>
                </a:cubicBezTo>
                <a:cubicBezTo>
                  <a:pt x="10820" y="8404"/>
                  <a:pt x="10820" y="8404"/>
                  <a:pt x="10820" y="8404"/>
                </a:cubicBezTo>
                <a:cubicBezTo>
                  <a:pt x="10814" y="8393"/>
                  <a:pt x="10814" y="8393"/>
                  <a:pt x="10814" y="8393"/>
                </a:cubicBezTo>
                <a:cubicBezTo>
                  <a:pt x="10808" y="8382"/>
                  <a:pt x="10808" y="8382"/>
                  <a:pt x="10808" y="8371"/>
                </a:cubicBezTo>
                <a:cubicBezTo>
                  <a:pt x="10808" y="8371"/>
                  <a:pt x="10803" y="8361"/>
                  <a:pt x="10803" y="8361"/>
                </a:cubicBezTo>
                <a:cubicBezTo>
                  <a:pt x="10797" y="8350"/>
                  <a:pt x="10797" y="8350"/>
                  <a:pt x="10797" y="8339"/>
                </a:cubicBezTo>
                <a:cubicBezTo>
                  <a:pt x="10797" y="8328"/>
                  <a:pt x="10797" y="8328"/>
                  <a:pt x="10792" y="8328"/>
                </a:cubicBezTo>
                <a:cubicBezTo>
                  <a:pt x="10792" y="8318"/>
                  <a:pt x="10792" y="8318"/>
                  <a:pt x="10792" y="8318"/>
                </a:cubicBezTo>
                <a:cubicBezTo>
                  <a:pt x="10786" y="8307"/>
                  <a:pt x="10786" y="8296"/>
                  <a:pt x="10786" y="8285"/>
                </a:cubicBezTo>
                <a:cubicBezTo>
                  <a:pt x="10792" y="8275"/>
                  <a:pt x="10786" y="8275"/>
                  <a:pt x="10780" y="8264"/>
                </a:cubicBezTo>
                <a:cubicBezTo>
                  <a:pt x="10780" y="8264"/>
                  <a:pt x="10780" y="8253"/>
                  <a:pt x="10775" y="8242"/>
                </a:cubicBezTo>
                <a:cubicBezTo>
                  <a:pt x="10775" y="8242"/>
                  <a:pt x="10769" y="8242"/>
                  <a:pt x="10763" y="8232"/>
                </a:cubicBezTo>
                <a:cubicBezTo>
                  <a:pt x="10763" y="8232"/>
                  <a:pt x="10758" y="8221"/>
                  <a:pt x="10758" y="8221"/>
                </a:cubicBezTo>
                <a:cubicBezTo>
                  <a:pt x="10752" y="8210"/>
                  <a:pt x="10747" y="8210"/>
                  <a:pt x="10747" y="8210"/>
                </a:cubicBezTo>
                <a:cubicBezTo>
                  <a:pt x="10741" y="8199"/>
                  <a:pt x="10741" y="8199"/>
                  <a:pt x="10735" y="8189"/>
                </a:cubicBezTo>
                <a:cubicBezTo>
                  <a:pt x="10730" y="8189"/>
                  <a:pt x="10730" y="8189"/>
                  <a:pt x="10730" y="8178"/>
                </a:cubicBezTo>
                <a:cubicBezTo>
                  <a:pt x="10724" y="8178"/>
                  <a:pt x="10724" y="8178"/>
                  <a:pt x="10724" y="8167"/>
                </a:cubicBezTo>
                <a:cubicBezTo>
                  <a:pt x="10718" y="8167"/>
                  <a:pt x="10718" y="8167"/>
                  <a:pt x="10718" y="8167"/>
                </a:cubicBezTo>
                <a:cubicBezTo>
                  <a:pt x="10713" y="8156"/>
                  <a:pt x="10707" y="8156"/>
                  <a:pt x="10702" y="8146"/>
                </a:cubicBezTo>
                <a:cubicBezTo>
                  <a:pt x="10702" y="8146"/>
                  <a:pt x="10702" y="8135"/>
                  <a:pt x="10696" y="8135"/>
                </a:cubicBezTo>
                <a:cubicBezTo>
                  <a:pt x="10696" y="8124"/>
                  <a:pt x="10690" y="8113"/>
                  <a:pt x="10690" y="8113"/>
                </a:cubicBezTo>
                <a:cubicBezTo>
                  <a:pt x="10690" y="8103"/>
                  <a:pt x="10690" y="8092"/>
                  <a:pt x="10690" y="8081"/>
                </a:cubicBezTo>
                <a:cubicBezTo>
                  <a:pt x="10690" y="8070"/>
                  <a:pt x="10690" y="8070"/>
                  <a:pt x="10690" y="8060"/>
                </a:cubicBezTo>
                <a:cubicBezTo>
                  <a:pt x="10690" y="8049"/>
                  <a:pt x="10690" y="8038"/>
                  <a:pt x="10696" y="8049"/>
                </a:cubicBezTo>
                <a:cubicBezTo>
                  <a:pt x="10696" y="8049"/>
                  <a:pt x="10702" y="8060"/>
                  <a:pt x="10702" y="8049"/>
                </a:cubicBezTo>
                <a:cubicBezTo>
                  <a:pt x="10702" y="8038"/>
                  <a:pt x="10702" y="8038"/>
                  <a:pt x="10702" y="8038"/>
                </a:cubicBezTo>
                <a:cubicBezTo>
                  <a:pt x="10707" y="8027"/>
                  <a:pt x="10702" y="8017"/>
                  <a:pt x="10696" y="8006"/>
                </a:cubicBezTo>
                <a:cubicBezTo>
                  <a:pt x="10696" y="8006"/>
                  <a:pt x="10696" y="8006"/>
                  <a:pt x="10690" y="7995"/>
                </a:cubicBezTo>
                <a:cubicBezTo>
                  <a:pt x="10690" y="7995"/>
                  <a:pt x="10690" y="7995"/>
                  <a:pt x="10690" y="7984"/>
                </a:cubicBezTo>
                <a:cubicBezTo>
                  <a:pt x="10685" y="7984"/>
                  <a:pt x="10679" y="7984"/>
                  <a:pt x="10685" y="7974"/>
                </a:cubicBezTo>
                <a:cubicBezTo>
                  <a:pt x="10685" y="7963"/>
                  <a:pt x="10685" y="7963"/>
                  <a:pt x="10685" y="7963"/>
                </a:cubicBezTo>
                <a:cubicBezTo>
                  <a:pt x="10690" y="7963"/>
                  <a:pt x="10690" y="7952"/>
                  <a:pt x="10690" y="7952"/>
                </a:cubicBezTo>
                <a:cubicBezTo>
                  <a:pt x="10690" y="7941"/>
                  <a:pt x="10696" y="7941"/>
                  <a:pt x="10702" y="7941"/>
                </a:cubicBezTo>
                <a:cubicBezTo>
                  <a:pt x="10702" y="7941"/>
                  <a:pt x="10696" y="7952"/>
                  <a:pt x="10702" y="7952"/>
                </a:cubicBezTo>
                <a:cubicBezTo>
                  <a:pt x="10702" y="7952"/>
                  <a:pt x="10702" y="7952"/>
                  <a:pt x="10707" y="7952"/>
                </a:cubicBezTo>
                <a:cubicBezTo>
                  <a:pt x="10707" y="7952"/>
                  <a:pt x="10707" y="7952"/>
                  <a:pt x="10713" y="7941"/>
                </a:cubicBezTo>
                <a:cubicBezTo>
                  <a:pt x="10718" y="7941"/>
                  <a:pt x="10718" y="7931"/>
                  <a:pt x="10724" y="7931"/>
                </a:cubicBezTo>
                <a:cubicBezTo>
                  <a:pt x="10730" y="7931"/>
                  <a:pt x="10735" y="7931"/>
                  <a:pt x="10735" y="7931"/>
                </a:cubicBezTo>
                <a:cubicBezTo>
                  <a:pt x="10741" y="7920"/>
                  <a:pt x="10741" y="7920"/>
                  <a:pt x="10741" y="7920"/>
                </a:cubicBezTo>
                <a:cubicBezTo>
                  <a:pt x="10741" y="7920"/>
                  <a:pt x="10741" y="7909"/>
                  <a:pt x="10747" y="7909"/>
                </a:cubicBezTo>
                <a:cubicBezTo>
                  <a:pt x="10747" y="7909"/>
                  <a:pt x="10747" y="7899"/>
                  <a:pt x="10752" y="7899"/>
                </a:cubicBezTo>
                <a:cubicBezTo>
                  <a:pt x="10752" y="7899"/>
                  <a:pt x="10752" y="7909"/>
                  <a:pt x="10758" y="7909"/>
                </a:cubicBezTo>
                <a:cubicBezTo>
                  <a:pt x="10763" y="7909"/>
                  <a:pt x="10763" y="7899"/>
                  <a:pt x="10769" y="7909"/>
                </a:cubicBezTo>
                <a:cubicBezTo>
                  <a:pt x="10775" y="7909"/>
                  <a:pt x="10775" y="7909"/>
                  <a:pt x="10775" y="7920"/>
                </a:cubicBezTo>
                <a:cubicBezTo>
                  <a:pt x="10780" y="7920"/>
                  <a:pt x="10780" y="7920"/>
                  <a:pt x="10780" y="7931"/>
                </a:cubicBezTo>
                <a:cubicBezTo>
                  <a:pt x="10775" y="7931"/>
                  <a:pt x="10775" y="7931"/>
                  <a:pt x="10775" y="7931"/>
                </a:cubicBezTo>
                <a:cubicBezTo>
                  <a:pt x="10775" y="7941"/>
                  <a:pt x="10775" y="7941"/>
                  <a:pt x="10775" y="7941"/>
                </a:cubicBezTo>
                <a:cubicBezTo>
                  <a:pt x="10775" y="7941"/>
                  <a:pt x="10775" y="7941"/>
                  <a:pt x="10775" y="7941"/>
                </a:cubicBezTo>
                <a:cubicBezTo>
                  <a:pt x="10769" y="7941"/>
                  <a:pt x="10775" y="7941"/>
                  <a:pt x="10769" y="7941"/>
                </a:cubicBezTo>
                <a:cubicBezTo>
                  <a:pt x="10769" y="7941"/>
                  <a:pt x="10775" y="7952"/>
                  <a:pt x="10775" y="7952"/>
                </a:cubicBezTo>
                <a:cubicBezTo>
                  <a:pt x="10769" y="7952"/>
                  <a:pt x="10769" y="7952"/>
                  <a:pt x="10769" y="7952"/>
                </a:cubicBezTo>
                <a:cubicBezTo>
                  <a:pt x="10769" y="7952"/>
                  <a:pt x="10769" y="7952"/>
                  <a:pt x="10769" y="7963"/>
                </a:cubicBezTo>
                <a:cubicBezTo>
                  <a:pt x="10769" y="7963"/>
                  <a:pt x="10769" y="7974"/>
                  <a:pt x="10769" y="7974"/>
                </a:cubicBezTo>
                <a:cubicBezTo>
                  <a:pt x="10769" y="7984"/>
                  <a:pt x="10769" y="7974"/>
                  <a:pt x="10775" y="7984"/>
                </a:cubicBezTo>
                <a:cubicBezTo>
                  <a:pt x="10775" y="7995"/>
                  <a:pt x="10775" y="8006"/>
                  <a:pt x="10775" y="8006"/>
                </a:cubicBezTo>
                <a:cubicBezTo>
                  <a:pt x="10775" y="8017"/>
                  <a:pt x="10780" y="8017"/>
                  <a:pt x="10780" y="8017"/>
                </a:cubicBezTo>
                <a:cubicBezTo>
                  <a:pt x="10780" y="8017"/>
                  <a:pt x="10780" y="8027"/>
                  <a:pt x="10780" y="8027"/>
                </a:cubicBezTo>
                <a:cubicBezTo>
                  <a:pt x="10786" y="8027"/>
                  <a:pt x="10786" y="8027"/>
                  <a:pt x="10786" y="8027"/>
                </a:cubicBezTo>
                <a:cubicBezTo>
                  <a:pt x="10786" y="8038"/>
                  <a:pt x="10786" y="8038"/>
                  <a:pt x="10792" y="8049"/>
                </a:cubicBezTo>
                <a:cubicBezTo>
                  <a:pt x="10792" y="8060"/>
                  <a:pt x="10797" y="8049"/>
                  <a:pt x="10797" y="8038"/>
                </a:cubicBezTo>
                <a:cubicBezTo>
                  <a:pt x="10797" y="8038"/>
                  <a:pt x="10797" y="8027"/>
                  <a:pt x="10803" y="8017"/>
                </a:cubicBezTo>
                <a:cubicBezTo>
                  <a:pt x="10803" y="8017"/>
                  <a:pt x="10803" y="8017"/>
                  <a:pt x="10808" y="8017"/>
                </a:cubicBezTo>
                <a:cubicBezTo>
                  <a:pt x="10808" y="8017"/>
                  <a:pt x="10808" y="8017"/>
                  <a:pt x="10814" y="8017"/>
                </a:cubicBezTo>
                <a:cubicBezTo>
                  <a:pt x="10814" y="8006"/>
                  <a:pt x="10814" y="8006"/>
                  <a:pt x="10814" y="7995"/>
                </a:cubicBezTo>
                <a:cubicBezTo>
                  <a:pt x="10814" y="7995"/>
                  <a:pt x="10814" y="7995"/>
                  <a:pt x="10814" y="7995"/>
                </a:cubicBezTo>
                <a:cubicBezTo>
                  <a:pt x="10820" y="7984"/>
                  <a:pt x="10814" y="7974"/>
                  <a:pt x="10820" y="7974"/>
                </a:cubicBezTo>
                <a:cubicBezTo>
                  <a:pt x="10825" y="7974"/>
                  <a:pt x="10825" y="7974"/>
                  <a:pt x="10825" y="7974"/>
                </a:cubicBezTo>
                <a:cubicBezTo>
                  <a:pt x="10831" y="7974"/>
                  <a:pt x="10831" y="7984"/>
                  <a:pt x="10831" y="7984"/>
                </a:cubicBezTo>
                <a:cubicBezTo>
                  <a:pt x="10831" y="7984"/>
                  <a:pt x="10837" y="7984"/>
                  <a:pt x="10837" y="7995"/>
                </a:cubicBezTo>
                <a:cubicBezTo>
                  <a:pt x="10842" y="7995"/>
                  <a:pt x="10842" y="7995"/>
                  <a:pt x="10842" y="7995"/>
                </a:cubicBezTo>
                <a:cubicBezTo>
                  <a:pt x="10848" y="7995"/>
                  <a:pt x="10848" y="7995"/>
                  <a:pt x="10848" y="8006"/>
                </a:cubicBezTo>
                <a:cubicBezTo>
                  <a:pt x="10853" y="8006"/>
                  <a:pt x="10853" y="8017"/>
                  <a:pt x="10859" y="8017"/>
                </a:cubicBezTo>
                <a:cubicBezTo>
                  <a:pt x="10859" y="8027"/>
                  <a:pt x="10853" y="8038"/>
                  <a:pt x="10859" y="8049"/>
                </a:cubicBezTo>
                <a:cubicBezTo>
                  <a:pt x="10859" y="8049"/>
                  <a:pt x="10859" y="8049"/>
                  <a:pt x="10859" y="8060"/>
                </a:cubicBezTo>
                <a:cubicBezTo>
                  <a:pt x="10859" y="8060"/>
                  <a:pt x="10859" y="8070"/>
                  <a:pt x="10865" y="8070"/>
                </a:cubicBezTo>
                <a:cubicBezTo>
                  <a:pt x="10865" y="8081"/>
                  <a:pt x="10865" y="8081"/>
                  <a:pt x="10870" y="8092"/>
                </a:cubicBezTo>
                <a:cubicBezTo>
                  <a:pt x="10870" y="8103"/>
                  <a:pt x="10870" y="8103"/>
                  <a:pt x="10876" y="8103"/>
                </a:cubicBezTo>
                <a:cubicBezTo>
                  <a:pt x="10882" y="8113"/>
                  <a:pt x="10882" y="8113"/>
                  <a:pt x="10887" y="8124"/>
                </a:cubicBezTo>
                <a:cubicBezTo>
                  <a:pt x="10887" y="8124"/>
                  <a:pt x="10893" y="8124"/>
                  <a:pt x="10893" y="8124"/>
                </a:cubicBezTo>
                <a:cubicBezTo>
                  <a:pt x="10893" y="8135"/>
                  <a:pt x="10887" y="8124"/>
                  <a:pt x="10887" y="8124"/>
                </a:cubicBezTo>
                <a:cubicBezTo>
                  <a:pt x="10887" y="8124"/>
                  <a:pt x="10882" y="8124"/>
                  <a:pt x="10882" y="8124"/>
                </a:cubicBezTo>
                <a:cubicBezTo>
                  <a:pt x="10882" y="8124"/>
                  <a:pt x="10882" y="8124"/>
                  <a:pt x="10876" y="8124"/>
                </a:cubicBezTo>
                <a:cubicBezTo>
                  <a:pt x="10876" y="8124"/>
                  <a:pt x="10876" y="8124"/>
                  <a:pt x="10876" y="8124"/>
                </a:cubicBezTo>
                <a:cubicBezTo>
                  <a:pt x="10876" y="8124"/>
                  <a:pt x="10876" y="8124"/>
                  <a:pt x="10870" y="8124"/>
                </a:cubicBezTo>
                <a:cubicBezTo>
                  <a:pt x="10870" y="8135"/>
                  <a:pt x="10876" y="8135"/>
                  <a:pt x="10876" y="8135"/>
                </a:cubicBezTo>
                <a:cubicBezTo>
                  <a:pt x="10882" y="8146"/>
                  <a:pt x="10882" y="8156"/>
                  <a:pt x="10882" y="8156"/>
                </a:cubicBezTo>
                <a:cubicBezTo>
                  <a:pt x="10882" y="8167"/>
                  <a:pt x="10887" y="8167"/>
                  <a:pt x="10887" y="8167"/>
                </a:cubicBezTo>
                <a:cubicBezTo>
                  <a:pt x="10887" y="8178"/>
                  <a:pt x="10893" y="8178"/>
                  <a:pt x="10893" y="8178"/>
                </a:cubicBezTo>
                <a:cubicBezTo>
                  <a:pt x="10893" y="8189"/>
                  <a:pt x="10898" y="8178"/>
                  <a:pt x="10898" y="8189"/>
                </a:cubicBezTo>
                <a:cubicBezTo>
                  <a:pt x="10898" y="8189"/>
                  <a:pt x="10904" y="8189"/>
                  <a:pt x="10904" y="8199"/>
                </a:cubicBezTo>
                <a:cubicBezTo>
                  <a:pt x="10904" y="8199"/>
                  <a:pt x="10910" y="8199"/>
                  <a:pt x="10910" y="8199"/>
                </a:cubicBezTo>
                <a:cubicBezTo>
                  <a:pt x="10910" y="8199"/>
                  <a:pt x="10915" y="8199"/>
                  <a:pt x="10915" y="8199"/>
                </a:cubicBezTo>
                <a:cubicBezTo>
                  <a:pt x="10915" y="8210"/>
                  <a:pt x="10921" y="8210"/>
                  <a:pt x="10921" y="8210"/>
                </a:cubicBezTo>
                <a:cubicBezTo>
                  <a:pt x="10921" y="8210"/>
                  <a:pt x="10921" y="8221"/>
                  <a:pt x="10921" y="8221"/>
                </a:cubicBezTo>
                <a:cubicBezTo>
                  <a:pt x="10921" y="8221"/>
                  <a:pt x="10927" y="8221"/>
                  <a:pt x="10927" y="8221"/>
                </a:cubicBezTo>
                <a:cubicBezTo>
                  <a:pt x="10927" y="8221"/>
                  <a:pt x="10927" y="8232"/>
                  <a:pt x="10932" y="8242"/>
                </a:cubicBezTo>
                <a:cubicBezTo>
                  <a:pt x="10938" y="8242"/>
                  <a:pt x="10943" y="8242"/>
                  <a:pt x="10943" y="8242"/>
                </a:cubicBezTo>
                <a:cubicBezTo>
                  <a:pt x="10949" y="8242"/>
                  <a:pt x="10955" y="8242"/>
                  <a:pt x="10960" y="8242"/>
                </a:cubicBezTo>
                <a:cubicBezTo>
                  <a:pt x="10960" y="8242"/>
                  <a:pt x="10960" y="8242"/>
                  <a:pt x="10966" y="8242"/>
                </a:cubicBezTo>
                <a:cubicBezTo>
                  <a:pt x="10966" y="8253"/>
                  <a:pt x="10966" y="8242"/>
                  <a:pt x="10972" y="8253"/>
                </a:cubicBezTo>
                <a:cubicBezTo>
                  <a:pt x="10972" y="8253"/>
                  <a:pt x="10972" y="8253"/>
                  <a:pt x="10972" y="8253"/>
                </a:cubicBezTo>
                <a:cubicBezTo>
                  <a:pt x="10977" y="8264"/>
                  <a:pt x="10977" y="8253"/>
                  <a:pt x="10977" y="8264"/>
                </a:cubicBezTo>
                <a:cubicBezTo>
                  <a:pt x="10983" y="8264"/>
                  <a:pt x="10977" y="8275"/>
                  <a:pt x="10983" y="8275"/>
                </a:cubicBezTo>
                <a:cubicBezTo>
                  <a:pt x="10983" y="8275"/>
                  <a:pt x="10988" y="8275"/>
                  <a:pt x="10988" y="8275"/>
                </a:cubicBezTo>
                <a:cubicBezTo>
                  <a:pt x="10988" y="8275"/>
                  <a:pt x="10994" y="8275"/>
                  <a:pt x="10994" y="8285"/>
                </a:cubicBezTo>
                <a:cubicBezTo>
                  <a:pt x="10994" y="8285"/>
                  <a:pt x="11000" y="8285"/>
                  <a:pt x="11000" y="8285"/>
                </a:cubicBezTo>
                <a:cubicBezTo>
                  <a:pt x="11000" y="8285"/>
                  <a:pt x="11000" y="8296"/>
                  <a:pt x="11005" y="8296"/>
                </a:cubicBezTo>
                <a:cubicBezTo>
                  <a:pt x="11005" y="8296"/>
                  <a:pt x="11005" y="8296"/>
                  <a:pt x="11011" y="8296"/>
                </a:cubicBezTo>
                <a:cubicBezTo>
                  <a:pt x="11011" y="8296"/>
                  <a:pt x="11011" y="8307"/>
                  <a:pt x="11017" y="8307"/>
                </a:cubicBezTo>
                <a:cubicBezTo>
                  <a:pt x="11017" y="8307"/>
                  <a:pt x="11017" y="8307"/>
                  <a:pt x="11022" y="8307"/>
                </a:cubicBezTo>
                <a:cubicBezTo>
                  <a:pt x="11022" y="8318"/>
                  <a:pt x="11022" y="8318"/>
                  <a:pt x="11028" y="8328"/>
                </a:cubicBezTo>
                <a:cubicBezTo>
                  <a:pt x="11028" y="8328"/>
                  <a:pt x="11028" y="8328"/>
                  <a:pt x="11033" y="8328"/>
                </a:cubicBezTo>
                <a:cubicBezTo>
                  <a:pt x="11033" y="8339"/>
                  <a:pt x="11039" y="8339"/>
                  <a:pt x="11039" y="8350"/>
                </a:cubicBezTo>
                <a:cubicBezTo>
                  <a:pt x="11039" y="8350"/>
                  <a:pt x="11039" y="8350"/>
                  <a:pt x="11039" y="8350"/>
                </a:cubicBezTo>
                <a:cubicBezTo>
                  <a:pt x="11045" y="8361"/>
                  <a:pt x="11045" y="8361"/>
                  <a:pt x="11045" y="8361"/>
                </a:cubicBezTo>
                <a:cubicBezTo>
                  <a:pt x="11050" y="8361"/>
                  <a:pt x="11050" y="8371"/>
                  <a:pt x="11050" y="8371"/>
                </a:cubicBezTo>
                <a:cubicBezTo>
                  <a:pt x="11050" y="8371"/>
                  <a:pt x="11056" y="8371"/>
                  <a:pt x="11056" y="8371"/>
                </a:cubicBezTo>
                <a:cubicBezTo>
                  <a:pt x="11062" y="8371"/>
                  <a:pt x="11062" y="8371"/>
                  <a:pt x="11067" y="8382"/>
                </a:cubicBezTo>
                <a:cubicBezTo>
                  <a:pt x="11067" y="8382"/>
                  <a:pt x="11073" y="8382"/>
                  <a:pt x="11073" y="8382"/>
                </a:cubicBezTo>
                <a:cubicBezTo>
                  <a:pt x="11079" y="8393"/>
                  <a:pt x="11084" y="8393"/>
                  <a:pt x="11090" y="8404"/>
                </a:cubicBezTo>
                <a:cubicBezTo>
                  <a:pt x="11090" y="8404"/>
                  <a:pt x="11090" y="8414"/>
                  <a:pt x="11095" y="8414"/>
                </a:cubicBezTo>
                <a:cubicBezTo>
                  <a:pt x="11095" y="8404"/>
                  <a:pt x="11090" y="8404"/>
                  <a:pt x="11095" y="8404"/>
                </a:cubicBezTo>
                <a:cubicBezTo>
                  <a:pt x="11095" y="8404"/>
                  <a:pt x="11095" y="8404"/>
                  <a:pt x="11101" y="8404"/>
                </a:cubicBezTo>
                <a:cubicBezTo>
                  <a:pt x="11101" y="8393"/>
                  <a:pt x="11101" y="8393"/>
                  <a:pt x="11101" y="8393"/>
                </a:cubicBezTo>
                <a:cubicBezTo>
                  <a:pt x="11107" y="8393"/>
                  <a:pt x="11107" y="8393"/>
                  <a:pt x="11107" y="8404"/>
                </a:cubicBezTo>
                <a:cubicBezTo>
                  <a:pt x="11101" y="8404"/>
                  <a:pt x="11101" y="8404"/>
                  <a:pt x="11095" y="8404"/>
                </a:cubicBezTo>
                <a:cubicBezTo>
                  <a:pt x="11095" y="8404"/>
                  <a:pt x="11095" y="8414"/>
                  <a:pt x="11101" y="8414"/>
                </a:cubicBezTo>
                <a:cubicBezTo>
                  <a:pt x="11101" y="8425"/>
                  <a:pt x="11101" y="8425"/>
                  <a:pt x="11107" y="8425"/>
                </a:cubicBezTo>
                <a:cubicBezTo>
                  <a:pt x="11107" y="8436"/>
                  <a:pt x="11112" y="8436"/>
                  <a:pt x="11112" y="8436"/>
                </a:cubicBezTo>
                <a:cubicBezTo>
                  <a:pt x="11112" y="8447"/>
                  <a:pt x="11118" y="8447"/>
                  <a:pt x="11118" y="8457"/>
                </a:cubicBezTo>
                <a:cubicBezTo>
                  <a:pt x="11124" y="8457"/>
                  <a:pt x="11124" y="8457"/>
                  <a:pt x="11124" y="8457"/>
                </a:cubicBezTo>
                <a:cubicBezTo>
                  <a:pt x="11129" y="8468"/>
                  <a:pt x="11129" y="8468"/>
                  <a:pt x="11129" y="8479"/>
                </a:cubicBezTo>
                <a:cubicBezTo>
                  <a:pt x="11135" y="8479"/>
                  <a:pt x="11135" y="8479"/>
                  <a:pt x="11135" y="8479"/>
                </a:cubicBezTo>
                <a:cubicBezTo>
                  <a:pt x="11140" y="8479"/>
                  <a:pt x="11140" y="8490"/>
                  <a:pt x="11146" y="8490"/>
                </a:cubicBezTo>
                <a:cubicBezTo>
                  <a:pt x="11146" y="8490"/>
                  <a:pt x="11146" y="8490"/>
                  <a:pt x="11152" y="8490"/>
                </a:cubicBezTo>
                <a:cubicBezTo>
                  <a:pt x="11152" y="8490"/>
                  <a:pt x="11152" y="8490"/>
                  <a:pt x="11152" y="8500"/>
                </a:cubicBezTo>
                <a:cubicBezTo>
                  <a:pt x="11152" y="8500"/>
                  <a:pt x="11157" y="8500"/>
                  <a:pt x="11157" y="8511"/>
                </a:cubicBezTo>
                <a:cubicBezTo>
                  <a:pt x="11157" y="8511"/>
                  <a:pt x="11157" y="8522"/>
                  <a:pt x="11157" y="8533"/>
                </a:cubicBezTo>
                <a:cubicBezTo>
                  <a:pt x="11152" y="8533"/>
                  <a:pt x="11152" y="8533"/>
                  <a:pt x="11152" y="8533"/>
                </a:cubicBezTo>
                <a:cubicBezTo>
                  <a:pt x="11146" y="8533"/>
                  <a:pt x="11146" y="8543"/>
                  <a:pt x="11146" y="8543"/>
                </a:cubicBezTo>
                <a:cubicBezTo>
                  <a:pt x="11146" y="8554"/>
                  <a:pt x="11146" y="8554"/>
                  <a:pt x="11146" y="8565"/>
                </a:cubicBezTo>
                <a:cubicBezTo>
                  <a:pt x="11146" y="8565"/>
                  <a:pt x="11152" y="8565"/>
                  <a:pt x="11152" y="8565"/>
                </a:cubicBezTo>
                <a:cubicBezTo>
                  <a:pt x="11152" y="8565"/>
                  <a:pt x="11152" y="8576"/>
                  <a:pt x="11152" y="8576"/>
                </a:cubicBezTo>
                <a:cubicBezTo>
                  <a:pt x="11152" y="8586"/>
                  <a:pt x="11152" y="8597"/>
                  <a:pt x="11152" y="8608"/>
                </a:cubicBezTo>
                <a:cubicBezTo>
                  <a:pt x="11146" y="8619"/>
                  <a:pt x="11152" y="8629"/>
                  <a:pt x="11146" y="8629"/>
                </a:cubicBezTo>
                <a:cubicBezTo>
                  <a:pt x="11146" y="8640"/>
                  <a:pt x="11146" y="8640"/>
                  <a:pt x="11146" y="8640"/>
                </a:cubicBezTo>
                <a:cubicBezTo>
                  <a:pt x="11140" y="8651"/>
                  <a:pt x="11146" y="8651"/>
                  <a:pt x="11140" y="8651"/>
                </a:cubicBezTo>
                <a:cubicBezTo>
                  <a:pt x="11140" y="8661"/>
                  <a:pt x="11140" y="8661"/>
                  <a:pt x="11140" y="8661"/>
                </a:cubicBezTo>
                <a:cubicBezTo>
                  <a:pt x="11140" y="8672"/>
                  <a:pt x="11140" y="8672"/>
                  <a:pt x="11140" y="8672"/>
                </a:cubicBezTo>
                <a:cubicBezTo>
                  <a:pt x="11146" y="8672"/>
                  <a:pt x="11140" y="8683"/>
                  <a:pt x="11140" y="8683"/>
                </a:cubicBezTo>
                <a:cubicBezTo>
                  <a:pt x="11146" y="8694"/>
                  <a:pt x="11146" y="8694"/>
                  <a:pt x="11146" y="8694"/>
                </a:cubicBezTo>
                <a:cubicBezTo>
                  <a:pt x="11146" y="8704"/>
                  <a:pt x="11146" y="8704"/>
                  <a:pt x="11146" y="8704"/>
                </a:cubicBezTo>
                <a:cubicBezTo>
                  <a:pt x="11140" y="8704"/>
                  <a:pt x="11146" y="8694"/>
                  <a:pt x="11140" y="8694"/>
                </a:cubicBezTo>
                <a:cubicBezTo>
                  <a:pt x="11140" y="8694"/>
                  <a:pt x="11140" y="8704"/>
                  <a:pt x="11140" y="8704"/>
                </a:cubicBezTo>
                <a:cubicBezTo>
                  <a:pt x="11140" y="8704"/>
                  <a:pt x="11146" y="8715"/>
                  <a:pt x="11146" y="8715"/>
                </a:cubicBezTo>
                <a:cubicBezTo>
                  <a:pt x="11146" y="8715"/>
                  <a:pt x="11152" y="8726"/>
                  <a:pt x="11152" y="8726"/>
                </a:cubicBezTo>
                <a:cubicBezTo>
                  <a:pt x="11152" y="8726"/>
                  <a:pt x="11157" y="8726"/>
                  <a:pt x="11157" y="8737"/>
                </a:cubicBezTo>
                <a:cubicBezTo>
                  <a:pt x="11157" y="8737"/>
                  <a:pt x="11163" y="8737"/>
                  <a:pt x="11163" y="8737"/>
                </a:cubicBezTo>
                <a:cubicBezTo>
                  <a:pt x="11163" y="8747"/>
                  <a:pt x="11169" y="8747"/>
                  <a:pt x="11169" y="8747"/>
                </a:cubicBezTo>
                <a:cubicBezTo>
                  <a:pt x="11169" y="8747"/>
                  <a:pt x="11169" y="8747"/>
                  <a:pt x="11174" y="8758"/>
                </a:cubicBezTo>
                <a:cubicBezTo>
                  <a:pt x="11174" y="8758"/>
                  <a:pt x="11180" y="8758"/>
                  <a:pt x="11180" y="8758"/>
                </a:cubicBezTo>
                <a:cubicBezTo>
                  <a:pt x="11180" y="8769"/>
                  <a:pt x="11180" y="8769"/>
                  <a:pt x="11180" y="8769"/>
                </a:cubicBezTo>
                <a:cubicBezTo>
                  <a:pt x="11180" y="8780"/>
                  <a:pt x="11180" y="8780"/>
                  <a:pt x="11180" y="8780"/>
                </a:cubicBezTo>
                <a:cubicBezTo>
                  <a:pt x="11180" y="8790"/>
                  <a:pt x="11180" y="8790"/>
                  <a:pt x="11185" y="8790"/>
                </a:cubicBezTo>
                <a:cubicBezTo>
                  <a:pt x="11185" y="8801"/>
                  <a:pt x="11185" y="8801"/>
                  <a:pt x="11185" y="8801"/>
                </a:cubicBezTo>
                <a:cubicBezTo>
                  <a:pt x="11185" y="8812"/>
                  <a:pt x="11191" y="8812"/>
                  <a:pt x="11191" y="8812"/>
                </a:cubicBezTo>
                <a:cubicBezTo>
                  <a:pt x="11191" y="8812"/>
                  <a:pt x="11191" y="8823"/>
                  <a:pt x="11191" y="8823"/>
                </a:cubicBezTo>
                <a:cubicBezTo>
                  <a:pt x="11191" y="8823"/>
                  <a:pt x="11191" y="8823"/>
                  <a:pt x="11197" y="8833"/>
                </a:cubicBezTo>
                <a:cubicBezTo>
                  <a:pt x="11197" y="8833"/>
                  <a:pt x="11197" y="8844"/>
                  <a:pt x="11202" y="8844"/>
                </a:cubicBezTo>
                <a:cubicBezTo>
                  <a:pt x="11202" y="8855"/>
                  <a:pt x="11202" y="8844"/>
                  <a:pt x="11202" y="8855"/>
                </a:cubicBezTo>
                <a:cubicBezTo>
                  <a:pt x="11202" y="8866"/>
                  <a:pt x="11208" y="8866"/>
                  <a:pt x="11214" y="8866"/>
                </a:cubicBezTo>
                <a:cubicBezTo>
                  <a:pt x="11214" y="8866"/>
                  <a:pt x="11214" y="8876"/>
                  <a:pt x="11219" y="8876"/>
                </a:cubicBezTo>
                <a:cubicBezTo>
                  <a:pt x="11219" y="8876"/>
                  <a:pt x="11219" y="8876"/>
                  <a:pt x="11225" y="8876"/>
                </a:cubicBezTo>
                <a:cubicBezTo>
                  <a:pt x="11225" y="8887"/>
                  <a:pt x="11225" y="8887"/>
                  <a:pt x="11225" y="8887"/>
                </a:cubicBezTo>
                <a:cubicBezTo>
                  <a:pt x="11230" y="8898"/>
                  <a:pt x="11230" y="8898"/>
                  <a:pt x="11230" y="8898"/>
                </a:cubicBezTo>
                <a:cubicBezTo>
                  <a:pt x="11230" y="8909"/>
                  <a:pt x="11230" y="8909"/>
                  <a:pt x="11236" y="8898"/>
                </a:cubicBezTo>
                <a:cubicBezTo>
                  <a:pt x="11236" y="8898"/>
                  <a:pt x="11236" y="8898"/>
                  <a:pt x="11236" y="8887"/>
                </a:cubicBezTo>
                <a:cubicBezTo>
                  <a:pt x="11236" y="8887"/>
                  <a:pt x="11236" y="8887"/>
                  <a:pt x="11242" y="8887"/>
                </a:cubicBezTo>
                <a:cubicBezTo>
                  <a:pt x="11242" y="8887"/>
                  <a:pt x="11242" y="8887"/>
                  <a:pt x="11242" y="8887"/>
                </a:cubicBezTo>
                <a:cubicBezTo>
                  <a:pt x="11247" y="8898"/>
                  <a:pt x="11253" y="8887"/>
                  <a:pt x="11253" y="8898"/>
                </a:cubicBezTo>
                <a:cubicBezTo>
                  <a:pt x="11253" y="8898"/>
                  <a:pt x="11259" y="8909"/>
                  <a:pt x="11259" y="8909"/>
                </a:cubicBezTo>
                <a:cubicBezTo>
                  <a:pt x="11259" y="8909"/>
                  <a:pt x="11253" y="8919"/>
                  <a:pt x="11253" y="8919"/>
                </a:cubicBezTo>
                <a:cubicBezTo>
                  <a:pt x="11253" y="8919"/>
                  <a:pt x="11253" y="8919"/>
                  <a:pt x="11253" y="8909"/>
                </a:cubicBezTo>
                <a:cubicBezTo>
                  <a:pt x="11247" y="8909"/>
                  <a:pt x="11247" y="8909"/>
                  <a:pt x="11242" y="8909"/>
                </a:cubicBezTo>
                <a:cubicBezTo>
                  <a:pt x="11242" y="8909"/>
                  <a:pt x="11242" y="8909"/>
                  <a:pt x="11236" y="8909"/>
                </a:cubicBezTo>
                <a:cubicBezTo>
                  <a:pt x="11236" y="8909"/>
                  <a:pt x="11236" y="8909"/>
                  <a:pt x="11230" y="8919"/>
                </a:cubicBezTo>
                <a:cubicBezTo>
                  <a:pt x="11230" y="8919"/>
                  <a:pt x="11236" y="8919"/>
                  <a:pt x="11230" y="8930"/>
                </a:cubicBezTo>
                <a:cubicBezTo>
                  <a:pt x="11230" y="8930"/>
                  <a:pt x="11225" y="8930"/>
                  <a:pt x="11225" y="8930"/>
                </a:cubicBezTo>
                <a:cubicBezTo>
                  <a:pt x="11225" y="8930"/>
                  <a:pt x="11225" y="8930"/>
                  <a:pt x="11225" y="8941"/>
                </a:cubicBezTo>
                <a:cubicBezTo>
                  <a:pt x="11219" y="8941"/>
                  <a:pt x="11219" y="8941"/>
                  <a:pt x="11219" y="8952"/>
                </a:cubicBezTo>
                <a:cubicBezTo>
                  <a:pt x="11219" y="8952"/>
                  <a:pt x="11219" y="8952"/>
                  <a:pt x="11219" y="8952"/>
                </a:cubicBezTo>
                <a:cubicBezTo>
                  <a:pt x="11219" y="8952"/>
                  <a:pt x="11219" y="8962"/>
                  <a:pt x="11219" y="8962"/>
                </a:cubicBezTo>
                <a:cubicBezTo>
                  <a:pt x="11219" y="8962"/>
                  <a:pt x="11219" y="8962"/>
                  <a:pt x="11225" y="8962"/>
                </a:cubicBezTo>
                <a:cubicBezTo>
                  <a:pt x="11225" y="8962"/>
                  <a:pt x="11225" y="8962"/>
                  <a:pt x="11225" y="8952"/>
                </a:cubicBezTo>
                <a:cubicBezTo>
                  <a:pt x="11230" y="8952"/>
                  <a:pt x="11230" y="8952"/>
                  <a:pt x="11230" y="8952"/>
                </a:cubicBezTo>
                <a:cubicBezTo>
                  <a:pt x="11230" y="8941"/>
                  <a:pt x="11230" y="8941"/>
                  <a:pt x="11230" y="8941"/>
                </a:cubicBezTo>
                <a:cubicBezTo>
                  <a:pt x="11230" y="8941"/>
                  <a:pt x="11230" y="8930"/>
                  <a:pt x="11230" y="8930"/>
                </a:cubicBezTo>
                <a:cubicBezTo>
                  <a:pt x="11236" y="8930"/>
                  <a:pt x="11236" y="8941"/>
                  <a:pt x="11236" y="8941"/>
                </a:cubicBezTo>
                <a:cubicBezTo>
                  <a:pt x="11236" y="8941"/>
                  <a:pt x="11242" y="8941"/>
                  <a:pt x="11242" y="8952"/>
                </a:cubicBezTo>
                <a:cubicBezTo>
                  <a:pt x="11242" y="8952"/>
                  <a:pt x="11242" y="8952"/>
                  <a:pt x="11247" y="8962"/>
                </a:cubicBezTo>
                <a:cubicBezTo>
                  <a:pt x="11247" y="8962"/>
                  <a:pt x="11247" y="8962"/>
                  <a:pt x="11247" y="8962"/>
                </a:cubicBezTo>
                <a:cubicBezTo>
                  <a:pt x="11253" y="8973"/>
                  <a:pt x="11253" y="8973"/>
                  <a:pt x="11253" y="8984"/>
                </a:cubicBezTo>
                <a:cubicBezTo>
                  <a:pt x="11253" y="8984"/>
                  <a:pt x="11253" y="8995"/>
                  <a:pt x="11253" y="8995"/>
                </a:cubicBezTo>
                <a:cubicBezTo>
                  <a:pt x="11259" y="8995"/>
                  <a:pt x="11259" y="8995"/>
                  <a:pt x="11259" y="8995"/>
                </a:cubicBezTo>
                <a:cubicBezTo>
                  <a:pt x="11264" y="8984"/>
                  <a:pt x="11264" y="8984"/>
                  <a:pt x="11264" y="8984"/>
                </a:cubicBezTo>
                <a:cubicBezTo>
                  <a:pt x="11270" y="8995"/>
                  <a:pt x="11270" y="8984"/>
                  <a:pt x="11270" y="8984"/>
                </a:cubicBezTo>
                <a:cubicBezTo>
                  <a:pt x="11270" y="8984"/>
                  <a:pt x="11270" y="8973"/>
                  <a:pt x="11275" y="8984"/>
                </a:cubicBezTo>
                <a:cubicBezTo>
                  <a:pt x="11275" y="8984"/>
                  <a:pt x="11275" y="8984"/>
                  <a:pt x="11275" y="8995"/>
                </a:cubicBezTo>
                <a:cubicBezTo>
                  <a:pt x="11275" y="8995"/>
                  <a:pt x="11281" y="8995"/>
                  <a:pt x="11281" y="9005"/>
                </a:cubicBezTo>
                <a:cubicBezTo>
                  <a:pt x="11281" y="9005"/>
                  <a:pt x="11281" y="9005"/>
                  <a:pt x="11287" y="9005"/>
                </a:cubicBezTo>
                <a:cubicBezTo>
                  <a:pt x="11292" y="8995"/>
                  <a:pt x="11298" y="9005"/>
                  <a:pt x="11304" y="8995"/>
                </a:cubicBezTo>
                <a:cubicBezTo>
                  <a:pt x="11304" y="8984"/>
                  <a:pt x="11309" y="8995"/>
                  <a:pt x="11315" y="8995"/>
                </a:cubicBezTo>
                <a:cubicBezTo>
                  <a:pt x="11320" y="8995"/>
                  <a:pt x="11320" y="8995"/>
                  <a:pt x="11326" y="8995"/>
                </a:cubicBezTo>
                <a:cubicBezTo>
                  <a:pt x="11332" y="8995"/>
                  <a:pt x="11337" y="8995"/>
                  <a:pt x="11337" y="8995"/>
                </a:cubicBezTo>
                <a:cubicBezTo>
                  <a:pt x="11343" y="8995"/>
                  <a:pt x="11343" y="8984"/>
                  <a:pt x="11349" y="8995"/>
                </a:cubicBezTo>
                <a:cubicBezTo>
                  <a:pt x="11349" y="8995"/>
                  <a:pt x="11349" y="8995"/>
                  <a:pt x="11349" y="8995"/>
                </a:cubicBezTo>
                <a:cubicBezTo>
                  <a:pt x="11354" y="8995"/>
                  <a:pt x="11354" y="8995"/>
                  <a:pt x="11354" y="8995"/>
                </a:cubicBezTo>
                <a:cubicBezTo>
                  <a:pt x="11360" y="8995"/>
                  <a:pt x="11360" y="8995"/>
                  <a:pt x="11360" y="8995"/>
                </a:cubicBezTo>
                <a:cubicBezTo>
                  <a:pt x="11360" y="8995"/>
                  <a:pt x="11360" y="8995"/>
                  <a:pt x="11365" y="9005"/>
                </a:cubicBezTo>
                <a:cubicBezTo>
                  <a:pt x="11365" y="9005"/>
                  <a:pt x="11365" y="9005"/>
                  <a:pt x="11365" y="9005"/>
                </a:cubicBezTo>
                <a:cubicBezTo>
                  <a:pt x="11371" y="9005"/>
                  <a:pt x="11371" y="9005"/>
                  <a:pt x="11371" y="9016"/>
                </a:cubicBezTo>
                <a:cubicBezTo>
                  <a:pt x="11371" y="9016"/>
                  <a:pt x="11377" y="9016"/>
                  <a:pt x="11377" y="9016"/>
                </a:cubicBezTo>
                <a:cubicBezTo>
                  <a:pt x="11382" y="9016"/>
                  <a:pt x="11382" y="9016"/>
                  <a:pt x="11382" y="9016"/>
                </a:cubicBezTo>
                <a:cubicBezTo>
                  <a:pt x="11388" y="9016"/>
                  <a:pt x="11388" y="9016"/>
                  <a:pt x="11388" y="9027"/>
                </a:cubicBezTo>
                <a:cubicBezTo>
                  <a:pt x="11388" y="9027"/>
                  <a:pt x="11388" y="9027"/>
                  <a:pt x="11382" y="9038"/>
                </a:cubicBezTo>
                <a:cubicBezTo>
                  <a:pt x="11382" y="9038"/>
                  <a:pt x="11382" y="9038"/>
                  <a:pt x="11377" y="9048"/>
                </a:cubicBezTo>
                <a:cubicBezTo>
                  <a:pt x="11377" y="9048"/>
                  <a:pt x="11377" y="9048"/>
                  <a:pt x="11371" y="9048"/>
                </a:cubicBezTo>
                <a:cubicBezTo>
                  <a:pt x="11365" y="9048"/>
                  <a:pt x="11360" y="9048"/>
                  <a:pt x="11360" y="9048"/>
                </a:cubicBezTo>
                <a:cubicBezTo>
                  <a:pt x="11360" y="9038"/>
                  <a:pt x="11354" y="9038"/>
                  <a:pt x="11354" y="9038"/>
                </a:cubicBezTo>
                <a:cubicBezTo>
                  <a:pt x="11354" y="9038"/>
                  <a:pt x="11349" y="9038"/>
                  <a:pt x="11349" y="9027"/>
                </a:cubicBezTo>
                <a:cubicBezTo>
                  <a:pt x="11349" y="9027"/>
                  <a:pt x="11343" y="9027"/>
                  <a:pt x="11343" y="9027"/>
                </a:cubicBezTo>
                <a:cubicBezTo>
                  <a:pt x="11337" y="9027"/>
                  <a:pt x="11337" y="9016"/>
                  <a:pt x="11337" y="9016"/>
                </a:cubicBezTo>
                <a:cubicBezTo>
                  <a:pt x="11332" y="9016"/>
                  <a:pt x="11332" y="9016"/>
                  <a:pt x="11332" y="9016"/>
                </a:cubicBezTo>
                <a:cubicBezTo>
                  <a:pt x="11326" y="9016"/>
                  <a:pt x="11326" y="9005"/>
                  <a:pt x="11320" y="9005"/>
                </a:cubicBezTo>
                <a:cubicBezTo>
                  <a:pt x="11320" y="9005"/>
                  <a:pt x="11320" y="9005"/>
                  <a:pt x="11315" y="9005"/>
                </a:cubicBezTo>
                <a:cubicBezTo>
                  <a:pt x="11309" y="9005"/>
                  <a:pt x="11309" y="8995"/>
                  <a:pt x="11304" y="8995"/>
                </a:cubicBezTo>
                <a:cubicBezTo>
                  <a:pt x="11298" y="9005"/>
                  <a:pt x="11298" y="9005"/>
                  <a:pt x="11292" y="9005"/>
                </a:cubicBezTo>
                <a:cubicBezTo>
                  <a:pt x="11292" y="9005"/>
                  <a:pt x="11292" y="9005"/>
                  <a:pt x="11287" y="9005"/>
                </a:cubicBezTo>
                <a:cubicBezTo>
                  <a:pt x="11281" y="9005"/>
                  <a:pt x="11281" y="9016"/>
                  <a:pt x="11281" y="9016"/>
                </a:cubicBezTo>
                <a:cubicBezTo>
                  <a:pt x="11275" y="9016"/>
                  <a:pt x="11275" y="9016"/>
                  <a:pt x="11275" y="9027"/>
                </a:cubicBezTo>
                <a:cubicBezTo>
                  <a:pt x="11270" y="9027"/>
                  <a:pt x="11270" y="9027"/>
                  <a:pt x="11270" y="9038"/>
                </a:cubicBezTo>
                <a:cubicBezTo>
                  <a:pt x="11264" y="9038"/>
                  <a:pt x="11264" y="9048"/>
                  <a:pt x="11264" y="9048"/>
                </a:cubicBezTo>
                <a:cubicBezTo>
                  <a:pt x="11259" y="9059"/>
                  <a:pt x="11253" y="9059"/>
                  <a:pt x="11259" y="9070"/>
                </a:cubicBezTo>
                <a:cubicBezTo>
                  <a:pt x="11259" y="9070"/>
                  <a:pt x="11259" y="9070"/>
                  <a:pt x="11259" y="9070"/>
                </a:cubicBezTo>
                <a:cubicBezTo>
                  <a:pt x="11264" y="9081"/>
                  <a:pt x="11264" y="9081"/>
                  <a:pt x="11264" y="9081"/>
                </a:cubicBezTo>
                <a:cubicBezTo>
                  <a:pt x="11270" y="9091"/>
                  <a:pt x="11275" y="9091"/>
                  <a:pt x="11275" y="9102"/>
                </a:cubicBezTo>
                <a:cubicBezTo>
                  <a:pt x="11275" y="9102"/>
                  <a:pt x="11275" y="9113"/>
                  <a:pt x="11281" y="9113"/>
                </a:cubicBezTo>
                <a:cubicBezTo>
                  <a:pt x="11281" y="9113"/>
                  <a:pt x="11281" y="9113"/>
                  <a:pt x="11287" y="9113"/>
                </a:cubicBezTo>
                <a:cubicBezTo>
                  <a:pt x="11287" y="9124"/>
                  <a:pt x="11292" y="9134"/>
                  <a:pt x="11292" y="9134"/>
                </a:cubicBezTo>
                <a:cubicBezTo>
                  <a:pt x="11292" y="9156"/>
                  <a:pt x="11281" y="9167"/>
                  <a:pt x="11287" y="9188"/>
                </a:cubicBezTo>
                <a:cubicBezTo>
                  <a:pt x="11287" y="9188"/>
                  <a:pt x="11292" y="9188"/>
                  <a:pt x="11292" y="9199"/>
                </a:cubicBezTo>
                <a:cubicBezTo>
                  <a:pt x="11292" y="9199"/>
                  <a:pt x="11292" y="9210"/>
                  <a:pt x="11298" y="9220"/>
                </a:cubicBezTo>
                <a:cubicBezTo>
                  <a:pt x="11298" y="9220"/>
                  <a:pt x="11298" y="9210"/>
                  <a:pt x="11298" y="9210"/>
                </a:cubicBezTo>
                <a:cubicBezTo>
                  <a:pt x="11304" y="9199"/>
                  <a:pt x="11309" y="9210"/>
                  <a:pt x="11309" y="9199"/>
                </a:cubicBezTo>
                <a:cubicBezTo>
                  <a:pt x="11309" y="9188"/>
                  <a:pt x="11309" y="9177"/>
                  <a:pt x="11320" y="9188"/>
                </a:cubicBezTo>
                <a:cubicBezTo>
                  <a:pt x="11320" y="9188"/>
                  <a:pt x="11326" y="9188"/>
                  <a:pt x="11326" y="9199"/>
                </a:cubicBezTo>
                <a:cubicBezTo>
                  <a:pt x="11332" y="9210"/>
                  <a:pt x="11332" y="9210"/>
                  <a:pt x="11332" y="9220"/>
                </a:cubicBezTo>
                <a:cubicBezTo>
                  <a:pt x="11337" y="9231"/>
                  <a:pt x="11337" y="9231"/>
                  <a:pt x="11337" y="9242"/>
                </a:cubicBezTo>
                <a:cubicBezTo>
                  <a:pt x="11337" y="9253"/>
                  <a:pt x="11343" y="9253"/>
                  <a:pt x="11343" y="9263"/>
                </a:cubicBezTo>
                <a:cubicBezTo>
                  <a:pt x="11343" y="9263"/>
                  <a:pt x="11343" y="9274"/>
                  <a:pt x="11343" y="9274"/>
                </a:cubicBezTo>
                <a:cubicBezTo>
                  <a:pt x="11349" y="9274"/>
                  <a:pt x="11349" y="9263"/>
                  <a:pt x="11349" y="9263"/>
                </a:cubicBezTo>
                <a:cubicBezTo>
                  <a:pt x="11349" y="9253"/>
                  <a:pt x="11343" y="9242"/>
                  <a:pt x="11343" y="9242"/>
                </a:cubicBezTo>
                <a:cubicBezTo>
                  <a:pt x="11343" y="9242"/>
                  <a:pt x="11349" y="9242"/>
                  <a:pt x="11349" y="9231"/>
                </a:cubicBezTo>
                <a:cubicBezTo>
                  <a:pt x="11349" y="9231"/>
                  <a:pt x="11349" y="9220"/>
                  <a:pt x="11349" y="9220"/>
                </a:cubicBezTo>
                <a:cubicBezTo>
                  <a:pt x="11349" y="9210"/>
                  <a:pt x="11354" y="9220"/>
                  <a:pt x="11360" y="9220"/>
                </a:cubicBezTo>
                <a:cubicBezTo>
                  <a:pt x="11365" y="9231"/>
                  <a:pt x="11365" y="9220"/>
                  <a:pt x="11371" y="9231"/>
                </a:cubicBezTo>
                <a:cubicBezTo>
                  <a:pt x="11371" y="9231"/>
                  <a:pt x="11371" y="9242"/>
                  <a:pt x="11377" y="9242"/>
                </a:cubicBezTo>
                <a:cubicBezTo>
                  <a:pt x="11377" y="9242"/>
                  <a:pt x="11377" y="9242"/>
                  <a:pt x="11377" y="9242"/>
                </a:cubicBezTo>
                <a:cubicBezTo>
                  <a:pt x="11382" y="9253"/>
                  <a:pt x="11382" y="9253"/>
                  <a:pt x="11388" y="9263"/>
                </a:cubicBezTo>
                <a:cubicBezTo>
                  <a:pt x="11388" y="9263"/>
                  <a:pt x="11388" y="9274"/>
                  <a:pt x="11394" y="9263"/>
                </a:cubicBezTo>
                <a:cubicBezTo>
                  <a:pt x="11394" y="9263"/>
                  <a:pt x="11388" y="9253"/>
                  <a:pt x="11388" y="9253"/>
                </a:cubicBezTo>
                <a:cubicBezTo>
                  <a:pt x="11388" y="9242"/>
                  <a:pt x="11382" y="9242"/>
                  <a:pt x="11382" y="9231"/>
                </a:cubicBezTo>
                <a:cubicBezTo>
                  <a:pt x="11382" y="9220"/>
                  <a:pt x="11382" y="9210"/>
                  <a:pt x="11382" y="9210"/>
                </a:cubicBezTo>
                <a:cubicBezTo>
                  <a:pt x="11377" y="9199"/>
                  <a:pt x="11377" y="9188"/>
                  <a:pt x="11377" y="9188"/>
                </a:cubicBezTo>
                <a:cubicBezTo>
                  <a:pt x="11377" y="9177"/>
                  <a:pt x="11377" y="9167"/>
                  <a:pt x="11371" y="9156"/>
                </a:cubicBezTo>
                <a:cubicBezTo>
                  <a:pt x="11371" y="9156"/>
                  <a:pt x="11371" y="9156"/>
                  <a:pt x="11365" y="9145"/>
                </a:cubicBezTo>
                <a:cubicBezTo>
                  <a:pt x="11365" y="9145"/>
                  <a:pt x="11365" y="9145"/>
                  <a:pt x="11365" y="9134"/>
                </a:cubicBezTo>
                <a:cubicBezTo>
                  <a:pt x="11365" y="9134"/>
                  <a:pt x="11360" y="9124"/>
                  <a:pt x="11365" y="9113"/>
                </a:cubicBezTo>
                <a:cubicBezTo>
                  <a:pt x="11371" y="9113"/>
                  <a:pt x="11371" y="9124"/>
                  <a:pt x="11371" y="9124"/>
                </a:cubicBezTo>
                <a:cubicBezTo>
                  <a:pt x="11371" y="9134"/>
                  <a:pt x="11371" y="9134"/>
                  <a:pt x="11377" y="9134"/>
                </a:cubicBezTo>
                <a:cubicBezTo>
                  <a:pt x="11382" y="9134"/>
                  <a:pt x="11382" y="9134"/>
                  <a:pt x="11388" y="9145"/>
                </a:cubicBezTo>
                <a:cubicBezTo>
                  <a:pt x="11388" y="9145"/>
                  <a:pt x="11388" y="9156"/>
                  <a:pt x="11394" y="9145"/>
                </a:cubicBezTo>
                <a:cubicBezTo>
                  <a:pt x="11394" y="9145"/>
                  <a:pt x="11394" y="9134"/>
                  <a:pt x="11394" y="9134"/>
                </a:cubicBezTo>
                <a:cubicBezTo>
                  <a:pt x="11399" y="9124"/>
                  <a:pt x="11410" y="9134"/>
                  <a:pt x="11405" y="9113"/>
                </a:cubicBezTo>
                <a:cubicBezTo>
                  <a:pt x="11405" y="9113"/>
                  <a:pt x="11405" y="9113"/>
                  <a:pt x="11405" y="9102"/>
                </a:cubicBezTo>
                <a:cubicBezTo>
                  <a:pt x="11405" y="9102"/>
                  <a:pt x="11405" y="9102"/>
                  <a:pt x="11405" y="9091"/>
                </a:cubicBezTo>
                <a:cubicBezTo>
                  <a:pt x="11399" y="9091"/>
                  <a:pt x="11399" y="9102"/>
                  <a:pt x="11394" y="9102"/>
                </a:cubicBezTo>
                <a:cubicBezTo>
                  <a:pt x="11388" y="9102"/>
                  <a:pt x="11388" y="9091"/>
                  <a:pt x="11388" y="9091"/>
                </a:cubicBezTo>
                <a:cubicBezTo>
                  <a:pt x="11388" y="9081"/>
                  <a:pt x="11388" y="9081"/>
                  <a:pt x="11388" y="9081"/>
                </a:cubicBezTo>
                <a:cubicBezTo>
                  <a:pt x="11382" y="9081"/>
                  <a:pt x="11382" y="9070"/>
                  <a:pt x="11382" y="9070"/>
                </a:cubicBezTo>
                <a:cubicBezTo>
                  <a:pt x="11382" y="9070"/>
                  <a:pt x="11377" y="9059"/>
                  <a:pt x="11382" y="9059"/>
                </a:cubicBezTo>
                <a:cubicBezTo>
                  <a:pt x="11382" y="9059"/>
                  <a:pt x="11382" y="9059"/>
                  <a:pt x="11388" y="9048"/>
                </a:cubicBezTo>
                <a:cubicBezTo>
                  <a:pt x="11388" y="9048"/>
                  <a:pt x="11394" y="9048"/>
                  <a:pt x="11394" y="9048"/>
                </a:cubicBezTo>
                <a:cubicBezTo>
                  <a:pt x="11394" y="9048"/>
                  <a:pt x="11399" y="9048"/>
                  <a:pt x="11399" y="9048"/>
                </a:cubicBezTo>
                <a:cubicBezTo>
                  <a:pt x="11399" y="9048"/>
                  <a:pt x="11405" y="9048"/>
                  <a:pt x="11405" y="9048"/>
                </a:cubicBezTo>
                <a:cubicBezTo>
                  <a:pt x="11405" y="9048"/>
                  <a:pt x="11405" y="9059"/>
                  <a:pt x="11405" y="9059"/>
                </a:cubicBezTo>
                <a:cubicBezTo>
                  <a:pt x="11410" y="9059"/>
                  <a:pt x="11410" y="9038"/>
                  <a:pt x="11410" y="9038"/>
                </a:cubicBezTo>
                <a:cubicBezTo>
                  <a:pt x="11416" y="9038"/>
                  <a:pt x="11416" y="9048"/>
                  <a:pt x="11416" y="9059"/>
                </a:cubicBezTo>
                <a:cubicBezTo>
                  <a:pt x="11416" y="9059"/>
                  <a:pt x="11422" y="9059"/>
                  <a:pt x="11422" y="9059"/>
                </a:cubicBezTo>
                <a:cubicBezTo>
                  <a:pt x="11427" y="9059"/>
                  <a:pt x="11422" y="9070"/>
                  <a:pt x="11427" y="9070"/>
                </a:cubicBezTo>
                <a:cubicBezTo>
                  <a:pt x="11427" y="9081"/>
                  <a:pt x="11433" y="9070"/>
                  <a:pt x="11433" y="9081"/>
                </a:cubicBezTo>
                <a:cubicBezTo>
                  <a:pt x="11433" y="9081"/>
                  <a:pt x="11433" y="9091"/>
                  <a:pt x="11439" y="9091"/>
                </a:cubicBezTo>
                <a:cubicBezTo>
                  <a:pt x="11439" y="9091"/>
                  <a:pt x="11439" y="9091"/>
                  <a:pt x="11444" y="9091"/>
                </a:cubicBezTo>
                <a:cubicBezTo>
                  <a:pt x="11444" y="9091"/>
                  <a:pt x="11444" y="9091"/>
                  <a:pt x="11450" y="9091"/>
                </a:cubicBezTo>
                <a:cubicBezTo>
                  <a:pt x="11450" y="9081"/>
                  <a:pt x="11450" y="9081"/>
                  <a:pt x="11450" y="9070"/>
                </a:cubicBezTo>
                <a:cubicBezTo>
                  <a:pt x="11450" y="9070"/>
                  <a:pt x="11450" y="9070"/>
                  <a:pt x="11444" y="9070"/>
                </a:cubicBezTo>
                <a:cubicBezTo>
                  <a:pt x="11444" y="9059"/>
                  <a:pt x="11444" y="9059"/>
                  <a:pt x="11444" y="9048"/>
                </a:cubicBezTo>
                <a:cubicBezTo>
                  <a:pt x="11444" y="9048"/>
                  <a:pt x="11439" y="9038"/>
                  <a:pt x="11444" y="9027"/>
                </a:cubicBezTo>
                <a:cubicBezTo>
                  <a:pt x="11444" y="9027"/>
                  <a:pt x="11444" y="9027"/>
                  <a:pt x="11444" y="9016"/>
                </a:cubicBezTo>
                <a:cubicBezTo>
                  <a:pt x="11444" y="9016"/>
                  <a:pt x="11444" y="9016"/>
                  <a:pt x="11439" y="9016"/>
                </a:cubicBezTo>
                <a:cubicBezTo>
                  <a:pt x="11439" y="9005"/>
                  <a:pt x="11433" y="9005"/>
                  <a:pt x="11433" y="8995"/>
                </a:cubicBezTo>
                <a:cubicBezTo>
                  <a:pt x="11427" y="8995"/>
                  <a:pt x="11422" y="8995"/>
                  <a:pt x="11422" y="8984"/>
                </a:cubicBezTo>
                <a:cubicBezTo>
                  <a:pt x="11422" y="8984"/>
                  <a:pt x="11433" y="8984"/>
                  <a:pt x="11433" y="8984"/>
                </a:cubicBezTo>
                <a:cubicBezTo>
                  <a:pt x="11439" y="8984"/>
                  <a:pt x="11439" y="8984"/>
                  <a:pt x="11439" y="8995"/>
                </a:cubicBezTo>
                <a:cubicBezTo>
                  <a:pt x="11444" y="8995"/>
                  <a:pt x="11444" y="8995"/>
                  <a:pt x="11444" y="8995"/>
                </a:cubicBezTo>
                <a:cubicBezTo>
                  <a:pt x="11444" y="9005"/>
                  <a:pt x="11450" y="9005"/>
                  <a:pt x="11450" y="9016"/>
                </a:cubicBezTo>
                <a:cubicBezTo>
                  <a:pt x="11450" y="9016"/>
                  <a:pt x="11450" y="9027"/>
                  <a:pt x="11450" y="9027"/>
                </a:cubicBezTo>
                <a:cubicBezTo>
                  <a:pt x="11455" y="9027"/>
                  <a:pt x="11455" y="9027"/>
                  <a:pt x="11455" y="9027"/>
                </a:cubicBezTo>
                <a:cubicBezTo>
                  <a:pt x="11455" y="9038"/>
                  <a:pt x="11461" y="9038"/>
                  <a:pt x="11461" y="9038"/>
                </a:cubicBezTo>
                <a:cubicBezTo>
                  <a:pt x="11461" y="9038"/>
                  <a:pt x="11461" y="9038"/>
                  <a:pt x="11467" y="9048"/>
                </a:cubicBezTo>
                <a:cubicBezTo>
                  <a:pt x="11467" y="9048"/>
                  <a:pt x="11478" y="9059"/>
                  <a:pt x="11478" y="9048"/>
                </a:cubicBezTo>
                <a:cubicBezTo>
                  <a:pt x="11478" y="9038"/>
                  <a:pt x="11478" y="9027"/>
                  <a:pt x="11478" y="9027"/>
                </a:cubicBezTo>
                <a:cubicBezTo>
                  <a:pt x="11472" y="9016"/>
                  <a:pt x="11472" y="9027"/>
                  <a:pt x="11467" y="9027"/>
                </a:cubicBezTo>
                <a:cubicBezTo>
                  <a:pt x="11467" y="9027"/>
                  <a:pt x="11467" y="9016"/>
                  <a:pt x="11461" y="9016"/>
                </a:cubicBezTo>
                <a:cubicBezTo>
                  <a:pt x="11461" y="9016"/>
                  <a:pt x="11461" y="9005"/>
                  <a:pt x="11455" y="8995"/>
                </a:cubicBezTo>
                <a:cubicBezTo>
                  <a:pt x="11455" y="8995"/>
                  <a:pt x="11455" y="8984"/>
                  <a:pt x="11455" y="8973"/>
                </a:cubicBezTo>
                <a:cubicBezTo>
                  <a:pt x="11455" y="8973"/>
                  <a:pt x="11455" y="8973"/>
                  <a:pt x="11455" y="8973"/>
                </a:cubicBezTo>
                <a:cubicBezTo>
                  <a:pt x="11450" y="8962"/>
                  <a:pt x="11450" y="8962"/>
                  <a:pt x="11450" y="8962"/>
                </a:cubicBezTo>
                <a:cubicBezTo>
                  <a:pt x="11450" y="8962"/>
                  <a:pt x="11450" y="8952"/>
                  <a:pt x="11444" y="8952"/>
                </a:cubicBezTo>
                <a:cubicBezTo>
                  <a:pt x="11444" y="8941"/>
                  <a:pt x="11439" y="8952"/>
                  <a:pt x="11433" y="8952"/>
                </a:cubicBezTo>
                <a:cubicBezTo>
                  <a:pt x="11433" y="8952"/>
                  <a:pt x="11427" y="8941"/>
                  <a:pt x="11427" y="8941"/>
                </a:cubicBezTo>
                <a:cubicBezTo>
                  <a:pt x="11427" y="8941"/>
                  <a:pt x="11422" y="8941"/>
                  <a:pt x="11422" y="8930"/>
                </a:cubicBezTo>
                <a:cubicBezTo>
                  <a:pt x="11416" y="8930"/>
                  <a:pt x="11416" y="8930"/>
                  <a:pt x="11410" y="8930"/>
                </a:cubicBezTo>
                <a:cubicBezTo>
                  <a:pt x="11410" y="8930"/>
                  <a:pt x="11405" y="8919"/>
                  <a:pt x="11405" y="8919"/>
                </a:cubicBezTo>
                <a:cubicBezTo>
                  <a:pt x="11405" y="8909"/>
                  <a:pt x="11405" y="8909"/>
                  <a:pt x="11405" y="8909"/>
                </a:cubicBezTo>
                <a:cubicBezTo>
                  <a:pt x="11399" y="8898"/>
                  <a:pt x="11399" y="8898"/>
                  <a:pt x="11399" y="8898"/>
                </a:cubicBezTo>
                <a:cubicBezTo>
                  <a:pt x="11394" y="8898"/>
                  <a:pt x="11388" y="8898"/>
                  <a:pt x="11388" y="8898"/>
                </a:cubicBezTo>
                <a:cubicBezTo>
                  <a:pt x="11382" y="8909"/>
                  <a:pt x="11382" y="8909"/>
                  <a:pt x="11382" y="8909"/>
                </a:cubicBezTo>
                <a:cubicBezTo>
                  <a:pt x="11377" y="8909"/>
                  <a:pt x="11377" y="8909"/>
                  <a:pt x="11377" y="8919"/>
                </a:cubicBezTo>
                <a:cubicBezTo>
                  <a:pt x="11371" y="8919"/>
                  <a:pt x="11371" y="8919"/>
                  <a:pt x="11365" y="8919"/>
                </a:cubicBezTo>
                <a:cubicBezTo>
                  <a:pt x="11371" y="8919"/>
                  <a:pt x="11371" y="8919"/>
                  <a:pt x="11377" y="8919"/>
                </a:cubicBezTo>
                <a:cubicBezTo>
                  <a:pt x="11377" y="8919"/>
                  <a:pt x="11377" y="8919"/>
                  <a:pt x="11382" y="8919"/>
                </a:cubicBezTo>
                <a:cubicBezTo>
                  <a:pt x="11382" y="8919"/>
                  <a:pt x="11382" y="8919"/>
                  <a:pt x="11388" y="8919"/>
                </a:cubicBezTo>
                <a:cubicBezTo>
                  <a:pt x="11388" y="8930"/>
                  <a:pt x="11388" y="8930"/>
                  <a:pt x="11394" y="8930"/>
                </a:cubicBezTo>
                <a:cubicBezTo>
                  <a:pt x="11394" y="8930"/>
                  <a:pt x="11394" y="8930"/>
                  <a:pt x="11399" y="8941"/>
                </a:cubicBezTo>
                <a:cubicBezTo>
                  <a:pt x="11399" y="8941"/>
                  <a:pt x="11399" y="8952"/>
                  <a:pt x="11399" y="8952"/>
                </a:cubicBezTo>
                <a:cubicBezTo>
                  <a:pt x="11399" y="8952"/>
                  <a:pt x="11405" y="8952"/>
                  <a:pt x="11405" y="8952"/>
                </a:cubicBezTo>
                <a:cubicBezTo>
                  <a:pt x="11410" y="8962"/>
                  <a:pt x="11410" y="8962"/>
                  <a:pt x="11410" y="8973"/>
                </a:cubicBezTo>
                <a:cubicBezTo>
                  <a:pt x="11410" y="8973"/>
                  <a:pt x="11422" y="8973"/>
                  <a:pt x="11422" y="8984"/>
                </a:cubicBezTo>
                <a:cubicBezTo>
                  <a:pt x="11416" y="8984"/>
                  <a:pt x="11416" y="8984"/>
                  <a:pt x="11416" y="8984"/>
                </a:cubicBezTo>
                <a:cubicBezTo>
                  <a:pt x="11410" y="8984"/>
                  <a:pt x="11410" y="8984"/>
                  <a:pt x="11410" y="8984"/>
                </a:cubicBezTo>
                <a:cubicBezTo>
                  <a:pt x="11405" y="8973"/>
                  <a:pt x="11405" y="8973"/>
                  <a:pt x="11405" y="8973"/>
                </a:cubicBezTo>
                <a:cubicBezTo>
                  <a:pt x="11399" y="8973"/>
                  <a:pt x="11399" y="8973"/>
                  <a:pt x="11399" y="8973"/>
                </a:cubicBezTo>
                <a:cubicBezTo>
                  <a:pt x="11394" y="8962"/>
                  <a:pt x="11394" y="8962"/>
                  <a:pt x="11388" y="8962"/>
                </a:cubicBezTo>
                <a:cubicBezTo>
                  <a:pt x="11388" y="8952"/>
                  <a:pt x="11388" y="8952"/>
                  <a:pt x="11382" y="8952"/>
                </a:cubicBezTo>
                <a:cubicBezTo>
                  <a:pt x="11382" y="8952"/>
                  <a:pt x="11382" y="8941"/>
                  <a:pt x="11377" y="8930"/>
                </a:cubicBezTo>
                <a:cubicBezTo>
                  <a:pt x="11371" y="8930"/>
                  <a:pt x="11371" y="8930"/>
                  <a:pt x="11365" y="8930"/>
                </a:cubicBezTo>
                <a:cubicBezTo>
                  <a:pt x="11360" y="8930"/>
                  <a:pt x="11360" y="8930"/>
                  <a:pt x="11360" y="8930"/>
                </a:cubicBezTo>
                <a:cubicBezTo>
                  <a:pt x="11354" y="8930"/>
                  <a:pt x="11354" y="8930"/>
                  <a:pt x="11354" y="8930"/>
                </a:cubicBezTo>
                <a:cubicBezTo>
                  <a:pt x="11354" y="8930"/>
                  <a:pt x="11354" y="8919"/>
                  <a:pt x="11349" y="8919"/>
                </a:cubicBezTo>
                <a:cubicBezTo>
                  <a:pt x="11354" y="8919"/>
                  <a:pt x="11354" y="8919"/>
                  <a:pt x="11360" y="8919"/>
                </a:cubicBezTo>
                <a:cubicBezTo>
                  <a:pt x="11360" y="8919"/>
                  <a:pt x="11360" y="8919"/>
                  <a:pt x="11365" y="8909"/>
                </a:cubicBezTo>
                <a:cubicBezTo>
                  <a:pt x="11365" y="8909"/>
                  <a:pt x="11365" y="8909"/>
                  <a:pt x="11371" y="8909"/>
                </a:cubicBezTo>
                <a:cubicBezTo>
                  <a:pt x="11371" y="8909"/>
                  <a:pt x="11377" y="8909"/>
                  <a:pt x="11377" y="8909"/>
                </a:cubicBezTo>
                <a:cubicBezTo>
                  <a:pt x="11382" y="8898"/>
                  <a:pt x="11377" y="8898"/>
                  <a:pt x="11377" y="8887"/>
                </a:cubicBezTo>
                <a:cubicBezTo>
                  <a:pt x="11371" y="8887"/>
                  <a:pt x="11371" y="8887"/>
                  <a:pt x="11371" y="8876"/>
                </a:cubicBezTo>
                <a:cubicBezTo>
                  <a:pt x="11371" y="8876"/>
                  <a:pt x="11371" y="8876"/>
                  <a:pt x="11365" y="8876"/>
                </a:cubicBezTo>
                <a:cubicBezTo>
                  <a:pt x="11365" y="8866"/>
                  <a:pt x="11365" y="8866"/>
                  <a:pt x="11365" y="8866"/>
                </a:cubicBezTo>
                <a:cubicBezTo>
                  <a:pt x="11371" y="8866"/>
                  <a:pt x="11371" y="8866"/>
                  <a:pt x="11371" y="8866"/>
                </a:cubicBezTo>
                <a:cubicBezTo>
                  <a:pt x="11377" y="8855"/>
                  <a:pt x="11377" y="8855"/>
                  <a:pt x="11382" y="8855"/>
                </a:cubicBezTo>
                <a:cubicBezTo>
                  <a:pt x="11382" y="8866"/>
                  <a:pt x="11382" y="8866"/>
                  <a:pt x="11388" y="8866"/>
                </a:cubicBezTo>
                <a:cubicBezTo>
                  <a:pt x="11388" y="8866"/>
                  <a:pt x="11388" y="8866"/>
                  <a:pt x="11388" y="8876"/>
                </a:cubicBezTo>
                <a:cubicBezTo>
                  <a:pt x="11394" y="8887"/>
                  <a:pt x="11382" y="8887"/>
                  <a:pt x="11382" y="8887"/>
                </a:cubicBezTo>
                <a:cubicBezTo>
                  <a:pt x="11388" y="8887"/>
                  <a:pt x="11388" y="8887"/>
                  <a:pt x="11388" y="8887"/>
                </a:cubicBezTo>
                <a:cubicBezTo>
                  <a:pt x="11394" y="8876"/>
                  <a:pt x="11394" y="8887"/>
                  <a:pt x="11394" y="8876"/>
                </a:cubicBezTo>
                <a:cubicBezTo>
                  <a:pt x="11405" y="8876"/>
                  <a:pt x="11394" y="8866"/>
                  <a:pt x="11394" y="8866"/>
                </a:cubicBezTo>
                <a:cubicBezTo>
                  <a:pt x="11388" y="8855"/>
                  <a:pt x="11388" y="8844"/>
                  <a:pt x="11388" y="8844"/>
                </a:cubicBezTo>
                <a:cubicBezTo>
                  <a:pt x="11382" y="8833"/>
                  <a:pt x="11377" y="8844"/>
                  <a:pt x="11377" y="8823"/>
                </a:cubicBezTo>
                <a:cubicBezTo>
                  <a:pt x="11377" y="8823"/>
                  <a:pt x="11377" y="8823"/>
                  <a:pt x="11377" y="8812"/>
                </a:cubicBezTo>
                <a:cubicBezTo>
                  <a:pt x="11377" y="8812"/>
                  <a:pt x="11371" y="8812"/>
                  <a:pt x="11371" y="8801"/>
                </a:cubicBezTo>
                <a:cubicBezTo>
                  <a:pt x="11371" y="8801"/>
                  <a:pt x="11371" y="8801"/>
                  <a:pt x="11365" y="8790"/>
                </a:cubicBezTo>
                <a:cubicBezTo>
                  <a:pt x="11365" y="8790"/>
                  <a:pt x="11365" y="8780"/>
                  <a:pt x="11360" y="8780"/>
                </a:cubicBezTo>
                <a:cubicBezTo>
                  <a:pt x="11360" y="8769"/>
                  <a:pt x="11360" y="8769"/>
                  <a:pt x="11354" y="8769"/>
                </a:cubicBezTo>
                <a:cubicBezTo>
                  <a:pt x="11354" y="8758"/>
                  <a:pt x="11354" y="8758"/>
                  <a:pt x="11354" y="8758"/>
                </a:cubicBezTo>
                <a:cubicBezTo>
                  <a:pt x="11354" y="8747"/>
                  <a:pt x="11354" y="8747"/>
                  <a:pt x="11349" y="8747"/>
                </a:cubicBezTo>
                <a:cubicBezTo>
                  <a:pt x="11349" y="8747"/>
                  <a:pt x="11349" y="8737"/>
                  <a:pt x="11349" y="8737"/>
                </a:cubicBezTo>
                <a:cubicBezTo>
                  <a:pt x="11349" y="8726"/>
                  <a:pt x="11349" y="8715"/>
                  <a:pt x="11354" y="8704"/>
                </a:cubicBezTo>
                <a:cubicBezTo>
                  <a:pt x="11354" y="8704"/>
                  <a:pt x="11354" y="8704"/>
                  <a:pt x="11354" y="8694"/>
                </a:cubicBezTo>
                <a:cubicBezTo>
                  <a:pt x="11354" y="8694"/>
                  <a:pt x="11354" y="8694"/>
                  <a:pt x="11354" y="8683"/>
                </a:cubicBezTo>
                <a:cubicBezTo>
                  <a:pt x="11360" y="8683"/>
                  <a:pt x="11360" y="8683"/>
                  <a:pt x="11360" y="8683"/>
                </a:cubicBezTo>
                <a:cubicBezTo>
                  <a:pt x="11365" y="8683"/>
                  <a:pt x="11365" y="8672"/>
                  <a:pt x="11365" y="8672"/>
                </a:cubicBezTo>
                <a:cubicBezTo>
                  <a:pt x="11371" y="8672"/>
                  <a:pt x="11371" y="8672"/>
                  <a:pt x="11371" y="8683"/>
                </a:cubicBezTo>
                <a:cubicBezTo>
                  <a:pt x="11371" y="8683"/>
                  <a:pt x="11365" y="8683"/>
                  <a:pt x="11365" y="8683"/>
                </a:cubicBezTo>
                <a:cubicBezTo>
                  <a:pt x="11360" y="8694"/>
                  <a:pt x="11371" y="8694"/>
                  <a:pt x="11371" y="8704"/>
                </a:cubicBezTo>
                <a:cubicBezTo>
                  <a:pt x="11371" y="8704"/>
                  <a:pt x="11371" y="8704"/>
                  <a:pt x="11377" y="8704"/>
                </a:cubicBezTo>
                <a:cubicBezTo>
                  <a:pt x="11377" y="8715"/>
                  <a:pt x="11382" y="8704"/>
                  <a:pt x="11382" y="8715"/>
                </a:cubicBezTo>
                <a:cubicBezTo>
                  <a:pt x="11382" y="8715"/>
                  <a:pt x="11382" y="8715"/>
                  <a:pt x="11388" y="8715"/>
                </a:cubicBezTo>
                <a:cubicBezTo>
                  <a:pt x="11388" y="8726"/>
                  <a:pt x="11388" y="8715"/>
                  <a:pt x="11394" y="8726"/>
                </a:cubicBezTo>
                <a:cubicBezTo>
                  <a:pt x="11399" y="8726"/>
                  <a:pt x="11399" y="8737"/>
                  <a:pt x="11399" y="8737"/>
                </a:cubicBezTo>
                <a:cubicBezTo>
                  <a:pt x="11399" y="8758"/>
                  <a:pt x="11399" y="8758"/>
                  <a:pt x="11405" y="8758"/>
                </a:cubicBezTo>
                <a:cubicBezTo>
                  <a:pt x="11405" y="8769"/>
                  <a:pt x="11410" y="8769"/>
                  <a:pt x="11410" y="8769"/>
                </a:cubicBezTo>
                <a:cubicBezTo>
                  <a:pt x="11410" y="8769"/>
                  <a:pt x="11416" y="8769"/>
                  <a:pt x="11416" y="8769"/>
                </a:cubicBezTo>
                <a:cubicBezTo>
                  <a:pt x="11422" y="8769"/>
                  <a:pt x="11422" y="8769"/>
                  <a:pt x="11422" y="8769"/>
                </a:cubicBezTo>
                <a:cubicBezTo>
                  <a:pt x="11427" y="8769"/>
                  <a:pt x="11427" y="8769"/>
                  <a:pt x="11422" y="8769"/>
                </a:cubicBezTo>
                <a:cubicBezTo>
                  <a:pt x="11422" y="8769"/>
                  <a:pt x="11422" y="8769"/>
                  <a:pt x="11416" y="8758"/>
                </a:cubicBezTo>
                <a:cubicBezTo>
                  <a:pt x="11416" y="8758"/>
                  <a:pt x="11416" y="8758"/>
                  <a:pt x="11416" y="8747"/>
                </a:cubicBezTo>
                <a:cubicBezTo>
                  <a:pt x="11410" y="8747"/>
                  <a:pt x="11405" y="8747"/>
                  <a:pt x="11405" y="8737"/>
                </a:cubicBezTo>
                <a:cubicBezTo>
                  <a:pt x="11399" y="8737"/>
                  <a:pt x="11399" y="8737"/>
                  <a:pt x="11399" y="8726"/>
                </a:cubicBezTo>
                <a:cubicBezTo>
                  <a:pt x="11405" y="8726"/>
                  <a:pt x="11405" y="8726"/>
                  <a:pt x="11405" y="8726"/>
                </a:cubicBezTo>
                <a:cubicBezTo>
                  <a:pt x="11410" y="8726"/>
                  <a:pt x="11410" y="8726"/>
                  <a:pt x="11416" y="8726"/>
                </a:cubicBezTo>
                <a:cubicBezTo>
                  <a:pt x="11416" y="8726"/>
                  <a:pt x="11416" y="8726"/>
                  <a:pt x="11422" y="8737"/>
                </a:cubicBezTo>
                <a:cubicBezTo>
                  <a:pt x="11422" y="8737"/>
                  <a:pt x="11422" y="8737"/>
                  <a:pt x="11422" y="8737"/>
                </a:cubicBezTo>
                <a:cubicBezTo>
                  <a:pt x="11427" y="8747"/>
                  <a:pt x="11427" y="8747"/>
                  <a:pt x="11427" y="8747"/>
                </a:cubicBezTo>
                <a:cubicBezTo>
                  <a:pt x="11427" y="8747"/>
                  <a:pt x="11427" y="8758"/>
                  <a:pt x="11433" y="8758"/>
                </a:cubicBezTo>
                <a:cubicBezTo>
                  <a:pt x="11433" y="8758"/>
                  <a:pt x="11433" y="8758"/>
                  <a:pt x="11439" y="8758"/>
                </a:cubicBezTo>
                <a:cubicBezTo>
                  <a:pt x="11439" y="8758"/>
                  <a:pt x="11439" y="8769"/>
                  <a:pt x="11444" y="8769"/>
                </a:cubicBezTo>
                <a:cubicBezTo>
                  <a:pt x="11444" y="8758"/>
                  <a:pt x="11439" y="8758"/>
                  <a:pt x="11439" y="8758"/>
                </a:cubicBezTo>
                <a:cubicBezTo>
                  <a:pt x="11433" y="8758"/>
                  <a:pt x="11433" y="8747"/>
                  <a:pt x="11433" y="8747"/>
                </a:cubicBezTo>
                <a:cubicBezTo>
                  <a:pt x="11433" y="8737"/>
                  <a:pt x="11427" y="8737"/>
                  <a:pt x="11427" y="8726"/>
                </a:cubicBezTo>
                <a:cubicBezTo>
                  <a:pt x="11427" y="8726"/>
                  <a:pt x="11422" y="8704"/>
                  <a:pt x="11427" y="8704"/>
                </a:cubicBezTo>
                <a:cubicBezTo>
                  <a:pt x="11433" y="8704"/>
                  <a:pt x="11433" y="8704"/>
                  <a:pt x="11433" y="8704"/>
                </a:cubicBezTo>
                <a:cubicBezTo>
                  <a:pt x="11439" y="8704"/>
                  <a:pt x="11439" y="8704"/>
                  <a:pt x="11439" y="8704"/>
                </a:cubicBezTo>
                <a:cubicBezTo>
                  <a:pt x="11444" y="8715"/>
                  <a:pt x="11444" y="8715"/>
                  <a:pt x="11444" y="8715"/>
                </a:cubicBezTo>
                <a:cubicBezTo>
                  <a:pt x="11450" y="8715"/>
                  <a:pt x="11450" y="8715"/>
                  <a:pt x="11444" y="8715"/>
                </a:cubicBezTo>
                <a:cubicBezTo>
                  <a:pt x="11444" y="8704"/>
                  <a:pt x="11439" y="8704"/>
                  <a:pt x="11439" y="8694"/>
                </a:cubicBezTo>
                <a:cubicBezTo>
                  <a:pt x="11433" y="8694"/>
                  <a:pt x="11433" y="8683"/>
                  <a:pt x="11433" y="8672"/>
                </a:cubicBezTo>
                <a:cubicBezTo>
                  <a:pt x="11427" y="8672"/>
                  <a:pt x="11422" y="8661"/>
                  <a:pt x="11427" y="8651"/>
                </a:cubicBezTo>
                <a:cubicBezTo>
                  <a:pt x="11427" y="8640"/>
                  <a:pt x="11433" y="8651"/>
                  <a:pt x="11439" y="8651"/>
                </a:cubicBezTo>
                <a:cubicBezTo>
                  <a:pt x="11444" y="8640"/>
                  <a:pt x="11444" y="8640"/>
                  <a:pt x="11444" y="8640"/>
                </a:cubicBezTo>
                <a:cubicBezTo>
                  <a:pt x="11450" y="8629"/>
                  <a:pt x="11450" y="8629"/>
                  <a:pt x="11455" y="8629"/>
                </a:cubicBezTo>
                <a:cubicBezTo>
                  <a:pt x="11455" y="8629"/>
                  <a:pt x="11461" y="8619"/>
                  <a:pt x="11467" y="8619"/>
                </a:cubicBezTo>
                <a:cubicBezTo>
                  <a:pt x="11467" y="8619"/>
                  <a:pt x="11467" y="8629"/>
                  <a:pt x="11472" y="8629"/>
                </a:cubicBezTo>
                <a:cubicBezTo>
                  <a:pt x="11472" y="8619"/>
                  <a:pt x="11478" y="8619"/>
                  <a:pt x="11478" y="8619"/>
                </a:cubicBezTo>
                <a:cubicBezTo>
                  <a:pt x="11484" y="8619"/>
                  <a:pt x="11484" y="8629"/>
                  <a:pt x="11489" y="8629"/>
                </a:cubicBezTo>
                <a:cubicBezTo>
                  <a:pt x="11495" y="8640"/>
                  <a:pt x="11500" y="8629"/>
                  <a:pt x="11500" y="8629"/>
                </a:cubicBezTo>
                <a:cubicBezTo>
                  <a:pt x="11506" y="8629"/>
                  <a:pt x="11506" y="8619"/>
                  <a:pt x="11512" y="8619"/>
                </a:cubicBezTo>
                <a:cubicBezTo>
                  <a:pt x="11517" y="8619"/>
                  <a:pt x="11523" y="8619"/>
                  <a:pt x="11523" y="8619"/>
                </a:cubicBezTo>
                <a:cubicBezTo>
                  <a:pt x="11529" y="8619"/>
                  <a:pt x="11534" y="8629"/>
                  <a:pt x="11534" y="8629"/>
                </a:cubicBezTo>
                <a:cubicBezTo>
                  <a:pt x="11540" y="8629"/>
                  <a:pt x="11546" y="8629"/>
                  <a:pt x="11551" y="8629"/>
                </a:cubicBezTo>
                <a:cubicBezTo>
                  <a:pt x="11551" y="8640"/>
                  <a:pt x="11551" y="8640"/>
                  <a:pt x="11557" y="8640"/>
                </a:cubicBezTo>
                <a:cubicBezTo>
                  <a:pt x="11557" y="8651"/>
                  <a:pt x="11562" y="8651"/>
                  <a:pt x="11562" y="8651"/>
                </a:cubicBezTo>
                <a:cubicBezTo>
                  <a:pt x="11568" y="8651"/>
                  <a:pt x="11568" y="8651"/>
                  <a:pt x="11574" y="8661"/>
                </a:cubicBezTo>
                <a:cubicBezTo>
                  <a:pt x="11574" y="8672"/>
                  <a:pt x="11574" y="8672"/>
                  <a:pt x="11579" y="8672"/>
                </a:cubicBezTo>
                <a:cubicBezTo>
                  <a:pt x="11585" y="8672"/>
                  <a:pt x="11591" y="8672"/>
                  <a:pt x="11596" y="8672"/>
                </a:cubicBezTo>
                <a:cubicBezTo>
                  <a:pt x="11596" y="8672"/>
                  <a:pt x="11602" y="8672"/>
                  <a:pt x="11607" y="8672"/>
                </a:cubicBezTo>
                <a:cubicBezTo>
                  <a:pt x="11607" y="8672"/>
                  <a:pt x="11607" y="8672"/>
                  <a:pt x="11613" y="8661"/>
                </a:cubicBezTo>
                <a:cubicBezTo>
                  <a:pt x="11613" y="8661"/>
                  <a:pt x="11613" y="8661"/>
                  <a:pt x="11619" y="8672"/>
                </a:cubicBezTo>
                <a:cubicBezTo>
                  <a:pt x="11619" y="8672"/>
                  <a:pt x="11619" y="8672"/>
                  <a:pt x="11619" y="8683"/>
                </a:cubicBezTo>
                <a:cubicBezTo>
                  <a:pt x="11613" y="8683"/>
                  <a:pt x="11613" y="8683"/>
                  <a:pt x="11607" y="8683"/>
                </a:cubicBezTo>
                <a:cubicBezTo>
                  <a:pt x="11602" y="8683"/>
                  <a:pt x="11602" y="8694"/>
                  <a:pt x="11596" y="8694"/>
                </a:cubicBezTo>
                <a:cubicBezTo>
                  <a:pt x="11596" y="8704"/>
                  <a:pt x="11591" y="8694"/>
                  <a:pt x="11585" y="8704"/>
                </a:cubicBezTo>
                <a:cubicBezTo>
                  <a:pt x="11579" y="8715"/>
                  <a:pt x="11579" y="8726"/>
                  <a:pt x="11579" y="8737"/>
                </a:cubicBezTo>
                <a:cubicBezTo>
                  <a:pt x="11579" y="8737"/>
                  <a:pt x="11579" y="8737"/>
                  <a:pt x="11585" y="8737"/>
                </a:cubicBezTo>
                <a:cubicBezTo>
                  <a:pt x="11591" y="8737"/>
                  <a:pt x="11596" y="8726"/>
                  <a:pt x="11602" y="8715"/>
                </a:cubicBezTo>
                <a:cubicBezTo>
                  <a:pt x="11607" y="8715"/>
                  <a:pt x="11607" y="8715"/>
                  <a:pt x="11613" y="8715"/>
                </a:cubicBezTo>
                <a:cubicBezTo>
                  <a:pt x="11613" y="8704"/>
                  <a:pt x="11613" y="8704"/>
                  <a:pt x="11619" y="8704"/>
                </a:cubicBezTo>
                <a:cubicBezTo>
                  <a:pt x="11619" y="8694"/>
                  <a:pt x="11624" y="8694"/>
                  <a:pt x="11624" y="8694"/>
                </a:cubicBezTo>
                <a:cubicBezTo>
                  <a:pt x="11624" y="8694"/>
                  <a:pt x="11624" y="8683"/>
                  <a:pt x="11630" y="8683"/>
                </a:cubicBezTo>
                <a:cubicBezTo>
                  <a:pt x="11630" y="8672"/>
                  <a:pt x="11636" y="8672"/>
                  <a:pt x="11641" y="8672"/>
                </a:cubicBezTo>
                <a:cubicBezTo>
                  <a:pt x="11647" y="8661"/>
                  <a:pt x="11647" y="8661"/>
                  <a:pt x="11652" y="8651"/>
                </a:cubicBezTo>
                <a:cubicBezTo>
                  <a:pt x="11652" y="8640"/>
                  <a:pt x="11658" y="8640"/>
                  <a:pt x="11664" y="8640"/>
                </a:cubicBezTo>
                <a:cubicBezTo>
                  <a:pt x="11664" y="8640"/>
                  <a:pt x="11664" y="8629"/>
                  <a:pt x="11669" y="8619"/>
                </a:cubicBezTo>
                <a:cubicBezTo>
                  <a:pt x="11675" y="8608"/>
                  <a:pt x="11675" y="8619"/>
                  <a:pt x="11681" y="8619"/>
                </a:cubicBezTo>
                <a:cubicBezTo>
                  <a:pt x="11686" y="8619"/>
                  <a:pt x="11692" y="8608"/>
                  <a:pt x="11697" y="8608"/>
                </a:cubicBezTo>
                <a:cubicBezTo>
                  <a:pt x="11697" y="8608"/>
                  <a:pt x="11703" y="8608"/>
                  <a:pt x="11709" y="8608"/>
                </a:cubicBezTo>
                <a:cubicBezTo>
                  <a:pt x="11709" y="8608"/>
                  <a:pt x="11714" y="8608"/>
                  <a:pt x="11714" y="8608"/>
                </a:cubicBezTo>
                <a:cubicBezTo>
                  <a:pt x="11714" y="8597"/>
                  <a:pt x="11714" y="8608"/>
                  <a:pt x="11720" y="8608"/>
                </a:cubicBezTo>
                <a:cubicBezTo>
                  <a:pt x="11720" y="8608"/>
                  <a:pt x="11726" y="8608"/>
                  <a:pt x="11731" y="8608"/>
                </a:cubicBezTo>
                <a:cubicBezTo>
                  <a:pt x="11737" y="8608"/>
                  <a:pt x="11737" y="8619"/>
                  <a:pt x="11737" y="8619"/>
                </a:cubicBezTo>
                <a:cubicBezTo>
                  <a:pt x="11742" y="8619"/>
                  <a:pt x="11742" y="8619"/>
                  <a:pt x="11748" y="8619"/>
                </a:cubicBezTo>
                <a:cubicBezTo>
                  <a:pt x="11754" y="8619"/>
                  <a:pt x="11754" y="8619"/>
                  <a:pt x="11759" y="8619"/>
                </a:cubicBezTo>
                <a:cubicBezTo>
                  <a:pt x="11765" y="8608"/>
                  <a:pt x="11765" y="8619"/>
                  <a:pt x="11771" y="8619"/>
                </a:cubicBezTo>
                <a:cubicBezTo>
                  <a:pt x="11771" y="8629"/>
                  <a:pt x="11771" y="8629"/>
                  <a:pt x="11776" y="8629"/>
                </a:cubicBezTo>
                <a:cubicBezTo>
                  <a:pt x="11776" y="8629"/>
                  <a:pt x="11776" y="8629"/>
                  <a:pt x="11776" y="8629"/>
                </a:cubicBezTo>
                <a:cubicBezTo>
                  <a:pt x="11782" y="8640"/>
                  <a:pt x="11782" y="8640"/>
                  <a:pt x="11787" y="8640"/>
                </a:cubicBezTo>
                <a:cubicBezTo>
                  <a:pt x="11787" y="8640"/>
                  <a:pt x="11793" y="8640"/>
                  <a:pt x="11793" y="8640"/>
                </a:cubicBezTo>
                <a:cubicBezTo>
                  <a:pt x="11799" y="8651"/>
                  <a:pt x="11799" y="8651"/>
                  <a:pt x="11804" y="8651"/>
                </a:cubicBezTo>
                <a:cubicBezTo>
                  <a:pt x="11804" y="8651"/>
                  <a:pt x="11810" y="8651"/>
                  <a:pt x="11810" y="8651"/>
                </a:cubicBezTo>
                <a:cubicBezTo>
                  <a:pt x="11810" y="8661"/>
                  <a:pt x="11804" y="8661"/>
                  <a:pt x="11804" y="8651"/>
                </a:cubicBezTo>
                <a:cubicBezTo>
                  <a:pt x="11804" y="8651"/>
                  <a:pt x="11799" y="8651"/>
                  <a:pt x="11799" y="8651"/>
                </a:cubicBezTo>
                <a:cubicBezTo>
                  <a:pt x="11793" y="8651"/>
                  <a:pt x="11787" y="8651"/>
                  <a:pt x="11782" y="8661"/>
                </a:cubicBezTo>
                <a:cubicBezTo>
                  <a:pt x="11782" y="8661"/>
                  <a:pt x="11776" y="8661"/>
                  <a:pt x="11771" y="8661"/>
                </a:cubicBezTo>
                <a:cubicBezTo>
                  <a:pt x="11771" y="8661"/>
                  <a:pt x="11765" y="8661"/>
                  <a:pt x="11765" y="8661"/>
                </a:cubicBezTo>
                <a:cubicBezTo>
                  <a:pt x="11759" y="8661"/>
                  <a:pt x="11759" y="8661"/>
                  <a:pt x="11759" y="8672"/>
                </a:cubicBezTo>
                <a:cubicBezTo>
                  <a:pt x="11754" y="8672"/>
                  <a:pt x="11748" y="8672"/>
                  <a:pt x="11748" y="8672"/>
                </a:cubicBezTo>
                <a:cubicBezTo>
                  <a:pt x="11748" y="8683"/>
                  <a:pt x="11754" y="8683"/>
                  <a:pt x="11759" y="8683"/>
                </a:cubicBezTo>
                <a:cubicBezTo>
                  <a:pt x="11759" y="8683"/>
                  <a:pt x="11759" y="8694"/>
                  <a:pt x="11759" y="8694"/>
                </a:cubicBezTo>
                <a:cubicBezTo>
                  <a:pt x="11765" y="8694"/>
                  <a:pt x="11765" y="8694"/>
                  <a:pt x="11765" y="8694"/>
                </a:cubicBezTo>
                <a:cubicBezTo>
                  <a:pt x="11776" y="8694"/>
                  <a:pt x="11765" y="8704"/>
                  <a:pt x="11759" y="8704"/>
                </a:cubicBezTo>
                <a:cubicBezTo>
                  <a:pt x="11754" y="8704"/>
                  <a:pt x="11754" y="8704"/>
                  <a:pt x="11748" y="8704"/>
                </a:cubicBezTo>
                <a:cubicBezTo>
                  <a:pt x="11748" y="8704"/>
                  <a:pt x="11742" y="8704"/>
                  <a:pt x="11737" y="8704"/>
                </a:cubicBezTo>
                <a:cubicBezTo>
                  <a:pt x="11737" y="8704"/>
                  <a:pt x="11737" y="8704"/>
                  <a:pt x="11731" y="8704"/>
                </a:cubicBezTo>
                <a:cubicBezTo>
                  <a:pt x="11731" y="8704"/>
                  <a:pt x="11731" y="8704"/>
                  <a:pt x="11731" y="8704"/>
                </a:cubicBezTo>
                <a:cubicBezTo>
                  <a:pt x="11726" y="8704"/>
                  <a:pt x="11720" y="8704"/>
                  <a:pt x="11714" y="8704"/>
                </a:cubicBezTo>
                <a:cubicBezTo>
                  <a:pt x="11709" y="8704"/>
                  <a:pt x="11709" y="8694"/>
                  <a:pt x="11703" y="8704"/>
                </a:cubicBezTo>
                <a:cubicBezTo>
                  <a:pt x="11697" y="8704"/>
                  <a:pt x="11697" y="8704"/>
                  <a:pt x="11697" y="8704"/>
                </a:cubicBezTo>
                <a:cubicBezTo>
                  <a:pt x="11692" y="8704"/>
                  <a:pt x="11692" y="8694"/>
                  <a:pt x="11692" y="8694"/>
                </a:cubicBezTo>
                <a:cubicBezTo>
                  <a:pt x="11692" y="8683"/>
                  <a:pt x="11692" y="8683"/>
                  <a:pt x="11692" y="8683"/>
                </a:cubicBezTo>
                <a:cubicBezTo>
                  <a:pt x="11686" y="8683"/>
                  <a:pt x="11686" y="8683"/>
                  <a:pt x="11686" y="8683"/>
                </a:cubicBezTo>
                <a:cubicBezTo>
                  <a:pt x="11686" y="8683"/>
                  <a:pt x="11686" y="8683"/>
                  <a:pt x="11686" y="8683"/>
                </a:cubicBezTo>
                <a:cubicBezTo>
                  <a:pt x="11675" y="8683"/>
                  <a:pt x="11686" y="8694"/>
                  <a:pt x="11686" y="8694"/>
                </a:cubicBezTo>
                <a:cubicBezTo>
                  <a:pt x="11686" y="8715"/>
                  <a:pt x="11681" y="8704"/>
                  <a:pt x="11675" y="8715"/>
                </a:cubicBezTo>
                <a:cubicBezTo>
                  <a:pt x="11675" y="8715"/>
                  <a:pt x="11669" y="8715"/>
                  <a:pt x="11664" y="8715"/>
                </a:cubicBezTo>
                <a:cubicBezTo>
                  <a:pt x="11664" y="8704"/>
                  <a:pt x="11664" y="8704"/>
                  <a:pt x="11664" y="8704"/>
                </a:cubicBezTo>
                <a:cubicBezTo>
                  <a:pt x="11658" y="8704"/>
                  <a:pt x="11658" y="8704"/>
                  <a:pt x="11658" y="8694"/>
                </a:cubicBezTo>
                <a:cubicBezTo>
                  <a:pt x="11652" y="8683"/>
                  <a:pt x="11652" y="8694"/>
                  <a:pt x="11647" y="8694"/>
                </a:cubicBezTo>
                <a:cubicBezTo>
                  <a:pt x="11641" y="8694"/>
                  <a:pt x="11641" y="8694"/>
                  <a:pt x="11641" y="8694"/>
                </a:cubicBezTo>
                <a:cubicBezTo>
                  <a:pt x="11636" y="8694"/>
                  <a:pt x="11636" y="8704"/>
                  <a:pt x="11636" y="8704"/>
                </a:cubicBezTo>
                <a:cubicBezTo>
                  <a:pt x="11630" y="8704"/>
                  <a:pt x="11630" y="8704"/>
                  <a:pt x="11624" y="8704"/>
                </a:cubicBezTo>
                <a:cubicBezTo>
                  <a:pt x="11624" y="8704"/>
                  <a:pt x="11624" y="8715"/>
                  <a:pt x="11624" y="8715"/>
                </a:cubicBezTo>
                <a:cubicBezTo>
                  <a:pt x="11619" y="8715"/>
                  <a:pt x="11619" y="8715"/>
                  <a:pt x="11619" y="8715"/>
                </a:cubicBezTo>
                <a:cubicBezTo>
                  <a:pt x="11613" y="8715"/>
                  <a:pt x="11607" y="8726"/>
                  <a:pt x="11607" y="8726"/>
                </a:cubicBezTo>
                <a:cubicBezTo>
                  <a:pt x="11602" y="8726"/>
                  <a:pt x="11602" y="8726"/>
                  <a:pt x="11596" y="8737"/>
                </a:cubicBezTo>
                <a:cubicBezTo>
                  <a:pt x="11591" y="8737"/>
                  <a:pt x="11585" y="8737"/>
                  <a:pt x="11585" y="8737"/>
                </a:cubicBezTo>
                <a:cubicBezTo>
                  <a:pt x="11574" y="8747"/>
                  <a:pt x="11585" y="8758"/>
                  <a:pt x="11579" y="8769"/>
                </a:cubicBezTo>
                <a:cubicBezTo>
                  <a:pt x="11579" y="8769"/>
                  <a:pt x="11579" y="8769"/>
                  <a:pt x="11579" y="8769"/>
                </a:cubicBezTo>
                <a:cubicBezTo>
                  <a:pt x="11579" y="8780"/>
                  <a:pt x="11579" y="8780"/>
                  <a:pt x="11579" y="8790"/>
                </a:cubicBezTo>
                <a:cubicBezTo>
                  <a:pt x="11579" y="8790"/>
                  <a:pt x="11579" y="8790"/>
                  <a:pt x="11579" y="8801"/>
                </a:cubicBezTo>
                <a:cubicBezTo>
                  <a:pt x="11579" y="8801"/>
                  <a:pt x="11579" y="8812"/>
                  <a:pt x="11579" y="8823"/>
                </a:cubicBezTo>
                <a:cubicBezTo>
                  <a:pt x="11574" y="8823"/>
                  <a:pt x="11574" y="8833"/>
                  <a:pt x="11579" y="8833"/>
                </a:cubicBezTo>
                <a:cubicBezTo>
                  <a:pt x="11579" y="8833"/>
                  <a:pt x="11585" y="8833"/>
                  <a:pt x="11585" y="8833"/>
                </a:cubicBezTo>
                <a:cubicBezTo>
                  <a:pt x="11591" y="8833"/>
                  <a:pt x="11596" y="8833"/>
                  <a:pt x="11602" y="8823"/>
                </a:cubicBezTo>
                <a:cubicBezTo>
                  <a:pt x="11607" y="8823"/>
                  <a:pt x="11613" y="8823"/>
                  <a:pt x="11619" y="8823"/>
                </a:cubicBezTo>
                <a:cubicBezTo>
                  <a:pt x="11619" y="8823"/>
                  <a:pt x="11630" y="8823"/>
                  <a:pt x="11630" y="8833"/>
                </a:cubicBezTo>
                <a:cubicBezTo>
                  <a:pt x="11630" y="8833"/>
                  <a:pt x="11624" y="8844"/>
                  <a:pt x="11624" y="8844"/>
                </a:cubicBezTo>
                <a:cubicBezTo>
                  <a:pt x="11619" y="8844"/>
                  <a:pt x="11619" y="8844"/>
                  <a:pt x="11619" y="8844"/>
                </a:cubicBezTo>
                <a:cubicBezTo>
                  <a:pt x="11619" y="8855"/>
                  <a:pt x="11607" y="8866"/>
                  <a:pt x="11613" y="8866"/>
                </a:cubicBezTo>
                <a:cubicBezTo>
                  <a:pt x="11613" y="8866"/>
                  <a:pt x="11619" y="8866"/>
                  <a:pt x="11619" y="8876"/>
                </a:cubicBezTo>
                <a:cubicBezTo>
                  <a:pt x="11619" y="8876"/>
                  <a:pt x="11619" y="8876"/>
                  <a:pt x="11619" y="8876"/>
                </a:cubicBezTo>
                <a:cubicBezTo>
                  <a:pt x="11619" y="8887"/>
                  <a:pt x="11619" y="8887"/>
                  <a:pt x="11619" y="8887"/>
                </a:cubicBezTo>
                <a:cubicBezTo>
                  <a:pt x="11619" y="8898"/>
                  <a:pt x="11619" y="8909"/>
                  <a:pt x="11624" y="8909"/>
                </a:cubicBezTo>
                <a:cubicBezTo>
                  <a:pt x="11624" y="8919"/>
                  <a:pt x="11636" y="8909"/>
                  <a:pt x="11636" y="8919"/>
                </a:cubicBezTo>
                <a:cubicBezTo>
                  <a:pt x="11636" y="8930"/>
                  <a:pt x="11630" y="8930"/>
                  <a:pt x="11624" y="8930"/>
                </a:cubicBezTo>
                <a:cubicBezTo>
                  <a:pt x="11624" y="8941"/>
                  <a:pt x="11624" y="8941"/>
                  <a:pt x="11624" y="8941"/>
                </a:cubicBezTo>
                <a:cubicBezTo>
                  <a:pt x="11619" y="8941"/>
                  <a:pt x="11619" y="8941"/>
                  <a:pt x="11619" y="8952"/>
                </a:cubicBezTo>
                <a:cubicBezTo>
                  <a:pt x="11613" y="8952"/>
                  <a:pt x="11619" y="8952"/>
                  <a:pt x="11619" y="8952"/>
                </a:cubicBezTo>
                <a:cubicBezTo>
                  <a:pt x="11619" y="8962"/>
                  <a:pt x="11619" y="8962"/>
                  <a:pt x="11624" y="8973"/>
                </a:cubicBezTo>
                <a:cubicBezTo>
                  <a:pt x="11624" y="8973"/>
                  <a:pt x="11630" y="8973"/>
                  <a:pt x="11636" y="8984"/>
                </a:cubicBezTo>
                <a:cubicBezTo>
                  <a:pt x="11636" y="8984"/>
                  <a:pt x="11636" y="8984"/>
                  <a:pt x="11636" y="8984"/>
                </a:cubicBezTo>
                <a:cubicBezTo>
                  <a:pt x="11636" y="8995"/>
                  <a:pt x="11636" y="8995"/>
                  <a:pt x="11630" y="8995"/>
                </a:cubicBezTo>
                <a:cubicBezTo>
                  <a:pt x="11630" y="8984"/>
                  <a:pt x="11624" y="8995"/>
                  <a:pt x="11619" y="8995"/>
                </a:cubicBezTo>
                <a:cubicBezTo>
                  <a:pt x="11619" y="8995"/>
                  <a:pt x="11613" y="8984"/>
                  <a:pt x="11613" y="8984"/>
                </a:cubicBezTo>
                <a:cubicBezTo>
                  <a:pt x="11613" y="8984"/>
                  <a:pt x="11607" y="8984"/>
                  <a:pt x="11607" y="8984"/>
                </a:cubicBezTo>
                <a:cubicBezTo>
                  <a:pt x="11607" y="8973"/>
                  <a:pt x="11607" y="8973"/>
                  <a:pt x="11607" y="8962"/>
                </a:cubicBezTo>
                <a:cubicBezTo>
                  <a:pt x="11607" y="8962"/>
                  <a:pt x="11607" y="8962"/>
                  <a:pt x="11602" y="8962"/>
                </a:cubicBezTo>
                <a:cubicBezTo>
                  <a:pt x="11602" y="8952"/>
                  <a:pt x="11602" y="8952"/>
                  <a:pt x="11596" y="8952"/>
                </a:cubicBezTo>
                <a:cubicBezTo>
                  <a:pt x="11596" y="8952"/>
                  <a:pt x="11596" y="8952"/>
                  <a:pt x="11596" y="8962"/>
                </a:cubicBezTo>
                <a:cubicBezTo>
                  <a:pt x="11596" y="8962"/>
                  <a:pt x="11596" y="8962"/>
                  <a:pt x="11596" y="8962"/>
                </a:cubicBezTo>
                <a:cubicBezTo>
                  <a:pt x="11602" y="8973"/>
                  <a:pt x="11602" y="8973"/>
                  <a:pt x="11602" y="8973"/>
                </a:cubicBezTo>
                <a:cubicBezTo>
                  <a:pt x="11602" y="8984"/>
                  <a:pt x="11602" y="8995"/>
                  <a:pt x="11596" y="8995"/>
                </a:cubicBezTo>
                <a:cubicBezTo>
                  <a:pt x="11596" y="8995"/>
                  <a:pt x="11596" y="8995"/>
                  <a:pt x="11591" y="8995"/>
                </a:cubicBezTo>
                <a:cubicBezTo>
                  <a:pt x="11591" y="8995"/>
                  <a:pt x="11591" y="8995"/>
                  <a:pt x="11585" y="9005"/>
                </a:cubicBezTo>
                <a:cubicBezTo>
                  <a:pt x="11585" y="9005"/>
                  <a:pt x="11585" y="9005"/>
                  <a:pt x="11585" y="9005"/>
                </a:cubicBezTo>
                <a:cubicBezTo>
                  <a:pt x="11585" y="9016"/>
                  <a:pt x="11585" y="9016"/>
                  <a:pt x="11591" y="9016"/>
                </a:cubicBezTo>
                <a:cubicBezTo>
                  <a:pt x="11591" y="9016"/>
                  <a:pt x="11591" y="9016"/>
                  <a:pt x="11596" y="9016"/>
                </a:cubicBezTo>
                <a:cubicBezTo>
                  <a:pt x="11596" y="9016"/>
                  <a:pt x="11596" y="9016"/>
                  <a:pt x="11602" y="9016"/>
                </a:cubicBezTo>
                <a:cubicBezTo>
                  <a:pt x="11607" y="9016"/>
                  <a:pt x="11613" y="9016"/>
                  <a:pt x="11619" y="9016"/>
                </a:cubicBezTo>
                <a:cubicBezTo>
                  <a:pt x="11619" y="9016"/>
                  <a:pt x="11624" y="9027"/>
                  <a:pt x="11630" y="9027"/>
                </a:cubicBezTo>
                <a:cubicBezTo>
                  <a:pt x="11630" y="9027"/>
                  <a:pt x="11630" y="9038"/>
                  <a:pt x="11636" y="9038"/>
                </a:cubicBezTo>
                <a:cubicBezTo>
                  <a:pt x="11636" y="9038"/>
                  <a:pt x="11636" y="9038"/>
                  <a:pt x="11641" y="9038"/>
                </a:cubicBezTo>
                <a:cubicBezTo>
                  <a:pt x="11641" y="9038"/>
                  <a:pt x="11647" y="9048"/>
                  <a:pt x="11647" y="9048"/>
                </a:cubicBezTo>
                <a:cubicBezTo>
                  <a:pt x="11647" y="9048"/>
                  <a:pt x="11647" y="9048"/>
                  <a:pt x="11647" y="9059"/>
                </a:cubicBezTo>
                <a:cubicBezTo>
                  <a:pt x="11647" y="9059"/>
                  <a:pt x="11647" y="9059"/>
                  <a:pt x="11647" y="9059"/>
                </a:cubicBezTo>
                <a:cubicBezTo>
                  <a:pt x="11652" y="9059"/>
                  <a:pt x="11652" y="9059"/>
                  <a:pt x="11652" y="9070"/>
                </a:cubicBezTo>
                <a:cubicBezTo>
                  <a:pt x="11652" y="9070"/>
                  <a:pt x="11652" y="9070"/>
                  <a:pt x="11652" y="9081"/>
                </a:cubicBezTo>
                <a:cubicBezTo>
                  <a:pt x="11652" y="9081"/>
                  <a:pt x="11647" y="9081"/>
                  <a:pt x="11647" y="9081"/>
                </a:cubicBezTo>
                <a:cubicBezTo>
                  <a:pt x="11647" y="9091"/>
                  <a:pt x="11647" y="9091"/>
                  <a:pt x="11641" y="9091"/>
                </a:cubicBezTo>
                <a:cubicBezTo>
                  <a:pt x="11641" y="9091"/>
                  <a:pt x="11636" y="9091"/>
                  <a:pt x="11636" y="9091"/>
                </a:cubicBezTo>
                <a:cubicBezTo>
                  <a:pt x="11636" y="9102"/>
                  <a:pt x="11636" y="9102"/>
                  <a:pt x="11641" y="9102"/>
                </a:cubicBezTo>
                <a:cubicBezTo>
                  <a:pt x="11641" y="9102"/>
                  <a:pt x="11641" y="9102"/>
                  <a:pt x="11641" y="9113"/>
                </a:cubicBezTo>
                <a:cubicBezTo>
                  <a:pt x="11647" y="9113"/>
                  <a:pt x="11647" y="9113"/>
                  <a:pt x="11647" y="9113"/>
                </a:cubicBezTo>
                <a:cubicBezTo>
                  <a:pt x="11652" y="9124"/>
                  <a:pt x="11647" y="9124"/>
                  <a:pt x="11647" y="9134"/>
                </a:cubicBezTo>
                <a:cubicBezTo>
                  <a:pt x="11647" y="9145"/>
                  <a:pt x="11652" y="9134"/>
                  <a:pt x="11658" y="9134"/>
                </a:cubicBezTo>
                <a:cubicBezTo>
                  <a:pt x="11664" y="9134"/>
                  <a:pt x="11664" y="9145"/>
                  <a:pt x="11669" y="9145"/>
                </a:cubicBezTo>
                <a:cubicBezTo>
                  <a:pt x="11675" y="9156"/>
                  <a:pt x="11675" y="9156"/>
                  <a:pt x="11669" y="9167"/>
                </a:cubicBezTo>
                <a:cubicBezTo>
                  <a:pt x="11669" y="9167"/>
                  <a:pt x="11664" y="9177"/>
                  <a:pt x="11664" y="9177"/>
                </a:cubicBezTo>
                <a:cubicBezTo>
                  <a:pt x="11664" y="9177"/>
                  <a:pt x="11664" y="9177"/>
                  <a:pt x="11658" y="9177"/>
                </a:cubicBezTo>
                <a:cubicBezTo>
                  <a:pt x="11658" y="9167"/>
                  <a:pt x="11647" y="9167"/>
                  <a:pt x="11647" y="9177"/>
                </a:cubicBezTo>
                <a:cubicBezTo>
                  <a:pt x="11647" y="9177"/>
                  <a:pt x="11652" y="9177"/>
                  <a:pt x="11652" y="9177"/>
                </a:cubicBezTo>
                <a:cubicBezTo>
                  <a:pt x="11652" y="9188"/>
                  <a:pt x="11652" y="9188"/>
                  <a:pt x="11652" y="9188"/>
                </a:cubicBezTo>
                <a:cubicBezTo>
                  <a:pt x="11652" y="9188"/>
                  <a:pt x="11652" y="9188"/>
                  <a:pt x="11658" y="9188"/>
                </a:cubicBezTo>
                <a:cubicBezTo>
                  <a:pt x="11658" y="9188"/>
                  <a:pt x="11664" y="9188"/>
                  <a:pt x="11664" y="9188"/>
                </a:cubicBezTo>
                <a:cubicBezTo>
                  <a:pt x="11669" y="9188"/>
                  <a:pt x="11669" y="9188"/>
                  <a:pt x="11675" y="9188"/>
                </a:cubicBezTo>
                <a:cubicBezTo>
                  <a:pt x="11675" y="9188"/>
                  <a:pt x="11675" y="9188"/>
                  <a:pt x="11681" y="9188"/>
                </a:cubicBezTo>
                <a:cubicBezTo>
                  <a:pt x="11681" y="9188"/>
                  <a:pt x="11681" y="9188"/>
                  <a:pt x="11686" y="9188"/>
                </a:cubicBezTo>
                <a:cubicBezTo>
                  <a:pt x="11686" y="9188"/>
                  <a:pt x="11692" y="9188"/>
                  <a:pt x="11692" y="9188"/>
                </a:cubicBezTo>
                <a:cubicBezTo>
                  <a:pt x="11697" y="9177"/>
                  <a:pt x="11697" y="9188"/>
                  <a:pt x="11703" y="9188"/>
                </a:cubicBezTo>
                <a:cubicBezTo>
                  <a:pt x="11709" y="9188"/>
                  <a:pt x="11714" y="9177"/>
                  <a:pt x="11714" y="9188"/>
                </a:cubicBezTo>
                <a:cubicBezTo>
                  <a:pt x="11709" y="9199"/>
                  <a:pt x="11709" y="9199"/>
                  <a:pt x="11709" y="9199"/>
                </a:cubicBezTo>
                <a:cubicBezTo>
                  <a:pt x="11703" y="9199"/>
                  <a:pt x="11703" y="9199"/>
                  <a:pt x="11703" y="9210"/>
                </a:cubicBezTo>
                <a:cubicBezTo>
                  <a:pt x="11697" y="9210"/>
                  <a:pt x="11692" y="9210"/>
                  <a:pt x="11686" y="9210"/>
                </a:cubicBezTo>
                <a:cubicBezTo>
                  <a:pt x="11681" y="9210"/>
                  <a:pt x="11681" y="9220"/>
                  <a:pt x="11675" y="9220"/>
                </a:cubicBezTo>
                <a:cubicBezTo>
                  <a:pt x="11669" y="9220"/>
                  <a:pt x="11664" y="9220"/>
                  <a:pt x="11664" y="9231"/>
                </a:cubicBezTo>
                <a:cubicBezTo>
                  <a:pt x="11658" y="9231"/>
                  <a:pt x="11669" y="9231"/>
                  <a:pt x="11669" y="9231"/>
                </a:cubicBezTo>
                <a:cubicBezTo>
                  <a:pt x="11675" y="9231"/>
                  <a:pt x="11675" y="9231"/>
                  <a:pt x="11681" y="9231"/>
                </a:cubicBezTo>
                <a:cubicBezTo>
                  <a:pt x="11681" y="9231"/>
                  <a:pt x="11681" y="9231"/>
                  <a:pt x="11686" y="9220"/>
                </a:cubicBezTo>
                <a:cubicBezTo>
                  <a:pt x="11686" y="9220"/>
                  <a:pt x="11686" y="9220"/>
                  <a:pt x="11686" y="9220"/>
                </a:cubicBezTo>
                <a:cubicBezTo>
                  <a:pt x="11692" y="9220"/>
                  <a:pt x="11697" y="9220"/>
                  <a:pt x="11697" y="9220"/>
                </a:cubicBezTo>
                <a:cubicBezTo>
                  <a:pt x="11697" y="9220"/>
                  <a:pt x="11697" y="9220"/>
                  <a:pt x="11697" y="9231"/>
                </a:cubicBezTo>
                <a:cubicBezTo>
                  <a:pt x="11697" y="9231"/>
                  <a:pt x="11697" y="9231"/>
                  <a:pt x="11697" y="9231"/>
                </a:cubicBezTo>
                <a:cubicBezTo>
                  <a:pt x="11697" y="9231"/>
                  <a:pt x="11697" y="9231"/>
                  <a:pt x="11697" y="9231"/>
                </a:cubicBezTo>
                <a:cubicBezTo>
                  <a:pt x="11697" y="9242"/>
                  <a:pt x="11703" y="9231"/>
                  <a:pt x="11697" y="9242"/>
                </a:cubicBezTo>
                <a:cubicBezTo>
                  <a:pt x="11697" y="9242"/>
                  <a:pt x="11697" y="9242"/>
                  <a:pt x="11697" y="9253"/>
                </a:cubicBezTo>
                <a:cubicBezTo>
                  <a:pt x="11703" y="9253"/>
                  <a:pt x="11703" y="9242"/>
                  <a:pt x="11709" y="9231"/>
                </a:cubicBezTo>
                <a:cubicBezTo>
                  <a:pt x="11714" y="9220"/>
                  <a:pt x="11714" y="9220"/>
                  <a:pt x="11720" y="9220"/>
                </a:cubicBezTo>
                <a:cubicBezTo>
                  <a:pt x="11726" y="9210"/>
                  <a:pt x="11726" y="9210"/>
                  <a:pt x="11731" y="9210"/>
                </a:cubicBezTo>
                <a:cubicBezTo>
                  <a:pt x="11737" y="9210"/>
                  <a:pt x="11737" y="9220"/>
                  <a:pt x="11737" y="9220"/>
                </a:cubicBezTo>
                <a:cubicBezTo>
                  <a:pt x="11737" y="9220"/>
                  <a:pt x="11737" y="9231"/>
                  <a:pt x="11742" y="9231"/>
                </a:cubicBezTo>
                <a:cubicBezTo>
                  <a:pt x="11742" y="9231"/>
                  <a:pt x="11748" y="9231"/>
                  <a:pt x="11748" y="9231"/>
                </a:cubicBezTo>
                <a:cubicBezTo>
                  <a:pt x="11754" y="9242"/>
                  <a:pt x="11754" y="9242"/>
                  <a:pt x="11754" y="9231"/>
                </a:cubicBezTo>
                <a:cubicBezTo>
                  <a:pt x="11759" y="9231"/>
                  <a:pt x="11759" y="9231"/>
                  <a:pt x="11759" y="9242"/>
                </a:cubicBezTo>
                <a:cubicBezTo>
                  <a:pt x="11765" y="9242"/>
                  <a:pt x="11765" y="9242"/>
                  <a:pt x="11765" y="9253"/>
                </a:cubicBezTo>
                <a:cubicBezTo>
                  <a:pt x="11765" y="9253"/>
                  <a:pt x="11765" y="9253"/>
                  <a:pt x="11771" y="9263"/>
                </a:cubicBezTo>
                <a:cubicBezTo>
                  <a:pt x="11771" y="9263"/>
                  <a:pt x="11771" y="9274"/>
                  <a:pt x="11776" y="9274"/>
                </a:cubicBezTo>
                <a:cubicBezTo>
                  <a:pt x="11776" y="9285"/>
                  <a:pt x="11776" y="9285"/>
                  <a:pt x="11776" y="9285"/>
                </a:cubicBezTo>
                <a:cubicBezTo>
                  <a:pt x="11776" y="9285"/>
                  <a:pt x="11776" y="9285"/>
                  <a:pt x="11782" y="9296"/>
                </a:cubicBezTo>
                <a:cubicBezTo>
                  <a:pt x="11782" y="9296"/>
                  <a:pt x="11782" y="9296"/>
                  <a:pt x="11787" y="9296"/>
                </a:cubicBezTo>
                <a:cubicBezTo>
                  <a:pt x="11793" y="9285"/>
                  <a:pt x="11793" y="9296"/>
                  <a:pt x="11799" y="9296"/>
                </a:cubicBezTo>
                <a:cubicBezTo>
                  <a:pt x="11799" y="9296"/>
                  <a:pt x="11804" y="9296"/>
                  <a:pt x="11804" y="9296"/>
                </a:cubicBezTo>
                <a:cubicBezTo>
                  <a:pt x="11804" y="9306"/>
                  <a:pt x="11804" y="9306"/>
                  <a:pt x="11810" y="9306"/>
                </a:cubicBezTo>
                <a:cubicBezTo>
                  <a:pt x="11810" y="9306"/>
                  <a:pt x="11810" y="9306"/>
                  <a:pt x="11816" y="9306"/>
                </a:cubicBezTo>
                <a:cubicBezTo>
                  <a:pt x="11816" y="9306"/>
                  <a:pt x="11816" y="9306"/>
                  <a:pt x="11821" y="9306"/>
                </a:cubicBezTo>
                <a:cubicBezTo>
                  <a:pt x="11821" y="9296"/>
                  <a:pt x="11827" y="9306"/>
                  <a:pt x="11832" y="9296"/>
                </a:cubicBezTo>
                <a:cubicBezTo>
                  <a:pt x="11838" y="9296"/>
                  <a:pt x="11838" y="9285"/>
                  <a:pt x="11844" y="9285"/>
                </a:cubicBezTo>
                <a:cubicBezTo>
                  <a:pt x="11844" y="9296"/>
                  <a:pt x="11844" y="9296"/>
                  <a:pt x="11849" y="9296"/>
                </a:cubicBezTo>
                <a:cubicBezTo>
                  <a:pt x="11849" y="9296"/>
                  <a:pt x="11849" y="9296"/>
                  <a:pt x="11855" y="9296"/>
                </a:cubicBezTo>
                <a:cubicBezTo>
                  <a:pt x="11855" y="9296"/>
                  <a:pt x="11855" y="9296"/>
                  <a:pt x="11855" y="9285"/>
                </a:cubicBezTo>
                <a:cubicBezTo>
                  <a:pt x="11855" y="9285"/>
                  <a:pt x="11861" y="9285"/>
                  <a:pt x="11861" y="9274"/>
                </a:cubicBezTo>
                <a:cubicBezTo>
                  <a:pt x="11861" y="9274"/>
                  <a:pt x="11861" y="9253"/>
                  <a:pt x="11861" y="9253"/>
                </a:cubicBezTo>
                <a:cubicBezTo>
                  <a:pt x="11861" y="9242"/>
                  <a:pt x="11861" y="9231"/>
                  <a:pt x="11866" y="9220"/>
                </a:cubicBezTo>
                <a:cubicBezTo>
                  <a:pt x="11866" y="9220"/>
                  <a:pt x="11866" y="9210"/>
                  <a:pt x="11866" y="9210"/>
                </a:cubicBezTo>
                <a:cubicBezTo>
                  <a:pt x="11872" y="9199"/>
                  <a:pt x="11877" y="9210"/>
                  <a:pt x="11877" y="9210"/>
                </a:cubicBezTo>
                <a:cubicBezTo>
                  <a:pt x="11883" y="9210"/>
                  <a:pt x="11889" y="9210"/>
                  <a:pt x="11900" y="9210"/>
                </a:cubicBezTo>
                <a:cubicBezTo>
                  <a:pt x="11900" y="9210"/>
                  <a:pt x="11906" y="9220"/>
                  <a:pt x="11911" y="9220"/>
                </a:cubicBezTo>
                <a:cubicBezTo>
                  <a:pt x="11917" y="9220"/>
                  <a:pt x="11917" y="9220"/>
                  <a:pt x="11922" y="9231"/>
                </a:cubicBezTo>
                <a:cubicBezTo>
                  <a:pt x="11928" y="9242"/>
                  <a:pt x="11934" y="9242"/>
                  <a:pt x="11934" y="9242"/>
                </a:cubicBezTo>
                <a:cubicBezTo>
                  <a:pt x="11939" y="9242"/>
                  <a:pt x="11939" y="9242"/>
                  <a:pt x="11939" y="9253"/>
                </a:cubicBezTo>
                <a:cubicBezTo>
                  <a:pt x="11945" y="9253"/>
                  <a:pt x="11945" y="9253"/>
                  <a:pt x="11945" y="9253"/>
                </a:cubicBezTo>
                <a:cubicBezTo>
                  <a:pt x="11951" y="9263"/>
                  <a:pt x="11956" y="9263"/>
                  <a:pt x="11956" y="9263"/>
                </a:cubicBezTo>
                <a:cubicBezTo>
                  <a:pt x="11962" y="9274"/>
                  <a:pt x="11967" y="9274"/>
                  <a:pt x="11967" y="9285"/>
                </a:cubicBezTo>
                <a:cubicBezTo>
                  <a:pt x="11973" y="9285"/>
                  <a:pt x="11973" y="9296"/>
                  <a:pt x="11979" y="9296"/>
                </a:cubicBezTo>
                <a:cubicBezTo>
                  <a:pt x="11984" y="9317"/>
                  <a:pt x="11996" y="9317"/>
                  <a:pt x="12007" y="9317"/>
                </a:cubicBezTo>
                <a:cubicBezTo>
                  <a:pt x="12013" y="9317"/>
                  <a:pt x="12013" y="9306"/>
                  <a:pt x="12018" y="9306"/>
                </a:cubicBezTo>
                <a:cubicBezTo>
                  <a:pt x="12024" y="9306"/>
                  <a:pt x="12029" y="9306"/>
                  <a:pt x="12035" y="9306"/>
                </a:cubicBezTo>
                <a:cubicBezTo>
                  <a:pt x="12046" y="9306"/>
                  <a:pt x="12058" y="9306"/>
                  <a:pt x="12069" y="9306"/>
                </a:cubicBezTo>
                <a:cubicBezTo>
                  <a:pt x="12074" y="9306"/>
                  <a:pt x="12080" y="9296"/>
                  <a:pt x="12086" y="9285"/>
                </a:cubicBezTo>
                <a:cubicBezTo>
                  <a:pt x="12086" y="9274"/>
                  <a:pt x="12091" y="9274"/>
                  <a:pt x="12091" y="9263"/>
                </a:cubicBezTo>
                <a:cubicBezTo>
                  <a:pt x="12097" y="9263"/>
                  <a:pt x="12103" y="9253"/>
                  <a:pt x="12108" y="9242"/>
                </a:cubicBezTo>
                <a:cubicBezTo>
                  <a:pt x="12108" y="9242"/>
                  <a:pt x="12114" y="9231"/>
                  <a:pt x="12119" y="9231"/>
                </a:cubicBezTo>
                <a:cubicBezTo>
                  <a:pt x="12125" y="9220"/>
                  <a:pt x="12131" y="9220"/>
                  <a:pt x="12131" y="9220"/>
                </a:cubicBezTo>
                <a:cubicBezTo>
                  <a:pt x="12136" y="9220"/>
                  <a:pt x="12142" y="9231"/>
                  <a:pt x="12142" y="9231"/>
                </a:cubicBezTo>
                <a:cubicBezTo>
                  <a:pt x="12148" y="9231"/>
                  <a:pt x="12148" y="9231"/>
                  <a:pt x="12153" y="9231"/>
                </a:cubicBezTo>
                <a:cubicBezTo>
                  <a:pt x="12153" y="9231"/>
                  <a:pt x="12153" y="9242"/>
                  <a:pt x="12159" y="9242"/>
                </a:cubicBezTo>
                <a:cubicBezTo>
                  <a:pt x="12159" y="9242"/>
                  <a:pt x="12159" y="9242"/>
                  <a:pt x="12164" y="9242"/>
                </a:cubicBezTo>
                <a:cubicBezTo>
                  <a:pt x="12164" y="9242"/>
                  <a:pt x="12164" y="9253"/>
                  <a:pt x="12170" y="9253"/>
                </a:cubicBezTo>
                <a:cubicBezTo>
                  <a:pt x="12170" y="9253"/>
                  <a:pt x="12181" y="9253"/>
                  <a:pt x="12181" y="9242"/>
                </a:cubicBezTo>
                <a:cubicBezTo>
                  <a:pt x="12181" y="9242"/>
                  <a:pt x="12187" y="9231"/>
                  <a:pt x="12187" y="9231"/>
                </a:cubicBezTo>
                <a:cubicBezTo>
                  <a:pt x="12187" y="9231"/>
                  <a:pt x="12193" y="9231"/>
                  <a:pt x="12193" y="9231"/>
                </a:cubicBezTo>
                <a:cubicBezTo>
                  <a:pt x="12198" y="9220"/>
                  <a:pt x="12198" y="9220"/>
                  <a:pt x="12204" y="9210"/>
                </a:cubicBezTo>
                <a:cubicBezTo>
                  <a:pt x="12204" y="9210"/>
                  <a:pt x="12209" y="9199"/>
                  <a:pt x="12209" y="9199"/>
                </a:cubicBezTo>
                <a:cubicBezTo>
                  <a:pt x="12215" y="9199"/>
                  <a:pt x="12215" y="9210"/>
                  <a:pt x="12215" y="9210"/>
                </a:cubicBezTo>
                <a:cubicBezTo>
                  <a:pt x="12215" y="9210"/>
                  <a:pt x="12221" y="9210"/>
                  <a:pt x="12221" y="9210"/>
                </a:cubicBezTo>
                <a:cubicBezTo>
                  <a:pt x="12226" y="9220"/>
                  <a:pt x="12221" y="9220"/>
                  <a:pt x="12221" y="9231"/>
                </a:cubicBezTo>
                <a:cubicBezTo>
                  <a:pt x="12221" y="9231"/>
                  <a:pt x="12221" y="9231"/>
                  <a:pt x="12215" y="9242"/>
                </a:cubicBezTo>
                <a:cubicBezTo>
                  <a:pt x="12215" y="9242"/>
                  <a:pt x="12215" y="9242"/>
                  <a:pt x="12215" y="9253"/>
                </a:cubicBezTo>
                <a:cubicBezTo>
                  <a:pt x="12215" y="9253"/>
                  <a:pt x="12209" y="9263"/>
                  <a:pt x="12209" y="9263"/>
                </a:cubicBezTo>
                <a:cubicBezTo>
                  <a:pt x="12209" y="9263"/>
                  <a:pt x="12209" y="9274"/>
                  <a:pt x="12204" y="9274"/>
                </a:cubicBezTo>
                <a:cubicBezTo>
                  <a:pt x="12204" y="9274"/>
                  <a:pt x="12204" y="9274"/>
                  <a:pt x="12198" y="9285"/>
                </a:cubicBezTo>
                <a:cubicBezTo>
                  <a:pt x="12198" y="9296"/>
                  <a:pt x="12198" y="9296"/>
                  <a:pt x="12204" y="9306"/>
                </a:cubicBezTo>
                <a:cubicBezTo>
                  <a:pt x="12204" y="9317"/>
                  <a:pt x="12209" y="9317"/>
                  <a:pt x="12209" y="9328"/>
                </a:cubicBezTo>
                <a:cubicBezTo>
                  <a:pt x="12209" y="9339"/>
                  <a:pt x="12209" y="9339"/>
                  <a:pt x="12204" y="9339"/>
                </a:cubicBezTo>
                <a:cubicBezTo>
                  <a:pt x="12198" y="9349"/>
                  <a:pt x="12198" y="9360"/>
                  <a:pt x="12198" y="9371"/>
                </a:cubicBezTo>
                <a:cubicBezTo>
                  <a:pt x="12198" y="9371"/>
                  <a:pt x="12198" y="9371"/>
                  <a:pt x="12198" y="9381"/>
                </a:cubicBezTo>
                <a:cubicBezTo>
                  <a:pt x="12198" y="9381"/>
                  <a:pt x="12193" y="9381"/>
                  <a:pt x="12198" y="9392"/>
                </a:cubicBezTo>
                <a:cubicBezTo>
                  <a:pt x="12198" y="9392"/>
                  <a:pt x="12198" y="9403"/>
                  <a:pt x="12204" y="9403"/>
                </a:cubicBezTo>
                <a:cubicBezTo>
                  <a:pt x="12209" y="9414"/>
                  <a:pt x="12204" y="9435"/>
                  <a:pt x="12204" y="9446"/>
                </a:cubicBezTo>
                <a:cubicBezTo>
                  <a:pt x="12204" y="9457"/>
                  <a:pt x="12204" y="9467"/>
                  <a:pt x="12204" y="9478"/>
                </a:cubicBezTo>
                <a:cubicBezTo>
                  <a:pt x="12204" y="9489"/>
                  <a:pt x="12204" y="9489"/>
                  <a:pt x="12204" y="9500"/>
                </a:cubicBezTo>
                <a:cubicBezTo>
                  <a:pt x="12209" y="9510"/>
                  <a:pt x="12209" y="9521"/>
                  <a:pt x="12209" y="9521"/>
                </a:cubicBezTo>
                <a:cubicBezTo>
                  <a:pt x="12209" y="9532"/>
                  <a:pt x="12204" y="9543"/>
                  <a:pt x="12198" y="9543"/>
                </a:cubicBezTo>
                <a:cubicBezTo>
                  <a:pt x="12198" y="9553"/>
                  <a:pt x="12193" y="9553"/>
                  <a:pt x="12193" y="9564"/>
                </a:cubicBezTo>
                <a:cubicBezTo>
                  <a:pt x="12193" y="9564"/>
                  <a:pt x="12187" y="9575"/>
                  <a:pt x="12187" y="9586"/>
                </a:cubicBezTo>
                <a:cubicBezTo>
                  <a:pt x="12187" y="9586"/>
                  <a:pt x="12187" y="9607"/>
                  <a:pt x="12187" y="9607"/>
                </a:cubicBezTo>
                <a:cubicBezTo>
                  <a:pt x="12181" y="9607"/>
                  <a:pt x="12181" y="9618"/>
                  <a:pt x="12181" y="9618"/>
                </a:cubicBezTo>
                <a:cubicBezTo>
                  <a:pt x="12181" y="9629"/>
                  <a:pt x="12181" y="9629"/>
                  <a:pt x="12176" y="9629"/>
                </a:cubicBezTo>
                <a:cubicBezTo>
                  <a:pt x="12176" y="9639"/>
                  <a:pt x="12176" y="9639"/>
                  <a:pt x="12176" y="9639"/>
                </a:cubicBezTo>
                <a:cubicBezTo>
                  <a:pt x="12170" y="9650"/>
                  <a:pt x="12170" y="9650"/>
                  <a:pt x="12170" y="9650"/>
                </a:cubicBezTo>
                <a:cubicBezTo>
                  <a:pt x="12170" y="9661"/>
                  <a:pt x="12170" y="9661"/>
                  <a:pt x="12170" y="9661"/>
                </a:cubicBezTo>
                <a:cubicBezTo>
                  <a:pt x="12170" y="9672"/>
                  <a:pt x="12170" y="9672"/>
                  <a:pt x="12164" y="9682"/>
                </a:cubicBezTo>
                <a:cubicBezTo>
                  <a:pt x="12164" y="9682"/>
                  <a:pt x="12164" y="9682"/>
                  <a:pt x="12164" y="9693"/>
                </a:cubicBezTo>
                <a:cubicBezTo>
                  <a:pt x="12159" y="9693"/>
                  <a:pt x="12159" y="9693"/>
                  <a:pt x="12159" y="9704"/>
                </a:cubicBezTo>
                <a:cubicBezTo>
                  <a:pt x="12159" y="9715"/>
                  <a:pt x="12159" y="9715"/>
                  <a:pt x="12153" y="9725"/>
                </a:cubicBezTo>
                <a:cubicBezTo>
                  <a:pt x="12153" y="9725"/>
                  <a:pt x="12153" y="9736"/>
                  <a:pt x="12153" y="9747"/>
                </a:cubicBezTo>
                <a:cubicBezTo>
                  <a:pt x="12153" y="9747"/>
                  <a:pt x="12153" y="9758"/>
                  <a:pt x="12148" y="9768"/>
                </a:cubicBezTo>
                <a:cubicBezTo>
                  <a:pt x="12148" y="9768"/>
                  <a:pt x="12148" y="9768"/>
                  <a:pt x="12148" y="9779"/>
                </a:cubicBezTo>
                <a:cubicBezTo>
                  <a:pt x="12148" y="9779"/>
                  <a:pt x="12148" y="9790"/>
                  <a:pt x="12148" y="9790"/>
                </a:cubicBezTo>
                <a:cubicBezTo>
                  <a:pt x="12142" y="9801"/>
                  <a:pt x="12142" y="9801"/>
                  <a:pt x="12142" y="9811"/>
                </a:cubicBezTo>
                <a:cubicBezTo>
                  <a:pt x="12136" y="9822"/>
                  <a:pt x="12142" y="9822"/>
                  <a:pt x="12136" y="9833"/>
                </a:cubicBezTo>
                <a:cubicBezTo>
                  <a:pt x="12136" y="9844"/>
                  <a:pt x="12131" y="9844"/>
                  <a:pt x="12131" y="9854"/>
                </a:cubicBezTo>
                <a:cubicBezTo>
                  <a:pt x="12131" y="9865"/>
                  <a:pt x="12131" y="9876"/>
                  <a:pt x="12131" y="9876"/>
                </a:cubicBezTo>
                <a:cubicBezTo>
                  <a:pt x="12125" y="9887"/>
                  <a:pt x="12119" y="9908"/>
                  <a:pt x="12119" y="9919"/>
                </a:cubicBezTo>
                <a:cubicBezTo>
                  <a:pt x="12114" y="9930"/>
                  <a:pt x="12114" y="9930"/>
                  <a:pt x="12108" y="9940"/>
                </a:cubicBezTo>
                <a:cubicBezTo>
                  <a:pt x="12108" y="9940"/>
                  <a:pt x="12108" y="9951"/>
                  <a:pt x="12103" y="9951"/>
                </a:cubicBezTo>
                <a:cubicBezTo>
                  <a:pt x="12097" y="9962"/>
                  <a:pt x="12091" y="9973"/>
                  <a:pt x="12086" y="9973"/>
                </a:cubicBezTo>
                <a:cubicBezTo>
                  <a:pt x="12080" y="9983"/>
                  <a:pt x="12080" y="9983"/>
                  <a:pt x="12074" y="9983"/>
                </a:cubicBezTo>
                <a:cubicBezTo>
                  <a:pt x="12074" y="9983"/>
                  <a:pt x="12074" y="9983"/>
                  <a:pt x="12069" y="9983"/>
                </a:cubicBezTo>
                <a:cubicBezTo>
                  <a:pt x="12069" y="9994"/>
                  <a:pt x="12069" y="9994"/>
                  <a:pt x="12069" y="9994"/>
                </a:cubicBezTo>
                <a:cubicBezTo>
                  <a:pt x="12058" y="9994"/>
                  <a:pt x="12052" y="10005"/>
                  <a:pt x="12046" y="9994"/>
                </a:cubicBezTo>
                <a:cubicBezTo>
                  <a:pt x="12041" y="9994"/>
                  <a:pt x="12035" y="9983"/>
                  <a:pt x="12029" y="9983"/>
                </a:cubicBezTo>
                <a:cubicBezTo>
                  <a:pt x="12024" y="9983"/>
                  <a:pt x="12007" y="9983"/>
                  <a:pt x="12007" y="10005"/>
                </a:cubicBezTo>
                <a:cubicBezTo>
                  <a:pt x="12013" y="10005"/>
                  <a:pt x="12018" y="9994"/>
                  <a:pt x="12024" y="9983"/>
                </a:cubicBezTo>
                <a:cubicBezTo>
                  <a:pt x="12029" y="9983"/>
                  <a:pt x="12035" y="9994"/>
                  <a:pt x="12041" y="9994"/>
                </a:cubicBezTo>
                <a:cubicBezTo>
                  <a:pt x="12041" y="10005"/>
                  <a:pt x="12035" y="10005"/>
                  <a:pt x="12029" y="10005"/>
                </a:cubicBezTo>
                <a:cubicBezTo>
                  <a:pt x="12024" y="10005"/>
                  <a:pt x="12024" y="10005"/>
                  <a:pt x="12018" y="10005"/>
                </a:cubicBezTo>
                <a:cubicBezTo>
                  <a:pt x="12013" y="10005"/>
                  <a:pt x="11996" y="10005"/>
                  <a:pt x="11990" y="10005"/>
                </a:cubicBezTo>
                <a:cubicBezTo>
                  <a:pt x="11984" y="10005"/>
                  <a:pt x="11984" y="9994"/>
                  <a:pt x="11979" y="9983"/>
                </a:cubicBezTo>
                <a:cubicBezTo>
                  <a:pt x="11973" y="9973"/>
                  <a:pt x="11967" y="9973"/>
                  <a:pt x="11962" y="9962"/>
                </a:cubicBezTo>
                <a:cubicBezTo>
                  <a:pt x="11956" y="9951"/>
                  <a:pt x="11951" y="9940"/>
                  <a:pt x="11945" y="9940"/>
                </a:cubicBezTo>
                <a:cubicBezTo>
                  <a:pt x="11934" y="9951"/>
                  <a:pt x="11928" y="9962"/>
                  <a:pt x="11922" y="9951"/>
                </a:cubicBezTo>
                <a:cubicBezTo>
                  <a:pt x="11917" y="9940"/>
                  <a:pt x="11917" y="9940"/>
                  <a:pt x="11911" y="9940"/>
                </a:cubicBezTo>
                <a:cubicBezTo>
                  <a:pt x="11906" y="9940"/>
                  <a:pt x="11900" y="9940"/>
                  <a:pt x="11894" y="9940"/>
                </a:cubicBezTo>
                <a:cubicBezTo>
                  <a:pt x="11889" y="9930"/>
                  <a:pt x="11883" y="9930"/>
                  <a:pt x="11877" y="9940"/>
                </a:cubicBezTo>
                <a:cubicBezTo>
                  <a:pt x="11866" y="9940"/>
                  <a:pt x="11861" y="9951"/>
                  <a:pt x="11855" y="9951"/>
                </a:cubicBezTo>
                <a:cubicBezTo>
                  <a:pt x="11849" y="9962"/>
                  <a:pt x="11844" y="9973"/>
                  <a:pt x="11838" y="9973"/>
                </a:cubicBezTo>
                <a:cubicBezTo>
                  <a:pt x="11827" y="9983"/>
                  <a:pt x="11821" y="9983"/>
                  <a:pt x="11816" y="9994"/>
                </a:cubicBezTo>
                <a:cubicBezTo>
                  <a:pt x="11804" y="10005"/>
                  <a:pt x="11799" y="10016"/>
                  <a:pt x="11793" y="10016"/>
                </a:cubicBezTo>
                <a:cubicBezTo>
                  <a:pt x="11782" y="10026"/>
                  <a:pt x="11776" y="10037"/>
                  <a:pt x="11771" y="10037"/>
                </a:cubicBezTo>
                <a:cubicBezTo>
                  <a:pt x="11759" y="10037"/>
                  <a:pt x="11754" y="10026"/>
                  <a:pt x="11748" y="10016"/>
                </a:cubicBezTo>
                <a:cubicBezTo>
                  <a:pt x="11737" y="10005"/>
                  <a:pt x="11731" y="10005"/>
                  <a:pt x="11720" y="10005"/>
                </a:cubicBezTo>
                <a:cubicBezTo>
                  <a:pt x="11714" y="10005"/>
                  <a:pt x="11703" y="10005"/>
                  <a:pt x="11697" y="10005"/>
                </a:cubicBezTo>
                <a:cubicBezTo>
                  <a:pt x="11692" y="10005"/>
                  <a:pt x="11686" y="9994"/>
                  <a:pt x="11686" y="9994"/>
                </a:cubicBezTo>
                <a:cubicBezTo>
                  <a:pt x="11681" y="9994"/>
                  <a:pt x="11675" y="9994"/>
                  <a:pt x="11675" y="9983"/>
                </a:cubicBezTo>
                <a:cubicBezTo>
                  <a:pt x="11658" y="9973"/>
                  <a:pt x="11641" y="9962"/>
                  <a:pt x="11630" y="9951"/>
                </a:cubicBezTo>
                <a:cubicBezTo>
                  <a:pt x="11619" y="9951"/>
                  <a:pt x="11613" y="9951"/>
                  <a:pt x="11602" y="9951"/>
                </a:cubicBezTo>
                <a:cubicBezTo>
                  <a:pt x="11596" y="9940"/>
                  <a:pt x="11585" y="9930"/>
                  <a:pt x="11579" y="9930"/>
                </a:cubicBezTo>
                <a:cubicBezTo>
                  <a:pt x="11568" y="9930"/>
                  <a:pt x="11562" y="9930"/>
                  <a:pt x="11551" y="9930"/>
                </a:cubicBezTo>
                <a:cubicBezTo>
                  <a:pt x="11546" y="9940"/>
                  <a:pt x="11534" y="9951"/>
                  <a:pt x="11529" y="9951"/>
                </a:cubicBezTo>
                <a:cubicBezTo>
                  <a:pt x="11523" y="9940"/>
                  <a:pt x="11517" y="9940"/>
                  <a:pt x="11517" y="9930"/>
                </a:cubicBezTo>
                <a:cubicBezTo>
                  <a:pt x="11512" y="9930"/>
                  <a:pt x="11512" y="9919"/>
                  <a:pt x="11512" y="9919"/>
                </a:cubicBezTo>
                <a:cubicBezTo>
                  <a:pt x="11512" y="9908"/>
                  <a:pt x="11512" y="9897"/>
                  <a:pt x="11512" y="9897"/>
                </a:cubicBezTo>
                <a:cubicBezTo>
                  <a:pt x="11506" y="9876"/>
                  <a:pt x="11489" y="9876"/>
                  <a:pt x="11478" y="9876"/>
                </a:cubicBezTo>
                <a:cubicBezTo>
                  <a:pt x="11478" y="9876"/>
                  <a:pt x="11472" y="9876"/>
                  <a:pt x="11467" y="9876"/>
                </a:cubicBezTo>
                <a:cubicBezTo>
                  <a:pt x="11461" y="9876"/>
                  <a:pt x="11455" y="9876"/>
                  <a:pt x="11455" y="9876"/>
                </a:cubicBezTo>
                <a:cubicBezTo>
                  <a:pt x="11444" y="9865"/>
                  <a:pt x="11439" y="9854"/>
                  <a:pt x="11433" y="9854"/>
                </a:cubicBezTo>
                <a:cubicBezTo>
                  <a:pt x="11427" y="9854"/>
                  <a:pt x="11422" y="9854"/>
                  <a:pt x="11416" y="9854"/>
                </a:cubicBezTo>
                <a:cubicBezTo>
                  <a:pt x="11416" y="9854"/>
                  <a:pt x="11410" y="9844"/>
                  <a:pt x="11405" y="9844"/>
                </a:cubicBezTo>
                <a:cubicBezTo>
                  <a:pt x="11394" y="9844"/>
                  <a:pt x="11388" y="9844"/>
                  <a:pt x="11382" y="9822"/>
                </a:cubicBezTo>
                <a:cubicBezTo>
                  <a:pt x="11382" y="9811"/>
                  <a:pt x="11388" y="9790"/>
                  <a:pt x="11382" y="9790"/>
                </a:cubicBezTo>
                <a:cubicBezTo>
                  <a:pt x="11377" y="9779"/>
                  <a:pt x="11371" y="9779"/>
                  <a:pt x="11371" y="9779"/>
                </a:cubicBezTo>
                <a:cubicBezTo>
                  <a:pt x="11365" y="9779"/>
                  <a:pt x="11360" y="9779"/>
                  <a:pt x="11360" y="9768"/>
                </a:cubicBezTo>
                <a:cubicBezTo>
                  <a:pt x="11354" y="9768"/>
                  <a:pt x="11349" y="9768"/>
                  <a:pt x="11343" y="9768"/>
                </a:cubicBezTo>
                <a:cubicBezTo>
                  <a:pt x="11337" y="9768"/>
                  <a:pt x="11337" y="9758"/>
                  <a:pt x="11332" y="9758"/>
                </a:cubicBezTo>
                <a:cubicBezTo>
                  <a:pt x="11315" y="9747"/>
                  <a:pt x="11298" y="9758"/>
                  <a:pt x="11281" y="9768"/>
                </a:cubicBezTo>
                <a:cubicBezTo>
                  <a:pt x="11264" y="9779"/>
                  <a:pt x="11247" y="9779"/>
                  <a:pt x="11230" y="9790"/>
                </a:cubicBezTo>
                <a:cubicBezTo>
                  <a:pt x="11214" y="9801"/>
                  <a:pt x="11208" y="9833"/>
                  <a:pt x="11197" y="9854"/>
                </a:cubicBezTo>
                <a:cubicBezTo>
                  <a:pt x="11185" y="9876"/>
                  <a:pt x="11174" y="9897"/>
                  <a:pt x="11180" y="9940"/>
                </a:cubicBezTo>
                <a:cubicBezTo>
                  <a:pt x="11185" y="9973"/>
                  <a:pt x="11197" y="9994"/>
                  <a:pt x="11191" y="10026"/>
                </a:cubicBezTo>
                <a:cubicBezTo>
                  <a:pt x="11185" y="10037"/>
                  <a:pt x="11185" y="10048"/>
                  <a:pt x="11174" y="10059"/>
                </a:cubicBezTo>
                <a:cubicBezTo>
                  <a:pt x="11169" y="10069"/>
                  <a:pt x="11163" y="10080"/>
                  <a:pt x="11157" y="10091"/>
                </a:cubicBezTo>
                <a:cubicBezTo>
                  <a:pt x="11146" y="10112"/>
                  <a:pt x="11124" y="10123"/>
                  <a:pt x="11112" y="10101"/>
                </a:cubicBezTo>
                <a:cubicBezTo>
                  <a:pt x="11107" y="10091"/>
                  <a:pt x="11101" y="10080"/>
                  <a:pt x="11095" y="10080"/>
                </a:cubicBezTo>
                <a:cubicBezTo>
                  <a:pt x="11084" y="10069"/>
                  <a:pt x="11079" y="10059"/>
                  <a:pt x="11073" y="10059"/>
                </a:cubicBezTo>
                <a:cubicBezTo>
                  <a:pt x="11067" y="10048"/>
                  <a:pt x="11056" y="10037"/>
                  <a:pt x="11050" y="10026"/>
                </a:cubicBezTo>
                <a:cubicBezTo>
                  <a:pt x="11045" y="10026"/>
                  <a:pt x="11045" y="10016"/>
                  <a:pt x="11039" y="10016"/>
                </a:cubicBezTo>
                <a:cubicBezTo>
                  <a:pt x="11039" y="10005"/>
                  <a:pt x="11033" y="10005"/>
                  <a:pt x="11028" y="10005"/>
                </a:cubicBezTo>
                <a:cubicBezTo>
                  <a:pt x="11022" y="10005"/>
                  <a:pt x="11017" y="9994"/>
                  <a:pt x="11011" y="9994"/>
                </a:cubicBezTo>
                <a:cubicBezTo>
                  <a:pt x="11005" y="9994"/>
                  <a:pt x="11005" y="9994"/>
                  <a:pt x="11000" y="9994"/>
                </a:cubicBezTo>
                <a:cubicBezTo>
                  <a:pt x="10988" y="9994"/>
                  <a:pt x="10988" y="9983"/>
                  <a:pt x="10977" y="9983"/>
                </a:cubicBezTo>
                <a:cubicBezTo>
                  <a:pt x="10972" y="9983"/>
                  <a:pt x="10960" y="9983"/>
                  <a:pt x="10955" y="9983"/>
                </a:cubicBezTo>
                <a:cubicBezTo>
                  <a:pt x="10938" y="9973"/>
                  <a:pt x="10921" y="9962"/>
                  <a:pt x="10904" y="9951"/>
                </a:cubicBezTo>
                <a:cubicBezTo>
                  <a:pt x="10898" y="9940"/>
                  <a:pt x="10893" y="9919"/>
                  <a:pt x="10887" y="9908"/>
                </a:cubicBezTo>
                <a:cubicBezTo>
                  <a:pt x="10887" y="9897"/>
                  <a:pt x="10887" y="9876"/>
                  <a:pt x="10882" y="9865"/>
                </a:cubicBezTo>
                <a:cubicBezTo>
                  <a:pt x="10882" y="9844"/>
                  <a:pt x="10882" y="9833"/>
                  <a:pt x="10870" y="9822"/>
                </a:cubicBezTo>
                <a:cubicBezTo>
                  <a:pt x="10865" y="9811"/>
                  <a:pt x="10853" y="9822"/>
                  <a:pt x="10848" y="9811"/>
                </a:cubicBezTo>
                <a:cubicBezTo>
                  <a:pt x="10837" y="9811"/>
                  <a:pt x="10831" y="9811"/>
                  <a:pt x="10820" y="9801"/>
                </a:cubicBezTo>
                <a:cubicBezTo>
                  <a:pt x="10814" y="9790"/>
                  <a:pt x="10808" y="9779"/>
                  <a:pt x="10797" y="9779"/>
                </a:cubicBezTo>
                <a:cubicBezTo>
                  <a:pt x="10780" y="9768"/>
                  <a:pt x="10763" y="9758"/>
                  <a:pt x="10747" y="9758"/>
                </a:cubicBezTo>
                <a:cubicBezTo>
                  <a:pt x="10724" y="9758"/>
                  <a:pt x="10707" y="9768"/>
                  <a:pt x="10690" y="9758"/>
                </a:cubicBezTo>
                <a:cubicBezTo>
                  <a:pt x="10685" y="9758"/>
                  <a:pt x="10673" y="9747"/>
                  <a:pt x="10668" y="9736"/>
                </a:cubicBezTo>
                <a:cubicBezTo>
                  <a:pt x="10662" y="9725"/>
                  <a:pt x="10651" y="9725"/>
                  <a:pt x="10645" y="9715"/>
                </a:cubicBezTo>
                <a:cubicBezTo>
                  <a:pt x="10634" y="9715"/>
                  <a:pt x="10628" y="9715"/>
                  <a:pt x="10623" y="9715"/>
                </a:cubicBezTo>
                <a:cubicBezTo>
                  <a:pt x="10623" y="9715"/>
                  <a:pt x="10617" y="9704"/>
                  <a:pt x="10617" y="9704"/>
                </a:cubicBezTo>
                <a:cubicBezTo>
                  <a:pt x="10612" y="9704"/>
                  <a:pt x="10617" y="9693"/>
                  <a:pt x="10612" y="9682"/>
                </a:cubicBezTo>
                <a:cubicBezTo>
                  <a:pt x="10612" y="9672"/>
                  <a:pt x="10612" y="9661"/>
                  <a:pt x="10606" y="9661"/>
                </a:cubicBezTo>
                <a:cubicBezTo>
                  <a:pt x="10595" y="9661"/>
                  <a:pt x="10600" y="9682"/>
                  <a:pt x="10589" y="9672"/>
                </a:cubicBezTo>
                <a:cubicBezTo>
                  <a:pt x="10583" y="9661"/>
                  <a:pt x="10595" y="9650"/>
                  <a:pt x="10583" y="9650"/>
                </a:cubicBezTo>
                <a:cubicBezTo>
                  <a:pt x="10578" y="9650"/>
                  <a:pt x="10572" y="9650"/>
                  <a:pt x="10567" y="9650"/>
                </a:cubicBezTo>
                <a:cubicBezTo>
                  <a:pt x="10561" y="9650"/>
                  <a:pt x="10561" y="9639"/>
                  <a:pt x="10561" y="9629"/>
                </a:cubicBezTo>
                <a:cubicBezTo>
                  <a:pt x="10555" y="9629"/>
                  <a:pt x="10550" y="9629"/>
                  <a:pt x="10550" y="9618"/>
                </a:cubicBezTo>
                <a:cubicBezTo>
                  <a:pt x="10544" y="9607"/>
                  <a:pt x="10544" y="9575"/>
                  <a:pt x="10550" y="9575"/>
                </a:cubicBezTo>
                <a:cubicBezTo>
                  <a:pt x="10550" y="9564"/>
                  <a:pt x="10555" y="9564"/>
                  <a:pt x="10561" y="9564"/>
                </a:cubicBezTo>
                <a:cubicBezTo>
                  <a:pt x="10561" y="9553"/>
                  <a:pt x="10567" y="9543"/>
                  <a:pt x="10567" y="9543"/>
                </a:cubicBezTo>
                <a:cubicBezTo>
                  <a:pt x="10572" y="9532"/>
                  <a:pt x="10583" y="9532"/>
                  <a:pt x="10589" y="9521"/>
                </a:cubicBezTo>
                <a:cubicBezTo>
                  <a:pt x="10595" y="9510"/>
                  <a:pt x="10595" y="9489"/>
                  <a:pt x="10600" y="9478"/>
                </a:cubicBezTo>
                <a:cubicBezTo>
                  <a:pt x="10600" y="9467"/>
                  <a:pt x="10612" y="9457"/>
                  <a:pt x="10612" y="9446"/>
                </a:cubicBezTo>
                <a:cubicBezTo>
                  <a:pt x="10617" y="9424"/>
                  <a:pt x="10612" y="9414"/>
                  <a:pt x="10612" y="9403"/>
                </a:cubicBezTo>
                <a:cubicBezTo>
                  <a:pt x="10612" y="9392"/>
                  <a:pt x="10612" y="9392"/>
                  <a:pt x="10606" y="9381"/>
                </a:cubicBezTo>
                <a:cubicBezTo>
                  <a:pt x="10606" y="9381"/>
                  <a:pt x="10600" y="9371"/>
                  <a:pt x="10595" y="9371"/>
                </a:cubicBezTo>
                <a:cubicBezTo>
                  <a:pt x="10589" y="9360"/>
                  <a:pt x="10583" y="9349"/>
                  <a:pt x="10583" y="9349"/>
                </a:cubicBezTo>
                <a:cubicBezTo>
                  <a:pt x="10572" y="9328"/>
                  <a:pt x="10572" y="9296"/>
                  <a:pt x="10578" y="9274"/>
                </a:cubicBezTo>
                <a:cubicBezTo>
                  <a:pt x="10583" y="9263"/>
                  <a:pt x="10595" y="9263"/>
                  <a:pt x="10600" y="9253"/>
                </a:cubicBezTo>
                <a:cubicBezTo>
                  <a:pt x="10606" y="9242"/>
                  <a:pt x="10606" y="9220"/>
                  <a:pt x="10612" y="9210"/>
                </a:cubicBezTo>
                <a:cubicBezTo>
                  <a:pt x="10612" y="9199"/>
                  <a:pt x="10617" y="9188"/>
                  <a:pt x="10612" y="9177"/>
                </a:cubicBezTo>
                <a:cubicBezTo>
                  <a:pt x="10600" y="9156"/>
                  <a:pt x="10600" y="9188"/>
                  <a:pt x="10595" y="9199"/>
                </a:cubicBezTo>
                <a:cubicBezTo>
                  <a:pt x="10589" y="9199"/>
                  <a:pt x="10589" y="9199"/>
                  <a:pt x="10583" y="9210"/>
                </a:cubicBezTo>
                <a:cubicBezTo>
                  <a:pt x="10578" y="9210"/>
                  <a:pt x="10578" y="9210"/>
                  <a:pt x="10572" y="9220"/>
                </a:cubicBezTo>
                <a:cubicBezTo>
                  <a:pt x="10572" y="9220"/>
                  <a:pt x="10567" y="9220"/>
                  <a:pt x="10561" y="9220"/>
                </a:cubicBezTo>
                <a:cubicBezTo>
                  <a:pt x="10561" y="9220"/>
                  <a:pt x="10561" y="9210"/>
                  <a:pt x="10561" y="9199"/>
                </a:cubicBezTo>
                <a:cubicBezTo>
                  <a:pt x="10567" y="9177"/>
                  <a:pt x="10538" y="9124"/>
                  <a:pt x="10533" y="9156"/>
                </a:cubicBezTo>
                <a:cubicBezTo>
                  <a:pt x="10527" y="9167"/>
                  <a:pt x="10527" y="9134"/>
                  <a:pt x="10516" y="9134"/>
                </a:cubicBezTo>
                <a:cubicBezTo>
                  <a:pt x="10510" y="9145"/>
                  <a:pt x="10510" y="9145"/>
                  <a:pt x="10505" y="9145"/>
                </a:cubicBezTo>
                <a:cubicBezTo>
                  <a:pt x="10505" y="9156"/>
                  <a:pt x="10499" y="9156"/>
                  <a:pt x="10493" y="9156"/>
                </a:cubicBezTo>
                <a:cubicBezTo>
                  <a:pt x="10488" y="9156"/>
                  <a:pt x="10482" y="9167"/>
                  <a:pt x="10476" y="9167"/>
                </a:cubicBezTo>
                <a:cubicBezTo>
                  <a:pt x="10471" y="9177"/>
                  <a:pt x="10465" y="9188"/>
                  <a:pt x="10460" y="9188"/>
                </a:cubicBezTo>
                <a:cubicBezTo>
                  <a:pt x="10448" y="9199"/>
                  <a:pt x="10443" y="9199"/>
                  <a:pt x="10431" y="9199"/>
                </a:cubicBezTo>
                <a:cubicBezTo>
                  <a:pt x="10426" y="9199"/>
                  <a:pt x="10426" y="9199"/>
                  <a:pt x="10420" y="9199"/>
                </a:cubicBezTo>
                <a:cubicBezTo>
                  <a:pt x="10415" y="9199"/>
                  <a:pt x="10415" y="9199"/>
                  <a:pt x="10409" y="9199"/>
                </a:cubicBezTo>
                <a:cubicBezTo>
                  <a:pt x="10398" y="9199"/>
                  <a:pt x="10398" y="9188"/>
                  <a:pt x="10386" y="9177"/>
                </a:cubicBezTo>
                <a:cubicBezTo>
                  <a:pt x="10381" y="9177"/>
                  <a:pt x="10375" y="9177"/>
                  <a:pt x="10370" y="9177"/>
                </a:cubicBezTo>
                <a:cubicBezTo>
                  <a:pt x="10364" y="9188"/>
                  <a:pt x="10358" y="9199"/>
                  <a:pt x="10347" y="9199"/>
                </a:cubicBezTo>
                <a:cubicBezTo>
                  <a:pt x="10341" y="9199"/>
                  <a:pt x="10341" y="9199"/>
                  <a:pt x="10336" y="9199"/>
                </a:cubicBezTo>
                <a:cubicBezTo>
                  <a:pt x="10330" y="9188"/>
                  <a:pt x="10325" y="9188"/>
                  <a:pt x="10325" y="9188"/>
                </a:cubicBezTo>
                <a:cubicBezTo>
                  <a:pt x="10313" y="9188"/>
                  <a:pt x="10308" y="9167"/>
                  <a:pt x="10302" y="9188"/>
                </a:cubicBezTo>
                <a:cubicBezTo>
                  <a:pt x="10296" y="9210"/>
                  <a:pt x="10291" y="9210"/>
                  <a:pt x="10285" y="9210"/>
                </a:cubicBezTo>
                <a:cubicBezTo>
                  <a:pt x="10274" y="9210"/>
                  <a:pt x="10268" y="9220"/>
                  <a:pt x="10263" y="9220"/>
                </a:cubicBezTo>
                <a:cubicBezTo>
                  <a:pt x="10251" y="9231"/>
                  <a:pt x="10246" y="9242"/>
                  <a:pt x="10235" y="9231"/>
                </a:cubicBezTo>
                <a:cubicBezTo>
                  <a:pt x="10229" y="9231"/>
                  <a:pt x="10223" y="9220"/>
                  <a:pt x="10218" y="9210"/>
                </a:cubicBezTo>
                <a:cubicBezTo>
                  <a:pt x="10201" y="9210"/>
                  <a:pt x="10190" y="9199"/>
                  <a:pt x="10173" y="9199"/>
                </a:cubicBezTo>
                <a:cubicBezTo>
                  <a:pt x="10161" y="9199"/>
                  <a:pt x="10145" y="9199"/>
                  <a:pt x="10128" y="9210"/>
                </a:cubicBezTo>
                <a:cubicBezTo>
                  <a:pt x="10122" y="9220"/>
                  <a:pt x="10111" y="9231"/>
                  <a:pt x="10105" y="9220"/>
                </a:cubicBezTo>
                <a:cubicBezTo>
                  <a:pt x="10100" y="9220"/>
                  <a:pt x="10094" y="9210"/>
                  <a:pt x="10088" y="9220"/>
                </a:cubicBezTo>
                <a:cubicBezTo>
                  <a:pt x="10083" y="9220"/>
                  <a:pt x="10077" y="9231"/>
                  <a:pt x="10066" y="9242"/>
                </a:cubicBezTo>
                <a:cubicBezTo>
                  <a:pt x="10060" y="9253"/>
                  <a:pt x="10049" y="9242"/>
                  <a:pt x="10038" y="9242"/>
                </a:cubicBezTo>
                <a:cubicBezTo>
                  <a:pt x="10032" y="9242"/>
                  <a:pt x="10021" y="9242"/>
                  <a:pt x="10015" y="9253"/>
                </a:cubicBezTo>
                <a:cubicBezTo>
                  <a:pt x="10004" y="9253"/>
                  <a:pt x="9998" y="9253"/>
                  <a:pt x="9987" y="9253"/>
                </a:cubicBezTo>
                <a:cubicBezTo>
                  <a:pt x="9981" y="9263"/>
                  <a:pt x="9970" y="9263"/>
                  <a:pt x="9964" y="9274"/>
                </a:cubicBezTo>
                <a:cubicBezTo>
                  <a:pt x="9959" y="9274"/>
                  <a:pt x="9948" y="9274"/>
                  <a:pt x="9936" y="9285"/>
                </a:cubicBezTo>
                <a:cubicBezTo>
                  <a:pt x="9931" y="9296"/>
                  <a:pt x="9925" y="9296"/>
                  <a:pt x="9919" y="9306"/>
                </a:cubicBezTo>
                <a:cubicBezTo>
                  <a:pt x="9908" y="9317"/>
                  <a:pt x="9903" y="9360"/>
                  <a:pt x="9891" y="9360"/>
                </a:cubicBezTo>
                <a:cubicBezTo>
                  <a:pt x="9886" y="9360"/>
                  <a:pt x="9886" y="9349"/>
                  <a:pt x="9886" y="9339"/>
                </a:cubicBezTo>
                <a:cubicBezTo>
                  <a:pt x="9874" y="9328"/>
                  <a:pt x="9869" y="9349"/>
                  <a:pt x="9863" y="9349"/>
                </a:cubicBezTo>
                <a:cubicBezTo>
                  <a:pt x="9852" y="9360"/>
                  <a:pt x="9846" y="9360"/>
                  <a:pt x="9835" y="9371"/>
                </a:cubicBezTo>
                <a:cubicBezTo>
                  <a:pt x="9824" y="9381"/>
                  <a:pt x="9818" y="9424"/>
                  <a:pt x="9801" y="9435"/>
                </a:cubicBezTo>
                <a:cubicBezTo>
                  <a:pt x="9796" y="9435"/>
                  <a:pt x="9784" y="9435"/>
                  <a:pt x="9779" y="9435"/>
                </a:cubicBezTo>
                <a:cubicBezTo>
                  <a:pt x="9768" y="9446"/>
                  <a:pt x="9762" y="9457"/>
                  <a:pt x="9751" y="9446"/>
                </a:cubicBezTo>
                <a:cubicBezTo>
                  <a:pt x="9745" y="9446"/>
                  <a:pt x="9739" y="9435"/>
                  <a:pt x="9728" y="9435"/>
                </a:cubicBezTo>
                <a:cubicBezTo>
                  <a:pt x="9728" y="9435"/>
                  <a:pt x="9717" y="9435"/>
                  <a:pt x="9717" y="9435"/>
                </a:cubicBezTo>
                <a:cubicBezTo>
                  <a:pt x="9711" y="9424"/>
                  <a:pt x="9711" y="9414"/>
                  <a:pt x="9711" y="9414"/>
                </a:cubicBezTo>
                <a:cubicBezTo>
                  <a:pt x="9706" y="9403"/>
                  <a:pt x="9700" y="9414"/>
                  <a:pt x="9700" y="9414"/>
                </a:cubicBezTo>
                <a:cubicBezTo>
                  <a:pt x="9689" y="9414"/>
                  <a:pt x="9683" y="9424"/>
                  <a:pt x="9672" y="9435"/>
                </a:cubicBezTo>
                <a:cubicBezTo>
                  <a:pt x="9666" y="9435"/>
                  <a:pt x="9655" y="9435"/>
                  <a:pt x="9649" y="9435"/>
                </a:cubicBezTo>
                <a:cubicBezTo>
                  <a:pt x="9644" y="9435"/>
                  <a:pt x="9633" y="9435"/>
                  <a:pt x="9627" y="9435"/>
                </a:cubicBezTo>
                <a:cubicBezTo>
                  <a:pt x="9621" y="9435"/>
                  <a:pt x="9616" y="9435"/>
                  <a:pt x="9616" y="9435"/>
                </a:cubicBezTo>
                <a:cubicBezTo>
                  <a:pt x="9610" y="9435"/>
                  <a:pt x="9610" y="9435"/>
                  <a:pt x="9604" y="9435"/>
                </a:cubicBezTo>
                <a:cubicBezTo>
                  <a:pt x="9599" y="9435"/>
                  <a:pt x="9599" y="9424"/>
                  <a:pt x="9599" y="9424"/>
                </a:cubicBezTo>
                <a:cubicBezTo>
                  <a:pt x="9593" y="9414"/>
                  <a:pt x="9587" y="9414"/>
                  <a:pt x="9582" y="9414"/>
                </a:cubicBezTo>
                <a:cubicBezTo>
                  <a:pt x="9571" y="9403"/>
                  <a:pt x="9571" y="9371"/>
                  <a:pt x="9565" y="9360"/>
                </a:cubicBezTo>
                <a:cubicBezTo>
                  <a:pt x="9559" y="9360"/>
                  <a:pt x="9559" y="9349"/>
                  <a:pt x="9559" y="9349"/>
                </a:cubicBezTo>
                <a:cubicBezTo>
                  <a:pt x="9565" y="9339"/>
                  <a:pt x="9559" y="9339"/>
                  <a:pt x="9554" y="9339"/>
                </a:cubicBezTo>
                <a:cubicBezTo>
                  <a:pt x="9548" y="9339"/>
                  <a:pt x="9548" y="9339"/>
                  <a:pt x="9542" y="9349"/>
                </a:cubicBezTo>
                <a:cubicBezTo>
                  <a:pt x="9542" y="9349"/>
                  <a:pt x="9542" y="9349"/>
                  <a:pt x="9537" y="9349"/>
                </a:cubicBezTo>
                <a:cubicBezTo>
                  <a:pt x="9531" y="9349"/>
                  <a:pt x="9526" y="9349"/>
                  <a:pt x="9520" y="9360"/>
                </a:cubicBezTo>
                <a:cubicBezTo>
                  <a:pt x="9520" y="9371"/>
                  <a:pt x="9520" y="9381"/>
                  <a:pt x="9514" y="9381"/>
                </a:cubicBezTo>
                <a:cubicBezTo>
                  <a:pt x="9514" y="9392"/>
                  <a:pt x="9509" y="9403"/>
                  <a:pt x="9509" y="9424"/>
                </a:cubicBezTo>
                <a:cubicBezTo>
                  <a:pt x="9503" y="9435"/>
                  <a:pt x="9503" y="9446"/>
                  <a:pt x="9497" y="9467"/>
                </a:cubicBezTo>
                <a:cubicBezTo>
                  <a:pt x="9497" y="9478"/>
                  <a:pt x="9492" y="9489"/>
                  <a:pt x="9492" y="9500"/>
                </a:cubicBezTo>
                <a:cubicBezTo>
                  <a:pt x="9486" y="9521"/>
                  <a:pt x="9486" y="9532"/>
                  <a:pt x="9481" y="9553"/>
                </a:cubicBezTo>
                <a:cubicBezTo>
                  <a:pt x="9475" y="9575"/>
                  <a:pt x="9469" y="9596"/>
                  <a:pt x="9458" y="9607"/>
                </a:cubicBezTo>
                <a:cubicBezTo>
                  <a:pt x="9452" y="9629"/>
                  <a:pt x="9441" y="9629"/>
                  <a:pt x="9436" y="9639"/>
                </a:cubicBezTo>
                <a:cubicBezTo>
                  <a:pt x="9430" y="9639"/>
                  <a:pt x="9424" y="9650"/>
                  <a:pt x="9419" y="9661"/>
                </a:cubicBezTo>
                <a:cubicBezTo>
                  <a:pt x="9407" y="9661"/>
                  <a:pt x="9402" y="9661"/>
                  <a:pt x="9396" y="9672"/>
                </a:cubicBezTo>
                <a:cubicBezTo>
                  <a:pt x="9391" y="9672"/>
                  <a:pt x="9391" y="9672"/>
                  <a:pt x="9391" y="9682"/>
                </a:cubicBezTo>
                <a:cubicBezTo>
                  <a:pt x="9385" y="9682"/>
                  <a:pt x="9385" y="9682"/>
                  <a:pt x="9379" y="9682"/>
                </a:cubicBezTo>
                <a:cubicBezTo>
                  <a:pt x="9374" y="9682"/>
                  <a:pt x="9362" y="9693"/>
                  <a:pt x="9357" y="9704"/>
                </a:cubicBezTo>
                <a:cubicBezTo>
                  <a:pt x="9346" y="9715"/>
                  <a:pt x="9334" y="9725"/>
                  <a:pt x="9329" y="9747"/>
                </a:cubicBezTo>
                <a:cubicBezTo>
                  <a:pt x="9329" y="9758"/>
                  <a:pt x="9323" y="9768"/>
                  <a:pt x="9323" y="9779"/>
                </a:cubicBezTo>
                <a:cubicBezTo>
                  <a:pt x="9317" y="9779"/>
                  <a:pt x="9312" y="9790"/>
                  <a:pt x="9312" y="9801"/>
                </a:cubicBezTo>
                <a:cubicBezTo>
                  <a:pt x="9306" y="9801"/>
                  <a:pt x="9306" y="9811"/>
                  <a:pt x="9301" y="9822"/>
                </a:cubicBezTo>
                <a:cubicBezTo>
                  <a:pt x="9301" y="9833"/>
                  <a:pt x="9301" y="9844"/>
                  <a:pt x="9301" y="9844"/>
                </a:cubicBezTo>
                <a:cubicBezTo>
                  <a:pt x="9301" y="9865"/>
                  <a:pt x="9295" y="9876"/>
                  <a:pt x="9295" y="9887"/>
                </a:cubicBezTo>
                <a:cubicBezTo>
                  <a:pt x="9289" y="9897"/>
                  <a:pt x="9289" y="9908"/>
                  <a:pt x="9284" y="9908"/>
                </a:cubicBezTo>
                <a:cubicBezTo>
                  <a:pt x="9284" y="9919"/>
                  <a:pt x="9278" y="9930"/>
                  <a:pt x="9278" y="9940"/>
                </a:cubicBezTo>
                <a:cubicBezTo>
                  <a:pt x="9272" y="9940"/>
                  <a:pt x="9272" y="9951"/>
                  <a:pt x="9272" y="9962"/>
                </a:cubicBezTo>
                <a:cubicBezTo>
                  <a:pt x="9267" y="9983"/>
                  <a:pt x="9272" y="9994"/>
                  <a:pt x="9272" y="10016"/>
                </a:cubicBezTo>
                <a:cubicBezTo>
                  <a:pt x="9272" y="10037"/>
                  <a:pt x="9267" y="10059"/>
                  <a:pt x="9272" y="10069"/>
                </a:cubicBezTo>
                <a:cubicBezTo>
                  <a:pt x="9272" y="10080"/>
                  <a:pt x="9278" y="10080"/>
                  <a:pt x="9284" y="10091"/>
                </a:cubicBezTo>
                <a:cubicBezTo>
                  <a:pt x="9289" y="10101"/>
                  <a:pt x="9284" y="10134"/>
                  <a:pt x="9278" y="10144"/>
                </a:cubicBezTo>
                <a:cubicBezTo>
                  <a:pt x="9278" y="10166"/>
                  <a:pt x="9272" y="10177"/>
                  <a:pt x="9267" y="10187"/>
                </a:cubicBezTo>
                <a:cubicBezTo>
                  <a:pt x="9261" y="10209"/>
                  <a:pt x="9250" y="10230"/>
                  <a:pt x="9239" y="10252"/>
                </a:cubicBezTo>
                <a:cubicBezTo>
                  <a:pt x="9233" y="10263"/>
                  <a:pt x="9227" y="10263"/>
                  <a:pt x="9227" y="10273"/>
                </a:cubicBezTo>
                <a:cubicBezTo>
                  <a:pt x="9222" y="10284"/>
                  <a:pt x="9216" y="10295"/>
                  <a:pt x="9211" y="10295"/>
                </a:cubicBezTo>
                <a:cubicBezTo>
                  <a:pt x="9205" y="10306"/>
                  <a:pt x="9199" y="10306"/>
                  <a:pt x="9194" y="10316"/>
                </a:cubicBezTo>
                <a:cubicBezTo>
                  <a:pt x="9194" y="10316"/>
                  <a:pt x="9188" y="10316"/>
                  <a:pt x="9188" y="10327"/>
                </a:cubicBezTo>
                <a:cubicBezTo>
                  <a:pt x="9182" y="10327"/>
                  <a:pt x="9182" y="10327"/>
                  <a:pt x="9182" y="10338"/>
                </a:cubicBezTo>
                <a:cubicBezTo>
                  <a:pt x="9177" y="10338"/>
                  <a:pt x="9171" y="10349"/>
                  <a:pt x="9166" y="10349"/>
                </a:cubicBezTo>
                <a:cubicBezTo>
                  <a:pt x="9160" y="10359"/>
                  <a:pt x="9154" y="10370"/>
                  <a:pt x="9149" y="10381"/>
                </a:cubicBezTo>
                <a:cubicBezTo>
                  <a:pt x="9149" y="10392"/>
                  <a:pt x="9143" y="10392"/>
                  <a:pt x="9137" y="10392"/>
                </a:cubicBezTo>
                <a:cubicBezTo>
                  <a:pt x="9132" y="10402"/>
                  <a:pt x="9126" y="10402"/>
                  <a:pt x="9121" y="10402"/>
                </a:cubicBezTo>
                <a:cubicBezTo>
                  <a:pt x="9115" y="10402"/>
                  <a:pt x="9109" y="10402"/>
                  <a:pt x="9104" y="10402"/>
                </a:cubicBezTo>
                <a:cubicBezTo>
                  <a:pt x="9098" y="10413"/>
                  <a:pt x="9098" y="10413"/>
                  <a:pt x="9092" y="10413"/>
                </a:cubicBezTo>
                <a:cubicBezTo>
                  <a:pt x="9081" y="10413"/>
                  <a:pt x="9070" y="10413"/>
                  <a:pt x="9064" y="10435"/>
                </a:cubicBezTo>
                <a:cubicBezTo>
                  <a:pt x="9064" y="10445"/>
                  <a:pt x="9064" y="10445"/>
                  <a:pt x="9059" y="10456"/>
                </a:cubicBezTo>
                <a:cubicBezTo>
                  <a:pt x="9053" y="10467"/>
                  <a:pt x="9053" y="10478"/>
                  <a:pt x="9047" y="10499"/>
                </a:cubicBezTo>
                <a:cubicBezTo>
                  <a:pt x="9047" y="10510"/>
                  <a:pt x="9047" y="10521"/>
                  <a:pt x="9047" y="10531"/>
                </a:cubicBezTo>
                <a:cubicBezTo>
                  <a:pt x="9042" y="10553"/>
                  <a:pt x="9036" y="10574"/>
                  <a:pt x="9025" y="10596"/>
                </a:cubicBezTo>
                <a:cubicBezTo>
                  <a:pt x="9019" y="10607"/>
                  <a:pt x="9002" y="10617"/>
                  <a:pt x="8991" y="10628"/>
                </a:cubicBezTo>
                <a:cubicBezTo>
                  <a:pt x="8991" y="10628"/>
                  <a:pt x="8985" y="10639"/>
                  <a:pt x="8980" y="10639"/>
                </a:cubicBezTo>
                <a:cubicBezTo>
                  <a:pt x="8969" y="10650"/>
                  <a:pt x="8969" y="10671"/>
                  <a:pt x="8969" y="10682"/>
                </a:cubicBezTo>
                <a:cubicBezTo>
                  <a:pt x="8969" y="10693"/>
                  <a:pt x="8963" y="10703"/>
                  <a:pt x="8963" y="10714"/>
                </a:cubicBezTo>
                <a:cubicBezTo>
                  <a:pt x="8957" y="10736"/>
                  <a:pt x="8952" y="10757"/>
                  <a:pt x="8952" y="10779"/>
                </a:cubicBezTo>
                <a:cubicBezTo>
                  <a:pt x="8946" y="10800"/>
                  <a:pt x="8952" y="10821"/>
                  <a:pt x="8946" y="10843"/>
                </a:cubicBezTo>
                <a:cubicBezTo>
                  <a:pt x="8940" y="10864"/>
                  <a:pt x="8929" y="10886"/>
                  <a:pt x="8918" y="10897"/>
                </a:cubicBezTo>
                <a:cubicBezTo>
                  <a:pt x="8912" y="10907"/>
                  <a:pt x="8907" y="10918"/>
                  <a:pt x="8907" y="10918"/>
                </a:cubicBezTo>
                <a:cubicBezTo>
                  <a:pt x="8901" y="10929"/>
                  <a:pt x="8895" y="10929"/>
                  <a:pt x="8890" y="10940"/>
                </a:cubicBezTo>
                <a:cubicBezTo>
                  <a:pt x="8895" y="10940"/>
                  <a:pt x="8895" y="10940"/>
                  <a:pt x="8895" y="10940"/>
                </a:cubicBezTo>
                <a:cubicBezTo>
                  <a:pt x="8901" y="10940"/>
                  <a:pt x="8895" y="10950"/>
                  <a:pt x="8895" y="10950"/>
                </a:cubicBezTo>
                <a:cubicBezTo>
                  <a:pt x="8890" y="10961"/>
                  <a:pt x="8884" y="10972"/>
                  <a:pt x="8884" y="10972"/>
                </a:cubicBezTo>
                <a:cubicBezTo>
                  <a:pt x="8873" y="11004"/>
                  <a:pt x="8867" y="11026"/>
                  <a:pt x="8862" y="11058"/>
                </a:cubicBezTo>
                <a:cubicBezTo>
                  <a:pt x="8856" y="11069"/>
                  <a:pt x="8856" y="11090"/>
                  <a:pt x="8850" y="11101"/>
                </a:cubicBezTo>
                <a:cubicBezTo>
                  <a:pt x="8850" y="11112"/>
                  <a:pt x="8850" y="11122"/>
                  <a:pt x="8845" y="11133"/>
                </a:cubicBezTo>
                <a:cubicBezTo>
                  <a:pt x="8845" y="11144"/>
                  <a:pt x="8845" y="11155"/>
                  <a:pt x="8839" y="11165"/>
                </a:cubicBezTo>
                <a:cubicBezTo>
                  <a:pt x="8834" y="11176"/>
                  <a:pt x="8828" y="11176"/>
                  <a:pt x="8828" y="11187"/>
                </a:cubicBezTo>
                <a:cubicBezTo>
                  <a:pt x="8822" y="11187"/>
                  <a:pt x="8817" y="11198"/>
                  <a:pt x="8817" y="11208"/>
                </a:cubicBezTo>
                <a:cubicBezTo>
                  <a:pt x="8817" y="11208"/>
                  <a:pt x="8811" y="11219"/>
                  <a:pt x="8811" y="11230"/>
                </a:cubicBezTo>
                <a:cubicBezTo>
                  <a:pt x="8811" y="11230"/>
                  <a:pt x="8811" y="11241"/>
                  <a:pt x="8811" y="11251"/>
                </a:cubicBezTo>
                <a:cubicBezTo>
                  <a:pt x="8811" y="11262"/>
                  <a:pt x="8811" y="11273"/>
                  <a:pt x="8811" y="11284"/>
                </a:cubicBezTo>
                <a:cubicBezTo>
                  <a:pt x="8811" y="11294"/>
                  <a:pt x="8811" y="11305"/>
                  <a:pt x="8805" y="11316"/>
                </a:cubicBezTo>
                <a:cubicBezTo>
                  <a:pt x="8805" y="11327"/>
                  <a:pt x="8805" y="11337"/>
                  <a:pt x="8805" y="11337"/>
                </a:cubicBezTo>
                <a:cubicBezTo>
                  <a:pt x="8805" y="11348"/>
                  <a:pt x="8805" y="11370"/>
                  <a:pt x="8811" y="11359"/>
                </a:cubicBezTo>
                <a:cubicBezTo>
                  <a:pt x="8811" y="11359"/>
                  <a:pt x="8811" y="11337"/>
                  <a:pt x="8811" y="11337"/>
                </a:cubicBezTo>
                <a:cubicBezTo>
                  <a:pt x="8811" y="11327"/>
                  <a:pt x="8811" y="11327"/>
                  <a:pt x="8811" y="11327"/>
                </a:cubicBezTo>
                <a:cubicBezTo>
                  <a:pt x="8811" y="11316"/>
                  <a:pt x="8811" y="11316"/>
                  <a:pt x="8817" y="11316"/>
                </a:cubicBezTo>
                <a:cubicBezTo>
                  <a:pt x="8817" y="11305"/>
                  <a:pt x="8817" y="11316"/>
                  <a:pt x="8817" y="11316"/>
                </a:cubicBezTo>
                <a:cubicBezTo>
                  <a:pt x="8817" y="11327"/>
                  <a:pt x="8822" y="11327"/>
                  <a:pt x="8822" y="11327"/>
                </a:cubicBezTo>
                <a:cubicBezTo>
                  <a:pt x="8828" y="11337"/>
                  <a:pt x="8828" y="11348"/>
                  <a:pt x="8828" y="11348"/>
                </a:cubicBezTo>
                <a:cubicBezTo>
                  <a:pt x="8828" y="11359"/>
                  <a:pt x="8834" y="11359"/>
                  <a:pt x="8834" y="11370"/>
                </a:cubicBezTo>
                <a:cubicBezTo>
                  <a:pt x="8839" y="11370"/>
                  <a:pt x="8839" y="11391"/>
                  <a:pt x="8845" y="11380"/>
                </a:cubicBezTo>
                <a:cubicBezTo>
                  <a:pt x="8845" y="11370"/>
                  <a:pt x="8845" y="11370"/>
                  <a:pt x="8845" y="11370"/>
                </a:cubicBezTo>
                <a:cubicBezTo>
                  <a:pt x="8850" y="11370"/>
                  <a:pt x="8850" y="11380"/>
                  <a:pt x="8850" y="11380"/>
                </a:cubicBezTo>
                <a:cubicBezTo>
                  <a:pt x="8850" y="11391"/>
                  <a:pt x="8856" y="11391"/>
                  <a:pt x="8856" y="11402"/>
                </a:cubicBezTo>
                <a:cubicBezTo>
                  <a:pt x="8856" y="11402"/>
                  <a:pt x="8862" y="11413"/>
                  <a:pt x="8862" y="11423"/>
                </a:cubicBezTo>
                <a:cubicBezTo>
                  <a:pt x="8862" y="11434"/>
                  <a:pt x="8862" y="11445"/>
                  <a:pt x="8862" y="11456"/>
                </a:cubicBezTo>
                <a:cubicBezTo>
                  <a:pt x="8862" y="11456"/>
                  <a:pt x="8856" y="11466"/>
                  <a:pt x="8856" y="11466"/>
                </a:cubicBezTo>
                <a:cubicBezTo>
                  <a:pt x="8850" y="11477"/>
                  <a:pt x="8850" y="11477"/>
                  <a:pt x="8850" y="11488"/>
                </a:cubicBezTo>
                <a:cubicBezTo>
                  <a:pt x="8850" y="11488"/>
                  <a:pt x="8850" y="11499"/>
                  <a:pt x="8850" y="11499"/>
                </a:cubicBezTo>
                <a:cubicBezTo>
                  <a:pt x="8850" y="11499"/>
                  <a:pt x="8850" y="11488"/>
                  <a:pt x="8850" y="11488"/>
                </a:cubicBezTo>
                <a:cubicBezTo>
                  <a:pt x="8850" y="11477"/>
                  <a:pt x="8856" y="11466"/>
                  <a:pt x="8856" y="11466"/>
                </a:cubicBezTo>
                <a:cubicBezTo>
                  <a:pt x="8862" y="11477"/>
                  <a:pt x="8856" y="11488"/>
                  <a:pt x="8856" y="11488"/>
                </a:cubicBezTo>
                <a:cubicBezTo>
                  <a:pt x="8856" y="11499"/>
                  <a:pt x="8856" y="11499"/>
                  <a:pt x="8850" y="11499"/>
                </a:cubicBezTo>
                <a:cubicBezTo>
                  <a:pt x="8850" y="11499"/>
                  <a:pt x="8850" y="11499"/>
                  <a:pt x="8850" y="11509"/>
                </a:cubicBezTo>
                <a:cubicBezTo>
                  <a:pt x="8845" y="11509"/>
                  <a:pt x="8845" y="11509"/>
                  <a:pt x="8845" y="11520"/>
                </a:cubicBezTo>
                <a:cubicBezTo>
                  <a:pt x="8845" y="11520"/>
                  <a:pt x="8850" y="11520"/>
                  <a:pt x="8850" y="11520"/>
                </a:cubicBezTo>
                <a:cubicBezTo>
                  <a:pt x="8850" y="11520"/>
                  <a:pt x="8850" y="11531"/>
                  <a:pt x="8850" y="11531"/>
                </a:cubicBezTo>
                <a:cubicBezTo>
                  <a:pt x="8845" y="11531"/>
                  <a:pt x="8845" y="11520"/>
                  <a:pt x="8845" y="11520"/>
                </a:cubicBezTo>
                <a:cubicBezTo>
                  <a:pt x="8845" y="11531"/>
                  <a:pt x="8845" y="11531"/>
                  <a:pt x="8845" y="11531"/>
                </a:cubicBezTo>
                <a:cubicBezTo>
                  <a:pt x="8845" y="11541"/>
                  <a:pt x="8845" y="11541"/>
                  <a:pt x="8845" y="11541"/>
                </a:cubicBezTo>
                <a:cubicBezTo>
                  <a:pt x="8845" y="11552"/>
                  <a:pt x="8845" y="11552"/>
                  <a:pt x="8850" y="11563"/>
                </a:cubicBezTo>
                <a:cubicBezTo>
                  <a:pt x="8850" y="11563"/>
                  <a:pt x="8856" y="11574"/>
                  <a:pt x="8862" y="11574"/>
                </a:cubicBezTo>
                <a:cubicBezTo>
                  <a:pt x="8862" y="11584"/>
                  <a:pt x="8862" y="11595"/>
                  <a:pt x="8862" y="11606"/>
                </a:cubicBezTo>
                <a:cubicBezTo>
                  <a:pt x="8862" y="11627"/>
                  <a:pt x="8867" y="11638"/>
                  <a:pt x="8867" y="11649"/>
                </a:cubicBezTo>
                <a:cubicBezTo>
                  <a:pt x="8867" y="11660"/>
                  <a:pt x="8867" y="11670"/>
                  <a:pt x="8867" y="11681"/>
                </a:cubicBezTo>
                <a:cubicBezTo>
                  <a:pt x="8867" y="11692"/>
                  <a:pt x="8867" y="11703"/>
                  <a:pt x="8867" y="11713"/>
                </a:cubicBezTo>
                <a:cubicBezTo>
                  <a:pt x="8873" y="11724"/>
                  <a:pt x="8867" y="11746"/>
                  <a:pt x="8867" y="11767"/>
                </a:cubicBezTo>
                <a:cubicBezTo>
                  <a:pt x="8867" y="11789"/>
                  <a:pt x="8867" y="11799"/>
                  <a:pt x="8862" y="11810"/>
                </a:cubicBezTo>
                <a:cubicBezTo>
                  <a:pt x="8862" y="11821"/>
                  <a:pt x="8856" y="11821"/>
                  <a:pt x="8856" y="11832"/>
                </a:cubicBezTo>
                <a:cubicBezTo>
                  <a:pt x="8850" y="11853"/>
                  <a:pt x="8845" y="11875"/>
                  <a:pt x="8845" y="11907"/>
                </a:cubicBezTo>
                <a:cubicBezTo>
                  <a:pt x="8845" y="11928"/>
                  <a:pt x="8839" y="11950"/>
                  <a:pt x="8839" y="11971"/>
                </a:cubicBezTo>
                <a:cubicBezTo>
                  <a:pt x="8839" y="11993"/>
                  <a:pt x="8828" y="12025"/>
                  <a:pt x="8822" y="12047"/>
                </a:cubicBezTo>
                <a:cubicBezTo>
                  <a:pt x="8817" y="12068"/>
                  <a:pt x="8811" y="12079"/>
                  <a:pt x="8800" y="12090"/>
                </a:cubicBezTo>
                <a:cubicBezTo>
                  <a:pt x="8794" y="12100"/>
                  <a:pt x="8794" y="12111"/>
                  <a:pt x="8783" y="12111"/>
                </a:cubicBezTo>
                <a:cubicBezTo>
                  <a:pt x="8783" y="12111"/>
                  <a:pt x="8777" y="12111"/>
                  <a:pt x="8777" y="12111"/>
                </a:cubicBezTo>
                <a:cubicBezTo>
                  <a:pt x="8777" y="12122"/>
                  <a:pt x="8777" y="12122"/>
                  <a:pt x="8777" y="12122"/>
                </a:cubicBezTo>
                <a:cubicBezTo>
                  <a:pt x="8783" y="12122"/>
                  <a:pt x="8783" y="12133"/>
                  <a:pt x="8783" y="12133"/>
                </a:cubicBezTo>
                <a:cubicBezTo>
                  <a:pt x="8783" y="12122"/>
                  <a:pt x="8783" y="12122"/>
                  <a:pt x="8783" y="12122"/>
                </a:cubicBezTo>
                <a:cubicBezTo>
                  <a:pt x="8789" y="12122"/>
                  <a:pt x="8789" y="12122"/>
                  <a:pt x="8789" y="12122"/>
                </a:cubicBezTo>
                <a:cubicBezTo>
                  <a:pt x="8794" y="12122"/>
                  <a:pt x="8794" y="12122"/>
                  <a:pt x="8794" y="12122"/>
                </a:cubicBezTo>
                <a:cubicBezTo>
                  <a:pt x="8800" y="12133"/>
                  <a:pt x="8800" y="12133"/>
                  <a:pt x="8800" y="12133"/>
                </a:cubicBezTo>
                <a:cubicBezTo>
                  <a:pt x="8800" y="12133"/>
                  <a:pt x="8805" y="12133"/>
                  <a:pt x="8805" y="12143"/>
                </a:cubicBezTo>
                <a:cubicBezTo>
                  <a:pt x="8805" y="12143"/>
                  <a:pt x="8805" y="12154"/>
                  <a:pt x="8811" y="12165"/>
                </a:cubicBezTo>
                <a:cubicBezTo>
                  <a:pt x="8811" y="12165"/>
                  <a:pt x="8817" y="12176"/>
                  <a:pt x="8817" y="12186"/>
                </a:cubicBezTo>
                <a:cubicBezTo>
                  <a:pt x="8822" y="12197"/>
                  <a:pt x="8822" y="12208"/>
                  <a:pt x="8822" y="12208"/>
                </a:cubicBezTo>
                <a:cubicBezTo>
                  <a:pt x="8822" y="12219"/>
                  <a:pt x="8822" y="12219"/>
                  <a:pt x="8822" y="12229"/>
                </a:cubicBezTo>
                <a:cubicBezTo>
                  <a:pt x="8828" y="12229"/>
                  <a:pt x="8828" y="12229"/>
                  <a:pt x="8828" y="12229"/>
                </a:cubicBezTo>
                <a:cubicBezTo>
                  <a:pt x="8828" y="12240"/>
                  <a:pt x="8828" y="12229"/>
                  <a:pt x="8834" y="12240"/>
                </a:cubicBezTo>
                <a:cubicBezTo>
                  <a:pt x="8834" y="12240"/>
                  <a:pt x="8834" y="12251"/>
                  <a:pt x="8839" y="12261"/>
                </a:cubicBezTo>
                <a:cubicBezTo>
                  <a:pt x="8839" y="12261"/>
                  <a:pt x="8839" y="12272"/>
                  <a:pt x="8845" y="12272"/>
                </a:cubicBezTo>
                <a:cubicBezTo>
                  <a:pt x="8845" y="12283"/>
                  <a:pt x="8845" y="12294"/>
                  <a:pt x="8850" y="12294"/>
                </a:cubicBezTo>
                <a:cubicBezTo>
                  <a:pt x="8850" y="12294"/>
                  <a:pt x="8856" y="12294"/>
                  <a:pt x="8856" y="12294"/>
                </a:cubicBezTo>
                <a:cubicBezTo>
                  <a:pt x="8862" y="12294"/>
                  <a:pt x="8862" y="12294"/>
                  <a:pt x="8862" y="12294"/>
                </a:cubicBezTo>
                <a:cubicBezTo>
                  <a:pt x="8867" y="12294"/>
                  <a:pt x="8856" y="12304"/>
                  <a:pt x="8856" y="12304"/>
                </a:cubicBezTo>
                <a:cubicBezTo>
                  <a:pt x="8856" y="12304"/>
                  <a:pt x="8850" y="12304"/>
                  <a:pt x="8850" y="12304"/>
                </a:cubicBezTo>
                <a:cubicBezTo>
                  <a:pt x="8845" y="12304"/>
                  <a:pt x="8845" y="12294"/>
                  <a:pt x="8845" y="12294"/>
                </a:cubicBezTo>
                <a:cubicBezTo>
                  <a:pt x="8839" y="12294"/>
                  <a:pt x="8839" y="12294"/>
                  <a:pt x="8839" y="12294"/>
                </a:cubicBezTo>
                <a:cubicBezTo>
                  <a:pt x="8834" y="12294"/>
                  <a:pt x="8834" y="12283"/>
                  <a:pt x="8834" y="12283"/>
                </a:cubicBezTo>
                <a:cubicBezTo>
                  <a:pt x="8834" y="12283"/>
                  <a:pt x="8834" y="12272"/>
                  <a:pt x="8834" y="12272"/>
                </a:cubicBezTo>
                <a:cubicBezTo>
                  <a:pt x="8828" y="12272"/>
                  <a:pt x="8828" y="12272"/>
                  <a:pt x="8828" y="12283"/>
                </a:cubicBezTo>
                <a:cubicBezTo>
                  <a:pt x="8822" y="12283"/>
                  <a:pt x="8822" y="12283"/>
                  <a:pt x="8822" y="12283"/>
                </a:cubicBezTo>
                <a:cubicBezTo>
                  <a:pt x="8822" y="12294"/>
                  <a:pt x="8822" y="12294"/>
                  <a:pt x="8822" y="12304"/>
                </a:cubicBezTo>
                <a:cubicBezTo>
                  <a:pt x="8822" y="12315"/>
                  <a:pt x="8828" y="12315"/>
                  <a:pt x="8828" y="12326"/>
                </a:cubicBezTo>
                <a:cubicBezTo>
                  <a:pt x="8828" y="12326"/>
                  <a:pt x="8828" y="12337"/>
                  <a:pt x="8828" y="12347"/>
                </a:cubicBezTo>
                <a:cubicBezTo>
                  <a:pt x="8828" y="12358"/>
                  <a:pt x="8822" y="12369"/>
                  <a:pt x="8828" y="12380"/>
                </a:cubicBezTo>
                <a:cubicBezTo>
                  <a:pt x="8828" y="12380"/>
                  <a:pt x="8828" y="12380"/>
                  <a:pt x="8828" y="12390"/>
                </a:cubicBezTo>
                <a:cubicBezTo>
                  <a:pt x="8828" y="12390"/>
                  <a:pt x="8828" y="12390"/>
                  <a:pt x="8828" y="12401"/>
                </a:cubicBezTo>
                <a:cubicBezTo>
                  <a:pt x="8822" y="12412"/>
                  <a:pt x="8828" y="12412"/>
                  <a:pt x="8834" y="12423"/>
                </a:cubicBezTo>
                <a:cubicBezTo>
                  <a:pt x="8834" y="12423"/>
                  <a:pt x="8839" y="12423"/>
                  <a:pt x="8839" y="12433"/>
                </a:cubicBezTo>
                <a:cubicBezTo>
                  <a:pt x="8845" y="12433"/>
                  <a:pt x="8850" y="12433"/>
                  <a:pt x="8856" y="12444"/>
                </a:cubicBezTo>
                <a:cubicBezTo>
                  <a:pt x="8856" y="12444"/>
                  <a:pt x="8856" y="12444"/>
                  <a:pt x="8856" y="12455"/>
                </a:cubicBezTo>
                <a:cubicBezTo>
                  <a:pt x="8856" y="12455"/>
                  <a:pt x="8856" y="12455"/>
                  <a:pt x="8862" y="12455"/>
                </a:cubicBezTo>
                <a:cubicBezTo>
                  <a:pt x="8862" y="12466"/>
                  <a:pt x="8862" y="12476"/>
                  <a:pt x="8862" y="12476"/>
                </a:cubicBezTo>
                <a:cubicBezTo>
                  <a:pt x="8867" y="12487"/>
                  <a:pt x="8873" y="12487"/>
                  <a:pt x="8873" y="12487"/>
                </a:cubicBezTo>
                <a:cubicBezTo>
                  <a:pt x="8873" y="12476"/>
                  <a:pt x="8873" y="12476"/>
                  <a:pt x="8879" y="12476"/>
                </a:cubicBezTo>
                <a:cubicBezTo>
                  <a:pt x="8879" y="12466"/>
                  <a:pt x="8879" y="12476"/>
                  <a:pt x="8879" y="12476"/>
                </a:cubicBezTo>
                <a:cubicBezTo>
                  <a:pt x="8879" y="12476"/>
                  <a:pt x="8879" y="12487"/>
                  <a:pt x="8879" y="12487"/>
                </a:cubicBezTo>
                <a:cubicBezTo>
                  <a:pt x="8879" y="12487"/>
                  <a:pt x="8879" y="12487"/>
                  <a:pt x="8884" y="12487"/>
                </a:cubicBezTo>
                <a:cubicBezTo>
                  <a:pt x="8884" y="12487"/>
                  <a:pt x="8890" y="12487"/>
                  <a:pt x="8895" y="12487"/>
                </a:cubicBezTo>
                <a:cubicBezTo>
                  <a:pt x="8901" y="12487"/>
                  <a:pt x="8901" y="12476"/>
                  <a:pt x="8907" y="12476"/>
                </a:cubicBezTo>
                <a:cubicBezTo>
                  <a:pt x="8907" y="12466"/>
                  <a:pt x="8918" y="12476"/>
                  <a:pt x="8912" y="12487"/>
                </a:cubicBezTo>
                <a:cubicBezTo>
                  <a:pt x="8912" y="12487"/>
                  <a:pt x="8907" y="12487"/>
                  <a:pt x="8907" y="12487"/>
                </a:cubicBezTo>
                <a:cubicBezTo>
                  <a:pt x="8907" y="12498"/>
                  <a:pt x="8912" y="12498"/>
                  <a:pt x="8907" y="12498"/>
                </a:cubicBezTo>
                <a:cubicBezTo>
                  <a:pt x="8907" y="12498"/>
                  <a:pt x="8907" y="12498"/>
                  <a:pt x="8907" y="12509"/>
                </a:cubicBezTo>
                <a:cubicBezTo>
                  <a:pt x="8907" y="12509"/>
                  <a:pt x="8907" y="12509"/>
                  <a:pt x="8907" y="12509"/>
                </a:cubicBezTo>
                <a:cubicBezTo>
                  <a:pt x="8907" y="12509"/>
                  <a:pt x="8907" y="12509"/>
                  <a:pt x="8907" y="12509"/>
                </a:cubicBezTo>
                <a:cubicBezTo>
                  <a:pt x="8912" y="12519"/>
                  <a:pt x="8912" y="12509"/>
                  <a:pt x="8918" y="12509"/>
                </a:cubicBezTo>
                <a:cubicBezTo>
                  <a:pt x="8924" y="12498"/>
                  <a:pt x="8935" y="12509"/>
                  <a:pt x="8935" y="12519"/>
                </a:cubicBezTo>
                <a:cubicBezTo>
                  <a:pt x="8929" y="12509"/>
                  <a:pt x="8929" y="12509"/>
                  <a:pt x="8924" y="12509"/>
                </a:cubicBezTo>
                <a:cubicBezTo>
                  <a:pt x="8918" y="12509"/>
                  <a:pt x="8918" y="12519"/>
                  <a:pt x="8918" y="12519"/>
                </a:cubicBezTo>
                <a:cubicBezTo>
                  <a:pt x="8918" y="12519"/>
                  <a:pt x="8918" y="12519"/>
                  <a:pt x="8912" y="12519"/>
                </a:cubicBezTo>
                <a:cubicBezTo>
                  <a:pt x="8912" y="12530"/>
                  <a:pt x="8912" y="12530"/>
                  <a:pt x="8912" y="12530"/>
                </a:cubicBezTo>
                <a:cubicBezTo>
                  <a:pt x="8912" y="12541"/>
                  <a:pt x="8912" y="12541"/>
                  <a:pt x="8912" y="12541"/>
                </a:cubicBezTo>
                <a:cubicBezTo>
                  <a:pt x="8912" y="12541"/>
                  <a:pt x="8912" y="12541"/>
                  <a:pt x="8907" y="12541"/>
                </a:cubicBezTo>
                <a:cubicBezTo>
                  <a:pt x="8907" y="12541"/>
                  <a:pt x="8907" y="12541"/>
                  <a:pt x="8907" y="12541"/>
                </a:cubicBezTo>
                <a:cubicBezTo>
                  <a:pt x="8912" y="12541"/>
                  <a:pt x="8912" y="12541"/>
                  <a:pt x="8912" y="12552"/>
                </a:cubicBezTo>
                <a:cubicBezTo>
                  <a:pt x="8918" y="12552"/>
                  <a:pt x="8918" y="12552"/>
                  <a:pt x="8918" y="12552"/>
                </a:cubicBezTo>
                <a:cubicBezTo>
                  <a:pt x="8918" y="12552"/>
                  <a:pt x="8924" y="12552"/>
                  <a:pt x="8924" y="12552"/>
                </a:cubicBezTo>
                <a:cubicBezTo>
                  <a:pt x="8929" y="12562"/>
                  <a:pt x="8924" y="12573"/>
                  <a:pt x="8929" y="12573"/>
                </a:cubicBezTo>
                <a:cubicBezTo>
                  <a:pt x="8935" y="12573"/>
                  <a:pt x="8940" y="12562"/>
                  <a:pt x="8940" y="12573"/>
                </a:cubicBezTo>
                <a:cubicBezTo>
                  <a:pt x="8940" y="12584"/>
                  <a:pt x="8940" y="12584"/>
                  <a:pt x="8940" y="12584"/>
                </a:cubicBezTo>
                <a:cubicBezTo>
                  <a:pt x="8946" y="12584"/>
                  <a:pt x="8952" y="12584"/>
                  <a:pt x="8952" y="12584"/>
                </a:cubicBezTo>
                <a:cubicBezTo>
                  <a:pt x="8952" y="12595"/>
                  <a:pt x="8952" y="12595"/>
                  <a:pt x="8952" y="12595"/>
                </a:cubicBezTo>
                <a:cubicBezTo>
                  <a:pt x="8952" y="12605"/>
                  <a:pt x="8952" y="12605"/>
                  <a:pt x="8952" y="12616"/>
                </a:cubicBezTo>
                <a:cubicBezTo>
                  <a:pt x="8952" y="12616"/>
                  <a:pt x="8957" y="12616"/>
                  <a:pt x="8957" y="12616"/>
                </a:cubicBezTo>
                <a:cubicBezTo>
                  <a:pt x="8963" y="12627"/>
                  <a:pt x="8957" y="12638"/>
                  <a:pt x="8963" y="12638"/>
                </a:cubicBezTo>
                <a:cubicBezTo>
                  <a:pt x="8963" y="12638"/>
                  <a:pt x="8969" y="12638"/>
                  <a:pt x="8969" y="12648"/>
                </a:cubicBezTo>
                <a:cubicBezTo>
                  <a:pt x="8974" y="12659"/>
                  <a:pt x="8969" y="12670"/>
                  <a:pt x="8974" y="12681"/>
                </a:cubicBezTo>
                <a:cubicBezTo>
                  <a:pt x="8974" y="12681"/>
                  <a:pt x="8980" y="12681"/>
                  <a:pt x="8980" y="12691"/>
                </a:cubicBezTo>
                <a:cubicBezTo>
                  <a:pt x="8985" y="12691"/>
                  <a:pt x="8985" y="12702"/>
                  <a:pt x="8991" y="12702"/>
                </a:cubicBezTo>
                <a:cubicBezTo>
                  <a:pt x="8997" y="12713"/>
                  <a:pt x="8997" y="12702"/>
                  <a:pt x="8997" y="12702"/>
                </a:cubicBezTo>
                <a:cubicBezTo>
                  <a:pt x="9002" y="12691"/>
                  <a:pt x="9002" y="12691"/>
                  <a:pt x="9008" y="12702"/>
                </a:cubicBezTo>
                <a:cubicBezTo>
                  <a:pt x="9008" y="12713"/>
                  <a:pt x="9008" y="12713"/>
                  <a:pt x="9008" y="12713"/>
                </a:cubicBezTo>
                <a:cubicBezTo>
                  <a:pt x="9008" y="12713"/>
                  <a:pt x="9014" y="12724"/>
                  <a:pt x="9014" y="12724"/>
                </a:cubicBezTo>
                <a:cubicBezTo>
                  <a:pt x="9014" y="12724"/>
                  <a:pt x="9019" y="12724"/>
                  <a:pt x="9019" y="12724"/>
                </a:cubicBezTo>
                <a:cubicBezTo>
                  <a:pt x="9019" y="12734"/>
                  <a:pt x="9019" y="12734"/>
                  <a:pt x="9025" y="12734"/>
                </a:cubicBezTo>
                <a:cubicBezTo>
                  <a:pt x="9025" y="12745"/>
                  <a:pt x="9025" y="12734"/>
                  <a:pt x="9030" y="12745"/>
                </a:cubicBezTo>
                <a:cubicBezTo>
                  <a:pt x="9030" y="12745"/>
                  <a:pt x="9025" y="12756"/>
                  <a:pt x="9025" y="12756"/>
                </a:cubicBezTo>
                <a:cubicBezTo>
                  <a:pt x="9025" y="12756"/>
                  <a:pt x="9025" y="12756"/>
                  <a:pt x="9025" y="12767"/>
                </a:cubicBezTo>
                <a:cubicBezTo>
                  <a:pt x="9019" y="12767"/>
                  <a:pt x="9025" y="12767"/>
                  <a:pt x="9025" y="12767"/>
                </a:cubicBezTo>
                <a:cubicBezTo>
                  <a:pt x="9030" y="12767"/>
                  <a:pt x="9030" y="12767"/>
                  <a:pt x="9030" y="12767"/>
                </a:cubicBezTo>
                <a:cubicBezTo>
                  <a:pt x="9036" y="12767"/>
                  <a:pt x="9036" y="12767"/>
                  <a:pt x="9036" y="12767"/>
                </a:cubicBezTo>
                <a:cubicBezTo>
                  <a:pt x="9042" y="12767"/>
                  <a:pt x="9036" y="12777"/>
                  <a:pt x="9042" y="12788"/>
                </a:cubicBezTo>
                <a:cubicBezTo>
                  <a:pt x="9042" y="12799"/>
                  <a:pt x="9047" y="12799"/>
                  <a:pt x="9047" y="12810"/>
                </a:cubicBezTo>
                <a:cubicBezTo>
                  <a:pt x="9047" y="12810"/>
                  <a:pt x="9053" y="12820"/>
                  <a:pt x="9053" y="12820"/>
                </a:cubicBezTo>
                <a:cubicBezTo>
                  <a:pt x="9053" y="12831"/>
                  <a:pt x="9053" y="12831"/>
                  <a:pt x="9059" y="12842"/>
                </a:cubicBezTo>
                <a:cubicBezTo>
                  <a:pt x="9059" y="12842"/>
                  <a:pt x="9064" y="12842"/>
                  <a:pt x="9064" y="12853"/>
                </a:cubicBezTo>
                <a:cubicBezTo>
                  <a:pt x="9064" y="12853"/>
                  <a:pt x="9059" y="12853"/>
                  <a:pt x="9059" y="12863"/>
                </a:cubicBezTo>
                <a:cubicBezTo>
                  <a:pt x="9059" y="12863"/>
                  <a:pt x="9059" y="12874"/>
                  <a:pt x="9059" y="12874"/>
                </a:cubicBezTo>
                <a:cubicBezTo>
                  <a:pt x="9059" y="12885"/>
                  <a:pt x="9064" y="12885"/>
                  <a:pt x="9064" y="12885"/>
                </a:cubicBezTo>
                <a:cubicBezTo>
                  <a:pt x="9070" y="12885"/>
                  <a:pt x="9070" y="12874"/>
                  <a:pt x="9070" y="12885"/>
                </a:cubicBezTo>
                <a:cubicBezTo>
                  <a:pt x="9070" y="12885"/>
                  <a:pt x="9070" y="12885"/>
                  <a:pt x="9070" y="12885"/>
                </a:cubicBezTo>
                <a:cubicBezTo>
                  <a:pt x="9064" y="12896"/>
                  <a:pt x="9064" y="12917"/>
                  <a:pt x="9059" y="12906"/>
                </a:cubicBezTo>
                <a:cubicBezTo>
                  <a:pt x="9059" y="12906"/>
                  <a:pt x="9059" y="12906"/>
                  <a:pt x="9059" y="12896"/>
                </a:cubicBezTo>
                <a:cubicBezTo>
                  <a:pt x="9059" y="12896"/>
                  <a:pt x="9059" y="12896"/>
                  <a:pt x="9053" y="12896"/>
                </a:cubicBezTo>
                <a:cubicBezTo>
                  <a:pt x="9053" y="12896"/>
                  <a:pt x="9053" y="12896"/>
                  <a:pt x="9053" y="12896"/>
                </a:cubicBezTo>
                <a:cubicBezTo>
                  <a:pt x="9053" y="12896"/>
                  <a:pt x="9053" y="12885"/>
                  <a:pt x="9047" y="12896"/>
                </a:cubicBezTo>
                <a:cubicBezTo>
                  <a:pt x="9047" y="12896"/>
                  <a:pt x="9053" y="12896"/>
                  <a:pt x="9053" y="12896"/>
                </a:cubicBezTo>
                <a:cubicBezTo>
                  <a:pt x="9053" y="12906"/>
                  <a:pt x="9053" y="12906"/>
                  <a:pt x="9053" y="12917"/>
                </a:cubicBezTo>
                <a:cubicBezTo>
                  <a:pt x="9053" y="12917"/>
                  <a:pt x="9053" y="12917"/>
                  <a:pt x="9053" y="12928"/>
                </a:cubicBezTo>
                <a:cubicBezTo>
                  <a:pt x="9059" y="12928"/>
                  <a:pt x="9059" y="12939"/>
                  <a:pt x="9059" y="12928"/>
                </a:cubicBezTo>
                <a:cubicBezTo>
                  <a:pt x="9064" y="12928"/>
                  <a:pt x="9064" y="12917"/>
                  <a:pt x="9070" y="12928"/>
                </a:cubicBezTo>
                <a:cubicBezTo>
                  <a:pt x="9070" y="12928"/>
                  <a:pt x="9070" y="12939"/>
                  <a:pt x="9070" y="12949"/>
                </a:cubicBezTo>
                <a:cubicBezTo>
                  <a:pt x="9070" y="12960"/>
                  <a:pt x="9075" y="12960"/>
                  <a:pt x="9075" y="12971"/>
                </a:cubicBezTo>
                <a:cubicBezTo>
                  <a:pt x="9075" y="12981"/>
                  <a:pt x="9075" y="12981"/>
                  <a:pt x="9081" y="12981"/>
                </a:cubicBezTo>
                <a:cubicBezTo>
                  <a:pt x="9081" y="12992"/>
                  <a:pt x="9087" y="12992"/>
                  <a:pt x="9087" y="12992"/>
                </a:cubicBezTo>
                <a:cubicBezTo>
                  <a:pt x="9092" y="12992"/>
                  <a:pt x="9098" y="12992"/>
                  <a:pt x="9098" y="13003"/>
                </a:cubicBezTo>
                <a:cubicBezTo>
                  <a:pt x="9104" y="13003"/>
                  <a:pt x="9104" y="13003"/>
                  <a:pt x="9104" y="13003"/>
                </a:cubicBezTo>
                <a:cubicBezTo>
                  <a:pt x="9104" y="13014"/>
                  <a:pt x="9109" y="13014"/>
                  <a:pt x="9104" y="13014"/>
                </a:cubicBezTo>
                <a:cubicBezTo>
                  <a:pt x="9104" y="13024"/>
                  <a:pt x="9098" y="13035"/>
                  <a:pt x="9104" y="13035"/>
                </a:cubicBezTo>
                <a:cubicBezTo>
                  <a:pt x="9109" y="13035"/>
                  <a:pt x="9109" y="13035"/>
                  <a:pt x="9109" y="13035"/>
                </a:cubicBezTo>
                <a:cubicBezTo>
                  <a:pt x="9109" y="13046"/>
                  <a:pt x="9115" y="13046"/>
                  <a:pt x="9115" y="13046"/>
                </a:cubicBezTo>
                <a:cubicBezTo>
                  <a:pt x="9121" y="13046"/>
                  <a:pt x="9126" y="13046"/>
                  <a:pt x="9126" y="13046"/>
                </a:cubicBezTo>
                <a:cubicBezTo>
                  <a:pt x="9132" y="13057"/>
                  <a:pt x="9137" y="13057"/>
                  <a:pt x="9137" y="13057"/>
                </a:cubicBezTo>
                <a:cubicBezTo>
                  <a:pt x="9143" y="13067"/>
                  <a:pt x="9143" y="13067"/>
                  <a:pt x="9149" y="13067"/>
                </a:cubicBezTo>
                <a:cubicBezTo>
                  <a:pt x="9154" y="13078"/>
                  <a:pt x="9160" y="13078"/>
                  <a:pt x="9160" y="13078"/>
                </a:cubicBezTo>
                <a:cubicBezTo>
                  <a:pt x="9166" y="13089"/>
                  <a:pt x="9177" y="13100"/>
                  <a:pt x="9182" y="13110"/>
                </a:cubicBezTo>
                <a:cubicBezTo>
                  <a:pt x="9188" y="13121"/>
                  <a:pt x="9194" y="13132"/>
                  <a:pt x="9199" y="13143"/>
                </a:cubicBezTo>
                <a:cubicBezTo>
                  <a:pt x="9211" y="13153"/>
                  <a:pt x="9216" y="13175"/>
                  <a:pt x="9222" y="13186"/>
                </a:cubicBezTo>
                <a:cubicBezTo>
                  <a:pt x="9233" y="13186"/>
                  <a:pt x="9244" y="13186"/>
                  <a:pt x="9250" y="13196"/>
                </a:cubicBezTo>
                <a:cubicBezTo>
                  <a:pt x="9256" y="13207"/>
                  <a:pt x="9261" y="13229"/>
                  <a:pt x="9272" y="13239"/>
                </a:cubicBezTo>
                <a:cubicBezTo>
                  <a:pt x="9278" y="13261"/>
                  <a:pt x="9289" y="13272"/>
                  <a:pt x="9295" y="13293"/>
                </a:cubicBezTo>
                <a:cubicBezTo>
                  <a:pt x="9301" y="13293"/>
                  <a:pt x="9306" y="13304"/>
                  <a:pt x="9312" y="13304"/>
                </a:cubicBezTo>
                <a:cubicBezTo>
                  <a:pt x="9317" y="13315"/>
                  <a:pt x="9317" y="13325"/>
                  <a:pt x="9323" y="13325"/>
                </a:cubicBezTo>
                <a:cubicBezTo>
                  <a:pt x="9329" y="13336"/>
                  <a:pt x="9329" y="13336"/>
                  <a:pt x="9334" y="13336"/>
                </a:cubicBezTo>
                <a:cubicBezTo>
                  <a:pt x="9340" y="13347"/>
                  <a:pt x="9346" y="13347"/>
                  <a:pt x="9351" y="13347"/>
                </a:cubicBezTo>
                <a:cubicBezTo>
                  <a:pt x="9357" y="13358"/>
                  <a:pt x="9357" y="13358"/>
                  <a:pt x="9362" y="13368"/>
                </a:cubicBezTo>
                <a:cubicBezTo>
                  <a:pt x="9368" y="13368"/>
                  <a:pt x="9374" y="13368"/>
                  <a:pt x="9379" y="13379"/>
                </a:cubicBezTo>
                <a:cubicBezTo>
                  <a:pt x="9385" y="13379"/>
                  <a:pt x="9385" y="13379"/>
                  <a:pt x="9391" y="13390"/>
                </a:cubicBezTo>
                <a:cubicBezTo>
                  <a:pt x="9402" y="13401"/>
                  <a:pt x="9407" y="13411"/>
                  <a:pt x="9419" y="13401"/>
                </a:cubicBezTo>
                <a:cubicBezTo>
                  <a:pt x="9430" y="13401"/>
                  <a:pt x="9436" y="13390"/>
                  <a:pt x="9441" y="13390"/>
                </a:cubicBezTo>
                <a:cubicBezTo>
                  <a:pt x="9452" y="13379"/>
                  <a:pt x="9458" y="13368"/>
                  <a:pt x="9469" y="13368"/>
                </a:cubicBezTo>
                <a:cubicBezTo>
                  <a:pt x="9475" y="13358"/>
                  <a:pt x="9486" y="13358"/>
                  <a:pt x="9497" y="13347"/>
                </a:cubicBezTo>
                <a:cubicBezTo>
                  <a:pt x="9497" y="13347"/>
                  <a:pt x="9503" y="13336"/>
                  <a:pt x="9509" y="13336"/>
                </a:cubicBezTo>
                <a:cubicBezTo>
                  <a:pt x="9514" y="13325"/>
                  <a:pt x="9514" y="13325"/>
                  <a:pt x="9520" y="13325"/>
                </a:cubicBezTo>
                <a:cubicBezTo>
                  <a:pt x="9531" y="13325"/>
                  <a:pt x="9542" y="13315"/>
                  <a:pt x="9548" y="13315"/>
                </a:cubicBezTo>
                <a:cubicBezTo>
                  <a:pt x="9559" y="13315"/>
                  <a:pt x="9565" y="13315"/>
                  <a:pt x="9571" y="13315"/>
                </a:cubicBezTo>
                <a:cubicBezTo>
                  <a:pt x="9576" y="13315"/>
                  <a:pt x="9576" y="13315"/>
                  <a:pt x="9582" y="13304"/>
                </a:cubicBezTo>
                <a:cubicBezTo>
                  <a:pt x="9582" y="13304"/>
                  <a:pt x="9587" y="13304"/>
                  <a:pt x="9593" y="13304"/>
                </a:cubicBezTo>
                <a:cubicBezTo>
                  <a:pt x="9604" y="13304"/>
                  <a:pt x="9616" y="13304"/>
                  <a:pt x="9621" y="13304"/>
                </a:cubicBezTo>
                <a:cubicBezTo>
                  <a:pt x="9627" y="13304"/>
                  <a:pt x="9633" y="13304"/>
                  <a:pt x="9638" y="13304"/>
                </a:cubicBezTo>
                <a:cubicBezTo>
                  <a:pt x="9644" y="13304"/>
                  <a:pt x="9644" y="13293"/>
                  <a:pt x="9649" y="13293"/>
                </a:cubicBezTo>
                <a:cubicBezTo>
                  <a:pt x="9655" y="13293"/>
                  <a:pt x="9661" y="13304"/>
                  <a:pt x="9666" y="13304"/>
                </a:cubicBezTo>
                <a:cubicBezTo>
                  <a:pt x="9666" y="13304"/>
                  <a:pt x="9672" y="13304"/>
                  <a:pt x="9678" y="13304"/>
                </a:cubicBezTo>
                <a:cubicBezTo>
                  <a:pt x="9683" y="13315"/>
                  <a:pt x="9689" y="13315"/>
                  <a:pt x="9694" y="13315"/>
                </a:cubicBezTo>
                <a:cubicBezTo>
                  <a:pt x="9700" y="13315"/>
                  <a:pt x="9700" y="13315"/>
                  <a:pt x="9706" y="13315"/>
                </a:cubicBezTo>
                <a:cubicBezTo>
                  <a:pt x="9706" y="13315"/>
                  <a:pt x="9711" y="13315"/>
                  <a:pt x="9717" y="13325"/>
                </a:cubicBezTo>
                <a:cubicBezTo>
                  <a:pt x="9717" y="13325"/>
                  <a:pt x="9723" y="13325"/>
                  <a:pt x="9723" y="13325"/>
                </a:cubicBezTo>
                <a:cubicBezTo>
                  <a:pt x="9728" y="13325"/>
                  <a:pt x="9728" y="13336"/>
                  <a:pt x="9728" y="13336"/>
                </a:cubicBezTo>
                <a:cubicBezTo>
                  <a:pt x="9734" y="13336"/>
                  <a:pt x="9734" y="13336"/>
                  <a:pt x="9739" y="13336"/>
                </a:cubicBezTo>
                <a:cubicBezTo>
                  <a:pt x="9739" y="13336"/>
                  <a:pt x="9745" y="13347"/>
                  <a:pt x="9751" y="13347"/>
                </a:cubicBezTo>
                <a:cubicBezTo>
                  <a:pt x="9751" y="13347"/>
                  <a:pt x="9756" y="13347"/>
                  <a:pt x="9756" y="13347"/>
                </a:cubicBezTo>
                <a:cubicBezTo>
                  <a:pt x="9756" y="13347"/>
                  <a:pt x="9762" y="13358"/>
                  <a:pt x="9762" y="13358"/>
                </a:cubicBezTo>
                <a:cubicBezTo>
                  <a:pt x="9768" y="13358"/>
                  <a:pt x="9773" y="13358"/>
                  <a:pt x="9773" y="13358"/>
                </a:cubicBezTo>
                <a:cubicBezTo>
                  <a:pt x="9784" y="13347"/>
                  <a:pt x="9790" y="13336"/>
                  <a:pt x="9796" y="13325"/>
                </a:cubicBezTo>
                <a:cubicBezTo>
                  <a:pt x="9801" y="13325"/>
                  <a:pt x="9807" y="13325"/>
                  <a:pt x="9807" y="13315"/>
                </a:cubicBezTo>
                <a:cubicBezTo>
                  <a:pt x="9813" y="13315"/>
                  <a:pt x="9818" y="13315"/>
                  <a:pt x="9824" y="13315"/>
                </a:cubicBezTo>
                <a:cubicBezTo>
                  <a:pt x="9829" y="13304"/>
                  <a:pt x="9841" y="13304"/>
                  <a:pt x="9852" y="13304"/>
                </a:cubicBezTo>
                <a:cubicBezTo>
                  <a:pt x="9852" y="13293"/>
                  <a:pt x="9852" y="13293"/>
                  <a:pt x="9858" y="13293"/>
                </a:cubicBezTo>
                <a:cubicBezTo>
                  <a:pt x="9858" y="13293"/>
                  <a:pt x="9863" y="13293"/>
                  <a:pt x="9863" y="13282"/>
                </a:cubicBezTo>
                <a:cubicBezTo>
                  <a:pt x="9869" y="13282"/>
                  <a:pt x="9874" y="13272"/>
                  <a:pt x="9880" y="13272"/>
                </a:cubicBezTo>
                <a:cubicBezTo>
                  <a:pt x="9880" y="13261"/>
                  <a:pt x="9886" y="13250"/>
                  <a:pt x="9891" y="13250"/>
                </a:cubicBezTo>
                <a:cubicBezTo>
                  <a:pt x="9897" y="13250"/>
                  <a:pt x="9903" y="13250"/>
                  <a:pt x="9908" y="13239"/>
                </a:cubicBezTo>
                <a:cubicBezTo>
                  <a:pt x="9908" y="13239"/>
                  <a:pt x="9914" y="13239"/>
                  <a:pt x="9919" y="13239"/>
                </a:cubicBezTo>
                <a:cubicBezTo>
                  <a:pt x="9925" y="13229"/>
                  <a:pt x="9931" y="13229"/>
                  <a:pt x="9936" y="13229"/>
                </a:cubicBezTo>
                <a:cubicBezTo>
                  <a:pt x="9942" y="13229"/>
                  <a:pt x="9942" y="13229"/>
                  <a:pt x="9942" y="13218"/>
                </a:cubicBezTo>
                <a:cubicBezTo>
                  <a:pt x="9942" y="13218"/>
                  <a:pt x="9936" y="13218"/>
                  <a:pt x="9936" y="13218"/>
                </a:cubicBezTo>
                <a:cubicBezTo>
                  <a:pt x="9936" y="13218"/>
                  <a:pt x="9936" y="13218"/>
                  <a:pt x="9936" y="13218"/>
                </a:cubicBezTo>
                <a:cubicBezTo>
                  <a:pt x="9936" y="13207"/>
                  <a:pt x="9936" y="13207"/>
                  <a:pt x="9931" y="13207"/>
                </a:cubicBezTo>
                <a:cubicBezTo>
                  <a:pt x="9931" y="13207"/>
                  <a:pt x="9925" y="13207"/>
                  <a:pt x="9925" y="13207"/>
                </a:cubicBezTo>
                <a:cubicBezTo>
                  <a:pt x="9925" y="13196"/>
                  <a:pt x="9925" y="13196"/>
                  <a:pt x="9931" y="13196"/>
                </a:cubicBezTo>
                <a:cubicBezTo>
                  <a:pt x="9931" y="13196"/>
                  <a:pt x="9936" y="13196"/>
                  <a:pt x="9942" y="13207"/>
                </a:cubicBezTo>
                <a:cubicBezTo>
                  <a:pt x="9942" y="13207"/>
                  <a:pt x="9942" y="13207"/>
                  <a:pt x="9942" y="13218"/>
                </a:cubicBezTo>
                <a:cubicBezTo>
                  <a:pt x="9942" y="13218"/>
                  <a:pt x="9942" y="13218"/>
                  <a:pt x="9942" y="13229"/>
                </a:cubicBezTo>
                <a:cubicBezTo>
                  <a:pt x="9942" y="13229"/>
                  <a:pt x="9953" y="13229"/>
                  <a:pt x="9953" y="13229"/>
                </a:cubicBezTo>
                <a:cubicBezTo>
                  <a:pt x="9959" y="13229"/>
                  <a:pt x="9964" y="13229"/>
                  <a:pt x="9970" y="13218"/>
                </a:cubicBezTo>
                <a:cubicBezTo>
                  <a:pt x="9970" y="13218"/>
                  <a:pt x="9970" y="13207"/>
                  <a:pt x="9976" y="13207"/>
                </a:cubicBezTo>
                <a:cubicBezTo>
                  <a:pt x="9976" y="13196"/>
                  <a:pt x="9976" y="13196"/>
                  <a:pt x="9981" y="13186"/>
                </a:cubicBezTo>
                <a:cubicBezTo>
                  <a:pt x="9981" y="13186"/>
                  <a:pt x="9987" y="13175"/>
                  <a:pt x="9993" y="13175"/>
                </a:cubicBezTo>
                <a:cubicBezTo>
                  <a:pt x="9998" y="13175"/>
                  <a:pt x="9998" y="13175"/>
                  <a:pt x="9998" y="13175"/>
                </a:cubicBezTo>
                <a:cubicBezTo>
                  <a:pt x="10004" y="13175"/>
                  <a:pt x="10004" y="13175"/>
                  <a:pt x="10004" y="13175"/>
                </a:cubicBezTo>
                <a:cubicBezTo>
                  <a:pt x="10009" y="13175"/>
                  <a:pt x="10015" y="13175"/>
                  <a:pt x="10021" y="13175"/>
                </a:cubicBezTo>
                <a:cubicBezTo>
                  <a:pt x="10021" y="13175"/>
                  <a:pt x="10026" y="13164"/>
                  <a:pt x="10026" y="13164"/>
                </a:cubicBezTo>
                <a:cubicBezTo>
                  <a:pt x="10026" y="13164"/>
                  <a:pt x="10032" y="13164"/>
                  <a:pt x="10032" y="13164"/>
                </a:cubicBezTo>
                <a:cubicBezTo>
                  <a:pt x="10032" y="13164"/>
                  <a:pt x="10038" y="13164"/>
                  <a:pt x="10038" y="13164"/>
                </a:cubicBezTo>
                <a:cubicBezTo>
                  <a:pt x="10038" y="13164"/>
                  <a:pt x="10038" y="13164"/>
                  <a:pt x="10043" y="13164"/>
                </a:cubicBezTo>
                <a:cubicBezTo>
                  <a:pt x="10043" y="13164"/>
                  <a:pt x="10049" y="13164"/>
                  <a:pt x="10054" y="13164"/>
                </a:cubicBezTo>
                <a:cubicBezTo>
                  <a:pt x="10060" y="13164"/>
                  <a:pt x="10066" y="13164"/>
                  <a:pt x="10071" y="13164"/>
                </a:cubicBezTo>
                <a:cubicBezTo>
                  <a:pt x="10077" y="13164"/>
                  <a:pt x="10083" y="13164"/>
                  <a:pt x="10088" y="13164"/>
                </a:cubicBezTo>
                <a:cubicBezTo>
                  <a:pt x="10094" y="13153"/>
                  <a:pt x="10094" y="13153"/>
                  <a:pt x="10100" y="13164"/>
                </a:cubicBezTo>
                <a:cubicBezTo>
                  <a:pt x="10105" y="13164"/>
                  <a:pt x="10111" y="13153"/>
                  <a:pt x="10116" y="13153"/>
                </a:cubicBezTo>
                <a:cubicBezTo>
                  <a:pt x="10116" y="13153"/>
                  <a:pt x="10122" y="13153"/>
                  <a:pt x="10128" y="13143"/>
                </a:cubicBezTo>
                <a:cubicBezTo>
                  <a:pt x="10128" y="13143"/>
                  <a:pt x="10128" y="13143"/>
                  <a:pt x="10133" y="13143"/>
                </a:cubicBezTo>
                <a:cubicBezTo>
                  <a:pt x="10133" y="13143"/>
                  <a:pt x="10133" y="13143"/>
                  <a:pt x="10139" y="13143"/>
                </a:cubicBezTo>
                <a:cubicBezTo>
                  <a:pt x="10145" y="13153"/>
                  <a:pt x="10156" y="13143"/>
                  <a:pt x="10167" y="13153"/>
                </a:cubicBezTo>
                <a:cubicBezTo>
                  <a:pt x="10173" y="13153"/>
                  <a:pt x="10173" y="13153"/>
                  <a:pt x="10178" y="13153"/>
                </a:cubicBezTo>
                <a:cubicBezTo>
                  <a:pt x="10184" y="13153"/>
                  <a:pt x="10190" y="13164"/>
                  <a:pt x="10190" y="13164"/>
                </a:cubicBezTo>
                <a:cubicBezTo>
                  <a:pt x="10201" y="13186"/>
                  <a:pt x="10206" y="13186"/>
                  <a:pt x="10212" y="13207"/>
                </a:cubicBezTo>
                <a:cubicBezTo>
                  <a:pt x="10218" y="13207"/>
                  <a:pt x="10218" y="13218"/>
                  <a:pt x="10218" y="13218"/>
                </a:cubicBezTo>
                <a:cubicBezTo>
                  <a:pt x="10223" y="13229"/>
                  <a:pt x="10223" y="13229"/>
                  <a:pt x="10229" y="13229"/>
                </a:cubicBezTo>
                <a:cubicBezTo>
                  <a:pt x="10229" y="13229"/>
                  <a:pt x="10229" y="13239"/>
                  <a:pt x="10229" y="13239"/>
                </a:cubicBezTo>
                <a:cubicBezTo>
                  <a:pt x="10235" y="13250"/>
                  <a:pt x="10235" y="13250"/>
                  <a:pt x="10240" y="13239"/>
                </a:cubicBezTo>
                <a:cubicBezTo>
                  <a:pt x="10240" y="13239"/>
                  <a:pt x="10246" y="13239"/>
                  <a:pt x="10246" y="13239"/>
                </a:cubicBezTo>
                <a:cubicBezTo>
                  <a:pt x="10246" y="13250"/>
                  <a:pt x="10240" y="13250"/>
                  <a:pt x="10240" y="13250"/>
                </a:cubicBezTo>
                <a:cubicBezTo>
                  <a:pt x="10240" y="13250"/>
                  <a:pt x="10240" y="13250"/>
                  <a:pt x="10235" y="13250"/>
                </a:cubicBezTo>
                <a:cubicBezTo>
                  <a:pt x="10229" y="13261"/>
                  <a:pt x="10240" y="13261"/>
                  <a:pt x="10240" y="13261"/>
                </a:cubicBezTo>
                <a:cubicBezTo>
                  <a:pt x="10240" y="13272"/>
                  <a:pt x="10240" y="13272"/>
                  <a:pt x="10246" y="13272"/>
                </a:cubicBezTo>
                <a:cubicBezTo>
                  <a:pt x="10246" y="13272"/>
                  <a:pt x="10251" y="13272"/>
                  <a:pt x="10251" y="13272"/>
                </a:cubicBezTo>
                <a:cubicBezTo>
                  <a:pt x="10251" y="13272"/>
                  <a:pt x="10257" y="13261"/>
                  <a:pt x="10257" y="13272"/>
                </a:cubicBezTo>
                <a:cubicBezTo>
                  <a:pt x="10257" y="13272"/>
                  <a:pt x="10257" y="13272"/>
                  <a:pt x="10257" y="13282"/>
                </a:cubicBezTo>
                <a:cubicBezTo>
                  <a:pt x="10257" y="13282"/>
                  <a:pt x="10251" y="13293"/>
                  <a:pt x="10251" y="13304"/>
                </a:cubicBezTo>
                <a:cubicBezTo>
                  <a:pt x="10251" y="13304"/>
                  <a:pt x="10251" y="13304"/>
                  <a:pt x="10251" y="13315"/>
                </a:cubicBezTo>
                <a:cubicBezTo>
                  <a:pt x="10251" y="13315"/>
                  <a:pt x="10251" y="13315"/>
                  <a:pt x="10257" y="13325"/>
                </a:cubicBezTo>
                <a:cubicBezTo>
                  <a:pt x="10257" y="13336"/>
                  <a:pt x="10257" y="13336"/>
                  <a:pt x="10257" y="13347"/>
                </a:cubicBezTo>
                <a:cubicBezTo>
                  <a:pt x="10257" y="13358"/>
                  <a:pt x="10257" y="13368"/>
                  <a:pt x="10263" y="13368"/>
                </a:cubicBezTo>
                <a:cubicBezTo>
                  <a:pt x="10263" y="13379"/>
                  <a:pt x="10268" y="13379"/>
                  <a:pt x="10274" y="13390"/>
                </a:cubicBezTo>
                <a:cubicBezTo>
                  <a:pt x="10274" y="13390"/>
                  <a:pt x="10280" y="13401"/>
                  <a:pt x="10280" y="13411"/>
                </a:cubicBezTo>
                <a:cubicBezTo>
                  <a:pt x="10285" y="13411"/>
                  <a:pt x="10291" y="13411"/>
                  <a:pt x="10291" y="13411"/>
                </a:cubicBezTo>
                <a:cubicBezTo>
                  <a:pt x="10296" y="13411"/>
                  <a:pt x="10296" y="13411"/>
                  <a:pt x="10296" y="13411"/>
                </a:cubicBezTo>
                <a:cubicBezTo>
                  <a:pt x="10302" y="13411"/>
                  <a:pt x="10302" y="13411"/>
                  <a:pt x="10302" y="13411"/>
                </a:cubicBezTo>
                <a:cubicBezTo>
                  <a:pt x="10308" y="13411"/>
                  <a:pt x="10308" y="13411"/>
                  <a:pt x="10308" y="13411"/>
                </a:cubicBezTo>
                <a:cubicBezTo>
                  <a:pt x="10313" y="13411"/>
                  <a:pt x="10313" y="13411"/>
                  <a:pt x="10319" y="13411"/>
                </a:cubicBezTo>
                <a:cubicBezTo>
                  <a:pt x="10319" y="13401"/>
                  <a:pt x="10319" y="13390"/>
                  <a:pt x="10325" y="13390"/>
                </a:cubicBezTo>
                <a:cubicBezTo>
                  <a:pt x="10330" y="13390"/>
                  <a:pt x="10330" y="13411"/>
                  <a:pt x="10330" y="13401"/>
                </a:cubicBezTo>
                <a:cubicBezTo>
                  <a:pt x="10336" y="13401"/>
                  <a:pt x="10330" y="13401"/>
                  <a:pt x="10336" y="13390"/>
                </a:cubicBezTo>
                <a:cubicBezTo>
                  <a:pt x="10336" y="13390"/>
                  <a:pt x="10336" y="13401"/>
                  <a:pt x="10341" y="13401"/>
                </a:cubicBezTo>
                <a:cubicBezTo>
                  <a:pt x="10341" y="13401"/>
                  <a:pt x="10341" y="13390"/>
                  <a:pt x="10341" y="13390"/>
                </a:cubicBezTo>
                <a:cubicBezTo>
                  <a:pt x="10341" y="13390"/>
                  <a:pt x="10347" y="13401"/>
                  <a:pt x="10347" y="13401"/>
                </a:cubicBezTo>
                <a:cubicBezTo>
                  <a:pt x="10353" y="13401"/>
                  <a:pt x="10353" y="13390"/>
                  <a:pt x="10353" y="13379"/>
                </a:cubicBezTo>
                <a:cubicBezTo>
                  <a:pt x="10353" y="13379"/>
                  <a:pt x="10347" y="13368"/>
                  <a:pt x="10353" y="13368"/>
                </a:cubicBezTo>
                <a:cubicBezTo>
                  <a:pt x="10353" y="13368"/>
                  <a:pt x="10353" y="13379"/>
                  <a:pt x="10353" y="13379"/>
                </a:cubicBezTo>
                <a:cubicBezTo>
                  <a:pt x="10353" y="13390"/>
                  <a:pt x="10364" y="13390"/>
                  <a:pt x="10364" y="13390"/>
                </a:cubicBezTo>
                <a:cubicBezTo>
                  <a:pt x="10370" y="13379"/>
                  <a:pt x="10358" y="13379"/>
                  <a:pt x="10364" y="13368"/>
                </a:cubicBezTo>
                <a:cubicBezTo>
                  <a:pt x="10364" y="13368"/>
                  <a:pt x="10370" y="13379"/>
                  <a:pt x="10375" y="13379"/>
                </a:cubicBezTo>
                <a:cubicBezTo>
                  <a:pt x="10375" y="13379"/>
                  <a:pt x="10381" y="13379"/>
                  <a:pt x="10381" y="13379"/>
                </a:cubicBezTo>
                <a:cubicBezTo>
                  <a:pt x="10381" y="13379"/>
                  <a:pt x="10381" y="13368"/>
                  <a:pt x="10386" y="13368"/>
                </a:cubicBezTo>
                <a:cubicBezTo>
                  <a:pt x="10386" y="13368"/>
                  <a:pt x="10392" y="13368"/>
                  <a:pt x="10392" y="13379"/>
                </a:cubicBezTo>
                <a:cubicBezTo>
                  <a:pt x="10392" y="13390"/>
                  <a:pt x="10398" y="13390"/>
                  <a:pt x="10403" y="13390"/>
                </a:cubicBezTo>
                <a:cubicBezTo>
                  <a:pt x="10403" y="13390"/>
                  <a:pt x="10403" y="13390"/>
                  <a:pt x="10409" y="13390"/>
                </a:cubicBezTo>
                <a:cubicBezTo>
                  <a:pt x="10415" y="13390"/>
                  <a:pt x="10420" y="13390"/>
                  <a:pt x="10420" y="13390"/>
                </a:cubicBezTo>
                <a:cubicBezTo>
                  <a:pt x="10426" y="13379"/>
                  <a:pt x="10426" y="13379"/>
                  <a:pt x="10431" y="13379"/>
                </a:cubicBezTo>
                <a:cubicBezTo>
                  <a:pt x="10431" y="13379"/>
                  <a:pt x="10431" y="13379"/>
                  <a:pt x="10437" y="13379"/>
                </a:cubicBezTo>
                <a:cubicBezTo>
                  <a:pt x="10437" y="13368"/>
                  <a:pt x="10437" y="13358"/>
                  <a:pt x="10437" y="13358"/>
                </a:cubicBezTo>
                <a:cubicBezTo>
                  <a:pt x="10431" y="13347"/>
                  <a:pt x="10431" y="13347"/>
                  <a:pt x="10437" y="13347"/>
                </a:cubicBezTo>
                <a:cubicBezTo>
                  <a:pt x="10437" y="13336"/>
                  <a:pt x="10437" y="13347"/>
                  <a:pt x="10437" y="13347"/>
                </a:cubicBezTo>
                <a:cubicBezTo>
                  <a:pt x="10443" y="13347"/>
                  <a:pt x="10443" y="13358"/>
                  <a:pt x="10443" y="13358"/>
                </a:cubicBezTo>
                <a:cubicBezTo>
                  <a:pt x="10443" y="13358"/>
                  <a:pt x="10448" y="13358"/>
                  <a:pt x="10448" y="13358"/>
                </a:cubicBezTo>
                <a:cubicBezTo>
                  <a:pt x="10454" y="13368"/>
                  <a:pt x="10448" y="13379"/>
                  <a:pt x="10454" y="13379"/>
                </a:cubicBezTo>
                <a:cubicBezTo>
                  <a:pt x="10454" y="13390"/>
                  <a:pt x="10460" y="13368"/>
                  <a:pt x="10460" y="13368"/>
                </a:cubicBezTo>
                <a:cubicBezTo>
                  <a:pt x="10471" y="13358"/>
                  <a:pt x="10471" y="13401"/>
                  <a:pt x="10476" y="13411"/>
                </a:cubicBezTo>
                <a:cubicBezTo>
                  <a:pt x="10476" y="13411"/>
                  <a:pt x="10476" y="13422"/>
                  <a:pt x="10482" y="13433"/>
                </a:cubicBezTo>
                <a:cubicBezTo>
                  <a:pt x="10482" y="13433"/>
                  <a:pt x="10488" y="13444"/>
                  <a:pt x="10493" y="13444"/>
                </a:cubicBezTo>
                <a:cubicBezTo>
                  <a:pt x="10493" y="13454"/>
                  <a:pt x="10499" y="13454"/>
                  <a:pt x="10505" y="13454"/>
                </a:cubicBezTo>
                <a:cubicBezTo>
                  <a:pt x="10510" y="13454"/>
                  <a:pt x="10510" y="13454"/>
                  <a:pt x="10516" y="13444"/>
                </a:cubicBezTo>
                <a:cubicBezTo>
                  <a:pt x="10516" y="13444"/>
                  <a:pt x="10521" y="13422"/>
                  <a:pt x="10521" y="13433"/>
                </a:cubicBezTo>
                <a:cubicBezTo>
                  <a:pt x="10527" y="13444"/>
                  <a:pt x="10521" y="13444"/>
                  <a:pt x="10521" y="13444"/>
                </a:cubicBezTo>
                <a:cubicBezTo>
                  <a:pt x="10516" y="13454"/>
                  <a:pt x="10521" y="13454"/>
                  <a:pt x="10521" y="13454"/>
                </a:cubicBezTo>
                <a:cubicBezTo>
                  <a:pt x="10527" y="13465"/>
                  <a:pt x="10505" y="13465"/>
                  <a:pt x="10516" y="13487"/>
                </a:cubicBezTo>
                <a:cubicBezTo>
                  <a:pt x="10516" y="13487"/>
                  <a:pt x="10521" y="13487"/>
                  <a:pt x="10521" y="13497"/>
                </a:cubicBezTo>
                <a:cubicBezTo>
                  <a:pt x="10521" y="13497"/>
                  <a:pt x="10521" y="13497"/>
                  <a:pt x="10521" y="13508"/>
                </a:cubicBezTo>
                <a:cubicBezTo>
                  <a:pt x="10521" y="13508"/>
                  <a:pt x="10527" y="13508"/>
                  <a:pt x="10527" y="13508"/>
                </a:cubicBezTo>
                <a:cubicBezTo>
                  <a:pt x="10527" y="13519"/>
                  <a:pt x="10527" y="13519"/>
                  <a:pt x="10533" y="13519"/>
                </a:cubicBezTo>
                <a:cubicBezTo>
                  <a:pt x="10533" y="13530"/>
                  <a:pt x="10538" y="13530"/>
                  <a:pt x="10538" y="13540"/>
                </a:cubicBezTo>
                <a:cubicBezTo>
                  <a:pt x="10538" y="13540"/>
                  <a:pt x="10538" y="13551"/>
                  <a:pt x="10538" y="13562"/>
                </a:cubicBezTo>
                <a:cubicBezTo>
                  <a:pt x="10538" y="13562"/>
                  <a:pt x="10538" y="13562"/>
                  <a:pt x="10533" y="13573"/>
                </a:cubicBezTo>
                <a:cubicBezTo>
                  <a:pt x="10533" y="13583"/>
                  <a:pt x="10533" y="13583"/>
                  <a:pt x="10533" y="13594"/>
                </a:cubicBezTo>
                <a:cubicBezTo>
                  <a:pt x="10533" y="13605"/>
                  <a:pt x="10533" y="13616"/>
                  <a:pt x="10533" y="13626"/>
                </a:cubicBezTo>
                <a:cubicBezTo>
                  <a:pt x="10533" y="13637"/>
                  <a:pt x="10533" y="13648"/>
                  <a:pt x="10533" y="13659"/>
                </a:cubicBezTo>
                <a:cubicBezTo>
                  <a:pt x="10533" y="13669"/>
                  <a:pt x="10533" y="13691"/>
                  <a:pt x="10527" y="13701"/>
                </a:cubicBezTo>
                <a:cubicBezTo>
                  <a:pt x="10527" y="13712"/>
                  <a:pt x="10521" y="13712"/>
                  <a:pt x="10521" y="13723"/>
                </a:cubicBezTo>
                <a:cubicBezTo>
                  <a:pt x="10521" y="13734"/>
                  <a:pt x="10516" y="13755"/>
                  <a:pt x="10510" y="13766"/>
                </a:cubicBezTo>
                <a:cubicBezTo>
                  <a:pt x="10505" y="13777"/>
                  <a:pt x="10505" y="13777"/>
                  <a:pt x="10505" y="13787"/>
                </a:cubicBezTo>
                <a:cubicBezTo>
                  <a:pt x="10499" y="13798"/>
                  <a:pt x="10505" y="13798"/>
                  <a:pt x="10510" y="13798"/>
                </a:cubicBezTo>
                <a:cubicBezTo>
                  <a:pt x="10516" y="13798"/>
                  <a:pt x="10516" y="13798"/>
                  <a:pt x="10516" y="13809"/>
                </a:cubicBezTo>
                <a:cubicBezTo>
                  <a:pt x="10516" y="13809"/>
                  <a:pt x="10521" y="13809"/>
                  <a:pt x="10521" y="13809"/>
                </a:cubicBezTo>
                <a:cubicBezTo>
                  <a:pt x="10521" y="13809"/>
                  <a:pt x="10527" y="13809"/>
                  <a:pt x="10527" y="13809"/>
                </a:cubicBezTo>
                <a:cubicBezTo>
                  <a:pt x="10527" y="13809"/>
                  <a:pt x="10527" y="13809"/>
                  <a:pt x="10527" y="13820"/>
                </a:cubicBezTo>
                <a:cubicBezTo>
                  <a:pt x="10521" y="13820"/>
                  <a:pt x="10521" y="13820"/>
                  <a:pt x="10521" y="13820"/>
                </a:cubicBezTo>
                <a:cubicBezTo>
                  <a:pt x="10516" y="13820"/>
                  <a:pt x="10516" y="13809"/>
                  <a:pt x="10516" y="13820"/>
                </a:cubicBezTo>
                <a:cubicBezTo>
                  <a:pt x="10510" y="13830"/>
                  <a:pt x="10516" y="13830"/>
                  <a:pt x="10516" y="13841"/>
                </a:cubicBezTo>
                <a:cubicBezTo>
                  <a:pt x="10516" y="13841"/>
                  <a:pt x="10516" y="13852"/>
                  <a:pt x="10516" y="13852"/>
                </a:cubicBezTo>
                <a:cubicBezTo>
                  <a:pt x="10516" y="13863"/>
                  <a:pt x="10516" y="13863"/>
                  <a:pt x="10516" y="13863"/>
                </a:cubicBezTo>
                <a:cubicBezTo>
                  <a:pt x="10510" y="13863"/>
                  <a:pt x="10510" y="13863"/>
                  <a:pt x="10510" y="13863"/>
                </a:cubicBezTo>
                <a:cubicBezTo>
                  <a:pt x="10505" y="13863"/>
                  <a:pt x="10505" y="13863"/>
                  <a:pt x="10505" y="13873"/>
                </a:cubicBezTo>
                <a:cubicBezTo>
                  <a:pt x="10493" y="13873"/>
                  <a:pt x="10505" y="13873"/>
                  <a:pt x="10505" y="13884"/>
                </a:cubicBezTo>
                <a:cubicBezTo>
                  <a:pt x="10510" y="13884"/>
                  <a:pt x="10510" y="13895"/>
                  <a:pt x="10516" y="13906"/>
                </a:cubicBezTo>
                <a:cubicBezTo>
                  <a:pt x="10516" y="13906"/>
                  <a:pt x="10516" y="13906"/>
                  <a:pt x="10521" y="13906"/>
                </a:cubicBezTo>
                <a:cubicBezTo>
                  <a:pt x="10521" y="13906"/>
                  <a:pt x="10521" y="13916"/>
                  <a:pt x="10527" y="13916"/>
                </a:cubicBezTo>
                <a:cubicBezTo>
                  <a:pt x="10527" y="13916"/>
                  <a:pt x="10538" y="13916"/>
                  <a:pt x="10533" y="13927"/>
                </a:cubicBezTo>
                <a:cubicBezTo>
                  <a:pt x="10533" y="13927"/>
                  <a:pt x="10527" y="13927"/>
                  <a:pt x="10527" y="13927"/>
                </a:cubicBezTo>
                <a:cubicBezTo>
                  <a:pt x="10527" y="13927"/>
                  <a:pt x="10527" y="13916"/>
                  <a:pt x="10521" y="13916"/>
                </a:cubicBezTo>
                <a:cubicBezTo>
                  <a:pt x="10516" y="13916"/>
                  <a:pt x="10510" y="13916"/>
                  <a:pt x="10510" y="13916"/>
                </a:cubicBezTo>
                <a:cubicBezTo>
                  <a:pt x="10505" y="13916"/>
                  <a:pt x="10505" y="13916"/>
                  <a:pt x="10505" y="13906"/>
                </a:cubicBezTo>
                <a:cubicBezTo>
                  <a:pt x="10505" y="13906"/>
                  <a:pt x="10499" y="13906"/>
                  <a:pt x="10499" y="13906"/>
                </a:cubicBezTo>
                <a:cubicBezTo>
                  <a:pt x="10493" y="13895"/>
                  <a:pt x="10499" y="13927"/>
                  <a:pt x="10499" y="13927"/>
                </a:cubicBezTo>
                <a:cubicBezTo>
                  <a:pt x="10499" y="13938"/>
                  <a:pt x="10499" y="13938"/>
                  <a:pt x="10499" y="13949"/>
                </a:cubicBezTo>
                <a:cubicBezTo>
                  <a:pt x="10499" y="13949"/>
                  <a:pt x="10499" y="13959"/>
                  <a:pt x="10499" y="13959"/>
                </a:cubicBezTo>
                <a:cubicBezTo>
                  <a:pt x="10499" y="13959"/>
                  <a:pt x="10499" y="13970"/>
                  <a:pt x="10499" y="13970"/>
                </a:cubicBezTo>
                <a:cubicBezTo>
                  <a:pt x="10499" y="13981"/>
                  <a:pt x="10493" y="13981"/>
                  <a:pt x="10493" y="13992"/>
                </a:cubicBezTo>
                <a:cubicBezTo>
                  <a:pt x="10488" y="14002"/>
                  <a:pt x="10488" y="14013"/>
                  <a:pt x="10488" y="14013"/>
                </a:cubicBezTo>
                <a:cubicBezTo>
                  <a:pt x="10488" y="14024"/>
                  <a:pt x="10482" y="14035"/>
                  <a:pt x="10476" y="14035"/>
                </a:cubicBezTo>
                <a:cubicBezTo>
                  <a:pt x="10476" y="14035"/>
                  <a:pt x="10471" y="14035"/>
                  <a:pt x="10465" y="14024"/>
                </a:cubicBezTo>
                <a:cubicBezTo>
                  <a:pt x="10465" y="14024"/>
                  <a:pt x="10465" y="14002"/>
                  <a:pt x="10460" y="14002"/>
                </a:cubicBezTo>
                <a:cubicBezTo>
                  <a:pt x="10460" y="14002"/>
                  <a:pt x="10465" y="14024"/>
                  <a:pt x="10465" y="14024"/>
                </a:cubicBezTo>
                <a:cubicBezTo>
                  <a:pt x="10465" y="14035"/>
                  <a:pt x="10465" y="14045"/>
                  <a:pt x="10465" y="14056"/>
                </a:cubicBezTo>
                <a:cubicBezTo>
                  <a:pt x="10465" y="14056"/>
                  <a:pt x="10471" y="14056"/>
                  <a:pt x="10471" y="14056"/>
                </a:cubicBezTo>
                <a:cubicBezTo>
                  <a:pt x="10471" y="14067"/>
                  <a:pt x="10471" y="14067"/>
                  <a:pt x="10471" y="14067"/>
                </a:cubicBezTo>
                <a:cubicBezTo>
                  <a:pt x="10476" y="14078"/>
                  <a:pt x="10476" y="14088"/>
                  <a:pt x="10482" y="14088"/>
                </a:cubicBezTo>
                <a:cubicBezTo>
                  <a:pt x="10488" y="14099"/>
                  <a:pt x="10482" y="14099"/>
                  <a:pt x="10488" y="14110"/>
                </a:cubicBezTo>
                <a:cubicBezTo>
                  <a:pt x="10493" y="14121"/>
                  <a:pt x="10493" y="14110"/>
                  <a:pt x="10493" y="14099"/>
                </a:cubicBezTo>
                <a:cubicBezTo>
                  <a:pt x="10493" y="14099"/>
                  <a:pt x="10499" y="14088"/>
                  <a:pt x="10499" y="14099"/>
                </a:cubicBezTo>
                <a:cubicBezTo>
                  <a:pt x="10499" y="14110"/>
                  <a:pt x="10499" y="14110"/>
                  <a:pt x="10499" y="14121"/>
                </a:cubicBezTo>
                <a:cubicBezTo>
                  <a:pt x="10493" y="14121"/>
                  <a:pt x="10493" y="14121"/>
                  <a:pt x="10493" y="14131"/>
                </a:cubicBezTo>
                <a:cubicBezTo>
                  <a:pt x="10493" y="14131"/>
                  <a:pt x="10493" y="14131"/>
                  <a:pt x="10493" y="14142"/>
                </a:cubicBezTo>
                <a:cubicBezTo>
                  <a:pt x="10493" y="14153"/>
                  <a:pt x="10493" y="14164"/>
                  <a:pt x="10493" y="14164"/>
                </a:cubicBezTo>
                <a:cubicBezTo>
                  <a:pt x="10499" y="14174"/>
                  <a:pt x="10505" y="14164"/>
                  <a:pt x="10510" y="14174"/>
                </a:cubicBezTo>
                <a:cubicBezTo>
                  <a:pt x="10510" y="14174"/>
                  <a:pt x="10516" y="14185"/>
                  <a:pt x="10516" y="14196"/>
                </a:cubicBezTo>
                <a:cubicBezTo>
                  <a:pt x="10516" y="14207"/>
                  <a:pt x="10516" y="14217"/>
                  <a:pt x="10516" y="14228"/>
                </a:cubicBezTo>
                <a:cubicBezTo>
                  <a:pt x="10516" y="14228"/>
                  <a:pt x="10521" y="14239"/>
                  <a:pt x="10521" y="14239"/>
                </a:cubicBezTo>
                <a:cubicBezTo>
                  <a:pt x="10527" y="14239"/>
                  <a:pt x="10527" y="14239"/>
                  <a:pt x="10527" y="14239"/>
                </a:cubicBezTo>
                <a:cubicBezTo>
                  <a:pt x="10533" y="14250"/>
                  <a:pt x="10533" y="14250"/>
                  <a:pt x="10533" y="14260"/>
                </a:cubicBezTo>
                <a:cubicBezTo>
                  <a:pt x="10533" y="14260"/>
                  <a:pt x="10533" y="14260"/>
                  <a:pt x="10533" y="14260"/>
                </a:cubicBezTo>
                <a:cubicBezTo>
                  <a:pt x="10538" y="14260"/>
                  <a:pt x="10538" y="14260"/>
                  <a:pt x="10544" y="14260"/>
                </a:cubicBezTo>
                <a:cubicBezTo>
                  <a:pt x="10544" y="14260"/>
                  <a:pt x="10544" y="14271"/>
                  <a:pt x="10544" y="14271"/>
                </a:cubicBezTo>
                <a:cubicBezTo>
                  <a:pt x="10544" y="14271"/>
                  <a:pt x="10544" y="14282"/>
                  <a:pt x="10544" y="14282"/>
                </a:cubicBezTo>
                <a:cubicBezTo>
                  <a:pt x="10550" y="14282"/>
                  <a:pt x="10555" y="14293"/>
                  <a:pt x="10555" y="14303"/>
                </a:cubicBezTo>
                <a:cubicBezTo>
                  <a:pt x="10555" y="14303"/>
                  <a:pt x="10555" y="14303"/>
                  <a:pt x="10561" y="14303"/>
                </a:cubicBezTo>
                <a:cubicBezTo>
                  <a:pt x="10561" y="14314"/>
                  <a:pt x="10567" y="14325"/>
                  <a:pt x="10567" y="14325"/>
                </a:cubicBezTo>
                <a:cubicBezTo>
                  <a:pt x="10572" y="14336"/>
                  <a:pt x="10572" y="14336"/>
                  <a:pt x="10578" y="14346"/>
                </a:cubicBezTo>
                <a:cubicBezTo>
                  <a:pt x="10583" y="14346"/>
                  <a:pt x="10583" y="14357"/>
                  <a:pt x="10589" y="14368"/>
                </a:cubicBezTo>
                <a:cubicBezTo>
                  <a:pt x="10595" y="14379"/>
                  <a:pt x="10595" y="14379"/>
                  <a:pt x="10600" y="14389"/>
                </a:cubicBezTo>
                <a:cubicBezTo>
                  <a:pt x="10606" y="14400"/>
                  <a:pt x="10612" y="14411"/>
                  <a:pt x="10617" y="14421"/>
                </a:cubicBezTo>
                <a:cubicBezTo>
                  <a:pt x="10623" y="14432"/>
                  <a:pt x="10628" y="14443"/>
                  <a:pt x="10634" y="14454"/>
                </a:cubicBezTo>
                <a:cubicBezTo>
                  <a:pt x="10640" y="14464"/>
                  <a:pt x="10651" y="14475"/>
                  <a:pt x="10657" y="14497"/>
                </a:cubicBezTo>
                <a:cubicBezTo>
                  <a:pt x="10662" y="14507"/>
                  <a:pt x="10668" y="14518"/>
                  <a:pt x="10668" y="14540"/>
                </a:cubicBezTo>
                <a:cubicBezTo>
                  <a:pt x="10673" y="14550"/>
                  <a:pt x="10673" y="14561"/>
                  <a:pt x="10673" y="14561"/>
                </a:cubicBezTo>
                <a:cubicBezTo>
                  <a:pt x="10679" y="14572"/>
                  <a:pt x="10679" y="14583"/>
                  <a:pt x="10685" y="14583"/>
                </a:cubicBezTo>
                <a:cubicBezTo>
                  <a:pt x="10685" y="14604"/>
                  <a:pt x="10685" y="14615"/>
                  <a:pt x="10685" y="14636"/>
                </a:cubicBezTo>
                <a:cubicBezTo>
                  <a:pt x="10685" y="14636"/>
                  <a:pt x="10685" y="14647"/>
                  <a:pt x="10685" y="14658"/>
                </a:cubicBezTo>
                <a:cubicBezTo>
                  <a:pt x="10690" y="14658"/>
                  <a:pt x="10696" y="14669"/>
                  <a:pt x="10690" y="14679"/>
                </a:cubicBezTo>
                <a:cubicBezTo>
                  <a:pt x="10690" y="14690"/>
                  <a:pt x="10690" y="14690"/>
                  <a:pt x="10690" y="14690"/>
                </a:cubicBezTo>
                <a:cubicBezTo>
                  <a:pt x="10690" y="14701"/>
                  <a:pt x="10690" y="14701"/>
                  <a:pt x="10696" y="14701"/>
                </a:cubicBezTo>
                <a:cubicBezTo>
                  <a:pt x="10702" y="14712"/>
                  <a:pt x="10702" y="14733"/>
                  <a:pt x="10707" y="14755"/>
                </a:cubicBezTo>
                <a:cubicBezTo>
                  <a:pt x="10713" y="14765"/>
                  <a:pt x="10718" y="14787"/>
                  <a:pt x="10724" y="14808"/>
                </a:cubicBezTo>
                <a:cubicBezTo>
                  <a:pt x="10724" y="14819"/>
                  <a:pt x="10730" y="14819"/>
                  <a:pt x="10730" y="14830"/>
                </a:cubicBezTo>
                <a:cubicBezTo>
                  <a:pt x="10730" y="14841"/>
                  <a:pt x="10735" y="14851"/>
                  <a:pt x="10735" y="14862"/>
                </a:cubicBezTo>
                <a:cubicBezTo>
                  <a:pt x="10741" y="14873"/>
                  <a:pt x="10741" y="14884"/>
                  <a:pt x="10741" y="14894"/>
                </a:cubicBezTo>
                <a:cubicBezTo>
                  <a:pt x="10747" y="14905"/>
                  <a:pt x="10747" y="14916"/>
                  <a:pt x="10752" y="14916"/>
                </a:cubicBezTo>
                <a:cubicBezTo>
                  <a:pt x="10752" y="14927"/>
                  <a:pt x="10752" y="14927"/>
                  <a:pt x="10758" y="14937"/>
                </a:cubicBezTo>
                <a:cubicBezTo>
                  <a:pt x="10758" y="14948"/>
                  <a:pt x="10758" y="14959"/>
                  <a:pt x="10758" y="14970"/>
                </a:cubicBezTo>
                <a:cubicBezTo>
                  <a:pt x="10758" y="14980"/>
                  <a:pt x="10758" y="15013"/>
                  <a:pt x="10752" y="15023"/>
                </a:cubicBezTo>
                <a:cubicBezTo>
                  <a:pt x="10747" y="15023"/>
                  <a:pt x="10735" y="15045"/>
                  <a:pt x="10735" y="15056"/>
                </a:cubicBezTo>
                <a:cubicBezTo>
                  <a:pt x="10735" y="15066"/>
                  <a:pt x="10741" y="15077"/>
                  <a:pt x="10741" y="15077"/>
                </a:cubicBezTo>
                <a:cubicBezTo>
                  <a:pt x="10747" y="15088"/>
                  <a:pt x="10747" y="15099"/>
                  <a:pt x="10752" y="15109"/>
                </a:cubicBezTo>
                <a:cubicBezTo>
                  <a:pt x="10752" y="15109"/>
                  <a:pt x="10752" y="15120"/>
                  <a:pt x="10752" y="15131"/>
                </a:cubicBezTo>
                <a:cubicBezTo>
                  <a:pt x="10752" y="15141"/>
                  <a:pt x="10758" y="15152"/>
                  <a:pt x="10758" y="15152"/>
                </a:cubicBezTo>
                <a:cubicBezTo>
                  <a:pt x="10763" y="15163"/>
                  <a:pt x="10763" y="15174"/>
                  <a:pt x="10763" y="15184"/>
                </a:cubicBezTo>
                <a:cubicBezTo>
                  <a:pt x="10769" y="15195"/>
                  <a:pt x="10769" y="15206"/>
                  <a:pt x="10769" y="15217"/>
                </a:cubicBezTo>
                <a:cubicBezTo>
                  <a:pt x="10775" y="15227"/>
                  <a:pt x="10775" y="15227"/>
                  <a:pt x="10780" y="15238"/>
                </a:cubicBezTo>
                <a:cubicBezTo>
                  <a:pt x="10780" y="15249"/>
                  <a:pt x="10786" y="15260"/>
                  <a:pt x="10786" y="15270"/>
                </a:cubicBezTo>
                <a:cubicBezTo>
                  <a:pt x="10786" y="15281"/>
                  <a:pt x="10786" y="15303"/>
                  <a:pt x="10786" y="15313"/>
                </a:cubicBezTo>
                <a:cubicBezTo>
                  <a:pt x="10792" y="15335"/>
                  <a:pt x="10792" y="15367"/>
                  <a:pt x="10786" y="15389"/>
                </a:cubicBezTo>
                <a:cubicBezTo>
                  <a:pt x="10786" y="15399"/>
                  <a:pt x="10780" y="15410"/>
                  <a:pt x="10780" y="15421"/>
                </a:cubicBezTo>
                <a:cubicBezTo>
                  <a:pt x="10775" y="15432"/>
                  <a:pt x="10775" y="15432"/>
                  <a:pt x="10769" y="15442"/>
                </a:cubicBezTo>
                <a:cubicBezTo>
                  <a:pt x="10769" y="15442"/>
                  <a:pt x="10769" y="15453"/>
                  <a:pt x="10769" y="15464"/>
                </a:cubicBezTo>
                <a:cubicBezTo>
                  <a:pt x="10763" y="15475"/>
                  <a:pt x="10763" y="15475"/>
                  <a:pt x="10758" y="15485"/>
                </a:cubicBezTo>
                <a:cubicBezTo>
                  <a:pt x="10758" y="15485"/>
                  <a:pt x="10752" y="15485"/>
                  <a:pt x="10752" y="15485"/>
                </a:cubicBezTo>
                <a:cubicBezTo>
                  <a:pt x="10747" y="15485"/>
                  <a:pt x="10747" y="15496"/>
                  <a:pt x="10741" y="15496"/>
                </a:cubicBezTo>
                <a:cubicBezTo>
                  <a:pt x="10741" y="15507"/>
                  <a:pt x="10741" y="15507"/>
                  <a:pt x="10735" y="15507"/>
                </a:cubicBezTo>
                <a:cubicBezTo>
                  <a:pt x="10735" y="15518"/>
                  <a:pt x="10730" y="15518"/>
                  <a:pt x="10730" y="15528"/>
                </a:cubicBezTo>
                <a:cubicBezTo>
                  <a:pt x="10718" y="15550"/>
                  <a:pt x="10713" y="15561"/>
                  <a:pt x="10707" y="15582"/>
                </a:cubicBezTo>
                <a:cubicBezTo>
                  <a:pt x="10707" y="15604"/>
                  <a:pt x="10702" y="15625"/>
                  <a:pt x="10702" y="15647"/>
                </a:cubicBezTo>
                <a:cubicBezTo>
                  <a:pt x="10696" y="15657"/>
                  <a:pt x="10696" y="15679"/>
                  <a:pt x="10696" y="15690"/>
                </a:cubicBezTo>
                <a:cubicBezTo>
                  <a:pt x="10690" y="15700"/>
                  <a:pt x="10690" y="15722"/>
                  <a:pt x="10690" y="15733"/>
                </a:cubicBezTo>
                <a:cubicBezTo>
                  <a:pt x="10690" y="15743"/>
                  <a:pt x="10685" y="15754"/>
                  <a:pt x="10685" y="15765"/>
                </a:cubicBezTo>
                <a:cubicBezTo>
                  <a:pt x="10685" y="15765"/>
                  <a:pt x="10679" y="15776"/>
                  <a:pt x="10679" y="15786"/>
                </a:cubicBezTo>
                <a:cubicBezTo>
                  <a:pt x="10679" y="15808"/>
                  <a:pt x="10679" y="15829"/>
                  <a:pt x="10673" y="15851"/>
                </a:cubicBezTo>
                <a:cubicBezTo>
                  <a:pt x="10668" y="15861"/>
                  <a:pt x="10662" y="15872"/>
                  <a:pt x="10657" y="15883"/>
                </a:cubicBezTo>
                <a:cubicBezTo>
                  <a:pt x="10657" y="15894"/>
                  <a:pt x="10651" y="15894"/>
                  <a:pt x="10657" y="15904"/>
                </a:cubicBezTo>
                <a:cubicBezTo>
                  <a:pt x="10657" y="15904"/>
                  <a:pt x="10657" y="15915"/>
                  <a:pt x="10657" y="15915"/>
                </a:cubicBezTo>
                <a:cubicBezTo>
                  <a:pt x="10657" y="15926"/>
                  <a:pt x="10657" y="15937"/>
                  <a:pt x="10657" y="15947"/>
                </a:cubicBezTo>
                <a:cubicBezTo>
                  <a:pt x="10657" y="15958"/>
                  <a:pt x="10657" y="15958"/>
                  <a:pt x="10657" y="15969"/>
                </a:cubicBezTo>
                <a:cubicBezTo>
                  <a:pt x="10657" y="15990"/>
                  <a:pt x="10657" y="16012"/>
                  <a:pt x="10657" y="16023"/>
                </a:cubicBezTo>
                <a:cubicBezTo>
                  <a:pt x="10657" y="16033"/>
                  <a:pt x="10657" y="16044"/>
                  <a:pt x="10657" y="16055"/>
                </a:cubicBezTo>
                <a:cubicBezTo>
                  <a:pt x="10657" y="16055"/>
                  <a:pt x="10657" y="16066"/>
                  <a:pt x="10651" y="16066"/>
                </a:cubicBezTo>
                <a:cubicBezTo>
                  <a:pt x="10651" y="16076"/>
                  <a:pt x="10657" y="16076"/>
                  <a:pt x="10657" y="16087"/>
                </a:cubicBezTo>
                <a:cubicBezTo>
                  <a:pt x="10657" y="16098"/>
                  <a:pt x="10657" y="16119"/>
                  <a:pt x="10657" y="16130"/>
                </a:cubicBezTo>
                <a:cubicBezTo>
                  <a:pt x="10657" y="16152"/>
                  <a:pt x="10662" y="16173"/>
                  <a:pt x="10662" y="16195"/>
                </a:cubicBezTo>
                <a:cubicBezTo>
                  <a:pt x="10662" y="16205"/>
                  <a:pt x="10668" y="16227"/>
                  <a:pt x="10673" y="16238"/>
                </a:cubicBezTo>
                <a:cubicBezTo>
                  <a:pt x="10679" y="16248"/>
                  <a:pt x="10690" y="16259"/>
                  <a:pt x="10696" y="16270"/>
                </a:cubicBezTo>
                <a:cubicBezTo>
                  <a:pt x="10702" y="16302"/>
                  <a:pt x="10718" y="16324"/>
                  <a:pt x="10724" y="16356"/>
                </a:cubicBezTo>
                <a:cubicBezTo>
                  <a:pt x="10724" y="16377"/>
                  <a:pt x="10730" y="16388"/>
                  <a:pt x="10730" y="16399"/>
                </a:cubicBezTo>
                <a:cubicBezTo>
                  <a:pt x="10735" y="16410"/>
                  <a:pt x="10735" y="16420"/>
                  <a:pt x="10741" y="16431"/>
                </a:cubicBezTo>
                <a:cubicBezTo>
                  <a:pt x="10747" y="16453"/>
                  <a:pt x="10752" y="16474"/>
                  <a:pt x="10758" y="16496"/>
                </a:cubicBezTo>
                <a:cubicBezTo>
                  <a:pt x="10758" y="16506"/>
                  <a:pt x="10763" y="16517"/>
                  <a:pt x="10763" y="16528"/>
                </a:cubicBezTo>
                <a:cubicBezTo>
                  <a:pt x="10769" y="16539"/>
                  <a:pt x="10769" y="16549"/>
                  <a:pt x="10775" y="16560"/>
                </a:cubicBezTo>
                <a:cubicBezTo>
                  <a:pt x="10775" y="16571"/>
                  <a:pt x="10780" y="16581"/>
                  <a:pt x="10786" y="16592"/>
                </a:cubicBezTo>
                <a:cubicBezTo>
                  <a:pt x="10786" y="16603"/>
                  <a:pt x="10792" y="16624"/>
                  <a:pt x="10797" y="16635"/>
                </a:cubicBezTo>
                <a:cubicBezTo>
                  <a:pt x="10803" y="16657"/>
                  <a:pt x="10808" y="16689"/>
                  <a:pt x="10814" y="16710"/>
                </a:cubicBezTo>
                <a:cubicBezTo>
                  <a:pt x="10825" y="16732"/>
                  <a:pt x="10831" y="16743"/>
                  <a:pt x="10837" y="16764"/>
                </a:cubicBezTo>
                <a:cubicBezTo>
                  <a:pt x="10837" y="16775"/>
                  <a:pt x="10837" y="16775"/>
                  <a:pt x="10831" y="16786"/>
                </a:cubicBezTo>
                <a:cubicBezTo>
                  <a:pt x="10831" y="16796"/>
                  <a:pt x="10831" y="16807"/>
                  <a:pt x="10831" y="16818"/>
                </a:cubicBezTo>
                <a:cubicBezTo>
                  <a:pt x="10831" y="16850"/>
                  <a:pt x="10831" y="16882"/>
                  <a:pt x="10831" y="16915"/>
                </a:cubicBezTo>
                <a:cubicBezTo>
                  <a:pt x="10831" y="16947"/>
                  <a:pt x="10831" y="16968"/>
                  <a:pt x="10837" y="16990"/>
                </a:cubicBezTo>
                <a:cubicBezTo>
                  <a:pt x="10837" y="17001"/>
                  <a:pt x="10837" y="17011"/>
                  <a:pt x="10842" y="17022"/>
                </a:cubicBezTo>
                <a:cubicBezTo>
                  <a:pt x="10842" y="17033"/>
                  <a:pt x="10848" y="17044"/>
                  <a:pt x="10848" y="17054"/>
                </a:cubicBezTo>
                <a:cubicBezTo>
                  <a:pt x="10853" y="17076"/>
                  <a:pt x="10859" y="17097"/>
                  <a:pt x="10853" y="17119"/>
                </a:cubicBezTo>
                <a:cubicBezTo>
                  <a:pt x="10853" y="17130"/>
                  <a:pt x="10853" y="17140"/>
                  <a:pt x="10853" y="17162"/>
                </a:cubicBezTo>
                <a:cubicBezTo>
                  <a:pt x="10853" y="17173"/>
                  <a:pt x="10853" y="17183"/>
                  <a:pt x="10859" y="17205"/>
                </a:cubicBezTo>
                <a:cubicBezTo>
                  <a:pt x="10859" y="17216"/>
                  <a:pt x="10859" y="17226"/>
                  <a:pt x="10859" y="17237"/>
                </a:cubicBezTo>
                <a:cubicBezTo>
                  <a:pt x="10865" y="17248"/>
                  <a:pt x="10865" y="17259"/>
                  <a:pt x="10870" y="17280"/>
                </a:cubicBezTo>
                <a:cubicBezTo>
                  <a:pt x="10870" y="17301"/>
                  <a:pt x="10876" y="17323"/>
                  <a:pt x="10882" y="17355"/>
                </a:cubicBezTo>
                <a:cubicBezTo>
                  <a:pt x="10882" y="17366"/>
                  <a:pt x="10887" y="17387"/>
                  <a:pt x="10893" y="17409"/>
                </a:cubicBezTo>
                <a:cubicBezTo>
                  <a:pt x="10898" y="17430"/>
                  <a:pt x="10910" y="17463"/>
                  <a:pt x="10921" y="17484"/>
                </a:cubicBezTo>
                <a:cubicBezTo>
                  <a:pt x="10927" y="17495"/>
                  <a:pt x="10938" y="17516"/>
                  <a:pt x="10943" y="17527"/>
                </a:cubicBezTo>
                <a:cubicBezTo>
                  <a:pt x="10949" y="17538"/>
                  <a:pt x="10955" y="17538"/>
                  <a:pt x="10955" y="17538"/>
                </a:cubicBezTo>
                <a:cubicBezTo>
                  <a:pt x="10960" y="17538"/>
                  <a:pt x="10960" y="17549"/>
                  <a:pt x="10960" y="17559"/>
                </a:cubicBezTo>
                <a:cubicBezTo>
                  <a:pt x="10966" y="17559"/>
                  <a:pt x="10966" y="17570"/>
                  <a:pt x="10972" y="17581"/>
                </a:cubicBezTo>
                <a:cubicBezTo>
                  <a:pt x="10972" y="17592"/>
                  <a:pt x="10972" y="17602"/>
                  <a:pt x="10977" y="17613"/>
                </a:cubicBezTo>
                <a:cubicBezTo>
                  <a:pt x="10983" y="17624"/>
                  <a:pt x="10988" y="17645"/>
                  <a:pt x="10988" y="17656"/>
                </a:cubicBezTo>
                <a:cubicBezTo>
                  <a:pt x="10994" y="17678"/>
                  <a:pt x="11000" y="17699"/>
                  <a:pt x="11000" y="17710"/>
                </a:cubicBezTo>
                <a:cubicBezTo>
                  <a:pt x="11000" y="17721"/>
                  <a:pt x="11005" y="17721"/>
                  <a:pt x="11005" y="17731"/>
                </a:cubicBezTo>
                <a:cubicBezTo>
                  <a:pt x="11005" y="17742"/>
                  <a:pt x="11011" y="17753"/>
                  <a:pt x="11017" y="17774"/>
                </a:cubicBezTo>
                <a:cubicBezTo>
                  <a:pt x="11017" y="17785"/>
                  <a:pt x="11022" y="17796"/>
                  <a:pt x="11022" y="17807"/>
                </a:cubicBezTo>
                <a:cubicBezTo>
                  <a:pt x="11028" y="17817"/>
                  <a:pt x="11028" y="17828"/>
                  <a:pt x="11033" y="17850"/>
                </a:cubicBezTo>
                <a:cubicBezTo>
                  <a:pt x="11039" y="17860"/>
                  <a:pt x="11039" y="17882"/>
                  <a:pt x="11045" y="17893"/>
                </a:cubicBezTo>
                <a:cubicBezTo>
                  <a:pt x="11050" y="17903"/>
                  <a:pt x="11050" y="17914"/>
                  <a:pt x="11056" y="17925"/>
                </a:cubicBezTo>
                <a:cubicBezTo>
                  <a:pt x="11056" y="17925"/>
                  <a:pt x="11056" y="17936"/>
                  <a:pt x="11056" y="17936"/>
                </a:cubicBezTo>
                <a:cubicBezTo>
                  <a:pt x="11056" y="17936"/>
                  <a:pt x="11062" y="17946"/>
                  <a:pt x="11062" y="17946"/>
                </a:cubicBezTo>
                <a:cubicBezTo>
                  <a:pt x="11062" y="17957"/>
                  <a:pt x="11067" y="17957"/>
                  <a:pt x="11067" y="17968"/>
                </a:cubicBezTo>
                <a:cubicBezTo>
                  <a:pt x="11073" y="17989"/>
                  <a:pt x="11079" y="18000"/>
                  <a:pt x="11079" y="18021"/>
                </a:cubicBezTo>
                <a:cubicBezTo>
                  <a:pt x="11079" y="18032"/>
                  <a:pt x="11079" y="18043"/>
                  <a:pt x="11079" y="18043"/>
                </a:cubicBezTo>
                <a:cubicBezTo>
                  <a:pt x="11073" y="18054"/>
                  <a:pt x="11073" y="18064"/>
                  <a:pt x="11067" y="18086"/>
                </a:cubicBezTo>
                <a:cubicBezTo>
                  <a:pt x="11067" y="18086"/>
                  <a:pt x="11067" y="18107"/>
                  <a:pt x="11062" y="18107"/>
                </a:cubicBezTo>
                <a:cubicBezTo>
                  <a:pt x="11062" y="18097"/>
                  <a:pt x="11062" y="18097"/>
                  <a:pt x="11056" y="18097"/>
                </a:cubicBezTo>
                <a:cubicBezTo>
                  <a:pt x="11056" y="18097"/>
                  <a:pt x="11050" y="18097"/>
                  <a:pt x="11050" y="18107"/>
                </a:cubicBezTo>
                <a:cubicBezTo>
                  <a:pt x="11045" y="18107"/>
                  <a:pt x="11045" y="18107"/>
                  <a:pt x="11045" y="18107"/>
                </a:cubicBezTo>
                <a:cubicBezTo>
                  <a:pt x="11045" y="18118"/>
                  <a:pt x="11045" y="18118"/>
                  <a:pt x="11045" y="18118"/>
                </a:cubicBezTo>
                <a:cubicBezTo>
                  <a:pt x="11045" y="18129"/>
                  <a:pt x="11050" y="18129"/>
                  <a:pt x="11050" y="18129"/>
                </a:cubicBezTo>
                <a:cubicBezTo>
                  <a:pt x="11050" y="18140"/>
                  <a:pt x="11056" y="18129"/>
                  <a:pt x="11056" y="18140"/>
                </a:cubicBezTo>
                <a:cubicBezTo>
                  <a:pt x="11062" y="18140"/>
                  <a:pt x="11062" y="18150"/>
                  <a:pt x="11062" y="18161"/>
                </a:cubicBezTo>
                <a:cubicBezTo>
                  <a:pt x="11062" y="18172"/>
                  <a:pt x="11067" y="18172"/>
                  <a:pt x="11067" y="18183"/>
                </a:cubicBezTo>
                <a:cubicBezTo>
                  <a:pt x="11067" y="18193"/>
                  <a:pt x="11073" y="18193"/>
                  <a:pt x="11073" y="18204"/>
                </a:cubicBezTo>
                <a:cubicBezTo>
                  <a:pt x="11079" y="18215"/>
                  <a:pt x="11079" y="18215"/>
                  <a:pt x="11084" y="18226"/>
                </a:cubicBezTo>
                <a:cubicBezTo>
                  <a:pt x="11084" y="18236"/>
                  <a:pt x="11084" y="18236"/>
                  <a:pt x="11084" y="18247"/>
                </a:cubicBezTo>
                <a:cubicBezTo>
                  <a:pt x="11084" y="18247"/>
                  <a:pt x="11084" y="18247"/>
                  <a:pt x="11079" y="18247"/>
                </a:cubicBezTo>
                <a:cubicBezTo>
                  <a:pt x="11079" y="18258"/>
                  <a:pt x="11079" y="18269"/>
                  <a:pt x="11079" y="18279"/>
                </a:cubicBezTo>
                <a:cubicBezTo>
                  <a:pt x="11079" y="18290"/>
                  <a:pt x="11084" y="18301"/>
                  <a:pt x="11084" y="18301"/>
                </a:cubicBezTo>
                <a:cubicBezTo>
                  <a:pt x="11084" y="18301"/>
                  <a:pt x="11084" y="18312"/>
                  <a:pt x="11084" y="18312"/>
                </a:cubicBezTo>
                <a:cubicBezTo>
                  <a:pt x="11090" y="18322"/>
                  <a:pt x="11090" y="18312"/>
                  <a:pt x="11090" y="18301"/>
                </a:cubicBezTo>
                <a:cubicBezTo>
                  <a:pt x="11090" y="18301"/>
                  <a:pt x="11084" y="18290"/>
                  <a:pt x="11090" y="18279"/>
                </a:cubicBezTo>
                <a:cubicBezTo>
                  <a:pt x="11095" y="18279"/>
                  <a:pt x="11095" y="18279"/>
                  <a:pt x="11095" y="18279"/>
                </a:cubicBezTo>
                <a:cubicBezTo>
                  <a:pt x="11101" y="18279"/>
                  <a:pt x="11101" y="18279"/>
                  <a:pt x="11107" y="18279"/>
                </a:cubicBezTo>
                <a:cubicBezTo>
                  <a:pt x="11112" y="18279"/>
                  <a:pt x="11112" y="18290"/>
                  <a:pt x="11112" y="18301"/>
                </a:cubicBezTo>
                <a:cubicBezTo>
                  <a:pt x="11112" y="18301"/>
                  <a:pt x="11107" y="18312"/>
                  <a:pt x="11112" y="18322"/>
                </a:cubicBezTo>
                <a:cubicBezTo>
                  <a:pt x="11112" y="18322"/>
                  <a:pt x="11118" y="18322"/>
                  <a:pt x="11124" y="18322"/>
                </a:cubicBezTo>
                <a:cubicBezTo>
                  <a:pt x="11129" y="18322"/>
                  <a:pt x="11129" y="18322"/>
                  <a:pt x="11135" y="18333"/>
                </a:cubicBezTo>
                <a:cubicBezTo>
                  <a:pt x="11135" y="18333"/>
                  <a:pt x="11135" y="18344"/>
                  <a:pt x="11140" y="18344"/>
                </a:cubicBezTo>
                <a:cubicBezTo>
                  <a:pt x="11140" y="18344"/>
                  <a:pt x="11140" y="18355"/>
                  <a:pt x="11146" y="18355"/>
                </a:cubicBezTo>
                <a:cubicBezTo>
                  <a:pt x="11146" y="18355"/>
                  <a:pt x="11152" y="18355"/>
                  <a:pt x="11157" y="18355"/>
                </a:cubicBezTo>
                <a:cubicBezTo>
                  <a:pt x="11163" y="18365"/>
                  <a:pt x="11163" y="18365"/>
                  <a:pt x="11169" y="18365"/>
                </a:cubicBezTo>
                <a:cubicBezTo>
                  <a:pt x="11174" y="18365"/>
                  <a:pt x="11174" y="18376"/>
                  <a:pt x="11174" y="18376"/>
                </a:cubicBezTo>
                <a:cubicBezTo>
                  <a:pt x="11180" y="18376"/>
                  <a:pt x="11180" y="18376"/>
                  <a:pt x="11180" y="18376"/>
                </a:cubicBezTo>
                <a:cubicBezTo>
                  <a:pt x="11185" y="18376"/>
                  <a:pt x="11191" y="18376"/>
                  <a:pt x="11197" y="18376"/>
                </a:cubicBezTo>
                <a:cubicBezTo>
                  <a:pt x="11197" y="18376"/>
                  <a:pt x="11202" y="18365"/>
                  <a:pt x="11202" y="18355"/>
                </a:cubicBezTo>
                <a:cubicBezTo>
                  <a:pt x="11214" y="18344"/>
                  <a:pt x="11219" y="18344"/>
                  <a:pt x="11230" y="18333"/>
                </a:cubicBezTo>
                <a:cubicBezTo>
                  <a:pt x="11230" y="18333"/>
                  <a:pt x="11230" y="18322"/>
                  <a:pt x="11236" y="18322"/>
                </a:cubicBezTo>
                <a:cubicBezTo>
                  <a:pt x="11236" y="18322"/>
                  <a:pt x="11242" y="18322"/>
                  <a:pt x="11242" y="18322"/>
                </a:cubicBezTo>
                <a:cubicBezTo>
                  <a:pt x="11242" y="18322"/>
                  <a:pt x="11247" y="18322"/>
                  <a:pt x="11247" y="18322"/>
                </a:cubicBezTo>
                <a:cubicBezTo>
                  <a:pt x="11253" y="18312"/>
                  <a:pt x="11259" y="18322"/>
                  <a:pt x="11259" y="18322"/>
                </a:cubicBezTo>
                <a:cubicBezTo>
                  <a:pt x="11264" y="18322"/>
                  <a:pt x="11275" y="18322"/>
                  <a:pt x="11281" y="18322"/>
                </a:cubicBezTo>
                <a:cubicBezTo>
                  <a:pt x="11287" y="18322"/>
                  <a:pt x="11304" y="18322"/>
                  <a:pt x="11309" y="18312"/>
                </a:cubicBezTo>
                <a:cubicBezTo>
                  <a:pt x="11315" y="18312"/>
                  <a:pt x="11320" y="18290"/>
                  <a:pt x="11326" y="18279"/>
                </a:cubicBezTo>
                <a:cubicBezTo>
                  <a:pt x="11332" y="18279"/>
                  <a:pt x="11332" y="18279"/>
                  <a:pt x="11332" y="18279"/>
                </a:cubicBezTo>
                <a:cubicBezTo>
                  <a:pt x="11337" y="18279"/>
                  <a:pt x="11337" y="18279"/>
                  <a:pt x="11337" y="18279"/>
                </a:cubicBezTo>
                <a:cubicBezTo>
                  <a:pt x="11343" y="18269"/>
                  <a:pt x="11349" y="18269"/>
                  <a:pt x="11354" y="18269"/>
                </a:cubicBezTo>
                <a:cubicBezTo>
                  <a:pt x="11360" y="18269"/>
                  <a:pt x="11365" y="18269"/>
                  <a:pt x="11365" y="18269"/>
                </a:cubicBezTo>
                <a:cubicBezTo>
                  <a:pt x="11371" y="18269"/>
                  <a:pt x="11377" y="18279"/>
                  <a:pt x="11382" y="18279"/>
                </a:cubicBezTo>
                <a:cubicBezTo>
                  <a:pt x="11388" y="18279"/>
                  <a:pt x="11388" y="18279"/>
                  <a:pt x="11394" y="18279"/>
                </a:cubicBezTo>
                <a:cubicBezTo>
                  <a:pt x="11394" y="18279"/>
                  <a:pt x="11399" y="18279"/>
                  <a:pt x="11399" y="18279"/>
                </a:cubicBezTo>
                <a:cubicBezTo>
                  <a:pt x="11405" y="18279"/>
                  <a:pt x="11405" y="18279"/>
                  <a:pt x="11405" y="18279"/>
                </a:cubicBezTo>
                <a:cubicBezTo>
                  <a:pt x="11416" y="18269"/>
                  <a:pt x="11427" y="18269"/>
                  <a:pt x="11433" y="18279"/>
                </a:cubicBezTo>
                <a:cubicBezTo>
                  <a:pt x="11439" y="18279"/>
                  <a:pt x="11444" y="18279"/>
                  <a:pt x="11444" y="18279"/>
                </a:cubicBezTo>
                <a:cubicBezTo>
                  <a:pt x="11450" y="18279"/>
                  <a:pt x="11455" y="18279"/>
                  <a:pt x="11461" y="18290"/>
                </a:cubicBezTo>
                <a:cubicBezTo>
                  <a:pt x="11467" y="18290"/>
                  <a:pt x="11472" y="18290"/>
                  <a:pt x="11478" y="18290"/>
                </a:cubicBezTo>
                <a:cubicBezTo>
                  <a:pt x="11484" y="18290"/>
                  <a:pt x="11489" y="18301"/>
                  <a:pt x="11495" y="18290"/>
                </a:cubicBezTo>
                <a:cubicBezTo>
                  <a:pt x="11500" y="18290"/>
                  <a:pt x="11506" y="18258"/>
                  <a:pt x="11517" y="18258"/>
                </a:cubicBezTo>
                <a:cubicBezTo>
                  <a:pt x="11517" y="18258"/>
                  <a:pt x="11523" y="18269"/>
                  <a:pt x="11529" y="18269"/>
                </a:cubicBezTo>
                <a:cubicBezTo>
                  <a:pt x="11529" y="18269"/>
                  <a:pt x="11534" y="18269"/>
                  <a:pt x="11534" y="18269"/>
                </a:cubicBezTo>
                <a:cubicBezTo>
                  <a:pt x="11540" y="18269"/>
                  <a:pt x="11540" y="18269"/>
                  <a:pt x="11540" y="18279"/>
                </a:cubicBezTo>
                <a:cubicBezTo>
                  <a:pt x="11540" y="18279"/>
                  <a:pt x="11546" y="18279"/>
                  <a:pt x="11546" y="18279"/>
                </a:cubicBezTo>
                <a:cubicBezTo>
                  <a:pt x="11551" y="18269"/>
                  <a:pt x="11551" y="18269"/>
                  <a:pt x="11546" y="18258"/>
                </a:cubicBezTo>
                <a:cubicBezTo>
                  <a:pt x="11546" y="18247"/>
                  <a:pt x="11551" y="18247"/>
                  <a:pt x="11557" y="18236"/>
                </a:cubicBezTo>
                <a:cubicBezTo>
                  <a:pt x="11557" y="18226"/>
                  <a:pt x="11568" y="18226"/>
                  <a:pt x="11574" y="18226"/>
                </a:cubicBezTo>
                <a:cubicBezTo>
                  <a:pt x="11579" y="18226"/>
                  <a:pt x="11591" y="18226"/>
                  <a:pt x="11596" y="18226"/>
                </a:cubicBezTo>
                <a:cubicBezTo>
                  <a:pt x="11607" y="18226"/>
                  <a:pt x="11619" y="18226"/>
                  <a:pt x="11624" y="18215"/>
                </a:cubicBezTo>
                <a:cubicBezTo>
                  <a:pt x="11630" y="18215"/>
                  <a:pt x="11636" y="18215"/>
                  <a:pt x="11641" y="18204"/>
                </a:cubicBezTo>
                <a:cubicBezTo>
                  <a:pt x="11641" y="18193"/>
                  <a:pt x="11647" y="18193"/>
                  <a:pt x="11652" y="18183"/>
                </a:cubicBezTo>
                <a:cubicBezTo>
                  <a:pt x="11658" y="18183"/>
                  <a:pt x="11669" y="18172"/>
                  <a:pt x="11675" y="18161"/>
                </a:cubicBezTo>
                <a:cubicBezTo>
                  <a:pt x="11681" y="18150"/>
                  <a:pt x="11681" y="18150"/>
                  <a:pt x="11686" y="18140"/>
                </a:cubicBezTo>
                <a:cubicBezTo>
                  <a:pt x="11686" y="18140"/>
                  <a:pt x="11692" y="18129"/>
                  <a:pt x="11692" y="18129"/>
                </a:cubicBezTo>
                <a:cubicBezTo>
                  <a:pt x="11697" y="18129"/>
                  <a:pt x="11697" y="18118"/>
                  <a:pt x="11697" y="18118"/>
                </a:cubicBezTo>
                <a:cubicBezTo>
                  <a:pt x="11703" y="18107"/>
                  <a:pt x="11714" y="18097"/>
                  <a:pt x="11720" y="18086"/>
                </a:cubicBezTo>
                <a:cubicBezTo>
                  <a:pt x="11726" y="18086"/>
                  <a:pt x="11731" y="18075"/>
                  <a:pt x="11731" y="18075"/>
                </a:cubicBezTo>
                <a:cubicBezTo>
                  <a:pt x="11737" y="18064"/>
                  <a:pt x="11742" y="18054"/>
                  <a:pt x="11742" y="18054"/>
                </a:cubicBezTo>
                <a:cubicBezTo>
                  <a:pt x="11748" y="18043"/>
                  <a:pt x="11754" y="18032"/>
                  <a:pt x="11759" y="18021"/>
                </a:cubicBezTo>
                <a:cubicBezTo>
                  <a:pt x="11759" y="18021"/>
                  <a:pt x="11765" y="18011"/>
                  <a:pt x="11771" y="18000"/>
                </a:cubicBezTo>
                <a:cubicBezTo>
                  <a:pt x="11771" y="18000"/>
                  <a:pt x="11771" y="17989"/>
                  <a:pt x="11776" y="17989"/>
                </a:cubicBezTo>
                <a:cubicBezTo>
                  <a:pt x="11776" y="17979"/>
                  <a:pt x="11782" y="17979"/>
                  <a:pt x="11782" y="17979"/>
                </a:cubicBezTo>
                <a:cubicBezTo>
                  <a:pt x="11787" y="17968"/>
                  <a:pt x="11793" y="17957"/>
                  <a:pt x="11793" y="17957"/>
                </a:cubicBezTo>
                <a:cubicBezTo>
                  <a:pt x="11804" y="17936"/>
                  <a:pt x="11810" y="17936"/>
                  <a:pt x="11816" y="17914"/>
                </a:cubicBezTo>
                <a:cubicBezTo>
                  <a:pt x="11816" y="17914"/>
                  <a:pt x="11821" y="17903"/>
                  <a:pt x="11821" y="17903"/>
                </a:cubicBezTo>
                <a:cubicBezTo>
                  <a:pt x="11827" y="17893"/>
                  <a:pt x="11832" y="17882"/>
                  <a:pt x="11838" y="17871"/>
                </a:cubicBezTo>
                <a:cubicBezTo>
                  <a:pt x="11844" y="17860"/>
                  <a:pt x="11844" y="17850"/>
                  <a:pt x="11849" y="17850"/>
                </a:cubicBezTo>
                <a:cubicBezTo>
                  <a:pt x="11855" y="17828"/>
                  <a:pt x="11855" y="17828"/>
                  <a:pt x="11861" y="17817"/>
                </a:cubicBezTo>
                <a:cubicBezTo>
                  <a:pt x="11866" y="17807"/>
                  <a:pt x="11866" y="17785"/>
                  <a:pt x="11872" y="17774"/>
                </a:cubicBezTo>
                <a:cubicBezTo>
                  <a:pt x="11872" y="17774"/>
                  <a:pt x="11877" y="17764"/>
                  <a:pt x="11877" y="17764"/>
                </a:cubicBezTo>
                <a:cubicBezTo>
                  <a:pt x="11883" y="17731"/>
                  <a:pt x="11894" y="17699"/>
                  <a:pt x="11900" y="17678"/>
                </a:cubicBezTo>
                <a:cubicBezTo>
                  <a:pt x="11906" y="17667"/>
                  <a:pt x="11906" y="17656"/>
                  <a:pt x="11911" y="17645"/>
                </a:cubicBezTo>
                <a:cubicBezTo>
                  <a:pt x="11917" y="17635"/>
                  <a:pt x="11922" y="17624"/>
                  <a:pt x="11928" y="17613"/>
                </a:cubicBezTo>
                <a:cubicBezTo>
                  <a:pt x="11934" y="17602"/>
                  <a:pt x="11939" y="17592"/>
                  <a:pt x="11951" y="17581"/>
                </a:cubicBezTo>
                <a:cubicBezTo>
                  <a:pt x="11951" y="17581"/>
                  <a:pt x="11956" y="17581"/>
                  <a:pt x="11956" y="17570"/>
                </a:cubicBezTo>
                <a:cubicBezTo>
                  <a:pt x="11956" y="17570"/>
                  <a:pt x="11956" y="17559"/>
                  <a:pt x="11962" y="17559"/>
                </a:cubicBezTo>
                <a:cubicBezTo>
                  <a:pt x="11967" y="17549"/>
                  <a:pt x="11967" y="17538"/>
                  <a:pt x="11973" y="17527"/>
                </a:cubicBezTo>
                <a:cubicBezTo>
                  <a:pt x="11979" y="17527"/>
                  <a:pt x="11979" y="17516"/>
                  <a:pt x="11984" y="17506"/>
                </a:cubicBezTo>
                <a:cubicBezTo>
                  <a:pt x="11984" y="17506"/>
                  <a:pt x="11984" y="17506"/>
                  <a:pt x="11984" y="17495"/>
                </a:cubicBezTo>
                <a:cubicBezTo>
                  <a:pt x="11990" y="17495"/>
                  <a:pt x="11990" y="17484"/>
                  <a:pt x="11990" y="17484"/>
                </a:cubicBezTo>
                <a:cubicBezTo>
                  <a:pt x="11990" y="17473"/>
                  <a:pt x="11990" y="17463"/>
                  <a:pt x="11996" y="17463"/>
                </a:cubicBezTo>
                <a:cubicBezTo>
                  <a:pt x="11996" y="17452"/>
                  <a:pt x="11996" y="17441"/>
                  <a:pt x="11996" y="17430"/>
                </a:cubicBezTo>
                <a:cubicBezTo>
                  <a:pt x="11996" y="17420"/>
                  <a:pt x="11996" y="17409"/>
                  <a:pt x="12001" y="17398"/>
                </a:cubicBezTo>
                <a:cubicBezTo>
                  <a:pt x="12001" y="17387"/>
                  <a:pt x="12001" y="17377"/>
                  <a:pt x="12001" y="17366"/>
                </a:cubicBezTo>
                <a:cubicBezTo>
                  <a:pt x="12007" y="17355"/>
                  <a:pt x="12007" y="17344"/>
                  <a:pt x="12007" y="17334"/>
                </a:cubicBezTo>
                <a:cubicBezTo>
                  <a:pt x="12013" y="17323"/>
                  <a:pt x="12013" y="17312"/>
                  <a:pt x="12013" y="17312"/>
                </a:cubicBezTo>
                <a:cubicBezTo>
                  <a:pt x="12013" y="17301"/>
                  <a:pt x="12013" y="17291"/>
                  <a:pt x="12013" y="17280"/>
                </a:cubicBezTo>
                <a:cubicBezTo>
                  <a:pt x="12013" y="17269"/>
                  <a:pt x="12013" y="17259"/>
                  <a:pt x="12013" y="17259"/>
                </a:cubicBezTo>
                <a:cubicBezTo>
                  <a:pt x="12013" y="17248"/>
                  <a:pt x="12013" y="17237"/>
                  <a:pt x="12018" y="17226"/>
                </a:cubicBezTo>
                <a:cubicBezTo>
                  <a:pt x="12018" y="17226"/>
                  <a:pt x="12018" y="17205"/>
                  <a:pt x="12013" y="17205"/>
                </a:cubicBezTo>
                <a:cubicBezTo>
                  <a:pt x="12013" y="17205"/>
                  <a:pt x="12013" y="17205"/>
                  <a:pt x="12013" y="17205"/>
                </a:cubicBezTo>
                <a:cubicBezTo>
                  <a:pt x="12013" y="17216"/>
                  <a:pt x="12007" y="17205"/>
                  <a:pt x="12007" y="17216"/>
                </a:cubicBezTo>
                <a:cubicBezTo>
                  <a:pt x="12013" y="17216"/>
                  <a:pt x="12013" y="17226"/>
                  <a:pt x="12013" y="17226"/>
                </a:cubicBezTo>
                <a:cubicBezTo>
                  <a:pt x="12007" y="17226"/>
                  <a:pt x="12007" y="17226"/>
                  <a:pt x="12007" y="17226"/>
                </a:cubicBezTo>
                <a:cubicBezTo>
                  <a:pt x="12001" y="17216"/>
                  <a:pt x="12001" y="17216"/>
                  <a:pt x="11996" y="17205"/>
                </a:cubicBezTo>
                <a:cubicBezTo>
                  <a:pt x="11996" y="17205"/>
                  <a:pt x="11984" y="17194"/>
                  <a:pt x="11990" y="17194"/>
                </a:cubicBezTo>
                <a:cubicBezTo>
                  <a:pt x="11996" y="17194"/>
                  <a:pt x="11996" y="17194"/>
                  <a:pt x="11996" y="17183"/>
                </a:cubicBezTo>
                <a:cubicBezTo>
                  <a:pt x="12001" y="17183"/>
                  <a:pt x="12001" y="17173"/>
                  <a:pt x="12001" y="17173"/>
                </a:cubicBezTo>
                <a:cubicBezTo>
                  <a:pt x="12001" y="17162"/>
                  <a:pt x="12007" y="17151"/>
                  <a:pt x="12007" y="17151"/>
                </a:cubicBezTo>
                <a:cubicBezTo>
                  <a:pt x="12013" y="17140"/>
                  <a:pt x="12018" y="17130"/>
                  <a:pt x="12024" y="17130"/>
                </a:cubicBezTo>
                <a:cubicBezTo>
                  <a:pt x="12029" y="17119"/>
                  <a:pt x="12035" y="17108"/>
                  <a:pt x="12041" y="17108"/>
                </a:cubicBezTo>
                <a:cubicBezTo>
                  <a:pt x="12052" y="17097"/>
                  <a:pt x="12063" y="17087"/>
                  <a:pt x="12069" y="17076"/>
                </a:cubicBezTo>
                <a:cubicBezTo>
                  <a:pt x="12080" y="17065"/>
                  <a:pt x="12091" y="17065"/>
                  <a:pt x="12103" y="17054"/>
                </a:cubicBezTo>
                <a:cubicBezTo>
                  <a:pt x="12108" y="17054"/>
                  <a:pt x="12114" y="17044"/>
                  <a:pt x="12119" y="17044"/>
                </a:cubicBezTo>
                <a:cubicBezTo>
                  <a:pt x="12125" y="17033"/>
                  <a:pt x="12136" y="17033"/>
                  <a:pt x="12142" y="17033"/>
                </a:cubicBezTo>
                <a:cubicBezTo>
                  <a:pt x="12148" y="17022"/>
                  <a:pt x="12153" y="17011"/>
                  <a:pt x="12159" y="17001"/>
                </a:cubicBezTo>
                <a:cubicBezTo>
                  <a:pt x="12159" y="17001"/>
                  <a:pt x="12164" y="16990"/>
                  <a:pt x="12164" y="16979"/>
                </a:cubicBezTo>
                <a:cubicBezTo>
                  <a:pt x="12170" y="16979"/>
                  <a:pt x="12176" y="16968"/>
                  <a:pt x="12176" y="16958"/>
                </a:cubicBezTo>
                <a:cubicBezTo>
                  <a:pt x="12176" y="16958"/>
                  <a:pt x="12176" y="16947"/>
                  <a:pt x="12181" y="16936"/>
                </a:cubicBezTo>
                <a:cubicBezTo>
                  <a:pt x="12181" y="16936"/>
                  <a:pt x="12181" y="16925"/>
                  <a:pt x="12181" y="16925"/>
                </a:cubicBezTo>
                <a:cubicBezTo>
                  <a:pt x="12181" y="16915"/>
                  <a:pt x="12181" y="16915"/>
                  <a:pt x="12181" y="16915"/>
                </a:cubicBezTo>
                <a:cubicBezTo>
                  <a:pt x="12181" y="16904"/>
                  <a:pt x="12181" y="16904"/>
                  <a:pt x="12181" y="16904"/>
                </a:cubicBezTo>
                <a:cubicBezTo>
                  <a:pt x="12176" y="16915"/>
                  <a:pt x="12176" y="16925"/>
                  <a:pt x="12170" y="16915"/>
                </a:cubicBezTo>
                <a:cubicBezTo>
                  <a:pt x="12170" y="16915"/>
                  <a:pt x="12170" y="16904"/>
                  <a:pt x="12176" y="16904"/>
                </a:cubicBezTo>
                <a:cubicBezTo>
                  <a:pt x="12176" y="16904"/>
                  <a:pt x="12176" y="16904"/>
                  <a:pt x="12176" y="16893"/>
                </a:cubicBezTo>
                <a:cubicBezTo>
                  <a:pt x="12176" y="16882"/>
                  <a:pt x="12176" y="16872"/>
                  <a:pt x="12176" y="16861"/>
                </a:cubicBezTo>
                <a:cubicBezTo>
                  <a:pt x="12176" y="16850"/>
                  <a:pt x="12176" y="16839"/>
                  <a:pt x="12176" y="16839"/>
                </a:cubicBezTo>
                <a:cubicBezTo>
                  <a:pt x="12176" y="16829"/>
                  <a:pt x="12176" y="16829"/>
                  <a:pt x="12176" y="16818"/>
                </a:cubicBezTo>
                <a:cubicBezTo>
                  <a:pt x="12181" y="16818"/>
                  <a:pt x="12181" y="16818"/>
                  <a:pt x="12181" y="16807"/>
                </a:cubicBezTo>
                <a:cubicBezTo>
                  <a:pt x="12181" y="16807"/>
                  <a:pt x="12181" y="16807"/>
                  <a:pt x="12181" y="16796"/>
                </a:cubicBezTo>
                <a:cubicBezTo>
                  <a:pt x="12181" y="16786"/>
                  <a:pt x="12181" y="16786"/>
                  <a:pt x="12181" y="16775"/>
                </a:cubicBezTo>
                <a:cubicBezTo>
                  <a:pt x="12181" y="16764"/>
                  <a:pt x="12181" y="16753"/>
                  <a:pt x="12181" y="16743"/>
                </a:cubicBezTo>
                <a:cubicBezTo>
                  <a:pt x="12181" y="16743"/>
                  <a:pt x="12181" y="16732"/>
                  <a:pt x="12181" y="16721"/>
                </a:cubicBezTo>
                <a:cubicBezTo>
                  <a:pt x="12181" y="16721"/>
                  <a:pt x="12181" y="16710"/>
                  <a:pt x="12181" y="16710"/>
                </a:cubicBezTo>
                <a:cubicBezTo>
                  <a:pt x="12181" y="16700"/>
                  <a:pt x="12181" y="16689"/>
                  <a:pt x="12181" y="16689"/>
                </a:cubicBezTo>
                <a:cubicBezTo>
                  <a:pt x="12176" y="16689"/>
                  <a:pt x="12176" y="16700"/>
                  <a:pt x="12170" y="16700"/>
                </a:cubicBezTo>
                <a:cubicBezTo>
                  <a:pt x="12170" y="16689"/>
                  <a:pt x="12176" y="16678"/>
                  <a:pt x="12170" y="16678"/>
                </a:cubicBezTo>
                <a:cubicBezTo>
                  <a:pt x="12170" y="16667"/>
                  <a:pt x="12170" y="16667"/>
                  <a:pt x="12170" y="16657"/>
                </a:cubicBezTo>
                <a:cubicBezTo>
                  <a:pt x="12170" y="16657"/>
                  <a:pt x="12170" y="16646"/>
                  <a:pt x="12164" y="16646"/>
                </a:cubicBezTo>
                <a:cubicBezTo>
                  <a:pt x="12164" y="16635"/>
                  <a:pt x="12164" y="16624"/>
                  <a:pt x="12164" y="16624"/>
                </a:cubicBezTo>
                <a:cubicBezTo>
                  <a:pt x="12159" y="16603"/>
                  <a:pt x="12153" y="16592"/>
                  <a:pt x="12153" y="16581"/>
                </a:cubicBezTo>
                <a:cubicBezTo>
                  <a:pt x="12153" y="16571"/>
                  <a:pt x="12148" y="16571"/>
                  <a:pt x="12148" y="16560"/>
                </a:cubicBezTo>
                <a:cubicBezTo>
                  <a:pt x="12148" y="16560"/>
                  <a:pt x="12148" y="16560"/>
                  <a:pt x="12153" y="16549"/>
                </a:cubicBezTo>
                <a:cubicBezTo>
                  <a:pt x="12153" y="16549"/>
                  <a:pt x="12153" y="16549"/>
                  <a:pt x="12153" y="16549"/>
                </a:cubicBezTo>
                <a:cubicBezTo>
                  <a:pt x="12159" y="16539"/>
                  <a:pt x="12148" y="16528"/>
                  <a:pt x="12142" y="16517"/>
                </a:cubicBezTo>
                <a:cubicBezTo>
                  <a:pt x="12136" y="16506"/>
                  <a:pt x="12136" y="16506"/>
                  <a:pt x="12131" y="16496"/>
                </a:cubicBezTo>
                <a:cubicBezTo>
                  <a:pt x="12131" y="16485"/>
                  <a:pt x="12125" y="16485"/>
                  <a:pt x="12125" y="16474"/>
                </a:cubicBezTo>
                <a:cubicBezTo>
                  <a:pt x="12125" y="16463"/>
                  <a:pt x="12125" y="16463"/>
                  <a:pt x="12125" y="16463"/>
                </a:cubicBezTo>
                <a:cubicBezTo>
                  <a:pt x="12125" y="16453"/>
                  <a:pt x="12125" y="16453"/>
                  <a:pt x="12125" y="16442"/>
                </a:cubicBezTo>
                <a:cubicBezTo>
                  <a:pt x="12131" y="16442"/>
                  <a:pt x="12131" y="16442"/>
                  <a:pt x="12131" y="16442"/>
                </a:cubicBezTo>
                <a:cubicBezTo>
                  <a:pt x="12136" y="16442"/>
                  <a:pt x="12136" y="16431"/>
                  <a:pt x="12136" y="16431"/>
                </a:cubicBezTo>
                <a:cubicBezTo>
                  <a:pt x="12136" y="16420"/>
                  <a:pt x="12136" y="16420"/>
                  <a:pt x="12131" y="16410"/>
                </a:cubicBezTo>
                <a:cubicBezTo>
                  <a:pt x="12131" y="16399"/>
                  <a:pt x="12131" y="16399"/>
                  <a:pt x="12131" y="16388"/>
                </a:cubicBezTo>
                <a:cubicBezTo>
                  <a:pt x="12131" y="16388"/>
                  <a:pt x="12125" y="16388"/>
                  <a:pt x="12125" y="16377"/>
                </a:cubicBezTo>
                <a:cubicBezTo>
                  <a:pt x="12125" y="16377"/>
                  <a:pt x="12125" y="16377"/>
                  <a:pt x="12131" y="16377"/>
                </a:cubicBezTo>
                <a:cubicBezTo>
                  <a:pt x="12131" y="16388"/>
                  <a:pt x="12131" y="16388"/>
                  <a:pt x="12131" y="16388"/>
                </a:cubicBezTo>
                <a:cubicBezTo>
                  <a:pt x="12136" y="16388"/>
                  <a:pt x="12142" y="16399"/>
                  <a:pt x="12142" y="16399"/>
                </a:cubicBezTo>
                <a:cubicBezTo>
                  <a:pt x="12148" y="16399"/>
                  <a:pt x="12153" y="16388"/>
                  <a:pt x="12153" y="16388"/>
                </a:cubicBezTo>
                <a:cubicBezTo>
                  <a:pt x="12159" y="16377"/>
                  <a:pt x="12170" y="16367"/>
                  <a:pt x="12170" y="16356"/>
                </a:cubicBezTo>
                <a:cubicBezTo>
                  <a:pt x="12176" y="16356"/>
                  <a:pt x="12176" y="16345"/>
                  <a:pt x="12181" y="16334"/>
                </a:cubicBezTo>
                <a:cubicBezTo>
                  <a:pt x="12181" y="16334"/>
                  <a:pt x="12187" y="16324"/>
                  <a:pt x="12193" y="16313"/>
                </a:cubicBezTo>
                <a:cubicBezTo>
                  <a:pt x="12193" y="16313"/>
                  <a:pt x="12193" y="16302"/>
                  <a:pt x="12198" y="16302"/>
                </a:cubicBezTo>
                <a:cubicBezTo>
                  <a:pt x="12198" y="16302"/>
                  <a:pt x="12198" y="16302"/>
                  <a:pt x="12204" y="16291"/>
                </a:cubicBezTo>
                <a:cubicBezTo>
                  <a:pt x="12204" y="16291"/>
                  <a:pt x="12204" y="16291"/>
                  <a:pt x="12209" y="16281"/>
                </a:cubicBezTo>
                <a:cubicBezTo>
                  <a:pt x="12209" y="16281"/>
                  <a:pt x="12215" y="16270"/>
                  <a:pt x="12221" y="16270"/>
                </a:cubicBezTo>
                <a:cubicBezTo>
                  <a:pt x="12221" y="16270"/>
                  <a:pt x="12226" y="16281"/>
                  <a:pt x="12226" y="16281"/>
                </a:cubicBezTo>
                <a:cubicBezTo>
                  <a:pt x="12226" y="16281"/>
                  <a:pt x="12226" y="16270"/>
                  <a:pt x="12232" y="16270"/>
                </a:cubicBezTo>
                <a:cubicBezTo>
                  <a:pt x="12232" y="16270"/>
                  <a:pt x="12232" y="16270"/>
                  <a:pt x="12238" y="16259"/>
                </a:cubicBezTo>
                <a:cubicBezTo>
                  <a:pt x="12238" y="16259"/>
                  <a:pt x="12238" y="16259"/>
                  <a:pt x="12243" y="16248"/>
                </a:cubicBezTo>
                <a:cubicBezTo>
                  <a:pt x="12243" y="16248"/>
                  <a:pt x="12243" y="16238"/>
                  <a:pt x="12249" y="16238"/>
                </a:cubicBezTo>
                <a:cubicBezTo>
                  <a:pt x="12249" y="16227"/>
                  <a:pt x="12254" y="16216"/>
                  <a:pt x="12260" y="16216"/>
                </a:cubicBezTo>
                <a:cubicBezTo>
                  <a:pt x="12260" y="16205"/>
                  <a:pt x="12266" y="16205"/>
                  <a:pt x="12266" y="16195"/>
                </a:cubicBezTo>
                <a:cubicBezTo>
                  <a:pt x="12271" y="16195"/>
                  <a:pt x="12271" y="16184"/>
                  <a:pt x="12277" y="16173"/>
                </a:cubicBezTo>
                <a:cubicBezTo>
                  <a:pt x="12277" y="16162"/>
                  <a:pt x="12271" y="16173"/>
                  <a:pt x="12271" y="16162"/>
                </a:cubicBezTo>
                <a:cubicBezTo>
                  <a:pt x="12266" y="16152"/>
                  <a:pt x="12283" y="16152"/>
                  <a:pt x="12283" y="16152"/>
                </a:cubicBezTo>
                <a:cubicBezTo>
                  <a:pt x="12288" y="16141"/>
                  <a:pt x="12288" y="16141"/>
                  <a:pt x="12294" y="16141"/>
                </a:cubicBezTo>
                <a:cubicBezTo>
                  <a:pt x="12299" y="16130"/>
                  <a:pt x="12299" y="16119"/>
                  <a:pt x="12305" y="16119"/>
                </a:cubicBezTo>
                <a:cubicBezTo>
                  <a:pt x="12311" y="16109"/>
                  <a:pt x="12316" y="16109"/>
                  <a:pt x="12322" y="16109"/>
                </a:cubicBezTo>
                <a:cubicBezTo>
                  <a:pt x="12328" y="16098"/>
                  <a:pt x="12328" y="16098"/>
                  <a:pt x="12333" y="16087"/>
                </a:cubicBezTo>
                <a:cubicBezTo>
                  <a:pt x="12339" y="16087"/>
                  <a:pt x="12344" y="16087"/>
                  <a:pt x="12344" y="16076"/>
                </a:cubicBezTo>
                <a:cubicBezTo>
                  <a:pt x="12350" y="16076"/>
                  <a:pt x="12350" y="16066"/>
                  <a:pt x="12350" y="16066"/>
                </a:cubicBezTo>
                <a:cubicBezTo>
                  <a:pt x="12350" y="16055"/>
                  <a:pt x="12356" y="16055"/>
                  <a:pt x="12356" y="16055"/>
                </a:cubicBezTo>
                <a:cubicBezTo>
                  <a:pt x="12361" y="16055"/>
                  <a:pt x="12367" y="16055"/>
                  <a:pt x="12373" y="16055"/>
                </a:cubicBezTo>
                <a:cubicBezTo>
                  <a:pt x="12384" y="16044"/>
                  <a:pt x="12395" y="16033"/>
                  <a:pt x="12406" y="16023"/>
                </a:cubicBezTo>
                <a:cubicBezTo>
                  <a:pt x="12418" y="16023"/>
                  <a:pt x="12423" y="16012"/>
                  <a:pt x="12429" y="16001"/>
                </a:cubicBezTo>
                <a:cubicBezTo>
                  <a:pt x="12434" y="16001"/>
                  <a:pt x="12434" y="16001"/>
                  <a:pt x="12440" y="15990"/>
                </a:cubicBezTo>
                <a:cubicBezTo>
                  <a:pt x="12446" y="15990"/>
                  <a:pt x="12446" y="15980"/>
                  <a:pt x="12451" y="15980"/>
                </a:cubicBezTo>
                <a:cubicBezTo>
                  <a:pt x="12457" y="15969"/>
                  <a:pt x="12457" y="15958"/>
                  <a:pt x="12463" y="15958"/>
                </a:cubicBezTo>
                <a:cubicBezTo>
                  <a:pt x="12463" y="15947"/>
                  <a:pt x="12468" y="15947"/>
                  <a:pt x="12468" y="15947"/>
                </a:cubicBezTo>
                <a:cubicBezTo>
                  <a:pt x="12468" y="15937"/>
                  <a:pt x="12474" y="15937"/>
                  <a:pt x="12474" y="15937"/>
                </a:cubicBezTo>
                <a:cubicBezTo>
                  <a:pt x="12479" y="15915"/>
                  <a:pt x="12485" y="15894"/>
                  <a:pt x="12491" y="15872"/>
                </a:cubicBezTo>
                <a:cubicBezTo>
                  <a:pt x="12496" y="15861"/>
                  <a:pt x="12502" y="15851"/>
                  <a:pt x="12502" y="15840"/>
                </a:cubicBezTo>
                <a:cubicBezTo>
                  <a:pt x="12508" y="15829"/>
                  <a:pt x="12508" y="15819"/>
                  <a:pt x="12513" y="15819"/>
                </a:cubicBezTo>
                <a:cubicBezTo>
                  <a:pt x="12513" y="15808"/>
                  <a:pt x="12519" y="15797"/>
                  <a:pt x="12513" y="15786"/>
                </a:cubicBezTo>
                <a:cubicBezTo>
                  <a:pt x="12513" y="15786"/>
                  <a:pt x="12513" y="15776"/>
                  <a:pt x="12513" y="15776"/>
                </a:cubicBezTo>
                <a:cubicBezTo>
                  <a:pt x="12513" y="15765"/>
                  <a:pt x="12519" y="15765"/>
                  <a:pt x="12519" y="15765"/>
                </a:cubicBezTo>
                <a:cubicBezTo>
                  <a:pt x="12525" y="15754"/>
                  <a:pt x="12525" y="15743"/>
                  <a:pt x="12525" y="15743"/>
                </a:cubicBezTo>
                <a:cubicBezTo>
                  <a:pt x="12525" y="15733"/>
                  <a:pt x="12525" y="15733"/>
                  <a:pt x="12525" y="15733"/>
                </a:cubicBezTo>
                <a:cubicBezTo>
                  <a:pt x="12525" y="15722"/>
                  <a:pt x="12525" y="15722"/>
                  <a:pt x="12519" y="15722"/>
                </a:cubicBezTo>
                <a:cubicBezTo>
                  <a:pt x="12519" y="15722"/>
                  <a:pt x="12519" y="15711"/>
                  <a:pt x="12519" y="15711"/>
                </a:cubicBezTo>
                <a:cubicBezTo>
                  <a:pt x="12519" y="15711"/>
                  <a:pt x="12519" y="15711"/>
                  <a:pt x="12513" y="15711"/>
                </a:cubicBezTo>
                <a:cubicBezTo>
                  <a:pt x="12513" y="15722"/>
                  <a:pt x="12513" y="15711"/>
                  <a:pt x="12513" y="15711"/>
                </a:cubicBezTo>
                <a:cubicBezTo>
                  <a:pt x="12519" y="15700"/>
                  <a:pt x="12513" y="15690"/>
                  <a:pt x="12513" y="15690"/>
                </a:cubicBezTo>
                <a:cubicBezTo>
                  <a:pt x="12513" y="15690"/>
                  <a:pt x="12513" y="15679"/>
                  <a:pt x="12508" y="15690"/>
                </a:cubicBezTo>
                <a:cubicBezTo>
                  <a:pt x="12508" y="15690"/>
                  <a:pt x="12508" y="15690"/>
                  <a:pt x="12508" y="15690"/>
                </a:cubicBezTo>
                <a:cubicBezTo>
                  <a:pt x="12508" y="15690"/>
                  <a:pt x="12508" y="15668"/>
                  <a:pt x="12508" y="15657"/>
                </a:cubicBezTo>
                <a:cubicBezTo>
                  <a:pt x="12508" y="15657"/>
                  <a:pt x="12508" y="15657"/>
                  <a:pt x="12508" y="15647"/>
                </a:cubicBezTo>
                <a:cubicBezTo>
                  <a:pt x="12508" y="15647"/>
                  <a:pt x="12508" y="15647"/>
                  <a:pt x="12508" y="15636"/>
                </a:cubicBezTo>
                <a:cubicBezTo>
                  <a:pt x="12502" y="15636"/>
                  <a:pt x="12508" y="15636"/>
                  <a:pt x="12502" y="15625"/>
                </a:cubicBezTo>
                <a:cubicBezTo>
                  <a:pt x="12502" y="15625"/>
                  <a:pt x="12502" y="15614"/>
                  <a:pt x="12502" y="15614"/>
                </a:cubicBezTo>
                <a:cubicBezTo>
                  <a:pt x="12502" y="15604"/>
                  <a:pt x="12502" y="15604"/>
                  <a:pt x="12502" y="15604"/>
                </a:cubicBezTo>
                <a:cubicBezTo>
                  <a:pt x="12502" y="15593"/>
                  <a:pt x="12502" y="15582"/>
                  <a:pt x="12502" y="15571"/>
                </a:cubicBezTo>
                <a:cubicBezTo>
                  <a:pt x="12508" y="15561"/>
                  <a:pt x="12502" y="15561"/>
                  <a:pt x="12508" y="15550"/>
                </a:cubicBezTo>
                <a:cubicBezTo>
                  <a:pt x="12508" y="15550"/>
                  <a:pt x="12508" y="15539"/>
                  <a:pt x="12502" y="15539"/>
                </a:cubicBezTo>
                <a:cubicBezTo>
                  <a:pt x="12502" y="15528"/>
                  <a:pt x="12496" y="15528"/>
                  <a:pt x="12502" y="15528"/>
                </a:cubicBezTo>
                <a:cubicBezTo>
                  <a:pt x="12502" y="15518"/>
                  <a:pt x="12502" y="15518"/>
                  <a:pt x="12502" y="15518"/>
                </a:cubicBezTo>
                <a:cubicBezTo>
                  <a:pt x="12502" y="15518"/>
                  <a:pt x="12508" y="15507"/>
                  <a:pt x="12508" y="15507"/>
                </a:cubicBezTo>
                <a:cubicBezTo>
                  <a:pt x="12508" y="15507"/>
                  <a:pt x="12508" y="15496"/>
                  <a:pt x="12508" y="15485"/>
                </a:cubicBezTo>
                <a:cubicBezTo>
                  <a:pt x="12508" y="15485"/>
                  <a:pt x="12508" y="15475"/>
                  <a:pt x="12508" y="15475"/>
                </a:cubicBezTo>
                <a:cubicBezTo>
                  <a:pt x="12508" y="15464"/>
                  <a:pt x="12508" y="15453"/>
                  <a:pt x="12508" y="15442"/>
                </a:cubicBezTo>
                <a:cubicBezTo>
                  <a:pt x="12508" y="15442"/>
                  <a:pt x="12502" y="15432"/>
                  <a:pt x="12502" y="15432"/>
                </a:cubicBezTo>
                <a:cubicBezTo>
                  <a:pt x="12502" y="15410"/>
                  <a:pt x="12502" y="15399"/>
                  <a:pt x="12502" y="15378"/>
                </a:cubicBezTo>
                <a:cubicBezTo>
                  <a:pt x="12502" y="15367"/>
                  <a:pt x="12502" y="15356"/>
                  <a:pt x="12502" y="15356"/>
                </a:cubicBezTo>
                <a:cubicBezTo>
                  <a:pt x="12496" y="15346"/>
                  <a:pt x="12496" y="15335"/>
                  <a:pt x="12496" y="15324"/>
                </a:cubicBezTo>
                <a:cubicBezTo>
                  <a:pt x="12496" y="15313"/>
                  <a:pt x="12496" y="15313"/>
                  <a:pt x="12502" y="15303"/>
                </a:cubicBezTo>
                <a:cubicBezTo>
                  <a:pt x="12502" y="15292"/>
                  <a:pt x="12502" y="15292"/>
                  <a:pt x="12502" y="15281"/>
                </a:cubicBezTo>
                <a:cubicBezTo>
                  <a:pt x="12508" y="15281"/>
                  <a:pt x="12508" y="15270"/>
                  <a:pt x="12502" y="15270"/>
                </a:cubicBezTo>
                <a:cubicBezTo>
                  <a:pt x="12502" y="15260"/>
                  <a:pt x="12502" y="15260"/>
                  <a:pt x="12502" y="15260"/>
                </a:cubicBezTo>
                <a:cubicBezTo>
                  <a:pt x="12502" y="15249"/>
                  <a:pt x="12513" y="15249"/>
                  <a:pt x="12508" y="15238"/>
                </a:cubicBezTo>
                <a:cubicBezTo>
                  <a:pt x="12502" y="15238"/>
                  <a:pt x="12502" y="15238"/>
                  <a:pt x="12496" y="15227"/>
                </a:cubicBezTo>
                <a:cubicBezTo>
                  <a:pt x="12496" y="15227"/>
                  <a:pt x="12496" y="15217"/>
                  <a:pt x="12496" y="15217"/>
                </a:cubicBezTo>
                <a:cubicBezTo>
                  <a:pt x="12496" y="15206"/>
                  <a:pt x="12496" y="15206"/>
                  <a:pt x="12491" y="15206"/>
                </a:cubicBezTo>
                <a:cubicBezTo>
                  <a:pt x="12491" y="15195"/>
                  <a:pt x="12485" y="15184"/>
                  <a:pt x="12479" y="15184"/>
                </a:cubicBezTo>
                <a:cubicBezTo>
                  <a:pt x="12474" y="15184"/>
                  <a:pt x="12468" y="15195"/>
                  <a:pt x="12468" y="15184"/>
                </a:cubicBezTo>
                <a:cubicBezTo>
                  <a:pt x="12463" y="15174"/>
                  <a:pt x="12463" y="15163"/>
                  <a:pt x="12457" y="15163"/>
                </a:cubicBezTo>
                <a:cubicBezTo>
                  <a:pt x="12457" y="15163"/>
                  <a:pt x="12446" y="15174"/>
                  <a:pt x="12451" y="15163"/>
                </a:cubicBezTo>
                <a:cubicBezTo>
                  <a:pt x="12451" y="15152"/>
                  <a:pt x="12451" y="15152"/>
                  <a:pt x="12451" y="15141"/>
                </a:cubicBezTo>
                <a:cubicBezTo>
                  <a:pt x="12451" y="15141"/>
                  <a:pt x="12446" y="15141"/>
                  <a:pt x="12446" y="15131"/>
                </a:cubicBezTo>
                <a:cubicBezTo>
                  <a:pt x="12446" y="15120"/>
                  <a:pt x="12446" y="15120"/>
                  <a:pt x="12440" y="15109"/>
                </a:cubicBezTo>
                <a:cubicBezTo>
                  <a:pt x="12440" y="15099"/>
                  <a:pt x="12440" y="15099"/>
                  <a:pt x="12440" y="15088"/>
                </a:cubicBezTo>
                <a:cubicBezTo>
                  <a:pt x="12446" y="15066"/>
                  <a:pt x="12440" y="15056"/>
                  <a:pt x="12434" y="15045"/>
                </a:cubicBezTo>
                <a:cubicBezTo>
                  <a:pt x="12429" y="15034"/>
                  <a:pt x="12429" y="15023"/>
                  <a:pt x="12429" y="15023"/>
                </a:cubicBezTo>
                <a:cubicBezTo>
                  <a:pt x="12429" y="15013"/>
                  <a:pt x="12429" y="15002"/>
                  <a:pt x="12429" y="14991"/>
                </a:cubicBezTo>
                <a:cubicBezTo>
                  <a:pt x="12429" y="14980"/>
                  <a:pt x="12423" y="14970"/>
                  <a:pt x="12423" y="14959"/>
                </a:cubicBezTo>
                <a:cubicBezTo>
                  <a:pt x="12423" y="14937"/>
                  <a:pt x="12434" y="14916"/>
                  <a:pt x="12434" y="14905"/>
                </a:cubicBezTo>
                <a:cubicBezTo>
                  <a:pt x="12429" y="14894"/>
                  <a:pt x="12429" y="14884"/>
                  <a:pt x="12429" y="14873"/>
                </a:cubicBezTo>
                <a:cubicBezTo>
                  <a:pt x="12423" y="14862"/>
                  <a:pt x="12423" y="14841"/>
                  <a:pt x="12429" y="14819"/>
                </a:cubicBezTo>
                <a:cubicBezTo>
                  <a:pt x="12434" y="14819"/>
                  <a:pt x="12434" y="14819"/>
                  <a:pt x="12434" y="14808"/>
                </a:cubicBezTo>
                <a:cubicBezTo>
                  <a:pt x="12434" y="14808"/>
                  <a:pt x="12440" y="14808"/>
                  <a:pt x="12440" y="14798"/>
                </a:cubicBezTo>
                <a:cubicBezTo>
                  <a:pt x="12440" y="14798"/>
                  <a:pt x="12440" y="14787"/>
                  <a:pt x="12434" y="14787"/>
                </a:cubicBezTo>
                <a:cubicBezTo>
                  <a:pt x="12434" y="14776"/>
                  <a:pt x="12434" y="14776"/>
                  <a:pt x="12434" y="14776"/>
                </a:cubicBezTo>
                <a:cubicBezTo>
                  <a:pt x="12429" y="14776"/>
                  <a:pt x="12429" y="14765"/>
                  <a:pt x="12429" y="14765"/>
                </a:cubicBezTo>
                <a:cubicBezTo>
                  <a:pt x="12423" y="14755"/>
                  <a:pt x="12423" y="14755"/>
                  <a:pt x="12418" y="14755"/>
                </a:cubicBezTo>
                <a:cubicBezTo>
                  <a:pt x="12412" y="14744"/>
                  <a:pt x="12412" y="14744"/>
                  <a:pt x="12406" y="14733"/>
                </a:cubicBezTo>
                <a:cubicBezTo>
                  <a:pt x="12406" y="14722"/>
                  <a:pt x="12395" y="14712"/>
                  <a:pt x="12395" y="14701"/>
                </a:cubicBezTo>
                <a:cubicBezTo>
                  <a:pt x="12389" y="14679"/>
                  <a:pt x="12395" y="14669"/>
                  <a:pt x="12395" y="14647"/>
                </a:cubicBezTo>
                <a:cubicBezTo>
                  <a:pt x="12395" y="14647"/>
                  <a:pt x="12395" y="14636"/>
                  <a:pt x="12395" y="14626"/>
                </a:cubicBezTo>
                <a:cubicBezTo>
                  <a:pt x="12401" y="14604"/>
                  <a:pt x="12406" y="14593"/>
                  <a:pt x="12406" y="14572"/>
                </a:cubicBezTo>
                <a:cubicBezTo>
                  <a:pt x="12406" y="14561"/>
                  <a:pt x="12412" y="14561"/>
                  <a:pt x="12412" y="14550"/>
                </a:cubicBezTo>
                <a:cubicBezTo>
                  <a:pt x="12412" y="14540"/>
                  <a:pt x="12412" y="14529"/>
                  <a:pt x="12418" y="14518"/>
                </a:cubicBezTo>
                <a:cubicBezTo>
                  <a:pt x="12418" y="14507"/>
                  <a:pt x="12423" y="14507"/>
                  <a:pt x="12429" y="14497"/>
                </a:cubicBezTo>
                <a:cubicBezTo>
                  <a:pt x="12434" y="14497"/>
                  <a:pt x="12434" y="14486"/>
                  <a:pt x="12440" y="14464"/>
                </a:cubicBezTo>
                <a:cubicBezTo>
                  <a:pt x="12440" y="14464"/>
                  <a:pt x="12440" y="14454"/>
                  <a:pt x="12446" y="14454"/>
                </a:cubicBezTo>
                <a:cubicBezTo>
                  <a:pt x="12446" y="14443"/>
                  <a:pt x="12446" y="14443"/>
                  <a:pt x="12446" y="14432"/>
                </a:cubicBezTo>
                <a:cubicBezTo>
                  <a:pt x="12446" y="14432"/>
                  <a:pt x="12446" y="14432"/>
                  <a:pt x="12446" y="14421"/>
                </a:cubicBezTo>
                <a:cubicBezTo>
                  <a:pt x="12446" y="14421"/>
                  <a:pt x="12451" y="14421"/>
                  <a:pt x="12457" y="14411"/>
                </a:cubicBezTo>
                <a:cubicBezTo>
                  <a:pt x="12457" y="14411"/>
                  <a:pt x="12457" y="14400"/>
                  <a:pt x="12457" y="14400"/>
                </a:cubicBezTo>
                <a:cubicBezTo>
                  <a:pt x="12463" y="14400"/>
                  <a:pt x="12463" y="14389"/>
                  <a:pt x="12463" y="14389"/>
                </a:cubicBezTo>
                <a:cubicBezTo>
                  <a:pt x="12457" y="14379"/>
                  <a:pt x="12451" y="14379"/>
                  <a:pt x="12457" y="14368"/>
                </a:cubicBezTo>
                <a:cubicBezTo>
                  <a:pt x="12457" y="14368"/>
                  <a:pt x="12463" y="14357"/>
                  <a:pt x="12463" y="14357"/>
                </a:cubicBezTo>
                <a:cubicBezTo>
                  <a:pt x="12463" y="14357"/>
                  <a:pt x="12468" y="14346"/>
                  <a:pt x="12468" y="14346"/>
                </a:cubicBezTo>
                <a:cubicBezTo>
                  <a:pt x="12474" y="14336"/>
                  <a:pt x="12474" y="14336"/>
                  <a:pt x="12479" y="14336"/>
                </a:cubicBezTo>
                <a:cubicBezTo>
                  <a:pt x="12485" y="14325"/>
                  <a:pt x="12479" y="14303"/>
                  <a:pt x="12485" y="14293"/>
                </a:cubicBezTo>
                <a:cubicBezTo>
                  <a:pt x="12485" y="14282"/>
                  <a:pt x="12485" y="14271"/>
                  <a:pt x="12491" y="14260"/>
                </a:cubicBezTo>
                <a:cubicBezTo>
                  <a:pt x="12491" y="14260"/>
                  <a:pt x="12496" y="14250"/>
                  <a:pt x="12502" y="14250"/>
                </a:cubicBezTo>
                <a:cubicBezTo>
                  <a:pt x="12508" y="14239"/>
                  <a:pt x="12508" y="14239"/>
                  <a:pt x="12513" y="14228"/>
                </a:cubicBezTo>
                <a:cubicBezTo>
                  <a:pt x="12519" y="14217"/>
                  <a:pt x="12519" y="14217"/>
                  <a:pt x="12525" y="14217"/>
                </a:cubicBezTo>
                <a:cubicBezTo>
                  <a:pt x="12530" y="14217"/>
                  <a:pt x="12530" y="14217"/>
                  <a:pt x="12530" y="14207"/>
                </a:cubicBezTo>
                <a:cubicBezTo>
                  <a:pt x="12536" y="14207"/>
                  <a:pt x="12536" y="14207"/>
                  <a:pt x="12536" y="14196"/>
                </a:cubicBezTo>
                <a:cubicBezTo>
                  <a:pt x="12541" y="14196"/>
                  <a:pt x="12547" y="14196"/>
                  <a:pt x="12541" y="14185"/>
                </a:cubicBezTo>
                <a:cubicBezTo>
                  <a:pt x="12541" y="14185"/>
                  <a:pt x="12536" y="14196"/>
                  <a:pt x="12536" y="14196"/>
                </a:cubicBezTo>
                <a:cubicBezTo>
                  <a:pt x="12536" y="14196"/>
                  <a:pt x="12530" y="14196"/>
                  <a:pt x="12530" y="14207"/>
                </a:cubicBezTo>
                <a:cubicBezTo>
                  <a:pt x="12530" y="14207"/>
                  <a:pt x="12530" y="14207"/>
                  <a:pt x="12530" y="14207"/>
                </a:cubicBezTo>
                <a:cubicBezTo>
                  <a:pt x="12530" y="14207"/>
                  <a:pt x="12530" y="14207"/>
                  <a:pt x="12530" y="14207"/>
                </a:cubicBezTo>
                <a:cubicBezTo>
                  <a:pt x="12530" y="14196"/>
                  <a:pt x="12530" y="14196"/>
                  <a:pt x="12530" y="14196"/>
                </a:cubicBezTo>
                <a:cubicBezTo>
                  <a:pt x="12525" y="14196"/>
                  <a:pt x="12525" y="14196"/>
                  <a:pt x="12525" y="14185"/>
                </a:cubicBezTo>
                <a:cubicBezTo>
                  <a:pt x="12525" y="14185"/>
                  <a:pt x="12525" y="14174"/>
                  <a:pt x="12530" y="14185"/>
                </a:cubicBezTo>
                <a:cubicBezTo>
                  <a:pt x="12530" y="14185"/>
                  <a:pt x="12530" y="14185"/>
                  <a:pt x="12536" y="14185"/>
                </a:cubicBezTo>
                <a:cubicBezTo>
                  <a:pt x="12536" y="14185"/>
                  <a:pt x="12536" y="14185"/>
                  <a:pt x="12541" y="14185"/>
                </a:cubicBezTo>
                <a:cubicBezTo>
                  <a:pt x="12541" y="14174"/>
                  <a:pt x="12541" y="14174"/>
                  <a:pt x="12547" y="14174"/>
                </a:cubicBezTo>
                <a:cubicBezTo>
                  <a:pt x="12547" y="14174"/>
                  <a:pt x="12553" y="14174"/>
                  <a:pt x="12553" y="14164"/>
                </a:cubicBezTo>
                <a:cubicBezTo>
                  <a:pt x="12558" y="14153"/>
                  <a:pt x="12564" y="14153"/>
                  <a:pt x="12564" y="14142"/>
                </a:cubicBezTo>
                <a:cubicBezTo>
                  <a:pt x="12570" y="14142"/>
                  <a:pt x="12570" y="14142"/>
                  <a:pt x="12570" y="14131"/>
                </a:cubicBezTo>
                <a:cubicBezTo>
                  <a:pt x="12570" y="14131"/>
                  <a:pt x="12570" y="14131"/>
                  <a:pt x="12570" y="14121"/>
                </a:cubicBezTo>
                <a:cubicBezTo>
                  <a:pt x="12575" y="14121"/>
                  <a:pt x="12575" y="14110"/>
                  <a:pt x="12581" y="14110"/>
                </a:cubicBezTo>
                <a:cubicBezTo>
                  <a:pt x="12581" y="14099"/>
                  <a:pt x="12581" y="14088"/>
                  <a:pt x="12586" y="14078"/>
                </a:cubicBezTo>
                <a:cubicBezTo>
                  <a:pt x="12586" y="14067"/>
                  <a:pt x="12592" y="14067"/>
                  <a:pt x="12598" y="14056"/>
                </a:cubicBezTo>
                <a:cubicBezTo>
                  <a:pt x="12598" y="14045"/>
                  <a:pt x="12603" y="14035"/>
                  <a:pt x="12609" y="14024"/>
                </a:cubicBezTo>
                <a:cubicBezTo>
                  <a:pt x="12615" y="14024"/>
                  <a:pt x="12615" y="14013"/>
                  <a:pt x="12620" y="14013"/>
                </a:cubicBezTo>
                <a:cubicBezTo>
                  <a:pt x="12626" y="14002"/>
                  <a:pt x="12626" y="13992"/>
                  <a:pt x="12631" y="13981"/>
                </a:cubicBezTo>
                <a:cubicBezTo>
                  <a:pt x="12637" y="13981"/>
                  <a:pt x="12637" y="13970"/>
                  <a:pt x="12643" y="13970"/>
                </a:cubicBezTo>
                <a:cubicBezTo>
                  <a:pt x="12643" y="13959"/>
                  <a:pt x="12648" y="13959"/>
                  <a:pt x="12648" y="13959"/>
                </a:cubicBezTo>
                <a:cubicBezTo>
                  <a:pt x="12648" y="13949"/>
                  <a:pt x="12648" y="13949"/>
                  <a:pt x="12654" y="13938"/>
                </a:cubicBezTo>
                <a:cubicBezTo>
                  <a:pt x="12660" y="13927"/>
                  <a:pt x="12665" y="13916"/>
                  <a:pt x="12671" y="13906"/>
                </a:cubicBezTo>
                <a:cubicBezTo>
                  <a:pt x="12676" y="13895"/>
                  <a:pt x="12676" y="13884"/>
                  <a:pt x="12682" y="13873"/>
                </a:cubicBezTo>
                <a:cubicBezTo>
                  <a:pt x="12688" y="13873"/>
                  <a:pt x="12688" y="13873"/>
                  <a:pt x="12693" y="13863"/>
                </a:cubicBezTo>
                <a:cubicBezTo>
                  <a:pt x="12693" y="13863"/>
                  <a:pt x="12699" y="13852"/>
                  <a:pt x="12699" y="13852"/>
                </a:cubicBezTo>
                <a:cubicBezTo>
                  <a:pt x="12705" y="13841"/>
                  <a:pt x="12705" y="13841"/>
                  <a:pt x="12705" y="13841"/>
                </a:cubicBezTo>
                <a:cubicBezTo>
                  <a:pt x="12710" y="13830"/>
                  <a:pt x="12716" y="13830"/>
                  <a:pt x="12721" y="13820"/>
                </a:cubicBezTo>
                <a:cubicBezTo>
                  <a:pt x="12727" y="13809"/>
                  <a:pt x="12733" y="13798"/>
                  <a:pt x="12733" y="13798"/>
                </a:cubicBezTo>
                <a:cubicBezTo>
                  <a:pt x="12738" y="13787"/>
                  <a:pt x="12744" y="13787"/>
                  <a:pt x="12750" y="13777"/>
                </a:cubicBezTo>
                <a:cubicBezTo>
                  <a:pt x="12755" y="13766"/>
                  <a:pt x="12761" y="13755"/>
                  <a:pt x="12766" y="13755"/>
                </a:cubicBezTo>
                <a:cubicBezTo>
                  <a:pt x="12766" y="13744"/>
                  <a:pt x="12772" y="13734"/>
                  <a:pt x="12778" y="13734"/>
                </a:cubicBezTo>
                <a:cubicBezTo>
                  <a:pt x="12789" y="13712"/>
                  <a:pt x="12800" y="13701"/>
                  <a:pt x="12811" y="13691"/>
                </a:cubicBezTo>
                <a:cubicBezTo>
                  <a:pt x="12817" y="13680"/>
                  <a:pt x="12823" y="13680"/>
                  <a:pt x="12828" y="13669"/>
                </a:cubicBezTo>
                <a:cubicBezTo>
                  <a:pt x="12828" y="13659"/>
                  <a:pt x="12834" y="13659"/>
                  <a:pt x="12840" y="13648"/>
                </a:cubicBezTo>
                <a:cubicBezTo>
                  <a:pt x="12851" y="13626"/>
                  <a:pt x="12862" y="13605"/>
                  <a:pt x="12873" y="13594"/>
                </a:cubicBezTo>
                <a:cubicBezTo>
                  <a:pt x="12879" y="13583"/>
                  <a:pt x="12879" y="13583"/>
                  <a:pt x="12885" y="13573"/>
                </a:cubicBezTo>
                <a:cubicBezTo>
                  <a:pt x="12885" y="13573"/>
                  <a:pt x="12890" y="13562"/>
                  <a:pt x="12896" y="13562"/>
                </a:cubicBezTo>
                <a:cubicBezTo>
                  <a:pt x="12896" y="13551"/>
                  <a:pt x="12901" y="13540"/>
                  <a:pt x="12901" y="13540"/>
                </a:cubicBezTo>
                <a:cubicBezTo>
                  <a:pt x="12907" y="13530"/>
                  <a:pt x="12913" y="13519"/>
                  <a:pt x="12918" y="13519"/>
                </a:cubicBezTo>
                <a:cubicBezTo>
                  <a:pt x="12924" y="13508"/>
                  <a:pt x="12930" y="13497"/>
                  <a:pt x="12930" y="13487"/>
                </a:cubicBezTo>
                <a:cubicBezTo>
                  <a:pt x="12941" y="13476"/>
                  <a:pt x="12946" y="13454"/>
                  <a:pt x="12952" y="13444"/>
                </a:cubicBezTo>
                <a:cubicBezTo>
                  <a:pt x="12963" y="13422"/>
                  <a:pt x="12975" y="13411"/>
                  <a:pt x="12980" y="13390"/>
                </a:cubicBezTo>
                <a:cubicBezTo>
                  <a:pt x="12980" y="13379"/>
                  <a:pt x="12986" y="13379"/>
                  <a:pt x="12992" y="13368"/>
                </a:cubicBezTo>
                <a:cubicBezTo>
                  <a:pt x="12992" y="13358"/>
                  <a:pt x="12992" y="13347"/>
                  <a:pt x="12997" y="13336"/>
                </a:cubicBezTo>
                <a:cubicBezTo>
                  <a:pt x="13008" y="13315"/>
                  <a:pt x="13014" y="13293"/>
                  <a:pt x="13020" y="13272"/>
                </a:cubicBezTo>
                <a:cubicBezTo>
                  <a:pt x="13025" y="13261"/>
                  <a:pt x="13025" y="13250"/>
                  <a:pt x="13031" y="13239"/>
                </a:cubicBezTo>
                <a:cubicBezTo>
                  <a:pt x="13031" y="13229"/>
                  <a:pt x="13037" y="13218"/>
                  <a:pt x="13042" y="13207"/>
                </a:cubicBezTo>
                <a:cubicBezTo>
                  <a:pt x="13048" y="13196"/>
                  <a:pt x="13053" y="13175"/>
                  <a:pt x="13053" y="13164"/>
                </a:cubicBezTo>
                <a:cubicBezTo>
                  <a:pt x="13059" y="13143"/>
                  <a:pt x="13059" y="13132"/>
                  <a:pt x="13065" y="13121"/>
                </a:cubicBezTo>
                <a:cubicBezTo>
                  <a:pt x="13065" y="13110"/>
                  <a:pt x="13070" y="13100"/>
                  <a:pt x="13070" y="13089"/>
                </a:cubicBezTo>
                <a:cubicBezTo>
                  <a:pt x="13076" y="13078"/>
                  <a:pt x="13076" y="13067"/>
                  <a:pt x="13082" y="13057"/>
                </a:cubicBezTo>
                <a:cubicBezTo>
                  <a:pt x="13087" y="13035"/>
                  <a:pt x="13093" y="13014"/>
                  <a:pt x="13093" y="12992"/>
                </a:cubicBezTo>
                <a:cubicBezTo>
                  <a:pt x="13098" y="12981"/>
                  <a:pt x="13098" y="12971"/>
                  <a:pt x="13098" y="12960"/>
                </a:cubicBezTo>
                <a:cubicBezTo>
                  <a:pt x="13098" y="12960"/>
                  <a:pt x="13104" y="12949"/>
                  <a:pt x="13104" y="12939"/>
                </a:cubicBezTo>
                <a:cubicBezTo>
                  <a:pt x="13110" y="12939"/>
                  <a:pt x="13115" y="12928"/>
                  <a:pt x="13115" y="12928"/>
                </a:cubicBezTo>
                <a:cubicBezTo>
                  <a:pt x="13121" y="12917"/>
                  <a:pt x="13127" y="12906"/>
                  <a:pt x="13127" y="12906"/>
                </a:cubicBezTo>
                <a:cubicBezTo>
                  <a:pt x="13127" y="12896"/>
                  <a:pt x="13132" y="12896"/>
                  <a:pt x="13132" y="12885"/>
                </a:cubicBezTo>
                <a:cubicBezTo>
                  <a:pt x="13138" y="12874"/>
                  <a:pt x="13138" y="12863"/>
                  <a:pt x="13138" y="12853"/>
                </a:cubicBezTo>
                <a:cubicBezTo>
                  <a:pt x="13149" y="12831"/>
                  <a:pt x="13155" y="12810"/>
                  <a:pt x="13160" y="12788"/>
                </a:cubicBezTo>
                <a:cubicBezTo>
                  <a:pt x="13160" y="12788"/>
                  <a:pt x="13166" y="12777"/>
                  <a:pt x="13166" y="12767"/>
                </a:cubicBezTo>
                <a:cubicBezTo>
                  <a:pt x="13166" y="12756"/>
                  <a:pt x="13166" y="12745"/>
                  <a:pt x="13166" y="12734"/>
                </a:cubicBezTo>
                <a:cubicBezTo>
                  <a:pt x="13166" y="12713"/>
                  <a:pt x="13166" y="12702"/>
                  <a:pt x="13166" y="12681"/>
                </a:cubicBezTo>
                <a:cubicBezTo>
                  <a:pt x="13172" y="12670"/>
                  <a:pt x="13177" y="12659"/>
                  <a:pt x="13183" y="12659"/>
                </a:cubicBezTo>
                <a:cubicBezTo>
                  <a:pt x="13188" y="12659"/>
                  <a:pt x="13200" y="12659"/>
                  <a:pt x="13200" y="12648"/>
                </a:cubicBezTo>
                <a:cubicBezTo>
                  <a:pt x="13200" y="12648"/>
                  <a:pt x="13200" y="12648"/>
                  <a:pt x="13194" y="12648"/>
                </a:cubicBezTo>
                <a:cubicBezTo>
                  <a:pt x="13194" y="12648"/>
                  <a:pt x="13194" y="12638"/>
                  <a:pt x="13188" y="12638"/>
                </a:cubicBezTo>
                <a:cubicBezTo>
                  <a:pt x="13183" y="12638"/>
                  <a:pt x="13183" y="12638"/>
                  <a:pt x="13183" y="12627"/>
                </a:cubicBezTo>
                <a:cubicBezTo>
                  <a:pt x="13177" y="12616"/>
                  <a:pt x="13183" y="12616"/>
                  <a:pt x="13183" y="12605"/>
                </a:cubicBezTo>
                <a:cubicBezTo>
                  <a:pt x="13183" y="12605"/>
                  <a:pt x="13183" y="12595"/>
                  <a:pt x="13177" y="12595"/>
                </a:cubicBezTo>
                <a:cubicBezTo>
                  <a:pt x="13177" y="12584"/>
                  <a:pt x="13177" y="12584"/>
                  <a:pt x="13177" y="12584"/>
                </a:cubicBezTo>
                <a:cubicBezTo>
                  <a:pt x="13177" y="12573"/>
                  <a:pt x="13177" y="12562"/>
                  <a:pt x="13177" y="12552"/>
                </a:cubicBezTo>
                <a:cubicBezTo>
                  <a:pt x="13177" y="12541"/>
                  <a:pt x="13183" y="12530"/>
                  <a:pt x="13183" y="12519"/>
                </a:cubicBezTo>
                <a:cubicBezTo>
                  <a:pt x="13183" y="12519"/>
                  <a:pt x="13183" y="12509"/>
                  <a:pt x="13183" y="12509"/>
                </a:cubicBezTo>
                <a:cubicBezTo>
                  <a:pt x="13183" y="12498"/>
                  <a:pt x="13188" y="12498"/>
                  <a:pt x="13188" y="12487"/>
                </a:cubicBezTo>
                <a:cubicBezTo>
                  <a:pt x="13194" y="12487"/>
                  <a:pt x="13194" y="12476"/>
                  <a:pt x="13188" y="12476"/>
                </a:cubicBezTo>
                <a:cubicBezTo>
                  <a:pt x="13188" y="12476"/>
                  <a:pt x="13183" y="12476"/>
                  <a:pt x="13183" y="12476"/>
                </a:cubicBezTo>
                <a:cubicBezTo>
                  <a:pt x="13177" y="12466"/>
                  <a:pt x="13177" y="12466"/>
                  <a:pt x="13177" y="12466"/>
                </a:cubicBezTo>
                <a:cubicBezTo>
                  <a:pt x="13177" y="12466"/>
                  <a:pt x="13177" y="12466"/>
                  <a:pt x="13172" y="12466"/>
                </a:cubicBezTo>
                <a:cubicBezTo>
                  <a:pt x="13172" y="12466"/>
                  <a:pt x="13166" y="12455"/>
                  <a:pt x="13160" y="12455"/>
                </a:cubicBezTo>
                <a:cubicBezTo>
                  <a:pt x="13155" y="12455"/>
                  <a:pt x="13149" y="12466"/>
                  <a:pt x="13149" y="12466"/>
                </a:cubicBezTo>
                <a:cubicBezTo>
                  <a:pt x="13143" y="12476"/>
                  <a:pt x="13143" y="12487"/>
                  <a:pt x="13138" y="12498"/>
                </a:cubicBezTo>
                <a:cubicBezTo>
                  <a:pt x="13132" y="12498"/>
                  <a:pt x="13132" y="12498"/>
                  <a:pt x="13127" y="12498"/>
                </a:cubicBezTo>
                <a:cubicBezTo>
                  <a:pt x="13121" y="12498"/>
                  <a:pt x="13115" y="12509"/>
                  <a:pt x="13110" y="12509"/>
                </a:cubicBezTo>
                <a:cubicBezTo>
                  <a:pt x="13104" y="12509"/>
                  <a:pt x="13098" y="12509"/>
                  <a:pt x="13093" y="12519"/>
                </a:cubicBezTo>
                <a:cubicBezTo>
                  <a:pt x="13093" y="12519"/>
                  <a:pt x="13087" y="12519"/>
                  <a:pt x="13082" y="12530"/>
                </a:cubicBezTo>
                <a:cubicBezTo>
                  <a:pt x="13076" y="12530"/>
                  <a:pt x="13070" y="12530"/>
                  <a:pt x="13065" y="12530"/>
                </a:cubicBezTo>
                <a:cubicBezTo>
                  <a:pt x="13065" y="12530"/>
                  <a:pt x="13065" y="12541"/>
                  <a:pt x="13059" y="12541"/>
                </a:cubicBezTo>
                <a:cubicBezTo>
                  <a:pt x="13059" y="12541"/>
                  <a:pt x="13053" y="12541"/>
                  <a:pt x="13053" y="12541"/>
                </a:cubicBezTo>
                <a:cubicBezTo>
                  <a:pt x="13048" y="12541"/>
                  <a:pt x="13042" y="12552"/>
                  <a:pt x="13037" y="12552"/>
                </a:cubicBezTo>
                <a:cubicBezTo>
                  <a:pt x="13031" y="12552"/>
                  <a:pt x="13025" y="12552"/>
                  <a:pt x="13020" y="12552"/>
                </a:cubicBezTo>
                <a:cubicBezTo>
                  <a:pt x="13020" y="12552"/>
                  <a:pt x="13014" y="12552"/>
                  <a:pt x="13008" y="12552"/>
                </a:cubicBezTo>
                <a:cubicBezTo>
                  <a:pt x="13003" y="12552"/>
                  <a:pt x="12992" y="12552"/>
                  <a:pt x="12986" y="12552"/>
                </a:cubicBezTo>
                <a:cubicBezTo>
                  <a:pt x="12969" y="12552"/>
                  <a:pt x="12958" y="12552"/>
                  <a:pt x="12941" y="12562"/>
                </a:cubicBezTo>
                <a:cubicBezTo>
                  <a:pt x="12935" y="12562"/>
                  <a:pt x="12930" y="12573"/>
                  <a:pt x="12924" y="12584"/>
                </a:cubicBezTo>
                <a:cubicBezTo>
                  <a:pt x="12918" y="12584"/>
                  <a:pt x="12913" y="12595"/>
                  <a:pt x="12907" y="12605"/>
                </a:cubicBezTo>
                <a:cubicBezTo>
                  <a:pt x="12896" y="12605"/>
                  <a:pt x="12890" y="12627"/>
                  <a:pt x="12879" y="12616"/>
                </a:cubicBezTo>
                <a:cubicBezTo>
                  <a:pt x="12868" y="12616"/>
                  <a:pt x="12868" y="12605"/>
                  <a:pt x="12862" y="12605"/>
                </a:cubicBezTo>
                <a:cubicBezTo>
                  <a:pt x="12856" y="12605"/>
                  <a:pt x="12851" y="12605"/>
                  <a:pt x="12845" y="12605"/>
                </a:cubicBezTo>
                <a:cubicBezTo>
                  <a:pt x="12840" y="12605"/>
                  <a:pt x="12834" y="12616"/>
                  <a:pt x="12834" y="12616"/>
                </a:cubicBezTo>
                <a:cubicBezTo>
                  <a:pt x="12823" y="12616"/>
                  <a:pt x="12817" y="12627"/>
                  <a:pt x="12806" y="12638"/>
                </a:cubicBezTo>
                <a:cubicBezTo>
                  <a:pt x="12800" y="12648"/>
                  <a:pt x="12789" y="12648"/>
                  <a:pt x="12778" y="12659"/>
                </a:cubicBezTo>
                <a:cubicBezTo>
                  <a:pt x="12766" y="12659"/>
                  <a:pt x="12755" y="12659"/>
                  <a:pt x="12744" y="12648"/>
                </a:cubicBezTo>
                <a:cubicBezTo>
                  <a:pt x="12738" y="12648"/>
                  <a:pt x="12733" y="12638"/>
                  <a:pt x="12727" y="12627"/>
                </a:cubicBezTo>
                <a:cubicBezTo>
                  <a:pt x="12716" y="12616"/>
                  <a:pt x="12710" y="12595"/>
                  <a:pt x="12705" y="12584"/>
                </a:cubicBezTo>
                <a:cubicBezTo>
                  <a:pt x="12705" y="12573"/>
                  <a:pt x="12699" y="12573"/>
                  <a:pt x="12699" y="12562"/>
                </a:cubicBezTo>
                <a:cubicBezTo>
                  <a:pt x="12693" y="12562"/>
                  <a:pt x="12693" y="12552"/>
                  <a:pt x="12688" y="12541"/>
                </a:cubicBezTo>
                <a:cubicBezTo>
                  <a:pt x="12688" y="12541"/>
                  <a:pt x="12682" y="12530"/>
                  <a:pt x="12682" y="12530"/>
                </a:cubicBezTo>
                <a:cubicBezTo>
                  <a:pt x="12676" y="12519"/>
                  <a:pt x="12671" y="12519"/>
                  <a:pt x="12671" y="12509"/>
                </a:cubicBezTo>
                <a:cubicBezTo>
                  <a:pt x="12665" y="12509"/>
                  <a:pt x="12660" y="12509"/>
                  <a:pt x="12654" y="12509"/>
                </a:cubicBezTo>
                <a:cubicBezTo>
                  <a:pt x="12654" y="12509"/>
                  <a:pt x="12648" y="12509"/>
                  <a:pt x="12648" y="12509"/>
                </a:cubicBezTo>
                <a:cubicBezTo>
                  <a:pt x="12643" y="12509"/>
                  <a:pt x="12643" y="12509"/>
                  <a:pt x="12643" y="12509"/>
                </a:cubicBezTo>
                <a:cubicBezTo>
                  <a:pt x="12637" y="12509"/>
                  <a:pt x="12637" y="12509"/>
                  <a:pt x="12643" y="12509"/>
                </a:cubicBezTo>
                <a:cubicBezTo>
                  <a:pt x="12643" y="12509"/>
                  <a:pt x="12643" y="12509"/>
                  <a:pt x="12648" y="12509"/>
                </a:cubicBezTo>
                <a:cubicBezTo>
                  <a:pt x="12648" y="12498"/>
                  <a:pt x="12654" y="12498"/>
                  <a:pt x="12660" y="12487"/>
                </a:cubicBezTo>
                <a:cubicBezTo>
                  <a:pt x="12660" y="12487"/>
                  <a:pt x="12665" y="12476"/>
                  <a:pt x="12671" y="12476"/>
                </a:cubicBezTo>
                <a:cubicBezTo>
                  <a:pt x="12671" y="12466"/>
                  <a:pt x="12676" y="12466"/>
                  <a:pt x="12682" y="12466"/>
                </a:cubicBezTo>
                <a:cubicBezTo>
                  <a:pt x="12688" y="12455"/>
                  <a:pt x="12688" y="12444"/>
                  <a:pt x="12688" y="12433"/>
                </a:cubicBezTo>
                <a:cubicBezTo>
                  <a:pt x="12688" y="12423"/>
                  <a:pt x="12682" y="12401"/>
                  <a:pt x="12682" y="12390"/>
                </a:cubicBezTo>
                <a:cubicBezTo>
                  <a:pt x="12676" y="12380"/>
                  <a:pt x="12676" y="12380"/>
                  <a:pt x="12671" y="12369"/>
                </a:cubicBezTo>
                <a:cubicBezTo>
                  <a:pt x="12665" y="12369"/>
                  <a:pt x="12665" y="12358"/>
                  <a:pt x="12665" y="12347"/>
                </a:cubicBezTo>
                <a:cubicBezTo>
                  <a:pt x="12660" y="12347"/>
                  <a:pt x="12654" y="12358"/>
                  <a:pt x="12654" y="12358"/>
                </a:cubicBezTo>
                <a:cubicBezTo>
                  <a:pt x="12648" y="12358"/>
                  <a:pt x="12643" y="12347"/>
                  <a:pt x="12643" y="12337"/>
                </a:cubicBezTo>
                <a:cubicBezTo>
                  <a:pt x="12637" y="12337"/>
                  <a:pt x="12637" y="12326"/>
                  <a:pt x="12631" y="12326"/>
                </a:cubicBezTo>
                <a:cubicBezTo>
                  <a:pt x="12631" y="12315"/>
                  <a:pt x="12626" y="12315"/>
                  <a:pt x="12626" y="12304"/>
                </a:cubicBezTo>
                <a:cubicBezTo>
                  <a:pt x="12620" y="12304"/>
                  <a:pt x="12620" y="12294"/>
                  <a:pt x="12620" y="12283"/>
                </a:cubicBezTo>
                <a:cubicBezTo>
                  <a:pt x="12620" y="12272"/>
                  <a:pt x="12615" y="12272"/>
                  <a:pt x="12615" y="12261"/>
                </a:cubicBezTo>
                <a:cubicBezTo>
                  <a:pt x="12609" y="12251"/>
                  <a:pt x="12603" y="12229"/>
                  <a:pt x="12592" y="12229"/>
                </a:cubicBezTo>
                <a:cubicBezTo>
                  <a:pt x="12586" y="12219"/>
                  <a:pt x="12575" y="12219"/>
                  <a:pt x="12570" y="12208"/>
                </a:cubicBezTo>
                <a:cubicBezTo>
                  <a:pt x="12564" y="12197"/>
                  <a:pt x="12564" y="12186"/>
                  <a:pt x="12564" y="12176"/>
                </a:cubicBezTo>
                <a:cubicBezTo>
                  <a:pt x="12558" y="12165"/>
                  <a:pt x="12558" y="12165"/>
                  <a:pt x="12558" y="12165"/>
                </a:cubicBezTo>
                <a:cubicBezTo>
                  <a:pt x="12558" y="12154"/>
                  <a:pt x="12558" y="12154"/>
                  <a:pt x="12553" y="12154"/>
                </a:cubicBezTo>
                <a:cubicBezTo>
                  <a:pt x="12553" y="12143"/>
                  <a:pt x="12547" y="12143"/>
                  <a:pt x="12541" y="12133"/>
                </a:cubicBezTo>
                <a:cubicBezTo>
                  <a:pt x="12536" y="12122"/>
                  <a:pt x="12525" y="12122"/>
                  <a:pt x="12519" y="12111"/>
                </a:cubicBezTo>
                <a:cubicBezTo>
                  <a:pt x="12508" y="12090"/>
                  <a:pt x="12502" y="12090"/>
                  <a:pt x="12491" y="12090"/>
                </a:cubicBezTo>
                <a:cubicBezTo>
                  <a:pt x="12485" y="12090"/>
                  <a:pt x="12479" y="12090"/>
                  <a:pt x="12474" y="12068"/>
                </a:cubicBezTo>
                <a:cubicBezTo>
                  <a:pt x="12474" y="12068"/>
                  <a:pt x="12468" y="12057"/>
                  <a:pt x="12468" y="12057"/>
                </a:cubicBezTo>
                <a:cubicBezTo>
                  <a:pt x="12468" y="12047"/>
                  <a:pt x="12468" y="12047"/>
                  <a:pt x="12463" y="12047"/>
                </a:cubicBezTo>
                <a:cubicBezTo>
                  <a:pt x="12463" y="12036"/>
                  <a:pt x="12463" y="12025"/>
                  <a:pt x="12463" y="12025"/>
                </a:cubicBezTo>
                <a:cubicBezTo>
                  <a:pt x="12457" y="12014"/>
                  <a:pt x="12451" y="12036"/>
                  <a:pt x="12451" y="12047"/>
                </a:cubicBezTo>
                <a:cubicBezTo>
                  <a:pt x="12457" y="12047"/>
                  <a:pt x="12457" y="12057"/>
                  <a:pt x="12457" y="12068"/>
                </a:cubicBezTo>
                <a:cubicBezTo>
                  <a:pt x="12457" y="12068"/>
                  <a:pt x="12457" y="12068"/>
                  <a:pt x="12451" y="12068"/>
                </a:cubicBezTo>
                <a:cubicBezTo>
                  <a:pt x="12451" y="12068"/>
                  <a:pt x="12451" y="12068"/>
                  <a:pt x="12451" y="12057"/>
                </a:cubicBezTo>
                <a:cubicBezTo>
                  <a:pt x="12451" y="12047"/>
                  <a:pt x="12446" y="12047"/>
                  <a:pt x="12446" y="12036"/>
                </a:cubicBezTo>
                <a:cubicBezTo>
                  <a:pt x="12440" y="12036"/>
                  <a:pt x="12434" y="12025"/>
                  <a:pt x="12434" y="12025"/>
                </a:cubicBezTo>
                <a:cubicBezTo>
                  <a:pt x="12434" y="12014"/>
                  <a:pt x="12434" y="12004"/>
                  <a:pt x="12434" y="11993"/>
                </a:cubicBezTo>
                <a:cubicBezTo>
                  <a:pt x="12429" y="11982"/>
                  <a:pt x="12429" y="11982"/>
                  <a:pt x="12423" y="11971"/>
                </a:cubicBezTo>
                <a:cubicBezTo>
                  <a:pt x="12423" y="11961"/>
                  <a:pt x="12418" y="11950"/>
                  <a:pt x="12418" y="11939"/>
                </a:cubicBezTo>
                <a:cubicBezTo>
                  <a:pt x="12418" y="11928"/>
                  <a:pt x="12418" y="11918"/>
                  <a:pt x="12418" y="11907"/>
                </a:cubicBezTo>
                <a:cubicBezTo>
                  <a:pt x="12418" y="11885"/>
                  <a:pt x="12412" y="11853"/>
                  <a:pt x="12406" y="11832"/>
                </a:cubicBezTo>
                <a:cubicBezTo>
                  <a:pt x="12406" y="11810"/>
                  <a:pt x="12401" y="11789"/>
                  <a:pt x="12395" y="11778"/>
                </a:cubicBezTo>
                <a:cubicBezTo>
                  <a:pt x="12389" y="11767"/>
                  <a:pt x="12389" y="11746"/>
                  <a:pt x="12384" y="11724"/>
                </a:cubicBezTo>
                <a:cubicBezTo>
                  <a:pt x="12384" y="11724"/>
                  <a:pt x="12384" y="11713"/>
                  <a:pt x="12378" y="11713"/>
                </a:cubicBezTo>
                <a:cubicBezTo>
                  <a:pt x="12378" y="11703"/>
                  <a:pt x="12373" y="11703"/>
                  <a:pt x="12373" y="11692"/>
                </a:cubicBezTo>
                <a:cubicBezTo>
                  <a:pt x="12367" y="11692"/>
                  <a:pt x="12367" y="11692"/>
                  <a:pt x="12367" y="11692"/>
                </a:cubicBezTo>
                <a:cubicBezTo>
                  <a:pt x="12367" y="11692"/>
                  <a:pt x="12367" y="11681"/>
                  <a:pt x="12361" y="11681"/>
                </a:cubicBezTo>
                <a:cubicBezTo>
                  <a:pt x="12361" y="11670"/>
                  <a:pt x="12350" y="11670"/>
                  <a:pt x="12344" y="11660"/>
                </a:cubicBezTo>
                <a:cubicBezTo>
                  <a:pt x="12344" y="11660"/>
                  <a:pt x="12339" y="11660"/>
                  <a:pt x="12339" y="11660"/>
                </a:cubicBezTo>
                <a:cubicBezTo>
                  <a:pt x="12333" y="11649"/>
                  <a:pt x="12328" y="11638"/>
                  <a:pt x="12322" y="11638"/>
                </a:cubicBezTo>
                <a:cubicBezTo>
                  <a:pt x="12316" y="11627"/>
                  <a:pt x="12311" y="11617"/>
                  <a:pt x="12305" y="11595"/>
                </a:cubicBezTo>
                <a:cubicBezTo>
                  <a:pt x="12305" y="11584"/>
                  <a:pt x="12299" y="11574"/>
                  <a:pt x="12299" y="11563"/>
                </a:cubicBezTo>
                <a:cubicBezTo>
                  <a:pt x="12299" y="11563"/>
                  <a:pt x="12294" y="11552"/>
                  <a:pt x="12294" y="11541"/>
                </a:cubicBezTo>
                <a:cubicBezTo>
                  <a:pt x="12294" y="11531"/>
                  <a:pt x="12294" y="11520"/>
                  <a:pt x="12294" y="11520"/>
                </a:cubicBezTo>
                <a:cubicBezTo>
                  <a:pt x="12294" y="11509"/>
                  <a:pt x="12294" y="11499"/>
                  <a:pt x="12294" y="11488"/>
                </a:cubicBezTo>
                <a:cubicBezTo>
                  <a:pt x="12288" y="11456"/>
                  <a:pt x="12294" y="11413"/>
                  <a:pt x="12288" y="11380"/>
                </a:cubicBezTo>
                <a:cubicBezTo>
                  <a:pt x="12288" y="11370"/>
                  <a:pt x="12288" y="11359"/>
                  <a:pt x="12288" y="11359"/>
                </a:cubicBezTo>
                <a:cubicBezTo>
                  <a:pt x="12288" y="11348"/>
                  <a:pt x="12288" y="11337"/>
                  <a:pt x="12288" y="11327"/>
                </a:cubicBezTo>
                <a:cubicBezTo>
                  <a:pt x="12288" y="11316"/>
                  <a:pt x="12283" y="11305"/>
                  <a:pt x="12288" y="11316"/>
                </a:cubicBezTo>
                <a:cubicBezTo>
                  <a:pt x="12294" y="11316"/>
                  <a:pt x="12294" y="11327"/>
                  <a:pt x="12294" y="11327"/>
                </a:cubicBezTo>
                <a:cubicBezTo>
                  <a:pt x="12294" y="11327"/>
                  <a:pt x="12294" y="11327"/>
                  <a:pt x="12294" y="11327"/>
                </a:cubicBezTo>
                <a:cubicBezTo>
                  <a:pt x="12299" y="11316"/>
                  <a:pt x="12294" y="11305"/>
                  <a:pt x="12294" y="11305"/>
                </a:cubicBezTo>
                <a:cubicBezTo>
                  <a:pt x="12288" y="11305"/>
                  <a:pt x="12288" y="11294"/>
                  <a:pt x="12288" y="11294"/>
                </a:cubicBezTo>
                <a:cubicBezTo>
                  <a:pt x="12288" y="11294"/>
                  <a:pt x="12283" y="11294"/>
                  <a:pt x="12283" y="11294"/>
                </a:cubicBezTo>
                <a:cubicBezTo>
                  <a:pt x="12277" y="11284"/>
                  <a:pt x="12271" y="11262"/>
                  <a:pt x="12271" y="11251"/>
                </a:cubicBezTo>
                <a:cubicBezTo>
                  <a:pt x="12271" y="11241"/>
                  <a:pt x="12266" y="11241"/>
                  <a:pt x="12266" y="11230"/>
                </a:cubicBezTo>
                <a:cubicBezTo>
                  <a:pt x="12266" y="11219"/>
                  <a:pt x="12271" y="11219"/>
                  <a:pt x="12271" y="11219"/>
                </a:cubicBezTo>
                <a:cubicBezTo>
                  <a:pt x="12271" y="11208"/>
                  <a:pt x="12271" y="11208"/>
                  <a:pt x="12271" y="11208"/>
                </a:cubicBezTo>
                <a:cubicBezTo>
                  <a:pt x="12266" y="11198"/>
                  <a:pt x="12260" y="11187"/>
                  <a:pt x="12260" y="11176"/>
                </a:cubicBezTo>
                <a:cubicBezTo>
                  <a:pt x="12254" y="11176"/>
                  <a:pt x="12254" y="11165"/>
                  <a:pt x="12249" y="11165"/>
                </a:cubicBezTo>
                <a:cubicBezTo>
                  <a:pt x="12238" y="11155"/>
                  <a:pt x="12232" y="11133"/>
                  <a:pt x="12226" y="11133"/>
                </a:cubicBezTo>
                <a:cubicBezTo>
                  <a:pt x="12221" y="11122"/>
                  <a:pt x="12215" y="11122"/>
                  <a:pt x="12215" y="11112"/>
                </a:cubicBezTo>
                <a:cubicBezTo>
                  <a:pt x="12209" y="11112"/>
                  <a:pt x="12204" y="11101"/>
                  <a:pt x="12204" y="11090"/>
                </a:cubicBezTo>
                <a:cubicBezTo>
                  <a:pt x="12198" y="11079"/>
                  <a:pt x="12193" y="11069"/>
                  <a:pt x="12187" y="11047"/>
                </a:cubicBezTo>
                <a:cubicBezTo>
                  <a:pt x="12187" y="11036"/>
                  <a:pt x="12187" y="11015"/>
                  <a:pt x="12187" y="10993"/>
                </a:cubicBezTo>
                <a:cubicBezTo>
                  <a:pt x="12181" y="10983"/>
                  <a:pt x="12181" y="10983"/>
                  <a:pt x="12181" y="10972"/>
                </a:cubicBezTo>
                <a:cubicBezTo>
                  <a:pt x="12181" y="10961"/>
                  <a:pt x="12176" y="10950"/>
                  <a:pt x="12181" y="10950"/>
                </a:cubicBezTo>
                <a:cubicBezTo>
                  <a:pt x="12181" y="10940"/>
                  <a:pt x="12187" y="10950"/>
                  <a:pt x="12193" y="10950"/>
                </a:cubicBezTo>
                <a:cubicBezTo>
                  <a:pt x="12198" y="10950"/>
                  <a:pt x="12193" y="10940"/>
                  <a:pt x="12193" y="10940"/>
                </a:cubicBezTo>
                <a:cubicBezTo>
                  <a:pt x="12187" y="10929"/>
                  <a:pt x="12181" y="10929"/>
                  <a:pt x="12181" y="10918"/>
                </a:cubicBezTo>
                <a:cubicBezTo>
                  <a:pt x="12176" y="10918"/>
                  <a:pt x="12176" y="10918"/>
                  <a:pt x="12170" y="10907"/>
                </a:cubicBezTo>
                <a:cubicBezTo>
                  <a:pt x="12170" y="10907"/>
                  <a:pt x="12170" y="10897"/>
                  <a:pt x="12170" y="10897"/>
                </a:cubicBezTo>
                <a:cubicBezTo>
                  <a:pt x="12164" y="10886"/>
                  <a:pt x="12159" y="10875"/>
                  <a:pt x="12159" y="10864"/>
                </a:cubicBezTo>
                <a:cubicBezTo>
                  <a:pt x="12153" y="10864"/>
                  <a:pt x="12153" y="10854"/>
                  <a:pt x="12148" y="10843"/>
                </a:cubicBezTo>
                <a:cubicBezTo>
                  <a:pt x="12148" y="10832"/>
                  <a:pt x="12142" y="10821"/>
                  <a:pt x="12142" y="10811"/>
                </a:cubicBezTo>
                <a:cubicBezTo>
                  <a:pt x="12136" y="10789"/>
                  <a:pt x="12131" y="10768"/>
                  <a:pt x="12125" y="10746"/>
                </a:cubicBezTo>
                <a:cubicBezTo>
                  <a:pt x="12125" y="10746"/>
                  <a:pt x="12125" y="10736"/>
                  <a:pt x="12119" y="10725"/>
                </a:cubicBezTo>
                <a:cubicBezTo>
                  <a:pt x="12119" y="10714"/>
                  <a:pt x="12114" y="10703"/>
                  <a:pt x="12114" y="10703"/>
                </a:cubicBezTo>
                <a:cubicBezTo>
                  <a:pt x="12108" y="10682"/>
                  <a:pt x="12103" y="10660"/>
                  <a:pt x="12097" y="10639"/>
                </a:cubicBezTo>
                <a:cubicBezTo>
                  <a:pt x="12091" y="10628"/>
                  <a:pt x="12091" y="10628"/>
                  <a:pt x="12086" y="10617"/>
                </a:cubicBezTo>
                <a:cubicBezTo>
                  <a:pt x="12086" y="10607"/>
                  <a:pt x="12080" y="10607"/>
                  <a:pt x="12080" y="10596"/>
                </a:cubicBezTo>
                <a:cubicBezTo>
                  <a:pt x="12080" y="10585"/>
                  <a:pt x="12080" y="10574"/>
                  <a:pt x="12080" y="10564"/>
                </a:cubicBezTo>
                <a:cubicBezTo>
                  <a:pt x="12080" y="10553"/>
                  <a:pt x="12080" y="10542"/>
                  <a:pt x="12080" y="10531"/>
                </a:cubicBezTo>
                <a:cubicBezTo>
                  <a:pt x="12074" y="10521"/>
                  <a:pt x="12074" y="10510"/>
                  <a:pt x="12074" y="10499"/>
                </a:cubicBezTo>
                <a:cubicBezTo>
                  <a:pt x="12069" y="10488"/>
                  <a:pt x="12069" y="10478"/>
                  <a:pt x="12063" y="10478"/>
                </a:cubicBezTo>
                <a:cubicBezTo>
                  <a:pt x="12063" y="10467"/>
                  <a:pt x="12063" y="10456"/>
                  <a:pt x="12058" y="10445"/>
                </a:cubicBezTo>
                <a:cubicBezTo>
                  <a:pt x="12058" y="10435"/>
                  <a:pt x="12052" y="10424"/>
                  <a:pt x="12052" y="10424"/>
                </a:cubicBezTo>
                <a:cubicBezTo>
                  <a:pt x="12046" y="10402"/>
                  <a:pt x="12035" y="10392"/>
                  <a:pt x="12029" y="10381"/>
                </a:cubicBezTo>
                <a:cubicBezTo>
                  <a:pt x="12024" y="10370"/>
                  <a:pt x="12018" y="10359"/>
                  <a:pt x="12013" y="10338"/>
                </a:cubicBezTo>
                <a:cubicBezTo>
                  <a:pt x="12007" y="10327"/>
                  <a:pt x="12007" y="10316"/>
                  <a:pt x="12001" y="10306"/>
                </a:cubicBezTo>
                <a:cubicBezTo>
                  <a:pt x="12001" y="10306"/>
                  <a:pt x="12001" y="10295"/>
                  <a:pt x="12001" y="10284"/>
                </a:cubicBezTo>
                <a:cubicBezTo>
                  <a:pt x="11996" y="10273"/>
                  <a:pt x="11996" y="10263"/>
                  <a:pt x="11996" y="10252"/>
                </a:cubicBezTo>
                <a:cubicBezTo>
                  <a:pt x="11990" y="10252"/>
                  <a:pt x="11990" y="10241"/>
                  <a:pt x="11984" y="10230"/>
                </a:cubicBezTo>
                <a:cubicBezTo>
                  <a:pt x="11984" y="10220"/>
                  <a:pt x="11979" y="10220"/>
                  <a:pt x="11979" y="10209"/>
                </a:cubicBezTo>
                <a:cubicBezTo>
                  <a:pt x="11979" y="10209"/>
                  <a:pt x="11979" y="10198"/>
                  <a:pt x="11979" y="10187"/>
                </a:cubicBezTo>
                <a:cubicBezTo>
                  <a:pt x="11984" y="10177"/>
                  <a:pt x="11984" y="10177"/>
                  <a:pt x="11984" y="10166"/>
                </a:cubicBezTo>
                <a:cubicBezTo>
                  <a:pt x="11984" y="10155"/>
                  <a:pt x="11990" y="10155"/>
                  <a:pt x="11996" y="10166"/>
                </a:cubicBezTo>
                <a:cubicBezTo>
                  <a:pt x="11996" y="10166"/>
                  <a:pt x="11996" y="10177"/>
                  <a:pt x="11996" y="10177"/>
                </a:cubicBezTo>
                <a:cubicBezTo>
                  <a:pt x="11996" y="10187"/>
                  <a:pt x="11996" y="10187"/>
                  <a:pt x="11996" y="10187"/>
                </a:cubicBezTo>
                <a:cubicBezTo>
                  <a:pt x="12001" y="10198"/>
                  <a:pt x="11996" y="10209"/>
                  <a:pt x="11996" y="10209"/>
                </a:cubicBezTo>
                <a:cubicBezTo>
                  <a:pt x="11996" y="10220"/>
                  <a:pt x="12001" y="10220"/>
                  <a:pt x="12007" y="10230"/>
                </a:cubicBezTo>
                <a:cubicBezTo>
                  <a:pt x="12007" y="10241"/>
                  <a:pt x="12007" y="10241"/>
                  <a:pt x="12013" y="10252"/>
                </a:cubicBezTo>
                <a:cubicBezTo>
                  <a:pt x="12018" y="10263"/>
                  <a:pt x="12029" y="10263"/>
                  <a:pt x="12029" y="10284"/>
                </a:cubicBezTo>
                <a:cubicBezTo>
                  <a:pt x="12035" y="10306"/>
                  <a:pt x="12029" y="10316"/>
                  <a:pt x="12035" y="10338"/>
                </a:cubicBezTo>
                <a:cubicBezTo>
                  <a:pt x="12035" y="10349"/>
                  <a:pt x="12041" y="10349"/>
                  <a:pt x="12041" y="10359"/>
                </a:cubicBezTo>
                <a:cubicBezTo>
                  <a:pt x="12046" y="10370"/>
                  <a:pt x="12046" y="10370"/>
                  <a:pt x="12052" y="10381"/>
                </a:cubicBezTo>
                <a:cubicBezTo>
                  <a:pt x="12058" y="10392"/>
                  <a:pt x="12063" y="10392"/>
                  <a:pt x="12069" y="10402"/>
                </a:cubicBezTo>
                <a:cubicBezTo>
                  <a:pt x="12069" y="10413"/>
                  <a:pt x="12074" y="10424"/>
                  <a:pt x="12080" y="10424"/>
                </a:cubicBezTo>
                <a:cubicBezTo>
                  <a:pt x="12080" y="10435"/>
                  <a:pt x="12086" y="10435"/>
                  <a:pt x="12091" y="10445"/>
                </a:cubicBezTo>
                <a:cubicBezTo>
                  <a:pt x="12091" y="10445"/>
                  <a:pt x="12097" y="10456"/>
                  <a:pt x="12103" y="10445"/>
                </a:cubicBezTo>
                <a:cubicBezTo>
                  <a:pt x="12103" y="10445"/>
                  <a:pt x="12103" y="10445"/>
                  <a:pt x="12103" y="10435"/>
                </a:cubicBezTo>
                <a:cubicBezTo>
                  <a:pt x="12103" y="10435"/>
                  <a:pt x="12103" y="10424"/>
                  <a:pt x="12103" y="10424"/>
                </a:cubicBezTo>
                <a:cubicBezTo>
                  <a:pt x="12108" y="10413"/>
                  <a:pt x="12108" y="10402"/>
                  <a:pt x="12108" y="10402"/>
                </a:cubicBezTo>
                <a:cubicBezTo>
                  <a:pt x="12114" y="10381"/>
                  <a:pt x="12114" y="10359"/>
                  <a:pt x="12119" y="10338"/>
                </a:cubicBezTo>
                <a:cubicBezTo>
                  <a:pt x="12119" y="10338"/>
                  <a:pt x="12125" y="10327"/>
                  <a:pt x="12125" y="10316"/>
                </a:cubicBezTo>
                <a:cubicBezTo>
                  <a:pt x="12125" y="10306"/>
                  <a:pt x="12125" y="10295"/>
                  <a:pt x="12125" y="10295"/>
                </a:cubicBezTo>
                <a:cubicBezTo>
                  <a:pt x="12131" y="10273"/>
                  <a:pt x="12136" y="10263"/>
                  <a:pt x="12136" y="10241"/>
                </a:cubicBezTo>
                <a:cubicBezTo>
                  <a:pt x="12136" y="10230"/>
                  <a:pt x="12142" y="10230"/>
                  <a:pt x="12142" y="10220"/>
                </a:cubicBezTo>
                <a:cubicBezTo>
                  <a:pt x="12142" y="10220"/>
                  <a:pt x="12142" y="10209"/>
                  <a:pt x="12142" y="10220"/>
                </a:cubicBezTo>
                <a:cubicBezTo>
                  <a:pt x="12142" y="10220"/>
                  <a:pt x="12142" y="10230"/>
                  <a:pt x="12142" y="10230"/>
                </a:cubicBezTo>
                <a:cubicBezTo>
                  <a:pt x="12142" y="10241"/>
                  <a:pt x="12142" y="10252"/>
                  <a:pt x="12142" y="10252"/>
                </a:cubicBezTo>
                <a:cubicBezTo>
                  <a:pt x="12142" y="10263"/>
                  <a:pt x="12136" y="10273"/>
                  <a:pt x="12136" y="10284"/>
                </a:cubicBezTo>
                <a:cubicBezTo>
                  <a:pt x="12136" y="10284"/>
                  <a:pt x="12136" y="10295"/>
                  <a:pt x="12136" y="10306"/>
                </a:cubicBezTo>
                <a:cubicBezTo>
                  <a:pt x="12136" y="10316"/>
                  <a:pt x="12131" y="10316"/>
                  <a:pt x="12131" y="10327"/>
                </a:cubicBezTo>
                <a:cubicBezTo>
                  <a:pt x="12131" y="10349"/>
                  <a:pt x="12125" y="10359"/>
                  <a:pt x="12125" y="10381"/>
                </a:cubicBezTo>
                <a:cubicBezTo>
                  <a:pt x="12119" y="10381"/>
                  <a:pt x="12119" y="10392"/>
                  <a:pt x="12119" y="10392"/>
                </a:cubicBezTo>
                <a:cubicBezTo>
                  <a:pt x="12119" y="10402"/>
                  <a:pt x="12119" y="10413"/>
                  <a:pt x="12119" y="10413"/>
                </a:cubicBezTo>
                <a:cubicBezTo>
                  <a:pt x="12125" y="10413"/>
                  <a:pt x="12125" y="10413"/>
                  <a:pt x="12125" y="10402"/>
                </a:cubicBezTo>
                <a:cubicBezTo>
                  <a:pt x="12131" y="10392"/>
                  <a:pt x="12136" y="10402"/>
                  <a:pt x="12142" y="10402"/>
                </a:cubicBezTo>
                <a:cubicBezTo>
                  <a:pt x="12148" y="10402"/>
                  <a:pt x="12153" y="10402"/>
                  <a:pt x="12159" y="10413"/>
                </a:cubicBezTo>
                <a:cubicBezTo>
                  <a:pt x="12159" y="10413"/>
                  <a:pt x="12164" y="10424"/>
                  <a:pt x="12164" y="10435"/>
                </a:cubicBezTo>
                <a:cubicBezTo>
                  <a:pt x="12170" y="10445"/>
                  <a:pt x="12170" y="10456"/>
                  <a:pt x="12176" y="10456"/>
                </a:cubicBezTo>
                <a:cubicBezTo>
                  <a:pt x="12176" y="10467"/>
                  <a:pt x="12181" y="10478"/>
                  <a:pt x="12181" y="10488"/>
                </a:cubicBezTo>
                <a:cubicBezTo>
                  <a:pt x="12181" y="10488"/>
                  <a:pt x="12187" y="10499"/>
                  <a:pt x="12193" y="10510"/>
                </a:cubicBezTo>
                <a:cubicBezTo>
                  <a:pt x="12198" y="10521"/>
                  <a:pt x="12204" y="10542"/>
                  <a:pt x="12209" y="10553"/>
                </a:cubicBezTo>
                <a:cubicBezTo>
                  <a:pt x="12215" y="10574"/>
                  <a:pt x="12221" y="10585"/>
                  <a:pt x="12221" y="10596"/>
                </a:cubicBezTo>
                <a:cubicBezTo>
                  <a:pt x="12221" y="10607"/>
                  <a:pt x="12221" y="10607"/>
                  <a:pt x="12226" y="10607"/>
                </a:cubicBezTo>
                <a:cubicBezTo>
                  <a:pt x="12226" y="10617"/>
                  <a:pt x="12232" y="10617"/>
                  <a:pt x="12232" y="10628"/>
                </a:cubicBezTo>
                <a:cubicBezTo>
                  <a:pt x="12238" y="10639"/>
                  <a:pt x="12238" y="10650"/>
                  <a:pt x="12238" y="10650"/>
                </a:cubicBezTo>
                <a:cubicBezTo>
                  <a:pt x="12243" y="10660"/>
                  <a:pt x="12243" y="10671"/>
                  <a:pt x="12249" y="10671"/>
                </a:cubicBezTo>
                <a:cubicBezTo>
                  <a:pt x="12254" y="10682"/>
                  <a:pt x="12254" y="10682"/>
                  <a:pt x="12254" y="10693"/>
                </a:cubicBezTo>
                <a:cubicBezTo>
                  <a:pt x="12254" y="10703"/>
                  <a:pt x="12254" y="10714"/>
                  <a:pt x="12260" y="10714"/>
                </a:cubicBezTo>
                <a:cubicBezTo>
                  <a:pt x="12266" y="10725"/>
                  <a:pt x="12266" y="10725"/>
                  <a:pt x="12271" y="10736"/>
                </a:cubicBezTo>
                <a:cubicBezTo>
                  <a:pt x="12271" y="10746"/>
                  <a:pt x="12271" y="10746"/>
                  <a:pt x="12277" y="10757"/>
                </a:cubicBezTo>
                <a:cubicBezTo>
                  <a:pt x="12283" y="10757"/>
                  <a:pt x="12283" y="10768"/>
                  <a:pt x="12288" y="10779"/>
                </a:cubicBezTo>
                <a:cubicBezTo>
                  <a:pt x="12288" y="10779"/>
                  <a:pt x="12288" y="10779"/>
                  <a:pt x="12288" y="10789"/>
                </a:cubicBezTo>
                <a:cubicBezTo>
                  <a:pt x="12288" y="10789"/>
                  <a:pt x="12294" y="10800"/>
                  <a:pt x="12294" y="10800"/>
                </a:cubicBezTo>
                <a:cubicBezTo>
                  <a:pt x="12299" y="10821"/>
                  <a:pt x="12294" y="10843"/>
                  <a:pt x="12299" y="10864"/>
                </a:cubicBezTo>
                <a:cubicBezTo>
                  <a:pt x="12299" y="10875"/>
                  <a:pt x="12305" y="10875"/>
                  <a:pt x="12311" y="10897"/>
                </a:cubicBezTo>
                <a:cubicBezTo>
                  <a:pt x="12311" y="10897"/>
                  <a:pt x="12316" y="10907"/>
                  <a:pt x="12322" y="10907"/>
                </a:cubicBezTo>
                <a:cubicBezTo>
                  <a:pt x="12328" y="10907"/>
                  <a:pt x="12333" y="10907"/>
                  <a:pt x="12333" y="10918"/>
                </a:cubicBezTo>
                <a:cubicBezTo>
                  <a:pt x="12339" y="10918"/>
                  <a:pt x="12344" y="10929"/>
                  <a:pt x="12350" y="10929"/>
                </a:cubicBezTo>
                <a:cubicBezTo>
                  <a:pt x="12350" y="10940"/>
                  <a:pt x="12356" y="10940"/>
                  <a:pt x="12361" y="10950"/>
                </a:cubicBezTo>
                <a:cubicBezTo>
                  <a:pt x="12361" y="10961"/>
                  <a:pt x="12367" y="10972"/>
                  <a:pt x="12367" y="10972"/>
                </a:cubicBezTo>
                <a:cubicBezTo>
                  <a:pt x="12373" y="10983"/>
                  <a:pt x="12378" y="10993"/>
                  <a:pt x="12378" y="11004"/>
                </a:cubicBezTo>
                <a:cubicBezTo>
                  <a:pt x="12384" y="11026"/>
                  <a:pt x="12389" y="11036"/>
                  <a:pt x="12395" y="11058"/>
                </a:cubicBezTo>
                <a:cubicBezTo>
                  <a:pt x="12395" y="11069"/>
                  <a:pt x="12401" y="11079"/>
                  <a:pt x="12401" y="11090"/>
                </a:cubicBezTo>
                <a:cubicBezTo>
                  <a:pt x="12401" y="11101"/>
                  <a:pt x="12401" y="11112"/>
                  <a:pt x="12406" y="11122"/>
                </a:cubicBezTo>
                <a:cubicBezTo>
                  <a:pt x="12412" y="11133"/>
                  <a:pt x="12412" y="11133"/>
                  <a:pt x="12412" y="11144"/>
                </a:cubicBezTo>
                <a:cubicBezTo>
                  <a:pt x="12412" y="11155"/>
                  <a:pt x="12406" y="11155"/>
                  <a:pt x="12406" y="11165"/>
                </a:cubicBezTo>
                <a:cubicBezTo>
                  <a:pt x="12406" y="11176"/>
                  <a:pt x="12406" y="11187"/>
                  <a:pt x="12406" y="11198"/>
                </a:cubicBezTo>
                <a:cubicBezTo>
                  <a:pt x="12406" y="11198"/>
                  <a:pt x="12406" y="11208"/>
                  <a:pt x="12412" y="11219"/>
                </a:cubicBezTo>
                <a:cubicBezTo>
                  <a:pt x="12412" y="11230"/>
                  <a:pt x="12412" y="11230"/>
                  <a:pt x="12412" y="11241"/>
                </a:cubicBezTo>
                <a:cubicBezTo>
                  <a:pt x="12412" y="11251"/>
                  <a:pt x="12412" y="11273"/>
                  <a:pt x="12412" y="11284"/>
                </a:cubicBezTo>
                <a:cubicBezTo>
                  <a:pt x="12412" y="11294"/>
                  <a:pt x="12412" y="11305"/>
                  <a:pt x="12418" y="11316"/>
                </a:cubicBezTo>
                <a:cubicBezTo>
                  <a:pt x="12418" y="11337"/>
                  <a:pt x="12429" y="11348"/>
                  <a:pt x="12434" y="11359"/>
                </a:cubicBezTo>
                <a:cubicBezTo>
                  <a:pt x="12440" y="11370"/>
                  <a:pt x="12440" y="11380"/>
                  <a:pt x="12440" y="11391"/>
                </a:cubicBezTo>
                <a:cubicBezTo>
                  <a:pt x="12446" y="11402"/>
                  <a:pt x="12446" y="11402"/>
                  <a:pt x="12451" y="11413"/>
                </a:cubicBezTo>
                <a:cubicBezTo>
                  <a:pt x="12457" y="11423"/>
                  <a:pt x="12468" y="11413"/>
                  <a:pt x="12479" y="11423"/>
                </a:cubicBezTo>
                <a:cubicBezTo>
                  <a:pt x="12485" y="11434"/>
                  <a:pt x="12485" y="11434"/>
                  <a:pt x="12491" y="11445"/>
                </a:cubicBezTo>
                <a:cubicBezTo>
                  <a:pt x="12491" y="11456"/>
                  <a:pt x="12496" y="11456"/>
                  <a:pt x="12496" y="11466"/>
                </a:cubicBezTo>
                <a:cubicBezTo>
                  <a:pt x="12508" y="11477"/>
                  <a:pt x="12513" y="11499"/>
                  <a:pt x="12519" y="11520"/>
                </a:cubicBezTo>
                <a:cubicBezTo>
                  <a:pt x="12519" y="11531"/>
                  <a:pt x="12525" y="11541"/>
                  <a:pt x="12530" y="11552"/>
                </a:cubicBezTo>
                <a:cubicBezTo>
                  <a:pt x="12530" y="11563"/>
                  <a:pt x="12536" y="11574"/>
                  <a:pt x="12536" y="11584"/>
                </a:cubicBezTo>
                <a:cubicBezTo>
                  <a:pt x="12541" y="11606"/>
                  <a:pt x="12547" y="11627"/>
                  <a:pt x="12558" y="11638"/>
                </a:cubicBezTo>
                <a:cubicBezTo>
                  <a:pt x="12564" y="11660"/>
                  <a:pt x="12564" y="11681"/>
                  <a:pt x="12575" y="11703"/>
                </a:cubicBezTo>
                <a:cubicBezTo>
                  <a:pt x="12581" y="11724"/>
                  <a:pt x="12586" y="11735"/>
                  <a:pt x="12598" y="11746"/>
                </a:cubicBezTo>
                <a:cubicBezTo>
                  <a:pt x="12603" y="11756"/>
                  <a:pt x="12609" y="11767"/>
                  <a:pt x="12615" y="11778"/>
                </a:cubicBezTo>
                <a:cubicBezTo>
                  <a:pt x="12615" y="11778"/>
                  <a:pt x="12620" y="11789"/>
                  <a:pt x="12620" y="11789"/>
                </a:cubicBezTo>
                <a:cubicBezTo>
                  <a:pt x="12620" y="11799"/>
                  <a:pt x="12615" y="11810"/>
                  <a:pt x="12620" y="11821"/>
                </a:cubicBezTo>
                <a:cubicBezTo>
                  <a:pt x="12620" y="11832"/>
                  <a:pt x="12626" y="11832"/>
                  <a:pt x="12631" y="11832"/>
                </a:cubicBezTo>
                <a:cubicBezTo>
                  <a:pt x="12631" y="11842"/>
                  <a:pt x="12631" y="11842"/>
                  <a:pt x="12631" y="11842"/>
                </a:cubicBezTo>
                <a:cubicBezTo>
                  <a:pt x="12637" y="11853"/>
                  <a:pt x="12637" y="11853"/>
                  <a:pt x="12637" y="11853"/>
                </a:cubicBezTo>
                <a:cubicBezTo>
                  <a:pt x="12643" y="11864"/>
                  <a:pt x="12643" y="11875"/>
                  <a:pt x="12643" y="11875"/>
                </a:cubicBezTo>
                <a:cubicBezTo>
                  <a:pt x="12643" y="11885"/>
                  <a:pt x="12648" y="11896"/>
                  <a:pt x="12648" y="11907"/>
                </a:cubicBezTo>
                <a:cubicBezTo>
                  <a:pt x="12648" y="11918"/>
                  <a:pt x="12648" y="11918"/>
                  <a:pt x="12648" y="11928"/>
                </a:cubicBezTo>
                <a:cubicBezTo>
                  <a:pt x="12648" y="11928"/>
                  <a:pt x="12648" y="11939"/>
                  <a:pt x="12648" y="11939"/>
                </a:cubicBezTo>
                <a:cubicBezTo>
                  <a:pt x="12648" y="11939"/>
                  <a:pt x="12648" y="11950"/>
                  <a:pt x="12648" y="11950"/>
                </a:cubicBezTo>
                <a:cubicBezTo>
                  <a:pt x="12648" y="11950"/>
                  <a:pt x="12648" y="11961"/>
                  <a:pt x="12648" y="11961"/>
                </a:cubicBezTo>
                <a:cubicBezTo>
                  <a:pt x="12648" y="11971"/>
                  <a:pt x="12643" y="11982"/>
                  <a:pt x="12643" y="11993"/>
                </a:cubicBezTo>
                <a:cubicBezTo>
                  <a:pt x="12643" y="12004"/>
                  <a:pt x="12648" y="12004"/>
                  <a:pt x="12648" y="12014"/>
                </a:cubicBezTo>
                <a:cubicBezTo>
                  <a:pt x="12648" y="12025"/>
                  <a:pt x="12648" y="12036"/>
                  <a:pt x="12648" y="12047"/>
                </a:cubicBezTo>
                <a:cubicBezTo>
                  <a:pt x="12643" y="12047"/>
                  <a:pt x="12637" y="12057"/>
                  <a:pt x="12637" y="12057"/>
                </a:cubicBezTo>
                <a:cubicBezTo>
                  <a:pt x="12637" y="12068"/>
                  <a:pt x="12648" y="12057"/>
                  <a:pt x="12648" y="12057"/>
                </a:cubicBezTo>
                <a:cubicBezTo>
                  <a:pt x="12648" y="12068"/>
                  <a:pt x="12648" y="12068"/>
                  <a:pt x="12648" y="12079"/>
                </a:cubicBezTo>
                <a:cubicBezTo>
                  <a:pt x="12648" y="12090"/>
                  <a:pt x="12648" y="12090"/>
                  <a:pt x="12654" y="12100"/>
                </a:cubicBezTo>
                <a:cubicBezTo>
                  <a:pt x="12654" y="12111"/>
                  <a:pt x="12654" y="12122"/>
                  <a:pt x="12654" y="12133"/>
                </a:cubicBezTo>
                <a:cubicBezTo>
                  <a:pt x="12654" y="12133"/>
                  <a:pt x="12660" y="12143"/>
                  <a:pt x="12660" y="12154"/>
                </a:cubicBezTo>
                <a:cubicBezTo>
                  <a:pt x="12660" y="12165"/>
                  <a:pt x="12660" y="12176"/>
                  <a:pt x="12660" y="12186"/>
                </a:cubicBezTo>
                <a:cubicBezTo>
                  <a:pt x="12660" y="12186"/>
                  <a:pt x="12665" y="12197"/>
                  <a:pt x="12665" y="12208"/>
                </a:cubicBezTo>
                <a:cubicBezTo>
                  <a:pt x="12665" y="12219"/>
                  <a:pt x="12671" y="12219"/>
                  <a:pt x="12671" y="12229"/>
                </a:cubicBezTo>
                <a:cubicBezTo>
                  <a:pt x="12676" y="12240"/>
                  <a:pt x="12676" y="12251"/>
                  <a:pt x="12676" y="12251"/>
                </a:cubicBezTo>
                <a:cubicBezTo>
                  <a:pt x="12676" y="12261"/>
                  <a:pt x="12676" y="12283"/>
                  <a:pt x="12676" y="12283"/>
                </a:cubicBezTo>
                <a:cubicBezTo>
                  <a:pt x="12676" y="12294"/>
                  <a:pt x="12676" y="12294"/>
                  <a:pt x="12676" y="12304"/>
                </a:cubicBezTo>
                <a:cubicBezTo>
                  <a:pt x="12676" y="12304"/>
                  <a:pt x="12676" y="12315"/>
                  <a:pt x="12682" y="12315"/>
                </a:cubicBezTo>
                <a:cubicBezTo>
                  <a:pt x="12682" y="12326"/>
                  <a:pt x="12682" y="12326"/>
                  <a:pt x="12682" y="12337"/>
                </a:cubicBezTo>
                <a:cubicBezTo>
                  <a:pt x="12682" y="12347"/>
                  <a:pt x="12688" y="12358"/>
                  <a:pt x="12688" y="12358"/>
                </a:cubicBezTo>
                <a:cubicBezTo>
                  <a:pt x="12688" y="12369"/>
                  <a:pt x="12688" y="12380"/>
                  <a:pt x="12693" y="12380"/>
                </a:cubicBezTo>
                <a:cubicBezTo>
                  <a:pt x="12699" y="12380"/>
                  <a:pt x="12705" y="12380"/>
                  <a:pt x="12710" y="12380"/>
                </a:cubicBezTo>
                <a:cubicBezTo>
                  <a:pt x="12716" y="12380"/>
                  <a:pt x="12727" y="12380"/>
                  <a:pt x="12738" y="12380"/>
                </a:cubicBezTo>
                <a:cubicBezTo>
                  <a:pt x="12744" y="12380"/>
                  <a:pt x="12750" y="12380"/>
                  <a:pt x="12750" y="12380"/>
                </a:cubicBezTo>
                <a:cubicBezTo>
                  <a:pt x="12755" y="12369"/>
                  <a:pt x="12761" y="12369"/>
                  <a:pt x="12766" y="12369"/>
                </a:cubicBezTo>
                <a:cubicBezTo>
                  <a:pt x="12766" y="12369"/>
                  <a:pt x="12772" y="12369"/>
                  <a:pt x="12778" y="12369"/>
                </a:cubicBezTo>
                <a:cubicBezTo>
                  <a:pt x="12783" y="12369"/>
                  <a:pt x="12789" y="12369"/>
                  <a:pt x="12789" y="12369"/>
                </a:cubicBezTo>
                <a:cubicBezTo>
                  <a:pt x="12795" y="12358"/>
                  <a:pt x="12795" y="12347"/>
                  <a:pt x="12800" y="12347"/>
                </a:cubicBezTo>
                <a:cubicBezTo>
                  <a:pt x="12800" y="12337"/>
                  <a:pt x="12806" y="12337"/>
                  <a:pt x="12806" y="12326"/>
                </a:cubicBezTo>
                <a:cubicBezTo>
                  <a:pt x="12811" y="12326"/>
                  <a:pt x="12817" y="12326"/>
                  <a:pt x="12817" y="12315"/>
                </a:cubicBezTo>
                <a:cubicBezTo>
                  <a:pt x="12823" y="12315"/>
                  <a:pt x="12828" y="12304"/>
                  <a:pt x="12828" y="12304"/>
                </a:cubicBezTo>
                <a:cubicBezTo>
                  <a:pt x="12834" y="12294"/>
                  <a:pt x="12840" y="12294"/>
                  <a:pt x="12840" y="12294"/>
                </a:cubicBezTo>
                <a:cubicBezTo>
                  <a:pt x="12845" y="12283"/>
                  <a:pt x="12851" y="12294"/>
                  <a:pt x="12856" y="12283"/>
                </a:cubicBezTo>
                <a:cubicBezTo>
                  <a:pt x="12862" y="12283"/>
                  <a:pt x="12873" y="12272"/>
                  <a:pt x="12885" y="12272"/>
                </a:cubicBezTo>
                <a:cubicBezTo>
                  <a:pt x="12890" y="12272"/>
                  <a:pt x="12890" y="12272"/>
                  <a:pt x="12896" y="12272"/>
                </a:cubicBezTo>
                <a:cubicBezTo>
                  <a:pt x="12901" y="12272"/>
                  <a:pt x="12901" y="12272"/>
                  <a:pt x="12907" y="12272"/>
                </a:cubicBezTo>
                <a:cubicBezTo>
                  <a:pt x="12907" y="12261"/>
                  <a:pt x="12913" y="12272"/>
                  <a:pt x="12918" y="12261"/>
                </a:cubicBezTo>
                <a:cubicBezTo>
                  <a:pt x="12924" y="12261"/>
                  <a:pt x="12930" y="12261"/>
                  <a:pt x="12930" y="12261"/>
                </a:cubicBezTo>
                <a:cubicBezTo>
                  <a:pt x="12941" y="12261"/>
                  <a:pt x="12941" y="12251"/>
                  <a:pt x="12946" y="12251"/>
                </a:cubicBezTo>
                <a:cubicBezTo>
                  <a:pt x="12952" y="12240"/>
                  <a:pt x="12958" y="12240"/>
                  <a:pt x="12963" y="12229"/>
                </a:cubicBezTo>
                <a:cubicBezTo>
                  <a:pt x="12963" y="12229"/>
                  <a:pt x="12969" y="12219"/>
                  <a:pt x="12975" y="12219"/>
                </a:cubicBezTo>
                <a:cubicBezTo>
                  <a:pt x="12980" y="12219"/>
                  <a:pt x="12986" y="12208"/>
                  <a:pt x="12986" y="12208"/>
                </a:cubicBezTo>
                <a:cubicBezTo>
                  <a:pt x="12997" y="12208"/>
                  <a:pt x="13008" y="12219"/>
                  <a:pt x="13020" y="12208"/>
                </a:cubicBezTo>
                <a:cubicBezTo>
                  <a:pt x="13025" y="12208"/>
                  <a:pt x="13025" y="12208"/>
                  <a:pt x="13031" y="12197"/>
                </a:cubicBezTo>
                <a:cubicBezTo>
                  <a:pt x="13031" y="12186"/>
                  <a:pt x="13037" y="12176"/>
                  <a:pt x="13042" y="12165"/>
                </a:cubicBezTo>
                <a:cubicBezTo>
                  <a:pt x="13048" y="12154"/>
                  <a:pt x="13053" y="12154"/>
                  <a:pt x="13059" y="12143"/>
                </a:cubicBezTo>
                <a:cubicBezTo>
                  <a:pt x="13065" y="12133"/>
                  <a:pt x="13070" y="12133"/>
                  <a:pt x="13076" y="12122"/>
                </a:cubicBezTo>
                <a:cubicBezTo>
                  <a:pt x="13082" y="12122"/>
                  <a:pt x="13087" y="12111"/>
                  <a:pt x="13098" y="12111"/>
                </a:cubicBezTo>
                <a:cubicBezTo>
                  <a:pt x="13104" y="12111"/>
                  <a:pt x="13110" y="12100"/>
                  <a:pt x="13115" y="12100"/>
                </a:cubicBezTo>
                <a:cubicBezTo>
                  <a:pt x="13121" y="12100"/>
                  <a:pt x="13127" y="12100"/>
                  <a:pt x="13127" y="12100"/>
                </a:cubicBezTo>
                <a:cubicBezTo>
                  <a:pt x="13132" y="12090"/>
                  <a:pt x="13138" y="12090"/>
                  <a:pt x="13143" y="12090"/>
                </a:cubicBezTo>
                <a:cubicBezTo>
                  <a:pt x="13155" y="12079"/>
                  <a:pt x="13160" y="12079"/>
                  <a:pt x="13172" y="12068"/>
                </a:cubicBezTo>
                <a:cubicBezTo>
                  <a:pt x="13183" y="12068"/>
                  <a:pt x="13194" y="12057"/>
                  <a:pt x="13200" y="12047"/>
                </a:cubicBezTo>
                <a:cubicBezTo>
                  <a:pt x="13205" y="12047"/>
                  <a:pt x="13211" y="12047"/>
                  <a:pt x="13217" y="12036"/>
                </a:cubicBezTo>
                <a:cubicBezTo>
                  <a:pt x="13222" y="12036"/>
                  <a:pt x="13222" y="12036"/>
                  <a:pt x="13228" y="12025"/>
                </a:cubicBezTo>
                <a:cubicBezTo>
                  <a:pt x="13233" y="12025"/>
                  <a:pt x="13239" y="12025"/>
                  <a:pt x="13245" y="12014"/>
                </a:cubicBezTo>
                <a:cubicBezTo>
                  <a:pt x="13250" y="12014"/>
                  <a:pt x="13250" y="12014"/>
                  <a:pt x="13256" y="12004"/>
                </a:cubicBezTo>
                <a:cubicBezTo>
                  <a:pt x="13256" y="11982"/>
                  <a:pt x="13245" y="11971"/>
                  <a:pt x="13250" y="11950"/>
                </a:cubicBezTo>
                <a:cubicBezTo>
                  <a:pt x="13256" y="11939"/>
                  <a:pt x="13262" y="11939"/>
                  <a:pt x="13262" y="11928"/>
                </a:cubicBezTo>
                <a:cubicBezTo>
                  <a:pt x="13267" y="11928"/>
                  <a:pt x="13267" y="11918"/>
                  <a:pt x="13273" y="11907"/>
                </a:cubicBezTo>
                <a:cubicBezTo>
                  <a:pt x="13273" y="11907"/>
                  <a:pt x="13278" y="11907"/>
                  <a:pt x="13284" y="11896"/>
                </a:cubicBezTo>
                <a:cubicBezTo>
                  <a:pt x="13290" y="11896"/>
                  <a:pt x="13290" y="11896"/>
                  <a:pt x="13295" y="11885"/>
                </a:cubicBezTo>
                <a:cubicBezTo>
                  <a:pt x="13301" y="11885"/>
                  <a:pt x="13307" y="11885"/>
                  <a:pt x="13312" y="11885"/>
                </a:cubicBezTo>
                <a:cubicBezTo>
                  <a:pt x="13318" y="11875"/>
                  <a:pt x="13329" y="11864"/>
                  <a:pt x="13340" y="11864"/>
                </a:cubicBezTo>
                <a:cubicBezTo>
                  <a:pt x="13346" y="11853"/>
                  <a:pt x="13352" y="11853"/>
                  <a:pt x="13352" y="11842"/>
                </a:cubicBezTo>
                <a:cubicBezTo>
                  <a:pt x="13357" y="11842"/>
                  <a:pt x="13363" y="11842"/>
                  <a:pt x="13368" y="11842"/>
                </a:cubicBezTo>
                <a:cubicBezTo>
                  <a:pt x="13374" y="11842"/>
                  <a:pt x="13374" y="11832"/>
                  <a:pt x="13380" y="11832"/>
                </a:cubicBezTo>
                <a:cubicBezTo>
                  <a:pt x="13385" y="11832"/>
                  <a:pt x="13391" y="11832"/>
                  <a:pt x="13397" y="11832"/>
                </a:cubicBezTo>
                <a:cubicBezTo>
                  <a:pt x="13402" y="11832"/>
                  <a:pt x="13413" y="11842"/>
                  <a:pt x="13425" y="11842"/>
                </a:cubicBezTo>
                <a:cubicBezTo>
                  <a:pt x="13425" y="11832"/>
                  <a:pt x="13430" y="11832"/>
                  <a:pt x="13436" y="11832"/>
                </a:cubicBezTo>
                <a:cubicBezTo>
                  <a:pt x="13442" y="11821"/>
                  <a:pt x="13442" y="11821"/>
                  <a:pt x="13442" y="11810"/>
                </a:cubicBezTo>
                <a:cubicBezTo>
                  <a:pt x="13447" y="11799"/>
                  <a:pt x="13447" y="11789"/>
                  <a:pt x="13447" y="11789"/>
                </a:cubicBezTo>
                <a:cubicBezTo>
                  <a:pt x="13447" y="11778"/>
                  <a:pt x="13447" y="11767"/>
                  <a:pt x="13453" y="11756"/>
                </a:cubicBezTo>
                <a:cubicBezTo>
                  <a:pt x="13453" y="11746"/>
                  <a:pt x="13453" y="11746"/>
                  <a:pt x="13459" y="11735"/>
                </a:cubicBezTo>
                <a:cubicBezTo>
                  <a:pt x="13459" y="11735"/>
                  <a:pt x="13464" y="11735"/>
                  <a:pt x="13464" y="11724"/>
                </a:cubicBezTo>
                <a:cubicBezTo>
                  <a:pt x="13464" y="11724"/>
                  <a:pt x="13464" y="11724"/>
                  <a:pt x="13470" y="11724"/>
                </a:cubicBezTo>
                <a:cubicBezTo>
                  <a:pt x="13481" y="11713"/>
                  <a:pt x="13487" y="11724"/>
                  <a:pt x="13498" y="11724"/>
                </a:cubicBezTo>
                <a:cubicBezTo>
                  <a:pt x="13504" y="11724"/>
                  <a:pt x="13504" y="11713"/>
                  <a:pt x="13509" y="11713"/>
                </a:cubicBezTo>
                <a:cubicBezTo>
                  <a:pt x="13515" y="11703"/>
                  <a:pt x="13520" y="11703"/>
                  <a:pt x="13520" y="11703"/>
                </a:cubicBezTo>
                <a:cubicBezTo>
                  <a:pt x="13526" y="11703"/>
                  <a:pt x="13532" y="11692"/>
                  <a:pt x="13532" y="11681"/>
                </a:cubicBezTo>
                <a:cubicBezTo>
                  <a:pt x="13532" y="11681"/>
                  <a:pt x="13532" y="11681"/>
                  <a:pt x="13532" y="11670"/>
                </a:cubicBezTo>
                <a:cubicBezTo>
                  <a:pt x="13532" y="11670"/>
                  <a:pt x="13537" y="11660"/>
                  <a:pt x="13537" y="11649"/>
                </a:cubicBezTo>
                <a:cubicBezTo>
                  <a:pt x="13537" y="11649"/>
                  <a:pt x="13537" y="11649"/>
                  <a:pt x="13537" y="11638"/>
                </a:cubicBezTo>
                <a:cubicBezTo>
                  <a:pt x="13543" y="11627"/>
                  <a:pt x="13543" y="11627"/>
                  <a:pt x="13549" y="11617"/>
                </a:cubicBezTo>
                <a:cubicBezTo>
                  <a:pt x="13554" y="11617"/>
                  <a:pt x="13554" y="11606"/>
                  <a:pt x="13554" y="11606"/>
                </a:cubicBezTo>
                <a:cubicBezTo>
                  <a:pt x="13560" y="11606"/>
                  <a:pt x="13560" y="11606"/>
                  <a:pt x="13565" y="11606"/>
                </a:cubicBezTo>
                <a:cubicBezTo>
                  <a:pt x="13571" y="11606"/>
                  <a:pt x="13571" y="11595"/>
                  <a:pt x="13577" y="11595"/>
                </a:cubicBezTo>
                <a:cubicBezTo>
                  <a:pt x="13588" y="11584"/>
                  <a:pt x="13599" y="11595"/>
                  <a:pt x="13605" y="11584"/>
                </a:cubicBezTo>
                <a:cubicBezTo>
                  <a:pt x="13610" y="11584"/>
                  <a:pt x="13610" y="11574"/>
                  <a:pt x="13610" y="11563"/>
                </a:cubicBezTo>
                <a:cubicBezTo>
                  <a:pt x="13610" y="11552"/>
                  <a:pt x="13605" y="11552"/>
                  <a:pt x="13605" y="11541"/>
                </a:cubicBezTo>
                <a:cubicBezTo>
                  <a:pt x="13605" y="11531"/>
                  <a:pt x="13610" y="11531"/>
                  <a:pt x="13610" y="11520"/>
                </a:cubicBezTo>
                <a:cubicBezTo>
                  <a:pt x="13610" y="11520"/>
                  <a:pt x="13605" y="11520"/>
                  <a:pt x="13605" y="11520"/>
                </a:cubicBezTo>
                <a:cubicBezTo>
                  <a:pt x="13605" y="11509"/>
                  <a:pt x="13605" y="11488"/>
                  <a:pt x="13605" y="11477"/>
                </a:cubicBezTo>
                <a:cubicBezTo>
                  <a:pt x="13605" y="11466"/>
                  <a:pt x="13610" y="11466"/>
                  <a:pt x="13610" y="11456"/>
                </a:cubicBezTo>
                <a:cubicBezTo>
                  <a:pt x="13616" y="11445"/>
                  <a:pt x="13616" y="11434"/>
                  <a:pt x="13616" y="11423"/>
                </a:cubicBezTo>
                <a:cubicBezTo>
                  <a:pt x="13616" y="11413"/>
                  <a:pt x="13622" y="11413"/>
                  <a:pt x="13622" y="11402"/>
                </a:cubicBezTo>
                <a:cubicBezTo>
                  <a:pt x="13627" y="11402"/>
                  <a:pt x="13627" y="11391"/>
                  <a:pt x="13633" y="11380"/>
                </a:cubicBezTo>
                <a:cubicBezTo>
                  <a:pt x="13633" y="11380"/>
                  <a:pt x="13644" y="11380"/>
                  <a:pt x="13639" y="11391"/>
                </a:cubicBezTo>
                <a:cubicBezTo>
                  <a:pt x="13639" y="11391"/>
                  <a:pt x="13633" y="11391"/>
                  <a:pt x="13639" y="11402"/>
                </a:cubicBezTo>
                <a:cubicBezTo>
                  <a:pt x="13639" y="11402"/>
                  <a:pt x="13639" y="11402"/>
                  <a:pt x="13639" y="11402"/>
                </a:cubicBezTo>
                <a:cubicBezTo>
                  <a:pt x="13644" y="11402"/>
                  <a:pt x="13644" y="11402"/>
                  <a:pt x="13650" y="11402"/>
                </a:cubicBezTo>
                <a:cubicBezTo>
                  <a:pt x="13650" y="11402"/>
                  <a:pt x="13650" y="11402"/>
                  <a:pt x="13655" y="11402"/>
                </a:cubicBezTo>
                <a:cubicBezTo>
                  <a:pt x="13661" y="11391"/>
                  <a:pt x="13661" y="11380"/>
                  <a:pt x="13667" y="11370"/>
                </a:cubicBezTo>
                <a:cubicBezTo>
                  <a:pt x="13672" y="11359"/>
                  <a:pt x="13672" y="11359"/>
                  <a:pt x="13672" y="11348"/>
                </a:cubicBezTo>
                <a:cubicBezTo>
                  <a:pt x="13672" y="11337"/>
                  <a:pt x="13678" y="11337"/>
                  <a:pt x="13678" y="11337"/>
                </a:cubicBezTo>
                <a:cubicBezTo>
                  <a:pt x="13678" y="11327"/>
                  <a:pt x="13684" y="11305"/>
                  <a:pt x="13689" y="11305"/>
                </a:cubicBezTo>
                <a:cubicBezTo>
                  <a:pt x="13695" y="11294"/>
                  <a:pt x="13695" y="11294"/>
                  <a:pt x="13700" y="11284"/>
                </a:cubicBezTo>
                <a:cubicBezTo>
                  <a:pt x="13700" y="11273"/>
                  <a:pt x="13706" y="11273"/>
                  <a:pt x="13712" y="11262"/>
                </a:cubicBezTo>
                <a:cubicBezTo>
                  <a:pt x="13712" y="11262"/>
                  <a:pt x="13717" y="11251"/>
                  <a:pt x="13717" y="11241"/>
                </a:cubicBezTo>
                <a:cubicBezTo>
                  <a:pt x="13723" y="11230"/>
                  <a:pt x="13723" y="11230"/>
                  <a:pt x="13729" y="11219"/>
                </a:cubicBezTo>
                <a:cubicBezTo>
                  <a:pt x="13729" y="11208"/>
                  <a:pt x="13729" y="11198"/>
                  <a:pt x="13729" y="11198"/>
                </a:cubicBezTo>
                <a:cubicBezTo>
                  <a:pt x="13734" y="11187"/>
                  <a:pt x="13734" y="11187"/>
                  <a:pt x="13734" y="11187"/>
                </a:cubicBezTo>
                <a:cubicBezTo>
                  <a:pt x="13734" y="11176"/>
                  <a:pt x="13734" y="11176"/>
                  <a:pt x="13740" y="11176"/>
                </a:cubicBezTo>
                <a:cubicBezTo>
                  <a:pt x="13740" y="11165"/>
                  <a:pt x="13745" y="11155"/>
                  <a:pt x="13745" y="11144"/>
                </a:cubicBezTo>
                <a:cubicBezTo>
                  <a:pt x="13740" y="11144"/>
                  <a:pt x="13740" y="11144"/>
                  <a:pt x="13740" y="11133"/>
                </a:cubicBezTo>
                <a:cubicBezTo>
                  <a:pt x="13740" y="11133"/>
                  <a:pt x="13740" y="11133"/>
                  <a:pt x="13740" y="11122"/>
                </a:cubicBezTo>
                <a:cubicBezTo>
                  <a:pt x="13740" y="11122"/>
                  <a:pt x="13734" y="11122"/>
                  <a:pt x="13734" y="11122"/>
                </a:cubicBezTo>
                <a:cubicBezTo>
                  <a:pt x="13734" y="11122"/>
                  <a:pt x="13734" y="11122"/>
                  <a:pt x="13729" y="11122"/>
                </a:cubicBezTo>
                <a:cubicBezTo>
                  <a:pt x="13729" y="11122"/>
                  <a:pt x="13723" y="11122"/>
                  <a:pt x="13723" y="11122"/>
                </a:cubicBezTo>
                <a:cubicBezTo>
                  <a:pt x="13717" y="11122"/>
                  <a:pt x="13717" y="11112"/>
                  <a:pt x="13717" y="11112"/>
                </a:cubicBezTo>
                <a:cubicBezTo>
                  <a:pt x="13712" y="11101"/>
                  <a:pt x="13706" y="11101"/>
                  <a:pt x="13706" y="11090"/>
                </a:cubicBezTo>
                <a:cubicBezTo>
                  <a:pt x="13700" y="11090"/>
                  <a:pt x="13700" y="11079"/>
                  <a:pt x="13695" y="11069"/>
                </a:cubicBezTo>
                <a:cubicBezTo>
                  <a:pt x="13695" y="11058"/>
                  <a:pt x="13689" y="11058"/>
                  <a:pt x="13689" y="11047"/>
                </a:cubicBezTo>
                <a:cubicBezTo>
                  <a:pt x="13684" y="11047"/>
                  <a:pt x="13684" y="11036"/>
                  <a:pt x="13678" y="11026"/>
                </a:cubicBezTo>
                <a:cubicBezTo>
                  <a:pt x="13678" y="11026"/>
                  <a:pt x="13672" y="11015"/>
                  <a:pt x="13672" y="11004"/>
                </a:cubicBezTo>
                <a:cubicBezTo>
                  <a:pt x="13667" y="11004"/>
                  <a:pt x="13667" y="10993"/>
                  <a:pt x="13661" y="10983"/>
                </a:cubicBezTo>
                <a:cubicBezTo>
                  <a:pt x="13655" y="10983"/>
                  <a:pt x="13650" y="10993"/>
                  <a:pt x="13644" y="10983"/>
                </a:cubicBezTo>
                <a:cubicBezTo>
                  <a:pt x="13639" y="10983"/>
                  <a:pt x="13633" y="10972"/>
                  <a:pt x="13622" y="10972"/>
                </a:cubicBezTo>
                <a:cubicBezTo>
                  <a:pt x="13616" y="10972"/>
                  <a:pt x="13610" y="10972"/>
                  <a:pt x="13610" y="10961"/>
                </a:cubicBezTo>
                <a:cubicBezTo>
                  <a:pt x="13605" y="10961"/>
                  <a:pt x="13605" y="10961"/>
                  <a:pt x="13599" y="10961"/>
                </a:cubicBezTo>
                <a:cubicBezTo>
                  <a:pt x="13588" y="10950"/>
                  <a:pt x="13582" y="10950"/>
                  <a:pt x="13571" y="10940"/>
                </a:cubicBezTo>
                <a:cubicBezTo>
                  <a:pt x="13560" y="10940"/>
                  <a:pt x="13554" y="10918"/>
                  <a:pt x="13549" y="10907"/>
                </a:cubicBezTo>
                <a:cubicBezTo>
                  <a:pt x="13543" y="10897"/>
                  <a:pt x="13543" y="10897"/>
                  <a:pt x="13537" y="10886"/>
                </a:cubicBezTo>
                <a:cubicBezTo>
                  <a:pt x="13532" y="10875"/>
                  <a:pt x="13532" y="10864"/>
                  <a:pt x="13526" y="10854"/>
                </a:cubicBezTo>
                <a:cubicBezTo>
                  <a:pt x="13526" y="10843"/>
                  <a:pt x="13526" y="10843"/>
                  <a:pt x="13526" y="10832"/>
                </a:cubicBezTo>
                <a:cubicBezTo>
                  <a:pt x="13520" y="10832"/>
                  <a:pt x="13520" y="10821"/>
                  <a:pt x="13520" y="10821"/>
                </a:cubicBezTo>
                <a:cubicBezTo>
                  <a:pt x="13520" y="10811"/>
                  <a:pt x="13520" y="10811"/>
                  <a:pt x="13520" y="10811"/>
                </a:cubicBezTo>
                <a:cubicBezTo>
                  <a:pt x="13520" y="10789"/>
                  <a:pt x="13520" y="10779"/>
                  <a:pt x="13520" y="10757"/>
                </a:cubicBezTo>
                <a:cubicBezTo>
                  <a:pt x="13520" y="10746"/>
                  <a:pt x="13520" y="10746"/>
                  <a:pt x="13515" y="10736"/>
                </a:cubicBezTo>
                <a:cubicBezTo>
                  <a:pt x="13509" y="10736"/>
                  <a:pt x="13509" y="10725"/>
                  <a:pt x="13515" y="10714"/>
                </a:cubicBezTo>
                <a:cubicBezTo>
                  <a:pt x="13515" y="10714"/>
                  <a:pt x="13515" y="10703"/>
                  <a:pt x="13520" y="10693"/>
                </a:cubicBezTo>
                <a:cubicBezTo>
                  <a:pt x="13520" y="10693"/>
                  <a:pt x="13520" y="10693"/>
                  <a:pt x="13520" y="10693"/>
                </a:cubicBezTo>
                <a:cubicBezTo>
                  <a:pt x="13520" y="10682"/>
                  <a:pt x="13520" y="10682"/>
                  <a:pt x="13526" y="10671"/>
                </a:cubicBezTo>
                <a:cubicBezTo>
                  <a:pt x="13526" y="10671"/>
                  <a:pt x="13526" y="10671"/>
                  <a:pt x="13526" y="10660"/>
                </a:cubicBezTo>
                <a:cubicBezTo>
                  <a:pt x="13526" y="10660"/>
                  <a:pt x="13520" y="10660"/>
                  <a:pt x="13520" y="10650"/>
                </a:cubicBezTo>
                <a:cubicBezTo>
                  <a:pt x="13520" y="10650"/>
                  <a:pt x="13526" y="10650"/>
                  <a:pt x="13526" y="10650"/>
                </a:cubicBezTo>
                <a:cubicBezTo>
                  <a:pt x="13526" y="10650"/>
                  <a:pt x="13526" y="10650"/>
                  <a:pt x="13526" y="10650"/>
                </a:cubicBezTo>
                <a:cubicBezTo>
                  <a:pt x="13526" y="10639"/>
                  <a:pt x="13532" y="10639"/>
                  <a:pt x="13532" y="10628"/>
                </a:cubicBezTo>
                <a:cubicBezTo>
                  <a:pt x="13532" y="10628"/>
                  <a:pt x="13526" y="10639"/>
                  <a:pt x="13526" y="10639"/>
                </a:cubicBezTo>
                <a:cubicBezTo>
                  <a:pt x="13520" y="10639"/>
                  <a:pt x="13520" y="10628"/>
                  <a:pt x="13520" y="10628"/>
                </a:cubicBezTo>
                <a:cubicBezTo>
                  <a:pt x="13515" y="10628"/>
                  <a:pt x="13515" y="10639"/>
                  <a:pt x="13509" y="10639"/>
                </a:cubicBezTo>
                <a:cubicBezTo>
                  <a:pt x="13509" y="10650"/>
                  <a:pt x="13504" y="10650"/>
                  <a:pt x="13504" y="10660"/>
                </a:cubicBezTo>
                <a:cubicBezTo>
                  <a:pt x="13498" y="10671"/>
                  <a:pt x="13498" y="10671"/>
                  <a:pt x="13492" y="10682"/>
                </a:cubicBezTo>
                <a:cubicBezTo>
                  <a:pt x="13492" y="10693"/>
                  <a:pt x="13487" y="10693"/>
                  <a:pt x="13487" y="10703"/>
                </a:cubicBezTo>
                <a:cubicBezTo>
                  <a:pt x="13481" y="10714"/>
                  <a:pt x="13475" y="10725"/>
                  <a:pt x="13470" y="10736"/>
                </a:cubicBezTo>
                <a:cubicBezTo>
                  <a:pt x="13464" y="10746"/>
                  <a:pt x="13459" y="10746"/>
                  <a:pt x="13453" y="10757"/>
                </a:cubicBezTo>
                <a:cubicBezTo>
                  <a:pt x="13447" y="10768"/>
                  <a:pt x="13447" y="10779"/>
                  <a:pt x="13442" y="10789"/>
                </a:cubicBezTo>
                <a:cubicBezTo>
                  <a:pt x="13436" y="10800"/>
                  <a:pt x="13430" y="10800"/>
                  <a:pt x="13425" y="10811"/>
                </a:cubicBezTo>
                <a:cubicBezTo>
                  <a:pt x="13419" y="10821"/>
                  <a:pt x="13408" y="10832"/>
                  <a:pt x="13402" y="10854"/>
                </a:cubicBezTo>
                <a:cubicBezTo>
                  <a:pt x="13402" y="10864"/>
                  <a:pt x="13402" y="10875"/>
                  <a:pt x="13397" y="10886"/>
                </a:cubicBezTo>
                <a:cubicBezTo>
                  <a:pt x="13397" y="10897"/>
                  <a:pt x="13391" y="10918"/>
                  <a:pt x="13385" y="10907"/>
                </a:cubicBezTo>
                <a:cubicBezTo>
                  <a:pt x="13380" y="10907"/>
                  <a:pt x="13380" y="10907"/>
                  <a:pt x="13380" y="10907"/>
                </a:cubicBezTo>
                <a:cubicBezTo>
                  <a:pt x="13374" y="10897"/>
                  <a:pt x="13374" y="10897"/>
                  <a:pt x="13368" y="10907"/>
                </a:cubicBezTo>
                <a:cubicBezTo>
                  <a:pt x="13368" y="10907"/>
                  <a:pt x="13368" y="10907"/>
                  <a:pt x="13368" y="10907"/>
                </a:cubicBezTo>
                <a:cubicBezTo>
                  <a:pt x="13368" y="10918"/>
                  <a:pt x="13374" y="10907"/>
                  <a:pt x="13374" y="10918"/>
                </a:cubicBezTo>
                <a:cubicBezTo>
                  <a:pt x="13374" y="10918"/>
                  <a:pt x="13357" y="10929"/>
                  <a:pt x="13357" y="10918"/>
                </a:cubicBezTo>
                <a:cubicBezTo>
                  <a:pt x="13357" y="10918"/>
                  <a:pt x="13363" y="10918"/>
                  <a:pt x="13363" y="10918"/>
                </a:cubicBezTo>
                <a:cubicBezTo>
                  <a:pt x="13363" y="10907"/>
                  <a:pt x="13363" y="10907"/>
                  <a:pt x="13357" y="10907"/>
                </a:cubicBezTo>
                <a:cubicBezTo>
                  <a:pt x="13352" y="10907"/>
                  <a:pt x="13352" y="10907"/>
                  <a:pt x="13346" y="10907"/>
                </a:cubicBezTo>
                <a:cubicBezTo>
                  <a:pt x="13346" y="10907"/>
                  <a:pt x="13340" y="10918"/>
                  <a:pt x="13340" y="10918"/>
                </a:cubicBezTo>
                <a:cubicBezTo>
                  <a:pt x="13340" y="10929"/>
                  <a:pt x="13346" y="10918"/>
                  <a:pt x="13346" y="10918"/>
                </a:cubicBezTo>
                <a:cubicBezTo>
                  <a:pt x="13352" y="10918"/>
                  <a:pt x="13352" y="10918"/>
                  <a:pt x="13352" y="10918"/>
                </a:cubicBezTo>
                <a:cubicBezTo>
                  <a:pt x="13352" y="10929"/>
                  <a:pt x="13357" y="10929"/>
                  <a:pt x="13357" y="10929"/>
                </a:cubicBezTo>
                <a:cubicBezTo>
                  <a:pt x="13357" y="10929"/>
                  <a:pt x="13352" y="10929"/>
                  <a:pt x="13352" y="10929"/>
                </a:cubicBezTo>
                <a:cubicBezTo>
                  <a:pt x="13346" y="10929"/>
                  <a:pt x="13346" y="10940"/>
                  <a:pt x="13346" y="10940"/>
                </a:cubicBezTo>
                <a:cubicBezTo>
                  <a:pt x="13346" y="10929"/>
                  <a:pt x="13346" y="10929"/>
                  <a:pt x="13340" y="10929"/>
                </a:cubicBezTo>
                <a:cubicBezTo>
                  <a:pt x="13340" y="10929"/>
                  <a:pt x="13335" y="10929"/>
                  <a:pt x="13335" y="10929"/>
                </a:cubicBezTo>
                <a:cubicBezTo>
                  <a:pt x="13335" y="10929"/>
                  <a:pt x="13335" y="10929"/>
                  <a:pt x="13329" y="10918"/>
                </a:cubicBezTo>
                <a:cubicBezTo>
                  <a:pt x="13329" y="10918"/>
                  <a:pt x="13323" y="10918"/>
                  <a:pt x="13318" y="10918"/>
                </a:cubicBezTo>
                <a:cubicBezTo>
                  <a:pt x="13312" y="10918"/>
                  <a:pt x="13307" y="10918"/>
                  <a:pt x="13301" y="10918"/>
                </a:cubicBezTo>
                <a:cubicBezTo>
                  <a:pt x="13290" y="10918"/>
                  <a:pt x="13284" y="10929"/>
                  <a:pt x="13273" y="10929"/>
                </a:cubicBezTo>
                <a:cubicBezTo>
                  <a:pt x="13267" y="10940"/>
                  <a:pt x="13262" y="10940"/>
                  <a:pt x="13256" y="10940"/>
                </a:cubicBezTo>
                <a:cubicBezTo>
                  <a:pt x="13250" y="10950"/>
                  <a:pt x="13239" y="10950"/>
                  <a:pt x="13233" y="10940"/>
                </a:cubicBezTo>
                <a:cubicBezTo>
                  <a:pt x="13228" y="10940"/>
                  <a:pt x="13228" y="10940"/>
                  <a:pt x="13228" y="10929"/>
                </a:cubicBezTo>
                <a:cubicBezTo>
                  <a:pt x="13222" y="10929"/>
                  <a:pt x="13222" y="10929"/>
                  <a:pt x="13222" y="10918"/>
                </a:cubicBezTo>
                <a:cubicBezTo>
                  <a:pt x="13222" y="10918"/>
                  <a:pt x="13222" y="10907"/>
                  <a:pt x="13222" y="10907"/>
                </a:cubicBezTo>
                <a:cubicBezTo>
                  <a:pt x="13222" y="10897"/>
                  <a:pt x="13222" y="10907"/>
                  <a:pt x="13217" y="10907"/>
                </a:cubicBezTo>
                <a:cubicBezTo>
                  <a:pt x="13217" y="10918"/>
                  <a:pt x="13211" y="10907"/>
                  <a:pt x="13211" y="10897"/>
                </a:cubicBezTo>
                <a:cubicBezTo>
                  <a:pt x="13211" y="10897"/>
                  <a:pt x="13211" y="10886"/>
                  <a:pt x="13211" y="10886"/>
                </a:cubicBezTo>
                <a:cubicBezTo>
                  <a:pt x="13211" y="10897"/>
                  <a:pt x="13211" y="10897"/>
                  <a:pt x="13205" y="10907"/>
                </a:cubicBezTo>
                <a:cubicBezTo>
                  <a:pt x="13205" y="10907"/>
                  <a:pt x="13205" y="10907"/>
                  <a:pt x="13200" y="10907"/>
                </a:cubicBezTo>
                <a:cubicBezTo>
                  <a:pt x="13200" y="10897"/>
                  <a:pt x="13194" y="10907"/>
                  <a:pt x="13194" y="10897"/>
                </a:cubicBezTo>
                <a:cubicBezTo>
                  <a:pt x="13194" y="10897"/>
                  <a:pt x="13194" y="10886"/>
                  <a:pt x="13194" y="10886"/>
                </a:cubicBezTo>
                <a:cubicBezTo>
                  <a:pt x="13194" y="10875"/>
                  <a:pt x="13200" y="10875"/>
                  <a:pt x="13200" y="10864"/>
                </a:cubicBezTo>
                <a:cubicBezTo>
                  <a:pt x="13205" y="10864"/>
                  <a:pt x="13200" y="10854"/>
                  <a:pt x="13205" y="10843"/>
                </a:cubicBezTo>
                <a:cubicBezTo>
                  <a:pt x="13205" y="10843"/>
                  <a:pt x="13205" y="10843"/>
                  <a:pt x="13205" y="10832"/>
                </a:cubicBezTo>
                <a:cubicBezTo>
                  <a:pt x="13205" y="10832"/>
                  <a:pt x="13205" y="10821"/>
                  <a:pt x="13205" y="10821"/>
                </a:cubicBezTo>
                <a:cubicBezTo>
                  <a:pt x="13205" y="10821"/>
                  <a:pt x="13211" y="10811"/>
                  <a:pt x="13211" y="10811"/>
                </a:cubicBezTo>
                <a:cubicBezTo>
                  <a:pt x="13211" y="10800"/>
                  <a:pt x="13211" y="10800"/>
                  <a:pt x="13211" y="10789"/>
                </a:cubicBezTo>
                <a:cubicBezTo>
                  <a:pt x="13217" y="10779"/>
                  <a:pt x="13217" y="10779"/>
                  <a:pt x="13217" y="10779"/>
                </a:cubicBezTo>
                <a:cubicBezTo>
                  <a:pt x="13211" y="10768"/>
                  <a:pt x="13211" y="10768"/>
                  <a:pt x="13211" y="10768"/>
                </a:cubicBezTo>
                <a:cubicBezTo>
                  <a:pt x="13211" y="10757"/>
                  <a:pt x="13211" y="10757"/>
                  <a:pt x="13205" y="10757"/>
                </a:cubicBezTo>
                <a:cubicBezTo>
                  <a:pt x="13205" y="10746"/>
                  <a:pt x="13205" y="10736"/>
                  <a:pt x="13205" y="10736"/>
                </a:cubicBezTo>
                <a:cubicBezTo>
                  <a:pt x="13205" y="10725"/>
                  <a:pt x="13205" y="10725"/>
                  <a:pt x="13211" y="10725"/>
                </a:cubicBezTo>
                <a:cubicBezTo>
                  <a:pt x="13211" y="10714"/>
                  <a:pt x="13211" y="10714"/>
                  <a:pt x="13211" y="10703"/>
                </a:cubicBezTo>
                <a:cubicBezTo>
                  <a:pt x="13211" y="10703"/>
                  <a:pt x="13211" y="10682"/>
                  <a:pt x="13205" y="10682"/>
                </a:cubicBezTo>
                <a:cubicBezTo>
                  <a:pt x="13205" y="10682"/>
                  <a:pt x="13200" y="10682"/>
                  <a:pt x="13200" y="10682"/>
                </a:cubicBezTo>
                <a:cubicBezTo>
                  <a:pt x="13200" y="10682"/>
                  <a:pt x="13194" y="10671"/>
                  <a:pt x="13194" y="10671"/>
                </a:cubicBezTo>
                <a:cubicBezTo>
                  <a:pt x="13194" y="10660"/>
                  <a:pt x="13194" y="10660"/>
                  <a:pt x="13188" y="10660"/>
                </a:cubicBezTo>
                <a:cubicBezTo>
                  <a:pt x="13183" y="10660"/>
                  <a:pt x="13183" y="10660"/>
                  <a:pt x="13177" y="10671"/>
                </a:cubicBezTo>
                <a:cubicBezTo>
                  <a:pt x="13172" y="10671"/>
                  <a:pt x="13172" y="10682"/>
                  <a:pt x="13172" y="10693"/>
                </a:cubicBezTo>
                <a:cubicBezTo>
                  <a:pt x="13172" y="10703"/>
                  <a:pt x="13172" y="10703"/>
                  <a:pt x="13166" y="10714"/>
                </a:cubicBezTo>
                <a:cubicBezTo>
                  <a:pt x="13166" y="10725"/>
                  <a:pt x="13166" y="10725"/>
                  <a:pt x="13166" y="10736"/>
                </a:cubicBezTo>
                <a:cubicBezTo>
                  <a:pt x="13166" y="10736"/>
                  <a:pt x="13166" y="10746"/>
                  <a:pt x="13160" y="10757"/>
                </a:cubicBezTo>
                <a:cubicBezTo>
                  <a:pt x="13160" y="10757"/>
                  <a:pt x="13160" y="10768"/>
                  <a:pt x="13160" y="10779"/>
                </a:cubicBezTo>
                <a:cubicBezTo>
                  <a:pt x="13160" y="10779"/>
                  <a:pt x="13155" y="10789"/>
                  <a:pt x="13160" y="10800"/>
                </a:cubicBezTo>
                <a:cubicBezTo>
                  <a:pt x="13160" y="10800"/>
                  <a:pt x="13160" y="10811"/>
                  <a:pt x="13160" y="10821"/>
                </a:cubicBezTo>
                <a:cubicBezTo>
                  <a:pt x="13160" y="10821"/>
                  <a:pt x="13160" y="10821"/>
                  <a:pt x="13160" y="10832"/>
                </a:cubicBezTo>
                <a:cubicBezTo>
                  <a:pt x="13155" y="10832"/>
                  <a:pt x="13155" y="10821"/>
                  <a:pt x="13155" y="10821"/>
                </a:cubicBezTo>
                <a:cubicBezTo>
                  <a:pt x="13155" y="10811"/>
                  <a:pt x="13149" y="10800"/>
                  <a:pt x="13149" y="10800"/>
                </a:cubicBezTo>
                <a:cubicBezTo>
                  <a:pt x="13143" y="10789"/>
                  <a:pt x="13143" y="10779"/>
                  <a:pt x="13143" y="10779"/>
                </a:cubicBezTo>
                <a:cubicBezTo>
                  <a:pt x="13138" y="10757"/>
                  <a:pt x="13132" y="10746"/>
                  <a:pt x="13127" y="10736"/>
                </a:cubicBezTo>
                <a:cubicBezTo>
                  <a:pt x="13121" y="10725"/>
                  <a:pt x="13121" y="10703"/>
                  <a:pt x="13115" y="10693"/>
                </a:cubicBezTo>
                <a:cubicBezTo>
                  <a:pt x="13110" y="10693"/>
                  <a:pt x="13110" y="10682"/>
                  <a:pt x="13110" y="10671"/>
                </a:cubicBezTo>
                <a:cubicBezTo>
                  <a:pt x="13110" y="10671"/>
                  <a:pt x="13110" y="10660"/>
                  <a:pt x="13110" y="10660"/>
                </a:cubicBezTo>
                <a:cubicBezTo>
                  <a:pt x="13110" y="10660"/>
                  <a:pt x="13110" y="10660"/>
                  <a:pt x="13115" y="10660"/>
                </a:cubicBezTo>
                <a:cubicBezTo>
                  <a:pt x="13115" y="10660"/>
                  <a:pt x="13115" y="10671"/>
                  <a:pt x="13115" y="10671"/>
                </a:cubicBezTo>
                <a:cubicBezTo>
                  <a:pt x="13115" y="10671"/>
                  <a:pt x="13115" y="10671"/>
                  <a:pt x="13115" y="10671"/>
                </a:cubicBezTo>
                <a:cubicBezTo>
                  <a:pt x="13121" y="10671"/>
                  <a:pt x="13121" y="10682"/>
                  <a:pt x="13121" y="10671"/>
                </a:cubicBezTo>
                <a:cubicBezTo>
                  <a:pt x="13121" y="10671"/>
                  <a:pt x="13121" y="10660"/>
                  <a:pt x="13121" y="10660"/>
                </a:cubicBezTo>
                <a:cubicBezTo>
                  <a:pt x="13121" y="10650"/>
                  <a:pt x="13121" y="10650"/>
                  <a:pt x="13121" y="10650"/>
                </a:cubicBezTo>
                <a:cubicBezTo>
                  <a:pt x="13121" y="10650"/>
                  <a:pt x="13121" y="10639"/>
                  <a:pt x="13121" y="10639"/>
                </a:cubicBezTo>
                <a:cubicBezTo>
                  <a:pt x="13121" y="10639"/>
                  <a:pt x="13127" y="10639"/>
                  <a:pt x="13127" y="10639"/>
                </a:cubicBezTo>
                <a:cubicBezTo>
                  <a:pt x="13127" y="10628"/>
                  <a:pt x="13127" y="10628"/>
                  <a:pt x="13121" y="10628"/>
                </a:cubicBezTo>
                <a:cubicBezTo>
                  <a:pt x="13121" y="10628"/>
                  <a:pt x="13121" y="10617"/>
                  <a:pt x="13121" y="10617"/>
                </a:cubicBezTo>
                <a:cubicBezTo>
                  <a:pt x="13121" y="10617"/>
                  <a:pt x="13115" y="10617"/>
                  <a:pt x="13115" y="10607"/>
                </a:cubicBezTo>
                <a:cubicBezTo>
                  <a:pt x="13110" y="10607"/>
                  <a:pt x="13110" y="10607"/>
                  <a:pt x="13110" y="10596"/>
                </a:cubicBezTo>
                <a:cubicBezTo>
                  <a:pt x="13110" y="10574"/>
                  <a:pt x="13115" y="10596"/>
                  <a:pt x="13115" y="10596"/>
                </a:cubicBezTo>
                <a:cubicBezTo>
                  <a:pt x="13121" y="10596"/>
                  <a:pt x="13121" y="10585"/>
                  <a:pt x="13115" y="10585"/>
                </a:cubicBezTo>
                <a:cubicBezTo>
                  <a:pt x="13115" y="10585"/>
                  <a:pt x="13115" y="10585"/>
                  <a:pt x="13115" y="10574"/>
                </a:cubicBezTo>
                <a:cubicBezTo>
                  <a:pt x="13110" y="10574"/>
                  <a:pt x="13110" y="10574"/>
                  <a:pt x="13110" y="10574"/>
                </a:cubicBezTo>
                <a:cubicBezTo>
                  <a:pt x="13110" y="10564"/>
                  <a:pt x="13104" y="10564"/>
                  <a:pt x="13104" y="10564"/>
                </a:cubicBezTo>
                <a:cubicBezTo>
                  <a:pt x="13098" y="10564"/>
                  <a:pt x="13098" y="10564"/>
                  <a:pt x="13093" y="10564"/>
                </a:cubicBezTo>
                <a:cubicBezTo>
                  <a:pt x="13093" y="10564"/>
                  <a:pt x="13093" y="10542"/>
                  <a:pt x="13087" y="10542"/>
                </a:cubicBezTo>
                <a:cubicBezTo>
                  <a:pt x="13087" y="10531"/>
                  <a:pt x="13087" y="10531"/>
                  <a:pt x="13082" y="10531"/>
                </a:cubicBezTo>
                <a:cubicBezTo>
                  <a:pt x="13082" y="10531"/>
                  <a:pt x="13082" y="10521"/>
                  <a:pt x="13082" y="10521"/>
                </a:cubicBezTo>
                <a:cubicBezTo>
                  <a:pt x="13076" y="10521"/>
                  <a:pt x="13076" y="10521"/>
                  <a:pt x="13076" y="10521"/>
                </a:cubicBezTo>
                <a:cubicBezTo>
                  <a:pt x="13070" y="10521"/>
                  <a:pt x="13070" y="10521"/>
                  <a:pt x="13070" y="10521"/>
                </a:cubicBezTo>
                <a:cubicBezTo>
                  <a:pt x="13065" y="10510"/>
                  <a:pt x="13065" y="10499"/>
                  <a:pt x="13059" y="10499"/>
                </a:cubicBezTo>
                <a:cubicBezTo>
                  <a:pt x="13059" y="10499"/>
                  <a:pt x="13053" y="10488"/>
                  <a:pt x="13059" y="10488"/>
                </a:cubicBezTo>
                <a:cubicBezTo>
                  <a:pt x="13059" y="10488"/>
                  <a:pt x="13070" y="10488"/>
                  <a:pt x="13065" y="10478"/>
                </a:cubicBezTo>
                <a:cubicBezTo>
                  <a:pt x="13059" y="10478"/>
                  <a:pt x="13059" y="10478"/>
                  <a:pt x="13053" y="10478"/>
                </a:cubicBezTo>
                <a:cubicBezTo>
                  <a:pt x="13053" y="10478"/>
                  <a:pt x="13048" y="10478"/>
                  <a:pt x="13048" y="10478"/>
                </a:cubicBezTo>
                <a:cubicBezTo>
                  <a:pt x="13048" y="10478"/>
                  <a:pt x="13048" y="10467"/>
                  <a:pt x="13048" y="10467"/>
                </a:cubicBezTo>
                <a:cubicBezTo>
                  <a:pt x="13048" y="10467"/>
                  <a:pt x="13042" y="10467"/>
                  <a:pt x="13042" y="10467"/>
                </a:cubicBezTo>
                <a:cubicBezTo>
                  <a:pt x="13037" y="10467"/>
                  <a:pt x="13037" y="10467"/>
                  <a:pt x="13037" y="10456"/>
                </a:cubicBezTo>
                <a:cubicBezTo>
                  <a:pt x="13031" y="10456"/>
                  <a:pt x="13031" y="10445"/>
                  <a:pt x="13025" y="10435"/>
                </a:cubicBezTo>
                <a:cubicBezTo>
                  <a:pt x="13025" y="10424"/>
                  <a:pt x="13025" y="10413"/>
                  <a:pt x="13025" y="10402"/>
                </a:cubicBezTo>
                <a:cubicBezTo>
                  <a:pt x="13025" y="10402"/>
                  <a:pt x="13020" y="10392"/>
                  <a:pt x="13020" y="10381"/>
                </a:cubicBezTo>
                <a:cubicBezTo>
                  <a:pt x="13020" y="10370"/>
                  <a:pt x="13014" y="10370"/>
                  <a:pt x="13014" y="10359"/>
                </a:cubicBezTo>
                <a:cubicBezTo>
                  <a:pt x="13008" y="10349"/>
                  <a:pt x="13008" y="10338"/>
                  <a:pt x="13003" y="10338"/>
                </a:cubicBezTo>
                <a:cubicBezTo>
                  <a:pt x="13003" y="10327"/>
                  <a:pt x="13003" y="10327"/>
                  <a:pt x="13003" y="10316"/>
                </a:cubicBezTo>
                <a:cubicBezTo>
                  <a:pt x="13003" y="10316"/>
                  <a:pt x="13003" y="10316"/>
                  <a:pt x="13003" y="10306"/>
                </a:cubicBezTo>
                <a:cubicBezTo>
                  <a:pt x="12997" y="10306"/>
                  <a:pt x="12997" y="10295"/>
                  <a:pt x="12997" y="10295"/>
                </a:cubicBezTo>
                <a:cubicBezTo>
                  <a:pt x="12992" y="10284"/>
                  <a:pt x="12992" y="10273"/>
                  <a:pt x="12992" y="10263"/>
                </a:cubicBezTo>
                <a:cubicBezTo>
                  <a:pt x="12992" y="10263"/>
                  <a:pt x="12992" y="10263"/>
                  <a:pt x="12986" y="10263"/>
                </a:cubicBezTo>
                <a:cubicBezTo>
                  <a:pt x="12986" y="10252"/>
                  <a:pt x="12986" y="10241"/>
                  <a:pt x="12986" y="10241"/>
                </a:cubicBezTo>
                <a:cubicBezTo>
                  <a:pt x="12986" y="10230"/>
                  <a:pt x="12980" y="10230"/>
                  <a:pt x="12980" y="10230"/>
                </a:cubicBezTo>
                <a:cubicBezTo>
                  <a:pt x="12975" y="10230"/>
                  <a:pt x="12975" y="10230"/>
                  <a:pt x="12969" y="10230"/>
                </a:cubicBezTo>
                <a:cubicBezTo>
                  <a:pt x="12969" y="10230"/>
                  <a:pt x="12963" y="10230"/>
                  <a:pt x="12969" y="10220"/>
                </a:cubicBezTo>
                <a:cubicBezTo>
                  <a:pt x="12969" y="10220"/>
                  <a:pt x="12969" y="10220"/>
                  <a:pt x="12975" y="10220"/>
                </a:cubicBezTo>
                <a:cubicBezTo>
                  <a:pt x="12975" y="10220"/>
                  <a:pt x="12975" y="10209"/>
                  <a:pt x="12975" y="10209"/>
                </a:cubicBezTo>
                <a:cubicBezTo>
                  <a:pt x="12980" y="10198"/>
                  <a:pt x="12980" y="10198"/>
                  <a:pt x="12986" y="10209"/>
                </a:cubicBezTo>
                <a:cubicBezTo>
                  <a:pt x="12986" y="10209"/>
                  <a:pt x="12986" y="10209"/>
                  <a:pt x="12992" y="10209"/>
                </a:cubicBezTo>
                <a:cubicBezTo>
                  <a:pt x="12992" y="10209"/>
                  <a:pt x="12992" y="10198"/>
                  <a:pt x="12997" y="10198"/>
                </a:cubicBezTo>
                <a:cubicBezTo>
                  <a:pt x="12997" y="10198"/>
                  <a:pt x="13003" y="10198"/>
                  <a:pt x="13003" y="10187"/>
                </a:cubicBezTo>
                <a:cubicBezTo>
                  <a:pt x="13003" y="10177"/>
                  <a:pt x="13003" y="10177"/>
                  <a:pt x="13003" y="10177"/>
                </a:cubicBezTo>
                <a:cubicBezTo>
                  <a:pt x="13003" y="10177"/>
                  <a:pt x="13003" y="10166"/>
                  <a:pt x="13003" y="10166"/>
                </a:cubicBezTo>
                <a:cubicBezTo>
                  <a:pt x="13003" y="10166"/>
                  <a:pt x="12997" y="10166"/>
                  <a:pt x="12997" y="10166"/>
                </a:cubicBezTo>
                <a:cubicBezTo>
                  <a:pt x="12997" y="10155"/>
                  <a:pt x="12997" y="10155"/>
                  <a:pt x="12997" y="10155"/>
                </a:cubicBezTo>
                <a:cubicBezTo>
                  <a:pt x="12997" y="10155"/>
                  <a:pt x="12997" y="10155"/>
                  <a:pt x="12992" y="10155"/>
                </a:cubicBezTo>
                <a:cubicBezTo>
                  <a:pt x="12992" y="10155"/>
                  <a:pt x="12992" y="10155"/>
                  <a:pt x="12986" y="10155"/>
                </a:cubicBezTo>
                <a:cubicBezTo>
                  <a:pt x="12986" y="10166"/>
                  <a:pt x="12986" y="10166"/>
                  <a:pt x="12980" y="10155"/>
                </a:cubicBezTo>
                <a:cubicBezTo>
                  <a:pt x="12980" y="10155"/>
                  <a:pt x="12980" y="10155"/>
                  <a:pt x="12980" y="10144"/>
                </a:cubicBezTo>
                <a:cubicBezTo>
                  <a:pt x="12980" y="10144"/>
                  <a:pt x="12975" y="10144"/>
                  <a:pt x="12980" y="10144"/>
                </a:cubicBezTo>
                <a:cubicBezTo>
                  <a:pt x="12980" y="10144"/>
                  <a:pt x="12980" y="10144"/>
                  <a:pt x="12980" y="10144"/>
                </a:cubicBezTo>
                <a:cubicBezTo>
                  <a:pt x="12980" y="10144"/>
                  <a:pt x="12986" y="10144"/>
                  <a:pt x="12986" y="10144"/>
                </a:cubicBezTo>
                <a:cubicBezTo>
                  <a:pt x="12992" y="10144"/>
                  <a:pt x="12992" y="10144"/>
                  <a:pt x="12997" y="10155"/>
                </a:cubicBezTo>
                <a:cubicBezTo>
                  <a:pt x="12997" y="10155"/>
                  <a:pt x="13003" y="10155"/>
                  <a:pt x="13003" y="10155"/>
                </a:cubicBezTo>
                <a:cubicBezTo>
                  <a:pt x="13008" y="10155"/>
                  <a:pt x="13008" y="10155"/>
                  <a:pt x="13008" y="10155"/>
                </a:cubicBezTo>
                <a:cubicBezTo>
                  <a:pt x="13014" y="10155"/>
                  <a:pt x="13014" y="10155"/>
                  <a:pt x="13020" y="10155"/>
                </a:cubicBezTo>
                <a:cubicBezTo>
                  <a:pt x="13025" y="10144"/>
                  <a:pt x="13031" y="10155"/>
                  <a:pt x="13037" y="10144"/>
                </a:cubicBezTo>
                <a:cubicBezTo>
                  <a:pt x="13037" y="10144"/>
                  <a:pt x="13042" y="10144"/>
                  <a:pt x="13042" y="10134"/>
                </a:cubicBezTo>
                <a:cubicBezTo>
                  <a:pt x="13042" y="10134"/>
                  <a:pt x="13042" y="10123"/>
                  <a:pt x="13037" y="10112"/>
                </a:cubicBezTo>
                <a:cubicBezTo>
                  <a:pt x="13037" y="10112"/>
                  <a:pt x="13037" y="10112"/>
                  <a:pt x="13037" y="10101"/>
                </a:cubicBezTo>
                <a:cubicBezTo>
                  <a:pt x="13042" y="10101"/>
                  <a:pt x="13042" y="10101"/>
                  <a:pt x="13048" y="10101"/>
                </a:cubicBezTo>
                <a:cubicBezTo>
                  <a:pt x="13048" y="10101"/>
                  <a:pt x="13048" y="10080"/>
                  <a:pt x="13053" y="10080"/>
                </a:cubicBezTo>
                <a:cubicBezTo>
                  <a:pt x="13053" y="10080"/>
                  <a:pt x="13059" y="10080"/>
                  <a:pt x="13059" y="10091"/>
                </a:cubicBezTo>
                <a:cubicBezTo>
                  <a:pt x="13059" y="10091"/>
                  <a:pt x="13059" y="10091"/>
                  <a:pt x="13059" y="10091"/>
                </a:cubicBezTo>
                <a:cubicBezTo>
                  <a:pt x="13053" y="10101"/>
                  <a:pt x="13048" y="10101"/>
                  <a:pt x="13048" y="10101"/>
                </a:cubicBezTo>
                <a:cubicBezTo>
                  <a:pt x="13048" y="10112"/>
                  <a:pt x="13053" y="10112"/>
                  <a:pt x="13053" y="10112"/>
                </a:cubicBezTo>
                <a:cubicBezTo>
                  <a:pt x="13059" y="10112"/>
                  <a:pt x="13059" y="10112"/>
                  <a:pt x="13059" y="10112"/>
                </a:cubicBezTo>
                <a:cubicBezTo>
                  <a:pt x="13065" y="10123"/>
                  <a:pt x="13070" y="10123"/>
                  <a:pt x="13076" y="10123"/>
                </a:cubicBezTo>
                <a:cubicBezTo>
                  <a:pt x="13076" y="10134"/>
                  <a:pt x="13076" y="10144"/>
                  <a:pt x="13082" y="10144"/>
                </a:cubicBezTo>
                <a:cubicBezTo>
                  <a:pt x="13082" y="10155"/>
                  <a:pt x="13087" y="10144"/>
                  <a:pt x="13087" y="10144"/>
                </a:cubicBezTo>
                <a:cubicBezTo>
                  <a:pt x="13087" y="10144"/>
                  <a:pt x="13093" y="10144"/>
                  <a:pt x="13093" y="10134"/>
                </a:cubicBezTo>
                <a:cubicBezTo>
                  <a:pt x="13093" y="10134"/>
                  <a:pt x="13098" y="10134"/>
                  <a:pt x="13098" y="10134"/>
                </a:cubicBezTo>
                <a:cubicBezTo>
                  <a:pt x="13104" y="10134"/>
                  <a:pt x="13104" y="10134"/>
                  <a:pt x="13104" y="10134"/>
                </a:cubicBezTo>
                <a:cubicBezTo>
                  <a:pt x="13110" y="10134"/>
                  <a:pt x="13110" y="10123"/>
                  <a:pt x="13110" y="10123"/>
                </a:cubicBezTo>
                <a:cubicBezTo>
                  <a:pt x="13115" y="10123"/>
                  <a:pt x="13115" y="10134"/>
                  <a:pt x="13115" y="10134"/>
                </a:cubicBezTo>
                <a:cubicBezTo>
                  <a:pt x="13115" y="10134"/>
                  <a:pt x="13115" y="10144"/>
                  <a:pt x="13121" y="10144"/>
                </a:cubicBezTo>
                <a:cubicBezTo>
                  <a:pt x="13121" y="10144"/>
                  <a:pt x="13121" y="10144"/>
                  <a:pt x="13121" y="10155"/>
                </a:cubicBezTo>
                <a:cubicBezTo>
                  <a:pt x="13127" y="10155"/>
                  <a:pt x="13121" y="10166"/>
                  <a:pt x="13127" y="10177"/>
                </a:cubicBezTo>
                <a:cubicBezTo>
                  <a:pt x="13127" y="10177"/>
                  <a:pt x="13132" y="10177"/>
                  <a:pt x="13132" y="10177"/>
                </a:cubicBezTo>
                <a:cubicBezTo>
                  <a:pt x="13132" y="10187"/>
                  <a:pt x="13138" y="10187"/>
                  <a:pt x="13138" y="10187"/>
                </a:cubicBezTo>
                <a:cubicBezTo>
                  <a:pt x="13138" y="10198"/>
                  <a:pt x="13138" y="10198"/>
                  <a:pt x="13143" y="10209"/>
                </a:cubicBezTo>
                <a:cubicBezTo>
                  <a:pt x="13149" y="10209"/>
                  <a:pt x="13149" y="10220"/>
                  <a:pt x="13149" y="10230"/>
                </a:cubicBezTo>
                <a:cubicBezTo>
                  <a:pt x="13155" y="10230"/>
                  <a:pt x="13155" y="10241"/>
                  <a:pt x="13155" y="10241"/>
                </a:cubicBezTo>
                <a:cubicBezTo>
                  <a:pt x="13155" y="10252"/>
                  <a:pt x="13149" y="10252"/>
                  <a:pt x="13149" y="10263"/>
                </a:cubicBezTo>
                <a:cubicBezTo>
                  <a:pt x="13149" y="10263"/>
                  <a:pt x="13155" y="10263"/>
                  <a:pt x="13155" y="10263"/>
                </a:cubicBezTo>
                <a:cubicBezTo>
                  <a:pt x="13155" y="10263"/>
                  <a:pt x="13160" y="10263"/>
                  <a:pt x="13160" y="10263"/>
                </a:cubicBezTo>
                <a:cubicBezTo>
                  <a:pt x="13160" y="10273"/>
                  <a:pt x="13166" y="10273"/>
                  <a:pt x="13166" y="10273"/>
                </a:cubicBezTo>
                <a:cubicBezTo>
                  <a:pt x="13172" y="10284"/>
                  <a:pt x="13166" y="10295"/>
                  <a:pt x="13166" y="10306"/>
                </a:cubicBezTo>
                <a:cubicBezTo>
                  <a:pt x="13166" y="10306"/>
                  <a:pt x="13172" y="10306"/>
                  <a:pt x="13172" y="10316"/>
                </a:cubicBezTo>
                <a:cubicBezTo>
                  <a:pt x="13172" y="10316"/>
                  <a:pt x="13172" y="10316"/>
                  <a:pt x="13172" y="10327"/>
                </a:cubicBezTo>
                <a:cubicBezTo>
                  <a:pt x="13177" y="10327"/>
                  <a:pt x="13177" y="10327"/>
                  <a:pt x="13177" y="10338"/>
                </a:cubicBezTo>
                <a:cubicBezTo>
                  <a:pt x="13177" y="10338"/>
                  <a:pt x="13177" y="10349"/>
                  <a:pt x="13177" y="10349"/>
                </a:cubicBezTo>
                <a:cubicBezTo>
                  <a:pt x="13183" y="10359"/>
                  <a:pt x="13183" y="10370"/>
                  <a:pt x="13183" y="10370"/>
                </a:cubicBezTo>
                <a:cubicBezTo>
                  <a:pt x="13183" y="10381"/>
                  <a:pt x="13188" y="10381"/>
                  <a:pt x="13188" y="10392"/>
                </a:cubicBezTo>
                <a:cubicBezTo>
                  <a:pt x="13194" y="10402"/>
                  <a:pt x="13200" y="10424"/>
                  <a:pt x="13211" y="10435"/>
                </a:cubicBezTo>
                <a:cubicBezTo>
                  <a:pt x="13217" y="10435"/>
                  <a:pt x="13228" y="10435"/>
                  <a:pt x="13239" y="10435"/>
                </a:cubicBezTo>
                <a:cubicBezTo>
                  <a:pt x="13239" y="10435"/>
                  <a:pt x="13239" y="10445"/>
                  <a:pt x="13245" y="10445"/>
                </a:cubicBezTo>
                <a:cubicBezTo>
                  <a:pt x="13245" y="10445"/>
                  <a:pt x="13250" y="10445"/>
                  <a:pt x="13250" y="10445"/>
                </a:cubicBezTo>
                <a:cubicBezTo>
                  <a:pt x="13250" y="10445"/>
                  <a:pt x="13250" y="10456"/>
                  <a:pt x="13256" y="10456"/>
                </a:cubicBezTo>
                <a:cubicBezTo>
                  <a:pt x="13256" y="10456"/>
                  <a:pt x="13256" y="10456"/>
                  <a:pt x="13262" y="10456"/>
                </a:cubicBezTo>
                <a:cubicBezTo>
                  <a:pt x="13267" y="10456"/>
                  <a:pt x="13267" y="10467"/>
                  <a:pt x="13273" y="10478"/>
                </a:cubicBezTo>
                <a:cubicBezTo>
                  <a:pt x="13273" y="10478"/>
                  <a:pt x="13278" y="10488"/>
                  <a:pt x="13278" y="10488"/>
                </a:cubicBezTo>
                <a:cubicBezTo>
                  <a:pt x="13284" y="10499"/>
                  <a:pt x="13284" y="10510"/>
                  <a:pt x="13290" y="10510"/>
                </a:cubicBezTo>
                <a:cubicBezTo>
                  <a:pt x="13290" y="10521"/>
                  <a:pt x="13295" y="10521"/>
                  <a:pt x="13301" y="10531"/>
                </a:cubicBezTo>
                <a:cubicBezTo>
                  <a:pt x="13301" y="10531"/>
                  <a:pt x="13307" y="10531"/>
                  <a:pt x="13307" y="10531"/>
                </a:cubicBezTo>
                <a:cubicBezTo>
                  <a:pt x="13312" y="10542"/>
                  <a:pt x="13312" y="10542"/>
                  <a:pt x="13312" y="10542"/>
                </a:cubicBezTo>
                <a:cubicBezTo>
                  <a:pt x="13323" y="10542"/>
                  <a:pt x="13329" y="10542"/>
                  <a:pt x="13329" y="10553"/>
                </a:cubicBezTo>
                <a:cubicBezTo>
                  <a:pt x="13335" y="10564"/>
                  <a:pt x="13335" y="10574"/>
                  <a:pt x="13340" y="10574"/>
                </a:cubicBezTo>
                <a:cubicBezTo>
                  <a:pt x="13340" y="10585"/>
                  <a:pt x="13346" y="10585"/>
                  <a:pt x="13352" y="10585"/>
                </a:cubicBezTo>
                <a:cubicBezTo>
                  <a:pt x="13357" y="10596"/>
                  <a:pt x="13363" y="10596"/>
                  <a:pt x="13363" y="10596"/>
                </a:cubicBezTo>
                <a:cubicBezTo>
                  <a:pt x="13374" y="10596"/>
                  <a:pt x="13385" y="10596"/>
                  <a:pt x="13391" y="10596"/>
                </a:cubicBezTo>
                <a:cubicBezTo>
                  <a:pt x="13397" y="10596"/>
                  <a:pt x="13402" y="10607"/>
                  <a:pt x="13402" y="10607"/>
                </a:cubicBezTo>
                <a:cubicBezTo>
                  <a:pt x="13408" y="10617"/>
                  <a:pt x="13413" y="10617"/>
                  <a:pt x="13419" y="10607"/>
                </a:cubicBezTo>
                <a:cubicBezTo>
                  <a:pt x="13419" y="10607"/>
                  <a:pt x="13425" y="10607"/>
                  <a:pt x="13430" y="10607"/>
                </a:cubicBezTo>
                <a:cubicBezTo>
                  <a:pt x="13436" y="10596"/>
                  <a:pt x="13436" y="10596"/>
                  <a:pt x="13442" y="10596"/>
                </a:cubicBezTo>
                <a:cubicBezTo>
                  <a:pt x="13442" y="10585"/>
                  <a:pt x="13447" y="10596"/>
                  <a:pt x="13447" y="10585"/>
                </a:cubicBezTo>
                <a:cubicBezTo>
                  <a:pt x="13453" y="10585"/>
                  <a:pt x="13453" y="10585"/>
                  <a:pt x="13459" y="10585"/>
                </a:cubicBezTo>
                <a:cubicBezTo>
                  <a:pt x="13459" y="10574"/>
                  <a:pt x="13459" y="10574"/>
                  <a:pt x="13459" y="10574"/>
                </a:cubicBezTo>
                <a:cubicBezTo>
                  <a:pt x="13464" y="10574"/>
                  <a:pt x="13464" y="10585"/>
                  <a:pt x="13464" y="10585"/>
                </a:cubicBezTo>
                <a:cubicBezTo>
                  <a:pt x="13459" y="10585"/>
                  <a:pt x="13459" y="10585"/>
                  <a:pt x="13459" y="10585"/>
                </a:cubicBezTo>
                <a:cubicBezTo>
                  <a:pt x="13453" y="10585"/>
                  <a:pt x="13453" y="10596"/>
                  <a:pt x="13453" y="10596"/>
                </a:cubicBezTo>
                <a:cubicBezTo>
                  <a:pt x="13453" y="10596"/>
                  <a:pt x="13447" y="10607"/>
                  <a:pt x="13447" y="10617"/>
                </a:cubicBezTo>
                <a:cubicBezTo>
                  <a:pt x="13453" y="10617"/>
                  <a:pt x="13453" y="10596"/>
                  <a:pt x="13459" y="10596"/>
                </a:cubicBezTo>
                <a:cubicBezTo>
                  <a:pt x="13464" y="10596"/>
                  <a:pt x="13464" y="10596"/>
                  <a:pt x="13464" y="10596"/>
                </a:cubicBezTo>
                <a:cubicBezTo>
                  <a:pt x="13470" y="10596"/>
                  <a:pt x="13470" y="10596"/>
                  <a:pt x="13470" y="10596"/>
                </a:cubicBezTo>
                <a:cubicBezTo>
                  <a:pt x="13475" y="10585"/>
                  <a:pt x="13475" y="10596"/>
                  <a:pt x="13475" y="10585"/>
                </a:cubicBezTo>
                <a:cubicBezTo>
                  <a:pt x="13481" y="10585"/>
                  <a:pt x="13481" y="10585"/>
                  <a:pt x="13481" y="10585"/>
                </a:cubicBezTo>
                <a:cubicBezTo>
                  <a:pt x="13487" y="10585"/>
                  <a:pt x="13487" y="10574"/>
                  <a:pt x="13487" y="10574"/>
                </a:cubicBezTo>
                <a:cubicBezTo>
                  <a:pt x="13492" y="10574"/>
                  <a:pt x="13487" y="10585"/>
                  <a:pt x="13492" y="10585"/>
                </a:cubicBezTo>
                <a:cubicBezTo>
                  <a:pt x="13492" y="10585"/>
                  <a:pt x="13498" y="10585"/>
                  <a:pt x="13498" y="10585"/>
                </a:cubicBezTo>
                <a:cubicBezTo>
                  <a:pt x="13498" y="10585"/>
                  <a:pt x="13498" y="10574"/>
                  <a:pt x="13498" y="10574"/>
                </a:cubicBezTo>
                <a:cubicBezTo>
                  <a:pt x="13504" y="10564"/>
                  <a:pt x="13504" y="10564"/>
                  <a:pt x="13509" y="10553"/>
                </a:cubicBezTo>
                <a:cubicBezTo>
                  <a:pt x="13509" y="10553"/>
                  <a:pt x="13515" y="10553"/>
                  <a:pt x="13515" y="10553"/>
                </a:cubicBezTo>
                <a:cubicBezTo>
                  <a:pt x="13509" y="10553"/>
                  <a:pt x="13509" y="10553"/>
                  <a:pt x="13509" y="10553"/>
                </a:cubicBezTo>
                <a:cubicBezTo>
                  <a:pt x="13504" y="10553"/>
                  <a:pt x="13504" y="10553"/>
                  <a:pt x="13498" y="10553"/>
                </a:cubicBezTo>
                <a:cubicBezTo>
                  <a:pt x="13498" y="10553"/>
                  <a:pt x="13498" y="10553"/>
                  <a:pt x="13492" y="10553"/>
                </a:cubicBezTo>
                <a:cubicBezTo>
                  <a:pt x="13492" y="10553"/>
                  <a:pt x="13487" y="10553"/>
                  <a:pt x="13481" y="10553"/>
                </a:cubicBezTo>
                <a:cubicBezTo>
                  <a:pt x="13475" y="10553"/>
                  <a:pt x="13475" y="10564"/>
                  <a:pt x="13475" y="10574"/>
                </a:cubicBezTo>
                <a:cubicBezTo>
                  <a:pt x="13475" y="10574"/>
                  <a:pt x="13470" y="10574"/>
                  <a:pt x="13470" y="10585"/>
                </a:cubicBezTo>
                <a:cubicBezTo>
                  <a:pt x="13464" y="10585"/>
                  <a:pt x="13464" y="10574"/>
                  <a:pt x="13464" y="10574"/>
                </a:cubicBezTo>
                <a:cubicBezTo>
                  <a:pt x="13464" y="10564"/>
                  <a:pt x="13470" y="10564"/>
                  <a:pt x="13470" y="10564"/>
                </a:cubicBezTo>
                <a:cubicBezTo>
                  <a:pt x="13470" y="10553"/>
                  <a:pt x="13470" y="10553"/>
                  <a:pt x="13470" y="10553"/>
                </a:cubicBezTo>
                <a:cubicBezTo>
                  <a:pt x="13470" y="10542"/>
                  <a:pt x="13475" y="10553"/>
                  <a:pt x="13475" y="10542"/>
                </a:cubicBezTo>
                <a:cubicBezTo>
                  <a:pt x="13481" y="10542"/>
                  <a:pt x="13481" y="10542"/>
                  <a:pt x="13481" y="10542"/>
                </a:cubicBezTo>
                <a:cubicBezTo>
                  <a:pt x="13487" y="10531"/>
                  <a:pt x="13492" y="10531"/>
                  <a:pt x="13498" y="10531"/>
                </a:cubicBezTo>
                <a:cubicBezTo>
                  <a:pt x="13498" y="10531"/>
                  <a:pt x="13504" y="10531"/>
                  <a:pt x="13509" y="10531"/>
                </a:cubicBezTo>
                <a:cubicBezTo>
                  <a:pt x="13515" y="10521"/>
                  <a:pt x="13520" y="10521"/>
                  <a:pt x="13520" y="10521"/>
                </a:cubicBezTo>
                <a:cubicBezTo>
                  <a:pt x="13526" y="10521"/>
                  <a:pt x="13532" y="10531"/>
                  <a:pt x="13537" y="10531"/>
                </a:cubicBezTo>
                <a:cubicBezTo>
                  <a:pt x="13543" y="10531"/>
                  <a:pt x="13543" y="10531"/>
                  <a:pt x="13549" y="10531"/>
                </a:cubicBezTo>
                <a:cubicBezTo>
                  <a:pt x="13560" y="10542"/>
                  <a:pt x="13554" y="10564"/>
                  <a:pt x="13560" y="10574"/>
                </a:cubicBezTo>
                <a:cubicBezTo>
                  <a:pt x="13560" y="10585"/>
                  <a:pt x="13560" y="10585"/>
                  <a:pt x="13560" y="10596"/>
                </a:cubicBezTo>
                <a:cubicBezTo>
                  <a:pt x="13565" y="10607"/>
                  <a:pt x="13565" y="10607"/>
                  <a:pt x="13565" y="10617"/>
                </a:cubicBezTo>
                <a:cubicBezTo>
                  <a:pt x="13565" y="10617"/>
                  <a:pt x="13565" y="10628"/>
                  <a:pt x="13565" y="10639"/>
                </a:cubicBezTo>
                <a:cubicBezTo>
                  <a:pt x="13565" y="10650"/>
                  <a:pt x="13571" y="10650"/>
                  <a:pt x="13571" y="10660"/>
                </a:cubicBezTo>
                <a:cubicBezTo>
                  <a:pt x="13571" y="10682"/>
                  <a:pt x="13571" y="10703"/>
                  <a:pt x="13582" y="10714"/>
                </a:cubicBezTo>
                <a:cubicBezTo>
                  <a:pt x="13582" y="10714"/>
                  <a:pt x="13588" y="10714"/>
                  <a:pt x="13594" y="10714"/>
                </a:cubicBezTo>
                <a:cubicBezTo>
                  <a:pt x="13599" y="10714"/>
                  <a:pt x="13605" y="10714"/>
                  <a:pt x="13610" y="10714"/>
                </a:cubicBezTo>
                <a:cubicBezTo>
                  <a:pt x="13616" y="10725"/>
                  <a:pt x="13616" y="10714"/>
                  <a:pt x="13622" y="10714"/>
                </a:cubicBezTo>
                <a:cubicBezTo>
                  <a:pt x="13627" y="10725"/>
                  <a:pt x="13633" y="10725"/>
                  <a:pt x="13639" y="10725"/>
                </a:cubicBezTo>
                <a:cubicBezTo>
                  <a:pt x="13644" y="10725"/>
                  <a:pt x="13644" y="10725"/>
                  <a:pt x="13650" y="10736"/>
                </a:cubicBezTo>
                <a:cubicBezTo>
                  <a:pt x="13655" y="10736"/>
                  <a:pt x="13661" y="10736"/>
                  <a:pt x="13667" y="10736"/>
                </a:cubicBezTo>
                <a:cubicBezTo>
                  <a:pt x="13672" y="10736"/>
                  <a:pt x="13672" y="10736"/>
                  <a:pt x="13678" y="10746"/>
                </a:cubicBezTo>
                <a:cubicBezTo>
                  <a:pt x="13684" y="10746"/>
                  <a:pt x="13684" y="10757"/>
                  <a:pt x="13689" y="10757"/>
                </a:cubicBezTo>
                <a:cubicBezTo>
                  <a:pt x="13695" y="10757"/>
                  <a:pt x="13700" y="10757"/>
                  <a:pt x="13700" y="10757"/>
                </a:cubicBezTo>
                <a:cubicBezTo>
                  <a:pt x="13706" y="10757"/>
                  <a:pt x="13712" y="10746"/>
                  <a:pt x="13717" y="10746"/>
                </a:cubicBezTo>
                <a:cubicBezTo>
                  <a:pt x="13729" y="10746"/>
                  <a:pt x="13734" y="10746"/>
                  <a:pt x="13745" y="10746"/>
                </a:cubicBezTo>
                <a:cubicBezTo>
                  <a:pt x="13757" y="10746"/>
                  <a:pt x="13762" y="10757"/>
                  <a:pt x="13774" y="10757"/>
                </a:cubicBezTo>
                <a:cubicBezTo>
                  <a:pt x="13779" y="10757"/>
                  <a:pt x="13779" y="10757"/>
                  <a:pt x="13785" y="10757"/>
                </a:cubicBezTo>
                <a:cubicBezTo>
                  <a:pt x="13785" y="10757"/>
                  <a:pt x="13790" y="10768"/>
                  <a:pt x="13790" y="10768"/>
                </a:cubicBezTo>
                <a:cubicBezTo>
                  <a:pt x="13790" y="10779"/>
                  <a:pt x="13796" y="10779"/>
                  <a:pt x="13802" y="10789"/>
                </a:cubicBezTo>
                <a:cubicBezTo>
                  <a:pt x="13807" y="10789"/>
                  <a:pt x="13813" y="10789"/>
                  <a:pt x="13819" y="10789"/>
                </a:cubicBezTo>
                <a:cubicBezTo>
                  <a:pt x="13824" y="10789"/>
                  <a:pt x="13830" y="10789"/>
                  <a:pt x="13830" y="10789"/>
                </a:cubicBezTo>
                <a:cubicBezTo>
                  <a:pt x="13835" y="10789"/>
                  <a:pt x="13841" y="10789"/>
                  <a:pt x="13847" y="10789"/>
                </a:cubicBezTo>
                <a:cubicBezTo>
                  <a:pt x="13852" y="10789"/>
                  <a:pt x="13852" y="10789"/>
                  <a:pt x="13858" y="10789"/>
                </a:cubicBezTo>
                <a:cubicBezTo>
                  <a:pt x="13864" y="10789"/>
                  <a:pt x="13864" y="10789"/>
                  <a:pt x="13864" y="10800"/>
                </a:cubicBezTo>
                <a:cubicBezTo>
                  <a:pt x="13864" y="10800"/>
                  <a:pt x="13864" y="10811"/>
                  <a:pt x="13869" y="10811"/>
                </a:cubicBezTo>
                <a:cubicBezTo>
                  <a:pt x="13869" y="10811"/>
                  <a:pt x="13875" y="10800"/>
                  <a:pt x="13875" y="10800"/>
                </a:cubicBezTo>
                <a:cubicBezTo>
                  <a:pt x="13875" y="10800"/>
                  <a:pt x="13880" y="10800"/>
                  <a:pt x="13880" y="10800"/>
                </a:cubicBezTo>
                <a:cubicBezTo>
                  <a:pt x="13886" y="10800"/>
                  <a:pt x="13886" y="10789"/>
                  <a:pt x="13892" y="10789"/>
                </a:cubicBezTo>
                <a:cubicBezTo>
                  <a:pt x="13892" y="10789"/>
                  <a:pt x="13897" y="10789"/>
                  <a:pt x="13897" y="10789"/>
                </a:cubicBezTo>
                <a:cubicBezTo>
                  <a:pt x="13897" y="10789"/>
                  <a:pt x="13897" y="10800"/>
                  <a:pt x="13903" y="10800"/>
                </a:cubicBezTo>
                <a:cubicBezTo>
                  <a:pt x="13903" y="10800"/>
                  <a:pt x="13909" y="10789"/>
                  <a:pt x="13909" y="10789"/>
                </a:cubicBezTo>
                <a:cubicBezTo>
                  <a:pt x="13914" y="10789"/>
                  <a:pt x="13914" y="10789"/>
                  <a:pt x="13914" y="10779"/>
                </a:cubicBezTo>
                <a:cubicBezTo>
                  <a:pt x="13920" y="10779"/>
                  <a:pt x="13920" y="10779"/>
                  <a:pt x="13920" y="10779"/>
                </a:cubicBezTo>
                <a:cubicBezTo>
                  <a:pt x="13931" y="10768"/>
                  <a:pt x="13942" y="10779"/>
                  <a:pt x="13948" y="10779"/>
                </a:cubicBezTo>
                <a:cubicBezTo>
                  <a:pt x="13954" y="10779"/>
                  <a:pt x="13959" y="10779"/>
                  <a:pt x="13965" y="10779"/>
                </a:cubicBezTo>
                <a:cubicBezTo>
                  <a:pt x="13965" y="10779"/>
                  <a:pt x="13965" y="10779"/>
                  <a:pt x="13971" y="10779"/>
                </a:cubicBezTo>
                <a:cubicBezTo>
                  <a:pt x="13971" y="10789"/>
                  <a:pt x="13976" y="10789"/>
                  <a:pt x="13976" y="10789"/>
                </a:cubicBezTo>
                <a:cubicBezTo>
                  <a:pt x="13976" y="10779"/>
                  <a:pt x="13976" y="10779"/>
                  <a:pt x="13982" y="10779"/>
                </a:cubicBezTo>
                <a:cubicBezTo>
                  <a:pt x="13982" y="10768"/>
                  <a:pt x="13982" y="10768"/>
                  <a:pt x="13987" y="10768"/>
                </a:cubicBezTo>
                <a:cubicBezTo>
                  <a:pt x="13987" y="10768"/>
                  <a:pt x="13993" y="10768"/>
                  <a:pt x="13993" y="10768"/>
                </a:cubicBezTo>
                <a:cubicBezTo>
                  <a:pt x="13993" y="10768"/>
                  <a:pt x="13999" y="10768"/>
                  <a:pt x="13999" y="10768"/>
                </a:cubicBezTo>
                <a:cubicBezTo>
                  <a:pt x="14004" y="10768"/>
                  <a:pt x="14010" y="10768"/>
                  <a:pt x="14016" y="10768"/>
                </a:cubicBezTo>
                <a:cubicBezTo>
                  <a:pt x="14021" y="10779"/>
                  <a:pt x="14027" y="10768"/>
                  <a:pt x="14032" y="10779"/>
                </a:cubicBezTo>
                <a:cubicBezTo>
                  <a:pt x="14038" y="10779"/>
                  <a:pt x="14038" y="10779"/>
                  <a:pt x="14044" y="10779"/>
                </a:cubicBezTo>
                <a:cubicBezTo>
                  <a:pt x="14044" y="10789"/>
                  <a:pt x="14049" y="10789"/>
                  <a:pt x="14049" y="10789"/>
                </a:cubicBezTo>
                <a:cubicBezTo>
                  <a:pt x="14055" y="10789"/>
                  <a:pt x="14055" y="10789"/>
                  <a:pt x="14055" y="10779"/>
                </a:cubicBezTo>
                <a:cubicBezTo>
                  <a:pt x="14061" y="10779"/>
                  <a:pt x="14061" y="10779"/>
                  <a:pt x="14066" y="10779"/>
                </a:cubicBezTo>
                <a:cubicBezTo>
                  <a:pt x="14072" y="10768"/>
                  <a:pt x="14077" y="10768"/>
                  <a:pt x="14083" y="10768"/>
                </a:cubicBezTo>
                <a:cubicBezTo>
                  <a:pt x="14094" y="10768"/>
                  <a:pt x="14100" y="10757"/>
                  <a:pt x="14111" y="10757"/>
                </a:cubicBezTo>
                <a:cubicBezTo>
                  <a:pt x="14117" y="10757"/>
                  <a:pt x="14122" y="10757"/>
                  <a:pt x="14122" y="10757"/>
                </a:cubicBezTo>
                <a:cubicBezTo>
                  <a:pt x="14128" y="10757"/>
                  <a:pt x="14134" y="10757"/>
                  <a:pt x="14139" y="10757"/>
                </a:cubicBezTo>
                <a:cubicBezTo>
                  <a:pt x="14145" y="10757"/>
                  <a:pt x="14145" y="10757"/>
                  <a:pt x="14151" y="10757"/>
                </a:cubicBezTo>
                <a:cubicBezTo>
                  <a:pt x="14156" y="10757"/>
                  <a:pt x="14162" y="10757"/>
                  <a:pt x="14167" y="10757"/>
                </a:cubicBezTo>
                <a:cubicBezTo>
                  <a:pt x="14167" y="10757"/>
                  <a:pt x="14173" y="10757"/>
                  <a:pt x="14167" y="10746"/>
                </a:cubicBezTo>
                <a:cubicBezTo>
                  <a:pt x="14167" y="10746"/>
                  <a:pt x="14162" y="10746"/>
                  <a:pt x="14162" y="10736"/>
                </a:cubicBezTo>
                <a:cubicBezTo>
                  <a:pt x="14162" y="10736"/>
                  <a:pt x="14162" y="10736"/>
                  <a:pt x="14167" y="10736"/>
                </a:cubicBezTo>
                <a:cubicBezTo>
                  <a:pt x="14167" y="10746"/>
                  <a:pt x="14167" y="10746"/>
                  <a:pt x="14173" y="10746"/>
                </a:cubicBezTo>
                <a:cubicBezTo>
                  <a:pt x="14173" y="10757"/>
                  <a:pt x="14167" y="10768"/>
                  <a:pt x="14173" y="10768"/>
                </a:cubicBezTo>
                <a:cubicBezTo>
                  <a:pt x="14173" y="10779"/>
                  <a:pt x="14179" y="10779"/>
                  <a:pt x="14179" y="10789"/>
                </a:cubicBezTo>
                <a:cubicBezTo>
                  <a:pt x="14184" y="10789"/>
                  <a:pt x="14179" y="10800"/>
                  <a:pt x="14179" y="10811"/>
                </a:cubicBezTo>
                <a:cubicBezTo>
                  <a:pt x="14179" y="10811"/>
                  <a:pt x="14179" y="10821"/>
                  <a:pt x="14179" y="10821"/>
                </a:cubicBezTo>
                <a:cubicBezTo>
                  <a:pt x="14179" y="10832"/>
                  <a:pt x="14184" y="10821"/>
                  <a:pt x="14184" y="10821"/>
                </a:cubicBezTo>
                <a:cubicBezTo>
                  <a:pt x="14190" y="10821"/>
                  <a:pt x="14196" y="10832"/>
                  <a:pt x="14201" y="10832"/>
                </a:cubicBezTo>
                <a:cubicBezTo>
                  <a:pt x="14207" y="10832"/>
                  <a:pt x="14207" y="10832"/>
                  <a:pt x="14212" y="10843"/>
                </a:cubicBezTo>
                <a:cubicBezTo>
                  <a:pt x="14212" y="10854"/>
                  <a:pt x="14212" y="10854"/>
                  <a:pt x="14212" y="10864"/>
                </a:cubicBezTo>
                <a:cubicBezTo>
                  <a:pt x="14212" y="10875"/>
                  <a:pt x="14218" y="10875"/>
                  <a:pt x="14218" y="10886"/>
                </a:cubicBezTo>
                <a:cubicBezTo>
                  <a:pt x="14218" y="10897"/>
                  <a:pt x="14218" y="10907"/>
                  <a:pt x="14218" y="10907"/>
                </a:cubicBezTo>
                <a:cubicBezTo>
                  <a:pt x="14218" y="10918"/>
                  <a:pt x="14224" y="10918"/>
                  <a:pt x="14224" y="10929"/>
                </a:cubicBezTo>
                <a:cubicBezTo>
                  <a:pt x="14224" y="10929"/>
                  <a:pt x="14224" y="10929"/>
                  <a:pt x="14229" y="10929"/>
                </a:cubicBezTo>
                <a:cubicBezTo>
                  <a:pt x="14235" y="10929"/>
                  <a:pt x="14229" y="10940"/>
                  <a:pt x="14229" y="10950"/>
                </a:cubicBezTo>
                <a:cubicBezTo>
                  <a:pt x="14229" y="10950"/>
                  <a:pt x="14235" y="10961"/>
                  <a:pt x="14241" y="10961"/>
                </a:cubicBezTo>
                <a:cubicBezTo>
                  <a:pt x="14241" y="10961"/>
                  <a:pt x="14241" y="10950"/>
                  <a:pt x="14241" y="10950"/>
                </a:cubicBezTo>
                <a:cubicBezTo>
                  <a:pt x="14241" y="10950"/>
                  <a:pt x="14241" y="10950"/>
                  <a:pt x="14241" y="10940"/>
                </a:cubicBezTo>
                <a:cubicBezTo>
                  <a:pt x="14246" y="10940"/>
                  <a:pt x="14241" y="10929"/>
                  <a:pt x="14246" y="10929"/>
                </a:cubicBezTo>
                <a:cubicBezTo>
                  <a:pt x="14246" y="10929"/>
                  <a:pt x="14252" y="10929"/>
                  <a:pt x="14252" y="10929"/>
                </a:cubicBezTo>
                <a:cubicBezTo>
                  <a:pt x="14252" y="10929"/>
                  <a:pt x="14257" y="10929"/>
                  <a:pt x="14257" y="10929"/>
                </a:cubicBezTo>
                <a:cubicBezTo>
                  <a:pt x="14257" y="10929"/>
                  <a:pt x="14263" y="10940"/>
                  <a:pt x="14257" y="10940"/>
                </a:cubicBezTo>
                <a:cubicBezTo>
                  <a:pt x="14257" y="10950"/>
                  <a:pt x="14257" y="10940"/>
                  <a:pt x="14257" y="10940"/>
                </a:cubicBezTo>
                <a:cubicBezTo>
                  <a:pt x="14252" y="10940"/>
                  <a:pt x="14252" y="10940"/>
                  <a:pt x="14246" y="10940"/>
                </a:cubicBezTo>
                <a:cubicBezTo>
                  <a:pt x="14246" y="10940"/>
                  <a:pt x="14246" y="10940"/>
                  <a:pt x="14246" y="10950"/>
                </a:cubicBezTo>
                <a:cubicBezTo>
                  <a:pt x="14246" y="10950"/>
                  <a:pt x="14246" y="10950"/>
                  <a:pt x="14246" y="10961"/>
                </a:cubicBezTo>
                <a:cubicBezTo>
                  <a:pt x="14246" y="10961"/>
                  <a:pt x="14246" y="10972"/>
                  <a:pt x="14252" y="10972"/>
                </a:cubicBezTo>
                <a:cubicBezTo>
                  <a:pt x="14252" y="10961"/>
                  <a:pt x="14252" y="10961"/>
                  <a:pt x="14252" y="10950"/>
                </a:cubicBezTo>
                <a:cubicBezTo>
                  <a:pt x="14257" y="10950"/>
                  <a:pt x="14257" y="10950"/>
                  <a:pt x="14257" y="10950"/>
                </a:cubicBezTo>
                <a:cubicBezTo>
                  <a:pt x="14257" y="10961"/>
                  <a:pt x="14257" y="10961"/>
                  <a:pt x="14257" y="10961"/>
                </a:cubicBezTo>
                <a:cubicBezTo>
                  <a:pt x="14257" y="10961"/>
                  <a:pt x="14257" y="10961"/>
                  <a:pt x="14257" y="10961"/>
                </a:cubicBezTo>
                <a:cubicBezTo>
                  <a:pt x="14263" y="10961"/>
                  <a:pt x="14263" y="10961"/>
                  <a:pt x="14263" y="10961"/>
                </a:cubicBezTo>
                <a:cubicBezTo>
                  <a:pt x="14263" y="10972"/>
                  <a:pt x="14263" y="10972"/>
                  <a:pt x="14263" y="10972"/>
                </a:cubicBezTo>
                <a:cubicBezTo>
                  <a:pt x="14269" y="10961"/>
                  <a:pt x="14263" y="10961"/>
                  <a:pt x="14263" y="10961"/>
                </a:cubicBezTo>
                <a:cubicBezTo>
                  <a:pt x="14263" y="10950"/>
                  <a:pt x="14263" y="10950"/>
                  <a:pt x="14269" y="10950"/>
                </a:cubicBezTo>
                <a:cubicBezTo>
                  <a:pt x="14269" y="10950"/>
                  <a:pt x="14269" y="10972"/>
                  <a:pt x="14269" y="10972"/>
                </a:cubicBezTo>
                <a:cubicBezTo>
                  <a:pt x="14269" y="10983"/>
                  <a:pt x="14269" y="10972"/>
                  <a:pt x="14274" y="10972"/>
                </a:cubicBezTo>
                <a:cubicBezTo>
                  <a:pt x="14274" y="10961"/>
                  <a:pt x="14280" y="10972"/>
                  <a:pt x="14274" y="10972"/>
                </a:cubicBezTo>
                <a:cubicBezTo>
                  <a:pt x="14274" y="10983"/>
                  <a:pt x="14274" y="10983"/>
                  <a:pt x="14274" y="10993"/>
                </a:cubicBezTo>
                <a:cubicBezTo>
                  <a:pt x="14274" y="11004"/>
                  <a:pt x="14286" y="10983"/>
                  <a:pt x="14286" y="10983"/>
                </a:cubicBezTo>
                <a:cubicBezTo>
                  <a:pt x="14291" y="10983"/>
                  <a:pt x="14291" y="10983"/>
                  <a:pt x="14291" y="10983"/>
                </a:cubicBezTo>
                <a:cubicBezTo>
                  <a:pt x="14297" y="10983"/>
                  <a:pt x="14297" y="10972"/>
                  <a:pt x="14297" y="10972"/>
                </a:cubicBezTo>
                <a:cubicBezTo>
                  <a:pt x="14302" y="10983"/>
                  <a:pt x="14291" y="10983"/>
                  <a:pt x="14291" y="10993"/>
                </a:cubicBezTo>
                <a:cubicBezTo>
                  <a:pt x="14297" y="10993"/>
                  <a:pt x="14297" y="11004"/>
                  <a:pt x="14297" y="11004"/>
                </a:cubicBezTo>
                <a:cubicBezTo>
                  <a:pt x="14297" y="11015"/>
                  <a:pt x="14297" y="11015"/>
                  <a:pt x="14297" y="11026"/>
                </a:cubicBezTo>
                <a:cubicBezTo>
                  <a:pt x="14302" y="11026"/>
                  <a:pt x="14302" y="11036"/>
                  <a:pt x="14302" y="11036"/>
                </a:cubicBezTo>
                <a:cubicBezTo>
                  <a:pt x="14302" y="11036"/>
                  <a:pt x="14308" y="11047"/>
                  <a:pt x="14308" y="11047"/>
                </a:cubicBezTo>
                <a:cubicBezTo>
                  <a:pt x="14308" y="11047"/>
                  <a:pt x="14314" y="11047"/>
                  <a:pt x="14314" y="11058"/>
                </a:cubicBezTo>
                <a:cubicBezTo>
                  <a:pt x="14314" y="11058"/>
                  <a:pt x="14319" y="11069"/>
                  <a:pt x="14319" y="11069"/>
                </a:cubicBezTo>
                <a:cubicBezTo>
                  <a:pt x="14325" y="11069"/>
                  <a:pt x="14325" y="11069"/>
                  <a:pt x="14325" y="11069"/>
                </a:cubicBezTo>
                <a:cubicBezTo>
                  <a:pt x="14331" y="11079"/>
                  <a:pt x="14331" y="11079"/>
                  <a:pt x="14331" y="11079"/>
                </a:cubicBezTo>
                <a:cubicBezTo>
                  <a:pt x="14342" y="11090"/>
                  <a:pt x="14347" y="11090"/>
                  <a:pt x="14359" y="11101"/>
                </a:cubicBezTo>
                <a:cubicBezTo>
                  <a:pt x="14359" y="11101"/>
                  <a:pt x="14364" y="11101"/>
                  <a:pt x="14370" y="11101"/>
                </a:cubicBezTo>
                <a:cubicBezTo>
                  <a:pt x="14376" y="11101"/>
                  <a:pt x="14381" y="11101"/>
                  <a:pt x="14381" y="11090"/>
                </a:cubicBezTo>
                <a:cubicBezTo>
                  <a:pt x="14387" y="11090"/>
                  <a:pt x="14387" y="11090"/>
                  <a:pt x="14387" y="11090"/>
                </a:cubicBezTo>
                <a:cubicBezTo>
                  <a:pt x="14392" y="11079"/>
                  <a:pt x="14392" y="11090"/>
                  <a:pt x="14398" y="11079"/>
                </a:cubicBezTo>
                <a:cubicBezTo>
                  <a:pt x="14398" y="11079"/>
                  <a:pt x="14398" y="11079"/>
                  <a:pt x="14404" y="11079"/>
                </a:cubicBezTo>
                <a:cubicBezTo>
                  <a:pt x="14404" y="11069"/>
                  <a:pt x="14404" y="11079"/>
                  <a:pt x="14409" y="11079"/>
                </a:cubicBezTo>
                <a:cubicBezTo>
                  <a:pt x="14409" y="11079"/>
                  <a:pt x="14409" y="11079"/>
                  <a:pt x="14415" y="11079"/>
                </a:cubicBezTo>
                <a:cubicBezTo>
                  <a:pt x="14415" y="11090"/>
                  <a:pt x="14415" y="11090"/>
                  <a:pt x="14415" y="11090"/>
                </a:cubicBezTo>
                <a:cubicBezTo>
                  <a:pt x="14415" y="11101"/>
                  <a:pt x="14409" y="11112"/>
                  <a:pt x="14404" y="11112"/>
                </a:cubicBezTo>
                <a:cubicBezTo>
                  <a:pt x="14404" y="11122"/>
                  <a:pt x="14404" y="11122"/>
                  <a:pt x="14404" y="11122"/>
                </a:cubicBezTo>
                <a:cubicBezTo>
                  <a:pt x="14398" y="11133"/>
                  <a:pt x="14398" y="11133"/>
                  <a:pt x="14398" y="11133"/>
                </a:cubicBezTo>
                <a:cubicBezTo>
                  <a:pt x="14392" y="11133"/>
                  <a:pt x="14392" y="11133"/>
                  <a:pt x="14387" y="11144"/>
                </a:cubicBezTo>
                <a:cubicBezTo>
                  <a:pt x="14387" y="11144"/>
                  <a:pt x="14381" y="11144"/>
                  <a:pt x="14381" y="11144"/>
                </a:cubicBezTo>
                <a:cubicBezTo>
                  <a:pt x="14370" y="11144"/>
                  <a:pt x="14364" y="11144"/>
                  <a:pt x="14353" y="11155"/>
                </a:cubicBezTo>
                <a:cubicBezTo>
                  <a:pt x="14353" y="11155"/>
                  <a:pt x="14347" y="11165"/>
                  <a:pt x="14342" y="11155"/>
                </a:cubicBezTo>
                <a:cubicBezTo>
                  <a:pt x="14336" y="11155"/>
                  <a:pt x="14347" y="11155"/>
                  <a:pt x="14342" y="11144"/>
                </a:cubicBezTo>
                <a:cubicBezTo>
                  <a:pt x="14342" y="11144"/>
                  <a:pt x="14336" y="11144"/>
                  <a:pt x="14331" y="11144"/>
                </a:cubicBezTo>
                <a:cubicBezTo>
                  <a:pt x="14325" y="11144"/>
                  <a:pt x="14319" y="11155"/>
                  <a:pt x="14325" y="11165"/>
                </a:cubicBezTo>
                <a:cubicBezTo>
                  <a:pt x="14331" y="11165"/>
                  <a:pt x="14331" y="11165"/>
                  <a:pt x="14331" y="11176"/>
                </a:cubicBezTo>
                <a:cubicBezTo>
                  <a:pt x="14331" y="11176"/>
                  <a:pt x="14331" y="11176"/>
                  <a:pt x="14336" y="11187"/>
                </a:cubicBezTo>
                <a:cubicBezTo>
                  <a:pt x="14336" y="11198"/>
                  <a:pt x="14342" y="11198"/>
                  <a:pt x="14347" y="11198"/>
                </a:cubicBezTo>
                <a:cubicBezTo>
                  <a:pt x="14353" y="11208"/>
                  <a:pt x="14359" y="11230"/>
                  <a:pt x="14364" y="11241"/>
                </a:cubicBezTo>
                <a:cubicBezTo>
                  <a:pt x="14376" y="11262"/>
                  <a:pt x="14387" y="11273"/>
                  <a:pt x="14392" y="11294"/>
                </a:cubicBezTo>
                <a:cubicBezTo>
                  <a:pt x="14398" y="11305"/>
                  <a:pt x="14398" y="11316"/>
                  <a:pt x="14404" y="11316"/>
                </a:cubicBezTo>
                <a:cubicBezTo>
                  <a:pt x="14404" y="11327"/>
                  <a:pt x="14409" y="11337"/>
                  <a:pt x="14415" y="11337"/>
                </a:cubicBezTo>
                <a:cubicBezTo>
                  <a:pt x="14415" y="11337"/>
                  <a:pt x="14421" y="11348"/>
                  <a:pt x="14426" y="11348"/>
                </a:cubicBezTo>
                <a:cubicBezTo>
                  <a:pt x="14426" y="11359"/>
                  <a:pt x="14432" y="11359"/>
                  <a:pt x="14438" y="11359"/>
                </a:cubicBezTo>
                <a:cubicBezTo>
                  <a:pt x="14443" y="11359"/>
                  <a:pt x="14443" y="11359"/>
                  <a:pt x="14443" y="11359"/>
                </a:cubicBezTo>
                <a:cubicBezTo>
                  <a:pt x="14449" y="11359"/>
                  <a:pt x="14449" y="11359"/>
                  <a:pt x="14449" y="11359"/>
                </a:cubicBezTo>
                <a:cubicBezTo>
                  <a:pt x="14460" y="11359"/>
                  <a:pt x="14460" y="11359"/>
                  <a:pt x="14466" y="11348"/>
                </a:cubicBezTo>
                <a:cubicBezTo>
                  <a:pt x="14471" y="11348"/>
                  <a:pt x="14477" y="11348"/>
                  <a:pt x="14483" y="11348"/>
                </a:cubicBezTo>
                <a:cubicBezTo>
                  <a:pt x="14483" y="11337"/>
                  <a:pt x="14488" y="11337"/>
                  <a:pt x="14494" y="11337"/>
                </a:cubicBezTo>
                <a:cubicBezTo>
                  <a:pt x="14499" y="11327"/>
                  <a:pt x="14499" y="11327"/>
                  <a:pt x="14505" y="11327"/>
                </a:cubicBezTo>
                <a:cubicBezTo>
                  <a:pt x="14511" y="11327"/>
                  <a:pt x="14511" y="11316"/>
                  <a:pt x="14516" y="11316"/>
                </a:cubicBezTo>
                <a:cubicBezTo>
                  <a:pt x="14522" y="11305"/>
                  <a:pt x="14528" y="11305"/>
                  <a:pt x="14528" y="11294"/>
                </a:cubicBezTo>
                <a:cubicBezTo>
                  <a:pt x="14533" y="11294"/>
                  <a:pt x="14533" y="11294"/>
                  <a:pt x="14533" y="11284"/>
                </a:cubicBezTo>
                <a:cubicBezTo>
                  <a:pt x="14533" y="11284"/>
                  <a:pt x="14533" y="11273"/>
                  <a:pt x="14533" y="11273"/>
                </a:cubicBezTo>
                <a:cubicBezTo>
                  <a:pt x="14539" y="11273"/>
                  <a:pt x="14539" y="11262"/>
                  <a:pt x="14539" y="11262"/>
                </a:cubicBezTo>
                <a:cubicBezTo>
                  <a:pt x="14539" y="11262"/>
                  <a:pt x="14539" y="11251"/>
                  <a:pt x="14539" y="11251"/>
                </a:cubicBezTo>
                <a:cubicBezTo>
                  <a:pt x="14539" y="11241"/>
                  <a:pt x="14539" y="11230"/>
                  <a:pt x="14533" y="11230"/>
                </a:cubicBezTo>
                <a:cubicBezTo>
                  <a:pt x="14533" y="11230"/>
                  <a:pt x="14522" y="11230"/>
                  <a:pt x="14522" y="11219"/>
                </a:cubicBezTo>
                <a:cubicBezTo>
                  <a:pt x="14528" y="11219"/>
                  <a:pt x="14528" y="11219"/>
                  <a:pt x="14528" y="11208"/>
                </a:cubicBezTo>
                <a:cubicBezTo>
                  <a:pt x="14533" y="11208"/>
                  <a:pt x="14528" y="11208"/>
                  <a:pt x="14528" y="11198"/>
                </a:cubicBezTo>
                <a:cubicBezTo>
                  <a:pt x="14528" y="11198"/>
                  <a:pt x="14539" y="11198"/>
                  <a:pt x="14539" y="11187"/>
                </a:cubicBezTo>
                <a:cubicBezTo>
                  <a:pt x="14539" y="11187"/>
                  <a:pt x="14539" y="11187"/>
                  <a:pt x="14544" y="11176"/>
                </a:cubicBezTo>
                <a:cubicBezTo>
                  <a:pt x="14544" y="11176"/>
                  <a:pt x="14544" y="11176"/>
                  <a:pt x="14539" y="11165"/>
                </a:cubicBezTo>
                <a:cubicBezTo>
                  <a:pt x="14539" y="11165"/>
                  <a:pt x="14539" y="11155"/>
                  <a:pt x="14539" y="11155"/>
                </a:cubicBezTo>
                <a:cubicBezTo>
                  <a:pt x="14544" y="11155"/>
                  <a:pt x="14544" y="11165"/>
                  <a:pt x="14550" y="11165"/>
                </a:cubicBezTo>
                <a:cubicBezTo>
                  <a:pt x="14556" y="11165"/>
                  <a:pt x="14561" y="11165"/>
                  <a:pt x="14567" y="11165"/>
                </a:cubicBezTo>
                <a:cubicBezTo>
                  <a:pt x="14573" y="11165"/>
                  <a:pt x="14573" y="11165"/>
                  <a:pt x="14573" y="11165"/>
                </a:cubicBezTo>
                <a:cubicBezTo>
                  <a:pt x="14573" y="11176"/>
                  <a:pt x="14567" y="11176"/>
                  <a:pt x="14567" y="11176"/>
                </a:cubicBezTo>
                <a:cubicBezTo>
                  <a:pt x="14567" y="11176"/>
                  <a:pt x="14561" y="11176"/>
                  <a:pt x="14561" y="11176"/>
                </a:cubicBezTo>
                <a:cubicBezTo>
                  <a:pt x="14556" y="11176"/>
                  <a:pt x="14556" y="11176"/>
                  <a:pt x="14556" y="11187"/>
                </a:cubicBezTo>
                <a:cubicBezTo>
                  <a:pt x="14556" y="11187"/>
                  <a:pt x="14556" y="11187"/>
                  <a:pt x="14550" y="11198"/>
                </a:cubicBezTo>
                <a:cubicBezTo>
                  <a:pt x="14550" y="11198"/>
                  <a:pt x="14550" y="11208"/>
                  <a:pt x="14550" y="11208"/>
                </a:cubicBezTo>
                <a:cubicBezTo>
                  <a:pt x="14550" y="11219"/>
                  <a:pt x="14550" y="11230"/>
                  <a:pt x="14556" y="11241"/>
                </a:cubicBezTo>
                <a:cubicBezTo>
                  <a:pt x="14556" y="11241"/>
                  <a:pt x="14556" y="11241"/>
                  <a:pt x="14561" y="11241"/>
                </a:cubicBezTo>
                <a:cubicBezTo>
                  <a:pt x="14561" y="11241"/>
                  <a:pt x="14561" y="11241"/>
                  <a:pt x="14561" y="11241"/>
                </a:cubicBezTo>
                <a:cubicBezTo>
                  <a:pt x="14567" y="11241"/>
                  <a:pt x="14567" y="11241"/>
                  <a:pt x="14573" y="11241"/>
                </a:cubicBezTo>
                <a:cubicBezTo>
                  <a:pt x="14573" y="11241"/>
                  <a:pt x="14573" y="11241"/>
                  <a:pt x="14578" y="11241"/>
                </a:cubicBezTo>
                <a:cubicBezTo>
                  <a:pt x="14578" y="11241"/>
                  <a:pt x="14584" y="11241"/>
                  <a:pt x="14578" y="11251"/>
                </a:cubicBezTo>
                <a:cubicBezTo>
                  <a:pt x="14578" y="11251"/>
                  <a:pt x="14573" y="11251"/>
                  <a:pt x="14573" y="11251"/>
                </a:cubicBezTo>
                <a:cubicBezTo>
                  <a:pt x="14567" y="11251"/>
                  <a:pt x="14567" y="11251"/>
                  <a:pt x="14561" y="11262"/>
                </a:cubicBezTo>
                <a:cubicBezTo>
                  <a:pt x="14561" y="11262"/>
                  <a:pt x="14561" y="11284"/>
                  <a:pt x="14556" y="11284"/>
                </a:cubicBezTo>
                <a:cubicBezTo>
                  <a:pt x="14556" y="11294"/>
                  <a:pt x="14556" y="11305"/>
                  <a:pt x="14561" y="11316"/>
                </a:cubicBezTo>
                <a:cubicBezTo>
                  <a:pt x="14567" y="11316"/>
                  <a:pt x="14567" y="11316"/>
                  <a:pt x="14573" y="11316"/>
                </a:cubicBezTo>
                <a:cubicBezTo>
                  <a:pt x="14578" y="11327"/>
                  <a:pt x="14578" y="11337"/>
                  <a:pt x="14578" y="11337"/>
                </a:cubicBezTo>
                <a:cubicBezTo>
                  <a:pt x="14578" y="11348"/>
                  <a:pt x="14578" y="11359"/>
                  <a:pt x="14578" y="11370"/>
                </a:cubicBezTo>
                <a:cubicBezTo>
                  <a:pt x="14573" y="11380"/>
                  <a:pt x="14573" y="11402"/>
                  <a:pt x="14573" y="11413"/>
                </a:cubicBezTo>
                <a:cubicBezTo>
                  <a:pt x="14573" y="11423"/>
                  <a:pt x="14567" y="11434"/>
                  <a:pt x="14567" y="11445"/>
                </a:cubicBezTo>
                <a:cubicBezTo>
                  <a:pt x="14561" y="11456"/>
                  <a:pt x="14561" y="11477"/>
                  <a:pt x="14567" y="11499"/>
                </a:cubicBezTo>
                <a:cubicBezTo>
                  <a:pt x="14567" y="11509"/>
                  <a:pt x="14573" y="11509"/>
                  <a:pt x="14573" y="11520"/>
                </a:cubicBezTo>
                <a:cubicBezTo>
                  <a:pt x="14573" y="11520"/>
                  <a:pt x="14567" y="11531"/>
                  <a:pt x="14567" y="11531"/>
                </a:cubicBezTo>
                <a:cubicBezTo>
                  <a:pt x="14573" y="11531"/>
                  <a:pt x="14573" y="11541"/>
                  <a:pt x="14573" y="11541"/>
                </a:cubicBezTo>
                <a:cubicBezTo>
                  <a:pt x="14573" y="11552"/>
                  <a:pt x="14573" y="11563"/>
                  <a:pt x="14573" y="11563"/>
                </a:cubicBezTo>
                <a:cubicBezTo>
                  <a:pt x="14573" y="11574"/>
                  <a:pt x="14573" y="11574"/>
                  <a:pt x="14578" y="11574"/>
                </a:cubicBezTo>
                <a:cubicBezTo>
                  <a:pt x="14578" y="11574"/>
                  <a:pt x="14578" y="11584"/>
                  <a:pt x="14578" y="11584"/>
                </a:cubicBezTo>
                <a:cubicBezTo>
                  <a:pt x="14584" y="11574"/>
                  <a:pt x="14584" y="11574"/>
                  <a:pt x="14584" y="11574"/>
                </a:cubicBezTo>
                <a:cubicBezTo>
                  <a:pt x="14584" y="11574"/>
                  <a:pt x="14584" y="11574"/>
                  <a:pt x="14584" y="11584"/>
                </a:cubicBezTo>
                <a:cubicBezTo>
                  <a:pt x="14584" y="11584"/>
                  <a:pt x="14584" y="11584"/>
                  <a:pt x="14578" y="11584"/>
                </a:cubicBezTo>
                <a:cubicBezTo>
                  <a:pt x="14578" y="11595"/>
                  <a:pt x="14578" y="11595"/>
                  <a:pt x="14578" y="11595"/>
                </a:cubicBezTo>
                <a:cubicBezTo>
                  <a:pt x="14578" y="11606"/>
                  <a:pt x="14578" y="11606"/>
                  <a:pt x="14578" y="11606"/>
                </a:cubicBezTo>
                <a:cubicBezTo>
                  <a:pt x="14578" y="11617"/>
                  <a:pt x="14573" y="11617"/>
                  <a:pt x="14578" y="11617"/>
                </a:cubicBezTo>
                <a:cubicBezTo>
                  <a:pt x="14578" y="11627"/>
                  <a:pt x="14584" y="11627"/>
                  <a:pt x="14584" y="11638"/>
                </a:cubicBezTo>
                <a:cubicBezTo>
                  <a:pt x="14578" y="11649"/>
                  <a:pt x="14578" y="11649"/>
                  <a:pt x="14578" y="11649"/>
                </a:cubicBezTo>
                <a:cubicBezTo>
                  <a:pt x="14578" y="11660"/>
                  <a:pt x="14584" y="11660"/>
                  <a:pt x="14584" y="11660"/>
                </a:cubicBezTo>
                <a:cubicBezTo>
                  <a:pt x="14584" y="11660"/>
                  <a:pt x="14589" y="11681"/>
                  <a:pt x="14584" y="11681"/>
                </a:cubicBezTo>
                <a:cubicBezTo>
                  <a:pt x="14584" y="11681"/>
                  <a:pt x="14584" y="11670"/>
                  <a:pt x="14578" y="11670"/>
                </a:cubicBezTo>
                <a:cubicBezTo>
                  <a:pt x="14578" y="11670"/>
                  <a:pt x="14578" y="11681"/>
                  <a:pt x="14578" y="11681"/>
                </a:cubicBezTo>
                <a:cubicBezTo>
                  <a:pt x="14584" y="11681"/>
                  <a:pt x="14584" y="11681"/>
                  <a:pt x="14584" y="11692"/>
                </a:cubicBezTo>
                <a:cubicBezTo>
                  <a:pt x="14584" y="11703"/>
                  <a:pt x="14584" y="11713"/>
                  <a:pt x="14584" y="11724"/>
                </a:cubicBezTo>
                <a:cubicBezTo>
                  <a:pt x="14589" y="11735"/>
                  <a:pt x="14589" y="11746"/>
                  <a:pt x="14589" y="11746"/>
                </a:cubicBezTo>
                <a:cubicBezTo>
                  <a:pt x="14589" y="11756"/>
                  <a:pt x="14589" y="11767"/>
                  <a:pt x="14589" y="11778"/>
                </a:cubicBezTo>
                <a:cubicBezTo>
                  <a:pt x="14595" y="11789"/>
                  <a:pt x="14595" y="11799"/>
                  <a:pt x="14595" y="11799"/>
                </a:cubicBezTo>
                <a:cubicBezTo>
                  <a:pt x="14595" y="11810"/>
                  <a:pt x="14601" y="11821"/>
                  <a:pt x="14601" y="11832"/>
                </a:cubicBezTo>
                <a:cubicBezTo>
                  <a:pt x="14601" y="11842"/>
                  <a:pt x="14601" y="11853"/>
                  <a:pt x="14606" y="11864"/>
                </a:cubicBezTo>
                <a:cubicBezTo>
                  <a:pt x="14606" y="11875"/>
                  <a:pt x="14606" y="11896"/>
                  <a:pt x="14606" y="11907"/>
                </a:cubicBezTo>
                <a:cubicBezTo>
                  <a:pt x="14606" y="11918"/>
                  <a:pt x="14606" y="11939"/>
                  <a:pt x="14612" y="11950"/>
                </a:cubicBezTo>
                <a:cubicBezTo>
                  <a:pt x="14618" y="11971"/>
                  <a:pt x="14629" y="11993"/>
                  <a:pt x="14634" y="12014"/>
                </a:cubicBezTo>
                <a:cubicBezTo>
                  <a:pt x="14640" y="12025"/>
                  <a:pt x="14646" y="12025"/>
                  <a:pt x="14646" y="12036"/>
                </a:cubicBezTo>
                <a:cubicBezTo>
                  <a:pt x="14646" y="12047"/>
                  <a:pt x="14634" y="12025"/>
                  <a:pt x="14634" y="12036"/>
                </a:cubicBezTo>
                <a:cubicBezTo>
                  <a:pt x="14634" y="12036"/>
                  <a:pt x="14634" y="12047"/>
                  <a:pt x="14640" y="12047"/>
                </a:cubicBezTo>
                <a:cubicBezTo>
                  <a:pt x="14640" y="12047"/>
                  <a:pt x="14640" y="12047"/>
                  <a:pt x="14640" y="12057"/>
                </a:cubicBezTo>
                <a:cubicBezTo>
                  <a:pt x="14646" y="12057"/>
                  <a:pt x="14646" y="12068"/>
                  <a:pt x="14646" y="12079"/>
                </a:cubicBezTo>
                <a:cubicBezTo>
                  <a:pt x="14646" y="12079"/>
                  <a:pt x="14651" y="12090"/>
                  <a:pt x="14651" y="12100"/>
                </a:cubicBezTo>
                <a:cubicBezTo>
                  <a:pt x="14657" y="12100"/>
                  <a:pt x="14657" y="12100"/>
                  <a:pt x="14657" y="12100"/>
                </a:cubicBezTo>
                <a:cubicBezTo>
                  <a:pt x="14657" y="12111"/>
                  <a:pt x="14651" y="12111"/>
                  <a:pt x="14651" y="12111"/>
                </a:cubicBezTo>
                <a:cubicBezTo>
                  <a:pt x="14651" y="12111"/>
                  <a:pt x="14657" y="12111"/>
                  <a:pt x="14657" y="12111"/>
                </a:cubicBezTo>
                <a:cubicBezTo>
                  <a:pt x="14657" y="12111"/>
                  <a:pt x="14663" y="12111"/>
                  <a:pt x="14663" y="12122"/>
                </a:cubicBezTo>
                <a:cubicBezTo>
                  <a:pt x="14663" y="12122"/>
                  <a:pt x="14668" y="12133"/>
                  <a:pt x="14668" y="12133"/>
                </a:cubicBezTo>
                <a:cubicBezTo>
                  <a:pt x="14668" y="12133"/>
                  <a:pt x="14674" y="12133"/>
                  <a:pt x="14674" y="12143"/>
                </a:cubicBezTo>
                <a:cubicBezTo>
                  <a:pt x="14674" y="12154"/>
                  <a:pt x="14679" y="12165"/>
                  <a:pt x="14679" y="12176"/>
                </a:cubicBezTo>
                <a:cubicBezTo>
                  <a:pt x="14679" y="12176"/>
                  <a:pt x="14679" y="12186"/>
                  <a:pt x="14679" y="12186"/>
                </a:cubicBezTo>
                <a:cubicBezTo>
                  <a:pt x="14679" y="12197"/>
                  <a:pt x="14679" y="12208"/>
                  <a:pt x="14685" y="12208"/>
                </a:cubicBezTo>
                <a:cubicBezTo>
                  <a:pt x="14685" y="12219"/>
                  <a:pt x="14685" y="12229"/>
                  <a:pt x="14685" y="12229"/>
                </a:cubicBezTo>
                <a:cubicBezTo>
                  <a:pt x="14691" y="12251"/>
                  <a:pt x="14696" y="12272"/>
                  <a:pt x="14696" y="12294"/>
                </a:cubicBezTo>
                <a:cubicBezTo>
                  <a:pt x="14696" y="12294"/>
                  <a:pt x="14702" y="12304"/>
                  <a:pt x="14702" y="12315"/>
                </a:cubicBezTo>
                <a:cubicBezTo>
                  <a:pt x="14702" y="12326"/>
                  <a:pt x="14708" y="12326"/>
                  <a:pt x="14708" y="12337"/>
                </a:cubicBezTo>
                <a:cubicBezTo>
                  <a:pt x="14708" y="12347"/>
                  <a:pt x="14702" y="12358"/>
                  <a:pt x="14702" y="12369"/>
                </a:cubicBezTo>
                <a:cubicBezTo>
                  <a:pt x="14708" y="12369"/>
                  <a:pt x="14708" y="12380"/>
                  <a:pt x="14713" y="12390"/>
                </a:cubicBezTo>
                <a:cubicBezTo>
                  <a:pt x="14713" y="12401"/>
                  <a:pt x="14719" y="12423"/>
                  <a:pt x="14724" y="12433"/>
                </a:cubicBezTo>
                <a:cubicBezTo>
                  <a:pt x="14724" y="12444"/>
                  <a:pt x="14730" y="12455"/>
                  <a:pt x="14730" y="12455"/>
                </a:cubicBezTo>
                <a:cubicBezTo>
                  <a:pt x="14736" y="12466"/>
                  <a:pt x="14736" y="12476"/>
                  <a:pt x="14741" y="12487"/>
                </a:cubicBezTo>
                <a:cubicBezTo>
                  <a:pt x="14741" y="12487"/>
                  <a:pt x="14747" y="12498"/>
                  <a:pt x="14747" y="12498"/>
                </a:cubicBezTo>
                <a:cubicBezTo>
                  <a:pt x="14753" y="12509"/>
                  <a:pt x="14753" y="12519"/>
                  <a:pt x="14758" y="12530"/>
                </a:cubicBezTo>
                <a:cubicBezTo>
                  <a:pt x="14758" y="12541"/>
                  <a:pt x="14758" y="12552"/>
                  <a:pt x="14764" y="12562"/>
                </a:cubicBezTo>
                <a:cubicBezTo>
                  <a:pt x="14764" y="12562"/>
                  <a:pt x="14769" y="12573"/>
                  <a:pt x="14769" y="12584"/>
                </a:cubicBezTo>
                <a:cubicBezTo>
                  <a:pt x="14769" y="12595"/>
                  <a:pt x="14769" y="12605"/>
                  <a:pt x="14769" y="12605"/>
                </a:cubicBezTo>
                <a:cubicBezTo>
                  <a:pt x="14775" y="12616"/>
                  <a:pt x="14775" y="12627"/>
                  <a:pt x="14775" y="12638"/>
                </a:cubicBezTo>
                <a:cubicBezTo>
                  <a:pt x="14781" y="12648"/>
                  <a:pt x="14786" y="12670"/>
                  <a:pt x="14792" y="12681"/>
                </a:cubicBezTo>
                <a:cubicBezTo>
                  <a:pt x="14792" y="12691"/>
                  <a:pt x="14792" y="12702"/>
                  <a:pt x="14798" y="12713"/>
                </a:cubicBezTo>
                <a:cubicBezTo>
                  <a:pt x="14798" y="12713"/>
                  <a:pt x="14798" y="12713"/>
                  <a:pt x="14798" y="12724"/>
                </a:cubicBezTo>
                <a:cubicBezTo>
                  <a:pt x="14798" y="12724"/>
                  <a:pt x="14803" y="12724"/>
                  <a:pt x="14803" y="12734"/>
                </a:cubicBezTo>
                <a:cubicBezTo>
                  <a:pt x="14803" y="12734"/>
                  <a:pt x="14803" y="12734"/>
                  <a:pt x="14803" y="12734"/>
                </a:cubicBezTo>
                <a:cubicBezTo>
                  <a:pt x="14803" y="12745"/>
                  <a:pt x="14803" y="12745"/>
                  <a:pt x="14809" y="12745"/>
                </a:cubicBezTo>
                <a:cubicBezTo>
                  <a:pt x="14809" y="12756"/>
                  <a:pt x="14809" y="12767"/>
                  <a:pt x="14803" y="12767"/>
                </a:cubicBezTo>
                <a:cubicBezTo>
                  <a:pt x="14803" y="12767"/>
                  <a:pt x="14803" y="12756"/>
                  <a:pt x="14803" y="12756"/>
                </a:cubicBezTo>
                <a:cubicBezTo>
                  <a:pt x="14803" y="12756"/>
                  <a:pt x="14803" y="12756"/>
                  <a:pt x="14803" y="12745"/>
                </a:cubicBezTo>
                <a:cubicBezTo>
                  <a:pt x="14798" y="12745"/>
                  <a:pt x="14798" y="12734"/>
                  <a:pt x="14798" y="12734"/>
                </a:cubicBezTo>
                <a:cubicBezTo>
                  <a:pt x="14798" y="12724"/>
                  <a:pt x="14798" y="12724"/>
                  <a:pt x="14792" y="12724"/>
                </a:cubicBezTo>
                <a:cubicBezTo>
                  <a:pt x="14792" y="12724"/>
                  <a:pt x="14798" y="12734"/>
                  <a:pt x="14798" y="12734"/>
                </a:cubicBezTo>
                <a:cubicBezTo>
                  <a:pt x="14798" y="12734"/>
                  <a:pt x="14792" y="12745"/>
                  <a:pt x="14798" y="12745"/>
                </a:cubicBezTo>
                <a:cubicBezTo>
                  <a:pt x="14798" y="12756"/>
                  <a:pt x="14798" y="12756"/>
                  <a:pt x="14798" y="12756"/>
                </a:cubicBezTo>
                <a:cubicBezTo>
                  <a:pt x="14798" y="12756"/>
                  <a:pt x="14798" y="12767"/>
                  <a:pt x="14798" y="12767"/>
                </a:cubicBezTo>
                <a:cubicBezTo>
                  <a:pt x="14798" y="12777"/>
                  <a:pt x="14803" y="12777"/>
                  <a:pt x="14803" y="12777"/>
                </a:cubicBezTo>
                <a:cubicBezTo>
                  <a:pt x="14803" y="12788"/>
                  <a:pt x="14803" y="12788"/>
                  <a:pt x="14803" y="12788"/>
                </a:cubicBezTo>
                <a:cubicBezTo>
                  <a:pt x="14803" y="12799"/>
                  <a:pt x="14803" y="12799"/>
                  <a:pt x="14803" y="12799"/>
                </a:cubicBezTo>
                <a:cubicBezTo>
                  <a:pt x="14809" y="12799"/>
                  <a:pt x="14809" y="12810"/>
                  <a:pt x="14809" y="12820"/>
                </a:cubicBezTo>
                <a:cubicBezTo>
                  <a:pt x="14814" y="12820"/>
                  <a:pt x="14814" y="12820"/>
                  <a:pt x="14820" y="12831"/>
                </a:cubicBezTo>
                <a:cubicBezTo>
                  <a:pt x="14820" y="12831"/>
                  <a:pt x="14814" y="12831"/>
                  <a:pt x="14814" y="12842"/>
                </a:cubicBezTo>
                <a:cubicBezTo>
                  <a:pt x="14814" y="12842"/>
                  <a:pt x="14814" y="12853"/>
                  <a:pt x="14820" y="12853"/>
                </a:cubicBezTo>
                <a:cubicBezTo>
                  <a:pt x="14820" y="12853"/>
                  <a:pt x="14820" y="12853"/>
                  <a:pt x="14820" y="12863"/>
                </a:cubicBezTo>
                <a:cubicBezTo>
                  <a:pt x="14826" y="12863"/>
                  <a:pt x="14826" y="12863"/>
                  <a:pt x="14826" y="12874"/>
                </a:cubicBezTo>
                <a:cubicBezTo>
                  <a:pt x="14831" y="12874"/>
                  <a:pt x="14831" y="12885"/>
                  <a:pt x="14831" y="12885"/>
                </a:cubicBezTo>
                <a:cubicBezTo>
                  <a:pt x="14837" y="12896"/>
                  <a:pt x="14837" y="12896"/>
                  <a:pt x="14843" y="12906"/>
                </a:cubicBezTo>
                <a:cubicBezTo>
                  <a:pt x="14843" y="12917"/>
                  <a:pt x="14848" y="12917"/>
                  <a:pt x="14854" y="12928"/>
                </a:cubicBezTo>
                <a:cubicBezTo>
                  <a:pt x="14854" y="12928"/>
                  <a:pt x="14859" y="12928"/>
                  <a:pt x="14865" y="12939"/>
                </a:cubicBezTo>
                <a:cubicBezTo>
                  <a:pt x="14865" y="12939"/>
                  <a:pt x="14871" y="12939"/>
                  <a:pt x="14871" y="12939"/>
                </a:cubicBezTo>
                <a:cubicBezTo>
                  <a:pt x="14876" y="12949"/>
                  <a:pt x="14882" y="12939"/>
                  <a:pt x="14882" y="12939"/>
                </a:cubicBezTo>
                <a:cubicBezTo>
                  <a:pt x="14888" y="12928"/>
                  <a:pt x="14888" y="12928"/>
                  <a:pt x="14893" y="12917"/>
                </a:cubicBezTo>
                <a:cubicBezTo>
                  <a:pt x="14899" y="12917"/>
                  <a:pt x="14899" y="12917"/>
                  <a:pt x="14899" y="12917"/>
                </a:cubicBezTo>
                <a:cubicBezTo>
                  <a:pt x="14905" y="12917"/>
                  <a:pt x="14905" y="12906"/>
                  <a:pt x="14905" y="12906"/>
                </a:cubicBezTo>
                <a:cubicBezTo>
                  <a:pt x="14910" y="12906"/>
                  <a:pt x="14916" y="12896"/>
                  <a:pt x="14916" y="12896"/>
                </a:cubicBezTo>
                <a:cubicBezTo>
                  <a:pt x="14916" y="12885"/>
                  <a:pt x="14916" y="12874"/>
                  <a:pt x="14916" y="12863"/>
                </a:cubicBezTo>
                <a:cubicBezTo>
                  <a:pt x="14916" y="12853"/>
                  <a:pt x="14921" y="12831"/>
                  <a:pt x="14933" y="12820"/>
                </a:cubicBezTo>
                <a:cubicBezTo>
                  <a:pt x="14933" y="12820"/>
                  <a:pt x="14938" y="12810"/>
                  <a:pt x="14944" y="12810"/>
                </a:cubicBezTo>
                <a:cubicBezTo>
                  <a:pt x="14944" y="12810"/>
                  <a:pt x="14950" y="12810"/>
                  <a:pt x="14955" y="12810"/>
                </a:cubicBezTo>
                <a:cubicBezTo>
                  <a:pt x="14961" y="12799"/>
                  <a:pt x="14961" y="12799"/>
                  <a:pt x="14966" y="12799"/>
                </a:cubicBezTo>
                <a:cubicBezTo>
                  <a:pt x="14966" y="12799"/>
                  <a:pt x="14978" y="12799"/>
                  <a:pt x="14978" y="12799"/>
                </a:cubicBezTo>
                <a:cubicBezTo>
                  <a:pt x="14978" y="12799"/>
                  <a:pt x="14972" y="12799"/>
                  <a:pt x="14972" y="12788"/>
                </a:cubicBezTo>
                <a:cubicBezTo>
                  <a:pt x="14972" y="12788"/>
                  <a:pt x="14972" y="12788"/>
                  <a:pt x="14966" y="12777"/>
                </a:cubicBezTo>
                <a:cubicBezTo>
                  <a:pt x="14966" y="12777"/>
                  <a:pt x="14966" y="12777"/>
                  <a:pt x="14966" y="12767"/>
                </a:cubicBezTo>
                <a:cubicBezTo>
                  <a:pt x="14966" y="12767"/>
                  <a:pt x="14966" y="12767"/>
                  <a:pt x="14966" y="12756"/>
                </a:cubicBezTo>
                <a:cubicBezTo>
                  <a:pt x="14972" y="12756"/>
                  <a:pt x="14972" y="12756"/>
                  <a:pt x="14972" y="12756"/>
                </a:cubicBezTo>
                <a:cubicBezTo>
                  <a:pt x="14972" y="12745"/>
                  <a:pt x="14972" y="12745"/>
                  <a:pt x="14972" y="12734"/>
                </a:cubicBezTo>
                <a:cubicBezTo>
                  <a:pt x="14978" y="12734"/>
                  <a:pt x="14983" y="12724"/>
                  <a:pt x="14983" y="12724"/>
                </a:cubicBezTo>
                <a:cubicBezTo>
                  <a:pt x="14983" y="12713"/>
                  <a:pt x="14983" y="12713"/>
                  <a:pt x="14983" y="12702"/>
                </a:cubicBezTo>
                <a:cubicBezTo>
                  <a:pt x="14983" y="12702"/>
                  <a:pt x="14983" y="12702"/>
                  <a:pt x="14983" y="12691"/>
                </a:cubicBezTo>
                <a:cubicBezTo>
                  <a:pt x="14989" y="12691"/>
                  <a:pt x="14989" y="12691"/>
                  <a:pt x="14989" y="12681"/>
                </a:cubicBezTo>
                <a:cubicBezTo>
                  <a:pt x="14989" y="12681"/>
                  <a:pt x="14995" y="12681"/>
                  <a:pt x="14995" y="12681"/>
                </a:cubicBezTo>
                <a:cubicBezTo>
                  <a:pt x="14995" y="12681"/>
                  <a:pt x="14995" y="12670"/>
                  <a:pt x="15000" y="12670"/>
                </a:cubicBezTo>
                <a:cubicBezTo>
                  <a:pt x="15000" y="12670"/>
                  <a:pt x="15006" y="12670"/>
                  <a:pt x="15011" y="12670"/>
                </a:cubicBezTo>
                <a:cubicBezTo>
                  <a:pt x="15017" y="12670"/>
                  <a:pt x="15017" y="12681"/>
                  <a:pt x="15023" y="12681"/>
                </a:cubicBezTo>
                <a:cubicBezTo>
                  <a:pt x="15023" y="12670"/>
                  <a:pt x="15023" y="12659"/>
                  <a:pt x="15023" y="12648"/>
                </a:cubicBezTo>
                <a:cubicBezTo>
                  <a:pt x="15028" y="12638"/>
                  <a:pt x="15028" y="12616"/>
                  <a:pt x="15028" y="12595"/>
                </a:cubicBezTo>
                <a:cubicBezTo>
                  <a:pt x="15023" y="12595"/>
                  <a:pt x="15023" y="12584"/>
                  <a:pt x="15023" y="12573"/>
                </a:cubicBezTo>
                <a:cubicBezTo>
                  <a:pt x="15023" y="12573"/>
                  <a:pt x="15023" y="12562"/>
                  <a:pt x="15023" y="12562"/>
                </a:cubicBezTo>
                <a:cubicBezTo>
                  <a:pt x="15017" y="12552"/>
                  <a:pt x="15011" y="12552"/>
                  <a:pt x="15017" y="12541"/>
                </a:cubicBezTo>
                <a:cubicBezTo>
                  <a:pt x="15017" y="12541"/>
                  <a:pt x="15023" y="12541"/>
                  <a:pt x="15023" y="12541"/>
                </a:cubicBezTo>
                <a:cubicBezTo>
                  <a:pt x="15023" y="12530"/>
                  <a:pt x="15023" y="12530"/>
                  <a:pt x="15023" y="12519"/>
                </a:cubicBezTo>
                <a:cubicBezTo>
                  <a:pt x="15017" y="12519"/>
                  <a:pt x="15017" y="12509"/>
                  <a:pt x="15017" y="12498"/>
                </a:cubicBezTo>
                <a:cubicBezTo>
                  <a:pt x="15023" y="12487"/>
                  <a:pt x="15023" y="12476"/>
                  <a:pt x="15023" y="12476"/>
                </a:cubicBezTo>
                <a:cubicBezTo>
                  <a:pt x="15028" y="12466"/>
                  <a:pt x="15028" y="12455"/>
                  <a:pt x="15028" y="12444"/>
                </a:cubicBezTo>
                <a:cubicBezTo>
                  <a:pt x="15034" y="12444"/>
                  <a:pt x="15034" y="12433"/>
                  <a:pt x="15034" y="12423"/>
                </a:cubicBezTo>
                <a:cubicBezTo>
                  <a:pt x="15040" y="12423"/>
                  <a:pt x="15040" y="12412"/>
                  <a:pt x="15040" y="12401"/>
                </a:cubicBezTo>
                <a:cubicBezTo>
                  <a:pt x="15045" y="12401"/>
                  <a:pt x="15045" y="12390"/>
                  <a:pt x="15051" y="12380"/>
                </a:cubicBezTo>
                <a:cubicBezTo>
                  <a:pt x="15051" y="12369"/>
                  <a:pt x="15051" y="12369"/>
                  <a:pt x="15051" y="12358"/>
                </a:cubicBezTo>
                <a:cubicBezTo>
                  <a:pt x="15051" y="12337"/>
                  <a:pt x="15051" y="12326"/>
                  <a:pt x="15051" y="12315"/>
                </a:cubicBezTo>
                <a:cubicBezTo>
                  <a:pt x="15051" y="12304"/>
                  <a:pt x="15051" y="12294"/>
                  <a:pt x="15051" y="12283"/>
                </a:cubicBezTo>
                <a:cubicBezTo>
                  <a:pt x="15051" y="12283"/>
                  <a:pt x="15051" y="12283"/>
                  <a:pt x="15051" y="12272"/>
                </a:cubicBezTo>
                <a:cubicBezTo>
                  <a:pt x="15045" y="12272"/>
                  <a:pt x="15045" y="12272"/>
                  <a:pt x="15045" y="12272"/>
                </a:cubicBezTo>
                <a:cubicBezTo>
                  <a:pt x="15040" y="12272"/>
                  <a:pt x="15040" y="12251"/>
                  <a:pt x="15040" y="12251"/>
                </a:cubicBezTo>
                <a:cubicBezTo>
                  <a:pt x="15045" y="12251"/>
                  <a:pt x="15045" y="12251"/>
                  <a:pt x="15045" y="12261"/>
                </a:cubicBezTo>
                <a:cubicBezTo>
                  <a:pt x="15045" y="12261"/>
                  <a:pt x="15045" y="12261"/>
                  <a:pt x="15051" y="12261"/>
                </a:cubicBezTo>
                <a:cubicBezTo>
                  <a:pt x="15051" y="12261"/>
                  <a:pt x="15051" y="12272"/>
                  <a:pt x="15051" y="12272"/>
                </a:cubicBezTo>
                <a:cubicBezTo>
                  <a:pt x="15056" y="12272"/>
                  <a:pt x="15051" y="12261"/>
                  <a:pt x="15051" y="12261"/>
                </a:cubicBezTo>
                <a:cubicBezTo>
                  <a:pt x="15051" y="12261"/>
                  <a:pt x="15051" y="12251"/>
                  <a:pt x="15051" y="12251"/>
                </a:cubicBezTo>
                <a:cubicBezTo>
                  <a:pt x="15051" y="12251"/>
                  <a:pt x="15051" y="12240"/>
                  <a:pt x="15051" y="12240"/>
                </a:cubicBezTo>
                <a:cubicBezTo>
                  <a:pt x="15051" y="12229"/>
                  <a:pt x="15045" y="12229"/>
                  <a:pt x="15045" y="12229"/>
                </a:cubicBezTo>
                <a:cubicBezTo>
                  <a:pt x="15045" y="12229"/>
                  <a:pt x="15045" y="12229"/>
                  <a:pt x="15045" y="12219"/>
                </a:cubicBezTo>
                <a:cubicBezTo>
                  <a:pt x="15045" y="12219"/>
                  <a:pt x="15045" y="12219"/>
                  <a:pt x="15045" y="12219"/>
                </a:cubicBezTo>
                <a:cubicBezTo>
                  <a:pt x="15040" y="12208"/>
                  <a:pt x="15040" y="12208"/>
                  <a:pt x="15040" y="12197"/>
                </a:cubicBezTo>
                <a:cubicBezTo>
                  <a:pt x="15040" y="12197"/>
                  <a:pt x="15040" y="12186"/>
                  <a:pt x="15040" y="12186"/>
                </a:cubicBezTo>
                <a:cubicBezTo>
                  <a:pt x="15040" y="12186"/>
                  <a:pt x="15040" y="12176"/>
                  <a:pt x="15040" y="12176"/>
                </a:cubicBezTo>
                <a:cubicBezTo>
                  <a:pt x="15040" y="12165"/>
                  <a:pt x="15040" y="12165"/>
                  <a:pt x="15040" y="12165"/>
                </a:cubicBezTo>
                <a:cubicBezTo>
                  <a:pt x="15040" y="12154"/>
                  <a:pt x="15040" y="12154"/>
                  <a:pt x="15040" y="12143"/>
                </a:cubicBezTo>
                <a:cubicBezTo>
                  <a:pt x="15040" y="12133"/>
                  <a:pt x="15040" y="12122"/>
                  <a:pt x="15040" y="12111"/>
                </a:cubicBezTo>
                <a:cubicBezTo>
                  <a:pt x="15034" y="12111"/>
                  <a:pt x="15034" y="12100"/>
                  <a:pt x="15034" y="12090"/>
                </a:cubicBezTo>
                <a:cubicBezTo>
                  <a:pt x="15040" y="12090"/>
                  <a:pt x="15040" y="12079"/>
                  <a:pt x="15040" y="12079"/>
                </a:cubicBezTo>
                <a:cubicBezTo>
                  <a:pt x="15040" y="12068"/>
                  <a:pt x="15040" y="12057"/>
                  <a:pt x="15040" y="12047"/>
                </a:cubicBezTo>
                <a:cubicBezTo>
                  <a:pt x="15040" y="12047"/>
                  <a:pt x="15045" y="12036"/>
                  <a:pt x="15045" y="12025"/>
                </a:cubicBezTo>
                <a:cubicBezTo>
                  <a:pt x="15051" y="12025"/>
                  <a:pt x="15051" y="12014"/>
                  <a:pt x="15056" y="12004"/>
                </a:cubicBezTo>
                <a:cubicBezTo>
                  <a:pt x="15062" y="11993"/>
                  <a:pt x="15068" y="11971"/>
                  <a:pt x="15079" y="11971"/>
                </a:cubicBezTo>
                <a:cubicBezTo>
                  <a:pt x="15079" y="11971"/>
                  <a:pt x="15085" y="11982"/>
                  <a:pt x="15085" y="11993"/>
                </a:cubicBezTo>
                <a:cubicBezTo>
                  <a:pt x="15090" y="12004"/>
                  <a:pt x="15090" y="11982"/>
                  <a:pt x="15090" y="11982"/>
                </a:cubicBezTo>
                <a:cubicBezTo>
                  <a:pt x="15096" y="11961"/>
                  <a:pt x="15096" y="11982"/>
                  <a:pt x="15101" y="11982"/>
                </a:cubicBezTo>
                <a:cubicBezTo>
                  <a:pt x="15101" y="11982"/>
                  <a:pt x="15101" y="11982"/>
                  <a:pt x="15101" y="11982"/>
                </a:cubicBezTo>
                <a:cubicBezTo>
                  <a:pt x="15101" y="11971"/>
                  <a:pt x="15101" y="11971"/>
                  <a:pt x="15101" y="11971"/>
                </a:cubicBezTo>
                <a:cubicBezTo>
                  <a:pt x="15107" y="11961"/>
                  <a:pt x="15107" y="11961"/>
                  <a:pt x="15113" y="11950"/>
                </a:cubicBezTo>
                <a:cubicBezTo>
                  <a:pt x="15113" y="11939"/>
                  <a:pt x="15113" y="11939"/>
                  <a:pt x="15113" y="11928"/>
                </a:cubicBezTo>
                <a:cubicBezTo>
                  <a:pt x="15124" y="11907"/>
                  <a:pt x="15135" y="11918"/>
                  <a:pt x="15141" y="11918"/>
                </a:cubicBezTo>
                <a:cubicBezTo>
                  <a:pt x="15152" y="11918"/>
                  <a:pt x="15158" y="11907"/>
                  <a:pt x="15163" y="11907"/>
                </a:cubicBezTo>
                <a:cubicBezTo>
                  <a:pt x="15169" y="11896"/>
                  <a:pt x="15175" y="11896"/>
                  <a:pt x="15180" y="11896"/>
                </a:cubicBezTo>
                <a:cubicBezTo>
                  <a:pt x="15180" y="11885"/>
                  <a:pt x="15180" y="11885"/>
                  <a:pt x="15180" y="11885"/>
                </a:cubicBezTo>
                <a:cubicBezTo>
                  <a:pt x="15180" y="11885"/>
                  <a:pt x="15186" y="11875"/>
                  <a:pt x="15186" y="11875"/>
                </a:cubicBezTo>
                <a:cubicBezTo>
                  <a:pt x="15186" y="11864"/>
                  <a:pt x="15186" y="11853"/>
                  <a:pt x="15186" y="11853"/>
                </a:cubicBezTo>
                <a:cubicBezTo>
                  <a:pt x="15180" y="11842"/>
                  <a:pt x="15180" y="11842"/>
                  <a:pt x="15186" y="11832"/>
                </a:cubicBezTo>
                <a:cubicBezTo>
                  <a:pt x="15186" y="11821"/>
                  <a:pt x="15191" y="11810"/>
                  <a:pt x="15191" y="11810"/>
                </a:cubicBezTo>
                <a:cubicBezTo>
                  <a:pt x="15197" y="11799"/>
                  <a:pt x="15203" y="11799"/>
                  <a:pt x="15208" y="11789"/>
                </a:cubicBezTo>
                <a:cubicBezTo>
                  <a:pt x="15214" y="11789"/>
                  <a:pt x="15214" y="11789"/>
                  <a:pt x="15220" y="11789"/>
                </a:cubicBezTo>
                <a:cubicBezTo>
                  <a:pt x="15225" y="11789"/>
                  <a:pt x="15225" y="11778"/>
                  <a:pt x="15231" y="11767"/>
                </a:cubicBezTo>
                <a:cubicBezTo>
                  <a:pt x="15236" y="11767"/>
                  <a:pt x="15242" y="11756"/>
                  <a:pt x="15242" y="11756"/>
                </a:cubicBezTo>
                <a:cubicBezTo>
                  <a:pt x="15248" y="11746"/>
                  <a:pt x="15253" y="11735"/>
                  <a:pt x="15253" y="11724"/>
                </a:cubicBezTo>
                <a:cubicBezTo>
                  <a:pt x="15259" y="11713"/>
                  <a:pt x="15265" y="11713"/>
                  <a:pt x="15270" y="11703"/>
                </a:cubicBezTo>
                <a:cubicBezTo>
                  <a:pt x="15276" y="11692"/>
                  <a:pt x="15281" y="11692"/>
                  <a:pt x="15287" y="11681"/>
                </a:cubicBezTo>
                <a:cubicBezTo>
                  <a:pt x="15287" y="11681"/>
                  <a:pt x="15293" y="11670"/>
                  <a:pt x="15298" y="11670"/>
                </a:cubicBezTo>
                <a:cubicBezTo>
                  <a:pt x="15304" y="11660"/>
                  <a:pt x="15315" y="11638"/>
                  <a:pt x="15321" y="11627"/>
                </a:cubicBezTo>
                <a:cubicBezTo>
                  <a:pt x="15321" y="11617"/>
                  <a:pt x="15326" y="11606"/>
                  <a:pt x="15326" y="11595"/>
                </a:cubicBezTo>
                <a:cubicBezTo>
                  <a:pt x="15338" y="11574"/>
                  <a:pt x="15349" y="11552"/>
                  <a:pt x="15360" y="11541"/>
                </a:cubicBezTo>
                <a:cubicBezTo>
                  <a:pt x="15366" y="11531"/>
                  <a:pt x="15377" y="11520"/>
                  <a:pt x="15383" y="11509"/>
                </a:cubicBezTo>
                <a:cubicBezTo>
                  <a:pt x="15388" y="11499"/>
                  <a:pt x="15388" y="11499"/>
                  <a:pt x="15394" y="11488"/>
                </a:cubicBezTo>
                <a:cubicBezTo>
                  <a:pt x="15405" y="11477"/>
                  <a:pt x="15411" y="11488"/>
                  <a:pt x="15422" y="11477"/>
                </a:cubicBezTo>
                <a:cubicBezTo>
                  <a:pt x="15422" y="11477"/>
                  <a:pt x="15428" y="11466"/>
                  <a:pt x="15428" y="11466"/>
                </a:cubicBezTo>
                <a:cubicBezTo>
                  <a:pt x="15433" y="11466"/>
                  <a:pt x="15433" y="11466"/>
                  <a:pt x="15439" y="11466"/>
                </a:cubicBezTo>
                <a:cubicBezTo>
                  <a:pt x="15439" y="11466"/>
                  <a:pt x="15445" y="11466"/>
                  <a:pt x="15445" y="11466"/>
                </a:cubicBezTo>
                <a:cubicBezTo>
                  <a:pt x="15445" y="11456"/>
                  <a:pt x="15439" y="11456"/>
                  <a:pt x="15439" y="11456"/>
                </a:cubicBezTo>
                <a:cubicBezTo>
                  <a:pt x="15439" y="11445"/>
                  <a:pt x="15445" y="11445"/>
                  <a:pt x="15445" y="11445"/>
                </a:cubicBezTo>
                <a:cubicBezTo>
                  <a:pt x="15450" y="11445"/>
                  <a:pt x="15456" y="11434"/>
                  <a:pt x="15456" y="11423"/>
                </a:cubicBezTo>
                <a:cubicBezTo>
                  <a:pt x="15462" y="11413"/>
                  <a:pt x="15467" y="11402"/>
                  <a:pt x="15478" y="11391"/>
                </a:cubicBezTo>
                <a:cubicBezTo>
                  <a:pt x="15478" y="11380"/>
                  <a:pt x="15484" y="11380"/>
                  <a:pt x="15484" y="11370"/>
                </a:cubicBezTo>
                <a:cubicBezTo>
                  <a:pt x="15484" y="11359"/>
                  <a:pt x="15484" y="11359"/>
                  <a:pt x="15478" y="11348"/>
                </a:cubicBezTo>
                <a:cubicBezTo>
                  <a:pt x="15478" y="11337"/>
                  <a:pt x="15478" y="11327"/>
                  <a:pt x="15478" y="11316"/>
                </a:cubicBezTo>
                <a:cubicBezTo>
                  <a:pt x="15478" y="11316"/>
                  <a:pt x="15473" y="11305"/>
                  <a:pt x="15478" y="11305"/>
                </a:cubicBezTo>
                <a:cubicBezTo>
                  <a:pt x="15478" y="11284"/>
                  <a:pt x="15484" y="11284"/>
                  <a:pt x="15484" y="11273"/>
                </a:cubicBezTo>
                <a:cubicBezTo>
                  <a:pt x="15490" y="11262"/>
                  <a:pt x="15495" y="11262"/>
                  <a:pt x="15495" y="11262"/>
                </a:cubicBezTo>
                <a:cubicBezTo>
                  <a:pt x="15501" y="11251"/>
                  <a:pt x="15507" y="11251"/>
                  <a:pt x="15512" y="11251"/>
                </a:cubicBezTo>
                <a:cubicBezTo>
                  <a:pt x="15518" y="11251"/>
                  <a:pt x="15518" y="11241"/>
                  <a:pt x="15523" y="11241"/>
                </a:cubicBezTo>
                <a:cubicBezTo>
                  <a:pt x="15529" y="11241"/>
                  <a:pt x="15535" y="11241"/>
                  <a:pt x="15540" y="11230"/>
                </a:cubicBezTo>
                <a:cubicBezTo>
                  <a:pt x="15540" y="11230"/>
                  <a:pt x="15540" y="11219"/>
                  <a:pt x="15546" y="11219"/>
                </a:cubicBezTo>
                <a:cubicBezTo>
                  <a:pt x="15546" y="11208"/>
                  <a:pt x="15552" y="11208"/>
                  <a:pt x="15552" y="11208"/>
                </a:cubicBezTo>
                <a:cubicBezTo>
                  <a:pt x="15557" y="11208"/>
                  <a:pt x="15557" y="11187"/>
                  <a:pt x="15557" y="11187"/>
                </a:cubicBezTo>
                <a:cubicBezTo>
                  <a:pt x="15563" y="11187"/>
                  <a:pt x="15563" y="11198"/>
                  <a:pt x="15557" y="11208"/>
                </a:cubicBezTo>
                <a:cubicBezTo>
                  <a:pt x="15557" y="11219"/>
                  <a:pt x="15552" y="11208"/>
                  <a:pt x="15552" y="11219"/>
                </a:cubicBezTo>
                <a:cubicBezTo>
                  <a:pt x="15552" y="11230"/>
                  <a:pt x="15552" y="11230"/>
                  <a:pt x="15552" y="11230"/>
                </a:cubicBezTo>
                <a:cubicBezTo>
                  <a:pt x="15552" y="11241"/>
                  <a:pt x="15546" y="11241"/>
                  <a:pt x="15552" y="11241"/>
                </a:cubicBezTo>
                <a:cubicBezTo>
                  <a:pt x="15552" y="11251"/>
                  <a:pt x="15552" y="11241"/>
                  <a:pt x="15552" y="11241"/>
                </a:cubicBezTo>
                <a:cubicBezTo>
                  <a:pt x="15557" y="11241"/>
                  <a:pt x="15552" y="11230"/>
                  <a:pt x="15552" y="11230"/>
                </a:cubicBezTo>
                <a:cubicBezTo>
                  <a:pt x="15557" y="11230"/>
                  <a:pt x="15557" y="11219"/>
                  <a:pt x="15557" y="11230"/>
                </a:cubicBezTo>
                <a:cubicBezTo>
                  <a:pt x="15563" y="11230"/>
                  <a:pt x="15557" y="11230"/>
                  <a:pt x="15557" y="11241"/>
                </a:cubicBezTo>
                <a:cubicBezTo>
                  <a:pt x="15557" y="11241"/>
                  <a:pt x="15557" y="11241"/>
                  <a:pt x="15563" y="11251"/>
                </a:cubicBezTo>
                <a:cubicBezTo>
                  <a:pt x="15563" y="11251"/>
                  <a:pt x="15563" y="11251"/>
                  <a:pt x="15563" y="11262"/>
                </a:cubicBezTo>
                <a:cubicBezTo>
                  <a:pt x="15563" y="11262"/>
                  <a:pt x="15568" y="11262"/>
                  <a:pt x="15568" y="11251"/>
                </a:cubicBezTo>
                <a:cubicBezTo>
                  <a:pt x="15568" y="11251"/>
                  <a:pt x="15568" y="11251"/>
                  <a:pt x="15574" y="11251"/>
                </a:cubicBezTo>
                <a:cubicBezTo>
                  <a:pt x="15574" y="11241"/>
                  <a:pt x="15574" y="11241"/>
                  <a:pt x="15574" y="11241"/>
                </a:cubicBezTo>
                <a:cubicBezTo>
                  <a:pt x="15580" y="11241"/>
                  <a:pt x="15574" y="11241"/>
                  <a:pt x="15580" y="11241"/>
                </a:cubicBezTo>
                <a:cubicBezTo>
                  <a:pt x="15580" y="11241"/>
                  <a:pt x="15580" y="11251"/>
                  <a:pt x="15580" y="11251"/>
                </a:cubicBezTo>
                <a:cubicBezTo>
                  <a:pt x="15580" y="11262"/>
                  <a:pt x="15585" y="11262"/>
                  <a:pt x="15585" y="11251"/>
                </a:cubicBezTo>
                <a:cubicBezTo>
                  <a:pt x="15585" y="11251"/>
                  <a:pt x="15585" y="11241"/>
                  <a:pt x="15585" y="11241"/>
                </a:cubicBezTo>
                <a:cubicBezTo>
                  <a:pt x="15591" y="11241"/>
                  <a:pt x="15591" y="11241"/>
                  <a:pt x="15591" y="11230"/>
                </a:cubicBezTo>
                <a:cubicBezTo>
                  <a:pt x="15591" y="11230"/>
                  <a:pt x="15580" y="11230"/>
                  <a:pt x="15585" y="11219"/>
                </a:cubicBezTo>
                <a:cubicBezTo>
                  <a:pt x="15585" y="11208"/>
                  <a:pt x="15585" y="11208"/>
                  <a:pt x="15585" y="11208"/>
                </a:cubicBezTo>
                <a:cubicBezTo>
                  <a:pt x="15585" y="11198"/>
                  <a:pt x="15585" y="11198"/>
                  <a:pt x="15585" y="11198"/>
                </a:cubicBezTo>
                <a:cubicBezTo>
                  <a:pt x="15585" y="11187"/>
                  <a:pt x="15585" y="11187"/>
                  <a:pt x="15591" y="11198"/>
                </a:cubicBezTo>
                <a:cubicBezTo>
                  <a:pt x="15591" y="11198"/>
                  <a:pt x="15591" y="11208"/>
                  <a:pt x="15591" y="11208"/>
                </a:cubicBezTo>
                <a:cubicBezTo>
                  <a:pt x="15591" y="11208"/>
                  <a:pt x="15591" y="11198"/>
                  <a:pt x="15597" y="11198"/>
                </a:cubicBezTo>
                <a:cubicBezTo>
                  <a:pt x="15597" y="11198"/>
                  <a:pt x="15597" y="11208"/>
                  <a:pt x="15591" y="11208"/>
                </a:cubicBezTo>
                <a:cubicBezTo>
                  <a:pt x="15591" y="11219"/>
                  <a:pt x="15591" y="11219"/>
                  <a:pt x="15591" y="11219"/>
                </a:cubicBezTo>
                <a:cubicBezTo>
                  <a:pt x="15591" y="11219"/>
                  <a:pt x="15591" y="11219"/>
                  <a:pt x="15591" y="11230"/>
                </a:cubicBezTo>
                <a:cubicBezTo>
                  <a:pt x="15591" y="11230"/>
                  <a:pt x="15597" y="11230"/>
                  <a:pt x="15597" y="11230"/>
                </a:cubicBezTo>
                <a:cubicBezTo>
                  <a:pt x="15591" y="11241"/>
                  <a:pt x="15591" y="11241"/>
                  <a:pt x="15591" y="11251"/>
                </a:cubicBezTo>
                <a:cubicBezTo>
                  <a:pt x="15597" y="11251"/>
                  <a:pt x="15597" y="11251"/>
                  <a:pt x="15597" y="11251"/>
                </a:cubicBezTo>
                <a:cubicBezTo>
                  <a:pt x="15597" y="11251"/>
                  <a:pt x="15597" y="11262"/>
                  <a:pt x="15597" y="11262"/>
                </a:cubicBezTo>
                <a:cubicBezTo>
                  <a:pt x="15602" y="11251"/>
                  <a:pt x="15597" y="11251"/>
                  <a:pt x="15602" y="11251"/>
                </a:cubicBezTo>
                <a:cubicBezTo>
                  <a:pt x="15602" y="11241"/>
                  <a:pt x="15602" y="11251"/>
                  <a:pt x="15608" y="11251"/>
                </a:cubicBezTo>
                <a:cubicBezTo>
                  <a:pt x="15608" y="11251"/>
                  <a:pt x="15608" y="11251"/>
                  <a:pt x="15613" y="11251"/>
                </a:cubicBezTo>
                <a:cubicBezTo>
                  <a:pt x="15613" y="11251"/>
                  <a:pt x="15619" y="11251"/>
                  <a:pt x="15619" y="11241"/>
                </a:cubicBezTo>
                <a:cubicBezTo>
                  <a:pt x="15619" y="11241"/>
                  <a:pt x="15619" y="11241"/>
                  <a:pt x="15619" y="11230"/>
                </a:cubicBezTo>
                <a:cubicBezTo>
                  <a:pt x="15613" y="11219"/>
                  <a:pt x="15619" y="11219"/>
                  <a:pt x="15619" y="11230"/>
                </a:cubicBezTo>
                <a:cubicBezTo>
                  <a:pt x="15619" y="11230"/>
                  <a:pt x="15619" y="11230"/>
                  <a:pt x="15619" y="11241"/>
                </a:cubicBezTo>
                <a:cubicBezTo>
                  <a:pt x="15625" y="11241"/>
                  <a:pt x="15625" y="11241"/>
                  <a:pt x="15625" y="11241"/>
                </a:cubicBezTo>
                <a:cubicBezTo>
                  <a:pt x="15625" y="11241"/>
                  <a:pt x="15625" y="11241"/>
                  <a:pt x="15625" y="11241"/>
                </a:cubicBezTo>
                <a:cubicBezTo>
                  <a:pt x="15630" y="11251"/>
                  <a:pt x="15630" y="11230"/>
                  <a:pt x="15630" y="11230"/>
                </a:cubicBezTo>
                <a:cubicBezTo>
                  <a:pt x="15630" y="11219"/>
                  <a:pt x="15630" y="11219"/>
                  <a:pt x="15630" y="11219"/>
                </a:cubicBezTo>
                <a:cubicBezTo>
                  <a:pt x="15636" y="11219"/>
                  <a:pt x="15636" y="11241"/>
                  <a:pt x="15642" y="11230"/>
                </a:cubicBezTo>
                <a:cubicBezTo>
                  <a:pt x="15642" y="11230"/>
                  <a:pt x="15642" y="11219"/>
                  <a:pt x="15647" y="11219"/>
                </a:cubicBezTo>
                <a:cubicBezTo>
                  <a:pt x="15647" y="11208"/>
                  <a:pt x="15647" y="11241"/>
                  <a:pt x="15653" y="11230"/>
                </a:cubicBezTo>
                <a:cubicBezTo>
                  <a:pt x="15653" y="11219"/>
                  <a:pt x="15653" y="11219"/>
                  <a:pt x="15653" y="11219"/>
                </a:cubicBezTo>
                <a:cubicBezTo>
                  <a:pt x="15653" y="11208"/>
                  <a:pt x="15658" y="11219"/>
                  <a:pt x="15658" y="11219"/>
                </a:cubicBezTo>
                <a:cubicBezTo>
                  <a:pt x="15664" y="11219"/>
                  <a:pt x="15670" y="11219"/>
                  <a:pt x="15670" y="11208"/>
                </a:cubicBezTo>
                <a:cubicBezTo>
                  <a:pt x="15670" y="11198"/>
                  <a:pt x="15670" y="11187"/>
                  <a:pt x="15670" y="11187"/>
                </a:cubicBezTo>
                <a:cubicBezTo>
                  <a:pt x="15670" y="11187"/>
                  <a:pt x="15670" y="11208"/>
                  <a:pt x="15675" y="11198"/>
                </a:cubicBezTo>
                <a:cubicBezTo>
                  <a:pt x="15675" y="11198"/>
                  <a:pt x="15675" y="11187"/>
                  <a:pt x="15681" y="11187"/>
                </a:cubicBezTo>
                <a:cubicBezTo>
                  <a:pt x="15681" y="11187"/>
                  <a:pt x="15681" y="11198"/>
                  <a:pt x="15681" y="11198"/>
                </a:cubicBezTo>
                <a:cubicBezTo>
                  <a:pt x="15681" y="11198"/>
                  <a:pt x="15681" y="11198"/>
                  <a:pt x="15681" y="11198"/>
                </a:cubicBezTo>
                <a:cubicBezTo>
                  <a:pt x="15687" y="11198"/>
                  <a:pt x="15681" y="11208"/>
                  <a:pt x="15687" y="11219"/>
                </a:cubicBezTo>
                <a:cubicBezTo>
                  <a:pt x="15687" y="11219"/>
                  <a:pt x="15692" y="11219"/>
                  <a:pt x="15692" y="11219"/>
                </a:cubicBezTo>
                <a:cubicBezTo>
                  <a:pt x="15692" y="11219"/>
                  <a:pt x="15692" y="11208"/>
                  <a:pt x="15698" y="11208"/>
                </a:cubicBezTo>
                <a:cubicBezTo>
                  <a:pt x="15698" y="11198"/>
                  <a:pt x="15698" y="11198"/>
                  <a:pt x="15698" y="11187"/>
                </a:cubicBezTo>
                <a:cubicBezTo>
                  <a:pt x="15698" y="11187"/>
                  <a:pt x="15698" y="11176"/>
                  <a:pt x="15698" y="11176"/>
                </a:cubicBezTo>
                <a:cubicBezTo>
                  <a:pt x="15703" y="11165"/>
                  <a:pt x="15703" y="11176"/>
                  <a:pt x="15703" y="11176"/>
                </a:cubicBezTo>
                <a:cubicBezTo>
                  <a:pt x="15709" y="11176"/>
                  <a:pt x="15709" y="11176"/>
                  <a:pt x="15709" y="11176"/>
                </a:cubicBezTo>
                <a:cubicBezTo>
                  <a:pt x="15715" y="11176"/>
                  <a:pt x="15715" y="11165"/>
                  <a:pt x="15715" y="11165"/>
                </a:cubicBezTo>
                <a:cubicBezTo>
                  <a:pt x="15715" y="11155"/>
                  <a:pt x="15715" y="11144"/>
                  <a:pt x="15715" y="11133"/>
                </a:cubicBezTo>
                <a:cubicBezTo>
                  <a:pt x="15715" y="11133"/>
                  <a:pt x="15715" y="11133"/>
                  <a:pt x="15709" y="11133"/>
                </a:cubicBezTo>
                <a:cubicBezTo>
                  <a:pt x="15709" y="11122"/>
                  <a:pt x="15709" y="11122"/>
                  <a:pt x="15709" y="11122"/>
                </a:cubicBezTo>
                <a:cubicBezTo>
                  <a:pt x="15703" y="11112"/>
                  <a:pt x="15709" y="11112"/>
                  <a:pt x="15703" y="11112"/>
                </a:cubicBezTo>
                <a:cubicBezTo>
                  <a:pt x="15703" y="11101"/>
                  <a:pt x="15698" y="11101"/>
                  <a:pt x="15703" y="11101"/>
                </a:cubicBezTo>
                <a:cubicBezTo>
                  <a:pt x="15703" y="11101"/>
                  <a:pt x="15703" y="11090"/>
                  <a:pt x="15709" y="11090"/>
                </a:cubicBezTo>
                <a:cubicBezTo>
                  <a:pt x="15709" y="11090"/>
                  <a:pt x="15709" y="11090"/>
                  <a:pt x="15709" y="11079"/>
                </a:cubicBezTo>
                <a:cubicBezTo>
                  <a:pt x="15715" y="11069"/>
                  <a:pt x="15703" y="11069"/>
                  <a:pt x="15709" y="11069"/>
                </a:cubicBezTo>
                <a:cubicBezTo>
                  <a:pt x="15709" y="11058"/>
                  <a:pt x="15709" y="11058"/>
                  <a:pt x="15709" y="11058"/>
                </a:cubicBezTo>
                <a:cubicBezTo>
                  <a:pt x="15715" y="11047"/>
                  <a:pt x="15715" y="11047"/>
                  <a:pt x="15715" y="11047"/>
                </a:cubicBezTo>
                <a:cubicBezTo>
                  <a:pt x="15715" y="11036"/>
                  <a:pt x="15709" y="11026"/>
                  <a:pt x="15703" y="11026"/>
                </a:cubicBezTo>
                <a:cubicBezTo>
                  <a:pt x="15703" y="11026"/>
                  <a:pt x="15692" y="11015"/>
                  <a:pt x="15698" y="11015"/>
                </a:cubicBezTo>
                <a:cubicBezTo>
                  <a:pt x="15703" y="11015"/>
                  <a:pt x="15703" y="11015"/>
                  <a:pt x="15703" y="11015"/>
                </a:cubicBezTo>
                <a:cubicBezTo>
                  <a:pt x="15709" y="11015"/>
                  <a:pt x="15709" y="11015"/>
                  <a:pt x="15709" y="11004"/>
                </a:cubicBezTo>
                <a:cubicBezTo>
                  <a:pt x="15709" y="11004"/>
                  <a:pt x="15709" y="11004"/>
                  <a:pt x="15709" y="10993"/>
                </a:cubicBezTo>
                <a:cubicBezTo>
                  <a:pt x="15709" y="10993"/>
                  <a:pt x="15715" y="10993"/>
                  <a:pt x="15715" y="10993"/>
                </a:cubicBezTo>
                <a:cubicBezTo>
                  <a:pt x="15715" y="10993"/>
                  <a:pt x="15715" y="10993"/>
                  <a:pt x="15715" y="11004"/>
                </a:cubicBezTo>
                <a:cubicBezTo>
                  <a:pt x="15715" y="11004"/>
                  <a:pt x="15715" y="11004"/>
                  <a:pt x="15715" y="11004"/>
                </a:cubicBezTo>
                <a:cubicBezTo>
                  <a:pt x="15720" y="11004"/>
                  <a:pt x="15720" y="11004"/>
                  <a:pt x="15720" y="11004"/>
                </a:cubicBezTo>
                <a:cubicBezTo>
                  <a:pt x="15720" y="11015"/>
                  <a:pt x="15720" y="11004"/>
                  <a:pt x="15715" y="11015"/>
                </a:cubicBezTo>
                <a:cubicBezTo>
                  <a:pt x="15715" y="11015"/>
                  <a:pt x="15715" y="11015"/>
                  <a:pt x="15715" y="11015"/>
                </a:cubicBezTo>
                <a:cubicBezTo>
                  <a:pt x="15709" y="11026"/>
                  <a:pt x="15715" y="11026"/>
                  <a:pt x="15715" y="11036"/>
                </a:cubicBezTo>
                <a:cubicBezTo>
                  <a:pt x="15720" y="11047"/>
                  <a:pt x="15715" y="11058"/>
                  <a:pt x="15715" y="11058"/>
                </a:cubicBezTo>
                <a:cubicBezTo>
                  <a:pt x="15715" y="11069"/>
                  <a:pt x="15715" y="11069"/>
                  <a:pt x="15715" y="11079"/>
                </a:cubicBezTo>
                <a:cubicBezTo>
                  <a:pt x="15720" y="11079"/>
                  <a:pt x="15720" y="11079"/>
                  <a:pt x="15720" y="11079"/>
                </a:cubicBezTo>
                <a:cubicBezTo>
                  <a:pt x="15726" y="11090"/>
                  <a:pt x="15726" y="11090"/>
                  <a:pt x="15726" y="11090"/>
                </a:cubicBezTo>
                <a:cubicBezTo>
                  <a:pt x="15732" y="11090"/>
                  <a:pt x="15737" y="11090"/>
                  <a:pt x="15737" y="11090"/>
                </a:cubicBezTo>
                <a:cubicBezTo>
                  <a:pt x="15743" y="11090"/>
                  <a:pt x="15743" y="11090"/>
                  <a:pt x="15748" y="11090"/>
                </a:cubicBezTo>
                <a:cubicBezTo>
                  <a:pt x="15748" y="11101"/>
                  <a:pt x="15754" y="11101"/>
                  <a:pt x="15754" y="11112"/>
                </a:cubicBezTo>
                <a:cubicBezTo>
                  <a:pt x="15754" y="11112"/>
                  <a:pt x="15760" y="11112"/>
                  <a:pt x="15760" y="11112"/>
                </a:cubicBezTo>
                <a:cubicBezTo>
                  <a:pt x="15760" y="11112"/>
                  <a:pt x="15765" y="11122"/>
                  <a:pt x="15765" y="11122"/>
                </a:cubicBezTo>
                <a:cubicBezTo>
                  <a:pt x="15771" y="11112"/>
                  <a:pt x="15765" y="11101"/>
                  <a:pt x="15771" y="11090"/>
                </a:cubicBezTo>
                <a:cubicBezTo>
                  <a:pt x="15771" y="11090"/>
                  <a:pt x="15771" y="11090"/>
                  <a:pt x="15771" y="11090"/>
                </a:cubicBezTo>
                <a:cubicBezTo>
                  <a:pt x="15777" y="11101"/>
                  <a:pt x="15771" y="11101"/>
                  <a:pt x="15771" y="11101"/>
                </a:cubicBezTo>
                <a:cubicBezTo>
                  <a:pt x="15771" y="11112"/>
                  <a:pt x="15777" y="11112"/>
                  <a:pt x="15777" y="11122"/>
                </a:cubicBezTo>
                <a:cubicBezTo>
                  <a:pt x="15782" y="11122"/>
                  <a:pt x="15782" y="11133"/>
                  <a:pt x="15782" y="11133"/>
                </a:cubicBezTo>
                <a:cubicBezTo>
                  <a:pt x="15782" y="11144"/>
                  <a:pt x="15788" y="11144"/>
                  <a:pt x="15788" y="11155"/>
                </a:cubicBezTo>
                <a:cubicBezTo>
                  <a:pt x="15788" y="11155"/>
                  <a:pt x="15788" y="11165"/>
                  <a:pt x="15793" y="11176"/>
                </a:cubicBezTo>
                <a:cubicBezTo>
                  <a:pt x="15793" y="11176"/>
                  <a:pt x="15799" y="11187"/>
                  <a:pt x="15793" y="11208"/>
                </a:cubicBezTo>
                <a:cubicBezTo>
                  <a:pt x="15793" y="11208"/>
                  <a:pt x="15793" y="11219"/>
                  <a:pt x="15793" y="11219"/>
                </a:cubicBezTo>
                <a:cubicBezTo>
                  <a:pt x="15799" y="11219"/>
                  <a:pt x="15799" y="11219"/>
                  <a:pt x="15799" y="11219"/>
                </a:cubicBezTo>
                <a:cubicBezTo>
                  <a:pt x="15799" y="11219"/>
                  <a:pt x="15799" y="11230"/>
                  <a:pt x="15799" y="11230"/>
                </a:cubicBezTo>
                <a:cubicBezTo>
                  <a:pt x="15799" y="11230"/>
                  <a:pt x="15799" y="11241"/>
                  <a:pt x="15793" y="11241"/>
                </a:cubicBezTo>
                <a:cubicBezTo>
                  <a:pt x="15793" y="11251"/>
                  <a:pt x="15799" y="11262"/>
                  <a:pt x="15799" y="11262"/>
                </a:cubicBezTo>
                <a:cubicBezTo>
                  <a:pt x="15805" y="11273"/>
                  <a:pt x="15805" y="11273"/>
                  <a:pt x="15805" y="11273"/>
                </a:cubicBezTo>
                <a:cubicBezTo>
                  <a:pt x="15805" y="11284"/>
                  <a:pt x="15805" y="11284"/>
                  <a:pt x="15805" y="11294"/>
                </a:cubicBezTo>
                <a:cubicBezTo>
                  <a:pt x="15805" y="11294"/>
                  <a:pt x="15810" y="11294"/>
                  <a:pt x="15810" y="11305"/>
                </a:cubicBezTo>
                <a:cubicBezTo>
                  <a:pt x="15810" y="11305"/>
                  <a:pt x="15810" y="11316"/>
                  <a:pt x="15810" y="11327"/>
                </a:cubicBezTo>
                <a:cubicBezTo>
                  <a:pt x="15816" y="11327"/>
                  <a:pt x="15816" y="11337"/>
                  <a:pt x="15822" y="11348"/>
                </a:cubicBezTo>
                <a:cubicBezTo>
                  <a:pt x="15822" y="11348"/>
                  <a:pt x="15822" y="11359"/>
                  <a:pt x="15827" y="11359"/>
                </a:cubicBezTo>
                <a:cubicBezTo>
                  <a:pt x="15827" y="11359"/>
                  <a:pt x="15827" y="11359"/>
                  <a:pt x="15822" y="11348"/>
                </a:cubicBezTo>
                <a:cubicBezTo>
                  <a:pt x="15822" y="11348"/>
                  <a:pt x="15822" y="11348"/>
                  <a:pt x="15822" y="11337"/>
                </a:cubicBezTo>
                <a:cubicBezTo>
                  <a:pt x="15822" y="11337"/>
                  <a:pt x="15816" y="11327"/>
                  <a:pt x="15816" y="11316"/>
                </a:cubicBezTo>
                <a:cubicBezTo>
                  <a:pt x="15822" y="11316"/>
                  <a:pt x="15822" y="11327"/>
                  <a:pt x="15822" y="11327"/>
                </a:cubicBezTo>
                <a:cubicBezTo>
                  <a:pt x="15822" y="11327"/>
                  <a:pt x="15822" y="11327"/>
                  <a:pt x="15827" y="11337"/>
                </a:cubicBezTo>
                <a:cubicBezTo>
                  <a:pt x="15827" y="11337"/>
                  <a:pt x="15827" y="11337"/>
                  <a:pt x="15827" y="11348"/>
                </a:cubicBezTo>
                <a:cubicBezTo>
                  <a:pt x="15827" y="11348"/>
                  <a:pt x="15827" y="11348"/>
                  <a:pt x="15833" y="11359"/>
                </a:cubicBezTo>
                <a:cubicBezTo>
                  <a:pt x="15833" y="11359"/>
                  <a:pt x="15833" y="11359"/>
                  <a:pt x="15833" y="11370"/>
                </a:cubicBezTo>
                <a:cubicBezTo>
                  <a:pt x="15833" y="11370"/>
                  <a:pt x="15833" y="11370"/>
                  <a:pt x="15838" y="11380"/>
                </a:cubicBezTo>
                <a:cubicBezTo>
                  <a:pt x="15838" y="11380"/>
                  <a:pt x="15844" y="11391"/>
                  <a:pt x="15844" y="11391"/>
                </a:cubicBezTo>
                <a:cubicBezTo>
                  <a:pt x="15844" y="11402"/>
                  <a:pt x="15844" y="11413"/>
                  <a:pt x="15850" y="11413"/>
                </a:cubicBezTo>
                <a:cubicBezTo>
                  <a:pt x="15850" y="11413"/>
                  <a:pt x="15850" y="11402"/>
                  <a:pt x="15850" y="11391"/>
                </a:cubicBezTo>
                <a:cubicBezTo>
                  <a:pt x="15850" y="11391"/>
                  <a:pt x="15844" y="11391"/>
                  <a:pt x="15850" y="11380"/>
                </a:cubicBezTo>
                <a:cubicBezTo>
                  <a:pt x="15850" y="11380"/>
                  <a:pt x="15850" y="11391"/>
                  <a:pt x="15850" y="11391"/>
                </a:cubicBezTo>
                <a:cubicBezTo>
                  <a:pt x="15855" y="11402"/>
                  <a:pt x="15861" y="11402"/>
                  <a:pt x="15861" y="11413"/>
                </a:cubicBezTo>
                <a:cubicBezTo>
                  <a:pt x="15861" y="11413"/>
                  <a:pt x="15855" y="11434"/>
                  <a:pt x="15861" y="11434"/>
                </a:cubicBezTo>
                <a:cubicBezTo>
                  <a:pt x="15861" y="11434"/>
                  <a:pt x="15867" y="11423"/>
                  <a:pt x="15867" y="11423"/>
                </a:cubicBezTo>
                <a:cubicBezTo>
                  <a:pt x="15867" y="11413"/>
                  <a:pt x="15867" y="11413"/>
                  <a:pt x="15867" y="11413"/>
                </a:cubicBezTo>
                <a:cubicBezTo>
                  <a:pt x="15867" y="11413"/>
                  <a:pt x="15872" y="11402"/>
                  <a:pt x="15872" y="11402"/>
                </a:cubicBezTo>
                <a:cubicBezTo>
                  <a:pt x="15872" y="11402"/>
                  <a:pt x="15872" y="11413"/>
                  <a:pt x="15872" y="11423"/>
                </a:cubicBezTo>
                <a:cubicBezTo>
                  <a:pt x="15872" y="11423"/>
                  <a:pt x="15867" y="11423"/>
                  <a:pt x="15867" y="11423"/>
                </a:cubicBezTo>
                <a:cubicBezTo>
                  <a:pt x="15867" y="11434"/>
                  <a:pt x="15867" y="11434"/>
                  <a:pt x="15867" y="11445"/>
                </a:cubicBezTo>
                <a:cubicBezTo>
                  <a:pt x="15867" y="11445"/>
                  <a:pt x="15867" y="11445"/>
                  <a:pt x="15867" y="11456"/>
                </a:cubicBezTo>
                <a:cubicBezTo>
                  <a:pt x="15861" y="11456"/>
                  <a:pt x="15867" y="11456"/>
                  <a:pt x="15867" y="11466"/>
                </a:cubicBezTo>
                <a:cubicBezTo>
                  <a:pt x="15867" y="11466"/>
                  <a:pt x="15867" y="11477"/>
                  <a:pt x="15867" y="11477"/>
                </a:cubicBezTo>
                <a:cubicBezTo>
                  <a:pt x="15872" y="11477"/>
                  <a:pt x="15872" y="11477"/>
                  <a:pt x="15872" y="11477"/>
                </a:cubicBezTo>
                <a:cubicBezTo>
                  <a:pt x="15872" y="11466"/>
                  <a:pt x="15872" y="11456"/>
                  <a:pt x="15872" y="11456"/>
                </a:cubicBezTo>
                <a:cubicBezTo>
                  <a:pt x="15878" y="11466"/>
                  <a:pt x="15872" y="11477"/>
                  <a:pt x="15878" y="11477"/>
                </a:cubicBezTo>
                <a:cubicBezTo>
                  <a:pt x="15878" y="11466"/>
                  <a:pt x="15878" y="11456"/>
                  <a:pt x="15878" y="11456"/>
                </a:cubicBezTo>
                <a:cubicBezTo>
                  <a:pt x="15878" y="11445"/>
                  <a:pt x="15884" y="11456"/>
                  <a:pt x="15884" y="11456"/>
                </a:cubicBezTo>
                <a:cubicBezTo>
                  <a:pt x="15889" y="11456"/>
                  <a:pt x="15889" y="11456"/>
                  <a:pt x="15889" y="11456"/>
                </a:cubicBezTo>
                <a:cubicBezTo>
                  <a:pt x="15895" y="11456"/>
                  <a:pt x="15900" y="11456"/>
                  <a:pt x="15900" y="11456"/>
                </a:cubicBezTo>
                <a:cubicBezTo>
                  <a:pt x="15906" y="11456"/>
                  <a:pt x="15917" y="11456"/>
                  <a:pt x="15912" y="11466"/>
                </a:cubicBezTo>
                <a:cubicBezTo>
                  <a:pt x="15912" y="11466"/>
                  <a:pt x="15906" y="11477"/>
                  <a:pt x="15906" y="11477"/>
                </a:cubicBezTo>
                <a:cubicBezTo>
                  <a:pt x="15906" y="11488"/>
                  <a:pt x="15912" y="11488"/>
                  <a:pt x="15912" y="11488"/>
                </a:cubicBezTo>
                <a:cubicBezTo>
                  <a:pt x="15917" y="11488"/>
                  <a:pt x="15917" y="11509"/>
                  <a:pt x="15917" y="11509"/>
                </a:cubicBezTo>
                <a:cubicBezTo>
                  <a:pt x="15923" y="11520"/>
                  <a:pt x="15923" y="11520"/>
                  <a:pt x="15929" y="11531"/>
                </a:cubicBezTo>
                <a:cubicBezTo>
                  <a:pt x="15929" y="11531"/>
                  <a:pt x="15929" y="11541"/>
                  <a:pt x="15923" y="11541"/>
                </a:cubicBezTo>
                <a:cubicBezTo>
                  <a:pt x="15923" y="11552"/>
                  <a:pt x="15923" y="11552"/>
                  <a:pt x="15917" y="11541"/>
                </a:cubicBezTo>
                <a:cubicBezTo>
                  <a:pt x="15917" y="11541"/>
                  <a:pt x="15917" y="11541"/>
                  <a:pt x="15912" y="11541"/>
                </a:cubicBezTo>
                <a:cubicBezTo>
                  <a:pt x="15912" y="11541"/>
                  <a:pt x="15912" y="11531"/>
                  <a:pt x="15906" y="11531"/>
                </a:cubicBezTo>
                <a:cubicBezTo>
                  <a:pt x="15906" y="11520"/>
                  <a:pt x="15900" y="11520"/>
                  <a:pt x="15900" y="11531"/>
                </a:cubicBezTo>
                <a:cubicBezTo>
                  <a:pt x="15906" y="11541"/>
                  <a:pt x="15906" y="11541"/>
                  <a:pt x="15906" y="11541"/>
                </a:cubicBezTo>
                <a:cubicBezTo>
                  <a:pt x="15906" y="11552"/>
                  <a:pt x="15906" y="11552"/>
                  <a:pt x="15906" y="11552"/>
                </a:cubicBezTo>
                <a:cubicBezTo>
                  <a:pt x="15906" y="11563"/>
                  <a:pt x="15912" y="11563"/>
                  <a:pt x="15912" y="11563"/>
                </a:cubicBezTo>
                <a:cubicBezTo>
                  <a:pt x="15912" y="11563"/>
                  <a:pt x="15912" y="11574"/>
                  <a:pt x="15917" y="11574"/>
                </a:cubicBezTo>
                <a:cubicBezTo>
                  <a:pt x="15917" y="11584"/>
                  <a:pt x="15917" y="11584"/>
                  <a:pt x="15923" y="11595"/>
                </a:cubicBezTo>
                <a:cubicBezTo>
                  <a:pt x="15923" y="11595"/>
                  <a:pt x="15929" y="11606"/>
                  <a:pt x="15929" y="11595"/>
                </a:cubicBezTo>
                <a:cubicBezTo>
                  <a:pt x="15929" y="11595"/>
                  <a:pt x="15929" y="11584"/>
                  <a:pt x="15929" y="11584"/>
                </a:cubicBezTo>
                <a:cubicBezTo>
                  <a:pt x="15929" y="11584"/>
                  <a:pt x="15929" y="11574"/>
                  <a:pt x="15929" y="11574"/>
                </a:cubicBezTo>
                <a:cubicBezTo>
                  <a:pt x="15929" y="11574"/>
                  <a:pt x="15929" y="11563"/>
                  <a:pt x="15929" y="11563"/>
                </a:cubicBezTo>
                <a:cubicBezTo>
                  <a:pt x="15929" y="11552"/>
                  <a:pt x="15929" y="11552"/>
                  <a:pt x="15929" y="11552"/>
                </a:cubicBezTo>
                <a:cubicBezTo>
                  <a:pt x="15934" y="11552"/>
                  <a:pt x="15934" y="11541"/>
                  <a:pt x="15934" y="11541"/>
                </a:cubicBezTo>
                <a:cubicBezTo>
                  <a:pt x="15940" y="11552"/>
                  <a:pt x="15934" y="11563"/>
                  <a:pt x="15934" y="11563"/>
                </a:cubicBezTo>
                <a:cubicBezTo>
                  <a:pt x="15934" y="11574"/>
                  <a:pt x="15934" y="11584"/>
                  <a:pt x="15934" y="11584"/>
                </a:cubicBezTo>
                <a:cubicBezTo>
                  <a:pt x="15934" y="11595"/>
                  <a:pt x="15934" y="11606"/>
                  <a:pt x="15940" y="11606"/>
                </a:cubicBezTo>
                <a:cubicBezTo>
                  <a:pt x="15945" y="11617"/>
                  <a:pt x="15945" y="11617"/>
                  <a:pt x="15945" y="11627"/>
                </a:cubicBezTo>
                <a:cubicBezTo>
                  <a:pt x="15945" y="11627"/>
                  <a:pt x="15951" y="11638"/>
                  <a:pt x="15951" y="11649"/>
                </a:cubicBezTo>
                <a:cubicBezTo>
                  <a:pt x="15951" y="11649"/>
                  <a:pt x="15951" y="11649"/>
                  <a:pt x="15951" y="11660"/>
                </a:cubicBezTo>
                <a:cubicBezTo>
                  <a:pt x="15957" y="11660"/>
                  <a:pt x="15957" y="11660"/>
                  <a:pt x="15957" y="11670"/>
                </a:cubicBezTo>
                <a:cubicBezTo>
                  <a:pt x="15962" y="11681"/>
                  <a:pt x="15962" y="11703"/>
                  <a:pt x="15962" y="11724"/>
                </a:cubicBezTo>
                <a:cubicBezTo>
                  <a:pt x="15968" y="11746"/>
                  <a:pt x="15974" y="11767"/>
                  <a:pt x="15968" y="11789"/>
                </a:cubicBezTo>
                <a:cubicBezTo>
                  <a:pt x="15962" y="11799"/>
                  <a:pt x="15962" y="11810"/>
                  <a:pt x="15962" y="11821"/>
                </a:cubicBezTo>
                <a:cubicBezTo>
                  <a:pt x="15957" y="11832"/>
                  <a:pt x="15957" y="11853"/>
                  <a:pt x="15957" y="11875"/>
                </a:cubicBezTo>
                <a:cubicBezTo>
                  <a:pt x="15957" y="11885"/>
                  <a:pt x="15957" y="11896"/>
                  <a:pt x="15951" y="11896"/>
                </a:cubicBezTo>
                <a:cubicBezTo>
                  <a:pt x="15951" y="11907"/>
                  <a:pt x="15951" y="11918"/>
                  <a:pt x="15951" y="11928"/>
                </a:cubicBezTo>
                <a:cubicBezTo>
                  <a:pt x="15951" y="11939"/>
                  <a:pt x="15951" y="11950"/>
                  <a:pt x="15951" y="11961"/>
                </a:cubicBezTo>
                <a:cubicBezTo>
                  <a:pt x="15951" y="11961"/>
                  <a:pt x="15951" y="11971"/>
                  <a:pt x="15951" y="11971"/>
                </a:cubicBezTo>
                <a:cubicBezTo>
                  <a:pt x="15951" y="11971"/>
                  <a:pt x="15957" y="11961"/>
                  <a:pt x="15957" y="11961"/>
                </a:cubicBezTo>
                <a:cubicBezTo>
                  <a:pt x="15957" y="11950"/>
                  <a:pt x="15962" y="11950"/>
                  <a:pt x="15962" y="11939"/>
                </a:cubicBezTo>
                <a:cubicBezTo>
                  <a:pt x="15968" y="11939"/>
                  <a:pt x="15968" y="11928"/>
                  <a:pt x="15974" y="11928"/>
                </a:cubicBezTo>
                <a:cubicBezTo>
                  <a:pt x="15974" y="11918"/>
                  <a:pt x="15974" y="11928"/>
                  <a:pt x="15974" y="11928"/>
                </a:cubicBezTo>
                <a:cubicBezTo>
                  <a:pt x="15974" y="11939"/>
                  <a:pt x="15974" y="11939"/>
                  <a:pt x="15974" y="11939"/>
                </a:cubicBezTo>
                <a:cubicBezTo>
                  <a:pt x="15968" y="11950"/>
                  <a:pt x="15974" y="11950"/>
                  <a:pt x="15974" y="11950"/>
                </a:cubicBezTo>
                <a:cubicBezTo>
                  <a:pt x="15974" y="11961"/>
                  <a:pt x="15968" y="11961"/>
                  <a:pt x="15968" y="11961"/>
                </a:cubicBezTo>
                <a:cubicBezTo>
                  <a:pt x="15968" y="11971"/>
                  <a:pt x="15974" y="11971"/>
                  <a:pt x="15974" y="11971"/>
                </a:cubicBezTo>
                <a:cubicBezTo>
                  <a:pt x="15974" y="11961"/>
                  <a:pt x="15974" y="11961"/>
                  <a:pt x="15974" y="11961"/>
                </a:cubicBezTo>
                <a:cubicBezTo>
                  <a:pt x="15979" y="11950"/>
                  <a:pt x="15979" y="11950"/>
                  <a:pt x="15979" y="11950"/>
                </a:cubicBezTo>
                <a:cubicBezTo>
                  <a:pt x="15985" y="11950"/>
                  <a:pt x="15979" y="11961"/>
                  <a:pt x="15979" y="11961"/>
                </a:cubicBezTo>
                <a:cubicBezTo>
                  <a:pt x="15979" y="11961"/>
                  <a:pt x="15979" y="11971"/>
                  <a:pt x="15979" y="11971"/>
                </a:cubicBezTo>
                <a:cubicBezTo>
                  <a:pt x="15979" y="11982"/>
                  <a:pt x="15985" y="11982"/>
                  <a:pt x="15985" y="11971"/>
                </a:cubicBezTo>
                <a:cubicBezTo>
                  <a:pt x="15985" y="11971"/>
                  <a:pt x="15985" y="11950"/>
                  <a:pt x="15990" y="11961"/>
                </a:cubicBezTo>
                <a:cubicBezTo>
                  <a:pt x="15990" y="11961"/>
                  <a:pt x="15990" y="11961"/>
                  <a:pt x="15990" y="11971"/>
                </a:cubicBezTo>
                <a:cubicBezTo>
                  <a:pt x="15990" y="11971"/>
                  <a:pt x="15990" y="11971"/>
                  <a:pt x="15996" y="11982"/>
                </a:cubicBezTo>
                <a:cubicBezTo>
                  <a:pt x="15996" y="11982"/>
                  <a:pt x="15996" y="11993"/>
                  <a:pt x="15996" y="11993"/>
                </a:cubicBezTo>
                <a:cubicBezTo>
                  <a:pt x="15996" y="11993"/>
                  <a:pt x="16002" y="11993"/>
                  <a:pt x="16002" y="11982"/>
                </a:cubicBezTo>
                <a:cubicBezTo>
                  <a:pt x="16002" y="11982"/>
                  <a:pt x="16002" y="11971"/>
                  <a:pt x="16002" y="11971"/>
                </a:cubicBezTo>
                <a:cubicBezTo>
                  <a:pt x="16002" y="11971"/>
                  <a:pt x="16002" y="11971"/>
                  <a:pt x="16002" y="11961"/>
                </a:cubicBezTo>
                <a:cubicBezTo>
                  <a:pt x="16002" y="11961"/>
                  <a:pt x="16002" y="11950"/>
                  <a:pt x="16007" y="11950"/>
                </a:cubicBezTo>
                <a:cubicBezTo>
                  <a:pt x="16007" y="11950"/>
                  <a:pt x="16007" y="11961"/>
                  <a:pt x="16007" y="11961"/>
                </a:cubicBezTo>
                <a:cubicBezTo>
                  <a:pt x="16007" y="11971"/>
                  <a:pt x="16002" y="11982"/>
                  <a:pt x="16007" y="11982"/>
                </a:cubicBezTo>
                <a:cubicBezTo>
                  <a:pt x="16007" y="11982"/>
                  <a:pt x="16007" y="11993"/>
                  <a:pt x="16007" y="11993"/>
                </a:cubicBezTo>
                <a:cubicBezTo>
                  <a:pt x="16007" y="11993"/>
                  <a:pt x="16007" y="11982"/>
                  <a:pt x="16013" y="11982"/>
                </a:cubicBezTo>
                <a:cubicBezTo>
                  <a:pt x="16013" y="11982"/>
                  <a:pt x="16013" y="11982"/>
                  <a:pt x="16013" y="11982"/>
                </a:cubicBezTo>
                <a:cubicBezTo>
                  <a:pt x="16013" y="11971"/>
                  <a:pt x="16013" y="11971"/>
                  <a:pt x="16019" y="11971"/>
                </a:cubicBezTo>
                <a:cubicBezTo>
                  <a:pt x="16019" y="11971"/>
                  <a:pt x="16019" y="11982"/>
                  <a:pt x="16019" y="11993"/>
                </a:cubicBezTo>
                <a:cubicBezTo>
                  <a:pt x="16013" y="11993"/>
                  <a:pt x="16019" y="12004"/>
                  <a:pt x="16019" y="12004"/>
                </a:cubicBezTo>
                <a:cubicBezTo>
                  <a:pt x="16024" y="12004"/>
                  <a:pt x="16024" y="11993"/>
                  <a:pt x="16024" y="11993"/>
                </a:cubicBezTo>
                <a:cubicBezTo>
                  <a:pt x="16030" y="11993"/>
                  <a:pt x="16030" y="11993"/>
                  <a:pt x="16030" y="11982"/>
                </a:cubicBezTo>
                <a:cubicBezTo>
                  <a:pt x="16035" y="11982"/>
                  <a:pt x="16035" y="11982"/>
                  <a:pt x="16035" y="11971"/>
                </a:cubicBezTo>
                <a:cubicBezTo>
                  <a:pt x="16035" y="11961"/>
                  <a:pt x="16041" y="11961"/>
                  <a:pt x="16041" y="11950"/>
                </a:cubicBezTo>
                <a:cubicBezTo>
                  <a:pt x="16041" y="11939"/>
                  <a:pt x="16041" y="11928"/>
                  <a:pt x="16047" y="11928"/>
                </a:cubicBezTo>
                <a:cubicBezTo>
                  <a:pt x="16052" y="11928"/>
                  <a:pt x="16052" y="11939"/>
                  <a:pt x="16058" y="11939"/>
                </a:cubicBezTo>
                <a:cubicBezTo>
                  <a:pt x="16058" y="11939"/>
                  <a:pt x="16058" y="11928"/>
                  <a:pt x="16064" y="11928"/>
                </a:cubicBezTo>
                <a:cubicBezTo>
                  <a:pt x="16064" y="11928"/>
                  <a:pt x="16064" y="11918"/>
                  <a:pt x="16064" y="11918"/>
                </a:cubicBezTo>
                <a:cubicBezTo>
                  <a:pt x="16064" y="11918"/>
                  <a:pt x="16058" y="11918"/>
                  <a:pt x="16064" y="11907"/>
                </a:cubicBezTo>
                <a:cubicBezTo>
                  <a:pt x="16064" y="11907"/>
                  <a:pt x="16069" y="11907"/>
                  <a:pt x="16069" y="11907"/>
                </a:cubicBezTo>
                <a:cubicBezTo>
                  <a:pt x="16075" y="11918"/>
                  <a:pt x="16075" y="11907"/>
                  <a:pt x="16075" y="11907"/>
                </a:cubicBezTo>
                <a:cubicBezTo>
                  <a:pt x="16080" y="11907"/>
                  <a:pt x="16080" y="11907"/>
                  <a:pt x="16080" y="11907"/>
                </a:cubicBezTo>
                <a:cubicBezTo>
                  <a:pt x="16086" y="11907"/>
                  <a:pt x="16080" y="11907"/>
                  <a:pt x="16080" y="11896"/>
                </a:cubicBezTo>
                <a:cubicBezTo>
                  <a:pt x="16080" y="11896"/>
                  <a:pt x="16080" y="11896"/>
                  <a:pt x="16080" y="11885"/>
                </a:cubicBezTo>
                <a:cubicBezTo>
                  <a:pt x="16080" y="11885"/>
                  <a:pt x="16075" y="11875"/>
                  <a:pt x="16080" y="11875"/>
                </a:cubicBezTo>
                <a:cubicBezTo>
                  <a:pt x="16080" y="11875"/>
                  <a:pt x="16080" y="11885"/>
                  <a:pt x="16080" y="11885"/>
                </a:cubicBezTo>
                <a:cubicBezTo>
                  <a:pt x="16080" y="11885"/>
                  <a:pt x="16080" y="11896"/>
                  <a:pt x="16086" y="11896"/>
                </a:cubicBezTo>
                <a:cubicBezTo>
                  <a:pt x="16086" y="11907"/>
                  <a:pt x="16092" y="11896"/>
                  <a:pt x="16097" y="11896"/>
                </a:cubicBezTo>
                <a:cubicBezTo>
                  <a:pt x="16103" y="11896"/>
                  <a:pt x="16103" y="11885"/>
                  <a:pt x="16103" y="11875"/>
                </a:cubicBezTo>
                <a:cubicBezTo>
                  <a:pt x="16109" y="11875"/>
                  <a:pt x="16114" y="11875"/>
                  <a:pt x="16114" y="11864"/>
                </a:cubicBezTo>
                <a:cubicBezTo>
                  <a:pt x="16114" y="11853"/>
                  <a:pt x="16114" y="11842"/>
                  <a:pt x="16114" y="11832"/>
                </a:cubicBezTo>
                <a:cubicBezTo>
                  <a:pt x="16114" y="11832"/>
                  <a:pt x="16120" y="11832"/>
                  <a:pt x="16120" y="11821"/>
                </a:cubicBezTo>
                <a:cubicBezTo>
                  <a:pt x="16120" y="11821"/>
                  <a:pt x="16120" y="11810"/>
                  <a:pt x="16120" y="11810"/>
                </a:cubicBezTo>
                <a:cubicBezTo>
                  <a:pt x="16120" y="11799"/>
                  <a:pt x="16120" y="11789"/>
                  <a:pt x="16120" y="11789"/>
                </a:cubicBezTo>
                <a:cubicBezTo>
                  <a:pt x="16125" y="11789"/>
                  <a:pt x="16125" y="11789"/>
                  <a:pt x="16125" y="11799"/>
                </a:cubicBezTo>
                <a:cubicBezTo>
                  <a:pt x="16125" y="11799"/>
                  <a:pt x="16125" y="11799"/>
                  <a:pt x="16125" y="11810"/>
                </a:cubicBezTo>
                <a:cubicBezTo>
                  <a:pt x="16131" y="11810"/>
                  <a:pt x="16131" y="11810"/>
                  <a:pt x="16137" y="11821"/>
                </a:cubicBezTo>
                <a:cubicBezTo>
                  <a:pt x="16137" y="11832"/>
                  <a:pt x="16137" y="11842"/>
                  <a:pt x="16137" y="11853"/>
                </a:cubicBezTo>
                <a:cubicBezTo>
                  <a:pt x="16142" y="11853"/>
                  <a:pt x="16142" y="11864"/>
                  <a:pt x="16142" y="11875"/>
                </a:cubicBezTo>
                <a:cubicBezTo>
                  <a:pt x="16142" y="11885"/>
                  <a:pt x="16148" y="11896"/>
                  <a:pt x="16148" y="11896"/>
                </a:cubicBezTo>
                <a:cubicBezTo>
                  <a:pt x="16154" y="11896"/>
                  <a:pt x="16154" y="11896"/>
                  <a:pt x="16154" y="11896"/>
                </a:cubicBezTo>
                <a:cubicBezTo>
                  <a:pt x="16159" y="11885"/>
                  <a:pt x="16159" y="11896"/>
                  <a:pt x="16165" y="11896"/>
                </a:cubicBezTo>
                <a:cubicBezTo>
                  <a:pt x="16165" y="11896"/>
                  <a:pt x="16165" y="11885"/>
                  <a:pt x="16165" y="11896"/>
                </a:cubicBezTo>
                <a:cubicBezTo>
                  <a:pt x="16170" y="11896"/>
                  <a:pt x="16165" y="11907"/>
                  <a:pt x="16165" y="11907"/>
                </a:cubicBezTo>
                <a:cubicBezTo>
                  <a:pt x="16165" y="11907"/>
                  <a:pt x="16165" y="11918"/>
                  <a:pt x="16165" y="11918"/>
                </a:cubicBezTo>
                <a:cubicBezTo>
                  <a:pt x="16165" y="11928"/>
                  <a:pt x="16165" y="11939"/>
                  <a:pt x="16165" y="11939"/>
                </a:cubicBezTo>
                <a:cubicBezTo>
                  <a:pt x="16165" y="11950"/>
                  <a:pt x="16165" y="11961"/>
                  <a:pt x="16165" y="11971"/>
                </a:cubicBezTo>
                <a:cubicBezTo>
                  <a:pt x="16165" y="11982"/>
                  <a:pt x="16170" y="11982"/>
                  <a:pt x="16170" y="11993"/>
                </a:cubicBezTo>
                <a:cubicBezTo>
                  <a:pt x="16170" y="11993"/>
                  <a:pt x="16170" y="12004"/>
                  <a:pt x="16170" y="12014"/>
                </a:cubicBezTo>
                <a:cubicBezTo>
                  <a:pt x="16170" y="12014"/>
                  <a:pt x="16170" y="12014"/>
                  <a:pt x="16170" y="12025"/>
                </a:cubicBezTo>
                <a:cubicBezTo>
                  <a:pt x="16170" y="12036"/>
                  <a:pt x="16170" y="12047"/>
                  <a:pt x="16176" y="12047"/>
                </a:cubicBezTo>
                <a:cubicBezTo>
                  <a:pt x="16176" y="12068"/>
                  <a:pt x="16170" y="12090"/>
                  <a:pt x="16176" y="12100"/>
                </a:cubicBezTo>
                <a:cubicBezTo>
                  <a:pt x="16182" y="12111"/>
                  <a:pt x="16182" y="12111"/>
                  <a:pt x="16187" y="12122"/>
                </a:cubicBezTo>
                <a:cubicBezTo>
                  <a:pt x="16187" y="12122"/>
                  <a:pt x="16187" y="12133"/>
                  <a:pt x="16187" y="12133"/>
                </a:cubicBezTo>
                <a:cubicBezTo>
                  <a:pt x="16193" y="12154"/>
                  <a:pt x="16187" y="12176"/>
                  <a:pt x="16193" y="12197"/>
                </a:cubicBezTo>
                <a:cubicBezTo>
                  <a:pt x="16193" y="12208"/>
                  <a:pt x="16193" y="12219"/>
                  <a:pt x="16193" y="12219"/>
                </a:cubicBezTo>
                <a:cubicBezTo>
                  <a:pt x="16193" y="12229"/>
                  <a:pt x="16193" y="12229"/>
                  <a:pt x="16193" y="12240"/>
                </a:cubicBezTo>
                <a:cubicBezTo>
                  <a:pt x="16193" y="12240"/>
                  <a:pt x="16199" y="12240"/>
                  <a:pt x="16199" y="12240"/>
                </a:cubicBezTo>
                <a:cubicBezTo>
                  <a:pt x="16199" y="12251"/>
                  <a:pt x="16199" y="12261"/>
                  <a:pt x="16199" y="12261"/>
                </a:cubicBezTo>
                <a:cubicBezTo>
                  <a:pt x="16204" y="12261"/>
                  <a:pt x="16199" y="12251"/>
                  <a:pt x="16199" y="12240"/>
                </a:cubicBezTo>
                <a:cubicBezTo>
                  <a:pt x="16199" y="12229"/>
                  <a:pt x="16199" y="12219"/>
                  <a:pt x="16199" y="12219"/>
                </a:cubicBezTo>
                <a:cubicBezTo>
                  <a:pt x="16204" y="12197"/>
                  <a:pt x="16204" y="12219"/>
                  <a:pt x="16204" y="12229"/>
                </a:cubicBezTo>
                <a:cubicBezTo>
                  <a:pt x="16204" y="12229"/>
                  <a:pt x="16204" y="12229"/>
                  <a:pt x="16210" y="12240"/>
                </a:cubicBezTo>
                <a:cubicBezTo>
                  <a:pt x="16210" y="12240"/>
                  <a:pt x="16210" y="12240"/>
                  <a:pt x="16210" y="12251"/>
                </a:cubicBezTo>
                <a:cubicBezTo>
                  <a:pt x="16215" y="12251"/>
                  <a:pt x="16215" y="12261"/>
                  <a:pt x="16215" y="12272"/>
                </a:cubicBezTo>
                <a:cubicBezTo>
                  <a:pt x="16215" y="12283"/>
                  <a:pt x="16221" y="12294"/>
                  <a:pt x="16221" y="12304"/>
                </a:cubicBezTo>
                <a:cubicBezTo>
                  <a:pt x="16221" y="12315"/>
                  <a:pt x="16227" y="12315"/>
                  <a:pt x="16227" y="12326"/>
                </a:cubicBezTo>
                <a:cubicBezTo>
                  <a:pt x="16227" y="12337"/>
                  <a:pt x="16232" y="12347"/>
                  <a:pt x="16232" y="12347"/>
                </a:cubicBezTo>
                <a:cubicBezTo>
                  <a:pt x="16232" y="12358"/>
                  <a:pt x="16232" y="12369"/>
                  <a:pt x="16232" y="12390"/>
                </a:cubicBezTo>
                <a:cubicBezTo>
                  <a:pt x="16232" y="12390"/>
                  <a:pt x="16227" y="12401"/>
                  <a:pt x="16227" y="12401"/>
                </a:cubicBezTo>
                <a:cubicBezTo>
                  <a:pt x="16227" y="12412"/>
                  <a:pt x="16227" y="12412"/>
                  <a:pt x="16227" y="12423"/>
                </a:cubicBezTo>
                <a:cubicBezTo>
                  <a:pt x="16221" y="12423"/>
                  <a:pt x="16221" y="12433"/>
                  <a:pt x="16227" y="12433"/>
                </a:cubicBezTo>
                <a:cubicBezTo>
                  <a:pt x="16232" y="12433"/>
                  <a:pt x="16238" y="12433"/>
                  <a:pt x="16232" y="12444"/>
                </a:cubicBezTo>
                <a:cubicBezTo>
                  <a:pt x="16227" y="12444"/>
                  <a:pt x="16232" y="12466"/>
                  <a:pt x="16227" y="12466"/>
                </a:cubicBezTo>
                <a:cubicBezTo>
                  <a:pt x="16227" y="12455"/>
                  <a:pt x="16221" y="12444"/>
                  <a:pt x="16215" y="12455"/>
                </a:cubicBezTo>
                <a:cubicBezTo>
                  <a:pt x="16215" y="12466"/>
                  <a:pt x="16221" y="12466"/>
                  <a:pt x="16227" y="12476"/>
                </a:cubicBezTo>
                <a:cubicBezTo>
                  <a:pt x="16232" y="12476"/>
                  <a:pt x="16227" y="12487"/>
                  <a:pt x="16227" y="12498"/>
                </a:cubicBezTo>
                <a:cubicBezTo>
                  <a:pt x="16227" y="12509"/>
                  <a:pt x="16232" y="12498"/>
                  <a:pt x="16238" y="12498"/>
                </a:cubicBezTo>
                <a:cubicBezTo>
                  <a:pt x="16238" y="12487"/>
                  <a:pt x="16238" y="12487"/>
                  <a:pt x="16238" y="12487"/>
                </a:cubicBezTo>
                <a:cubicBezTo>
                  <a:pt x="16244" y="12476"/>
                  <a:pt x="16244" y="12487"/>
                  <a:pt x="16244" y="12487"/>
                </a:cubicBezTo>
                <a:cubicBezTo>
                  <a:pt x="16244" y="12498"/>
                  <a:pt x="16238" y="12498"/>
                  <a:pt x="16238" y="12498"/>
                </a:cubicBezTo>
                <a:cubicBezTo>
                  <a:pt x="16238" y="12498"/>
                  <a:pt x="16238" y="12498"/>
                  <a:pt x="16232" y="12509"/>
                </a:cubicBezTo>
                <a:cubicBezTo>
                  <a:pt x="16232" y="12509"/>
                  <a:pt x="16238" y="12519"/>
                  <a:pt x="16238" y="12530"/>
                </a:cubicBezTo>
                <a:cubicBezTo>
                  <a:pt x="16238" y="12541"/>
                  <a:pt x="16238" y="12552"/>
                  <a:pt x="16238" y="12562"/>
                </a:cubicBezTo>
                <a:cubicBezTo>
                  <a:pt x="16238" y="12573"/>
                  <a:pt x="16232" y="12573"/>
                  <a:pt x="16232" y="12584"/>
                </a:cubicBezTo>
                <a:cubicBezTo>
                  <a:pt x="16232" y="12595"/>
                  <a:pt x="16227" y="12605"/>
                  <a:pt x="16227" y="12605"/>
                </a:cubicBezTo>
                <a:cubicBezTo>
                  <a:pt x="16221" y="12616"/>
                  <a:pt x="16221" y="12616"/>
                  <a:pt x="16215" y="12627"/>
                </a:cubicBezTo>
                <a:cubicBezTo>
                  <a:pt x="16215" y="12638"/>
                  <a:pt x="16221" y="12638"/>
                  <a:pt x="16221" y="12648"/>
                </a:cubicBezTo>
                <a:cubicBezTo>
                  <a:pt x="16227" y="12659"/>
                  <a:pt x="16227" y="12670"/>
                  <a:pt x="16221" y="12681"/>
                </a:cubicBezTo>
                <a:cubicBezTo>
                  <a:pt x="16221" y="12691"/>
                  <a:pt x="16221" y="12702"/>
                  <a:pt x="16221" y="12702"/>
                </a:cubicBezTo>
                <a:cubicBezTo>
                  <a:pt x="16221" y="12713"/>
                  <a:pt x="16227" y="12702"/>
                  <a:pt x="16227" y="12691"/>
                </a:cubicBezTo>
                <a:cubicBezTo>
                  <a:pt x="16232" y="12691"/>
                  <a:pt x="16227" y="12713"/>
                  <a:pt x="16227" y="12713"/>
                </a:cubicBezTo>
                <a:cubicBezTo>
                  <a:pt x="16227" y="12724"/>
                  <a:pt x="16227" y="12734"/>
                  <a:pt x="16221" y="12745"/>
                </a:cubicBezTo>
                <a:cubicBezTo>
                  <a:pt x="16221" y="12756"/>
                  <a:pt x="16215" y="12756"/>
                  <a:pt x="16215" y="12767"/>
                </a:cubicBezTo>
                <a:cubicBezTo>
                  <a:pt x="16215" y="12777"/>
                  <a:pt x="16215" y="12788"/>
                  <a:pt x="16210" y="12799"/>
                </a:cubicBezTo>
                <a:cubicBezTo>
                  <a:pt x="16210" y="12799"/>
                  <a:pt x="16204" y="12810"/>
                  <a:pt x="16204" y="12810"/>
                </a:cubicBezTo>
                <a:cubicBezTo>
                  <a:pt x="16204" y="12820"/>
                  <a:pt x="16210" y="12820"/>
                  <a:pt x="16210" y="12820"/>
                </a:cubicBezTo>
                <a:cubicBezTo>
                  <a:pt x="16210" y="12820"/>
                  <a:pt x="16210" y="12831"/>
                  <a:pt x="16210" y="12831"/>
                </a:cubicBezTo>
                <a:cubicBezTo>
                  <a:pt x="16210" y="12831"/>
                  <a:pt x="16210" y="12842"/>
                  <a:pt x="16210" y="12842"/>
                </a:cubicBezTo>
                <a:cubicBezTo>
                  <a:pt x="16204" y="12842"/>
                  <a:pt x="16204" y="12842"/>
                  <a:pt x="16204" y="12853"/>
                </a:cubicBezTo>
                <a:cubicBezTo>
                  <a:pt x="16204" y="12853"/>
                  <a:pt x="16204" y="12853"/>
                  <a:pt x="16204" y="12863"/>
                </a:cubicBezTo>
                <a:cubicBezTo>
                  <a:pt x="16204" y="12863"/>
                  <a:pt x="16204" y="12874"/>
                  <a:pt x="16204" y="12885"/>
                </a:cubicBezTo>
                <a:cubicBezTo>
                  <a:pt x="16204" y="12896"/>
                  <a:pt x="16204" y="12896"/>
                  <a:pt x="16204" y="12906"/>
                </a:cubicBezTo>
                <a:cubicBezTo>
                  <a:pt x="16204" y="12906"/>
                  <a:pt x="16204" y="12906"/>
                  <a:pt x="16204" y="12917"/>
                </a:cubicBezTo>
                <a:cubicBezTo>
                  <a:pt x="16210" y="12917"/>
                  <a:pt x="16204" y="12928"/>
                  <a:pt x="16204" y="12928"/>
                </a:cubicBezTo>
                <a:cubicBezTo>
                  <a:pt x="16210" y="12928"/>
                  <a:pt x="16210" y="12928"/>
                  <a:pt x="16210" y="12928"/>
                </a:cubicBezTo>
                <a:cubicBezTo>
                  <a:pt x="16210" y="12928"/>
                  <a:pt x="16215" y="12939"/>
                  <a:pt x="16210" y="12939"/>
                </a:cubicBezTo>
                <a:cubicBezTo>
                  <a:pt x="16210" y="12939"/>
                  <a:pt x="16210" y="12939"/>
                  <a:pt x="16204" y="12949"/>
                </a:cubicBezTo>
                <a:cubicBezTo>
                  <a:pt x="16204" y="12949"/>
                  <a:pt x="16204" y="12960"/>
                  <a:pt x="16204" y="12960"/>
                </a:cubicBezTo>
                <a:cubicBezTo>
                  <a:pt x="16204" y="12971"/>
                  <a:pt x="16204" y="12981"/>
                  <a:pt x="16204" y="12981"/>
                </a:cubicBezTo>
                <a:cubicBezTo>
                  <a:pt x="16210" y="12992"/>
                  <a:pt x="16210" y="12971"/>
                  <a:pt x="16215" y="12971"/>
                </a:cubicBezTo>
                <a:cubicBezTo>
                  <a:pt x="16215" y="12971"/>
                  <a:pt x="16221" y="12971"/>
                  <a:pt x="16221" y="12960"/>
                </a:cubicBezTo>
                <a:cubicBezTo>
                  <a:pt x="16215" y="12960"/>
                  <a:pt x="16215" y="12960"/>
                  <a:pt x="16215" y="12949"/>
                </a:cubicBezTo>
                <a:cubicBezTo>
                  <a:pt x="16215" y="12949"/>
                  <a:pt x="16215" y="12949"/>
                  <a:pt x="16215" y="12949"/>
                </a:cubicBezTo>
                <a:cubicBezTo>
                  <a:pt x="16215" y="12949"/>
                  <a:pt x="16210" y="12939"/>
                  <a:pt x="16215" y="12939"/>
                </a:cubicBezTo>
                <a:cubicBezTo>
                  <a:pt x="16215" y="12939"/>
                  <a:pt x="16215" y="12939"/>
                  <a:pt x="16215" y="12939"/>
                </a:cubicBezTo>
                <a:cubicBezTo>
                  <a:pt x="16215" y="12928"/>
                  <a:pt x="16221" y="12928"/>
                  <a:pt x="16221" y="12928"/>
                </a:cubicBezTo>
                <a:cubicBezTo>
                  <a:pt x="16221" y="12917"/>
                  <a:pt x="16215" y="12928"/>
                  <a:pt x="16215" y="12917"/>
                </a:cubicBezTo>
                <a:cubicBezTo>
                  <a:pt x="16215" y="12917"/>
                  <a:pt x="16221" y="12917"/>
                  <a:pt x="16221" y="12917"/>
                </a:cubicBezTo>
                <a:cubicBezTo>
                  <a:pt x="16221" y="12917"/>
                  <a:pt x="16221" y="12917"/>
                  <a:pt x="16227" y="12917"/>
                </a:cubicBezTo>
                <a:cubicBezTo>
                  <a:pt x="16232" y="12906"/>
                  <a:pt x="16232" y="12917"/>
                  <a:pt x="16238" y="12928"/>
                </a:cubicBezTo>
                <a:cubicBezTo>
                  <a:pt x="16244" y="12928"/>
                  <a:pt x="16238" y="12939"/>
                  <a:pt x="16244" y="12939"/>
                </a:cubicBezTo>
                <a:cubicBezTo>
                  <a:pt x="16244" y="12949"/>
                  <a:pt x="16249" y="12949"/>
                  <a:pt x="16249" y="12960"/>
                </a:cubicBezTo>
                <a:cubicBezTo>
                  <a:pt x="16255" y="12960"/>
                  <a:pt x="16260" y="12971"/>
                  <a:pt x="16255" y="12981"/>
                </a:cubicBezTo>
                <a:cubicBezTo>
                  <a:pt x="16255" y="12981"/>
                  <a:pt x="16255" y="12981"/>
                  <a:pt x="16255" y="12992"/>
                </a:cubicBezTo>
                <a:cubicBezTo>
                  <a:pt x="16255" y="12992"/>
                  <a:pt x="16255" y="12992"/>
                  <a:pt x="16255" y="13003"/>
                </a:cubicBezTo>
                <a:cubicBezTo>
                  <a:pt x="16255" y="13003"/>
                  <a:pt x="16255" y="13014"/>
                  <a:pt x="16255" y="13014"/>
                </a:cubicBezTo>
                <a:cubicBezTo>
                  <a:pt x="16255" y="13014"/>
                  <a:pt x="16260" y="13024"/>
                  <a:pt x="16260" y="13024"/>
                </a:cubicBezTo>
                <a:cubicBezTo>
                  <a:pt x="16260" y="13024"/>
                  <a:pt x="16260" y="13014"/>
                  <a:pt x="16260" y="13014"/>
                </a:cubicBezTo>
                <a:cubicBezTo>
                  <a:pt x="16260" y="13014"/>
                  <a:pt x="16260" y="13003"/>
                  <a:pt x="16260" y="13003"/>
                </a:cubicBezTo>
                <a:cubicBezTo>
                  <a:pt x="16260" y="13003"/>
                  <a:pt x="16255" y="12992"/>
                  <a:pt x="16255" y="12992"/>
                </a:cubicBezTo>
                <a:cubicBezTo>
                  <a:pt x="16255" y="12992"/>
                  <a:pt x="16260" y="12992"/>
                  <a:pt x="16260" y="12992"/>
                </a:cubicBezTo>
                <a:cubicBezTo>
                  <a:pt x="16260" y="12992"/>
                  <a:pt x="16260" y="12992"/>
                  <a:pt x="16260" y="12992"/>
                </a:cubicBezTo>
                <a:cubicBezTo>
                  <a:pt x="16260" y="12992"/>
                  <a:pt x="16260" y="12992"/>
                  <a:pt x="16266" y="12992"/>
                </a:cubicBezTo>
                <a:cubicBezTo>
                  <a:pt x="16266" y="12992"/>
                  <a:pt x="16266" y="13003"/>
                  <a:pt x="16266" y="13003"/>
                </a:cubicBezTo>
                <a:cubicBezTo>
                  <a:pt x="16272" y="13003"/>
                  <a:pt x="16272" y="13014"/>
                  <a:pt x="16272" y="13024"/>
                </a:cubicBezTo>
                <a:cubicBezTo>
                  <a:pt x="16272" y="13035"/>
                  <a:pt x="16277" y="13035"/>
                  <a:pt x="16283" y="13035"/>
                </a:cubicBezTo>
                <a:cubicBezTo>
                  <a:pt x="16283" y="13035"/>
                  <a:pt x="16289" y="13035"/>
                  <a:pt x="16289" y="13035"/>
                </a:cubicBezTo>
                <a:cubicBezTo>
                  <a:pt x="16289" y="13035"/>
                  <a:pt x="16289" y="13035"/>
                  <a:pt x="16289" y="13046"/>
                </a:cubicBezTo>
                <a:cubicBezTo>
                  <a:pt x="16289" y="13046"/>
                  <a:pt x="16289" y="13046"/>
                  <a:pt x="16289" y="13057"/>
                </a:cubicBezTo>
                <a:cubicBezTo>
                  <a:pt x="16289" y="13057"/>
                  <a:pt x="16289" y="13057"/>
                  <a:pt x="16294" y="13057"/>
                </a:cubicBezTo>
                <a:cubicBezTo>
                  <a:pt x="16294" y="13067"/>
                  <a:pt x="16300" y="13057"/>
                  <a:pt x="16300" y="13067"/>
                </a:cubicBezTo>
                <a:cubicBezTo>
                  <a:pt x="16300" y="13067"/>
                  <a:pt x="16300" y="13067"/>
                  <a:pt x="16300" y="13078"/>
                </a:cubicBezTo>
                <a:cubicBezTo>
                  <a:pt x="16294" y="13078"/>
                  <a:pt x="16294" y="13078"/>
                  <a:pt x="16300" y="13089"/>
                </a:cubicBezTo>
                <a:cubicBezTo>
                  <a:pt x="16300" y="13089"/>
                  <a:pt x="16300" y="13100"/>
                  <a:pt x="16300" y="13100"/>
                </a:cubicBezTo>
                <a:cubicBezTo>
                  <a:pt x="16305" y="13110"/>
                  <a:pt x="16305" y="13110"/>
                  <a:pt x="16305" y="13121"/>
                </a:cubicBezTo>
                <a:cubicBezTo>
                  <a:pt x="16311" y="13121"/>
                  <a:pt x="16311" y="13132"/>
                  <a:pt x="16317" y="13132"/>
                </a:cubicBezTo>
                <a:cubicBezTo>
                  <a:pt x="16317" y="13132"/>
                  <a:pt x="16317" y="13143"/>
                  <a:pt x="16322" y="13143"/>
                </a:cubicBezTo>
                <a:cubicBezTo>
                  <a:pt x="16322" y="13143"/>
                  <a:pt x="16322" y="13143"/>
                  <a:pt x="16322" y="13153"/>
                </a:cubicBezTo>
                <a:cubicBezTo>
                  <a:pt x="16328" y="13153"/>
                  <a:pt x="16328" y="13164"/>
                  <a:pt x="16328" y="13175"/>
                </a:cubicBezTo>
                <a:cubicBezTo>
                  <a:pt x="16334" y="13186"/>
                  <a:pt x="16334" y="13186"/>
                  <a:pt x="16339" y="13196"/>
                </a:cubicBezTo>
                <a:cubicBezTo>
                  <a:pt x="16339" y="13196"/>
                  <a:pt x="16339" y="13207"/>
                  <a:pt x="16339" y="13218"/>
                </a:cubicBezTo>
                <a:cubicBezTo>
                  <a:pt x="16339" y="13229"/>
                  <a:pt x="16339" y="13239"/>
                  <a:pt x="16339" y="13239"/>
                </a:cubicBezTo>
                <a:cubicBezTo>
                  <a:pt x="16339" y="13250"/>
                  <a:pt x="16345" y="13261"/>
                  <a:pt x="16339" y="13272"/>
                </a:cubicBezTo>
                <a:cubicBezTo>
                  <a:pt x="16339" y="13272"/>
                  <a:pt x="16339" y="13272"/>
                  <a:pt x="16334" y="13272"/>
                </a:cubicBezTo>
                <a:cubicBezTo>
                  <a:pt x="16334" y="13272"/>
                  <a:pt x="16334" y="13272"/>
                  <a:pt x="16334" y="13272"/>
                </a:cubicBezTo>
                <a:cubicBezTo>
                  <a:pt x="16334" y="13272"/>
                  <a:pt x="16328" y="13282"/>
                  <a:pt x="16328" y="13282"/>
                </a:cubicBezTo>
                <a:cubicBezTo>
                  <a:pt x="16334" y="13282"/>
                  <a:pt x="16339" y="13282"/>
                  <a:pt x="16339" y="13282"/>
                </a:cubicBezTo>
                <a:cubicBezTo>
                  <a:pt x="16345" y="13282"/>
                  <a:pt x="16339" y="13293"/>
                  <a:pt x="16339" y="13304"/>
                </a:cubicBezTo>
                <a:cubicBezTo>
                  <a:pt x="16339" y="13304"/>
                  <a:pt x="16345" y="13315"/>
                  <a:pt x="16345" y="13315"/>
                </a:cubicBezTo>
                <a:cubicBezTo>
                  <a:pt x="16345" y="13325"/>
                  <a:pt x="16345" y="13336"/>
                  <a:pt x="16351" y="13347"/>
                </a:cubicBezTo>
                <a:cubicBezTo>
                  <a:pt x="16356" y="13358"/>
                  <a:pt x="16356" y="13368"/>
                  <a:pt x="16356" y="13368"/>
                </a:cubicBezTo>
                <a:cubicBezTo>
                  <a:pt x="16356" y="13379"/>
                  <a:pt x="16356" y="13390"/>
                  <a:pt x="16356" y="13401"/>
                </a:cubicBezTo>
                <a:cubicBezTo>
                  <a:pt x="16356" y="13401"/>
                  <a:pt x="16356" y="13411"/>
                  <a:pt x="16356" y="13411"/>
                </a:cubicBezTo>
                <a:cubicBezTo>
                  <a:pt x="16356" y="13422"/>
                  <a:pt x="16356" y="13422"/>
                  <a:pt x="16362" y="13422"/>
                </a:cubicBezTo>
                <a:cubicBezTo>
                  <a:pt x="16362" y="13422"/>
                  <a:pt x="16362" y="13422"/>
                  <a:pt x="16362" y="13433"/>
                </a:cubicBezTo>
                <a:cubicBezTo>
                  <a:pt x="16362" y="13433"/>
                  <a:pt x="16367" y="13433"/>
                  <a:pt x="16367" y="13444"/>
                </a:cubicBezTo>
                <a:cubicBezTo>
                  <a:pt x="16367" y="13454"/>
                  <a:pt x="16362" y="13444"/>
                  <a:pt x="16362" y="13454"/>
                </a:cubicBezTo>
                <a:cubicBezTo>
                  <a:pt x="16362" y="13465"/>
                  <a:pt x="16367" y="13465"/>
                  <a:pt x="16373" y="13465"/>
                </a:cubicBezTo>
                <a:cubicBezTo>
                  <a:pt x="16379" y="13476"/>
                  <a:pt x="16379" y="13487"/>
                  <a:pt x="16379" y="13497"/>
                </a:cubicBezTo>
                <a:cubicBezTo>
                  <a:pt x="16384" y="13497"/>
                  <a:pt x="16384" y="13497"/>
                  <a:pt x="16384" y="13508"/>
                </a:cubicBezTo>
                <a:cubicBezTo>
                  <a:pt x="16390" y="13508"/>
                  <a:pt x="16390" y="13519"/>
                  <a:pt x="16390" y="13519"/>
                </a:cubicBezTo>
                <a:cubicBezTo>
                  <a:pt x="16396" y="13530"/>
                  <a:pt x="16396" y="13530"/>
                  <a:pt x="16396" y="13530"/>
                </a:cubicBezTo>
                <a:cubicBezTo>
                  <a:pt x="16401" y="13540"/>
                  <a:pt x="16401" y="13551"/>
                  <a:pt x="16401" y="13562"/>
                </a:cubicBezTo>
                <a:cubicBezTo>
                  <a:pt x="16401" y="13573"/>
                  <a:pt x="16401" y="13583"/>
                  <a:pt x="16407" y="13594"/>
                </a:cubicBezTo>
                <a:cubicBezTo>
                  <a:pt x="16407" y="13594"/>
                  <a:pt x="16412" y="13605"/>
                  <a:pt x="16418" y="13605"/>
                </a:cubicBezTo>
                <a:cubicBezTo>
                  <a:pt x="16424" y="13616"/>
                  <a:pt x="16424" y="13626"/>
                  <a:pt x="16429" y="13626"/>
                </a:cubicBezTo>
                <a:cubicBezTo>
                  <a:pt x="16435" y="13637"/>
                  <a:pt x="16446" y="13648"/>
                  <a:pt x="16457" y="13659"/>
                </a:cubicBezTo>
                <a:cubicBezTo>
                  <a:pt x="16463" y="13659"/>
                  <a:pt x="16463" y="13669"/>
                  <a:pt x="16469" y="13680"/>
                </a:cubicBezTo>
                <a:cubicBezTo>
                  <a:pt x="16474" y="13680"/>
                  <a:pt x="16480" y="13680"/>
                  <a:pt x="16486" y="13691"/>
                </a:cubicBezTo>
                <a:cubicBezTo>
                  <a:pt x="16491" y="13701"/>
                  <a:pt x="16497" y="13712"/>
                  <a:pt x="16508" y="13723"/>
                </a:cubicBezTo>
                <a:cubicBezTo>
                  <a:pt x="16514" y="13723"/>
                  <a:pt x="16519" y="13734"/>
                  <a:pt x="16525" y="13744"/>
                </a:cubicBezTo>
                <a:cubicBezTo>
                  <a:pt x="16525" y="13744"/>
                  <a:pt x="16531" y="13755"/>
                  <a:pt x="16536" y="13766"/>
                </a:cubicBezTo>
                <a:cubicBezTo>
                  <a:pt x="16536" y="13766"/>
                  <a:pt x="16536" y="13766"/>
                  <a:pt x="16542" y="13777"/>
                </a:cubicBezTo>
                <a:cubicBezTo>
                  <a:pt x="16542" y="13777"/>
                  <a:pt x="16547" y="13787"/>
                  <a:pt x="16547" y="13777"/>
                </a:cubicBezTo>
                <a:cubicBezTo>
                  <a:pt x="16547" y="13777"/>
                  <a:pt x="16547" y="13777"/>
                  <a:pt x="16553" y="13766"/>
                </a:cubicBezTo>
                <a:cubicBezTo>
                  <a:pt x="16553" y="13766"/>
                  <a:pt x="16553" y="13766"/>
                  <a:pt x="16559" y="13766"/>
                </a:cubicBezTo>
                <a:cubicBezTo>
                  <a:pt x="16559" y="13755"/>
                  <a:pt x="16564" y="13755"/>
                  <a:pt x="16564" y="13755"/>
                </a:cubicBezTo>
                <a:cubicBezTo>
                  <a:pt x="16570" y="13766"/>
                  <a:pt x="16570" y="13766"/>
                  <a:pt x="16576" y="13766"/>
                </a:cubicBezTo>
                <a:cubicBezTo>
                  <a:pt x="16576" y="13755"/>
                  <a:pt x="16576" y="13755"/>
                  <a:pt x="16576" y="13755"/>
                </a:cubicBezTo>
                <a:cubicBezTo>
                  <a:pt x="16576" y="13755"/>
                  <a:pt x="16576" y="13755"/>
                  <a:pt x="16576" y="13755"/>
                </a:cubicBezTo>
                <a:cubicBezTo>
                  <a:pt x="16581" y="13755"/>
                  <a:pt x="16581" y="13755"/>
                  <a:pt x="16581" y="13755"/>
                </a:cubicBezTo>
                <a:cubicBezTo>
                  <a:pt x="16581" y="13766"/>
                  <a:pt x="16581" y="13766"/>
                  <a:pt x="16581" y="13766"/>
                </a:cubicBezTo>
                <a:cubicBezTo>
                  <a:pt x="16581" y="13766"/>
                  <a:pt x="16581" y="13766"/>
                  <a:pt x="16581" y="13777"/>
                </a:cubicBezTo>
                <a:cubicBezTo>
                  <a:pt x="16581" y="13777"/>
                  <a:pt x="16581" y="13777"/>
                  <a:pt x="16581" y="13777"/>
                </a:cubicBezTo>
                <a:cubicBezTo>
                  <a:pt x="16581" y="13777"/>
                  <a:pt x="16581" y="13777"/>
                  <a:pt x="16587" y="13777"/>
                </a:cubicBezTo>
                <a:cubicBezTo>
                  <a:pt x="16587" y="13777"/>
                  <a:pt x="16587" y="13766"/>
                  <a:pt x="16587" y="13766"/>
                </a:cubicBezTo>
                <a:cubicBezTo>
                  <a:pt x="16592" y="13766"/>
                  <a:pt x="16592" y="13766"/>
                  <a:pt x="16592" y="13766"/>
                </a:cubicBezTo>
                <a:cubicBezTo>
                  <a:pt x="16592" y="13755"/>
                  <a:pt x="16592" y="13734"/>
                  <a:pt x="16592" y="13734"/>
                </a:cubicBezTo>
                <a:cubicBezTo>
                  <a:pt x="16587" y="13723"/>
                  <a:pt x="16587" y="13723"/>
                  <a:pt x="16587" y="13712"/>
                </a:cubicBezTo>
                <a:cubicBezTo>
                  <a:pt x="16581" y="13712"/>
                  <a:pt x="16581" y="13701"/>
                  <a:pt x="16581" y="13691"/>
                </a:cubicBezTo>
                <a:cubicBezTo>
                  <a:pt x="16581" y="13691"/>
                  <a:pt x="16581" y="13691"/>
                  <a:pt x="16581" y="13680"/>
                </a:cubicBezTo>
                <a:cubicBezTo>
                  <a:pt x="16576" y="13669"/>
                  <a:pt x="16576" y="13669"/>
                  <a:pt x="16570" y="13659"/>
                </a:cubicBezTo>
                <a:cubicBezTo>
                  <a:pt x="16570" y="13659"/>
                  <a:pt x="16564" y="13648"/>
                  <a:pt x="16564" y="13637"/>
                </a:cubicBezTo>
                <a:cubicBezTo>
                  <a:pt x="16559" y="13637"/>
                  <a:pt x="16559" y="13626"/>
                  <a:pt x="16553" y="13616"/>
                </a:cubicBezTo>
                <a:cubicBezTo>
                  <a:pt x="16553" y="13616"/>
                  <a:pt x="16547" y="13605"/>
                  <a:pt x="16547" y="13594"/>
                </a:cubicBezTo>
                <a:cubicBezTo>
                  <a:pt x="16542" y="13594"/>
                  <a:pt x="16542" y="13583"/>
                  <a:pt x="16536" y="13573"/>
                </a:cubicBezTo>
                <a:cubicBezTo>
                  <a:pt x="16536" y="13562"/>
                  <a:pt x="16536" y="13562"/>
                  <a:pt x="16536" y="13551"/>
                </a:cubicBezTo>
                <a:cubicBezTo>
                  <a:pt x="16542" y="13540"/>
                  <a:pt x="16536" y="13530"/>
                  <a:pt x="16536" y="13519"/>
                </a:cubicBezTo>
                <a:cubicBezTo>
                  <a:pt x="16536" y="13497"/>
                  <a:pt x="16536" y="13487"/>
                  <a:pt x="16536" y="13465"/>
                </a:cubicBezTo>
                <a:cubicBezTo>
                  <a:pt x="16536" y="13444"/>
                  <a:pt x="16542" y="13433"/>
                  <a:pt x="16542" y="13411"/>
                </a:cubicBezTo>
                <a:cubicBezTo>
                  <a:pt x="16542" y="13401"/>
                  <a:pt x="16542" y="13390"/>
                  <a:pt x="16542" y="13390"/>
                </a:cubicBezTo>
                <a:cubicBezTo>
                  <a:pt x="16542" y="13379"/>
                  <a:pt x="16542" y="13368"/>
                  <a:pt x="16536" y="13368"/>
                </a:cubicBezTo>
                <a:cubicBezTo>
                  <a:pt x="16536" y="13358"/>
                  <a:pt x="16536" y="13358"/>
                  <a:pt x="16536" y="13347"/>
                </a:cubicBezTo>
                <a:cubicBezTo>
                  <a:pt x="16536" y="13336"/>
                  <a:pt x="16536" y="13325"/>
                  <a:pt x="16531" y="13325"/>
                </a:cubicBezTo>
                <a:cubicBezTo>
                  <a:pt x="16531" y="13315"/>
                  <a:pt x="16525" y="13304"/>
                  <a:pt x="16525" y="13293"/>
                </a:cubicBezTo>
                <a:cubicBezTo>
                  <a:pt x="16525" y="13293"/>
                  <a:pt x="16519" y="13282"/>
                  <a:pt x="16514" y="13272"/>
                </a:cubicBezTo>
                <a:cubicBezTo>
                  <a:pt x="16514" y="13261"/>
                  <a:pt x="16508" y="13261"/>
                  <a:pt x="16502" y="13250"/>
                </a:cubicBezTo>
                <a:cubicBezTo>
                  <a:pt x="16497" y="13250"/>
                  <a:pt x="16491" y="13239"/>
                  <a:pt x="16491" y="13229"/>
                </a:cubicBezTo>
                <a:cubicBezTo>
                  <a:pt x="16486" y="13229"/>
                  <a:pt x="16480" y="13218"/>
                  <a:pt x="16480" y="13218"/>
                </a:cubicBezTo>
                <a:cubicBezTo>
                  <a:pt x="16474" y="13207"/>
                  <a:pt x="16474" y="13196"/>
                  <a:pt x="16469" y="13186"/>
                </a:cubicBezTo>
                <a:cubicBezTo>
                  <a:pt x="16469" y="13186"/>
                  <a:pt x="16463" y="13175"/>
                  <a:pt x="16457" y="13175"/>
                </a:cubicBezTo>
                <a:cubicBezTo>
                  <a:pt x="16457" y="13175"/>
                  <a:pt x="16452" y="13164"/>
                  <a:pt x="16446" y="13164"/>
                </a:cubicBezTo>
                <a:cubicBezTo>
                  <a:pt x="16446" y="13153"/>
                  <a:pt x="16441" y="13153"/>
                  <a:pt x="16435" y="13143"/>
                </a:cubicBezTo>
                <a:cubicBezTo>
                  <a:pt x="16435" y="13143"/>
                  <a:pt x="16435" y="13132"/>
                  <a:pt x="16435" y="13132"/>
                </a:cubicBezTo>
                <a:cubicBezTo>
                  <a:pt x="16429" y="13132"/>
                  <a:pt x="16429" y="13132"/>
                  <a:pt x="16429" y="13121"/>
                </a:cubicBezTo>
                <a:cubicBezTo>
                  <a:pt x="16424" y="13121"/>
                  <a:pt x="16424" y="13121"/>
                  <a:pt x="16424" y="13110"/>
                </a:cubicBezTo>
                <a:cubicBezTo>
                  <a:pt x="16424" y="13110"/>
                  <a:pt x="16418" y="13100"/>
                  <a:pt x="16418" y="13100"/>
                </a:cubicBezTo>
                <a:cubicBezTo>
                  <a:pt x="16418" y="13100"/>
                  <a:pt x="16412" y="13089"/>
                  <a:pt x="16412" y="13089"/>
                </a:cubicBezTo>
                <a:cubicBezTo>
                  <a:pt x="16407" y="13089"/>
                  <a:pt x="16407" y="13078"/>
                  <a:pt x="16401" y="13078"/>
                </a:cubicBezTo>
                <a:cubicBezTo>
                  <a:pt x="16401" y="13078"/>
                  <a:pt x="16401" y="13089"/>
                  <a:pt x="16396" y="13089"/>
                </a:cubicBezTo>
                <a:cubicBezTo>
                  <a:pt x="16390" y="13100"/>
                  <a:pt x="16384" y="13100"/>
                  <a:pt x="16379" y="13089"/>
                </a:cubicBezTo>
                <a:cubicBezTo>
                  <a:pt x="16379" y="13078"/>
                  <a:pt x="16373" y="13078"/>
                  <a:pt x="16373" y="13067"/>
                </a:cubicBezTo>
                <a:cubicBezTo>
                  <a:pt x="16367" y="13067"/>
                  <a:pt x="16367" y="13057"/>
                  <a:pt x="16362" y="13057"/>
                </a:cubicBezTo>
                <a:cubicBezTo>
                  <a:pt x="16356" y="13046"/>
                  <a:pt x="16351" y="13046"/>
                  <a:pt x="16351" y="13035"/>
                </a:cubicBezTo>
                <a:cubicBezTo>
                  <a:pt x="16351" y="13035"/>
                  <a:pt x="16351" y="13024"/>
                  <a:pt x="16351" y="13014"/>
                </a:cubicBezTo>
                <a:cubicBezTo>
                  <a:pt x="16345" y="13003"/>
                  <a:pt x="16345" y="13003"/>
                  <a:pt x="16345" y="12992"/>
                </a:cubicBezTo>
                <a:cubicBezTo>
                  <a:pt x="16345" y="12981"/>
                  <a:pt x="16345" y="12981"/>
                  <a:pt x="16339" y="12971"/>
                </a:cubicBezTo>
                <a:cubicBezTo>
                  <a:pt x="16339" y="12960"/>
                  <a:pt x="16339" y="12960"/>
                  <a:pt x="16339" y="12960"/>
                </a:cubicBezTo>
                <a:cubicBezTo>
                  <a:pt x="16339" y="12949"/>
                  <a:pt x="16339" y="12949"/>
                  <a:pt x="16334" y="12939"/>
                </a:cubicBezTo>
                <a:cubicBezTo>
                  <a:pt x="16334" y="12928"/>
                  <a:pt x="16334" y="12928"/>
                  <a:pt x="16328" y="12917"/>
                </a:cubicBezTo>
                <a:cubicBezTo>
                  <a:pt x="16328" y="12906"/>
                  <a:pt x="16328" y="12906"/>
                  <a:pt x="16328" y="12906"/>
                </a:cubicBezTo>
                <a:cubicBezTo>
                  <a:pt x="16328" y="12896"/>
                  <a:pt x="16328" y="12896"/>
                  <a:pt x="16322" y="12896"/>
                </a:cubicBezTo>
                <a:cubicBezTo>
                  <a:pt x="16322" y="12885"/>
                  <a:pt x="16322" y="12874"/>
                  <a:pt x="16322" y="12863"/>
                </a:cubicBezTo>
                <a:cubicBezTo>
                  <a:pt x="16317" y="12853"/>
                  <a:pt x="16311" y="12831"/>
                  <a:pt x="16305" y="12820"/>
                </a:cubicBezTo>
                <a:cubicBezTo>
                  <a:pt x="16305" y="12820"/>
                  <a:pt x="16305" y="12810"/>
                  <a:pt x="16305" y="12810"/>
                </a:cubicBezTo>
                <a:cubicBezTo>
                  <a:pt x="16305" y="12799"/>
                  <a:pt x="16305" y="12799"/>
                  <a:pt x="16305" y="12799"/>
                </a:cubicBezTo>
                <a:cubicBezTo>
                  <a:pt x="16300" y="12788"/>
                  <a:pt x="16300" y="12788"/>
                  <a:pt x="16294" y="12788"/>
                </a:cubicBezTo>
                <a:cubicBezTo>
                  <a:pt x="16294" y="12788"/>
                  <a:pt x="16289" y="12799"/>
                  <a:pt x="16289" y="12799"/>
                </a:cubicBezTo>
                <a:cubicBezTo>
                  <a:pt x="16289" y="12799"/>
                  <a:pt x="16283" y="12799"/>
                  <a:pt x="16283" y="12799"/>
                </a:cubicBezTo>
                <a:cubicBezTo>
                  <a:pt x="16283" y="12799"/>
                  <a:pt x="16277" y="12799"/>
                  <a:pt x="16277" y="12799"/>
                </a:cubicBezTo>
                <a:cubicBezTo>
                  <a:pt x="16272" y="12799"/>
                  <a:pt x="16272" y="12799"/>
                  <a:pt x="16272" y="12799"/>
                </a:cubicBezTo>
                <a:cubicBezTo>
                  <a:pt x="16266" y="12799"/>
                  <a:pt x="16266" y="12799"/>
                  <a:pt x="16266" y="12788"/>
                </a:cubicBezTo>
                <a:cubicBezTo>
                  <a:pt x="16272" y="12788"/>
                  <a:pt x="16272" y="12788"/>
                  <a:pt x="16272" y="12788"/>
                </a:cubicBezTo>
                <a:cubicBezTo>
                  <a:pt x="16277" y="12777"/>
                  <a:pt x="16272" y="12767"/>
                  <a:pt x="16266" y="12767"/>
                </a:cubicBezTo>
                <a:cubicBezTo>
                  <a:pt x="16266" y="12756"/>
                  <a:pt x="16266" y="12756"/>
                  <a:pt x="16266" y="12745"/>
                </a:cubicBezTo>
                <a:cubicBezTo>
                  <a:pt x="16266" y="12745"/>
                  <a:pt x="16266" y="12745"/>
                  <a:pt x="16266" y="12745"/>
                </a:cubicBezTo>
                <a:cubicBezTo>
                  <a:pt x="16260" y="12734"/>
                  <a:pt x="16266" y="12724"/>
                  <a:pt x="16266" y="12713"/>
                </a:cubicBezTo>
                <a:cubicBezTo>
                  <a:pt x="16266" y="12702"/>
                  <a:pt x="16266" y="12691"/>
                  <a:pt x="16266" y="12670"/>
                </a:cubicBezTo>
                <a:cubicBezTo>
                  <a:pt x="16266" y="12670"/>
                  <a:pt x="16266" y="12670"/>
                  <a:pt x="16266" y="12659"/>
                </a:cubicBezTo>
                <a:cubicBezTo>
                  <a:pt x="16266" y="12659"/>
                  <a:pt x="16266" y="12648"/>
                  <a:pt x="16272" y="12648"/>
                </a:cubicBezTo>
                <a:cubicBezTo>
                  <a:pt x="16272" y="12638"/>
                  <a:pt x="16272" y="12638"/>
                  <a:pt x="16272" y="12627"/>
                </a:cubicBezTo>
                <a:cubicBezTo>
                  <a:pt x="16277" y="12616"/>
                  <a:pt x="16277" y="12616"/>
                  <a:pt x="16277" y="12605"/>
                </a:cubicBezTo>
                <a:cubicBezTo>
                  <a:pt x="16283" y="12605"/>
                  <a:pt x="16283" y="12595"/>
                  <a:pt x="16283" y="12595"/>
                </a:cubicBezTo>
                <a:cubicBezTo>
                  <a:pt x="16283" y="12584"/>
                  <a:pt x="16283" y="12584"/>
                  <a:pt x="16289" y="12573"/>
                </a:cubicBezTo>
                <a:cubicBezTo>
                  <a:pt x="16289" y="12573"/>
                  <a:pt x="16289" y="12562"/>
                  <a:pt x="16294" y="12552"/>
                </a:cubicBezTo>
                <a:cubicBezTo>
                  <a:pt x="16294" y="12552"/>
                  <a:pt x="16294" y="12541"/>
                  <a:pt x="16294" y="12530"/>
                </a:cubicBezTo>
                <a:cubicBezTo>
                  <a:pt x="16300" y="12519"/>
                  <a:pt x="16305" y="12519"/>
                  <a:pt x="16305" y="12509"/>
                </a:cubicBezTo>
                <a:cubicBezTo>
                  <a:pt x="16305" y="12498"/>
                  <a:pt x="16305" y="12487"/>
                  <a:pt x="16311" y="12476"/>
                </a:cubicBezTo>
                <a:cubicBezTo>
                  <a:pt x="16311" y="12476"/>
                  <a:pt x="16311" y="12466"/>
                  <a:pt x="16317" y="12455"/>
                </a:cubicBezTo>
                <a:cubicBezTo>
                  <a:pt x="16317" y="12455"/>
                  <a:pt x="16317" y="12444"/>
                  <a:pt x="16317" y="12433"/>
                </a:cubicBezTo>
                <a:cubicBezTo>
                  <a:pt x="16322" y="12433"/>
                  <a:pt x="16317" y="12423"/>
                  <a:pt x="16317" y="12412"/>
                </a:cubicBezTo>
                <a:cubicBezTo>
                  <a:pt x="16317" y="12412"/>
                  <a:pt x="16317" y="12401"/>
                  <a:pt x="16317" y="12401"/>
                </a:cubicBezTo>
                <a:cubicBezTo>
                  <a:pt x="16317" y="12401"/>
                  <a:pt x="16317" y="12390"/>
                  <a:pt x="16317" y="12390"/>
                </a:cubicBezTo>
                <a:cubicBezTo>
                  <a:pt x="16311" y="12380"/>
                  <a:pt x="16317" y="12369"/>
                  <a:pt x="16317" y="12369"/>
                </a:cubicBezTo>
                <a:cubicBezTo>
                  <a:pt x="16317" y="12358"/>
                  <a:pt x="16317" y="12358"/>
                  <a:pt x="16322" y="12347"/>
                </a:cubicBezTo>
                <a:cubicBezTo>
                  <a:pt x="16322" y="12347"/>
                  <a:pt x="16322" y="12347"/>
                  <a:pt x="16322" y="12337"/>
                </a:cubicBezTo>
                <a:cubicBezTo>
                  <a:pt x="16322" y="12337"/>
                  <a:pt x="16322" y="12326"/>
                  <a:pt x="16322" y="12326"/>
                </a:cubicBezTo>
                <a:cubicBezTo>
                  <a:pt x="16322" y="12315"/>
                  <a:pt x="16317" y="12315"/>
                  <a:pt x="16317" y="12304"/>
                </a:cubicBezTo>
                <a:cubicBezTo>
                  <a:pt x="16317" y="12304"/>
                  <a:pt x="16317" y="12294"/>
                  <a:pt x="16317" y="12294"/>
                </a:cubicBezTo>
                <a:cubicBezTo>
                  <a:pt x="16317" y="12294"/>
                  <a:pt x="16322" y="12294"/>
                  <a:pt x="16322" y="12294"/>
                </a:cubicBezTo>
                <a:cubicBezTo>
                  <a:pt x="16328" y="12283"/>
                  <a:pt x="16328" y="12283"/>
                  <a:pt x="16328" y="12283"/>
                </a:cubicBezTo>
                <a:cubicBezTo>
                  <a:pt x="16334" y="12272"/>
                  <a:pt x="16339" y="12283"/>
                  <a:pt x="16339" y="12283"/>
                </a:cubicBezTo>
                <a:cubicBezTo>
                  <a:pt x="16345" y="12272"/>
                  <a:pt x="16351" y="12272"/>
                  <a:pt x="16351" y="12261"/>
                </a:cubicBezTo>
                <a:cubicBezTo>
                  <a:pt x="16356" y="12261"/>
                  <a:pt x="16356" y="12261"/>
                  <a:pt x="16356" y="12261"/>
                </a:cubicBezTo>
                <a:cubicBezTo>
                  <a:pt x="16362" y="12261"/>
                  <a:pt x="16362" y="12272"/>
                  <a:pt x="16362" y="12272"/>
                </a:cubicBezTo>
                <a:cubicBezTo>
                  <a:pt x="16362" y="12272"/>
                  <a:pt x="16367" y="12272"/>
                  <a:pt x="16367" y="12272"/>
                </a:cubicBezTo>
                <a:cubicBezTo>
                  <a:pt x="16373" y="12272"/>
                  <a:pt x="16373" y="12272"/>
                  <a:pt x="16373" y="12283"/>
                </a:cubicBezTo>
                <a:cubicBezTo>
                  <a:pt x="16379" y="12283"/>
                  <a:pt x="16379" y="12283"/>
                  <a:pt x="16379" y="12283"/>
                </a:cubicBezTo>
                <a:cubicBezTo>
                  <a:pt x="16379" y="12283"/>
                  <a:pt x="16379" y="12294"/>
                  <a:pt x="16379" y="12294"/>
                </a:cubicBezTo>
                <a:cubicBezTo>
                  <a:pt x="16379" y="12304"/>
                  <a:pt x="16373" y="12315"/>
                  <a:pt x="16373" y="12315"/>
                </a:cubicBezTo>
                <a:cubicBezTo>
                  <a:pt x="16373" y="12326"/>
                  <a:pt x="16373" y="12337"/>
                  <a:pt x="16373" y="12347"/>
                </a:cubicBezTo>
                <a:cubicBezTo>
                  <a:pt x="16373" y="12358"/>
                  <a:pt x="16373" y="12358"/>
                  <a:pt x="16373" y="12369"/>
                </a:cubicBezTo>
                <a:cubicBezTo>
                  <a:pt x="16373" y="12380"/>
                  <a:pt x="16379" y="12380"/>
                  <a:pt x="16384" y="12380"/>
                </a:cubicBezTo>
                <a:cubicBezTo>
                  <a:pt x="16390" y="12380"/>
                  <a:pt x="16401" y="12380"/>
                  <a:pt x="16412" y="12380"/>
                </a:cubicBezTo>
                <a:cubicBezTo>
                  <a:pt x="16412" y="12380"/>
                  <a:pt x="16418" y="12380"/>
                  <a:pt x="16424" y="12380"/>
                </a:cubicBezTo>
                <a:cubicBezTo>
                  <a:pt x="16429" y="12369"/>
                  <a:pt x="16429" y="12369"/>
                  <a:pt x="16435" y="12380"/>
                </a:cubicBezTo>
                <a:cubicBezTo>
                  <a:pt x="16435" y="12380"/>
                  <a:pt x="16441" y="12390"/>
                  <a:pt x="16441" y="12390"/>
                </a:cubicBezTo>
                <a:cubicBezTo>
                  <a:pt x="16446" y="12401"/>
                  <a:pt x="16452" y="12401"/>
                  <a:pt x="16452" y="12412"/>
                </a:cubicBezTo>
                <a:cubicBezTo>
                  <a:pt x="16452" y="12412"/>
                  <a:pt x="16457" y="12412"/>
                  <a:pt x="16457" y="12412"/>
                </a:cubicBezTo>
                <a:cubicBezTo>
                  <a:pt x="16457" y="12412"/>
                  <a:pt x="16463" y="12412"/>
                  <a:pt x="16463" y="12423"/>
                </a:cubicBezTo>
                <a:cubicBezTo>
                  <a:pt x="16469" y="12423"/>
                  <a:pt x="16457" y="12433"/>
                  <a:pt x="16463" y="12433"/>
                </a:cubicBezTo>
                <a:cubicBezTo>
                  <a:pt x="16469" y="12444"/>
                  <a:pt x="16469" y="12433"/>
                  <a:pt x="16474" y="12444"/>
                </a:cubicBezTo>
                <a:cubicBezTo>
                  <a:pt x="16474" y="12444"/>
                  <a:pt x="16480" y="12444"/>
                  <a:pt x="16480" y="12455"/>
                </a:cubicBezTo>
                <a:cubicBezTo>
                  <a:pt x="16486" y="12455"/>
                  <a:pt x="16491" y="12455"/>
                  <a:pt x="16491" y="12455"/>
                </a:cubicBezTo>
                <a:cubicBezTo>
                  <a:pt x="16497" y="12466"/>
                  <a:pt x="16497" y="12466"/>
                  <a:pt x="16497" y="12476"/>
                </a:cubicBezTo>
                <a:cubicBezTo>
                  <a:pt x="16497" y="12476"/>
                  <a:pt x="16497" y="12487"/>
                  <a:pt x="16502" y="12487"/>
                </a:cubicBezTo>
                <a:cubicBezTo>
                  <a:pt x="16502" y="12498"/>
                  <a:pt x="16502" y="12498"/>
                  <a:pt x="16502" y="12509"/>
                </a:cubicBezTo>
                <a:cubicBezTo>
                  <a:pt x="16502" y="12509"/>
                  <a:pt x="16508" y="12498"/>
                  <a:pt x="16508" y="12509"/>
                </a:cubicBezTo>
                <a:cubicBezTo>
                  <a:pt x="16508" y="12519"/>
                  <a:pt x="16519" y="12530"/>
                  <a:pt x="16514" y="12541"/>
                </a:cubicBezTo>
                <a:cubicBezTo>
                  <a:pt x="16514" y="12541"/>
                  <a:pt x="16514" y="12541"/>
                  <a:pt x="16508" y="12541"/>
                </a:cubicBezTo>
                <a:cubicBezTo>
                  <a:pt x="16502" y="12541"/>
                  <a:pt x="16508" y="12541"/>
                  <a:pt x="16508" y="12552"/>
                </a:cubicBezTo>
                <a:cubicBezTo>
                  <a:pt x="16514" y="12552"/>
                  <a:pt x="16514" y="12562"/>
                  <a:pt x="16514" y="12573"/>
                </a:cubicBezTo>
                <a:cubicBezTo>
                  <a:pt x="16514" y="12573"/>
                  <a:pt x="16514" y="12573"/>
                  <a:pt x="16514" y="12584"/>
                </a:cubicBezTo>
                <a:cubicBezTo>
                  <a:pt x="16519" y="12584"/>
                  <a:pt x="16519" y="12584"/>
                  <a:pt x="16519" y="12595"/>
                </a:cubicBezTo>
                <a:cubicBezTo>
                  <a:pt x="16519" y="12595"/>
                  <a:pt x="16525" y="12595"/>
                  <a:pt x="16525" y="12595"/>
                </a:cubicBezTo>
                <a:cubicBezTo>
                  <a:pt x="16531" y="12605"/>
                  <a:pt x="16542" y="12595"/>
                  <a:pt x="16542" y="12573"/>
                </a:cubicBezTo>
                <a:cubicBezTo>
                  <a:pt x="16542" y="12573"/>
                  <a:pt x="16547" y="12573"/>
                  <a:pt x="16547" y="12573"/>
                </a:cubicBezTo>
                <a:cubicBezTo>
                  <a:pt x="16553" y="12573"/>
                  <a:pt x="16547" y="12584"/>
                  <a:pt x="16547" y="12595"/>
                </a:cubicBezTo>
                <a:cubicBezTo>
                  <a:pt x="16547" y="12595"/>
                  <a:pt x="16553" y="12605"/>
                  <a:pt x="16553" y="12605"/>
                </a:cubicBezTo>
                <a:cubicBezTo>
                  <a:pt x="16553" y="12616"/>
                  <a:pt x="16547" y="12616"/>
                  <a:pt x="16547" y="12616"/>
                </a:cubicBezTo>
                <a:cubicBezTo>
                  <a:pt x="16547" y="12627"/>
                  <a:pt x="16547" y="12627"/>
                  <a:pt x="16547" y="12627"/>
                </a:cubicBezTo>
                <a:cubicBezTo>
                  <a:pt x="16547" y="12638"/>
                  <a:pt x="16553" y="12638"/>
                  <a:pt x="16559" y="12638"/>
                </a:cubicBezTo>
                <a:cubicBezTo>
                  <a:pt x="16564" y="12638"/>
                  <a:pt x="16576" y="12627"/>
                  <a:pt x="16581" y="12638"/>
                </a:cubicBezTo>
                <a:cubicBezTo>
                  <a:pt x="16587" y="12638"/>
                  <a:pt x="16587" y="12638"/>
                  <a:pt x="16592" y="12648"/>
                </a:cubicBezTo>
                <a:cubicBezTo>
                  <a:pt x="16598" y="12648"/>
                  <a:pt x="16598" y="12648"/>
                  <a:pt x="16598" y="12648"/>
                </a:cubicBezTo>
                <a:cubicBezTo>
                  <a:pt x="16598" y="12659"/>
                  <a:pt x="16604" y="12659"/>
                  <a:pt x="16604" y="12659"/>
                </a:cubicBezTo>
                <a:cubicBezTo>
                  <a:pt x="16604" y="12670"/>
                  <a:pt x="16604" y="12670"/>
                  <a:pt x="16609" y="12681"/>
                </a:cubicBezTo>
                <a:cubicBezTo>
                  <a:pt x="16609" y="12691"/>
                  <a:pt x="16615" y="12691"/>
                  <a:pt x="16621" y="12691"/>
                </a:cubicBezTo>
                <a:cubicBezTo>
                  <a:pt x="16621" y="12691"/>
                  <a:pt x="16643" y="12702"/>
                  <a:pt x="16643" y="12713"/>
                </a:cubicBezTo>
                <a:cubicBezTo>
                  <a:pt x="16637" y="12724"/>
                  <a:pt x="16637" y="12724"/>
                  <a:pt x="16637" y="12724"/>
                </a:cubicBezTo>
                <a:cubicBezTo>
                  <a:pt x="16632" y="12724"/>
                  <a:pt x="16632" y="12734"/>
                  <a:pt x="16632" y="12734"/>
                </a:cubicBezTo>
                <a:cubicBezTo>
                  <a:pt x="16632" y="12734"/>
                  <a:pt x="16626" y="12745"/>
                  <a:pt x="16626" y="12745"/>
                </a:cubicBezTo>
                <a:cubicBezTo>
                  <a:pt x="16621" y="12767"/>
                  <a:pt x="16626" y="12788"/>
                  <a:pt x="16626" y="12810"/>
                </a:cubicBezTo>
                <a:cubicBezTo>
                  <a:pt x="16626" y="12820"/>
                  <a:pt x="16626" y="12831"/>
                  <a:pt x="16626" y="12842"/>
                </a:cubicBezTo>
                <a:cubicBezTo>
                  <a:pt x="16626" y="12842"/>
                  <a:pt x="16626" y="12853"/>
                  <a:pt x="16626" y="12853"/>
                </a:cubicBezTo>
                <a:cubicBezTo>
                  <a:pt x="16626" y="12853"/>
                  <a:pt x="16626" y="12863"/>
                  <a:pt x="16626" y="12863"/>
                </a:cubicBezTo>
                <a:cubicBezTo>
                  <a:pt x="16632" y="12874"/>
                  <a:pt x="16621" y="12874"/>
                  <a:pt x="16621" y="12885"/>
                </a:cubicBezTo>
                <a:cubicBezTo>
                  <a:pt x="16621" y="12885"/>
                  <a:pt x="16632" y="12885"/>
                  <a:pt x="16632" y="12874"/>
                </a:cubicBezTo>
                <a:cubicBezTo>
                  <a:pt x="16637" y="12874"/>
                  <a:pt x="16643" y="12874"/>
                  <a:pt x="16649" y="12874"/>
                </a:cubicBezTo>
                <a:cubicBezTo>
                  <a:pt x="16654" y="12874"/>
                  <a:pt x="16654" y="12863"/>
                  <a:pt x="16660" y="12853"/>
                </a:cubicBezTo>
                <a:cubicBezTo>
                  <a:pt x="16666" y="12842"/>
                  <a:pt x="16666" y="12831"/>
                  <a:pt x="16671" y="12831"/>
                </a:cubicBezTo>
                <a:cubicBezTo>
                  <a:pt x="16671" y="12820"/>
                  <a:pt x="16671" y="12820"/>
                  <a:pt x="16677" y="12810"/>
                </a:cubicBezTo>
                <a:cubicBezTo>
                  <a:pt x="16682" y="12810"/>
                  <a:pt x="16694" y="12810"/>
                  <a:pt x="16699" y="12799"/>
                </a:cubicBezTo>
                <a:cubicBezTo>
                  <a:pt x="16699" y="12799"/>
                  <a:pt x="16699" y="12788"/>
                  <a:pt x="16705" y="12788"/>
                </a:cubicBezTo>
                <a:cubicBezTo>
                  <a:pt x="16705" y="12788"/>
                  <a:pt x="16705" y="12788"/>
                  <a:pt x="16711" y="12788"/>
                </a:cubicBezTo>
                <a:cubicBezTo>
                  <a:pt x="16711" y="12788"/>
                  <a:pt x="16711" y="12777"/>
                  <a:pt x="16711" y="12777"/>
                </a:cubicBezTo>
                <a:cubicBezTo>
                  <a:pt x="16711" y="12767"/>
                  <a:pt x="16711" y="12767"/>
                  <a:pt x="16711" y="12767"/>
                </a:cubicBezTo>
                <a:cubicBezTo>
                  <a:pt x="16705" y="12756"/>
                  <a:pt x="16705" y="12745"/>
                  <a:pt x="16705" y="12745"/>
                </a:cubicBezTo>
                <a:cubicBezTo>
                  <a:pt x="16705" y="12734"/>
                  <a:pt x="16694" y="12724"/>
                  <a:pt x="16699" y="12724"/>
                </a:cubicBezTo>
                <a:cubicBezTo>
                  <a:pt x="16705" y="12724"/>
                  <a:pt x="16705" y="12734"/>
                  <a:pt x="16711" y="12734"/>
                </a:cubicBezTo>
                <a:cubicBezTo>
                  <a:pt x="16711" y="12745"/>
                  <a:pt x="16711" y="12745"/>
                  <a:pt x="16716" y="12745"/>
                </a:cubicBezTo>
                <a:cubicBezTo>
                  <a:pt x="16716" y="12745"/>
                  <a:pt x="16716" y="12745"/>
                  <a:pt x="16716" y="12756"/>
                </a:cubicBezTo>
                <a:cubicBezTo>
                  <a:pt x="16722" y="12756"/>
                  <a:pt x="16722" y="12767"/>
                  <a:pt x="16727" y="12767"/>
                </a:cubicBezTo>
                <a:cubicBezTo>
                  <a:pt x="16733" y="12756"/>
                  <a:pt x="16739" y="12767"/>
                  <a:pt x="16739" y="12756"/>
                </a:cubicBezTo>
                <a:cubicBezTo>
                  <a:pt x="16744" y="12756"/>
                  <a:pt x="16744" y="12745"/>
                  <a:pt x="16739" y="12745"/>
                </a:cubicBezTo>
                <a:cubicBezTo>
                  <a:pt x="16739" y="12734"/>
                  <a:pt x="16733" y="12724"/>
                  <a:pt x="16733" y="12724"/>
                </a:cubicBezTo>
                <a:cubicBezTo>
                  <a:pt x="16739" y="12724"/>
                  <a:pt x="16739" y="12734"/>
                  <a:pt x="16744" y="12734"/>
                </a:cubicBezTo>
                <a:cubicBezTo>
                  <a:pt x="16744" y="12734"/>
                  <a:pt x="16744" y="12734"/>
                  <a:pt x="16744" y="12734"/>
                </a:cubicBezTo>
                <a:cubicBezTo>
                  <a:pt x="16744" y="12734"/>
                  <a:pt x="16744" y="12734"/>
                  <a:pt x="16744" y="12724"/>
                </a:cubicBezTo>
                <a:cubicBezTo>
                  <a:pt x="16750" y="12724"/>
                  <a:pt x="16750" y="12724"/>
                  <a:pt x="16750" y="12724"/>
                </a:cubicBezTo>
                <a:cubicBezTo>
                  <a:pt x="16744" y="12713"/>
                  <a:pt x="16744" y="12713"/>
                  <a:pt x="16744" y="12702"/>
                </a:cubicBezTo>
                <a:cubicBezTo>
                  <a:pt x="16744" y="12691"/>
                  <a:pt x="16744" y="12691"/>
                  <a:pt x="16750" y="12691"/>
                </a:cubicBezTo>
                <a:cubicBezTo>
                  <a:pt x="16750" y="12691"/>
                  <a:pt x="16750" y="12681"/>
                  <a:pt x="16750" y="12681"/>
                </a:cubicBezTo>
                <a:cubicBezTo>
                  <a:pt x="16750" y="12681"/>
                  <a:pt x="16744" y="12681"/>
                  <a:pt x="16744" y="12681"/>
                </a:cubicBezTo>
                <a:cubicBezTo>
                  <a:pt x="16739" y="12681"/>
                  <a:pt x="16744" y="12670"/>
                  <a:pt x="16744" y="12670"/>
                </a:cubicBezTo>
                <a:cubicBezTo>
                  <a:pt x="16750" y="12670"/>
                  <a:pt x="16756" y="12681"/>
                  <a:pt x="16756" y="12670"/>
                </a:cubicBezTo>
                <a:cubicBezTo>
                  <a:pt x="16750" y="12670"/>
                  <a:pt x="16750" y="12659"/>
                  <a:pt x="16750" y="12659"/>
                </a:cubicBezTo>
                <a:cubicBezTo>
                  <a:pt x="16750" y="12659"/>
                  <a:pt x="16744" y="12659"/>
                  <a:pt x="16744" y="12659"/>
                </a:cubicBezTo>
                <a:cubicBezTo>
                  <a:pt x="16744" y="12648"/>
                  <a:pt x="16750" y="12638"/>
                  <a:pt x="16756" y="12638"/>
                </a:cubicBezTo>
                <a:cubicBezTo>
                  <a:pt x="16756" y="12648"/>
                  <a:pt x="16756" y="12670"/>
                  <a:pt x="16761" y="12659"/>
                </a:cubicBezTo>
                <a:cubicBezTo>
                  <a:pt x="16761" y="12659"/>
                  <a:pt x="16756" y="12638"/>
                  <a:pt x="16761" y="12638"/>
                </a:cubicBezTo>
                <a:cubicBezTo>
                  <a:pt x="16767" y="12638"/>
                  <a:pt x="16761" y="12638"/>
                  <a:pt x="16767" y="12648"/>
                </a:cubicBezTo>
                <a:cubicBezTo>
                  <a:pt x="16767" y="12648"/>
                  <a:pt x="16767" y="12648"/>
                  <a:pt x="16772" y="12648"/>
                </a:cubicBezTo>
                <a:cubicBezTo>
                  <a:pt x="16772" y="12659"/>
                  <a:pt x="16772" y="12670"/>
                  <a:pt x="16778" y="12670"/>
                </a:cubicBezTo>
                <a:cubicBezTo>
                  <a:pt x="16784" y="12670"/>
                  <a:pt x="16784" y="12659"/>
                  <a:pt x="16789" y="12659"/>
                </a:cubicBezTo>
                <a:cubicBezTo>
                  <a:pt x="16795" y="12648"/>
                  <a:pt x="16801" y="12648"/>
                  <a:pt x="16801" y="12638"/>
                </a:cubicBezTo>
                <a:cubicBezTo>
                  <a:pt x="16806" y="12638"/>
                  <a:pt x="16812" y="12627"/>
                  <a:pt x="16818" y="12627"/>
                </a:cubicBezTo>
                <a:cubicBezTo>
                  <a:pt x="16823" y="12616"/>
                  <a:pt x="16823" y="12616"/>
                  <a:pt x="16829" y="12616"/>
                </a:cubicBezTo>
                <a:cubicBezTo>
                  <a:pt x="16834" y="12605"/>
                  <a:pt x="16840" y="12595"/>
                  <a:pt x="16846" y="12595"/>
                </a:cubicBezTo>
                <a:cubicBezTo>
                  <a:pt x="16851" y="12584"/>
                  <a:pt x="16857" y="12584"/>
                  <a:pt x="16863" y="12573"/>
                </a:cubicBezTo>
                <a:cubicBezTo>
                  <a:pt x="16868" y="12573"/>
                  <a:pt x="16868" y="12573"/>
                  <a:pt x="16874" y="12562"/>
                </a:cubicBezTo>
                <a:cubicBezTo>
                  <a:pt x="16874" y="12562"/>
                  <a:pt x="16879" y="12562"/>
                  <a:pt x="16885" y="12562"/>
                </a:cubicBezTo>
                <a:cubicBezTo>
                  <a:pt x="16885" y="12552"/>
                  <a:pt x="16891" y="12552"/>
                  <a:pt x="16891" y="12541"/>
                </a:cubicBezTo>
                <a:cubicBezTo>
                  <a:pt x="16891" y="12530"/>
                  <a:pt x="16896" y="12519"/>
                  <a:pt x="16896" y="12519"/>
                </a:cubicBezTo>
                <a:cubicBezTo>
                  <a:pt x="16902" y="12509"/>
                  <a:pt x="16908" y="12509"/>
                  <a:pt x="16908" y="12498"/>
                </a:cubicBezTo>
                <a:cubicBezTo>
                  <a:pt x="16913" y="12487"/>
                  <a:pt x="16908" y="12487"/>
                  <a:pt x="16908" y="12476"/>
                </a:cubicBezTo>
                <a:cubicBezTo>
                  <a:pt x="16902" y="12476"/>
                  <a:pt x="16902" y="12455"/>
                  <a:pt x="16902" y="12455"/>
                </a:cubicBezTo>
                <a:cubicBezTo>
                  <a:pt x="16908" y="12455"/>
                  <a:pt x="16908" y="12455"/>
                  <a:pt x="16908" y="12466"/>
                </a:cubicBezTo>
                <a:cubicBezTo>
                  <a:pt x="16908" y="12466"/>
                  <a:pt x="16908" y="12466"/>
                  <a:pt x="16908" y="12466"/>
                </a:cubicBezTo>
                <a:cubicBezTo>
                  <a:pt x="16913" y="12466"/>
                  <a:pt x="16913" y="12466"/>
                  <a:pt x="16913" y="12466"/>
                </a:cubicBezTo>
                <a:cubicBezTo>
                  <a:pt x="16913" y="12466"/>
                  <a:pt x="16913" y="12476"/>
                  <a:pt x="16913" y="12476"/>
                </a:cubicBezTo>
                <a:cubicBezTo>
                  <a:pt x="16913" y="12476"/>
                  <a:pt x="16913" y="12476"/>
                  <a:pt x="16913" y="12466"/>
                </a:cubicBezTo>
                <a:cubicBezTo>
                  <a:pt x="16913" y="12455"/>
                  <a:pt x="16908" y="12455"/>
                  <a:pt x="16908" y="12444"/>
                </a:cubicBezTo>
                <a:cubicBezTo>
                  <a:pt x="16913" y="12433"/>
                  <a:pt x="16913" y="12433"/>
                  <a:pt x="16908" y="12423"/>
                </a:cubicBezTo>
                <a:cubicBezTo>
                  <a:pt x="16908" y="12412"/>
                  <a:pt x="16908" y="12412"/>
                  <a:pt x="16908" y="12412"/>
                </a:cubicBezTo>
                <a:cubicBezTo>
                  <a:pt x="16908" y="12401"/>
                  <a:pt x="16913" y="12412"/>
                  <a:pt x="16913" y="12412"/>
                </a:cubicBezTo>
                <a:cubicBezTo>
                  <a:pt x="16913" y="12412"/>
                  <a:pt x="16919" y="12412"/>
                  <a:pt x="16913" y="12401"/>
                </a:cubicBezTo>
                <a:cubicBezTo>
                  <a:pt x="16913" y="12401"/>
                  <a:pt x="16913" y="12401"/>
                  <a:pt x="16913" y="12401"/>
                </a:cubicBezTo>
                <a:cubicBezTo>
                  <a:pt x="16913" y="12401"/>
                  <a:pt x="16913" y="12401"/>
                  <a:pt x="16913" y="12390"/>
                </a:cubicBezTo>
                <a:cubicBezTo>
                  <a:pt x="16913" y="12390"/>
                  <a:pt x="16908" y="12380"/>
                  <a:pt x="16913" y="12369"/>
                </a:cubicBezTo>
                <a:cubicBezTo>
                  <a:pt x="16913" y="12369"/>
                  <a:pt x="16913" y="12369"/>
                  <a:pt x="16913" y="12369"/>
                </a:cubicBezTo>
                <a:cubicBezTo>
                  <a:pt x="16919" y="12369"/>
                  <a:pt x="16919" y="12369"/>
                  <a:pt x="16919" y="12380"/>
                </a:cubicBezTo>
                <a:cubicBezTo>
                  <a:pt x="16919" y="12380"/>
                  <a:pt x="16919" y="12380"/>
                  <a:pt x="16924" y="12390"/>
                </a:cubicBezTo>
                <a:cubicBezTo>
                  <a:pt x="16924" y="12390"/>
                  <a:pt x="16924" y="12390"/>
                  <a:pt x="16924" y="12390"/>
                </a:cubicBezTo>
                <a:cubicBezTo>
                  <a:pt x="16924" y="12380"/>
                  <a:pt x="16919" y="12369"/>
                  <a:pt x="16919" y="12358"/>
                </a:cubicBezTo>
                <a:cubicBezTo>
                  <a:pt x="16919" y="12347"/>
                  <a:pt x="16930" y="12358"/>
                  <a:pt x="16924" y="12337"/>
                </a:cubicBezTo>
                <a:cubicBezTo>
                  <a:pt x="16924" y="12337"/>
                  <a:pt x="16924" y="12337"/>
                  <a:pt x="16924" y="12337"/>
                </a:cubicBezTo>
                <a:cubicBezTo>
                  <a:pt x="16924" y="12326"/>
                  <a:pt x="16924" y="12326"/>
                  <a:pt x="16919" y="12315"/>
                </a:cubicBezTo>
                <a:cubicBezTo>
                  <a:pt x="16919" y="12315"/>
                  <a:pt x="16919" y="12304"/>
                  <a:pt x="16919" y="12304"/>
                </a:cubicBezTo>
                <a:cubicBezTo>
                  <a:pt x="16913" y="12294"/>
                  <a:pt x="16919" y="12283"/>
                  <a:pt x="16913" y="12283"/>
                </a:cubicBezTo>
                <a:cubicBezTo>
                  <a:pt x="16913" y="12272"/>
                  <a:pt x="16908" y="12261"/>
                  <a:pt x="16908" y="12251"/>
                </a:cubicBezTo>
                <a:cubicBezTo>
                  <a:pt x="16908" y="12240"/>
                  <a:pt x="16913" y="12240"/>
                  <a:pt x="16913" y="12229"/>
                </a:cubicBezTo>
                <a:cubicBezTo>
                  <a:pt x="16913" y="12219"/>
                  <a:pt x="16913" y="12208"/>
                  <a:pt x="16913" y="12208"/>
                </a:cubicBezTo>
                <a:cubicBezTo>
                  <a:pt x="16913" y="12197"/>
                  <a:pt x="16913" y="12197"/>
                  <a:pt x="16908" y="12186"/>
                </a:cubicBezTo>
                <a:cubicBezTo>
                  <a:pt x="16908" y="12186"/>
                  <a:pt x="16908" y="12176"/>
                  <a:pt x="16908" y="12176"/>
                </a:cubicBezTo>
                <a:cubicBezTo>
                  <a:pt x="16908" y="12165"/>
                  <a:pt x="16908" y="12154"/>
                  <a:pt x="16902" y="12143"/>
                </a:cubicBezTo>
                <a:cubicBezTo>
                  <a:pt x="16902" y="12133"/>
                  <a:pt x="16902" y="12133"/>
                  <a:pt x="16896" y="12122"/>
                </a:cubicBezTo>
                <a:cubicBezTo>
                  <a:pt x="16896" y="12111"/>
                  <a:pt x="16896" y="12111"/>
                  <a:pt x="16896" y="12100"/>
                </a:cubicBezTo>
                <a:cubicBezTo>
                  <a:pt x="16896" y="12100"/>
                  <a:pt x="16896" y="12100"/>
                  <a:pt x="16891" y="12090"/>
                </a:cubicBezTo>
                <a:cubicBezTo>
                  <a:pt x="16891" y="12090"/>
                  <a:pt x="16891" y="12079"/>
                  <a:pt x="16891" y="12068"/>
                </a:cubicBezTo>
                <a:cubicBezTo>
                  <a:pt x="16891" y="12068"/>
                  <a:pt x="16891" y="12057"/>
                  <a:pt x="16891" y="12057"/>
                </a:cubicBezTo>
                <a:cubicBezTo>
                  <a:pt x="16885" y="12047"/>
                  <a:pt x="16885" y="12036"/>
                  <a:pt x="16879" y="12036"/>
                </a:cubicBezTo>
                <a:cubicBezTo>
                  <a:pt x="16879" y="12036"/>
                  <a:pt x="16879" y="12036"/>
                  <a:pt x="16879" y="12025"/>
                </a:cubicBezTo>
                <a:cubicBezTo>
                  <a:pt x="16879" y="12025"/>
                  <a:pt x="16874" y="12025"/>
                  <a:pt x="16874" y="12025"/>
                </a:cubicBezTo>
                <a:cubicBezTo>
                  <a:pt x="16874" y="12014"/>
                  <a:pt x="16868" y="12014"/>
                  <a:pt x="16868" y="12004"/>
                </a:cubicBezTo>
                <a:cubicBezTo>
                  <a:pt x="16863" y="12004"/>
                  <a:pt x="16863" y="11993"/>
                  <a:pt x="16863" y="11993"/>
                </a:cubicBezTo>
                <a:cubicBezTo>
                  <a:pt x="16863" y="11993"/>
                  <a:pt x="16863" y="11982"/>
                  <a:pt x="16857" y="11982"/>
                </a:cubicBezTo>
                <a:cubicBezTo>
                  <a:pt x="16857" y="11971"/>
                  <a:pt x="16857" y="11971"/>
                  <a:pt x="16851" y="11971"/>
                </a:cubicBezTo>
                <a:cubicBezTo>
                  <a:pt x="16851" y="11971"/>
                  <a:pt x="16851" y="11950"/>
                  <a:pt x="16851" y="11950"/>
                </a:cubicBezTo>
                <a:cubicBezTo>
                  <a:pt x="16851" y="11939"/>
                  <a:pt x="16857" y="11939"/>
                  <a:pt x="16851" y="11939"/>
                </a:cubicBezTo>
                <a:cubicBezTo>
                  <a:pt x="16851" y="11928"/>
                  <a:pt x="16846" y="11939"/>
                  <a:pt x="16846" y="11939"/>
                </a:cubicBezTo>
                <a:cubicBezTo>
                  <a:pt x="16846" y="11939"/>
                  <a:pt x="16840" y="11950"/>
                  <a:pt x="16840" y="11939"/>
                </a:cubicBezTo>
                <a:cubicBezTo>
                  <a:pt x="16840" y="11939"/>
                  <a:pt x="16846" y="11939"/>
                  <a:pt x="16846" y="11928"/>
                </a:cubicBezTo>
                <a:cubicBezTo>
                  <a:pt x="16846" y="11928"/>
                  <a:pt x="16840" y="11928"/>
                  <a:pt x="16840" y="11928"/>
                </a:cubicBezTo>
                <a:cubicBezTo>
                  <a:pt x="16834" y="11928"/>
                  <a:pt x="16834" y="11918"/>
                  <a:pt x="16829" y="11918"/>
                </a:cubicBezTo>
                <a:cubicBezTo>
                  <a:pt x="16829" y="11918"/>
                  <a:pt x="16823" y="11918"/>
                  <a:pt x="16823" y="11907"/>
                </a:cubicBezTo>
                <a:cubicBezTo>
                  <a:pt x="16818" y="11907"/>
                  <a:pt x="16818" y="11907"/>
                  <a:pt x="16812" y="11896"/>
                </a:cubicBezTo>
                <a:cubicBezTo>
                  <a:pt x="16806" y="11875"/>
                  <a:pt x="16795" y="11864"/>
                  <a:pt x="16784" y="11853"/>
                </a:cubicBezTo>
                <a:cubicBezTo>
                  <a:pt x="16784" y="11853"/>
                  <a:pt x="16778" y="11842"/>
                  <a:pt x="16772" y="11842"/>
                </a:cubicBezTo>
                <a:cubicBezTo>
                  <a:pt x="16772" y="11832"/>
                  <a:pt x="16772" y="11821"/>
                  <a:pt x="16767" y="11810"/>
                </a:cubicBezTo>
                <a:cubicBezTo>
                  <a:pt x="16767" y="11799"/>
                  <a:pt x="16756" y="11789"/>
                  <a:pt x="16750" y="11778"/>
                </a:cubicBezTo>
                <a:cubicBezTo>
                  <a:pt x="16744" y="11778"/>
                  <a:pt x="16744" y="11767"/>
                  <a:pt x="16739" y="11767"/>
                </a:cubicBezTo>
                <a:cubicBezTo>
                  <a:pt x="16739" y="11756"/>
                  <a:pt x="16733" y="11756"/>
                  <a:pt x="16727" y="11756"/>
                </a:cubicBezTo>
                <a:cubicBezTo>
                  <a:pt x="16727" y="11746"/>
                  <a:pt x="16727" y="11746"/>
                  <a:pt x="16727" y="11746"/>
                </a:cubicBezTo>
                <a:cubicBezTo>
                  <a:pt x="16722" y="11746"/>
                  <a:pt x="16727" y="11735"/>
                  <a:pt x="16727" y="11746"/>
                </a:cubicBezTo>
                <a:cubicBezTo>
                  <a:pt x="16727" y="11746"/>
                  <a:pt x="16733" y="11746"/>
                  <a:pt x="16733" y="11746"/>
                </a:cubicBezTo>
                <a:cubicBezTo>
                  <a:pt x="16733" y="11746"/>
                  <a:pt x="16733" y="11735"/>
                  <a:pt x="16733" y="11735"/>
                </a:cubicBezTo>
                <a:cubicBezTo>
                  <a:pt x="16733" y="11724"/>
                  <a:pt x="16733" y="11724"/>
                  <a:pt x="16733" y="11724"/>
                </a:cubicBezTo>
                <a:cubicBezTo>
                  <a:pt x="16733" y="11713"/>
                  <a:pt x="16733" y="11713"/>
                  <a:pt x="16733" y="11703"/>
                </a:cubicBezTo>
                <a:cubicBezTo>
                  <a:pt x="16727" y="11703"/>
                  <a:pt x="16727" y="11703"/>
                  <a:pt x="16727" y="11703"/>
                </a:cubicBezTo>
                <a:cubicBezTo>
                  <a:pt x="16722" y="11692"/>
                  <a:pt x="16722" y="11692"/>
                  <a:pt x="16722" y="11681"/>
                </a:cubicBezTo>
                <a:cubicBezTo>
                  <a:pt x="16716" y="11670"/>
                  <a:pt x="16705" y="11660"/>
                  <a:pt x="16699" y="11649"/>
                </a:cubicBezTo>
                <a:cubicBezTo>
                  <a:pt x="16699" y="11638"/>
                  <a:pt x="16699" y="11638"/>
                  <a:pt x="16694" y="11627"/>
                </a:cubicBezTo>
                <a:cubicBezTo>
                  <a:pt x="16694" y="11627"/>
                  <a:pt x="16688" y="11627"/>
                  <a:pt x="16688" y="11617"/>
                </a:cubicBezTo>
                <a:cubicBezTo>
                  <a:pt x="16682" y="11617"/>
                  <a:pt x="16682" y="11606"/>
                  <a:pt x="16682" y="11606"/>
                </a:cubicBezTo>
                <a:cubicBezTo>
                  <a:pt x="16682" y="11595"/>
                  <a:pt x="16677" y="11595"/>
                  <a:pt x="16677" y="11584"/>
                </a:cubicBezTo>
                <a:cubicBezTo>
                  <a:pt x="16677" y="11584"/>
                  <a:pt x="16682" y="11584"/>
                  <a:pt x="16682" y="11574"/>
                </a:cubicBezTo>
                <a:cubicBezTo>
                  <a:pt x="16682" y="11563"/>
                  <a:pt x="16688" y="11563"/>
                  <a:pt x="16688" y="11552"/>
                </a:cubicBezTo>
                <a:cubicBezTo>
                  <a:pt x="16688" y="11541"/>
                  <a:pt x="16694" y="11541"/>
                  <a:pt x="16694" y="11531"/>
                </a:cubicBezTo>
                <a:cubicBezTo>
                  <a:pt x="16694" y="11531"/>
                  <a:pt x="16688" y="11520"/>
                  <a:pt x="16688" y="11509"/>
                </a:cubicBezTo>
                <a:cubicBezTo>
                  <a:pt x="16688" y="11499"/>
                  <a:pt x="16694" y="11499"/>
                  <a:pt x="16694" y="11488"/>
                </a:cubicBezTo>
                <a:cubicBezTo>
                  <a:pt x="16699" y="11488"/>
                  <a:pt x="16699" y="11477"/>
                  <a:pt x="16699" y="11477"/>
                </a:cubicBezTo>
                <a:cubicBezTo>
                  <a:pt x="16699" y="11466"/>
                  <a:pt x="16699" y="11466"/>
                  <a:pt x="16705" y="11456"/>
                </a:cubicBezTo>
                <a:cubicBezTo>
                  <a:pt x="16711" y="11445"/>
                  <a:pt x="16716" y="11445"/>
                  <a:pt x="16722" y="11434"/>
                </a:cubicBezTo>
                <a:cubicBezTo>
                  <a:pt x="16727" y="11423"/>
                  <a:pt x="16733" y="11423"/>
                  <a:pt x="16733" y="11423"/>
                </a:cubicBezTo>
                <a:cubicBezTo>
                  <a:pt x="16744" y="11413"/>
                  <a:pt x="16739" y="11391"/>
                  <a:pt x="16739" y="11391"/>
                </a:cubicBezTo>
                <a:cubicBezTo>
                  <a:pt x="16739" y="11380"/>
                  <a:pt x="16739" y="11370"/>
                  <a:pt x="16744" y="11370"/>
                </a:cubicBezTo>
                <a:cubicBezTo>
                  <a:pt x="16744" y="11370"/>
                  <a:pt x="16756" y="11370"/>
                  <a:pt x="16756" y="11359"/>
                </a:cubicBezTo>
                <a:cubicBezTo>
                  <a:pt x="16750" y="11359"/>
                  <a:pt x="16750" y="11359"/>
                  <a:pt x="16750" y="11359"/>
                </a:cubicBezTo>
                <a:cubicBezTo>
                  <a:pt x="16750" y="11348"/>
                  <a:pt x="16750" y="11348"/>
                  <a:pt x="16750" y="11348"/>
                </a:cubicBezTo>
                <a:cubicBezTo>
                  <a:pt x="16750" y="11337"/>
                  <a:pt x="16756" y="11337"/>
                  <a:pt x="16756" y="11337"/>
                </a:cubicBezTo>
                <a:cubicBezTo>
                  <a:pt x="16761" y="11337"/>
                  <a:pt x="16761" y="11337"/>
                  <a:pt x="16767" y="11337"/>
                </a:cubicBezTo>
                <a:cubicBezTo>
                  <a:pt x="16772" y="11337"/>
                  <a:pt x="16772" y="11337"/>
                  <a:pt x="16778" y="11337"/>
                </a:cubicBezTo>
                <a:cubicBezTo>
                  <a:pt x="16784" y="11337"/>
                  <a:pt x="16784" y="11327"/>
                  <a:pt x="16789" y="11327"/>
                </a:cubicBezTo>
                <a:cubicBezTo>
                  <a:pt x="16789" y="11327"/>
                  <a:pt x="16795" y="11316"/>
                  <a:pt x="16795" y="11316"/>
                </a:cubicBezTo>
                <a:cubicBezTo>
                  <a:pt x="16801" y="11305"/>
                  <a:pt x="16801" y="11305"/>
                  <a:pt x="16806" y="11305"/>
                </a:cubicBezTo>
                <a:cubicBezTo>
                  <a:pt x="16812" y="11294"/>
                  <a:pt x="16801" y="11305"/>
                  <a:pt x="16801" y="11294"/>
                </a:cubicBezTo>
                <a:cubicBezTo>
                  <a:pt x="16801" y="11294"/>
                  <a:pt x="16806" y="11284"/>
                  <a:pt x="16806" y="11284"/>
                </a:cubicBezTo>
                <a:cubicBezTo>
                  <a:pt x="16812" y="11284"/>
                  <a:pt x="16812" y="11284"/>
                  <a:pt x="16818" y="11273"/>
                </a:cubicBezTo>
                <a:cubicBezTo>
                  <a:pt x="16818" y="11273"/>
                  <a:pt x="16818" y="11273"/>
                  <a:pt x="16818" y="11273"/>
                </a:cubicBezTo>
                <a:cubicBezTo>
                  <a:pt x="16823" y="11262"/>
                  <a:pt x="16829" y="11262"/>
                  <a:pt x="16829" y="11262"/>
                </a:cubicBezTo>
                <a:cubicBezTo>
                  <a:pt x="16834" y="11251"/>
                  <a:pt x="16834" y="11251"/>
                  <a:pt x="16834" y="11251"/>
                </a:cubicBezTo>
                <a:cubicBezTo>
                  <a:pt x="16840" y="11251"/>
                  <a:pt x="16840" y="11251"/>
                  <a:pt x="16840" y="11251"/>
                </a:cubicBezTo>
                <a:cubicBezTo>
                  <a:pt x="16846" y="11251"/>
                  <a:pt x="16846" y="11251"/>
                  <a:pt x="16846" y="11251"/>
                </a:cubicBezTo>
                <a:cubicBezTo>
                  <a:pt x="16846" y="11262"/>
                  <a:pt x="16846" y="11262"/>
                  <a:pt x="16846" y="11262"/>
                </a:cubicBezTo>
                <a:cubicBezTo>
                  <a:pt x="16846" y="11262"/>
                  <a:pt x="16851" y="11251"/>
                  <a:pt x="16851" y="11241"/>
                </a:cubicBezTo>
                <a:cubicBezTo>
                  <a:pt x="16851" y="11241"/>
                  <a:pt x="16851" y="11230"/>
                  <a:pt x="16857" y="11241"/>
                </a:cubicBezTo>
                <a:cubicBezTo>
                  <a:pt x="16857" y="11241"/>
                  <a:pt x="16857" y="11241"/>
                  <a:pt x="16857" y="11241"/>
                </a:cubicBezTo>
                <a:cubicBezTo>
                  <a:pt x="16857" y="11251"/>
                  <a:pt x="16857" y="11251"/>
                  <a:pt x="16863" y="11251"/>
                </a:cubicBezTo>
                <a:cubicBezTo>
                  <a:pt x="16863" y="11251"/>
                  <a:pt x="16863" y="11251"/>
                  <a:pt x="16863" y="11251"/>
                </a:cubicBezTo>
                <a:cubicBezTo>
                  <a:pt x="16863" y="11251"/>
                  <a:pt x="16863" y="11251"/>
                  <a:pt x="16863" y="11251"/>
                </a:cubicBezTo>
                <a:cubicBezTo>
                  <a:pt x="16868" y="11251"/>
                  <a:pt x="16868" y="11251"/>
                  <a:pt x="16868" y="11251"/>
                </a:cubicBezTo>
                <a:cubicBezTo>
                  <a:pt x="16868" y="11241"/>
                  <a:pt x="16868" y="11241"/>
                  <a:pt x="16868" y="11241"/>
                </a:cubicBezTo>
                <a:cubicBezTo>
                  <a:pt x="16874" y="11230"/>
                  <a:pt x="16863" y="11241"/>
                  <a:pt x="16863" y="11230"/>
                </a:cubicBezTo>
                <a:cubicBezTo>
                  <a:pt x="16863" y="11230"/>
                  <a:pt x="16863" y="11219"/>
                  <a:pt x="16863" y="11219"/>
                </a:cubicBezTo>
                <a:cubicBezTo>
                  <a:pt x="16863" y="11208"/>
                  <a:pt x="16863" y="11208"/>
                  <a:pt x="16863" y="11208"/>
                </a:cubicBezTo>
                <a:cubicBezTo>
                  <a:pt x="16868" y="11208"/>
                  <a:pt x="16868" y="11208"/>
                  <a:pt x="16868" y="11219"/>
                </a:cubicBezTo>
                <a:cubicBezTo>
                  <a:pt x="16868" y="11219"/>
                  <a:pt x="16863" y="11219"/>
                  <a:pt x="16868" y="11230"/>
                </a:cubicBezTo>
                <a:cubicBezTo>
                  <a:pt x="16868" y="11230"/>
                  <a:pt x="16868" y="11230"/>
                  <a:pt x="16874" y="11230"/>
                </a:cubicBezTo>
                <a:cubicBezTo>
                  <a:pt x="16874" y="11230"/>
                  <a:pt x="16874" y="11230"/>
                  <a:pt x="16874" y="11230"/>
                </a:cubicBezTo>
                <a:cubicBezTo>
                  <a:pt x="16874" y="11230"/>
                  <a:pt x="16874" y="11230"/>
                  <a:pt x="16874" y="11230"/>
                </a:cubicBezTo>
                <a:cubicBezTo>
                  <a:pt x="16874" y="11241"/>
                  <a:pt x="16879" y="11230"/>
                  <a:pt x="16879" y="11241"/>
                </a:cubicBezTo>
                <a:cubicBezTo>
                  <a:pt x="16879" y="11241"/>
                  <a:pt x="16879" y="11262"/>
                  <a:pt x="16885" y="11251"/>
                </a:cubicBezTo>
                <a:cubicBezTo>
                  <a:pt x="16885" y="11241"/>
                  <a:pt x="16885" y="11230"/>
                  <a:pt x="16891" y="11241"/>
                </a:cubicBezTo>
                <a:cubicBezTo>
                  <a:pt x="16891" y="11251"/>
                  <a:pt x="16891" y="11251"/>
                  <a:pt x="16891" y="11251"/>
                </a:cubicBezTo>
                <a:cubicBezTo>
                  <a:pt x="16896" y="11251"/>
                  <a:pt x="16902" y="11251"/>
                  <a:pt x="16902" y="11262"/>
                </a:cubicBezTo>
                <a:cubicBezTo>
                  <a:pt x="16902" y="11262"/>
                  <a:pt x="16902" y="11262"/>
                  <a:pt x="16902" y="11262"/>
                </a:cubicBezTo>
                <a:cubicBezTo>
                  <a:pt x="16902" y="11262"/>
                  <a:pt x="16902" y="11262"/>
                  <a:pt x="16902" y="11262"/>
                </a:cubicBezTo>
                <a:cubicBezTo>
                  <a:pt x="16908" y="11273"/>
                  <a:pt x="16902" y="11273"/>
                  <a:pt x="16908" y="11273"/>
                </a:cubicBezTo>
                <a:cubicBezTo>
                  <a:pt x="16908" y="11284"/>
                  <a:pt x="16913" y="11273"/>
                  <a:pt x="16913" y="11273"/>
                </a:cubicBezTo>
                <a:cubicBezTo>
                  <a:pt x="16919" y="11262"/>
                  <a:pt x="16919" y="11273"/>
                  <a:pt x="16924" y="11273"/>
                </a:cubicBezTo>
                <a:cubicBezTo>
                  <a:pt x="16930" y="11262"/>
                  <a:pt x="16930" y="11262"/>
                  <a:pt x="16930" y="11251"/>
                </a:cubicBezTo>
                <a:cubicBezTo>
                  <a:pt x="16930" y="11251"/>
                  <a:pt x="16930" y="11241"/>
                  <a:pt x="16930" y="11241"/>
                </a:cubicBezTo>
                <a:cubicBezTo>
                  <a:pt x="16930" y="11230"/>
                  <a:pt x="16936" y="11241"/>
                  <a:pt x="16936" y="11241"/>
                </a:cubicBezTo>
                <a:cubicBezTo>
                  <a:pt x="16936" y="11251"/>
                  <a:pt x="16936" y="11251"/>
                  <a:pt x="16936" y="11251"/>
                </a:cubicBezTo>
                <a:cubicBezTo>
                  <a:pt x="16941" y="11251"/>
                  <a:pt x="16941" y="11262"/>
                  <a:pt x="16941" y="11262"/>
                </a:cubicBezTo>
                <a:cubicBezTo>
                  <a:pt x="16941" y="11273"/>
                  <a:pt x="16947" y="11251"/>
                  <a:pt x="16947" y="11262"/>
                </a:cubicBezTo>
                <a:cubicBezTo>
                  <a:pt x="16947" y="11262"/>
                  <a:pt x="16947" y="11262"/>
                  <a:pt x="16947" y="11262"/>
                </a:cubicBezTo>
                <a:cubicBezTo>
                  <a:pt x="16953" y="11262"/>
                  <a:pt x="16953" y="11262"/>
                  <a:pt x="16953" y="11262"/>
                </a:cubicBezTo>
                <a:cubicBezTo>
                  <a:pt x="16953" y="11273"/>
                  <a:pt x="16953" y="11273"/>
                  <a:pt x="16953" y="11273"/>
                </a:cubicBezTo>
                <a:cubicBezTo>
                  <a:pt x="16947" y="11284"/>
                  <a:pt x="16947" y="11284"/>
                  <a:pt x="16947" y="11284"/>
                </a:cubicBezTo>
                <a:cubicBezTo>
                  <a:pt x="16941" y="11284"/>
                  <a:pt x="16941" y="11294"/>
                  <a:pt x="16941" y="11294"/>
                </a:cubicBezTo>
                <a:cubicBezTo>
                  <a:pt x="16941" y="11305"/>
                  <a:pt x="16941" y="11305"/>
                  <a:pt x="16941" y="11305"/>
                </a:cubicBezTo>
                <a:cubicBezTo>
                  <a:pt x="16936" y="11316"/>
                  <a:pt x="16936" y="11327"/>
                  <a:pt x="16936" y="11337"/>
                </a:cubicBezTo>
                <a:cubicBezTo>
                  <a:pt x="16941" y="11348"/>
                  <a:pt x="16941" y="11359"/>
                  <a:pt x="16941" y="11359"/>
                </a:cubicBezTo>
                <a:cubicBezTo>
                  <a:pt x="16941" y="11370"/>
                  <a:pt x="16947" y="11380"/>
                  <a:pt x="16947" y="11391"/>
                </a:cubicBezTo>
                <a:cubicBezTo>
                  <a:pt x="16947" y="11402"/>
                  <a:pt x="16953" y="11402"/>
                  <a:pt x="16953" y="11413"/>
                </a:cubicBezTo>
                <a:cubicBezTo>
                  <a:pt x="16953" y="11423"/>
                  <a:pt x="16958" y="11423"/>
                  <a:pt x="16964" y="11434"/>
                </a:cubicBezTo>
                <a:cubicBezTo>
                  <a:pt x="16969" y="11434"/>
                  <a:pt x="16969" y="11423"/>
                  <a:pt x="16975" y="11423"/>
                </a:cubicBezTo>
                <a:cubicBezTo>
                  <a:pt x="16981" y="11413"/>
                  <a:pt x="16986" y="11413"/>
                  <a:pt x="16986" y="11413"/>
                </a:cubicBezTo>
                <a:cubicBezTo>
                  <a:pt x="16992" y="11402"/>
                  <a:pt x="16992" y="11391"/>
                  <a:pt x="16986" y="11391"/>
                </a:cubicBezTo>
                <a:cubicBezTo>
                  <a:pt x="16986" y="11380"/>
                  <a:pt x="16981" y="11380"/>
                  <a:pt x="16981" y="11370"/>
                </a:cubicBezTo>
                <a:cubicBezTo>
                  <a:pt x="16981" y="11370"/>
                  <a:pt x="16981" y="11359"/>
                  <a:pt x="16981" y="11359"/>
                </a:cubicBezTo>
                <a:cubicBezTo>
                  <a:pt x="16981" y="11359"/>
                  <a:pt x="16981" y="11359"/>
                  <a:pt x="16981" y="11359"/>
                </a:cubicBezTo>
                <a:cubicBezTo>
                  <a:pt x="16986" y="11359"/>
                  <a:pt x="16986" y="11359"/>
                  <a:pt x="16981" y="11348"/>
                </a:cubicBezTo>
                <a:cubicBezTo>
                  <a:pt x="16981" y="11337"/>
                  <a:pt x="16975" y="11348"/>
                  <a:pt x="16969" y="11337"/>
                </a:cubicBezTo>
                <a:cubicBezTo>
                  <a:pt x="16964" y="11337"/>
                  <a:pt x="16969" y="11327"/>
                  <a:pt x="16975" y="11316"/>
                </a:cubicBezTo>
                <a:cubicBezTo>
                  <a:pt x="16975" y="11316"/>
                  <a:pt x="16981" y="11305"/>
                  <a:pt x="16981" y="11305"/>
                </a:cubicBezTo>
                <a:cubicBezTo>
                  <a:pt x="16986" y="11294"/>
                  <a:pt x="16986" y="11294"/>
                  <a:pt x="16986" y="11305"/>
                </a:cubicBezTo>
                <a:cubicBezTo>
                  <a:pt x="16986" y="11305"/>
                  <a:pt x="16986" y="11305"/>
                  <a:pt x="16986" y="11305"/>
                </a:cubicBezTo>
                <a:cubicBezTo>
                  <a:pt x="16986" y="11305"/>
                  <a:pt x="16992" y="11305"/>
                  <a:pt x="16992" y="11305"/>
                </a:cubicBezTo>
                <a:cubicBezTo>
                  <a:pt x="16992" y="11316"/>
                  <a:pt x="16992" y="11316"/>
                  <a:pt x="16992" y="11316"/>
                </a:cubicBezTo>
                <a:cubicBezTo>
                  <a:pt x="16998" y="11316"/>
                  <a:pt x="16998" y="11305"/>
                  <a:pt x="16998" y="11305"/>
                </a:cubicBezTo>
                <a:cubicBezTo>
                  <a:pt x="16992" y="11294"/>
                  <a:pt x="17003" y="11294"/>
                  <a:pt x="17003" y="11294"/>
                </a:cubicBezTo>
                <a:cubicBezTo>
                  <a:pt x="17009" y="11294"/>
                  <a:pt x="17009" y="11284"/>
                  <a:pt x="17009" y="11284"/>
                </a:cubicBezTo>
                <a:cubicBezTo>
                  <a:pt x="17014" y="11284"/>
                  <a:pt x="17014" y="11284"/>
                  <a:pt x="17020" y="11284"/>
                </a:cubicBezTo>
                <a:cubicBezTo>
                  <a:pt x="17020" y="11273"/>
                  <a:pt x="17026" y="11273"/>
                  <a:pt x="17026" y="11273"/>
                </a:cubicBezTo>
                <a:cubicBezTo>
                  <a:pt x="17031" y="11273"/>
                  <a:pt x="17031" y="11273"/>
                  <a:pt x="17031" y="11273"/>
                </a:cubicBezTo>
                <a:cubicBezTo>
                  <a:pt x="17037" y="11273"/>
                  <a:pt x="17037" y="11262"/>
                  <a:pt x="17043" y="11262"/>
                </a:cubicBezTo>
                <a:cubicBezTo>
                  <a:pt x="17048" y="11251"/>
                  <a:pt x="17059" y="11262"/>
                  <a:pt x="17071" y="11251"/>
                </a:cubicBezTo>
                <a:cubicBezTo>
                  <a:pt x="17071" y="11251"/>
                  <a:pt x="17076" y="11241"/>
                  <a:pt x="17082" y="11241"/>
                </a:cubicBezTo>
                <a:cubicBezTo>
                  <a:pt x="17082" y="11241"/>
                  <a:pt x="17088" y="11230"/>
                  <a:pt x="17088" y="11230"/>
                </a:cubicBezTo>
                <a:cubicBezTo>
                  <a:pt x="17082" y="11219"/>
                  <a:pt x="17082" y="11219"/>
                  <a:pt x="17082" y="11208"/>
                </a:cubicBezTo>
                <a:cubicBezTo>
                  <a:pt x="17088" y="11208"/>
                  <a:pt x="17088" y="11208"/>
                  <a:pt x="17088" y="11208"/>
                </a:cubicBezTo>
                <a:cubicBezTo>
                  <a:pt x="17093" y="11219"/>
                  <a:pt x="17093" y="11219"/>
                  <a:pt x="17093" y="11219"/>
                </a:cubicBezTo>
                <a:cubicBezTo>
                  <a:pt x="17093" y="11219"/>
                  <a:pt x="17099" y="11219"/>
                  <a:pt x="17099" y="11219"/>
                </a:cubicBezTo>
                <a:cubicBezTo>
                  <a:pt x="17104" y="11230"/>
                  <a:pt x="17104" y="11241"/>
                  <a:pt x="17110" y="11230"/>
                </a:cubicBezTo>
                <a:cubicBezTo>
                  <a:pt x="17110" y="11230"/>
                  <a:pt x="17110" y="11219"/>
                  <a:pt x="17110" y="11208"/>
                </a:cubicBezTo>
                <a:cubicBezTo>
                  <a:pt x="17116" y="11198"/>
                  <a:pt x="17116" y="11219"/>
                  <a:pt x="17121" y="11219"/>
                </a:cubicBezTo>
                <a:cubicBezTo>
                  <a:pt x="17127" y="11208"/>
                  <a:pt x="17133" y="11208"/>
                  <a:pt x="17138" y="11208"/>
                </a:cubicBezTo>
                <a:cubicBezTo>
                  <a:pt x="17138" y="11208"/>
                  <a:pt x="17144" y="11198"/>
                  <a:pt x="17144" y="11208"/>
                </a:cubicBezTo>
                <a:cubicBezTo>
                  <a:pt x="17144" y="11208"/>
                  <a:pt x="17144" y="11208"/>
                  <a:pt x="17149" y="11208"/>
                </a:cubicBezTo>
                <a:cubicBezTo>
                  <a:pt x="17155" y="11208"/>
                  <a:pt x="17149" y="11198"/>
                  <a:pt x="17155" y="11187"/>
                </a:cubicBezTo>
                <a:cubicBezTo>
                  <a:pt x="17155" y="11187"/>
                  <a:pt x="17161" y="11176"/>
                  <a:pt x="17161" y="11176"/>
                </a:cubicBezTo>
                <a:cubicBezTo>
                  <a:pt x="17161" y="11187"/>
                  <a:pt x="17161" y="11187"/>
                  <a:pt x="17166" y="11198"/>
                </a:cubicBezTo>
                <a:cubicBezTo>
                  <a:pt x="17166" y="11198"/>
                  <a:pt x="17166" y="11187"/>
                  <a:pt x="17172" y="11187"/>
                </a:cubicBezTo>
                <a:cubicBezTo>
                  <a:pt x="17172" y="11187"/>
                  <a:pt x="17172" y="11165"/>
                  <a:pt x="17178" y="11176"/>
                </a:cubicBezTo>
                <a:cubicBezTo>
                  <a:pt x="17178" y="11176"/>
                  <a:pt x="17178" y="11176"/>
                  <a:pt x="17183" y="11176"/>
                </a:cubicBezTo>
                <a:cubicBezTo>
                  <a:pt x="17189" y="11176"/>
                  <a:pt x="17189" y="11155"/>
                  <a:pt x="17189" y="11144"/>
                </a:cubicBezTo>
                <a:cubicBezTo>
                  <a:pt x="17183" y="11133"/>
                  <a:pt x="17183" y="11133"/>
                  <a:pt x="17178" y="11122"/>
                </a:cubicBezTo>
                <a:cubicBezTo>
                  <a:pt x="17178" y="11112"/>
                  <a:pt x="17178" y="11101"/>
                  <a:pt x="17178" y="11090"/>
                </a:cubicBezTo>
                <a:cubicBezTo>
                  <a:pt x="17178" y="11090"/>
                  <a:pt x="17172" y="11090"/>
                  <a:pt x="17178" y="11079"/>
                </a:cubicBezTo>
                <a:cubicBezTo>
                  <a:pt x="17178" y="11079"/>
                  <a:pt x="17178" y="11079"/>
                  <a:pt x="17178" y="11079"/>
                </a:cubicBezTo>
                <a:cubicBezTo>
                  <a:pt x="17183" y="11069"/>
                  <a:pt x="17189" y="11047"/>
                  <a:pt x="17189" y="11069"/>
                </a:cubicBezTo>
                <a:cubicBezTo>
                  <a:pt x="17189" y="11069"/>
                  <a:pt x="17189" y="11079"/>
                  <a:pt x="17189" y="11079"/>
                </a:cubicBezTo>
                <a:cubicBezTo>
                  <a:pt x="17189" y="11079"/>
                  <a:pt x="17189" y="11090"/>
                  <a:pt x="17194" y="11090"/>
                </a:cubicBezTo>
                <a:cubicBezTo>
                  <a:pt x="17194" y="11090"/>
                  <a:pt x="17194" y="11101"/>
                  <a:pt x="17194" y="11101"/>
                </a:cubicBezTo>
                <a:cubicBezTo>
                  <a:pt x="17200" y="11101"/>
                  <a:pt x="17200" y="11101"/>
                  <a:pt x="17200" y="11101"/>
                </a:cubicBezTo>
                <a:cubicBezTo>
                  <a:pt x="17206" y="11112"/>
                  <a:pt x="17200" y="11122"/>
                  <a:pt x="17206" y="11133"/>
                </a:cubicBezTo>
                <a:cubicBezTo>
                  <a:pt x="17206" y="11133"/>
                  <a:pt x="17211" y="11133"/>
                  <a:pt x="17211" y="11144"/>
                </a:cubicBezTo>
                <a:cubicBezTo>
                  <a:pt x="17211" y="11144"/>
                  <a:pt x="17211" y="11155"/>
                  <a:pt x="17211" y="11155"/>
                </a:cubicBezTo>
                <a:cubicBezTo>
                  <a:pt x="17217" y="11155"/>
                  <a:pt x="17217" y="11155"/>
                  <a:pt x="17223" y="11155"/>
                </a:cubicBezTo>
                <a:cubicBezTo>
                  <a:pt x="17223" y="11155"/>
                  <a:pt x="17228" y="11165"/>
                  <a:pt x="17228" y="11165"/>
                </a:cubicBezTo>
                <a:cubicBezTo>
                  <a:pt x="17234" y="11165"/>
                  <a:pt x="17239" y="11155"/>
                  <a:pt x="17239" y="11155"/>
                </a:cubicBezTo>
                <a:cubicBezTo>
                  <a:pt x="17239" y="11144"/>
                  <a:pt x="17245" y="11144"/>
                  <a:pt x="17239" y="11144"/>
                </a:cubicBezTo>
                <a:cubicBezTo>
                  <a:pt x="17239" y="11144"/>
                  <a:pt x="17234" y="11144"/>
                  <a:pt x="17234" y="11144"/>
                </a:cubicBezTo>
                <a:cubicBezTo>
                  <a:pt x="17228" y="11144"/>
                  <a:pt x="17223" y="11133"/>
                  <a:pt x="17228" y="11133"/>
                </a:cubicBezTo>
                <a:cubicBezTo>
                  <a:pt x="17234" y="11122"/>
                  <a:pt x="17239" y="11112"/>
                  <a:pt x="17239" y="11122"/>
                </a:cubicBezTo>
                <a:cubicBezTo>
                  <a:pt x="17245" y="11133"/>
                  <a:pt x="17245" y="11144"/>
                  <a:pt x="17251" y="11144"/>
                </a:cubicBezTo>
                <a:cubicBezTo>
                  <a:pt x="17251" y="11144"/>
                  <a:pt x="17256" y="11133"/>
                  <a:pt x="17256" y="11133"/>
                </a:cubicBezTo>
                <a:cubicBezTo>
                  <a:pt x="17256" y="11122"/>
                  <a:pt x="17251" y="11122"/>
                  <a:pt x="17251" y="11112"/>
                </a:cubicBezTo>
                <a:cubicBezTo>
                  <a:pt x="17251" y="11112"/>
                  <a:pt x="17256" y="11112"/>
                  <a:pt x="17256" y="11101"/>
                </a:cubicBezTo>
                <a:cubicBezTo>
                  <a:pt x="17262" y="11101"/>
                  <a:pt x="17262" y="11090"/>
                  <a:pt x="17268" y="11090"/>
                </a:cubicBezTo>
                <a:cubicBezTo>
                  <a:pt x="17268" y="11101"/>
                  <a:pt x="17262" y="11101"/>
                  <a:pt x="17262" y="11112"/>
                </a:cubicBezTo>
                <a:cubicBezTo>
                  <a:pt x="17262" y="11122"/>
                  <a:pt x="17268" y="11112"/>
                  <a:pt x="17268" y="11122"/>
                </a:cubicBezTo>
                <a:cubicBezTo>
                  <a:pt x="17268" y="11122"/>
                  <a:pt x="17268" y="11122"/>
                  <a:pt x="17268" y="11133"/>
                </a:cubicBezTo>
                <a:cubicBezTo>
                  <a:pt x="17273" y="11133"/>
                  <a:pt x="17279" y="11122"/>
                  <a:pt x="17279" y="11112"/>
                </a:cubicBezTo>
                <a:cubicBezTo>
                  <a:pt x="17279" y="11112"/>
                  <a:pt x="17285" y="11101"/>
                  <a:pt x="17285" y="11101"/>
                </a:cubicBezTo>
                <a:cubicBezTo>
                  <a:pt x="17285" y="11101"/>
                  <a:pt x="17290" y="11101"/>
                  <a:pt x="17290" y="11101"/>
                </a:cubicBezTo>
                <a:cubicBezTo>
                  <a:pt x="17296" y="11090"/>
                  <a:pt x="17301" y="11079"/>
                  <a:pt x="17301" y="11090"/>
                </a:cubicBezTo>
                <a:cubicBezTo>
                  <a:pt x="17301" y="11101"/>
                  <a:pt x="17301" y="11101"/>
                  <a:pt x="17301" y="11101"/>
                </a:cubicBezTo>
                <a:cubicBezTo>
                  <a:pt x="17307" y="11101"/>
                  <a:pt x="17307" y="11101"/>
                  <a:pt x="17313" y="11101"/>
                </a:cubicBezTo>
                <a:cubicBezTo>
                  <a:pt x="17313" y="11101"/>
                  <a:pt x="17313" y="11112"/>
                  <a:pt x="17313" y="11112"/>
                </a:cubicBezTo>
                <a:cubicBezTo>
                  <a:pt x="17318" y="11112"/>
                  <a:pt x="17318" y="11112"/>
                  <a:pt x="17318" y="11101"/>
                </a:cubicBezTo>
                <a:cubicBezTo>
                  <a:pt x="17318" y="11101"/>
                  <a:pt x="17313" y="11101"/>
                  <a:pt x="17313" y="11090"/>
                </a:cubicBezTo>
                <a:cubicBezTo>
                  <a:pt x="17313" y="11090"/>
                  <a:pt x="17318" y="11090"/>
                  <a:pt x="17313" y="11090"/>
                </a:cubicBezTo>
                <a:cubicBezTo>
                  <a:pt x="17313" y="11090"/>
                  <a:pt x="17313" y="11090"/>
                  <a:pt x="17313" y="11079"/>
                </a:cubicBezTo>
                <a:cubicBezTo>
                  <a:pt x="17313" y="11069"/>
                  <a:pt x="17318" y="11079"/>
                  <a:pt x="17324" y="11079"/>
                </a:cubicBezTo>
                <a:cubicBezTo>
                  <a:pt x="17324" y="11090"/>
                  <a:pt x="17324" y="11090"/>
                  <a:pt x="17324" y="11090"/>
                </a:cubicBezTo>
                <a:cubicBezTo>
                  <a:pt x="17330" y="11101"/>
                  <a:pt x="17335" y="11101"/>
                  <a:pt x="17335" y="11101"/>
                </a:cubicBezTo>
                <a:cubicBezTo>
                  <a:pt x="17341" y="11101"/>
                  <a:pt x="17341" y="11079"/>
                  <a:pt x="17346" y="11079"/>
                </a:cubicBezTo>
                <a:cubicBezTo>
                  <a:pt x="17352" y="11079"/>
                  <a:pt x="17352" y="11079"/>
                  <a:pt x="17352" y="11079"/>
                </a:cubicBezTo>
                <a:cubicBezTo>
                  <a:pt x="17358" y="11090"/>
                  <a:pt x="17358" y="11090"/>
                  <a:pt x="17358" y="11079"/>
                </a:cubicBezTo>
                <a:cubicBezTo>
                  <a:pt x="17363" y="11079"/>
                  <a:pt x="17369" y="11079"/>
                  <a:pt x="17375" y="11079"/>
                </a:cubicBezTo>
                <a:cubicBezTo>
                  <a:pt x="17380" y="11079"/>
                  <a:pt x="17380" y="11069"/>
                  <a:pt x="17380" y="11058"/>
                </a:cubicBezTo>
                <a:cubicBezTo>
                  <a:pt x="17380" y="11047"/>
                  <a:pt x="17375" y="11047"/>
                  <a:pt x="17380" y="11036"/>
                </a:cubicBezTo>
                <a:cubicBezTo>
                  <a:pt x="17386" y="11036"/>
                  <a:pt x="17386" y="11036"/>
                  <a:pt x="17391" y="11036"/>
                </a:cubicBezTo>
                <a:cubicBezTo>
                  <a:pt x="17391" y="11036"/>
                  <a:pt x="17391" y="11036"/>
                  <a:pt x="17397" y="11036"/>
                </a:cubicBezTo>
                <a:cubicBezTo>
                  <a:pt x="17397" y="11036"/>
                  <a:pt x="17391" y="11026"/>
                  <a:pt x="17391" y="11026"/>
                </a:cubicBezTo>
                <a:cubicBezTo>
                  <a:pt x="17386" y="11026"/>
                  <a:pt x="17386" y="11026"/>
                  <a:pt x="17380" y="11026"/>
                </a:cubicBezTo>
                <a:cubicBezTo>
                  <a:pt x="17380" y="11015"/>
                  <a:pt x="17391" y="11026"/>
                  <a:pt x="17391" y="11026"/>
                </a:cubicBezTo>
                <a:cubicBezTo>
                  <a:pt x="17397" y="11015"/>
                  <a:pt x="17397" y="11004"/>
                  <a:pt x="17397" y="11004"/>
                </a:cubicBezTo>
                <a:cubicBezTo>
                  <a:pt x="17403" y="10993"/>
                  <a:pt x="17403" y="10983"/>
                  <a:pt x="17408" y="10993"/>
                </a:cubicBezTo>
                <a:cubicBezTo>
                  <a:pt x="17414" y="10993"/>
                  <a:pt x="17414" y="11004"/>
                  <a:pt x="17420" y="10993"/>
                </a:cubicBezTo>
                <a:cubicBezTo>
                  <a:pt x="17425" y="10993"/>
                  <a:pt x="17425" y="10983"/>
                  <a:pt x="17431" y="10983"/>
                </a:cubicBezTo>
                <a:cubicBezTo>
                  <a:pt x="17436" y="10972"/>
                  <a:pt x="17436" y="10972"/>
                  <a:pt x="17436" y="10961"/>
                </a:cubicBezTo>
                <a:cubicBezTo>
                  <a:pt x="17436" y="10961"/>
                  <a:pt x="17436" y="10950"/>
                  <a:pt x="17442" y="10950"/>
                </a:cubicBezTo>
                <a:cubicBezTo>
                  <a:pt x="17442" y="10950"/>
                  <a:pt x="17442" y="10950"/>
                  <a:pt x="17442" y="10961"/>
                </a:cubicBezTo>
                <a:cubicBezTo>
                  <a:pt x="17448" y="10961"/>
                  <a:pt x="17448" y="10961"/>
                  <a:pt x="17448" y="10972"/>
                </a:cubicBezTo>
                <a:cubicBezTo>
                  <a:pt x="17448" y="10972"/>
                  <a:pt x="17448" y="10983"/>
                  <a:pt x="17448" y="10972"/>
                </a:cubicBezTo>
                <a:cubicBezTo>
                  <a:pt x="17453" y="10972"/>
                  <a:pt x="17453" y="10961"/>
                  <a:pt x="17453" y="10961"/>
                </a:cubicBezTo>
                <a:cubicBezTo>
                  <a:pt x="17453" y="10950"/>
                  <a:pt x="17459" y="10950"/>
                  <a:pt x="17459" y="10950"/>
                </a:cubicBezTo>
                <a:cubicBezTo>
                  <a:pt x="17465" y="10940"/>
                  <a:pt x="17470" y="10940"/>
                  <a:pt x="17470" y="10929"/>
                </a:cubicBezTo>
                <a:cubicBezTo>
                  <a:pt x="17470" y="10929"/>
                  <a:pt x="17470" y="10929"/>
                  <a:pt x="17470" y="10918"/>
                </a:cubicBezTo>
                <a:cubicBezTo>
                  <a:pt x="17476" y="10918"/>
                  <a:pt x="17481" y="10907"/>
                  <a:pt x="17481" y="10897"/>
                </a:cubicBezTo>
                <a:cubicBezTo>
                  <a:pt x="17481" y="10897"/>
                  <a:pt x="17476" y="10897"/>
                  <a:pt x="17476" y="10886"/>
                </a:cubicBezTo>
                <a:cubicBezTo>
                  <a:pt x="17476" y="10886"/>
                  <a:pt x="17476" y="10886"/>
                  <a:pt x="17476" y="10886"/>
                </a:cubicBezTo>
                <a:cubicBezTo>
                  <a:pt x="17470" y="10886"/>
                  <a:pt x="17470" y="10886"/>
                  <a:pt x="17470" y="10886"/>
                </a:cubicBezTo>
                <a:cubicBezTo>
                  <a:pt x="17465" y="10886"/>
                  <a:pt x="17465" y="10886"/>
                  <a:pt x="17465" y="10886"/>
                </a:cubicBezTo>
                <a:cubicBezTo>
                  <a:pt x="17465" y="10886"/>
                  <a:pt x="17465" y="10875"/>
                  <a:pt x="17465" y="10875"/>
                </a:cubicBezTo>
                <a:cubicBezTo>
                  <a:pt x="17465" y="10886"/>
                  <a:pt x="17465" y="10886"/>
                  <a:pt x="17470" y="10886"/>
                </a:cubicBezTo>
                <a:cubicBezTo>
                  <a:pt x="17470" y="10875"/>
                  <a:pt x="17470" y="10875"/>
                  <a:pt x="17470" y="10875"/>
                </a:cubicBezTo>
                <a:cubicBezTo>
                  <a:pt x="17476" y="10875"/>
                  <a:pt x="17476" y="10864"/>
                  <a:pt x="17481" y="10875"/>
                </a:cubicBezTo>
                <a:cubicBezTo>
                  <a:pt x="17481" y="10875"/>
                  <a:pt x="17481" y="10897"/>
                  <a:pt x="17487" y="10886"/>
                </a:cubicBezTo>
                <a:cubicBezTo>
                  <a:pt x="17487" y="10875"/>
                  <a:pt x="17487" y="10875"/>
                  <a:pt x="17487" y="10875"/>
                </a:cubicBezTo>
                <a:cubicBezTo>
                  <a:pt x="17487" y="10864"/>
                  <a:pt x="17481" y="10864"/>
                  <a:pt x="17481" y="10864"/>
                </a:cubicBezTo>
                <a:cubicBezTo>
                  <a:pt x="17476" y="10864"/>
                  <a:pt x="17476" y="10864"/>
                  <a:pt x="17481" y="10864"/>
                </a:cubicBezTo>
                <a:cubicBezTo>
                  <a:pt x="17481" y="10864"/>
                  <a:pt x="17481" y="10864"/>
                  <a:pt x="17481" y="10864"/>
                </a:cubicBezTo>
                <a:cubicBezTo>
                  <a:pt x="17481" y="10864"/>
                  <a:pt x="17481" y="10864"/>
                  <a:pt x="17487" y="10854"/>
                </a:cubicBezTo>
                <a:cubicBezTo>
                  <a:pt x="17487" y="10854"/>
                  <a:pt x="17487" y="10854"/>
                  <a:pt x="17487" y="10864"/>
                </a:cubicBezTo>
                <a:cubicBezTo>
                  <a:pt x="17493" y="10864"/>
                  <a:pt x="17493" y="10864"/>
                  <a:pt x="17493" y="10864"/>
                </a:cubicBezTo>
                <a:cubicBezTo>
                  <a:pt x="17493" y="10864"/>
                  <a:pt x="17498" y="10864"/>
                  <a:pt x="17498" y="10864"/>
                </a:cubicBezTo>
                <a:cubicBezTo>
                  <a:pt x="17498" y="10864"/>
                  <a:pt x="17498" y="10854"/>
                  <a:pt x="17498" y="10854"/>
                </a:cubicBezTo>
                <a:cubicBezTo>
                  <a:pt x="17504" y="10843"/>
                  <a:pt x="17504" y="10854"/>
                  <a:pt x="17504" y="10854"/>
                </a:cubicBezTo>
                <a:cubicBezTo>
                  <a:pt x="17504" y="10854"/>
                  <a:pt x="17504" y="10864"/>
                  <a:pt x="17510" y="10864"/>
                </a:cubicBezTo>
                <a:cubicBezTo>
                  <a:pt x="17510" y="10864"/>
                  <a:pt x="17510" y="10864"/>
                  <a:pt x="17510" y="10864"/>
                </a:cubicBezTo>
                <a:cubicBezTo>
                  <a:pt x="17510" y="10875"/>
                  <a:pt x="17515" y="10864"/>
                  <a:pt x="17515" y="10854"/>
                </a:cubicBezTo>
                <a:cubicBezTo>
                  <a:pt x="17515" y="10854"/>
                  <a:pt x="17526" y="10843"/>
                  <a:pt x="17521" y="10843"/>
                </a:cubicBezTo>
                <a:cubicBezTo>
                  <a:pt x="17521" y="10843"/>
                  <a:pt x="17521" y="10843"/>
                  <a:pt x="17515" y="10843"/>
                </a:cubicBezTo>
                <a:cubicBezTo>
                  <a:pt x="17515" y="10843"/>
                  <a:pt x="17515" y="10843"/>
                  <a:pt x="17521" y="10832"/>
                </a:cubicBezTo>
                <a:cubicBezTo>
                  <a:pt x="17521" y="10832"/>
                  <a:pt x="17521" y="10832"/>
                  <a:pt x="17526" y="10832"/>
                </a:cubicBezTo>
                <a:cubicBezTo>
                  <a:pt x="17526" y="10832"/>
                  <a:pt x="17526" y="10832"/>
                  <a:pt x="17526" y="10832"/>
                </a:cubicBezTo>
                <a:cubicBezTo>
                  <a:pt x="17526" y="10832"/>
                  <a:pt x="17526" y="10821"/>
                  <a:pt x="17532" y="10821"/>
                </a:cubicBezTo>
                <a:cubicBezTo>
                  <a:pt x="17532" y="10821"/>
                  <a:pt x="17532" y="10832"/>
                  <a:pt x="17532" y="10832"/>
                </a:cubicBezTo>
                <a:cubicBezTo>
                  <a:pt x="17538" y="10821"/>
                  <a:pt x="17538" y="10821"/>
                  <a:pt x="17532" y="10821"/>
                </a:cubicBezTo>
                <a:cubicBezTo>
                  <a:pt x="17532" y="10811"/>
                  <a:pt x="17532" y="10811"/>
                  <a:pt x="17532" y="10811"/>
                </a:cubicBezTo>
                <a:cubicBezTo>
                  <a:pt x="17532" y="10800"/>
                  <a:pt x="17532" y="10800"/>
                  <a:pt x="17532" y="10800"/>
                </a:cubicBezTo>
                <a:cubicBezTo>
                  <a:pt x="17532" y="10789"/>
                  <a:pt x="17532" y="10789"/>
                  <a:pt x="17538" y="10779"/>
                </a:cubicBezTo>
                <a:cubicBezTo>
                  <a:pt x="17538" y="10779"/>
                  <a:pt x="17543" y="10789"/>
                  <a:pt x="17543" y="10789"/>
                </a:cubicBezTo>
                <a:cubicBezTo>
                  <a:pt x="17549" y="10789"/>
                  <a:pt x="17549" y="10789"/>
                  <a:pt x="17555" y="10779"/>
                </a:cubicBezTo>
                <a:cubicBezTo>
                  <a:pt x="17555" y="10779"/>
                  <a:pt x="17560" y="10779"/>
                  <a:pt x="17560" y="10779"/>
                </a:cubicBezTo>
                <a:cubicBezTo>
                  <a:pt x="17560" y="10768"/>
                  <a:pt x="17560" y="10768"/>
                  <a:pt x="17555" y="10768"/>
                </a:cubicBezTo>
                <a:cubicBezTo>
                  <a:pt x="17555" y="10768"/>
                  <a:pt x="17555" y="10768"/>
                  <a:pt x="17549" y="10768"/>
                </a:cubicBezTo>
                <a:cubicBezTo>
                  <a:pt x="17549" y="10768"/>
                  <a:pt x="17549" y="10768"/>
                  <a:pt x="17549" y="10757"/>
                </a:cubicBezTo>
                <a:cubicBezTo>
                  <a:pt x="17555" y="10757"/>
                  <a:pt x="17555" y="10757"/>
                  <a:pt x="17555" y="10746"/>
                </a:cubicBezTo>
                <a:cubicBezTo>
                  <a:pt x="17555" y="10746"/>
                  <a:pt x="17555" y="10736"/>
                  <a:pt x="17555" y="10736"/>
                </a:cubicBezTo>
                <a:cubicBezTo>
                  <a:pt x="17560" y="10725"/>
                  <a:pt x="17560" y="10736"/>
                  <a:pt x="17566" y="10746"/>
                </a:cubicBezTo>
                <a:cubicBezTo>
                  <a:pt x="17566" y="10746"/>
                  <a:pt x="17566" y="10746"/>
                  <a:pt x="17571" y="10746"/>
                </a:cubicBezTo>
                <a:cubicBezTo>
                  <a:pt x="17571" y="10757"/>
                  <a:pt x="17571" y="10757"/>
                  <a:pt x="17571" y="10757"/>
                </a:cubicBezTo>
                <a:cubicBezTo>
                  <a:pt x="17577" y="10768"/>
                  <a:pt x="17577" y="10757"/>
                  <a:pt x="17583" y="10757"/>
                </a:cubicBezTo>
                <a:cubicBezTo>
                  <a:pt x="17583" y="10746"/>
                  <a:pt x="17594" y="10746"/>
                  <a:pt x="17594" y="10736"/>
                </a:cubicBezTo>
                <a:cubicBezTo>
                  <a:pt x="17594" y="10736"/>
                  <a:pt x="17588" y="10736"/>
                  <a:pt x="17588" y="10725"/>
                </a:cubicBezTo>
                <a:cubicBezTo>
                  <a:pt x="17588" y="10725"/>
                  <a:pt x="17588" y="10725"/>
                  <a:pt x="17583" y="10725"/>
                </a:cubicBezTo>
                <a:cubicBezTo>
                  <a:pt x="17583" y="10725"/>
                  <a:pt x="17583" y="10725"/>
                  <a:pt x="17583" y="10736"/>
                </a:cubicBezTo>
                <a:cubicBezTo>
                  <a:pt x="17583" y="10736"/>
                  <a:pt x="17583" y="10736"/>
                  <a:pt x="17583" y="10746"/>
                </a:cubicBezTo>
                <a:cubicBezTo>
                  <a:pt x="17583" y="10746"/>
                  <a:pt x="17577" y="10757"/>
                  <a:pt x="17577" y="10757"/>
                </a:cubicBezTo>
                <a:cubicBezTo>
                  <a:pt x="17571" y="10746"/>
                  <a:pt x="17577" y="10746"/>
                  <a:pt x="17577" y="10736"/>
                </a:cubicBezTo>
                <a:cubicBezTo>
                  <a:pt x="17577" y="10736"/>
                  <a:pt x="17571" y="10736"/>
                  <a:pt x="17571" y="10736"/>
                </a:cubicBezTo>
                <a:cubicBezTo>
                  <a:pt x="17566" y="10725"/>
                  <a:pt x="17577" y="10714"/>
                  <a:pt x="17577" y="10714"/>
                </a:cubicBezTo>
                <a:cubicBezTo>
                  <a:pt x="17577" y="10703"/>
                  <a:pt x="17577" y="10703"/>
                  <a:pt x="17577" y="10693"/>
                </a:cubicBezTo>
                <a:cubicBezTo>
                  <a:pt x="17577" y="10693"/>
                  <a:pt x="17577" y="10693"/>
                  <a:pt x="17577" y="10693"/>
                </a:cubicBezTo>
                <a:cubicBezTo>
                  <a:pt x="17583" y="10693"/>
                  <a:pt x="17583" y="10682"/>
                  <a:pt x="17583" y="10682"/>
                </a:cubicBezTo>
                <a:cubicBezTo>
                  <a:pt x="17583" y="10671"/>
                  <a:pt x="17577" y="10682"/>
                  <a:pt x="17577" y="10682"/>
                </a:cubicBezTo>
                <a:cubicBezTo>
                  <a:pt x="17571" y="10682"/>
                  <a:pt x="17571" y="10682"/>
                  <a:pt x="17566" y="10682"/>
                </a:cubicBezTo>
                <a:cubicBezTo>
                  <a:pt x="17566" y="10682"/>
                  <a:pt x="17560" y="10693"/>
                  <a:pt x="17560" y="10682"/>
                </a:cubicBezTo>
                <a:cubicBezTo>
                  <a:pt x="17560" y="10682"/>
                  <a:pt x="17566" y="10682"/>
                  <a:pt x="17571" y="10671"/>
                </a:cubicBezTo>
                <a:cubicBezTo>
                  <a:pt x="17571" y="10671"/>
                  <a:pt x="17571" y="10671"/>
                  <a:pt x="17571" y="10660"/>
                </a:cubicBezTo>
                <a:cubicBezTo>
                  <a:pt x="17571" y="10660"/>
                  <a:pt x="17577" y="10660"/>
                  <a:pt x="17577" y="10660"/>
                </a:cubicBezTo>
                <a:cubicBezTo>
                  <a:pt x="17577" y="10650"/>
                  <a:pt x="17577" y="10650"/>
                  <a:pt x="17583" y="10650"/>
                </a:cubicBezTo>
                <a:cubicBezTo>
                  <a:pt x="17583" y="10639"/>
                  <a:pt x="17583" y="10639"/>
                  <a:pt x="17588" y="10639"/>
                </a:cubicBezTo>
                <a:cubicBezTo>
                  <a:pt x="17588" y="10639"/>
                  <a:pt x="17588" y="10639"/>
                  <a:pt x="17588" y="10628"/>
                </a:cubicBezTo>
                <a:cubicBezTo>
                  <a:pt x="17594" y="10628"/>
                  <a:pt x="17594" y="10639"/>
                  <a:pt x="17594" y="10628"/>
                </a:cubicBezTo>
                <a:cubicBezTo>
                  <a:pt x="17594" y="10628"/>
                  <a:pt x="17594" y="10628"/>
                  <a:pt x="17594" y="10628"/>
                </a:cubicBezTo>
                <a:cubicBezTo>
                  <a:pt x="17588" y="10628"/>
                  <a:pt x="17588" y="10617"/>
                  <a:pt x="17588" y="10617"/>
                </a:cubicBezTo>
                <a:cubicBezTo>
                  <a:pt x="17583" y="10617"/>
                  <a:pt x="17583" y="10628"/>
                  <a:pt x="17583" y="10628"/>
                </a:cubicBezTo>
                <a:cubicBezTo>
                  <a:pt x="17583" y="10639"/>
                  <a:pt x="17583" y="10639"/>
                  <a:pt x="17577" y="10628"/>
                </a:cubicBezTo>
                <a:cubicBezTo>
                  <a:pt x="17577" y="10628"/>
                  <a:pt x="17577" y="10628"/>
                  <a:pt x="17577" y="10628"/>
                </a:cubicBezTo>
                <a:cubicBezTo>
                  <a:pt x="17577" y="10628"/>
                  <a:pt x="17577" y="10628"/>
                  <a:pt x="17577" y="10617"/>
                </a:cubicBezTo>
                <a:cubicBezTo>
                  <a:pt x="17577" y="10617"/>
                  <a:pt x="17577" y="10617"/>
                  <a:pt x="17577" y="10617"/>
                </a:cubicBezTo>
                <a:cubicBezTo>
                  <a:pt x="17577" y="10617"/>
                  <a:pt x="17583" y="10617"/>
                  <a:pt x="17583" y="10607"/>
                </a:cubicBezTo>
                <a:cubicBezTo>
                  <a:pt x="17588" y="10607"/>
                  <a:pt x="17583" y="10607"/>
                  <a:pt x="17577" y="10607"/>
                </a:cubicBezTo>
                <a:cubicBezTo>
                  <a:pt x="17577" y="10607"/>
                  <a:pt x="17577" y="10596"/>
                  <a:pt x="17577" y="10596"/>
                </a:cubicBezTo>
                <a:cubicBezTo>
                  <a:pt x="17571" y="10596"/>
                  <a:pt x="17571" y="10596"/>
                  <a:pt x="17571" y="10585"/>
                </a:cubicBezTo>
                <a:cubicBezTo>
                  <a:pt x="17571" y="10574"/>
                  <a:pt x="17577" y="10585"/>
                  <a:pt x="17583" y="10574"/>
                </a:cubicBezTo>
                <a:cubicBezTo>
                  <a:pt x="17583" y="10574"/>
                  <a:pt x="17583" y="10574"/>
                  <a:pt x="17588" y="10574"/>
                </a:cubicBezTo>
                <a:cubicBezTo>
                  <a:pt x="17588" y="10574"/>
                  <a:pt x="17588" y="10574"/>
                  <a:pt x="17594" y="10585"/>
                </a:cubicBezTo>
                <a:cubicBezTo>
                  <a:pt x="17594" y="10585"/>
                  <a:pt x="17600" y="10574"/>
                  <a:pt x="17605" y="10574"/>
                </a:cubicBezTo>
                <a:cubicBezTo>
                  <a:pt x="17605" y="10574"/>
                  <a:pt x="17605" y="10596"/>
                  <a:pt x="17611" y="10585"/>
                </a:cubicBezTo>
                <a:cubicBezTo>
                  <a:pt x="17611" y="10585"/>
                  <a:pt x="17611" y="10585"/>
                  <a:pt x="17605" y="10585"/>
                </a:cubicBezTo>
                <a:cubicBezTo>
                  <a:pt x="17605" y="10574"/>
                  <a:pt x="17605" y="10574"/>
                  <a:pt x="17611" y="10564"/>
                </a:cubicBezTo>
                <a:cubicBezTo>
                  <a:pt x="17611" y="10564"/>
                  <a:pt x="17611" y="10564"/>
                  <a:pt x="17611" y="10564"/>
                </a:cubicBezTo>
                <a:cubicBezTo>
                  <a:pt x="17616" y="10564"/>
                  <a:pt x="17616" y="10553"/>
                  <a:pt x="17616" y="10553"/>
                </a:cubicBezTo>
                <a:cubicBezTo>
                  <a:pt x="17616" y="10542"/>
                  <a:pt x="17616" y="10542"/>
                  <a:pt x="17622" y="10542"/>
                </a:cubicBezTo>
                <a:cubicBezTo>
                  <a:pt x="17622" y="10531"/>
                  <a:pt x="17622" y="10531"/>
                  <a:pt x="17628" y="10531"/>
                </a:cubicBezTo>
                <a:cubicBezTo>
                  <a:pt x="17628" y="10521"/>
                  <a:pt x="17628" y="10521"/>
                  <a:pt x="17633" y="10521"/>
                </a:cubicBezTo>
                <a:cubicBezTo>
                  <a:pt x="17633" y="10510"/>
                  <a:pt x="17633" y="10510"/>
                  <a:pt x="17639" y="10510"/>
                </a:cubicBezTo>
                <a:cubicBezTo>
                  <a:pt x="17639" y="10499"/>
                  <a:pt x="17639" y="10499"/>
                  <a:pt x="17639" y="10499"/>
                </a:cubicBezTo>
                <a:cubicBezTo>
                  <a:pt x="17645" y="10488"/>
                  <a:pt x="17645" y="10478"/>
                  <a:pt x="17645" y="10467"/>
                </a:cubicBezTo>
                <a:cubicBezTo>
                  <a:pt x="17645" y="10467"/>
                  <a:pt x="17645" y="10456"/>
                  <a:pt x="17650" y="10445"/>
                </a:cubicBezTo>
                <a:cubicBezTo>
                  <a:pt x="17650" y="10445"/>
                  <a:pt x="17656" y="10435"/>
                  <a:pt x="17656" y="10435"/>
                </a:cubicBezTo>
                <a:cubicBezTo>
                  <a:pt x="17656" y="10424"/>
                  <a:pt x="17656" y="10413"/>
                  <a:pt x="17656" y="10413"/>
                </a:cubicBezTo>
                <a:cubicBezTo>
                  <a:pt x="17656" y="10413"/>
                  <a:pt x="17661" y="10413"/>
                  <a:pt x="17661" y="10402"/>
                </a:cubicBezTo>
                <a:cubicBezTo>
                  <a:pt x="17667" y="10402"/>
                  <a:pt x="17667" y="10392"/>
                  <a:pt x="17673" y="10392"/>
                </a:cubicBezTo>
                <a:cubicBezTo>
                  <a:pt x="17673" y="10381"/>
                  <a:pt x="17673" y="10359"/>
                  <a:pt x="17678" y="10370"/>
                </a:cubicBezTo>
                <a:cubicBezTo>
                  <a:pt x="17678" y="10370"/>
                  <a:pt x="17678" y="10370"/>
                  <a:pt x="17678" y="10381"/>
                </a:cubicBezTo>
                <a:cubicBezTo>
                  <a:pt x="17684" y="10381"/>
                  <a:pt x="17684" y="10381"/>
                  <a:pt x="17684" y="10381"/>
                </a:cubicBezTo>
                <a:cubicBezTo>
                  <a:pt x="17684" y="10392"/>
                  <a:pt x="17684" y="10402"/>
                  <a:pt x="17690" y="10402"/>
                </a:cubicBezTo>
                <a:cubicBezTo>
                  <a:pt x="17695" y="10392"/>
                  <a:pt x="17690" y="10381"/>
                  <a:pt x="17695" y="10381"/>
                </a:cubicBezTo>
                <a:cubicBezTo>
                  <a:pt x="17701" y="10381"/>
                  <a:pt x="17701" y="10381"/>
                  <a:pt x="17706" y="10370"/>
                </a:cubicBezTo>
                <a:cubicBezTo>
                  <a:pt x="17706" y="10370"/>
                  <a:pt x="17706" y="10370"/>
                  <a:pt x="17701" y="10359"/>
                </a:cubicBezTo>
                <a:cubicBezTo>
                  <a:pt x="17701" y="10359"/>
                  <a:pt x="17701" y="10359"/>
                  <a:pt x="17701" y="10349"/>
                </a:cubicBezTo>
                <a:cubicBezTo>
                  <a:pt x="17701" y="10349"/>
                  <a:pt x="17701" y="10338"/>
                  <a:pt x="17701" y="10338"/>
                </a:cubicBezTo>
                <a:cubicBezTo>
                  <a:pt x="17701" y="10327"/>
                  <a:pt x="17701" y="10338"/>
                  <a:pt x="17695" y="10327"/>
                </a:cubicBezTo>
                <a:cubicBezTo>
                  <a:pt x="17690" y="10316"/>
                  <a:pt x="17701" y="10316"/>
                  <a:pt x="17706" y="10316"/>
                </a:cubicBezTo>
                <a:cubicBezTo>
                  <a:pt x="17706" y="10306"/>
                  <a:pt x="17706" y="10306"/>
                  <a:pt x="17706" y="10306"/>
                </a:cubicBezTo>
                <a:cubicBezTo>
                  <a:pt x="17706" y="10295"/>
                  <a:pt x="17701" y="10295"/>
                  <a:pt x="17701" y="10295"/>
                </a:cubicBezTo>
                <a:cubicBezTo>
                  <a:pt x="17701" y="10284"/>
                  <a:pt x="17706" y="10295"/>
                  <a:pt x="17706" y="10295"/>
                </a:cubicBezTo>
                <a:cubicBezTo>
                  <a:pt x="17712" y="10284"/>
                  <a:pt x="17706" y="10284"/>
                  <a:pt x="17706" y="10284"/>
                </a:cubicBezTo>
                <a:cubicBezTo>
                  <a:pt x="17706" y="10273"/>
                  <a:pt x="17706" y="10273"/>
                  <a:pt x="17701" y="10263"/>
                </a:cubicBezTo>
                <a:cubicBezTo>
                  <a:pt x="17701" y="10263"/>
                  <a:pt x="17695" y="10263"/>
                  <a:pt x="17695" y="10263"/>
                </a:cubicBezTo>
                <a:cubicBezTo>
                  <a:pt x="17695" y="10252"/>
                  <a:pt x="17695" y="10252"/>
                  <a:pt x="17695" y="10252"/>
                </a:cubicBezTo>
                <a:cubicBezTo>
                  <a:pt x="17695" y="10252"/>
                  <a:pt x="17701" y="10252"/>
                  <a:pt x="17701" y="10252"/>
                </a:cubicBezTo>
                <a:cubicBezTo>
                  <a:pt x="17701" y="10252"/>
                  <a:pt x="17701" y="10241"/>
                  <a:pt x="17701" y="10241"/>
                </a:cubicBezTo>
                <a:cubicBezTo>
                  <a:pt x="17706" y="10241"/>
                  <a:pt x="17706" y="10241"/>
                  <a:pt x="17706" y="10252"/>
                </a:cubicBezTo>
                <a:cubicBezTo>
                  <a:pt x="17712" y="10252"/>
                  <a:pt x="17712" y="10252"/>
                  <a:pt x="17718" y="10241"/>
                </a:cubicBezTo>
                <a:cubicBezTo>
                  <a:pt x="17718" y="10241"/>
                  <a:pt x="17718" y="10241"/>
                  <a:pt x="17718" y="10241"/>
                </a:cubicBezTo>
                <a:cubicBezTo>
                  <a:pt x="17723" y="10241"/>
                  <a:pt x="17723" y="10241"/>
                  <a:pt x="17723" y="10241"/>
                </a:cubicBezTo>
                <a:cubicBezTo>
                  <a:pt x="17723" y="10230"/>
                  <a:pt x="17729" y="10230"/>
                  <a:pt x="17729" y="10230"/>
                </a:cubicBezTo>
                <a:cubicBezTo>
                  <a:pt x="17729" y="10220"/>
                  <a:pt x="17729" y="10209"/>
                  <a:pt x="17729" y="10198"/>
                </a:cubicBezTo>
                <a:cubicBezTo>
                  <a:pt x="17729" y="10187"/>
                  <a:pt x="17718" y="10198"/>
                  <a:pt x="17718" y="10198"/>
                </a:cubicBezTo>
                <a:cubicBezTo>
                  <a:pt x="17712" y="10198"/>
                  <a:pt x="17712" y="10198"/>
                  <a:pt x="17712" y="10209"/>
                </a:cubicBezTo>
                <a:cubicBezTo>
                  <a:pt x="17712" y="10209"/>
                  <a:pt x="17718" y="10220"/>
                  <a:pt x="17712" y="10220"/>
                </a:cubicBezTo>
                <a:cubicBezTo>
                  <a:pt x="17712" y="10220"/>
                  <a:pt x="17712" y="10209"/>
                  <a:pt x="17706" y="10209"/>
                </a:cubicBezTo>
                <a:cubicBezTo>
                  <a:pt x="17706" y="10209"/>
                  <a:pt x="17706" y="10220"/>
                  <a:pt x="17701" y="10220"/>
                </a:cubicBezTo>
                <a:cubicBezTo>
                  <a:pt x="17701" y="10220"/>
                  <a:pt x="17701" y="10209"/>
                  <a:pt x="17701" y="10209"/>
                </a:cubicBezTo>
                <a:cubicBezTo>
                  <a:pt x="17706" y="10209"/>
                  <a:pt x="17706" y="10209"/>
                  <a:pt x="17706" y="10209"/>
                </a:cubicBezTo>
                <a:cubicBezTo>
                  <a:pt x="17712" y="10198"/>
                  <a:pt x="17712" y="10198"/>
                  <a:pt x="17718" y="10198"/>
                </a:cubicBezTo>
                <a:cubicBezTo>
                  <a:pt x="17723" y="10187"/>
                  <a:pt x="17723" y="10187"/>
                  <a:pt x="17729" y="10177"/>
                </a:cubicBezTo>
                <a:cubicBezTo>
                  <a:pt x="17729" y="10177"/>
                  <a:pt x="17735" y="10177"/>
                  <a:pt x="17735" y="10166"/>
                </a:cubicBezTo>
                <a:cubicBezTo>
                  <a:pt x="17740" y="10155"/>
                  <a:pt x="17735" y="10166"/>
                  <a:pt x="17729" y="10166"/>
                </a:cubicBezTo>
                <a:cubicBezTo>
                  <a:pt x="17729" y="10166"/>
                  <a:pt x="17723" y="10166"/>
                  <a:pt x="17723" y="10166"/>
                </a:cubicBezTo>
                <a:cubicBezTo>
                  <a:pt x="17723" y="10166"/>
                  <a:pt x="17718" y="10155"/>
                  <a:pt x="17718" y="10155"/>
                </a:cubicBezTo>
                <a:cubicBezTo>
                  <a:pt x="17718" y="10155"/>
                  <a:pt x="17718" y="10155"/>
                  <a:pt x="17712" y="10144"/>
                </a:cubicBezTo>
                <a:cubicBezTo>
                  <a:pt x="17706" y="10144"/>
                  <a:pt x="17706" y="10144"/>
                  <a:pt x="17701" y="10144"/>
                </a:cubicBezTo>
                <a:cubicBezTo>
                  <a:pt x="17701" y="10134"/>
                  <a:pt x="17701" y="10134"/>
                  <a:pt x="17695" y="10123"/>
                </a:cubicBezTo>
                <a:cubicBezTo>
                  <a:pt x="17695" y="10123"/>
                  <a:pt x="17690" y="10123"/>
                  <a:pt x="17690" y="10112"/>
                </a:cubicBezTo>
                <a:cubicBezTo>
                  <a:pt x="17684" y="10112"/>
                  <a:pt x="17684" y="10101"/>
                  <a:pt x="17678" y="10101"/>
                </a:cubicBezTo>
                <a:cubicBezTo>
                  <a:pt x="17678" y="10101"/>
                  <a:pt x="17673" y="10101"/>
                  <a:pt x="17673" y="10112"/>
                </a:cubicBezTo>
                <a:cubicBezTo>
                  <a:pt x="17667" y="10112"/>
                  <a:pt x="17667" y="10112"/>
                  <a:pt x="17667" y="10123"/>
                </a:cubicBezTo>
                <a:cubicBezTo>
                  <a:pt x="17667" y="10123"/>
                  <a:pt x="17661" y="10123"/>
                  <a:pt x="17661" y="10123"/>
                </a:cubicBezTo>
                <a:cubicBezTo>
                  <a:pt x="17661" y="10123"/>
                  <a:pt x="17656" y="10123"/>
                  <a:pt x="17656" y="10123"/>
                </a:cubicBezTo>
                <a:cubicBezTo>
                  <a:pt x="17650" y="10123"/>
                  <a:pt x="17650" y="10134"/>
                  <a:pt x="17645" y="10134"/>
                </a:cubicBezTo>
                <a:cubicBezTo>
                  <a:pt x="17639" y="10134"/>
                  <a:pt x="17639" y="10112"/>
                  <a:pt x="17639" y="10112"/>
                </a:cubicBezTo>
                <a:cubicBezTo>
                  <a:pt x="17633" y="10112"/>
                  <a:pt x="17633" y="10101"/>
                  <a:pt x="17633" y="10101"/>
                </a:cubicBezTo>
                <a:cubicBezTo>
                  <a:pt x="17628" y="10101"/>
                  <a:pt x="17628" y="10112"/>
                  <a:pt x="17622" y="10112"/>
                </a:cubicBezTo>
                <a:cubicBezTo>
                  <a:pt x="17622" y="10112"/>
                  <a:pt x="17628" y="10101"/>
                  <a:pt x="17633" y="10101"/>
                </a:cubicBezTo>
                <a:cubicBezTo>
                  <a:pt x="17633" y="10101"/>
                  <a:pt x="17633" y="10101"/>
                  <a:pt x="17639" y="10101"/>
                </a:cubicBezTo>
                <a:cubicBezTo>
                  <a:pt x="17639" y="10101"/>
                  <a:pt x="17639" y="10101"/>
                  <a:pt x="17639" y="10101"/>
                </a:cubicBezTo>
                <a:cubicBezTo>
                  <a:pt x="17645" y="10101"/>
                  <a:pt x="17650" y="10112"/>
                  <a:pt x="17656" y="10101"/>
                </a:cubicBezTo>
                <a:cubicBezTo>
                  <a:pt x="17661" y="10101"/>
                  <a:pt x="17661" y="10091"/>
                  <a:pt x="17667" y="10080"/>
                </a:cubicBezTo>
                <a:cubicBezTo>
                  <a:pt x="17667" y="10080"/>
                  <a:pt x="17673" y="10080"/>
                  <a:pt x="17673" y="10080"/>
                </a:cubicBezTo>
                <a:cubicBezTo>
                  <a:pt x="17673" y="10069"/>
                  <a:pt x="17678" y="10069"/>
                  <a:pt x="17678" y="10069"/>
                </a:cubicBezTo>
                <a:cubicBezTo>
                  <a:pt x="17678" y="10059"/>
                  <a:pt x="17684" y="10048"/>
                  <a:pt x="17690" y="10048"/>
                </a:cubicBezTo>
                <a:cubicBezTo>
                  <a:pt x="17695" y="10048"/>
                  <a:pt x="17701" y="10037"/>
                  <a:pt x="17701" y="10037"/>
                </a:cubicBezTo>
                <a:cubicBezTo>
                  <a:pt x="17712" y="10037"/>
                  <a:pt x="17723" y="10037"/>
                  <a:pt x="17723" y="10016"/>
                </a:cubicBezTo>
                <a:cubicBezTo>
                  <a:pt x="17723" y="9994"/>
                  <a:pt x="17718" y="9994"/>
                  <a:pt x="17712" y="9973"/>
                </a:cubicBezTo>
                <a:cubicBezTo>
                  <a:pt x="17706" y="9973"/>
                  <a:pt x="17706" y="9973"/>
                  <a:pt x="17706" y="9962"/>
                </a:cubicBezTo>
                <a:cubicBezTo>
                  <a:pt x="17701" y="9962"/>
                  <a:pt x="17695" y="9951"/>
                  <a:pt x="17690" y="9951"/>
                </a:cubicBezTo>
                <a:cubicBezTo>
                  <a:pt x="17690" y="9940"/>
                  <a:pt x="17684" y="9940"/>
                  <a:pt x="17678" y="9930"/>
                </a:cubicBezTo>
                <a:cubicBezTo>
                  <a:pt x="17678" y="9919"/>
                  <a:pt x="17673" y="9919"/>
                  <a:pt x="17673" y="9919"/>
                </a:cubicBezTo>
                <a:cubicBezTo>
                  <a:pt x="17667" y="9908"/>
                  <a:pt x="17661" y="9919"/>
                  <a:pt x="17656" y="9908"/>
                </a:cubicBezTo>
                <a:cubicBezTo>
                  <a:pt x="17656" y="9908"/>
                  <a:pt x="17650" y="9897"/>
                  <a:pt x="17650" y="9897"/>
                </a:cubicBezTo>
                <a:cubicBezTo>
                  <a:pt x="17645" y="9887"/>
                  <a:pt x="17645" y="9876"/>
                  <a:pt x="17639" y="9876"/>
                </a:cubicBezTo>
                <a:cubicBezTo>
                  <a:pt x="17633" y="9876"/>
                  <a:pt x="17633" y="9876"/>
                  <a:pt x="17628" y="9876"/>
                </a:cubicBezTo>
                <a:cubicBezTo>
                  <a:pt x="17622" y="9887"/>
                  <a:pt x="17622" y="9887"/>
                  <a:pt x="17616" y="9887"/>
                </a:cubicBezTo>
                <a:cubicBezTo>
                  <a:pt x="17611" y="9887"/>
                  <a:pt x="17611" y="9887"/>
                  <a:pt x="17605" y="9887"/>
                </a:cubicBezTo>
                <a:cubicBezTo>
                  <a:pt x="17600" y="9887"/>
                  <a:pt x="17594" y="9876"/>
                  <a:pt x="17594" y="9865"/>
                </a:cubicBezTo>
                <a:cubicBezTo>
                  <a:pt x="17588" y="9854"/>
                  <a:pt x="17583" y="9854"/>
                  <a:pt x="17583" y="9854"/>
                </a:cubicBezTo>
                <a:cubicBezTo>
                  <a:pt x="17577" y="9854"/>
                  <a:pt x="17577" y="9854"/>
                  <a:pt x="17577" y="9844"/>
                </a:cubicBezTo>
                <a:cubicBezTo>
                  <a:pt x="17583" y="9844"/>
                  <a:pt x="17583" y="9833"/>
                  <a:pt x="17583" y="9833"/>
                </a:cubicBezTo>
                <a:cubicBezTo>
                  <a:pt x="17583" y="9833"/>
                  <a:pt x="17583" y="9833"/>
                  <a:pt x="17583" y="9833"/>
                </a:cubicBezTo>
                <a:cubicBezTo>
                  <a:pt x="17583" y="9833"/>
                  <a:pt x="17583" y="9844"/>
                  <a:pt x="17583" y="9844"/>
                </a:cubicBezTo>
                <a:cubicBezTo>
                  <a:pt x="17588" y="9844"/>
                  <a:pt x="17588" y="9844"/>
                  <a:pt x="17588" y="9844"/>
                </a:cubicBezTo>
                <a:cubicBezTo>
                  <a:pt x="17594" y="9844"/>
                  <a:pt x="17594" y="9854"/>
                  <a:pt x="17594" y="9865"/>
                </a:cubicBezTo>
                <a:cubicBezTo>
                  <a:pt x="17594" y="9876"/>
                  <a:pt x="17600" y="9876"/>
                  <a:pt x="17605" y="9876"/>
                </a:cubicBezTo>
                <a:cubicBezTo>
                  <a:pt x="17605" y="9876"/>
                  <a:pt x="17605" y="9876"/>
                  <a:pt x="17611" y="9876"/>
                </a:cubicBezTo>
                <a:cubicBezTo>
                  <a:pt x="17611" y="9887"/>
                  <a:pt x="17616" y="9887"/>
                  <a:pt x="17616" y="9887"/>
                </a:cubicBezTo>
                <a:cubicBezTo>
                  <a:pt x="17628" y="9887"/>
                  <a:pt x="17628" y="9854"/>
                  <a:pt x="17639" y="9865"/>
                </a:cubicBezTo>
                <a:cubicBezTo>
                  <a:pt x="17639" y="9865"/>
                  <a:pt x="17639" y="9876"/>
                  <a:pt x="17645" y="9876"/>
                </a:cubicBezTo>
                <a:cubicBezTo>
                  <a:pt x="17645" y="9876"/>
                  <a:pt x="17645" y="9876"/>
                  <a:pt x="17650" y="9876"/>
                </a:cubicBezTo>
                <a:cubicBezTo>
                  <a:pt x="17650" y="9876"/>
                  <a:pt x="17656" y="9887"/>
                  <a:pt x="17656" y="9887"/>
                </a:cubicBezTo>
                <a:cubicBezTo>
                  <a:pt x="17661" y="9897"/>
                  <a:pt x="17661" y="9897"/>
                  <a:pt x="17667" y="9908"/>
                </a:cubicBezTo>
                <a:cubicBezTo>
                  <a:pt x="17673" y="9908"/>
                  <a:pt x="17673" y="9897"/>
                  <a:pt x="17678" y="9897"/>
                </a:cubicBezTo>
                <a:cubicBezTo>
                  <a:pt x="17684" y="9897"/>
                  <a:pt x="17684" y="9908"/>
                  <a:pt x="17684" y="9908"/>
                </a:cubicBezTo>
                <a:cubicBezTo>
                  <a:pt x="17690" y="9897"/>
                  <a:pt x="17690" y="9897"/>
                  <a:pt x="17695" y="9897"/>
                </a:cubicBezTo>
                <a:cubicBezTo>
                  <a:pt x="17695" y="9908"/>
                  <a:pt x="17695" y="9908"/>
                  <a:pt x="17701" y="9908"/>
                </a:cubicBezTo>
                <a:cubicBezTo>
                  <a:pt x="17701" y="9908"/>
                  <a:pt x="17706" y="9908"/>
                  <a:pt x="17706" y="9908"/>
                </a:cubicBezTo>
                <a:cubicBezTo>
                  <a:pt x="17712" y="9908"/>
                  <a:pt x="17718" y="9919"/>
                  <a:pt x="17723" y="9919"/>
                </a:cubicBezTo>
                <a:cubicBezTo>
                  <a:pt x="17723" y="9919"/>
                  <a:pt x="17723" y="9908"/>
                  <a:pt x="17723" y="9908"/>
                </a:cubicBezTo>
                <a:cubicBezTo>
                  <a:pt x="17718" y="9908"/>
                  <a:pt x="17723" y="9897"/>
                  <a:pt x="17718" y="9897"/>
                </a:cubicBezTo>
                <a:cubicBezTo>
                  <a:pt x="17718" y="9897"/>
                  <a:pt x="17718" y="9887"/>
                  <a:pt x="17718" y="9887"/>
                </a:cubicBezTo>
                <a:cubicBezTo>
                  <a:pt x="17718" y="9887"/>
                  <a:pt x="17718" y="9876"/>
                  <a:pt x="17718" y="9876"/>
                </a:cubicBezTo>
                <a:cubicBezTo>
                  <a:pt x="17712" y="9876"/>
                  <a:pt x="17712" y="9876"/>
                  <a:pt x="17706" y="9876"/>
                </a:cubicBezTo>
                <a:cubicBezTo>
                  <a:pt x="17706" y="9865"/>
                  <a:pt x="17701" y="9865"/>
                  <a:pt x="17701" y="9865"/>
                </a:cubicBezTo>
                <a:cubicBezTo>
                  <a:pt x="17695" y="9865"/>
                  <a:pt x="17690" y="9854"/>
                  <a:pt x="17690" y="9854"/>
                </a:cubicBezTo>
                <a:cubicBezTo>
                  <a:pt x="17684" y="9844"/>
                  <a:pt x="17690" y="9833"/>
                  <a:pt x="17684" y="9822"/>
                </a:cubicBezTo>
                <a:cubicBezTo>
                  <a:pt x="17684" y="9822"/>
                  <a:pt x="17684" y="9811"/>
                  <a:pt x="17678" y="9811"/>
                </a:cubicBezTo>
                <a:cubicBezTo>
                  <a:pt x="17673" y="9811"/>
                  <a:pt x="17661" y="9801"/>
                  <a:pt x="17661" y="9790"/>
                </a:cubicBezTo>
                <a:cubicBezTo>
                  <a:pt x="17656" y="9779"/>
                  <a:pt x="17661" y="9768"/>
                  <a:pt x="17661" y="9768"/>
                </a:cubicBezTo>
                <a:cubicBezTo>
                  <a:pt x="17661" y="9747"/>
                  <a:pt x="17661" y="9736"/>
                  <a:pt x="17656" y="9725"/>
                </a:cubicBezTo>
                <a:cubicBezTo>
                  <a:pt x="17656" y="9725"/>
                  <a:pt x="17650" y="9725"/>
                  <a:pt x="17650" y="9715"/>
                </a:cubicBezTo>
                <a:cubicBezTo>
                  <a:pt x="17650" y="9715"/>
                  <a:pt x="17650" y="9704"/>
                  <a:pt x="17645" y="9693"/>
                </a:cubicBezTo>
                <a:cubicBezTo>
                  <a:pt x="17645" y="9682"/>
                  <a:pt x="17645" y="9672"/>
                  <a:pt x="17639" y="9661"/>
                </a:cubicBezTo>
                <a:cubicBezTo>
                  <a:pt x="17639" y="9639"/>
                  <a:pt x="17633" y="9629"/>
                  <a:pt x="17628" y="9607"/>
                </a:cubicBezTo>
                <a:cubicBezTo>
                  <a:pt x="17628" y="9586"/>
                  <a:pt x="17622" y="9564"/>
                  <a:pt x="17616" y="9553"/>
                </a:cubicBezTo>
                <a:cubicBezTo>
                  <a:pt x="17611" y="9553"/>
                  <a:pt x="17605" y="9553"/>
                  <a:pt x="17600" y="9543"/>
                </a:cubicBezTo>
                <a:cubicBezTo>
                  <a:pt x="17600" y="9543"/>
                  <a:pt x="17594" y="9543"/>
                  <a:pt x="17588" y="9543"/>
                </a:cubicBezTo>
                <a:cubicBezTo>
                  <a:pt x="17588" y="9532"/>
                  <a:pt x="17583" y="9521"/>
                  <a:pt x="17583" y="9521"/>
                </a:cubicBezTo>
                <a:cubicBezTo>
                  <a:pt x="17577" y="9510"/>
                  <a:pt x="17577" y="9510"/>
                  <a:pt x="17571" y="9500"/>
                </a:cubicBezTo>
                <a:cubicBezTo>
                  <a:pt x="17566" y="9500"/>
                  <a:pt x="17566" y="9500"/>
                  <a:pt x="17560" y="9500"/>
                </a:cubicBezTo>
                <a:cubicBezTo>
                  <a:pt x="17560" y="9500"/>
                  <a:pt x="17555" y="9500"/>
                  <a:pt x="17555" y="9500"/>
                </a:cubicBezTo>
                <a:cubicBezTo>
                  <a:pt x="17555" y="9500"/>
                  <a:pt x="17549" y="9500"/>
                  <a:pt x="17549" y="9500"/>
                </a:cubicBezTo>
                <a:cubicBezTo>
                  <a:pt x="17543" y="9500"/>
                  <a:pt x="17549" y="9489"/>
                  <a:pt x="17549" y="9478"/>
                </a:cubicBezTo>
                <a:cubicBezTo>
                  <a:pt x="17549" y="9478"/>
                  <a:pt x="17549" y="9467"/>
                  <a:pt x="17549" y="9467"/>
                </a:cubicBezTo>
                <a:cubicBezTo>
                  <a:pt x="17555" y="9467"/>
                  <a:pt x="17555" y="9457"/>
                  <a:pt x="17555" y="9457"/>
                </a:cubicBezTo>
                <a:cubicBezTo>
                  <a:pt x="17560" y="9457"/>
                  <a:pt x="17560" y="9446"/>
                  <a:pt x="17560" y="9446"/>
                </a:cubicBezTo>
                <a:cubicBezTo>
                  <a:pt x="17560" y="9435"/>
                  <a:pt x="17566" y="9424"/>
                  <a:pt x="17566" y="9414"/>
                </a:cubicBezTo>
                <a:cubicBezTo>
                  <a:pt x="17571" y="9403"/>
                  <a:pt x="17577" y="9392"/>
                  <a:pt x="17583" y="9392"/>
                </a:cubicBezTo>
                <a:cubicBezTo>
                  <a:pt x="17583" y="9381"/>
                  <a:pt x="17588" y="9392"/>
                  <a:pt x="17594" y="9381"/>
                </a:cubicBezTo>
                <a:cubicBezTo>
                  <a:pt x="17600" y="9381"/>
                  <a:pt x="17600" y="9371"/>
                  <a:pt x="17605" y="9360"/>
                </a:cubicBezTo>
                <a:cubicBezTo>
                  <a:pt x="17605" y="9349"/>
                  <a:pt x="17611" y="9349"/>
                  <a:pt x="17616" y="9339"/>
                </a:cubicBezTo>
                <a:cubicBezTo>
                  <a:pt x="17616" y="9339"/>
                  <a:pt x="17622" y="9339"/>
                  <a:pt x="17622" y="9328"/>
                </a:cubicBezTo>
                <a:cubicBezTo>
                  <a:pt x="17622" y="9328"/>
                  <a:pt x="17616" y="9328"/>
                  <a:pt x="17616" y="9317"/>
                </a:cubicBezTo>
                <a:cubicBezTo>
                  <a:pt x="17616" y="9317"/>
                  <a:pt x="17611" y="9317"/>
                  <a:pt x="17611" y="9317"/>
                </a:cubicBezTo>
                <a:cubicBezTo>
                  <a:pt x="17611" y="9306"/>
                  <a:pt x="17605" y="9306"/>
                  <a:pt x="17605" y="9306"/>
                </a:cubicBezTo>
                <a:cubicBezTo>
                  <a:pt x="17605" y="9296"/>
                  <a:pt x="17611" y="9296"/>
                  <a:pt x="17611" y="9296"/>
                </a:cubicBezTo>
                <a:cubicBezTo>
                  <a:pt x="17611" y="9296"/>
                  <a:pt x="17611" y="9296"/>
                  <a:pt x="17616" y="9296"/>
                </a:cubicBezTo>
                <a:cubicBezTo>
                  <a:pt x="17616" y="9296"/>
                  <a:pt x="17616" y="9296"/>
                  <a:pt x="17616" y="9296"/>
                </a:cubicBezTo>
                <a:cubicBezTo>
                  <a:pt x="17622" y="9285"/>
                  <a:pt x="17622" y="9306"/>
                  <a:pt x="17622" y="9306"/>
                </a:cubicBezTo>
                <a:cubicBezTo>
                  <a:pt x="17622" y="9317"/>
                  <a:pt x="17622" y="9317"/>
                  <a:pt x="17622" y="9317"/>
                </a:cubicBezTo>
                <a:cubicBezTo>
                  <a:pt x="17628" y="9328"/>
                  <a:pt x="17628" y="9317"/>
                  <a:pt x="17633" y="9317"/>
                </a:cubicBezTo>
                <a:cubicBezTo>
                  <a:pt x="17633" y="9317"/>
                  <a:pt x="17639" y="9317"/>
                  <a:pt x="17645" y="9306"/>
                </a:cubicBezTo>
                <a:cubicBezTo>
                  <a:pt x="17650" y="9296"/>
                  <a:pt x="17639" y="9296"/>
                  <a:pt x="17645" y="9285"/>
                </a:cubicBezTo>
                <a:cubicBezTo>
                  <a:pt x="17645" y="9274"/>
                  <a:pt x="17650" y="9274"/>
                  <a:pt x="17656" y="9274"/>
                </a:cubicBezTo>
                <a:cubicBezTo>
                  <a:pt x="17661" y="9263"/>
                  <a:pt x="17661" y="9263"/>
                  <a:pt x="17661" y="9253"/>
                </a:cubicBezTo>
                <a:cubicBezTo>
                  <a:pt x="17656" y="9253"/>
                  <a:pt x="17656" y="9253"/>
                  <a:pt x="17656" y="9242"/>
                </a:cubicBezTo>
                <a:cubicBezTo>
                  <a:pt x="17656" y="9242"/>
                  <a:pt x="17656" y="9231"/>
                  <a:pt x="17656" y="9231"/>
                </a:cubicBezTo>
                <a:cubicBezTo>
                  <a:pt x="17661" y="9242"/>
                  <a:pt x="17656" y="9242"/>
                  <a:pt x="17661" y="9242"/>
                </a:cubicBezTo>
                <a:cubicBezTo>
                  <a:pt x="17661" y="9242"/>
                  <a:pt x="17667" y="9242"/>
                  <a:pt x="17667" y="9242"/>
                </a:cubicBezTo>
                <a:cubicBezTo>
                  <a:pt x="17678" y="9231"/>
                  <a:pt x="17690" y="9220"/>
                  <a:pt x="17701" y="9210"/>
                </a:cubicBezTo>
                <a:cubicBezTo>
                  <a:pt x="17706" y="9210"/>
                  <a:pt x="17706" y="9210"/>
                  <a:pt x="17712" y="9199"/>
                </a:cubicBezTo>
                <a:cubicBezTo>
                  <a:pt x="17718" y="9199"/>
                  <a:pt x="17723" y="9199"/>
                  <a:pt x="17729" y="9188"/>
                </a:cubicBezTo>
                <a:cubicBezTo>
                  <a:pt x="17735" y="9188"/>
                  <a:pt x="17740" y="9188"/>
                  <a:pt x="17740" y="9199"/>
                </a:cubicBezTo>
                <a:cubicBezTo>
                  <a:pt x="17740" y="9199"/>
                  <a:pt x="17740" y="9199"/>
                  <a:pt x="17740" y="9210"/>
                </a:cubicBezTo>
                <a:cubicBezTo>
                  <a:pt x="17740" y="9210"/>
                  <a:pt x="17746" y="9210"/>
                  <a:pt x="17746" y="9210"/>
                </a:cubicBezTo>
                <a:cubicBezTo>
                  <a:pt x="17751" y="9210"/>
                  <a:pt x="17757" y="9210"/>
                  <a:pt x="17757" y="9199"/>
                </a:cubicBezTo>
                <a:cubicBezTo>
                  <a:pt x="17763" y="9199"/>
                  <a:pt x="17768" y="9188"/>
                  <a:pt x="17768" y="9177"/>
                </a:cubicBezTo>
                <a:cubicBezTo>
                  <a:pt x="17763" y="9177"/>
                  <a:pt x="17763" y="9188"/>
                  <a:pt x="17763" y="9188"/>
                </a:cubicBezTo>
                <a:cubicBezTo>
                  <a:pt x="17757" y="9177"/>
                  <a:pt x="17763" y="9177"/>
                  <a:pt x="17763" y="9177"/>
                </a:cubicBezTo>
                <a:cubicBezTo>
                  <a:pt x="17763" y="9167"/>
                  <a:pt x="17768" y="9167"/>
                  <a:pt x="17768" y="9156"/>
                </a:cubicBezTo>
                <a:cubicBezTo>
                  <a:pt x="17768" y="9156"/>
                  <a:pt x="17774" y="9145"/>
                  <a:pt x="17774" y="9145"/>
                </a:cubicBezTo>
                <a:cubicBezTo>
                  <a:pt x="17774" y="9145"/>
                  <a:pt x="17774" y="9134"/>
                  <a:pt x="17774" y="9134"/>
                </a:cubicBezTo>
                <a:cubicBezTo>
                  <a:pt x="17774" y="9124"/>
                  <a:pt x="17774" y="9124"/>
                  <a:pt x="17768" y="9124"/>
                </a:cubicBezTo>
                <a:cubicBezTo>
                  <a:pt x="17768" y="9124"/>
                  <a:pt x="17768" y="9124"/>
                  <a:pt x="17768" y="9124"/>
                </a:cubicBezTo>
                <a:cubicBezTo>
                  <a:pt x="17757" y="9124"/>
                  <a:pt x="17751" y="9124"/>
                  <a:pt x="17746" y="9124"/>
                </a:cubicBezTo>
                <a:cubicBezTo>
                  <a:pt x="17746" y="9124"/>
                  <a:pt x="17740" y="9124"/>
                  <a:pt x="17740" y="9113"/>
                </a:cubicBezTo>
                <a:cubicBezTo>
                  <a:pt x="17740" y="9113"/>
                  <a:pt x="17735" y="9113"/>
                  <a:pt x="17735" y="9113"/>
                </a:cubicBezTo>
                <a:cubicBezTo>
                  <a:pt x="17735" y="9102"/>
                  <a:pt x="17729" y="9102"/>
                  <a:pt x="17729" y="9113"/>
                </a:cubicBezTo>
                <a:cubicBezTo>
                  <a:pt x="17729" y="9113"/>
                  <a:pt x="17729" y="9124"/>
                  <a:pt x="17723" y="9124"/>
                </a:cubicBezTo>
                <a:cubicBezTo>
                  <a:pt x="17723" y="9124"/>
                  <a:pt x="17718" y="9124"/>
                  <a:pt x="17712" y="9124"/>
                </a:cubicBezTo>
                <a:cubicBezTo>
                  <a:pt x="17706" y="9124"/>
                  <a:pt x="17701" y="9124"/>
                  <a:pt x="17695" y="9124"/>
                </a:cubicBezTo>
                <a:cubicBezTo>
                  <a:pt x="17690" y="9124"/>
                  <a:pt x="17690" y="9113"/>
                  <a:pt x="17684" y="9113"/>
                </a:cubicBezTo>
                <a:cubicBezTo>
                  <a:pt x="17678" y="9113"/>
                  <a:pt x="17678" y="9102"/>
                  <a:pt x="17673" y="9102"/>
                </a:cubicBezTo>
                <a:cubicBezTo>
                  <a:pt x="17667" y="9091"/>
                  <a:pt x="17667" y="9091"/>
                  <a:pt x="17661" y="9091"/>
                </a:cubicBezTo>
                <a:cubicBezTo>
                  <a:pt x="17656" y="9081"/>
                  <a:pt x="17656" y="9070"/>
                  <a:pt x="17650" y="9070"/>
                </a:cubicBezTo>
                <a:cubicBezTo>
                  <a:pt x="17645" y="9070"/>
                  <a:pt x="17639" y="9070"/>
                  <a:pt x="17639" y="9081"/>
                </a:cubicBezTo>
                <a:cubicBezTo>
                  <a:pt x="17633" y="9081"/>
                  <a:pt x="17628" y="9081"/>
                  <a:pt x="17622" y="9081"/>
                </a:cubicBezTo>
                <a:cubicBezTo>
                  <a:pt x="17616" y="9091"/>
                  <a:pt x="17616" y="9091"/>
                  <a:pt x="17616" y="9102"/>
                </a:cubicBezTo>
                <a:cubicBezTo>
                  <a:pt x="17611" y="9124"/>
                  <a:pt x="17600" y="9134"/>
                  <a:pt x="17594" y="9145"/>
                </a:cubicBezTo>
                <a:cubicBezTo>
                  <a:pt x="17583" y="9156"/>
                  <a:pt x="17577" y="9177"/>
                  <a:pt x="17566" y="9167"/>
                </a:cubicBezTo>
                <a:cubicBezTo>
                  <a:pt x="17566" y="9167"/>
                  <a:pt x="17566" y="9167"/>
                  <a:pt x="17566" y="9167"/>
                </a:cubicBezTo>
                <a:cubicBezTo>
                  <a:pt x="17560" y="9167"/>
                  <a:pt x="17560" y="9167"/>
                  <a:pt x="17560" y="9167"/>
                </a:cubicBezTo>
                <a:cubicBezTo>
                  <a:pt x="17555" y="9167"/>
                  <a:pt x="17555" y="9156"/>
                  <a:pt x="17549" y="9156"/>
                </a:cubicBezTo>
                <a:cubicBezTo>
                  <a:pt x="17549" y="9145"/>
                  <a:pt x="17543" y="9156"/>
                  <a:pt x="17538" y="9145"/>
                </a:cubicBezTo>
                <a:cubicBezTo>
                  <a:pt x="17532" y="9145"/>
                  <a:pt x="17538" y="9134"/>
                  <a:pt x="17538" y="9124"/>
                </a:cubicBezTo>
                <a:cubicBezTo>
                  <a:pt x="17538" y="9113"/>
                  <a:pt x="17538" y="9102"/>
                  <a:pt x="17538" y="9102"/>
                </a:cubicBezTo>
                <a:cubicBezTo>
                  <a:pt x="17543" y="9091"/>
                  <a:pt x="17543" y="9091"/>
                  <a:pt x="17543" y="9091"/>
                </a:cubicBezTo>
                <a:cubicBezTo>
                  <a:pt x="17543" y="9081"/>
                  <a:pt x="17543" y="9081"/>
                  <a:pt x="17543" y="9070"/>
                </a:cubicBezTo>
                <a:cubicBezTo>
                  <a:pt x="17543" y="9059"/>
                  <a:pt x="17543" y="9059"/>
                  <a:pt x="17538" y="9048"/>
                </a:cubicBezTo>
                <a:cubicBezTo>
                  <a:pt x="17538" y="9038"/>
                  <a:pt x="17538" y="9027"/>
                  <a:pt x="17532" y="9027"/>
                </a:cubicBezTo>
                <a:cubicBezTo>
                  <a:pt x="17526" y="9016"/>
                  <a:pt x="17521" y="9016"/>
                  <a:pt x="17521" y="9016"/>
                </a:cubicBezTo>
                <a:cubicBezTo>
                  <a:pt x="17515" y="9016"/>
                  <a:pt x="17515" y="9016"/>
                  <a:pt x="17515" y="9027"/>
                </a:cubicBezTo>
                <a:cubicBezTo>
                  <a:pt x="17515" y="9038"/>
                  <a:pt x="17510" y="9048"/>
                  <a:pt x="17510" y="9038"/>
                </a:cubicBezTo>
                <a:cubicBezTo>
                  <a:pt x="17504" y="9027"/>
                  <a:pt x="17504" y="9027"/>
                  <a:pt x="17498" y="9027"/>
                </a:cubicBezTo>
                <a:cubicBezTo>
                  <a:pt x="17498" y="9027"/>
                  <a:pt x="17493" y="9027"/>
                  <a:pt x="17493" y="9027"/>
                </a:cubicBezTo>
                <a:cubicBezTo>
                  <a:pt x="17487" y="9027"/>
                  <a:pt x="17481" y="9027"/>
                  <a:pt x="17476" y="9016"/>
                </a:cubicBezTo>
                <a:cubicBezTo>
                  <a:pt x="17470" y="9005"/>
                  <a:pt x="17459" y="9005"/>
                  <a:pt x="17453" y="8984"/>
                </a:cubicBezTo>
                <a:cubicBezTo>
                  <a:pt x="17448" y="8973"/>
                  <a:pt x="17442" y="8952"/>
                  <a:pt x="17448" y="8941"/>
                </a:cubicBezTo>
                <a:cubicBezTo>
                  <a:pt x="17448" y="8930"/>
                  <a:pt x="17448" y="8919"/>
                  <a:pt x="17453" y="8909"/>
                </a:cubicBezTo>
                <a:cubicBezTo>
                  <a:pt x="17453" y="8898"/>
                  <a:pt x="17453" y="8898"/>
                  <a:pt x="17459" y="8887"/>
                </a:cubicBezTo>
                <a:cubicBezTo>
                  <a:pt x="17459" y="8876"/>
                  <a:pt x="17465" y="8876"/>
                  <a:pt x="17470" y="8876"/>
                </a:cubicBezTo>
                <a:cubicBezTo>
                  <a:pt x="17481" y="8887"/>
                  <a:pt x="17487" y="8898"/>
                  <a:pt x="17493" y="8898"/>
                </a:cubicBezTo>
                <a:cubicBezTo>
                  <a:pt x="17498" y="8898"/>
                  <a:pt x="17504" y="8898"/>
                  <a:pt x="17510" y="8887"/>
                </a:cubicBezTo>
                <a:cubicBezTo>
                  <a:pt x="17515" y="8887"/>
                  <a:pt x="17515" y="8887"/>
                  <a:pt x="17521" y="8887"/>
                </a:cubicBezTo>
                <a:cubicBezTo>
                  <a:pt x="17532" y="8887"/>
                  <a:pt x="17543" y="8876"/>
                  <a:pt x="17549" y="8855"/>
                </a:cubicBezTo>
                <a:cubicBezTo>
                  <a:pt x="17549" y="8855"/>
                  <a:pt x="17549" y="8844"/>
                  <a:pt x="17555" y="8844"/>
                </a:cubicBezTo>
                <a:cubicBezTo>
                  <a:pt x="17555" y="8833"/>
                  <a:pt x="17555" y="8823"/>
                  <a:pt x="17560" y="8812"/>
                </a:cubicBezTo>
                <a:cubicBezTo>
                  <a:pt x="17560" y="8812"/>
                  <a:pt x="17560" y="8801"/>
                  <a:pt x="17566" y="8790"/>
                </a:cubicBezTo>
                <a:cubicBezTo>
                  <a:pt x="17566" y="8790"/>
                  <a:pt x="17571" y="8780"/>
                  <a:pt x="17577" y="8769"/>
                </a:cubicBezTo>
                <a:cubicBezTo>
                  <a:pt x="17583" y="8769"/>
                  <a:pt x="17588" y="8769"/>
                  <a:pt x="17594" y="8758"/>
                </a:cubicBezTo>
                <a:cubicBezTo>
                  <a:pt x="17600" y="8758"/>
                  <a:pt x="17605" y="8747"/>
                  <a:pt x="17611" y="8747"/>
                </a:cubicBezTo>
                <a:cubicBezTo>
                  <a:pt x="17611" y="8737"/>
                  <a:pt x="17616" y="8737"/>
                  <a:pt x="17622" y="8726"/>
                </a:cubicBezTo>
                <a:cubicBezTo>
                  <a:pt x="17628" y="8726"/>
                  <a:pt x="17628" y="8726"/>
                  <a:pt x="17633" y="8715"/>
                </a:cubicBezTo>
                <a:cubicBezTo>
                  <a:pt x="17639" y="8715"/>
                  <a:pt x="17639" y="8704"/>
                  <a:pt x="17645" y="8694"/>
                </a:cubicBezTo>
                <a:cubicBezTo>
                  <a:pt x="17650" y="8683"/>
                  <a:pt x="17650" y="8672"/>
                  <a:pt x="17656" y="8661"/>
                </a:cubicBezTo>
                <a:cubicBezTo>
                  <a:pt x="17661" y="8661"/>
                  <a:pt x="17661" y="8651"/>
                  <a:pt x="17667" y="8640"/>
                </a:cubicBezTo>
                <a:cubicBezTo>
                  <a:pt x="17667" y="8640"/>
                  <a:pt x="17673" y="8640"/>
                  <a:pt x="17678" y="8640"/>
                </a:cubicBezTo>
                <a:cubicBezTo>
                  <a:pt x="17684" y="8640"/>
                  <a:pt x="17690" y="8640"/>
                  <a:pt x="17690" y="8640"/>
                </a:cubicBezTo>
                <a:cubicBezTo>
                  <a:pt x="17695" y="8640"/>
                  <a:pt x="17701" y="8640"/>
                  <a:pt x="17706" y="8640"/>
                </a:cubicBezTo>
                <a:cubicBezTo>
                  <a:pt x="17706" y="8629"/>
                  <a:pt x="17712" y="8629"/>
                  <a:pt x="17712" y="8629"/>
                </a:cubicBezTo>
                <a:cubicBezTo>
                  <a:pt x="17712" y="8629"/>
                  <a:pt x="17718" y="8619"/>
                  <a:pt x="17718" y="8619"/>
                </a:cubicBezTo>
                <a:cubicBezTo>
                  <a:pt x="17718" y="8629"/>
                  <a:pt x="17712" y="8629"/>
                  <a:pt x="17718" y="8640"/>
                </a:cubicBezTo>
                <a:cubicBezTo>
                  <a:pt x="17718" y="8640"/>
                  <a:pt x="17723" y="8640"/>
                  <a:pt x="17723" y="8640"/>
                </a:cubicBezTo>
                <a:cubicBezTo>
                  <a:pt x="17729" y="8651"/>
                  <a:pt x="17729" y="8651"/>
                  <a:pt x="17729" y="8651"/>
                </a:cubicBezTo>
                <a:cubicBezTo>
                  <a:pt x="17735" y="8661"/>
                  <a:pt x="17735" y="8661"/>
                  <a:pt x="17740" y="8661"/>
                </a:cubicBezTo>
                <a:cubicBezTo>
                  <a:pt x="17740" y="8672"/>
                  <a:pt x="17746" y="8672"/>
                  <a:pt x="17746" y="8683"/>
                </a:cubicBezTo>
                <a:cubicBezTo>
                  <a:pt x="17746" y="8694"/>
                  <a:pt x="17746" y="8694"/>
                  <a:pt x="17740" y="8704"/>
                </a:cubicBezTo>
                <a:cubicBezTo>
                  <a:pt x="17735" y="8704"/>
                  <a:pt x="17735" y="8715"/>
                  <a:pt x="17729" y="8726"/>
                </a:cubicBezTo>
                <a:cubicBezTo>
                  <a:pt x="17729" y="8737"/>
                  <a:pt x="17723" y="8737"/>
                  <a:pt x="17723" y="8747"/>
                </a:cubicBezTo>
                <a:cubicBezTo>
                  <a:pt x="17718" y="8747"/>
                  <a:pt x="17718" y="8758"/>
                  <a:pt x="17712" y="8769"/>
                </a:cubicBezTo>
                <a:cubicBezTo>
                  <a:pt x="17712" y="8769"/>
                  <a:pt x="17706" y="8769"/>
                  <a:pt x="17701" y="8769"/>
                </a:cubicBezTo>
                <a:cubicBezTo>
                  <a:pt x="17695" y="8780"/>
                  <a:pt x="17695" y="8780"/>
                  <a:pt x="17695" y="8780"/>
                </a:cubicBezTo>
                <a:cubicBezTo>
                  <a:pt x="17695" y="8780"/>
                  <a:pt x="17695" y="8790"/>
                  <a:pt x="17690" y="8790"/>
                </a:cubicBezTo>
                <a:cubicBezTo>
                  <a:pt x="17690" y="8801"/>
                  <a:pt x="17695" y="8812"/>
                  <a:pt x="17690" y="8812"/>
                </a:cubicBezTo>
                <a:cubicBezTo>
                  <a:pt x="17690" y="8812"/>
                  <a:pt x="17678" y="8812"/>
                  <a:pt x="17678" y="8823"/>
                </a:cubicBezTo>
                <a:cubicBezTo>
                  <a:pt x="17678" y="8833"/>
                  <a:pt x="17690" y="8833"/>
                  <a:pt x="17690" y="8833"/>
                </a:cubicBezTo>
                <a:cubicBezTo>
                  <a:pt x="17695" y="8844"/>
                  <a:pt x="17695" y="8844"/>
                  <a:pt x="17701" y="8844"/>
                </a:cubicBezTo>
                <a:cubicBezTo>
                  <a:pt x="17701" y="8844"/>
                  <a:pt x="17712" y="8844"/>
                  <a:pt x="17712" y="8855"/>
                </a:cubicBezTo>
                <a:cubicBezTo>
                  <a:pt x="17706" y="8855"/>
                  <a:pt x="17701" y="8855"/>
                  <a:pt x="17706" y="8866"/>
                </a:cubicBezTo>
                <a:cubicBezTo>
                  <a:pt x="17706" y="8876"/>
                  <a:pt x="17706" y="8876"/>
                  <a:pt x="17706" y="8887"/>
                </a:cubicBezTo>
                <a:cubicBezTo>
                  <a:pt x="17706" y="8887"/>
                  <a:pt x="17701" y="8887"/>
                  <a:pt x="17701" y="8887"/>
                </a:cubicBezTo>
                <a:cubicBezTo>
                  <a:pt x="17695" y="8887"/>
                  <a:pt x="17690" y="8898"/>
                  <a:pt x="17690" y="8898"/>
                </a:cubicBezTo>
                <a:cubicBezTo>
                  <a:pt x="17684" y="8909"/>
                  <a:pt x="17678" y="8909"/>
                  <a:pt x="17678" y="8909"/>
                </a:cubicBezTo>
                <a:cubicBezTo>
                  <a:pt x="17673" y="8909"/>
                  <a:pt x="17673" y="8909"/>
                  <a:pt x="17673" y="8909"/>
                </a:cubicBezTo>
                <a:cubicBezTo>
                  <a:pt x="17667" y="8919"/>
                  <a:pt x="17673" y="8919"/>
                  <a:pt x="17673" y="8919"/>
                </a:cubicBezTo>
                <a:cubicBezTo>
                  <a:pt x="17678" y="8930"/>
                  <a:pt x="17678" y="8941"/>
                  <a:pt x="17678" y="8941"/>
                </a:cubicBezTo>
                <a:cubicBezTo>
                  <a:pt x="17684" y="8941"/>
                  <a:pt x="17690" y="8930"/>
                  <a:pt x="17695" y="8919"/>
                </a:cubicBezTo>
                <a:cubicBezTo>
                  <a:pt x="17701" y="8909"/>
                  <a:pt x="17712" y="8898"/>
                  <a:pt x="17723" y="8887"/>
                </a:cubicBezTo>
                <a:cubicBezTo>
                  <a:pt x="17729" y="8876"/>
                  <a:pt x="17735" y="8866"/>
                  <a:pt x="17740" y="8866"/>
                </a:cubicBezTo>
                <a:cubicBezTo>
                  <a:pt x="17746" y="8855"/>
                  <a:pt x="17751" y="8855"/>
                  <a:pt x="17757" y="8844"/>
                </a:cubicBezTo>
                <a:cubicBezTo>
                  <a:pt x="17768" y="8833"/>
                  <a:pt x="17774" y="8823"/>
                  <a:pt x="17785" y="8812"/>
                </a:cubicBezTo>
                <a:cubicBezTo>
                  <a:pt x="17791" y="8812"/>
                  <a:pt x="17791" y="8801"/>
                  <a:pt x="17797" y="8801"/>
                </a:cubicBezTo>
                <a:cubicBezTo>
                  <a:pt x="17797" y="8801"/>
                  <a:pt x="17802" y="8790"/>
                  <a:pt x="17802" y="8790"/>
                </a:cubicBezTo>
                <a:cubicBezTo>
                  <a:pt x="17808" y="8790"/>
                  <a:pt x="17813" y="8790"/>
                  <a:pt x="17819" y="8790"/>
                </a:cubicBezTo>
                <a:cubicBezTo>
                  <a:pt x="17825" y="8790"/>
                  <a:pt x="17830" y="8780"/>
                  <a:pt x="17836" y="8780"/>
                </a:cubicBezTo>
                <a:cubicBezTo>
                  <a:pt x="17842" y="8780"/>
                  <a:pt x="17847" y="8780"/>
                  <a:pt x="17853" y="8790"/>
                </a:cubicBezTo>
                <a:cubicBezTo>
                  <a:pt x="17858" y="8790"/>
                  <a:pt x="17864" y="8790"/>
                  <a:pt x="17864" y="8780"/>
                </a:cubicBezTo>
                <a:cubicBezTo>
                  <a:pt x="17870" y="8780"/>
                  <a:pt x="17870" y="8769"/>
                  <a:pt x="17870" y="8769"/>
                </a:cubicBezTo>
                <a:cubicBezTo>
                  <a:pt x="17875" y="8758"/>
                  <a:pt x="17881" y="8758"/>
                  <a:pt x="17881" y="8758"/>
                </a:cubicBezTo>
                <a:cubicBezTo>
                  <a:pt x="17881" y="8769"/>
                  <a:pt x="17870" y="8769"/>
                  <a:pt x="17875" y="8780"/>
                </a:cubicBezTo>
                <a:cubicBezTo>
                  <a:pt x="17875" y="8780"/>
                  <a:pt x="17875" y="8780"/>
                  <a:pt x="17881" y="8780"/>
                </a:cubicBezTo>
                <a:cubicBezTo>
                  <a:pt x="17881" y="8780"/>
                  <a:pt x="17881" y="8780"/>
                  <a:pt x="17887" y="8790"/>
                </a:cubicBezTo>
                <a:cubicBezTo>
                  <a:pt x="17887" y="8790"/>
                  <a:pt x="17892" y="8790"/>
                  <a:pt x="17892" y="8801"/>
                </a:cubicBezTo>
                <a:cubicBezTo>
                  <a:pt x="17892" y="8801"/>
                  <a:pt x="17898" y="8801"/>
                  <a:pt x="17898" y="8801"/>
                </a:cubicBezTo>
                <a:cubicBezTo>
                  <a:pt x="17898" y="8812"/>
                  <a:pt x="17898" y="8812"/>
                  <a:pt x="17898" y="8812"/>
                </a:cubicBezTo>
                <a:cubicBezTo>
                  <a:pt x="17903" y="8823"/>
                  <a:pt x="17903" y="8812"/>
                  <a:pt x="17903" y="8812"/>
                </a:cubicBezTo>
                <a:cubicBezTo>
                  <a:pt x="17903" y="8801"/>
                  <a:pt x="17903" y="8801"/>
                  <a:pt x="17909" y="8801"/>
                </a:cubicBezTo>
                <a:cubicBezTo>
                  <a:pt x="17909" y="8801"/>
                  <a:pt x="17909" y="8790"/>
                  <a:pt x="17909" y="8790"/>
                </a:cubicBezTo>
                <a:cubicBezTo>
                  <a:pt x="17915" y="8801"/>
                  <a:pt x="17909" y="8801"/>
                  <a:pt x="17915" y="8801"/>
                </a:cubicBezTo>
                <a:cubicBezTo>
                  <a:pt x="17915" y="8812"/>
                  <a:pt x="17915" y="8812"/>
                  <a:pt x="17920" y="8812"/>
                </a:cubicBezTo>
                <a:cubicBezTo>
                  <a:pt x="17920" y="8812"/>
                  <a:pt x="17920" y="8812"/>
                  <a:pt x="17926" y="8812"/>
                </a:cubicBezTo>
                <a:cubicBezTo>
                  <a:pt x="17926" y="8823"/>
                  <a:pt x="17932" y="8823"/>
                  <a:pt x="17937" y="8823"/>
                </a:cubicBezTo>
                <a:cubicBezTo>
                  <a:pt x="17937" y="8823"/>
                  <a:pt x="17948" y="8823"/>
                  <a:pt x="17948" y="8823"/>
                </a:cubicBezTo>
                <a:cubicBezTo>
                  <a:pt x="17948" y="8833"/>
                  <a:pt x="17943" y="8844"/>
                  <a:pt x="17943" y="8855"/>
                </a:cubicBezTo>
                <a:cubicBezTo>
                  <a:pt x="17943" y="8855"/>
                  <a:pt x="17943" y="8866"/>
                  <a:pt x="17943" y="8876"/>
                </a:cubicBezTo>
                <a:cubicBezTo>
                  <a:pt x="17943" y="8887"/>
                  <a:pt x="17937" y="8887"/>
                  <a:pt x="17932" y="8898"/>
                </a:cubicBezTo>
                <a:cubicBezTo>
                  <a:pt x="17932" y="8898"/>
                  <a:pt x="17932" y="8909"/>
                  <a:pt x="17932" y="8909"/>
                </a:cubicBezTo>
                <a:cubicBezTo>
                  <a:pt x="17932" y="8919"/>
                  <a:pt x="17932" y="8919"/>
                  <a:pt x="17932" y="8919"/>
                </a:cubicBezTo>
                <a:cubicBezTo>
                  <a:pt x="17932" y="8930"/>
                  <a:pt x="17932" y="8930"/>
                  <a:pt x="17937" y="8930"/>
                </a:cubicBezTo>
                <a:cubicBezTo>
                  <a:pt x="17937" y="8930"/>
                  <a:pt x="17937" y="8930"/>
                  <a:pt x="17937" y="8930"/>
                </a:cubicBezTo>
                <a:cubicBezTo>
                  <a:pt x="17937" y="8930"/>
                  <a:pt x="17937" y="8930"/>
                  <a:pt x="17937" y="8930"/>
                </a:cubicBezTo>
                <a:cubicBezTo>
                  <a:pt x="17943" y="8941"/>
                  <a:pt x="17943" y="8941"/>
                  <a:pt x="17943" y="8941"/>
                </a:cubicBezTo>
                <a:cubicBezTo>
                  <a:pt x="17948" y="8941"/>
                  <a:pt x="17948" y="8941"/>
                  <a:pt x="17943" y="8941"/>
                </a:cubicBezTo>
                <a:cubicBezTo>
                  <a:pt x="17943" y="8941"/>
                  <a:pt x="17943" y="8941"/>
                  <a:pt x="17937" y="8941"/>
                </a:cubicBezTo>
                <a:cubicBezTo>
                  <a:pt x="17937" y="8941"/>
                  <a:pt x="17937" y="8952"/>
                  <a:pt x="17937" y="8952"/>
                </a:cubicBezTo>
                <a:cubicBezTo>
                  <a:pt x="17932" y="8952"/>
                  <a:pt x="17932" y="8952"/>
                  <a:pt x="17932" y="8952"/>
                </a:cubicBezTo>
                <a:cubicBezTo>
                  <a:pt x="17926" y="8962"/>
                  <a:pt x="17926" y="8962"/>
                  <a:pt x="17920" y="8962"/>
                </a:cubicBezTo>
                <a:cubicBezTo>
                  <a:pt x="17920" y="8973"/>
                  <a:pt x="17920" y="8984"/>
                  <a:pt x="17920" y="8984"/>
                </a:cubicBezTo>
                <a:cubicBezTo>
                  <a:pt x="17920" y="8984"/>
                  <a:pt x="17920" y="8995"/>
                  <a:pt x="17915" y="8995"/>
                </a:cubicBezTo>
                <a:cubicBezTo>
                  <a:pt x="17915" y="8995"/>
                  <a:pt x="17915" y="9005"/>
                  <a:pt x="17915" y="9005"/>
                </a:cubicBezTo>
                <a:cubicBezTo>
                  <a:pt x="17915" y="9016"/>
                  <a:pt x="17909" y="9016"/>
                  <a:pt x="17903" y="9016"/>
                </a:cubicBezTo>
                <a:cubicBezTo>
                  <a:pt x="17903" y="9027"/>
                  <a:pt x="17898" y="9027"/>
                  <a:pt x="17903" y="9027"/>
                </a:cubicBezTo>
                <a:cubicBezTo>
                  <a:pt x="17903" y="9038"/>
                  <a:pt x="17903" y="9027"/>
                  <a:pt x="17909" y="9027"/>
                </a:cubicBezTo>
                <a:cubicBezTo>
                  <a:pt x="17909" y="9038"/>
                  <a:pt x="17909" y="9038"/>
                  <a:pt x="17915" y="9038"/>
                </a:cubicBezTo>
                <a:cubicBezTo>
                  <a:pt x="17915" y="9038"/>
                  <a:pt x="17915" y="9038"/>
                  <a:pt x="17920" y="9038"/>
                </a:cubicBezTo>
                <a:cubicBezTo>
                  <a:pt x="17920" y="9038"/>
                  <a:pt x="17920" y="9048"/>
                  <a:pt x="17920" y="9048"/>
                </a:cubicBezTo>
                <a:cubicBezTo>
                  <a:pt x="17920" y="9048"/>
                  <a:pt x="17920" y="9059"/>
                  <a:pt x="17920" y="9059"/>
                </a:cubicBezTo>
                <a:cubicBezTo>
                  <a:pt x="17926" y="9059"/>
                  <a:pt x="17926" y="9059"/>
                  <a:pt x="17926" y="9059"/>
                </a:cubicBezTo>
                <a:cubicBezTo>
                  <a:pt x="17932" y="9059"/>
                  <a:pt x="17932" y="9070"/>
                  <a:pt x="17937" y="9070"/>
                </a:cubicBezTo>
                <a:cubicBezTo>
                  <a:pt x="17943" y="9081"/>
                  <a:pt x="17943" y="9059"/>
                  <a:pt x="17948" y="9059"/>
                </a:cubicBezTo>
                <a:cubicBezTo>
                  <a:pt x="17954" y="9070"/>
                  <a:pt x="17954" y="9070"/>
                  <a:pt x="17948" y="9070"/>
                </a:cubicBezTo>
                <a:cubicBezTo>
                  <a:pt x="17948" y="9070"/>
                  <a:pt x="17948" y="9081"/>
                  <a:pt x="17943" y="9081"/>
                </a:cubicBezTo>
                <a:cubicBezTo>
                  <a:pt x="17943" y="9081"/>
                  <a:pt x="17943" y="9081"/>
                  <a:pt x="17943" y="9081"/>
                </a:cubicBezTo>
                <a:cubicBezTo>
                  <a:pt x="17943" y="9081"/>
                  <a:pt x="17943" y="9081"/>
                  <a:pt x="17943" y="9091"/>
                </a:cubicBezTo>
                <a:cubicBezTo>
                  <a:pt x="17937" y="9102"/>
                  <a:pt x="17948" y="9081"/>
                  <a:pt x="17948" y="9081"/>
                </a:cubicBezTo>
                <a:cubicBezTo>
                  <a:pt x="17954" y="9081"/>
                  <a:pt x="17954" y="9081"/>
                  <a:pt x="17960" y="9081"/>
                </a:cubicBezTo>
                <a:cubicBezTo>
                  <a:pt x="17960" y="9070"/>
                  <a:pt x="17960" y="9070"/>
                  <a:pt x="17960" y="9070"/>
                </a:cubicBezTo>
                <a:cubicBezTo>
                  <a:pt x="17965" y="9059"/>
                  <a:pt x="17965" y="9048"/>
                  <a:pt x="17965" y="9048"/>
                </a:cubicBezTo>
                <a:cubicBezTo>
                  <a:pt x="17971" y="9048"/>
                  <a:pt x="17971" y="9048"/>
                  <a:pt x="17971" y="9048"/>
                </a:cubicBezTo>
                <a:cubicBezTo>
                  <a:pt x="17971" y="9059"/>
                  <a:pt x="17971" y="9059"/>
                  <a:pt x="17977" y="9059"/>
                </a:cubicBezTo>
                <a:cubicBezTo>
                  <a:pt x="17982" y="9059"/>
                  <a:pt x="17982" y="9059"/>
                  <a:pt x="17988" y="9070"/>
                </a:cubicBezTo>
                <a:cubicBezTo>
                  <a:pt x="17988" y="9070"/>
                  <a:pt x="17988" y="9081"/>
                  <a:pt x="17988" y="9081"/>
                </a:cubicBezTo>
                <a:cubicBezTo>
                  <a:pt x="17993" y="9091"/>
                  <a:pt x="17999" y="9081"/>
                  <a:pt x="18005" y="9070"/>
                </a:cubicBezTo>
                <a:cubicBezTo>
                  <a:pt x="18005" y="9070"/>
                  <a:pt x="18005" y="9070"/>
                  <a:pt x="18010" y="9070"/>
                </a:cubicBezTo>
                <a:cubicBezTo>
                  <a:pt x="18010" y="9070"/>
                  <a:pt x="18010" y="9059"/>
                  <a:pt x="18016" y="9070"/>
                </a:cubicBezTo>
                <a:cubicBezTo>
                  <a:pt x="18016" y="9070"/>
                  <a:pt x="18016" y="9070"/>
                  <a:pt x="18016" y="9070"/>
                </a:cubicBezTo>
                <a:cubicBezTo>
                  <a:pt x="18022" y="9070"/>
                  <a:pt x="18022" y="9070"/>
                  <a:pt x="18027" y="9070"/>
                </a:cubicBezTo>
                <a:cubicBezTo>
                  <a:pt x="18027" y="9070"/>
                  <a:pt x="18033" y="9081"/>
                  <a:pt x="18033" y="9081"/>
                </a:cubicBezTo>
                <a:cubicBezTo>
                  <a:pt x="18033" y="9091"/>
                  <a:pt x="18033" y="9091"/>
                  <a:pt x="18027" y="9091"/>
                </a:cubicBezTo>
                <a:cubicBezTo>
                  <a:pt x="18027" y="9091"/>
                  <a:pt x="18027" y="9091"/>
                  <a:pt x="18027" y="9091"/>
                </a:cubicBezTo>
                <a:cubicBezTo>
                  <a:pt x="18027" y="9091"/>
                  <a:pt x="18027" y="9091"/>
                  <a:pt x="18027" y="9081"/>
                </a:cubicBezTo>
                <a:cubicBezTo>
                  <a:pt x="18027" y="9081"/>
                  <a:pt x="18022" y="9081"/>
                  <a:pt x="18022" y="9081"/>
                </a:cubicBezTo>
                <a:cubicBezTo>
                  <a:pt x="18022" y="9081"/>
                  <a:pt x="18022" y="9081"/>
                  <a:pt x="18022" y="9081"/>
                </a:cubicBezTo>
                <a:cubicBezTo>
                  <a:pt x="18022" y="9081"/>
                  <a:pt x="18022" y="9081"/>
                  <a:pt x="18016" y="9081"/>
                </a:cubicBezTo>
                <a:cubicBezTo>
                  <a:pt x="18016" y="9081"/>
                  <a:pt x="18016" y="9070"/>
                  <a:pt x="18016" y="9070"/>
                </a:cubicBezTo>
                <a:cubicBezTo>
                  <a:pt x="18010" y="9070"/>
                  <a:pt x="18010" y="9070"/>
                  <a:pt x="18010" y="9081"/>
                </a:cubicBezTo>
                <a:cubicBezTo>
                  <a:pt x="18010" y="9081"/>
                  <a:pt x="18010" y="9081"/>
                  <a:pt x="18010" y="9081"/>
                </a:cubicBezTo>
                <a:cubicBezTo>
                  <a:pt x="18010" y="9081"/>
                  <a:pt x="18010" y="9081"/>
                  <a:pt x="18010" y="9081"/>
                </a:cubicBezTo>
                <a:cubicBezTo>
                  <a:pt x="18005" y="9091"/>
                  <a:pt x="18010" y="9091"/>
                  <a:pt x="18010" y="9091"/>
                </a:cubicBezTo>
                <a:cubicBezTo>
                  <a:pt x="18010" y="9102"/>
                  <a:pt x="18010" y="9091"/>
                  <a:pt x="18010" y="9102"/>
                </a:cubicBezTo>
                <a:cubicBezTo>
                  <a:pt x="18010" y="9102"/>
                  <a:pt x="18010" y="9102"/>
                  <a:pt x="18010" y="9102"/>
                </a:cubicBezTo>
                <a:cubicBezTo>
                  <a:pt x="18016" y="9102"/>
                  <a:pt x="18016" y="9102"/>
                  <a:pt x="18016" y="9102"/>
                </a:cubicBezTo>
                <a:cubicBezTo>
                  <a:pt x="18022" y="9102"/>
                  <a:pt x="18016" y="9091"/>
                  <a:pt x="18022" y="9091"/>
                </a:cubicBezTo>
                <a:cubicBezTo>
                  <a:pt x="18022" y="9091"/>
                  <a:pt x="18022" y="9102"/>
                  <a:pt x="18022" y="9102"/>
                </a:cubicBezTo>
                <a:cubicBezTo>
                  <a:pt x="18022" y="9102"/>
                  <a:pt x="18027" y="9102"/>
                  <a:pt x="18027" y="9102"/>
                </a:cubicBezTo>
                <a:cubicBezTo>
                  <a:pt x="18033" y="9113"/>
                  <a:pt x="18027" y="9113"/>
                  <a:pt x="18027" y="9113"/>
                </a:cubicBezTo>
                <a:cubicBezTo>
                  <a:pt x="18027" y="9124"/>
                  <a:pt x="18027" y="9124"/>
                  <a:pt x="18033" y="9124"/>
                </a:cubicBezTo>
                <a:cubicBezTo>
                  <a:pt x="18033" y="9134"/>
                  <a:pt x="18033" y="9134"/>
                  <a:pt x="18033" y="9134"/>
                </a:cubicBezTo>
                <a:cubicBezTo>
                  <a:pt x="18038" y="9145"/>
                  <a:pt x="18038" y="9145"/>
                  <a:pt x="18038" y="9145"/>
                </a:cubicBezTo>
                <a:cubicBezTo>
                  <a:pt x="18038" y="9156"/>
                  <a:pt x="18033" y="9156"/>
                  <a:pt x="18033" y="9156"/>
                </a:cubicBezTo>
                <a:cubicBezTo>
                  <a:pt x="18033" y="9156"/>
                  <a:pt x="18027" y="9156"/>
                  <a:pt x="18027" y="9167"/>
                </a:cubicBezTo>
                <a:cubicBezTo>
                  <a:pt x="18027" y="9177"/>
                  <a:pt x="18033" y="9167"/>
                  <a:pt x="18033" y="9167"/>
                </a:cubicBezTo>
                <a:cubicBezTo>
                  <a:pt x="18038" y="9167"/>
                  <a:pt x="18038" y="9167"/>
                  <a:pt x="18038" y="9167"/>
                </a:cubicBezTo>
                <a:cubicBezTo>
                  <a:pt x="18038" y="9177"/>
                  <a:pt x="18038" y="9167"/>
                  <a:pt x="18033" y="9177"/>
                </a:cubicBezTo>
                <a:cubicBezTo>
                  <a:pt x="18033" y="9177"/>
                  <a:pt x="18033" y="9177"/>
                  <a:pt x="18038" y="9188"/>
                </a:cubicBezTo>
                <a:cubicBezTo>
                  <a:pt x="18038" y="9188"/>
                  <a:pt x="18038" y="9188"/>
                  <a:pt x="18038" y="9188"/>
                </a:cubicBezTo>
                <a:cubicBezTo>
                  <a:pt x="18038" y="9199"/>
                  <a:pt x="18044" y="9199"/>
                  <a:pt x="18044" y="9210"/>
                </a:cubicBezTo>
                <a:cubicBezTo>
                  <a:pt x="18038" y="9210"/>
                  <a:pt x="18038" y="9199"/>
                  <a:pt x="18038" y="9199"/>
                </a:cubicBezTo>
                <a:cubicBezTo>
                  <a:pt x="18038" y="9199"/>
                  <a:pt x="18038" y="9188"/>
                  <a:pt x="18033" y="9188"/>
                </a:cubicBezTo>
                <a:cubicBezTo>
                  <a:pt x="18033" y="9188"/>
                  <a:pt x="18027" y="9199"/>
                  <a:pt x="18027" y="9188"/>
                </a:cubicBezTo>
                <a:cubicBezTo>
                  <a:pt x="18022" y="9188"/>
                  <a:pt x="18022" y="9177"/>
                  <a:pt x="18022" y="9177"/>
                </a:cubicBezTo>
                <a:cubicBezTo>
                  <a:pt x="18022" y="9177"/>
                  <a:pt x="18016" y="9177"/>
                  <a:pt x="18016" y="9177"/>
                </a:cubicBezTo>
                <a:cubicBezTo>
                  <a:pt x="18016" y="9188"/>
                  <a:pt x="18016" y="9188"/>
                  <a:pt x="18016" y="9188"/>
                </a:cubicBezTo>
                <a:cubicBezTo>
                  <a:pt x="18016" y="9199"/>
                  <a:pt x="18016" y="9188"/>
                  <a:pt x="18016" y="9188"/>
                </a:cubicBezTo>
                <a:cubicBezTo>
                  <a:pt x="18010" y="9177"/>
                  <a:pt x="18005" y="9199"/>
                  <a:pt x="17999" y="9199"/>
                </a:cubicBezTo>
                <a:cubicBezTo>
                  <a:pt x="17999" y="9210"/>
                  <a:pt x="17993" y="9210"/>
                  <a:pt x="17993" y="9220"/>
                </a:cubicBezTo>
                <a:cubicBezTo>
                  <a:pt x="17993" y="9220"/>
                  <a:pt x="17999" y="9220"/>
                  <a:pt x="17999" y="9220"/>
                </a:cubicBezTo>
                <a:cubicBezTo>
                  <a:pt x="18005" y="9220"/>
                  <a:pt x="18005" y="9220"/>
                  <a:pt x="18010" y="9220"/>
                </a:cubicBezTo>
                <a:cubicBezTo>
                  <a:pt x="18010" y="9220"/>
                  <a:pt x="18010" y="9231"/>
                  <a:pt x="18010" y="9231"/>
                </a:cubicBezTo>
                <a:cubicBezTo>
                  <a:pt x="18016" y="9231"/>
                  <a:pt x="18016" y="9231"/>
                  <a:pt x="18016" y="9231"/>
                </a:cubicBezTo>
                <a:cubicBezTo>
                  <a:pt x="18022" y="9242"/>
                  <a:pt x="18016" y="9242"/>
                  <a:pt x="18016" y="9242"/>
                </a:cubicBezTo>
                <a:cubicBezTo>
                  <a:pt x="18016" y="9253"/>
                  <a:pt x="18016" y="9253"/>
                  <a:pt x="18016" y="9263"/>
                </a:cubicBezTo>
                <a:cubicBezTo>
                  <a:pt x="18016" y="9263"/>
                  <a:pt x="18016" y="9263"/>
                  <a:pt x="18016" y="9274"/>
                </a:cubicBezTo>
                <a:cubicBezTo>
                  <a:pt x="18016" y="9274"/>
                  <a:pt x="18016" y="9274"/>
                  <a:pt x="18016" y="9274"/>
                </a:cubicBezTo>
                <a:cubicBezTo>
                  <a:pt x="18022" y="9285"/>
                  <a:pt x="18022" y="9285"/>
                  <a:pt x="18022" y="9296"/>
                </a:cubicBezTo>
                <a:cubicBezTo>
                  <a:pt x="18016" y="9296"/>
                  <a:pt x="18016" y="9306"/>
                  <a:pt x="18016" y="9306"/>
                </a:cubicBezTo>
                <a:cubicBezTo>
                  <a:pt x="18016" y="9317"/>
                  <a:pt x="18022" y="9306"/>
                  <a:pt x="18022" y="9306"/>
                </a:cubicBezTo>
                <a:cubicBezTo>
                  <a:pt x="18022" y="9306"/>
                  <a:pt x="18027" y="9317"/>
                  <a:pt x="18027" y="9317"/>
                </a:cubicBezTo>
                <a:cubicBezTo>
                  <a:pt x="18033" y="9317"/>
                  <a:pt x="18044" y="9317"/>
                  <a:pt x="18038" y="9328"/>
                </a:cubicBezTo>
                <a:cubicBezTo>
                  <a:pt x="18033" y="9328"/>
                  <a:pt x="18033" y="9328"/>
                  <a:pt x="18027" y="9328"/>
                </a:cubicBezTo>
                <a:cubicBezTo>
                  <a:pt x="18027" y="9328"/>
                  <a:pt x="18027" y="9328"/>
                  <a:pt x="18027" y="9339"/>
                </a:cubicBezTo>
                <a:cubicBezTo>
                  <a:pt x="18027" y="9339"/>
                  <a:pt x="18022" y="9339"/>
                  <a:pt x="18027" y="9349"/>
                </a:cubicBezTo>
                <a:cubicBezTo>
                  <a:pt x="18027" y="9349"/>
                  <a:pt x="18027" y="9339"/>
                  <a:pt x="18033" y="9349"/>
                </a:cubicBezTo>
                <a:cubicBezTo>
                  <a:pt x="18033" y="9349"/>
                  <a:pt x="18033" y="9360"/>
                  <a:pt x="18027" y="9360"/>
                </a:cubicBezTo>
                <a:cubicBezTo>
                  <a:pt x="18027" y="9360"/>
                  <a:pt x="18027" y="9360"/>
                  <a:pt x="18022" y="9360"/>
                </a:cubicBezTo>
                <a:cubicBezTo>
                  <a:pt x="18022" y="9371"/>
                  <a:pt x="18022" y="9371"/>
                  <a:pt x="18022" y="9371"/>
                </a:cubicBezTo>
                <a:cubicBezTo>
                  <a:pt x="18022" y="9371"/>
                  <a:pt x="18016" y="9381"/>
                  <a:pt x="18016" y="9381"/>
                </a:cubicBezTo>
                <a:cubicBezTo>
                  <a:pt x="18016" y="9381"/>
                  <a:pt x="18016" y="9381"/>
                  <a:pt x="18016" y="9381"/>
                </a:cubicBezTo>
                <a:cubicBezTo>
                  <a:pt x="18016" y="9392"/>
                  <a:pt x="18022" y="9381"/>
                  <a:pt x="18022" y="9381"/>
                </a:cubicBezTo>
                <a:cubicBezTo>
                  <a:pt x="18027" y="9392"/>
                  <a:pt x="18022" y="9392"/>
                  <a:pt x="18016" y="9403"/>
                </a:cubicBezTo>
                <a:cubicBezTo>
                  <a:pt x="18016" y="9403"/>
                  <a:pt x="18016" y="9403"/>
                  <a:pt x="18016" y="9414"/>
                </a:cubicBezTo>
                <a:cubicBezTo>
                  <a:pt x="18010" y="9414"/>
                  <a:pt x="18005" y="9424"/>
                  <a:pt x="18005" y="9435"/>
                </a:cubicBezTo>
                <a:cubicBezTo>
                  <a:pt x="18005" y="9435"/>
                  <a:pt x="18010" y="9435"/>
                  <a:pt x="18010" y="9446"/>
                </a:cubicBezTo>
                <a:cubicBezTo>
                  <a:pt x="18010" y="9446"/>
                  <a:pt x="18010" y="9457"/>
                  <a:pt x="18005" y="9457"/>
                </a:cubicBezTo>
                <a:cubicBezTo>
                  <a:pt x="18005" y="9446"/>
                  <a:pt x="18005" y="9446"/>
                  <a:pt x="18005" y="9446"/>
                </a:cubicBezTo>
                <a:cubicBezTo>
                  <a:pt x="17999" y="9446"/>
                  <a:pt x="18005" y="9457"/>
                  <a:pt x="18005" y="9457"/>
                </a:cubicBezTo>
                <a:cubicBezTo>
                  <a:pt x="18005" y="9457"/>
                  <a:pt x="17999" y="9467"/>
                  <a:pt x="18005" y="9467"/>
                </a:cubicBezTo>
                <a:cubicBezTo>
                  <a:pt x="18005" y="9467"/>
                  <a:pt x="18005" y="9467"/>
                  <a:pt x="18005" y="9478"/>
                </a:cubicBezTo>
                <a:cubicBezTo>
                  <a:pt x="18010" y="9489"/>
                  <a:pt x="18005" y="9489"/>
                  <a:pt x="18010" y="9489"/>
                </a:cubicBezTo>
                <a:cubicBezTo>
                  <a:pt x="18016" y="9489"/>
                  <a:pt x="18016" y="9489"/>
                  <a:pt x="18022" y="9489"/>
                </a:cubicBezTo>
                <a:cubicBezTo>
                  <a:pt x="18022" y="9500"/>
                  <a:pt x="18016" y="9500"/>
                  <a:pt x="18016" y="9500"/>
                </a:cubicBezTo>
                <a:cubicBezTo>
                  <a:pt x="18016" y="9500"/>
                  <a:pt x="18010" y="9500"/>
                  <a:pt x="18010" y="9500"/>
                </a:cubicBezTo>
                <a:cubicBezTo>
                  <a:pt x="18010" y="9510"/>
                  <a:pt x="18016" y="9510"/>
                  <a:pt x="18016" y="9510"/>
                </a:cubicBezTo>
                <a:cubicBezTo>
                  <a:pt x="18016" y="9510"/>
                  <a:pt x="18016" y="9510"/>
                  <a:pt x="18016" y="9510"/>
                </a:cubicBezTo>
                <a:cubicBezTo>
                  <a:pt x="18022" y="9510"/>
                  <a:pt x="18022" y="9510"/>
                  <a:pt x="18022" y="9510"/>
                </a:cubicBezTo>
                <a:cubicBezTo>
                  <a:pt x="18022" y="9510"/>
                  <a:pt x="18022" y="9521"/>
                  <a:pt x="18022" y="9521"/>
                </a:cubicBezTo>
                <a:cubicBezTo>
                  <a:pt x="18022" y="9521"/>
                  <a:pt x="18016" y="9521"/>
                  <a:pt x="18016" y="9521"/>
                </a:cubicBezTo>
                <a:cubicBezTo>
                  <a:pt x="18010" y="9521"/>
                  <a:pt x="18010" y="9521"/>
                  <a:pt x="18010" y="9521"/>
                </a:cubicBezTo>
                <a:cubicBezTo>
                  <a:pt x="18005" y="9510"/>
                  <a:pt x="18005" y="9510"/>
                  <a:pt x="18005" y="9510"/>
                </a:cubicBezTo>
                <a:cubicBezTo>
                  <a:pt x="17999" y="9510"/>
                  <a:pt x="18005" y="9521"/>
                  <a:pt x="18005" y="9521"/>
                </a:cubicBezTo>
                <a:cubicBezTo>
                  <a:pt x="18005" y="9521"/>
                  <a:pt x="18005" y="9521"/>
                  <a:pt x="17999" y="9532"/>
                </a:cubicBezTo>
                <a:cubicBezTo>
                  <a:pt x="17999" y="9532"/>
                  <a:pt x="17999" y="9532"/>
                  <a:pt x="17999" y="9532"/>
                </a:cubicBezTo>
                <a:cubicBezTo>
                  <a:pt x="17993" y="9543"/>
                  <a:pt x="17988" y="9553"/>
                  <a:pt x="17993" y="9553"/>
                </a:cubicBezTo>
                <a:cubicBezTo>
                  <a:pt x="17993" y="9553"/>
                  <a:pt x="17993" y="9543"/>
                  <a:pt x="17999" y="9543"/>
                </a:cubicBezTo>
                <a:cubicBezTo>
                  <a:pt x="17999" y="9543"/>
                  <a:pt x="17999" y="9543"/>
                  <a:pt x="17999" y="9543"/>
                </a:cubicBezTo>
                <a:cubicBezTo>
                  <a:pt x="18005" y="9543"/>
                  <a:pt x="18005" y="9543"/>
                  <a:pt x="18005" y="9543"/>
                </a:cubicBezTo>
                <a:cubicBezTo>
                  <a:pt x="18005" y="9543"/>
                  <a:pt x="18005" y="9532"/>
                  <a:pt x="18005" y="9532"/>
                </a:cubicBezTo>
                <a:cubicBezTo>
                  <a:pt x="18005" y="9532"/>
                  <a:pt x="18005" y="9532"/>
                  <a:pt x="18005" y="9532"/>
                </a:cubicBezTo>
                <a:cubicBezTo>
                  <a:pt x="18005" y="9532"/>
                  <a:pt x="18010" y="9521"/>
                  <a:pt x="18010" y="9532"/>
                </a:cubicBezTo>
                <a:cubicBezTo>
                  <a:pt x="18010" y="9532"/>
                  <a:pt x="18010" y="9532"/>
                  <a:pt x="18010" y="9532"/>
                </a:cubicBezTo>
                <a:cubicBezTo>
                  <a:pt x="18010" y="9543"/>
                  <a:pt x="18010" y="9543"/>
                  <a:pt x="18016" y="9543"/>
                </a:cubicBezTo>
                <a:cubicBezTo>
                  <a:pt x="18016" y="9543"/>
                  <a:pt x="18016" y="9543"/>
                  <a:pt x="18016" y="9553"/>
                </a:cubicBezTo>
                <a:cubicBezTo>
                  <a:pt x="18016" y="9553"/>
                  <a:pt x="18016" y="9553"/>
                  <a:pt x="18016" y="9564"/>
                </a:cubicBezTo>
                <a:cubicBezTo>
                  <a:pt x="18022" y="9564"/>
                  <a:pt x="18016" y="9575"/>
                  <a:pt x="18022" y="9575"/>
                </a:cubicBezTo>
                <a:cubicBezTo>
                  <a:pt x="18022" y="9564"/>
                  <a:pt x="18022" y="9564"/>
                  <a:pt x="18022" y="9564"/>
                </a:cubicBezTo>
                <a:cubicBezTo>
                  <a:pt x="18022" y="9553"/>
                  <a:pt x="18022" y="9553"/>
                  <a:pt x="18027" y="9553"/>
                </a:cubicBezTo>
                <a:cubicBezTo>
                  <a:pt x="18027" y="9543"/>
                  <a:pt x="18027" y="9543"/>
                  <a:pt x="18033" y="9543"/>
                </a:cubicBezTo>
                <a:cubicBezTo>
                  <a:pt x="18033" y="9543"/>
                  <a:pt x="18033" y="9532"/>
                  <a:pt x="18033" y="9532"/>
                </a:cubicBezTo>
                <a:cubicBezTo>
                  <a:pt x="18033" y="9532"/>
                  <a:pt x="18038" y="9532"/>
                  <a:pt x="18038" y="9521"/>
                </a:cubicBezTo>
                <a:cubicBezTo>
                  <a:pt x="18044" y="9521"/>
                  <a:pt x="18044" y="9521"/>
                  <a:pt x="18050" y="9510"/>
                </a:cubicBezTo>
                <a:cubicBezTo>
                  <a:pt x="18050" y="9510"/>
                  <a:pt x="18050" y="9510"/>
                  <a:pt x="18055" y="9510"/>
                </a:cubicBezTo>
                <a:cubicBezTo>
                  <a:pt x="18055" y="9510"/>
                  <a:pt x="18055" y="9510"/>
                  <a:pt x="18055" y="9500"/>
                </a:cubicBezTo>
                <a:cubicBezTo>
                  <a:pt x="18061" y="9500"/>
                  <a:pt x="18061" y="9510"/>
                  <a:pt x="18067" y="9500"/>
                </a:cubicBezTo>
                <a:cubicBezTo>
                  <a:pt x="18067" y="9500"/>
                  <a:pt x="18067" y="9500"/>
                  <a:pt x="18067" y="9500"/>
                </a:cubicBezTo>
                <a:cubicBezTo>
                  <a:pt x="18072" y="9510"/>
                  <a:pt x="18067" y="9510"/>
                  <a:pt x="18061" y="9510"/>
                </a:cubicBezTo>
                <a:cubicBezTo>
                  <a:pt x="18061" y="9521"/>
                  <a:pt x="18061" y="9521"/>
                  <a:pt x="18061" y="9521"/>
                </a:cubicBezTo>
                <a:cubicBezTo>
                  <a:pt x="18055" y="9532"/>
                  <a:pt x="18055" y="9532"/>
                  <a:pt x="18055" y="9532"/>
                </a:cubicBezTo>
                <a:cubicBezTo>
                  <a:pt x="18061" y="9532"/>
                  <a:pt x="18061" y="9532"/>
                  <a:pt x="18061" y="9532"/>
                </a:cubicBezTo>
                <a:cubicBezTo>
                  <a:pt x="18067" y="9532"/>
                  <a:pt x="18067" y="9532"/>
                  <a:pt x="18067" y="9543"/>
                </a:cubicBezTo>
                <a:cubicBezTo>
                  <a:pt x="18072" y="9543"/>
                  <a:pt x="18078" y="9543"/>
                  <a:pt x="18078" y="9532"/>
                </a:cubicBezTo>
                <a:cubicBezTo>
                  <a:pt x="18078" y="9532"/>
                  <a:pt x="18078" y="9532"/>
                  <a:pt x="18083" y="9521"/>
                </a:cubicBezTo>
                <a:cubicBezTo>
                  <a:pt x="18083" y="9521"/>
                  <a:pt x="18083" y="9521"/>
                  <a:pt x="18083" y="9510"/>
                </a:cubicBezTo>
                <a:cubicBezTo>
                  <a:pt x="18083" y="9510"/>
                  <a:pt x="18083" y="9510"/>
                  <a:pt x="18078" y="9510"/>
                </a:cubicBezTo>
                <a:cubicBezTo>
                  <a:pt x="18078" y="9510"/>
                  <a:pt x="18078" y="9510"/>
                  <a:pt x="18078" y="9510"/>
                </a:cubicBezTo>
                <a:cubicBezTo>
                  <a:pt x="18078" y="9500"/>
                  <a:pt x="18078" y="9500"/>
                  <a:pt x="18078" y="9489"/>
                </a:cubicBezTo>
                <a:cubicBezTo>
                  <a:pt x="18078" y="9489"/>
                  <a:pt x="18083" y="9489"/>
                  <a:pt x="18083" y="9489"/>
                </a:cubicBezTo>
                <a:cubicBezTo>
                  <a:pt x="18083" y="9489"/>
                  <a:pt x="18083" y="9489"/>
                  <a:pt x="18083" y="9500"/>
                </a:cubicBezTo>
                <a:cubicBezTo>
                  <a:pt x="18083" y="9500"/>
                  <a:pt x="18083" y="9500"/>
                  <a:pt x="18083" y="9500"/>
                </a:cubicBezTo>
                <a:cubicBezTo>
                  <a:pt x="18089" y="9510"/>
                  <a:pt x="18083" y="9521"/>
                  <a:pt x="18089" y="9521"/>
                </a:cubicBezTo>
                <a:cubicBezTo>
                  <a:pt x="18095" y="9521"/>
                  <a:pt x="18095" y="9510"/>
                  <a:pt x="18095" y="9510"/>
                </a:cubicBezTo>
                <a:cubicBezTo>
                  <a:pt x="18100" y="9500"/>
                  <a:pt x="18100" y="9489"/>
                  <a:pt x="18100" y="9489"/>
                </a:cubicBezTo>
                <a:cubicBezTo>
                  <a:pt x="18100" y="9489"/>
                  <a:pt x="18100" y="9489"/>
                  <a:pt x="18100" y="9478"/>
                </a:cubicBezTo>
                <a:cubicBezTo>
                  <a:pt x="18095" y="9478"/>
                  <a:pt x="18100" y="9478"/>
                  <a:pt x="18100" y="9467"/>
                </a:cubicBezTo>
                <a:cubicBezTo>
                  <a:pt x="18106" y="9467"/>
                  <a:pt x="18106" y="9457"/>
                  <a:pt x="18112" y="9457"/>
                </a:cubicBezTo>
                <a:cubicBezTo>
                  <a:pt x="18112" y="9457"/>
                  <a:pt x="18117" y="9457"/>
                  <a:pt x="18117" y="9467"/>
                </a:cubicBezTo>
                <a:cubicBezTo>
                  <a:pt x="18117" y="9467"/>
                  <a:pt x="18117" y="9467"/>
                  <a:pt x="18123" y="9478"/>
                </a:cubicBezTo>
                <a:cubicBezTo>
                  <a:pt x="18123" y="9478"/>
                  <a:pt x="18128" y="9467"/>
                  <a:pt x="18128" y="9478"/>
                </a:cubicBezTo>
                <a:cubicBezTo>
                  <a:pt x="18128" y="9478"/>
                  <a:pt x="18128" y="9478"/>
                  <a:pt x="18134" y="9478"/>
                </a:cubicBezTo>
                <a:cubicBezTo>
                  <a:pt x="18134" y="9489"/>
                  <a:pt x="18134" y="9478"/>
                  <a:pt x="18140" y="9489"/>
                </a:cubicBezTo>
                <a:cubicBezTo>
                  <a:pt x="18140" y="9489"/>
                  <a:pt x="18140" y="9489"/>
                  <a:pt x="18140" y="9489"/>
                </a:cubicBezTo>
                <a:cubicBezTo>
                  <a:pt x="18145" y="9489"/>
                  <a:pt x="18140" y="9478"/>
                  <a:pt x="18140" y="9478"/>
                </a:cubicBezTo>
                <a:cubicBezTo>
                  <a:pt x="18140" y="9467"/>
                  <a:pt x="18145" y="9467"/>
                  <a:pt x="18145" y="9467"/>
                </a:cubicBezTo>
                <a:cubicBezTo>
                  <a:pt x="18145" y="9467"/>
                  <a:pt x="18151" y="9467"/>
                  <a:pt x="18151" y="9467"/>
                </a:cubicBezTo>
                <a:cubicBezTo>
                  <a:pt x="18151" y="9467"/>
                  <a:pt x="18151" y="9467"/>
                  <a:pt x="18151" y="9457"/>
                </a:cubicBezTo>
                <a:cubicBezTo>
                  <a:pt x="18157" y="9457"/>
                  <a:pt x="18157" y="9457"/>
                  <a:pt x="18157" y="9457"/>
                </a:cubicBezTo>
                <a:cubicBezTo>
                  <a:pt x="18157" y="9446"/>
                  <a:pt x="18151" y="9457"/>
                  <a:pt x="18151" y="9446"/>
                </a:cubicBezTo>
                <a:cubicBezTo>
                  <a:pt x="18151" y="9446"/>
                  <a:pt x="18157" y="9435"/>
                  <a:pt x="18157" y="9435"/>
                </a:cubicBezTo>
                <a:cubicBezTo>
                  <a:pt x="18157" y="9435"/>
                  <a:pt x="18157" y="9446"/>
                  <a:pt x="18157" y="9446"/>
                </a:cubicBezTo>
                <a:cubicBezTo>
                  <a:pt x="18162" y="9446"/>
                  <a:pt x="18162" y="9446"/>
                  <a:pt x="18162" y="9446"/>
                </a:cubicBezTo>
                <a:cubicBezTo>
                  <a:pt x="18168" y="9446"/>
                  <a:pt x="18168" y="9446"/>
                  <a:pt x="18173" y="9446"/>
                </a:cubicBezTo>
                <a:cubicBezTo>
                  <a:pt x="18173" y="9446"/>
                  <a:pt x="18173" y="9446"/>
                  <a:pt x="18173" y="9446"/>
                </a:cubicBezTo>
                <a:cubicBezTo>
                  <a:pt x="18179" y="9457"/>
                  <a:pt x="18179" y="9457"/>
                  <a:pt x="18185" y="9457"/>
                </a:cubicBezTo>
                <a:cubicBezTo>
                  <a:pt x="18185" y="9457"/>
                  <a:pt x="18185" y="9457"/>
                  <a:pt x="18185" y="9446"/>
                </a:cubicBezTo>
                <a:cubicBezTo>
                  <a:pt x="18185" y="9446"/>
                  <a:pt x="18190" y="9446"/>
                  <a:pt x="18190" y="9446"/>
                </a:cubicBezTo>
                <a:cubicBezTo>
                  <a:pt x="18196" y="9446"/>
                  <a:pt x="18196" y="9435"/>
                  <a:pt x="18196" y="9435"/>
                </a:cubicBezTo>
                <a:cubicBezTo>
                  <a:pt x="18196" y="9424"/>
                  <a:pt x="18196" y="9414"/>
                  <a:pt x="18202" y="9414"/>
                </a:cubicBezTo>
                <a:cubicBezTo>
                  <a:pt x="18202" y="9403"/>
                  <a:pt x="18202" y="9392"/>
                  <a:pt x="18207" y="9381"/>
                </a:cubicBezTo>
                <a:cubicBezTo>
                  <a:pt x="18207" y="9381"/>
                  <a:pt x="18207" y="9371"/>
                  <a:pt x="18207" y="9371"/>
                </a:cubicBezTo>
                <a:cubicBezTo>
                  <a:pt x="18207" y="9371"/>
                  <a:pt x="18207" y="9360"/>
                  <a:pt x="18207" y="9360"/>
                </a:cubicBezTo>
                <a:cubicBezTo>
                  <a:pt x="18207" y="9349"/>
                  <a:pt x="18213" y="9339"/>
                  <a:pt x="18213" y="9328"/>
                </a:cubicBezTo>
                <a:cubicBezTo>
                  <a:pt x="18213" y="9328"/>
                  <a:pt x="18213" y="9328"/>
                  <a:pt x="18213" y="9328"/>
                </a:cubicBezTo>
                <a:cubicBezTo>
                  <a:pt x="18218" y="9317"/>
                  <a:pt x="18218" y="9317"/>
                  <a:pt x="18218" y="9317"/>
                </a:cubicBezTo>
                <a:cubicBezTo>
                  <a:pt x="18213" y="9306"/>
                  <a:pt x="18213" y="9317"/>
                  <a:pt x="18207" y="9317"/>
                </a:cubicBezTo>
                <a:cubicBezTo>
                  <a:pt x="18202" y="9328"/>
                  <a:pt x="18207" y="9285"/>
                  <a:pt x="18207" y="9274"/>
                </a:cubicBezTo>
                <a:cubicBezTo>
                  <a:pt x="18207" y="9253"/>
                  <a:pt x="18202" y="9242"/>
                  <a:pt x="18202" y="9220"/>
                </a:cubicBezTo>
                <a:cubicBezTo>
                  <a:pt x="18202" y="9210"/>
                  <a:pt x="18202" y="9210"/>
                  <a:pt x="18202" y="9199"/>
                </a:cubicBezTo>
                <a:cubicBezTo>
                  <a:pt x="18202" y="9188"/>
                  <a:pt x="18202" y="9177"/>
                  <a:pt x="18202" y="9167"/>
                </a:cubicBezTo>
                <a:cubicBezTo>
                  <a:pt x="18202" y="9156"/>
                  <a:pt x="18202" y="9156"/>
                  <a:pt x="18196" y="9145"/>
                </a:cubicBezTo>
                <a:cubicBezTo>
                  <a:pt x="18196" y="9134"/>
                  <a:pt x="18190" y="9134"/>
                  <a:pt x="18190" y="9124"/>
                </a:cubicBezTo>
                <a:cubicBezTo>
                  <a:pt x="18190" y="9113"/>
                  <a:pt x="18185" y="9113"/>
                  <a:pt x="18185" y="9102"/>
                </a:cubicBezTo>
                <a:cubicBezTo>
                  <a:pt x="18179" y="9091"/>
                  <a:pt x="18179" y="9091"/>
                  <a:pt x="18179" y="9081"/>
                </a:cubicBezTo>
                <a:cubicBezTo>
                  <a:pt x="18173" y="9081"/>
                  <a:pt x="18173" y="9070"/>
                  <a:pt x="18173" y="9070"/>
                </a:cubicBezTo>
                <a:cubicBezTo>
                  <a:pt x="18173" y="9059"/>
                  <a:pt x="18168" y="9059"/>
                  <a:pt x="18168" y="9048"/>
                </a:cubicBezTo>
                <a:cubicBezTo>
                  <a:pt x="18168" y="9048"/>
                  <a:pt x="18162" y="9038"/>
                  <a:pt x="18162" y="9038"/>
                </a:cubicBezTo>
                <a:cubicBezTo>
                  <a:pt x="18162" y="9027"/>
                  <a:pt x="18157" y="9027"/>
                  <a:pt x="18157" y="9016"/>
                </a:cubicBezTo>
                <a:cubicBezTo>
                  <a:pt x="18157" y="9016"/>
                  <a:pt x="18151" y="9005"/>
                  <a:pt x="18151" y="8995"/>
                </a:cubicBezTo>
                <a:cubicBezTo>
                  <a:pt x="18151" y="8995"/>
                  <a:pt x="18151" y="8995"/>
                  <a:pt x="18145" y="8984"/>
                </a:cubicBezTo>
                <a:cubicBezTo>
                  <a:pt x="18145" y="8973"/>
                  <a:pt x="18140" y="8962"/>
                  <a:pt x="18140" y="8952"/>
                </a:cubicBezTo>
                <a:cubicBezTo>
                  <a:pt x="18134" y="8952"/>
                  <a:pt x="18134" y="8941"/>
                  <a:pt x="18128" y="8941"/>
                </a:cubicBezTo>
                <a:cubicBezTo>
                  <a:pt x="18123" y="8930"/>
                  <a:pt x="18117" y="8909"/>
                  <a:pt x="18112" y="8898"/>
                </a:cubicBezTo>
                <a:cubicBezTo>
                  <a:pt x="18106" y="8898"/>
                  <a:pt x="18100" y="8876"/>
                  <a:pt x="18089" y="8876"/>
                </a:cubicBezTo>
                <a:cubicBezTo>
                  <a:pt x="18089" y="8876"/>
                  <a:pt x="18083" y="8876"/>
                  <a:pt x="18083" y="8876"/>
                </a:cubicBezTo>
                <a:cubicBezTo>
                  <a:pt x="18083" y="8876"/>
                  <a:pt x="18078" y="8876"/>
                  <a:pt x="18078" y="8866"/>
                </a:cubicBezTo>
                <a:cubicBezTo>
                  <a:pt x="18078" y="8866"/>
                  <a:pt x="18072" y="8866"/>
                  <a:pt x="18072" y="8866"/>
                </a:cubicBezTo>
                <a:cubicBezTo>
                  <a:pt x="18072" y="8855"/>
                  <a:pt x="18078" y="8855"/>
                  <a:pt x="18078" y="8855"/>
                </a:cubicBezTo>
                <a:cubicBezTo>
                  <a:pt x="18083" y="8833"/>
                  <a:pt x="18083" y="8855"/>
                  <a:pt x="18083" y="8866"/>
                </a:cubicBezTo>
                <a:cubicBezTo>
                  <a:pt x="18089" y="8855"/>
                  <a:pt x="18083" y="8844"/>
                  <a:pt x="18083" y="8844"/>
                </a:cubicBezTo>
                <a:cubicBezTo>
                  <a:pt x="18083" y="8833"/>
                  <a:pt x="18089" y="8823"/>
                  <a:pt x="18089" y="8812"/>
                </a:cubicBezTo>
                <a:cubicBezTo>
                  <a:pt x="18083" y="8812"/>
                  <a:pt x="18083" y="8801"/>
                  <a:pt x="18083" y="8790"/>
                </a:cubicBezTo>
                <a:cubicBezTo>
                  <a:pt x="18089" y="8790"/>
                  <a:pt x="18095" y="8790"/>
                  <a:pt x="18095" y="8780"/>
                </a:cubicBezTo>
                <a:cubicBezTo>
                  <a:pt x="18100" y="8780"/>
                  <a:pt x="18100" y="8780"/>
                  <a:pt x="18106" y="8769"/>
                </a:cubicBezTo>
                <a:cubicBezTo>
                  <a:pt x="18106" y="8769"/>
                  <a:pt x="18106" y="8769"/>
                  <a:pt x="18112" y="8769"/>
                </a:cubicBezTo>
                <a:cubicBezTo>
                  <a:pt x="18117" y="8769"/>
                  <a:pt x="18123" y="8769"/>
                  <a:pt x="18128" y="8769"/>
                </a:cubicBezTo>
                <a:cubicBezTo>
                  <a:pt x="18134" y="8758"/>
                  <a:pt x="18140" y="8747"/>
                  <a:pt x="18151" y="8737"/>
                </a:cubicBezTo>
                <a:cubicBezTo>
                  <a:pt x="18157" y="8726"/>
                  <a:pt x="18168" y="8715"/>
                  <a:pt x="18173" y="8704"/>
                </a:cubicBezTo>
                <a:cubicBezTo>
                  <a:pt x="18173" y="8694"/>
                  <a:pt x="18179" y="8694"/>
                  <a:pt x="18185" y="8683"/>
                </a:cubicBezTo>
                <a:cubicBezTo>
                  <a:pt x="18190" y="8672"/>
                  <a:pt x="18196" y="8672"/>
                  <a:pt x="18207" y="8661"/>
                </a:cubicBezTo>
                <a:cubicBezTo>
                  <a:pt x="18207" y="8661"/>
                  <a:pt x="18213" y="8651"/>
                  <a:pt x="18213" y="8651"/>
                </a:cubicBezTo>
                <a:cubicBezTo>
                  <a:pt x="18218" y="8640"/>
                  <a:pt x="18224" y="8640"/>
                  <a:pt x="18224" y="8629"/>
                </a:cubicBezTo>
                <a:cubicBezTo>
                  <a:pt x="18230" y="8619"/>
                  <a:pt x="18224" y="8608"/>
                  <a:pt x="18224" y="8608"/>
                </a:cubicBezTo>
                <a:cubicBezTo>
                  <a:pt x="18224" y="8597"/>
                  <a:pt x="18224" y="8586"/>
                  <a:pt x="18224" y="8586"/>
                </a:cubicBezTo>
                <a:cubicBezTo>
                  <a:pt x="18230" y="8576"/>
                  <a:pt x="18230" y="8565"/>
                  <a:pt x="18230" y="8565"/>
                </a:cubicBezTo>
                <a:cubicBezTo>
                  <a:pt x="18230" y="8554"/>
                  <a:pt x="18230" y="8554"/>
                  <a:pt x="18230" y="8543"/>
                </a:cubicBezTo>
                <a:cubicBezTo>
                  <a:pt x="18230" y="8533"/>
                  <a:pt x="18230" y="8533"/>
                  <a:pt x="18230" y="8522"/>
                </a:cubicBezTo>
                <a:cubicBezTo>
                  <a:pt x="18235" y="8511"/>
                  <a:pt x="18235" y="8500"/>
                  <a:pt x="18235" y="8490"/>
                </a:cubicBezTo>
                <a:cubicBezTo>
                  <a:pt x="18241" y="8490"/>
                  <a:pt x="18241" y="8479"/>
                  <a:pt x="18247" y="8468"/>
                </a:cubicBezTo>
                <a:cubicBezTo>
                  <a:pt x="18247" y="8468"/>
                  <a:pt x="18247" y="8457"/>
                  <a:pt x="18252" y="8447"/>
                </a:cubicBezTo>
                <a:cubicBezTo>
                  <a:pt x="18258" y="8447"/>
                  <a:pt x="18258" y="8436"/>
                  <a:pt x="18264" y="8436"/>
                </a:cubicBezTo>
                <a:cubicBezTo>
                  <a:pt x="18269" y="8425"/>
                  <a:pt x="18269" y="8414"/>
                  <a:pt x="18275" y="8414"/>
                </a:cubicBezTo>
                <a:cubicBezTo>
                  <a:pt x="18280" y="8414"/>
                  <a:pt x="18280" y="8414"/>
                  <a:pt x="18286" y="8425"/>
                </a:cubicBezTo>
                <a:cubicBezTo>
                  <a:pt x="18286" y="8425"/>
                  <a:pt x="18286" y="8425"/>
                  <a:pt x="18286" y="8425"/>
                </a:cubicBezTo>
                <a:cubicBezTo>
                  <a:pt x="18292" y="8425"/>
                  <a:pt x="18292" y="8425"/>
                  <a:pt x="18292" y="8414"/>
                </a:cubicBezTo>
                <a:cubicBezTo>
                  <a:pt x="18292" y="8414"/>
                  <a:pt x="18292" y="8414"/>
                  <a:pt x="18297" y="8404"/>
                </a:cubicBezTo>
                <a:cubicBezTo>
                  <a:pt x="18297" y="8404"/>
                  <a:pt x="18297" y="8393"/>
                  <a:pt x="18297" y="8382"/>
                </a:cubicBezTo>
                <a:cubicBezTo>
                  <a:pt x="18297" y="8382"/>
                  <a:pt x="18292" y="8371"/>
                  <a:pt x="18297" y="8371"/>
                </a:cubicBezTo>
                <a:cubicBezTo>
                  <a:pt x="18297" y="8382"/>
                  <a:pt x="18297" y="8382"/>
                  <a:pt x="18303" y="8382"/>
                </a:cubicBezTo>
                <a:cubicBezTo>
                  <a:pt x="18303" y="8382"/>
                  <a:pt x="18303" y="8371"/>
                  <a:pt x="18303" y="8371"/>
                </a:cubicBezTo>
                <a:cubicBezTo>
                  <a:pt x="18309" y="8371"/>
                  <a:pt x="18314" y="8371"/>
                  <a:pt x="18314" y="8371"/>
                </a:cubicBezTo>
                <a:cubicBezTo>
                  <a:pt x="18314" y="8382"/>
                  <a:pt x="18320" y="8382"/>
                  <a:pt x="18320" y="8382"/>
                </a:cubicBezTo>
                <a:cubicBezTo>
                  <a:pt x="18320" y="8382"/>
                  <a:pt x="18320" y="8371"/>
                  <a:pt x="18325" y="8371"/>
                </a:cubicBezTo>
                <a:cubicBezTo>
                  <a:pt x="18325" y="8361"/>
                  <a:pt x="18331" y="8361"/>
                  <a:pt x="18331" y="8350"/>
                </a:cubicBezTo>
                <a:cubicBezTo>
                  <a:pt x="18337" y="8350"/>
                  <a:pt x="18337" y="8339"/>
                  <a:pt x="18337" y="8339"/>
                </a:cubicBezTo>
                <a:cubicBezTo>
                  <a:pt x="18337" y="8328"/>
                  <a:pt x="18342" y="8318"/>
                  <a:pt x="18348" y="8307"/>
                </a:cubicBezTo>
                <a:cubicBezTo>
                  <a:pt x="18348" y="8307"/>
                  <a:pt x="18348" y="8296"/>
                  <a:pt x="18354" y="8285"/>
                </a:cubicBezTo>
                <a:cubicBezTo>
                  <a:pt x="18354" y="8285"/>
                  <a:pt x="18354" y="8285"/>
                  <a:pt x="18359" y="8285"/>
                </a:cubicBezTo>
                <a:cubicBezTo>
                  <a:pt x="18359" y="8275"/>
                  <a:pt x="18359" y="8275"/>
                  <a:pt x="18359" y="8275"/>
                </a:cubicBezTo>
                <a:cubicBezTo>
                  <a:pt x="18365" y="8275"/>
                  <a:pt x="18365" y="8275"/>
                  <a:pt x="18365" y="8275"/>
                </a:cubicBezTo>
                <a:cubicBezTo>
                  <a:pt x="18370" y="8275"/>
                  <a:pt x="18370" y="8275"/>
                  <a:pt x="18370" y="8275"/>
                </a:cubicBezTo>
                <a:cubicBezTo>
                  <a:pt x="18370" y="8285"/>
                  <a:pt x="18370" y="8285"/>
                  <a:pt x="18365" y="8285"/>
                </a:cubicBezTo>
                <a:cubicBezTo>
                  <a:pt x="18365" y="8296"/>
                  <a:pt x="18365" y="8296"/>
                  <a:pt x="18365" y="8296"/>
                </a:cubicBezTo>
                <a:cubicBezTo>
                  <a:pt x="18359" y="8296"/>
                  <a:pt x="18359" y="8307"/>
                  <a:pt x="18359" y="8307"/>
                </a:cubicBezTo>
                <a:cubicBezTo>
                  <a:pt x="18359" y="8307"/>
                  <a:pt x="18365" y="8307"/>
                  <a:pt x="18365" y="8307"/>
                </a:cubicBezTo>
                <a:cubicBezTo>
                  <a:pt x="18370" y="8307"/>
                  <a:pt x="18376" y="8307"/>
                  <a:pt x="18376" y="8296"/>
                </a:cubicBezTo>
                <a:cubicBezTo>
                  <a:pt x="18382" y="8296"/>
                  <a:pt x="18387" y="8285"/>
                  <a:pt x="18387" y="8285"/>
                </a:cubicBezTo>
                <a:cubicBezTo>
                  <a:pt x="18393" y="8285"/>
                  <a:pt x="18387" y="8296"/>
                  <a:pt x="18387" y="8296"/>
                </a:cubicBezTo>
                <a:cubicBezTo>
                  <a:pt x="18387" y="8307"/>
                  <a:pt x="18387" y="8307"/>
                  <a:pt x="18387" y="8318"/>
                </a:cubicBezTo>
                <a:cubicBezTo>
                  <a:pt x="18387" y="8318"/>
                  <a:pt x="18387" y="8328"/>
                  <a:pt x="18387" y="8328"/>
                </a:cubicBezTo>
                <a:cubicBezTo>
                  <a:pt x="18393" y="8339"/>
                  <a:pt x="18387" y="8350"/>
                  <a:pt x="18393" y="8350"/>
                </a:cubicBezTo>
                <a:cubicBezTo>
                  <a:pt x="18393" y="8339"/>
                  <a:pt x="18399" y="8328"/>
                  <a:pt x="18399" y="8339"/>
                </a:cubicBezTo>
                <a:cubicBezTo>
                  <a:pt x="18404" y="8350"/>
                  <a:pt x="18404" y="8350"/>
                  <a:pt x="18410" y="8339"/>
                </a:cubicBezTo>
                <a:cubicBezTo>
                  <a:pt x="18415" y="8339"/>
                  <a:pt x="18415" y="8328"/>
                  <a:pt x="18421" y="8339"/>
                </a:cubicBezTo>
                <a:cubicBezTo>
                  <a:pt x="18421" y="8339"/>
                  <a:pt x="18421" y="8339"/>
                  <a:pt x="18427" y="8339"/>
                </a:cubicBezTo>
                <a:cubicBezTo>
                  <a:pt x="18427" y="8350"/>
                  <a:pt x="18427" y="8350"/>
                  <a:pt x="18432" y="8350"/>
                </a:cubicBezTo>
                <a:cubicBezTo>
                  <a:pt x="18432" y="8350"/>
                  <a:pt x="18432" y="8361"/>
                  <a:pt x="18432" y="8361"/>
                </a:cubicBezTo>
                <a:cubicBezTo>
                  <a:pt x="18438" y="8361"/>
                  <a:pt x="18438" y="8361"/>
                  <a:pt x="18438" y="8361"/>
                </a:cubicBezTo>
                <a:cubicBezTo>
                  <a:pt x="18438" y="8361"/>
                  <a:pt x="18438" y="8371"/>
                  <a:pt x="18438" y="8371"/>
                </a:cubicBezTo>
                <a:cubicBezTo>
                  <a:pt x="18444" y="8371"/>
                  <a:pt x="18444" y="8371"/>
                  <a:pt x="18444" y="8371"/>
                </a:cubicBezTo>
                <a:cubicBezTo>
                  <a:pt x="18449" y="8361"/>
                  <a:pt x="18455" y="8361"/>
                  <a:pt x="18455" y="8350"/>
                </a:cubicBezTo>
                <a:cubicBezTo>
                  <a:pt x="18460" y="8350"/>
                  <a:pt x="18466" y="8350"/>
                  <a:pt x="18472" y="8350"/>
                </a:cubicBezTo>
                <a:cubicBezTo>
                  <a:pt x="18477" y="8350"/>
                  <a:pt x="18483" y="8350"/>
                  <a:pt x="18489" y="8339"/>
                </a:cubicBezTo>
                <a:cubicBezTo>
                  <a:pt x="18489" y="8339"/>
                  <a:pt x="18489" y="8339"/>
                  <a:pt x="18494" y="8339"/>
                </a:cubicBezTo>
                <a:cubicBezTo>
                  <a:pt x="18500" y="8328"/>
                  <a:pt x="18511" y="8328"/>
                  <a:pt x="18517" y="8318"/>
                </a:cubicBezTo>
                <a:cubicBezTo>
                  <a:pt x="18522" y="8307"/>
                  <a:pt x="18528" y="8296"/>
                  <a:pt x="18534" y="8296"/>
                </a:cubicBezTo>
                <a:cubicBezTo>
                  <a:pt x="18534" y="8285"/>
                  <a:pt x="18539" y="8285"/>
                  <a:pt x="18539" y="8285"/>
                </a:cubicBezTo>
                <a:cubicBezTo>
                  <a:pt x="18545" y="8275"/>
                  <a:pt x="18545" y="8275"/>
                  <a:pt x="18550" y="8275"/>
                </a:cubicBezTo>
                <a:cubicBezTo>
                  <a:pt x="18550" y="8275"/>
                  <a:pt x="18556" y="8275"/>
                  <a:pt x="18556" y="8264"/>
                </a:cubicBezTo>
                <a:cubicBezTo>
                  <a:pt x="18562" y="8264"/>
                  <a:pt x="18567" y="8253"/>
                  <a:pt x="18567" y="8253"/>
                </a:cubicBezTo>
                <a:cubicBezTo>
                  <a:pt x="18573" y="8242"/>
                  <a:pt x="18579" y="8232"/>
                  <a:pt x="18584" y="8232"/>
                </a:cubicBezTo>
                <a:cubicBezTo>
                  <a:pt x="18584" y="8221"/>
                  <a:pt x="18590" y="8210"/>
                  <a:pt x="18595" y="8199"/>
                </a:cubicBezTo>
                <a:cubicBezTo>
                  <a:pt x="18595" y="8178"/>
                  <a:pt x="18601" y="8167"/>
                  <a:pt x="18607" y="8156"/>
                </a:cubicBezTo>
                <a:cubicBezTo>
                  <a:pt x="18607" y="8146"/>
                  <a:pt x="18607" y="8146"/>
                  <a:pt x="18612" y="8146"/>
                </a:cubicBezTo>
                <a:cubicBezTo>
                  <a:pt x="18612" y="8135"/>
                  <a:pt x="18618" y="8124"/>
                  <a:pt x="18618" y="8124"/>
                </a:cubicBezTo>
                <a:cubicBezTo>
                  <a:pt x="18624" y="8113"/>
                  <a:pt x="18635" y="8103"/>
                  <a:pt x="18640" y="8092"/>
                </a:cubicBezTo>
                <a:cubicBezTo>
                  <a:pt x="18646" y="8081"/>
                  <a:pt x="18646" y="8070"/>
                  <a:pt x="18652" y="8060"/>
                </a:cubicBezTo>
                <a:cubicBezTo>
                  <a:pt x="18657" y="8049"/>
                  <a:pt x="18663" y="8038"/>
                  <a:pt x="18663" y="8027"/>
                </a:cubicBezTo>
                <a:cubicBezTo>
                  <a:pt x="18674" y="8006"/>
                  <a:pt x="18691" y="7984"/>
                  <a:pt x="18697" y="7963"/>
                </a:cubicBezTo>
                <a:cubicBezTo>
                  <a:pt x="18708" y="7952"/>
                  <a:pt x="18714" y="7941"/>
                  <a:pt x="18719" y="7931"/>
                </a:cubicBezTo>
                <a:cubicBezTo>
                  <a:pt x="18719" y="7920"/>
                  <a:pt x="18725" y="7920"/>
                  <a:pt x="18725" y="7909"/>
                </a:cubicBezTo>
                <a:cubicBezTo>
                  <a:pt x="18725" y="7909"/>
                  <a:pt x="18731" y="7909"/>
                  <a:pt x="18731" y="7899"/>
                </a:cubicBezTo>
                <a:cubicBezTo>
                  <a:pt x="18736" y="7899"/>
                  <a:pt x="18742" y="7888"/>
                  <a:pt x="18742" y="7877"/>
                </a:cubicBezTo>
                <a:cubicBezTo>
                  <a:pt x="18747" y="7866"/>
                  <a:pt x="18753" y="7856"/>
                  <a:pt x="18753" y="7845"/>
                </a:cubicBezTo>
                <a:cubicBezTo>
                  <a:pt x="18759" y="7845"/>
                  <a:pt x="18764" y="7834"/>
                  <a:pt x="18770" y="7823"/>
                </a:cubicBezTo>
                <a:cubicBezTo>
                  <a:pt x="18770" y="7813"/>
                  <a:pt x="18776" y="7802"/>
                  <a:pt x="18776" y="7791"/>
                </a:cubicBezTo>
                <a:cubicBezTo>
                  <a:pt x="18781" y="7791"/>
                  <a:pt x="18781" y="7780"/>
                  <a:pt x="18787" y="7770"/>
                </a:cubicBezTo>
                <a:cubicBezTo>
                  <a:pt x="18787" y="7759"/>
                  <a:pt x="18787" y="7748"/>
                  <a:pt x="18787" y="7737"/>
                </a:cubicBezTo>
                <a:cubicBezTo>
                  <a:pt x="18787" y="7737"/>
                  <a:pt x="18787" y="7727"/>
                  <a:pt x="18792" y="7716"/>
                </a:cubicBezTo>
                <a:cubicBezTo>
                  <a:pt x="18798" y="7694"/>
                  <a:pt x="18804" y="7684"/>
                  <a:pt x="18809" y="7673"/>
                </a:cubicBezTo>
                <a:cubicBezTo>
                  <a:pt x="18815" y="7662"/>
                  <a:pt x="18815" y="7662"/>
                  <a:pt x="18821" y="7651"/>
                </a:cubicBezTo>
                <a:cubicBezTo>
                  <a:pt x="18826" y="7641"/>
                  <a:pt x="18832" y="7630"/>
                  <a:pt x="18832" y="7619"/>
                </a:cubicBezTo>
                <a:cubicBezTo>
                  <a:pt x="18837" y="7598"/>
                  <a:pt x="18843" y="7576"/>
                  <a:pt x="18854" y="7565"/>
                </a:cubicBezTo>
                <a:cubicBezTo>
                  <a:pt x="18860" y="7555"/>
                  <a:pt x="18860" y="7555"/>
                  <a:pt x="18866" y="7544"/>
                </a:cubicBezTo>
                <a:cubicBezTo>
                  <a:pt x="18871" y="7533"/>
                  <a:pt x="18877" y="7522"/>
                  <a:pt x="18882" y="7512"/>
                </a:cubicBezTo>
                <a:cubicBezTo>
                  <a:pt x="18882" y="7512"/>
                  <a:pt x="18888" y="7501"/>
                  <a:pt x="18888" y="7490"/>
                </a:cubicBezTo>
                <a:cubicBezTo>
                  <a:pt x="18894" y="7479"/>
                  <a:pt x="18894" y="7469"/>
                  <a:pt x="18894" y="7458"/>
                </a:cubicBezTo>
                <a:cubicBezTo>
                  <a:pt x="18899" y="7447"/>
                  <a:pt x="18899" y="7447"/>
                  <a:pt x="18905" y="7436"/>
                </a:cubicBezTo>
                <a:cubicBezTo>
                  <a:pt x="18905" y="7426"/>
                  <a:pt x="18905" y="7426"/>
                  <a:pt x="18905" y="7415"/>
                </a:cubicBezTo>
                <a:cubicBezTo>
                  <a:pt x="18905" y="7404"/>
                  <a:pt x="18911" y="7404"/>
                  <a:pt x="18911" y="7393"/>
                </a:cubicBezTo>
                <a:cubicBezTo>
                  <a:pt x="18905" y="7393"/>
                  <a:pt x="18905" y="7393"/>
                  <a:pt x="18905" y="7393"/>
                </a:cubicBezTo>
                <a:cubicBezTo>
                  <a:pt x="18905" y="7393"/>
                  <a:pt x="18905" y="7404"/>
                  <a:pt x="18899" y="7393"/>
                </a:cubicBezTo>
                <a:cubicBezTo>
                  <a:pt x="18899" y="7393"/>
                  <a:pt x="18905" y="7393"/>
                  <a:pt x="18905" y="7383"/>
                </a:cubicBezTo>
                <a:cubicBezTo>
                  <a:pt x="18905" y="7383"/>
                  <a:pt x="18905" y="7383"/>
                  <a:pt x="18905" y="7372"/>
                </a:cubicBezTo>
                <a:cubicBezTo>
                  <a:pt x="18905" y="7372"/>
                  <a:pt x="18905" y="7372"/>
                  <a:pt x="18911" y="7361"/>
                </a:cubicBezTo>
                <a:cubicBezTo>
                  <a:pt x="18911" y="7361"/>
                  <a:pt x="18916" y="7350"/>
                  <a:pt x="18916" y="7340"/>
                </a:cubicBezTo>
                <a:cubicBezTo>
                  <a:pt x="18916" y="7340"/>
                  <a:pt x="18916" y="7329"/>
                  <a:pt x="18916" y="7329"/>
                </a:cubicBezTo>
                <a:cubicBezTo>
                  <a:pt x="18916" y="7329"/>
                  <a:pt x="18916" y="7318"/>
                  <a:pt x="18916" y="7318"/>
                </a:cubicBezTo>
                <a:cubicBezTo>
                  <a:pt x="18922" y="7307"/>
                  <a:pt x="18922" y="7297"/>
                  <a:pt x="18922" y="7286"/>
                </a:cubicBezTo>
                <a:cubicBezTo>
                  <a:pt x="18922" y="7275"/>
                  <a:pt x="18916" y="7275"/>
                  <a:pt x="18916" y="7264"/>
                </a:cubicBezTo>
                <a:cubicBezTo>
                  <a:pt x="18911" y="7264"/>
                  <a:pt x="18911" y="7254"/>
                  <a:pt x="18916" y="7254"/>
                </a:cubicBezTo>
                <a:cubicBezTo>
                  <a:pt x="18916" y="7243"/>
                  <a:pt x="18916" y="7243"/>
                  <a:pt x="18922" y="7232"/>
                </a:cubicBezTo>
                <a:cubicBezTo>
                  <a:pt x="18922" y="7232"/>
                  <a:pt x="18927" y="7232"/>
                  <a:pt x="18927" y="7221"/>
                </a:cubicBezTo>
                <a:cubicBezTo>
                  <a:pt x="18922" y="7221"/>
                  <a:pt x="18922" y="7221"/>
                  <a:pt x="18922" y="7221"/>
                </a:cubicBezTo>
                <a:cubicBezTo>
                  <a:pt x="18916" y="7221"/>
                  <a:pt x="18916" y="7211"/>
                  <a:pt x="18916" y="7211"/>
                </a:cubicBezTo>
                <a:cubicBezTo>
                  <a:pt x="18916" y="7189"/>
                  <a:pt x="18922" y="7179"/>
                  <a:pt x="18916" y="7168"/>
                </a:cubicBezTo>
                <a:cubicBezTo>
                  <a:pt x="18916" y="7157"/>
                  <a:pt x="18916" y="7157"/>
                  <a:pt x="18916" y="7146"/>
                </a:cubicBezTo>
                <a:cubicBezTo>
                  <a:pt x="18916" y="7136"/>
                  <a:pt x="18916" y="7125"/>
                  <a:pt x="18922" y="7114"/>
                </a:cubicBezTo>
                <a:cubicBezTo>
                  <a:pt x="18922" y="7103"/>
                  <a:pt x="18927" y="7093"/>
                  <a:pt x="18927" y="7071"/>
                </a:cubicBezTo>
                <a:cubicBezTo>
                  <a:pt x="18927" y="7071"/>
                  <a:pt x="18927" y="7071"/>
                  <a:pt x="18927" y="7060"/>
                </a:cubicBezTo>
                <a:cubicBezTo>
                  <a:pt x="18927" y="7050"/>
                  <a:pt x="18927" y="7039"/>
                  <a:pt x="18933" y="7028"/>
                </a:cubicBezTo>
                <a:cubicBezTo>
                  <a:pt x="18933" y="7028"/>
                  <a:pt x="18939" y="7028"/>
                  <a:pt x="18939" y="7017"/>
                </a:cubicBezTo>
                <a:cubicBezTo>
                  <a:pt x="18944" y="7007"/>
                  <a:pt x="18939" y="7007"/>
                  <a:pt x="18939" y="6996"/>
                </a:cubicBezTo>
                <a:cubicBezTo>
                  <a:pt x="18939" y="6985"/>
                  <a:pt x="18944" y="6985"/>
                  <a:pt x="18950" y="6974"/>
                </a:cubicBezTo>
                <a:cubicBezTo>
                  <a:pt x="18950" y="6964"/>
                  <a:pt x="18956" y="6964"/>
                  <a:pt x="18961" y="6953"/>
                </a:cubicBezTo>
                <a:cubicBezTo>
                  <a:pt x="18961" y="6942"/>
                  <a:pt x="18967" y="6942"/>
                  <a:pt x="18972" y="6931"/>
                </a:cubicBezTo>
                <a:cubicBezTo>
                  <a:pt x="18978" y="6931"/>
                  <a:pt x="18972" y="6921"/>
                  <a:pt x="18972" y="6910"/>
                </a:cubicBezTo>
                <a:cubicBezTo>
                  <a:pt x="18972" y="6910"/>
                  <a:pt x="18967" y="6910"/>
                  <a:pt x="18972" y="6899"/>
                </a:cubicBezTo>
                <a:cubicBezTo>
                  <a:pt x="18972" y="6888"/>
                  <a:pt x="18978" y="6899"/>
                  <a:pt x="18978" y="6888"/>
                </a:cubicBezTo>
                <a:cubicBezTo>
                  <a:pt x="18984" y="6888"/>
                  <a:pt x="18984" y="6878"/>
                  <a:pt x="18978" y="6878"/>
                </a:cubicBezTo>
                <a:cubicBezTo>
                  <a:pt x="18978" y="6878"/>
                  <a:pt x="18972" y="6878"/>
                  <a:pt x="18972" y="6878"/>
                </a:cubicBezTo>
                <a:cubicBezTo>
                  <a:pt x="18967" y="6878"/>
                  <a:pt x="18967" y="6867"/>
                  <a:pt x="18967" y="6867"/>
                </a:cubicBezTo>
                <a:cubicBezTo>
                  <a:pt x="18961" y="6867"/>
                  <a:pt x="18961" y="6856"/>
                  <a:pt x="18956" y="6856"/>
                </a:cubicBezTo>
                <a:cubicBezTo>
                  <a:pt x="18956" y="6845"/>
                  <a:pt x="18956" y="6845"/>
                  <a:pt x="18956" y="6835"/>
                </a:cubicBezTo>
                <a:cubicBezTo>
                  <a:pt x="18961" y="6835"/>
                  <a:pt x="18961" y="6835"/>
                  <a:pt x="18961" y="6835"/>
                </a:cubicBezTo>
                <a:cubicBezTo>
                  <a:pt x="18967" y="6835"/>
                  <a:pt x="18961" y="6824"/>
                  <a:pt x="18961" y="6824"/>
                </a:cubicBezTo>
                <a:cubicBezTo>
                  <a:pt x="18961" y="6813"/>
                  <a:pt x="18967" y="6813"/>
                  <a:pt x="18967" y="6802"/>
                </a:cubicBezTo>
                <a:cubicBezTo>
                  <a:pt x="18967" y="6802"/>
                  <a:pt x="18967" y="6792"/>
                  <a:pt x="18967" y="6781"/>
                </a:cubicBezTo>
                <a:cubicBezTo>
                  <a:pt x="18961" y="6781"/>
                  <a:pt x="18961" y="6770"/>
                  <a:pt x="18956" y="6770"/>
                </a:cubicBezTo>
                <a:cubicBezTo>
                  <a:pt x="18956" y="6770"/>
                  <a:pt x="18956" y="6770"/>
                  <a:pt x="18950" y="6770"/>
                </a:cubicBezTo>
                <a:cubicBezTo>
                  <a:pt x="18950" y="6759"/>
                  <a:pt x="18944" y="6759"/>
                  <a:pt x="18944" y="6749"/>
                </a:cubicBezTo>
                <a:cubicBezTo>
                  <a:pt x="18944" y="6738"/>
                  <a:pt x="18950" y="6749"/>
                  <a:pt x="18950" y="6749"/>
                </a:cubicBezTo>
                <a:cubicBezTo>
                  <a:pt x="18956" y="6759"/>
                  <a:pt x="18956" y="6749"/>
                  <a:pt x="18956" y="6749"/>
                </a:cubicBezTo>
                <a:cubicBezTo>
                  <a:pt x="18961" y="6759"/>
                  <a:pt x="18961" y="6759"/>
                  <a:pt x="18961" y="6759"/>
                </a:cubicBezTo>
                <a:cubicBezTo>
                  <a:pt x="18967" y="6749"/>
                  <a:pt x="18967" y="6749"/>
                  <a:pt x="18967" y="6749"/>
                </a:cubicBezTo>
                <a:cubicBezTo>
                  <a:pt x="18967" y="6738"/>
                  <a:pt x="18967" y="6738"/>
                  <a:pt x="18972" y="6738"/>
                </a:cubicBezTo>
                <a:cubicBezTo>
                  <a:pt x="18972" y="6738"/>
                  <a:pt x="18978" y="6727"/>
                  <a:pt x="18972" y="6716"/>
                </a:cubicBezTo>
                <a:cubicBezTo>
                  <a:pt x="18972" y="6706"/>
                  <a:pt x="18972" y="6706"/>
                  <a:pt x="18967" y="6695"/>
                </a:cubicBezTo>
                <a:cubicBezTo>
                  <a:pt x="18967" y="6695"/>
                  <a:pt x="18961" y="6684"/>
                  <a:pt x="18956" y="6684"/>
                </a:cubicBezTo>
                <a:cubicBezTo>
                  <a:pt x="18950" y="6673"/>
                  <a:pt x="18944" y="6673"/>
                  <a:pt x="18944" y="6673"/>
                </a:cubicBezTo>
                <a:cubicBezTo>
                  <a:pt x="18939" y="6663"/>
                  <a:pt x="18933" y="6663"/>
                  <a:pt x="18933" y="6652"/>
                </a:cubicBezTo>
                <a:cubicBezTo>
                  <a:pt x="18927" y="6652"/>
                  <a:pt x="18922" y="6641"/>
                  <a:pt x="18922" y="6641"/>
                </a:cubicBezTo>
                <a:cubicBezTo>
                  <a:pt x="18916" y="6641"/>
                  <a:pt x="18916" y="6630"/>
                  <a:pt x="18916" y="6630"/>
                </a:cubicBezTo>
                <a:cubicBezTo>
                  <a:pt x="18911" y="6630"/>
                  <a:pt x="18911" y="6620"/>
                  <a:pt x="18911" y="6620"/>
                </a:cubicBezTo>
                <a:cubicBezTo>
                  <a:pt x="18905" y="6609"/>
                  <a:pt x="18899" y="6609"/>
                  <a:pt x="18899" y="6598"/>
                </a:cubicBezTo>
                <a:cubicBezTo>
                  <a:pt x="18894" y="6598"/>
                  <a:pt x="18894" y="6587"/>
                  <a:pt x="18888" y="6577"/>
                </a:cubicBezTo>
                <a:cubicBezTo>
                  <a:pt x="18888" y="6566"/>
                  <a:pt x="18882" y="6555"/>
                  <a:pt x="18882" y="6555"/>
                </a:cubicBezTo>
                <a:cubicBezTo>
                  <a:pt x="18877" y="6544"/>
                  <a:pt x="18871" y="6534"/>
                  <a:pt x="18871" y="6534"/>
                </a:cubicBezTo>
                <a:cubicBezTo>
                  <a:pt x="18866" y="6534"/>
                  <a:pt x="18860" y="6534"/>
                  <a:pt x="18854" y="6534"/>
                </a:cubicBezTo>
                <a:cubicBezTo>
                  <a:pt x="18843" y="6534"/>
                  <a:pt x="18832" y="6544"/>
                  <a:pt x="18826" y="6544"/>
                </a:cubicBezTo>
                <a:cubicBezTo>
                  <a:pt x="18821" y="6534"/>
                  <a:pt x="18815" y="6534"/>
                  <a:pt x="18809" y="6534"/>
                </a:cubicBezTo>
                <a:cubicBezTo>
                  <a:pt x="18809" y="6534"/>
                  <a:pt x="18804" y="6534"/>
                  <a:pt x="18798" y="6534"/>
                </a:cubicBezTo>
                <a:cubicBezTo>
                  <a:pt x="18798" y="6544"/>
                  <a:pt x="18798" y="6544"/>
                  <a:pt x="18804" y="6544"/>
                </a:cubicBezTo>
                <a:cubicBezTo>
                  <a:pt x="18804" y="6544"/>
                  <a:pt x="18804" y="6555"/>
                  <a:pt x="18804" y="6555"/>
                </a:cubicBezTo>
                <a:cubicBezTo>
                  <a:pt x="18804" y="6555"/>
                  <a:pt x="18804" y="6566"/>
                  <a:pt x="18798" y="6566"/>
                </a:cubicBezTo>
                <a:cubicBezTo>
                  <a:pt x="18798" y="6566"/>
                  <a:pt x="18798" y="6566"/>
                  <a:pt x="18804" y="6577"/>
                </a:cubicBezTo>
                <a:cubicBezTo>
                  <a:pt x="18804" y="6577"/>
                  <a:pt x="18804" y="6577"/>
                  <a:pt x="18804" y="6577"/>
                </a:cubicBezTo>
                <a:cubicBezTo>
                  <a:pt x="18804" y="6587"/>
                  <a:pt x="18798" y="6598"/>
                  <a:pt x="18798" y="6598"/>
                </a:cubicBezTo>
                <a:cubicBezTo>
                  <a:pt x="18798" y="6609"/>
                  <a:pt x="18798" y="6620"/>
                  <a:pt x="18798" y="6630"/>
                </a:cubicBezTo>
                <a:cubicBezTo>
                  <a:pt x="18792" y="6630"/>
                  <a:pt x="18792" y="6641"/>
                  <a:pt x="18792" y="6641"/>
                </a:cubicBezTo>
                <a:cubicBezTo>
                  <a:pt x="18787" y="6652"/>
                  <a:pt x="18787" y="6663"/>
                  <a:pt x="18781" y="6663"/>
                </a:cubicBezTo>
                <a:cubicBezTo>
                  <a:pt x="18781" y="6663"/>
                  <a:pt x="18776" y="6663"/>
                  <a:pt x="18776" y="6663"/>
                </a:cubicBezTo>
                <a:cubicBezTo>
                  <a:pt x="18776" y="6663"/>
                  <a:pt x="18770" y="6673"/>
                  <a:pt x="18770" y="6673"/>
                </a:cubicBezTo>
                <a:cubicBezTo>
                  <a:pt x="18770" y="6663"/>
                  <a:pt x="18770" y="6663"/>
                  <a:pt x="18776" y="6663"/>
                </a:cubicBezTo>
                <a:cubicBezTo>
                  <a:pt x="18776" y="6663"/>
                  <a:pt x="18776" y="6652"/>
                  <a:pt x="18776" y="6652"/>
                </a:cubicBezTo>
                <a:cubicBezTo>
                  <a:pt x="18781" y="6641"/>
                  <a:pt x="18781" y="6641"/>
                  <a:pt x="18787" y="6630"/>
                </a:cubicBezTo>
                <a:cubicBezTo>
                  <a:pt x="18787" y="6630"/>
                  <a:pt x="18787" y="6620"/>
                  <a:pt x="18792" y="6620"/>
                </a:cubicBezTo>
                <a:cubicBezTo>
                  <a:pt x="18792" y="6620"/>
                  <a:pt x="18792" y="6609"/>
                  <a:pt x="18792" y="6609"/>
                </a:cubicBezTo>
                <a:cubicBezTo>
                  <a:pt x="18792" y="6609"/>
                  <a:pt x="18798" y="6587"/>
                  <a:pt x="18792" y="6587"/>
                </a:cubicBezTo>
                <a:cubicBezTo>
                  <a:pt x="18787" y="6587"/>
                  <a:pt x="18781" y="6598"/>
                  <a:pt x="18781" y="6598"/>
                </a:cubicBezTo>
                <a:cubicBezTo>
                  <a:pt x="18776" y="6598"/>
                  <a:pt x="18776" y="6609"/>
                  <a:pt x="18776" y="6609"/>
                </a:cubicBezTo>
                <a:cubicBezTo>
                  <a:pt x="18770" y="6609"/>
                  <a:pt x="18770" y="6620"/>
                  <a:pt x="18770" y="6620"/>
                </a:cubicBezTo>
                <a:cubicBezTo>
                  <a:pt x="18764" y="6630"/>
                  <a:pt x="18764" y="6630"/>
                  <a:pt x="18759" y="6630"/>
                </a:cubicBezTo>
                <a:cubicBezTo>
                  <a:pt x="18759" y="6641"/>
                  <a:pt x="18759" y="6641"/>
                  <a:pt x="18753" y="6641"/>
                </a:cubicBezTo>
                <a:cubicBezTo>
                  <a:pt x="18753" y="6641"/>
                  <a:pt x="18753" y="6652"/>
                  <a:pt x="18747" y="6652"/>
                </a:cubicBezTo>
                <a:cubicBezTo>
                  <a:pt x="18747" y="6652"/>
                  <a:pt x="18742" y="6652"/>
                  <a:pt x="18736" y="6652"/>
                </a:cubicBezTo>
                <a:cubicBezTo>
                  <a:pt x="18731" y="6663"/>
                  <a:pt x="18731" y="6663"/>
                  <a:pt x="18725" y="6663"/>
                </a:cubicBezTo>
                <a:cubicBezTo>
                  <a:pt x="18719" y="6663"/>
                  <a:pt x="18719" y="6663"/>
                  <a:pt x="18714" y="6663"/>
                </a:cubicBezTo>
                <a:cubicBezTo>
                  <a:pt x="18714" y="6663"/>
                  <a:pt x="18708" y="6663"/>
                  <a:pt x="18708" y="6663"/>
                </a:cubicBezTo>
                <a:cubicBezTo>
                  <a:pt x="18708" y="6663"/>
                  <a:pt x="18708" y="6652"/>
                  <a:pt x="18708" y="6652"/>
                </a:cubicBezTo>
                <a:cubicBezTo>
                  <a:pt x="18708" y="6652"/>
                  <a:pt x="18708" y="6652"/>
                  <a:pt x="18708" y="6652"/>
                </a:cubicBezTo>
                <a:cubicBezTo>
                  <a:pt x="18714" y="6652"/>
                  <a:pt x="18714" y="6641"/>
                  <a:pt x="18714" y="6641"/>
                </a:cubicBezTo>
                <a:cubicBezTo>
                  <a:pt x="18719" y="6630"/>
                  <a:pt x="18725" y="6641"/>
                  <a:pt x="18725" y="6630"/>
                </a:cubicBezTo>
                <a:cubicBezTo>
                  <a:pt x="18731" y="6630"/>
                  <a:pt x="18731" y="6620"/>
                  <a:pt x="18731" y="6620"/>
                </a:cubicBezTo>
                <a:cubicBezTo>
                  <a:pt x="18731" y="6620"/>
                  <a:pt x="18731" y="6609"/>
                  <a:pt x="18736" y="6609"/>
                </a:cubicBezTo>
                <a:cubicBezTo>
                  <a:pt x="18736" y="6609"/>
                  <a:pt x="18742" y="6609"/>
                  <a:pt x="18742" y="6598"/>
                </a:cubicBezTo>
                <a:cubicBezTo>
                  <a:pt x="18742" y="6587"/>
                  <a:pt x="18742" y="6598"/>
                  <a:pt x="18736" y="6598"/>
                </a:cubicBezTo>
                <a:cubicBezTo>
                  <a:pt x="18736" y="6598"/>
                  <a:pt x="18731" y="6598"/>
                  <a:pt x="18731" y="6587"/>
                </a:cubicBezTo>
                <a:cubicBezTo>
                  <a:pt x="18731" y="6587"/>
                  <a:pt x="18731" y="6587"/>
                  <a:pt x="18725" y="6587"/>
                </a:cubicBezTo>
                <a:cubicBezTo>
                  <a:pt x="18725" y="6587"/>
                  <a:pt x="18714" y="6587"/>
                  <a:pt x="18714" y="6577"/>
                </a:cubicBezTo>
                <a:cubicBezTo>
                  <a:pt x="18719" y="6577"/>
                  <a:pt x="18719" y="6577"/>
                  <a:pt x="18725" y="6577"/>
                </a:cubicBezTo>
                <a:cubicBezTo>
                  <a:pt x="18725" y="6566"/>
                  <a:pt x="18725" y="6566"/>
                  <a:pt x="18725" y="6566"/>
                </a:cubicBezTo>
                <a:cubicBezTo>
                  <a:pt x="18725" y="6555"/>
                  <a:pt x="18725" y="6555"/>
                  <a:pt x="18725" y="6555"/>
                </a:cubicBezTo>
                <a:cubicBezTo>
                  <a:pt x="18725" y="6544"/>
                  <a:pt x="18725" y="6544"/>
                  <a:pt x="18725" y="6544"/>
                </a:cubicBezTo>
                <a:cubicBezTo>
                  <a:pt x="18719" y="6534"/>
                  <a:pt x="18714" y="6534"/>
                  <a:pt x="18714" y="6544"/>
                </a:cubicBezTo>
                <a:cubicBezTo>
                  <a:pt x="18708" y="6544"/>
                  <a:pt x="18708" y="6544"/>
                  <a:pt x="18708" y="6544"/>
                </a:cubicBezTo>
                <a:cubicBezTo>
                  <a:pt x="18702" y="6555"/>
                  <a:pt x="18702" y="6555"/>
                  <a:pt x="18702" y="6555"/>
                </a:cubicBezTo>
                <a:cubicBezTo>
                  <a:pt x="18697" y="6555"/>
                  <a:pt x="18697" y="6555"/>
                  <a:pt x="18697" y="6566"/>
                </a:cubicBezTo>
                <a:cubicBezTo>
                  <a:pt x="18697" y="6566"/>
                  <a:pt x="18697" y="6566"/>
                  <a:pt x="18702" y="6566"/>
                </a:cubicBezTo>
                <a:cubicBezTo>
                  <a:pt x="18702" y="6577"/>
                  <a:pt x="18702" y="6577"/>
                  <a:pt x="18702" y="6577"/>
                </a:cubicBezTo>
                <a:cubicBezTo>
                  <a:pt x="18702" y="6577"/>
                  <a:pt x="18708" y="6577"/>
                  <a:pt x="18708" y="6587"/>
                </a:cubicBezTo>
                <a:cubicBezTo>
                  <a:pt x="18708" y="6587"/>
                  <a:pt x="18702" y="6598"/>
                  <a:pt x="18702" y="6598"/>
                </a:cubicBezTo>
                <a:cubicBezTo>
                  <a:pt x="18702" y="6598"/>
                  <a:pt x="18697" y="6598"/>
                  <a:pt x="18697" y="6609"/>
                </a:cubicBezTo>
                <a:cubicBezTo>
                  <a:pt x="18697" y="6609"/>
                  <a:pt x="18691" y="6609"/>
                  <a:pt x="18691" y="6609"/>
                </a:cubicBezTo>
                <a:cubicBezTo>
                  <a:pt x="18685" y="6609"/>
                  <a:pt x="18685" y="6609"/>
                  <a:pt x="18685" y="6609"/>
                </a:cubicBezTo>
                <a:cubicBezTo>
                  <a:pt x="18685" y="6609"/>
                  <a:pt x="18680" y="6620"/>
                  <a:pt x="18680" y="6620"/>
                </a:cubicBezTo>
                <a:cubicBezTo>
                  <a:pt x="18680" y="6620"/>
                  <a:pt x="18674" y="6620"/>
                  <a:pt x="18674" y="6620"/>
                </a:cubicBezTo>
                <a:cubicBezTo>
                  <a:pt x="18669" y="6620"/>
                  <a:pt x="18669" y="6598"/>
                  <a:pt x="18669" y="6598"/>
                </a:cubicBezTo>
                <a:cubicBezTo>
                  <a:pt x="18674" y="6587"/>
                  <a:pt x="18674" y="6577"/>
                  <a:pt x="18680" y="6577"/>
                </a:cubicBezTo>
                <a:cubicBezTo>
                  <a:pt x="18680" y="6566"/>
                  <a:pt x="18680" y="6555"/>
                  <a:pt x="18680" y="6544"/>
                </a:cubicBezTo>
                <a:cubicBezTo>
                  <a:pt x="18680" y="6534"/>
                  <a:pt x="18674" y="6534"/>
                  <a:pt x="18680" y="6523"/>
                </a:cubicBezTo>
                <a:cubicBezTo>
                  <a:pt x="18680" y="6512"/>
                  <a:pt x="18680" y="6512"/>
                  <a:pt x="18680" y="6512"/>
                </a:cubicBezTo>
                <a:cubicBezTo>
                  <a:pt x="18680" y="6491"/>
                  <a:pt x="18680" y="6491"/>
                  <a:pt x="18674" y="6480"/>
                </a:cubicBezTo>
                <a:cubicBezTo>
                  <a:pt x="18669" y="6469"/>
                  <a:pt x="18669" y="6469"/>
                  <a:pt x="18663" y="6469"/>
                </a:cubicBezTo>
                <a:cubicBezTo>
                  <a:pt x="18657" y="6469"/>
                  <a:pt x="18652" y="6469"/>
                  <a:pt x="18646" y="6469"/>
                </a:cubicBezTo>
                <a:cubicBezTo>
                  <a:pt x="18640" y="6469"/>
                  <a:pt x="18635" y="6469"/>
                  <a:pt x="18629" y="6469"/>
                </a:cubicBezTo>
                <a:cubicBezTo>
                  <a:pt x="18624" y="6469"/>
                  <a:pt x="18618" y="6469"/>
                  <a:pt x="18612" y="6469"/>
                </a:cubicBezTo>
                <a:cubicBezTo>
                  <a:pt x="18612" y="6469"/>
                  <a:pt x="18607" y="6469"/>
                  <a:pt x="18601" y="6469"/>
                </a:cubicBezTo>
                <a:cubicBezTo>
                  <a:pt x="18595" y="6469"/>
                  <a:pt x="18590" y="6469"/>
                  <a:pt x="18584" y="6469"/>
                </a:cubicBezTo>
                <a:cubicBezTo>
                  <a:pt x="18584" y="6469"/>
                  <a:pt x="18579" y="6459"/>
                  <a:pt x="18579" y="6448"/>
                </a:cubicBezTo>
                <a:cubicBezTo>
                  <a:pt x="18573" y="6448"/>
                  <a:pt x="18573" y="6437"/>
                  <a:pt x="18579" y="6437"/>
                </a:cubicBezTo>
                <a:cubicBezTo>
                  <a:pt x="18579" y="6426"/>
                  <a:pt x="18579" y="6426"/>
                  <a:pt x="18584" y="6426"/>
                </a:cubicBezTo>
                <a:cubicBezTo>
                  <a:pt x="18584" y="6426"/>
                  <a:pt x="18584" y="6416"/>
                  <a:pt x="18584" y="6416"/>
                </a:cubicBezTo>
                <a:cubicBezTo>
                  <a:pt x="18590" y="6405"/>
                  <a:pt x="18595" y="6405"/>
                  <a:pt x="18601" y="6405"/>
                </a:cubicBezTo>
                <a:cubicBezTo>
                  <a:pt x="18607" y="6394"/>
                  <a:pt x="18612" y="6394"/>
                  <a:pt x="18618" y="6383"/>
                </a:cubicBezTo>
                <a:cubicBezTo>
                  <a:pt x="18618" y="6383"/>
                  <a:pt x="18624" y="6383"/>
                  <a:pt x="18624" y="6373"/>
                </a:cubicBezTo>
                <a:cubicBezTo>
                  <a:pt x="18624" y="6373"/>
                  <a:pt x="18629" y="6373"/>
                  <a:pt x="18629" y="6373"/>
                </a:cubicBezTo>
                <a:cubicBezTo>
                  <a:pt x="18629" y="6373"/>
                  <a:pt x="18635" y="6373"/>
                  <a:pt x="18635" y="6362"/>
                </a:cubicBezTo>
                <a:cubicBezTo>
                  <a:pt x="18640" y="6362"/>
                  <a:pt x="18646" y="6362"/>
                  <a:pt x="18646" y="6351"/>
                </a:cubicBezTo>
                <a:cubicBezTo>
                  <a:pt x="18646" y="6351"/>
                  <a:pt x="18646" y="6340"/>
                  <a:pt x="18652" y="6340"/>
                </a:cubicBezTo>
                <a:cubicBezTo>
                  <a:pt x="18652" y="6340"/>
                  <a:pt x="18652" y="6330"/>
                  <a:pt x="18657" y="6330"/>
                </a:cubicBezTo>
                <a:cubicBezTo>
                  <a:pt x="18663" y="6319"/>
                  <a:pt x="18669" y="6319"/>
                  <a:pt x="18674" y="6308"/>
                </a:cubicBezTo>
                <a:cubicBezTo>
                  <a:pt x="18680" y="6308"/>
                  <a:pt x="18685" y="6297"/>
                  <a:pt x="18691" y="6297"/>
                </a:cubicBezTo>
                <a:cubicBezTo>
                  <a:pt x="18691" y="6287"/>
                  <a:pt x="18697" y="6287"/>
                  <a:pt x="18702" y="6276"/>
                </a:cubicBezTo>
                <a:cubicBezTo>
                  <a:pt x="18708" y="6276"/>
                  <a:pt x="18714" y="6265"/>
                  <a:pt x="18714" y="6265"/>
                </a:cubicBezTo>
                <a:cubicBezTo>
                  <a:pt x="18719" y="6254"/>
                  <a:pt x="18725" y="6254"/>
                  <a:pt x="18725" y="6244"/>
                </a:cubicBezTo>
                <a:cubicBezTo>
                  <a:pt x="18731" y="6244"/>
                  <a:pt x="18731" y="6244"/>
                  <a:pt x="18736" y="6233"/>
                </a:cubicBezTo>
                <a:cubicBezTo>
                  <a:pt x="18736" y="6233"/>
                  <a:pt x="18742" y="6222"/>
                  <a:pt x="18742" y="6211"/>
                </a:cubicBezTo>
                <a:cubicBezTo>
                  <a:pt x="18753" y="6201"/>
                  <a:pt x="18759" y="6190"/>
                  <a:pt x="18770" y="6179"/>
                </a:cubicBezTo>
                <a:cubicBezTo>
                  <a:pt x="18770" y="6179"/>
                  <a:pt x="18770" y="6168"/>
                  <a:pt x="18770" y="6168"/>
                </a:cubicBezTo>
                <a:cubicBezTo>
                  <a:pt x="18770" y="6168"/>
                  <a:pt x="18770" y="6168"/>
                  <a:pt x="18770" y="6158"/>
                </a:cubicBezTo>
                <a:cubicBezTo>
                  <a:pt x="18764" y="6147"/>
                  <a:pt x="18770" y="6147"/>
                  <a:pt x="18770" y="6136"/>
                </a:cubicBezTo>
                <a:cubicBezTo>
                  <a:pt x="18776" y="6136"/>
                  <a:pt x="18776" y="6125"/>
                  <a:pt x="18781" y="6115"/>
                </a:cubicBezTo>
                <a:cubicBezTo>
                  <a:pt x="18787" y="6104"/>
                  <a:pt x="18787" y="6104"/>
                  <a:pt x="18792" y="6093"/>
                </a:cubicBezTo>
                <a:cubicBezTo>
                  <a:pt x="18798" y="6082"/>
                  <a:pt x="18804" y="6072"/>
                  <a:pt x="18809" y="6061"/>
                </a:cubicBezTo>
                <a:cubicBezTo>
                  <a:pt x="18809" y="6061"/>
                  <a:pt x="18815" y="6050"/>
                  <a:pt x="18821" y="6050"/>
                </a:cubicBezTo>
                <a:cubicBezTo>
                  <a:pt x="18826" y="6039"/>
                  <a:pt x="18832" y="6029"/>
                  <a:pt x="18837" y="6018"/>
                </a:cubicBezTo>
                <a:cubicBezTo>
                  <a:pt x="18849" y="6018"/>
                  <a:pt x="18849" y="5996"/>
                  <a:pt x="18854" y="5986"/>
                </a:cubicBezTo>
                <a:cubicBezTo>
                  <a:pt x="18860" y="5975"/>
                  <a:pt x="18866" y="5975"/>
                  <a:pt x="18871" y="5964"/>
                </a:cubicBezTo>
                <a:cubicBezTo>
                  <a:pt x="18877" y="5964"/>
                  <a:pt x="18882" y="5953"/>
                  <a:pt x="18888" y="5943"/>
                </a:cubicBezTo>
                <a:cubicBezTo>
                  <a:pt x="18894" y="5943"/>
                  <a:pt x="18905" y="5943"/>
                  <a:pt x="18911" y="5932"/>
                </a:cubicBezTo>
                <a:cubicBezTo>
                  <a:pt x="18916" y="5932"/>
                  <a:pt x="18922" y="5900"/>
                  <a:pt x="18927" y="5889"/>
                </a:cubicBezTo>
                <a:cubicBezTo>
                  <a:pt x="18927" y="5878"/>
                  <a:pt x="18927" y="5867"/>
                  <a:pt x="18933" y="5857"/>
                </a:cubicBezTo>
                <a:cubicBezTo>
                  <a:pt x="18933" y="5846"/>
                  <a:pt x="18939" y="5835"/>
                  <a:pt x="18939" y="5835"/>
                </a:cubicBezTo>
                <a:cubicBezTo>
                  <a:pt x="18944" y="5824"/>
                  <a:pt x="18950" y="5814"/>
                  <a:pt x="18961" y="5803"/>
                </a:cubicBezTo>
                <a:cubicBezTo>
                  <a:pt x="18967" y="5803"/>
                  <a:pt x="18972" y="5792"/>
                  <a:pt x="18978" y="5781"/>
                </a:cubicBezTo>
                <a:cubicBezTo>
                  <a:pt x="18978" y="5771"/>
                  <a:pt x="18984" y="5771"/>
                  <a:pt x="18989" y="5760"/>
                </a:cubicBezTo>
                <a:cubicBezTo>
                  <a:pt x="18989" y="5760"/>
                  <a:pt x="18995" y="5749"/>
                  <a:pt x="18995" y="5749"/>
                </a:cubicBezTo>
                <a:cubicBezTo>
                  <a:pt x="19001" y="5728"/>
                  <a:pt x="19006" y="5728"/>
                  <a:pt x="19012" y="5717"/>
                </a:cubicBezTo>
                <a:cubicBezTo>
                  <a:pt x="19017" y="5706"/>
                  <a:pt x="19023" y="5706"/>
                  <a:pt x="19029" y="5696"/>
                </a:cubicBezTo>
                <a:cubicBezTo>
                  <a:pt x="19034" y="5685"/>
                  <a:pt x="19046" y="5674"/>
                  <a:pt x="19057" y="5674"/>
                </a:cubicBezTo>
                <a:cubicBezTo>
                  <a:pt x="19057" y="5663"/>
                  <a:pt x="19062" y="5663"/>
                  <a:pt x="19068" y="5663"/>
                </a:cubicBezTo>
                <a:cubicBezTo>
                  <a:pt x="19074" y="5663"/>
                  <a:pt x="19079" y="5653"/>
                  <a:pt x="19079" y="5653"/>
                </a:cubicBezTo>
                <a:cubicBezTo>
                  <a:pt x="19085" y="5653"/>
                  <a:pt x="19091" y="5653"/>
                  <a:pt x="19096" y="5653"/>
                </a:cubicBezTo>
                <a:cubicBezTo>
                  <a:pt x="19102" y="5653"/>
                  <a:pt x="19102" y="5653"/>
                  <a:pt x="19107" y="5653"/>
                </a:cubicBezTo>
                <a:cubicBezTo>
                  <a:pt x="19113" y="5663"/>
                  <a:pt x="19119" y="5653"/>
                  <a:pt x="19119" y="5653"/>
                </a:cubicBezTo>
                <a:cubicBezTo>
                  <a:pt x="19124" y="5642"/>
                  <a:pt x="19130" y="5642"/>
                  <a:pt x="19136" y="5642"/>
                </a:cubicBezTo>
                <a:cubicBezTo>
                  <a:pt x="19141" y="5642"/>
                  <a:pt x="19147" y="5642"/>
                  <a:pt x="19152" y="5642"/>
                </a:cubicBezTo>
                <a:cubicBezTo>
                  <a:pt x="19152" y="5642"/>
                  <a:pt x="19158" y="5642"/>
                  <a:pt x="19158" y="5642"/>
                </a:cubicBezTo>
                <a:cubicBezTo>
                  <a:pt x="19164" y="5642"/>
                  <a:pt x="19169" y="5653"/>
                  <a:pt x="19175" y="5653"/>
                </a:cubicBezTo>
                <a:cubicBezTo>
                  <a:pt x="19175" y="5653"/>
                  <a:pt x="19181" y="5653"/>
                  <a:pt x="19186" y="5642"/>
                </a:cubicBezTo>
                <a:cubicBezTo>
                  <a:pt x="19192" y="5642"/>
                  <a:pt x="19197" y="5653"/>
                  <a:pt x="19203" y="5653"/>
                </a:cubicBezTo>
                <a:cubicBezTo>
                  <a:pt x="19209" y="5653"/>
                  <a:pt x="19209" y="5642"/>
                  <a:pt x="19214" y="5642"/>
                </a:cubicBezTo>
                <a:cubicBezTo>
                  <a:pt x="19220" y="5642"/>
                  <a:pt x="19226" y="5642"/>
                  <a:pt x="19231" y="5642"/>
                </a:cubicBezTo>
                <a:cubicBezTo>
                  <a:pt x="19237" y="5642"/>
                  <a:pt x="19243" y="5642"/>
                  <a:pt x="19248" y="5642"/>
                </a:cubicBezTo>
                <a:cubicBezTo>
                  <a:pt x="19248" y="5642"/>
                  <a:pt x="19259" y="5642"/>
                  <a:pt x="19259" y="5642"/>
                </a:cubicBezTo>
                <a:cubicBezTo>
                  <a:pt x="19265" y="5653"/>
                  <a:pt x="19259" y="5653"/>
                  <a:pt x="19259" y="5663"/>
                </a:cubicBezTo>
                <a:cubicBezTo>
                  <a:pt x="19259" y="5663"/>
                  <a:pt x="19254" y="5663"/>
                  <a:pt x="19254" y="5674"/>
                </a:cubicBezTo>
                <a:cubicBezTo>
                  <a:pt x="19259" y="5674"/>
                  <a:pt x="19259" y="5674"/>
                  <a:pt x="19259" y="5674"/>
                </a:cubicBezTo>
                <a:cubicBezTo>
                  <a:pt x="19271" y="5674"/>
                  <a:pt x="19276" y="5685"/>
                  <a:pt x="19282" y="5685"/>
                </a:cubicBezTo>
                <a:cubicBezTo>
                  <a:pt x="19288" y="5685"/>
                  <a:pt x="19293" y="5685"/>
                  <a:pt x="19293" y="5674"/>
                </a:cubicBezTo>
                <a:cubicBezTo>
                  <a:pt x="19293" y="5663"/>
                  <a:pt x="19293" y="5663"/>
                  <a:pt x="19299" y="5653"/>
                </a:cubicBezTo>
                <a:cubicBezTo>
                  <a:pt x="19299" y="5642"/>
                  <a:pt x="19304" y="5631"/>
                  <a:pt x="19310" y="5631"/>
                </a:cubicBezTo>
                <a:cubicBezTo>
                  <a:pt x="19316" y="5642"/>
                  <a:pt x="19321" y="5642"/>
                  <a:pt x="19327" y="5642"/>
                </a:cubicBezTo>
                <a:cubicBezTo>
                  <a:pt x="19333" y="5653"/>
                  <a:pt x="19333" y="5653"/>
                  <a:pt x="19338" y="5663"/>
                </a:cubicBezTo>
                <a:cubicBezTo>
                  <a:pt x="19344" y="5663"/>
                  <a:pt x="19349" y="5663"/>
                  <a:pt x="19355" y="5674"/>
                </a:cubicBezTo>
                <a:cubicBezTo>
                  <a:pt x="19355" y="5674"/>
                  <a:pt x="19361" y="5674"/>
                  <a:pt x="19361" y="5674"/>
                </a:cubicBezTo>
                <a:cubicBezTo>
                  <a:pt x="19372" y="5674"/>
                  <a:pt x="19383" y="5674"/>
                  <a:pt x="19389" y="5674"/>
                </a:cubicBezTo>
                <a:cubicBezTo>
                  <a:pt x="19394" y="5663"/>
                  <a:pt x="19400" y="5653"/>
                  <a:pt x="19400" y="5653"/>
                </a:cubicBezTo>
                <a:cubicBezTo>
                  <a:pt x="19411" y="5642"/>
                  <a:pt x="19423" y="5642"/>
                  <a:pt x="19434" y="5663"/>
                </a:cubicBezTo>
                <a:cubicBezTo>
                  <a:pt x="19439" y="5663"/>
                  <a:pt x="19439" y="5663"/>
                  <a:pt x="19445" y="5674"/>
                </a:cubicBezTo>
                <a:cubicBezTo>
                  <a:pt x="19451" y="5674"/>
                  <a:pt x="19462" y="5674"/>
                  <a:pt x="19456" y="5663"/>
                </a:cubicBezTo>
                <a:cubicBezTo>
                  <a:pt x="19456" y="5663"/>
                  <a:pt x="19456" y="5663"/>
                  <a:pt x="19456" y="5653"/>
                </a:cubicBezTo>
                <a:cubicBezTo>
                  <a:pt x="19451" y="5653"/>
                  <a:pt x="19451" y="5653"/>
                  <a:pt x="19451" y="5642"/>
                </a:cubicBezTo>
                <a:cubicBezTo>
                  <a:pt x="19445" y="5642"/>
                  <a:pt x="19445" y="5642"/>
                  <a:pt x="19445" y="5642"/>
                </a:cubicBezTo>
                <a:cubicBezTo>
                  <a:pt x="19439" y="5642"/>
                  <a:pt x="19445" y="5631"/>
                  <a:pt x="19445" y="5631"/>
                </a:cubicBezTo>
                <a:cubicBezTo>
                  <a:pt x="19451" y="5631"/>
                  <a:pt x="19456" y="5631"/>
                  <a:pt x="19462" y="5631"/>
                </a:cubicBezTo>
                <a:cubicBezTo>
                  <a:pt x="19468" y="5631"/>
                  <a:pt x="19473" y="5642"/>
                  <a:pt x="19473" y="5631"/>
                </a:cubicBezTo>
                <a:cubicBezTo>
                  <a:pt x="19479" y="5631"/>
                  <a:pt x="19473" y="5620"/>
                  <a:pt x="19473" y="5620"/>
                </a:cubicBezTo>
                <a:cubicBezTo>
                  <a:pt x="19468" y="5620"/>
                  <a:pt x="19468" y="5620"/>
                  <a:pt x="19468" y="5610"/>
                </a:cubicBezTo>
                <a:cubicBezTo>
                  <a:pt x="19468" y="5599"/>
                  <a:pt x="19473" y="5599"/>
                  <a:pt x="19479" y="5599"/>
                </a:cubicBezTo>
                <a:cubicBezTo>
                  <a:pt x="19479" y="5588"/>
                  <a:pt x="19479" y="5588"/>
                  <a:pt x="19484" y="5588"/>
                </a:cubicBezTo>
                <a:cubicBezTo>
                  <a:pt x="19484" y="5577"/>
                  <a:pt x="19490" y="5577"/>
                  <a:pt x="19490" y="5577"/>
                </a:cubicBezTo>
                <a:cubicBezTo>
                  <a:pt x="19496" y="5577"/>
                  <a:pt x="19501" y="5577"/>
                  <a:pt x="19507" y="5577"/>
                </a:cubicBezTo>
                <a:cubicBezTo>
                  <a:pt x="19507" y="5577"/>
                  <a:pt x="19513" y="5577"/>
                  <a:pt x="19513" y="5588"/>
                </a:cubicBezTo>
                <a:cubicBezTo>
                  <a:pt x="19518" y="5588"/>
                  <a:pt x="19524" y="5588"/>
                  <a:pt x="19529" y="5588"/>
                </a:cubicBezTo>
                <a:cubicBezTo>
                  <a:pt x="19535" y="5599"/>
                  <a:pt x="19535" y="5599"/>
                  <a:pt x="19541" y="5599"/>
                </a:cubicBezTo>
                <a:cubicBezTo>
                  <a:pt x="19546" y="5610"/>
                  <a:pt x="19552" y="5610"/>
                  <a:pt x="19558" y="5610"/>
                </a:cubicBezTo>
                <a:cubicBezTo>
                  <a:pt x="19563" y="5610"/>
                  <a:pt x="19563" y="5620"/>
                  <a:pt x="19563" y="5631"/>
                </a:cubicBezTo>
                <a:cubicBezTo>
                  <a:pt x="19569" y="5642"/>
                  <a:pt x="19574" y="5642"/>
                  <a:pt x="19574" y="5631"/>
                </a:cubicBezTo>
                <a:cubicBezTo>
                  <a:pt x="19580" y="5631"/>
                  <a:pt x="19580" y="5631"/>
                  <a:pt x="19580" y="5631"/>
                </a:cubicBezTo>
                <a:cubicBezTo>
                  <a:pt x="19586" y="5631"/>
                  <a:pt x="19586" y="5620"/>
                  <a:pt x="19586" y="5620"/>
                </a:cubicBezTo>
                <a:cubicBezTo>
                  <a:pt x="19591" y="5620"/>
                  <a:pt x="19591" y="5620"/>
                  <a:pt x="19591" y="5610"/>
                </a:cubicBezTo>
                <a:cubicBezTo>
                  <a:pt x="19597" y="5610"/>
                  <a:pt x="19597" y="5610"/>
                  <a:pt x="19597" y="5610"/>
                </a:cubicBezTo>
                <a:cubicBezTo>
                  <a:pt x="19603" y="5620"/>
                  <a:pt x="19608" y="5620"/>
                  <a:pt x="19608" y="5631"/>
                </a:cubicBezTo>
                <a:cubicBezTo>
                  <a:pt x="19614" y="5631"/>
                  <a:pt x="19614" y="5631"/>
                  <a:pt x="19619" y="5631"/>
                </a:cubicBezTo>
                <a:cubicBezTo>
                  <a:pt x="19619" y="5631"/>
                  <a:pt x="19625" y="5631"/>
                  <a:pt x="19631" y="5642"/>
                </a:cubicBezTo>
                <a:cubicBezTo>
                  <a:pt x="19631" y="5642"/>
                  <a:pt x="19631" y="5642"/>
                  <a:pt x="19636" y="5653"/>
                </a:cubicBezTo>
                <a:cubicBezTo>
                  <a:pt x="19636" y="5653"/>
                  <a:pt x="19636" y="5663"/>
                  <a:pt x="19636" y="5663"/>
                </a:cubicBezTo>
                <a:cubicBezTo>
                  <a:pt x="19642" y="5674"/>
                  <a:pt x="19648" y="5663"/>
                  <a:pt x="19648" y="5674"/>
                </a:cubicBezTo>
                <a:cubicBezTo>
                  <a:pt x="19653" y="5674"/>
                  <a:pt x="19664" y="5674"/>
                  <a:pt x="19664" y="5685"/>
                </a:cubicBezTo>
                <a:cubicBezTo>
                  <a:pt x="19664" y="5685"/>
                  <a:pt x="19664" y="5685"/>
                  <a:pt x="19664" y="5685"/>
                </a:cubicBezTo>
                <a:cubicBezTo>
                  <a:pt x="19664" y="5685"/>
                  <a:pt x="19659" y="5685"/>
                  <a:pt x="19659" y="5685"/>
                </a:cubicBezTo>
                <a:cubicBezTo>
                  <a:pt x="19659" y="5685"/>
                  <a:pt x="19659" y="5685"/>
                  <a:pt x="19659" y="5685"/>
                </a:cubicBezTo>
                <a:cubicBezTo>
                  <a:pt x="19653" y="5685"/>
                  <a:pt x="19653" y="5685"/>
                  <a:pt x="19648" y="5685"/>
                </a:cubicBezTo>
                <a:cubicBezTo>
                  <a:pt x="19642" y="5696"/>
                  <a:pt x="19636" y="5685"/>
                  <a:pt x="19636" y="5685"/>
                </a:cubicBezTo>
                <a:cubicBezTo>
                  <a:pt x="19631" y="5685"/>
                  <a:pt x="19625" y="5685"/>
                  <a:pt x="19625" y="5685"/>
                </a:cubicBezTo>
                <a:cubicBezTo>
                  <a:pt x="19619" y="5685"/>
                  <a:pt x="19614" y="5685"/>
                  <a:pt x="19608" y="5696"/>
                </a:cubicBezTo>
                <a:cubicBezTo>
                  <a:pt x="19608" y="5696"/>
                  <a:pt x="19608" y="5696"/>
                  <a:pt x="19608" y="5696"/>
                </a:cubicBezTo>
                <a:cubicBezTo>
                  <a:pt x="19603" y="5696"/>
                  <a:pt x="19603" y="5696"/>
                  <a:pt x="19597" y="5696"/>
                </a:cubicBezTo>
                <a:cubicBezTo>
                  <a:pt x="19597" y="5696"/>
                  <a:pt x="19591" y="5696"/>
                  <a:pt x="19591" y="5706"/>
                </a:cubicBezTo>
                <a:cubicBezTo>
                  <a:pt x="19591" y="5706"/>
                  <a:pt x="19597" y="5706"/>
                  <a:pt x="19603" y="5706"/>
                </a:cubicBezTo>
                <a:cubicBezTo>
                  <a:pt x="19603" y="5717"/>
                  <a:pt x="19603" y="5728"/>
                  <a:pt x="19608" y="5728"/>
                </a:cubicBezTo>
                <a:cubicBezTo>
                  <a:pt x="19608" y="5739"/>
                  <a:pt x="19608" y="5739"/>
                  <a:pt x="19608" y="5739"/>
                </a:cubicBezTo>
                <a:cubicBezTo>
                  <a:pt x="19608" y="5749"/>
                  <a:pt x="19614" y="5749"/>
                  <a:pt x="19614" y="5749"/>
                </a:cubicBezTo>
                <a:cubicBezTo>
                  <a:pt x="19619" y="5749"/>
                  <a:pt x="19619" y="5739"/>
                  <a:pt x="19619" y="5739"/>
                </a:cubicBezTo>
                <a:cubicBezTo>
                  <a:pt x="19625" y="5739"/>
                  <a:pt x="19625" y="5739"/>
                  <a:pt x="19631" y="5739"/>
                </a:cubicBezTo>
                <a:cubicBezTo>
                  <a:pt x="19636" y="5739"/>
                  <a:pt x="19642" y="5739"/>
                  <a:pt x="19642" y="5728"/>
                </a:cubicBezTo>
                <a:cubicBezTo>
                  <a:pt x="19648" y="5728"/>
                  <a:pt x="19648" y="5728"/>
                  <a:pt x="19653" y="5717"/>
                </a:cubicBezTo>
                <a:cubicBezTo>
                  <a:pt x="19653" y="5717"/>
                  <a:pt x="19653" y="5728"/>
                  <a:pt x="19659" y="5717"/>
                </a:cubicBezTo>
                <a:cubicBezTo>
                  <a:pt x="19664" y="5717"/>
                  <a:pt x="19670" y="5717"/>
                  <a:pt x="19676" y="5706"/>
                </a:cubicBezTo>
                <a:cubicBezTo>
                  <a:pt x="19681" y="5706"/>
                  <a:pt x="19681" y="5717"/>
                  <a:pt x="19687" y="5717"/>
                </a:cubicBezTo>
                <a:cubicBezTo>
                  <a:pt x="19693" y="5728"/>
                  <a:pt x="19693" y="5728"/>
                  <a:pt x="19698" y="5728"/>
                </a:cubicBezTo>
                <a:cubicBezTo>
                  <a:pt x="19704" y="5739"/>
                  <a:pt x="19704" y="5739"/>
                  <a:pt x="19710" y="5728"/>
                </a:cubicBezTo>
                <a:cubicBezTo>
                  <a:pt x="19715" y="5728"/>
                  <a:pt x="19715" y="5717"/>
                  <a:pt x="19715" y="5706"/>
                </a:cubicBezTo>
                <a:cubicBezTo>
                  <a:pt x="19721" y="5696"/>
                  <a:pt x="19726" y="5696"/>
                  <a:pt x="19732" y="5696"/>
                </a:cubicBezTo>
                <a:cubicBezTo>
                  <a:pt x="19732" y="5696"/>
                  <a:pt x="19738" y="5696"/>
                  <a:pt x="19738" y="5696"/>
                </a:cubicBezTo>
                <a:cubicBezTo>
                  <a:pt x="19738" y="5696"/>
                  <a:pt x="19738" y="5685"/>
                  <a:pt x="19738" y="5685"/>
                </a:cubicBezTo>
                <a:cubicBezTo>
                  <a:pt x="19743" y="5674"/>
                  <a:pt x="19749" y="5674"/>
                  <a:pt x="19755" y="5674"/>
                </a:cubicBezTo>
                <a:cubicBezTo>
                  <a:pt x="19755" y="5685"/>
                  <a:pt x="19755" y="5685"/>
                  <a:pt x="19760" y="5685"/>
                </a:cubicBezTo>
                <a:cubicBezTo>
                  <a:pt x="19760" y="5685"/>
                  <a:pt x="19760" y="5685"/>
                  <a:pt x="19766" y="5685"/>
                </a:cubicBezTo>
                <a:cubicBezTo>
                  <a:pt x="19771" y="5696"/>
                  <a:pt x="19771" y="5706"/>
                  <a:pt x="19777" y="5706"/>
                </a:cubicBezTo>
                <a:cubicBezTo>
                  <a:pt x="19783" y="5706"/>
                  <a:pt x="19788" y="5706"/>
                  <a:pt x="19788" y="5696"/>
                </a:cubicBezTo>
                <a:cubicBezTo>
                  <a:pt x="19794" y="5696"/>
                  <a:pt x="19794" y="5696"/>
                  <a:pt x="19794" y="5696"/>
                </a:cubicBezTo>
                <a:cubicBezTo>
                  <a:pt x="19800" y="5685"/>
                  <a:pt x="19800" y="5685"/>
                  <a:pt x="19800" y="5685"/>
                </a:cubicBezTo>
                <a:cubicBezTo>
                  <a:pt x="19805" y="5685"/>
                  <a:pt x="19811" y="5674"/>
                  <a:pt x="19816" y="5674"/>
                </a:cubicBezTo>
                <a:cubicBezTo>
                  <a:pt x="19822" y="5674"/>
                  <a:pt x="19828" y="5674"/>
                  <a:pt x="19833" y="5674"/>
                </a:cubicBezTo>
                <a:cubicBezTo>
                  <a:pt x="19839" y="5674"/>
                  <a:pt x="19839" y="5685"/>
                  <a:pt x="19845" y="5685"/>
                </a:cubicBezTo>
                <a:cubicBezTo>
                  <a:pt x="19850" y="5685"/>
                  <a:pt x="19850" y="5685"/>
                  <a:pt x="19850" y="5685"/>
                </a:cubicBezTo>
                <a:cubicBezTo>
                  <a:pt x="19856" y="5685"/>
                  <a:pt x="19856" y="5685"/>
                  <a:pt x="19861" y="5685"/>
                </a:cubicBezTo>
                <a:cubicBezTo>
                  <a:pt x="19861" y="5685"/>
                  <a:pt x="19861" y="5674"/>
                  <a:pt x="19861" y="5674"/>
                </a:cubicBezTo>
                <a:cubicBezTo>
                  <a:pt x="19861" y="5674"/>
                  <a:pt x="19861" y="5663"/>
                  <a:pt x="19861" y="5663"/>
                </a:cubicBezTo>
                <a:cubicBezTo>
                  <a:pt x="19861" y="5653"/>
                  <a:pt x="19856" y="5642"/>
                  <a:pt x="19850" y="5642"/>
                </a:cubicBezTo>
                <a:cubicBezTo>
                  <a:pt x="19850" y="5631"/>
                  <a:pt x="19845" y="5631"/>
                  <a:pt x="19845" y="5631"/>
                </a:cubicBezTo>
                <a:cubicBezTo>
                  <a:pt x="19839" y="5620"/>
                  <a:pt x="19833" y="5631"/>
                  <a:pt x="19828" y="5620"/>
                </a:cubicBezTo>
                <a:cubicBezTo>
                  <a:pt x="19822" y="5620"/>
                  <a:pt x="19822" y="5620"/>
                  <a:pt x="19816" y="5620"/>
                </a:cubicBezTo>
                <a:cubicBezTo>
                  <a:pt x="19816" y="5620"/>
                  <a:pt x="19811" y="5620"/>
                  <a:pt x="19811" y="5620"/>
                </a:cubicBezTo>
                <a:cubicBezTo>
                  <a:pt x="19805" y="5620"/>
                  <a:pt x="19811" y="5620"/>
                  <a:pt x="19811" y="5631"/>
                </a:cubicBezTo>
                <a:cubicBezTo>
                  <a:pt x="19811" y="5631"/>
                  <a:pt x="19811" y="5631"/>
                  <a:pt x="19811" y="5642"/>
                </a:cubicBezTo>
                <a:cubicBezTo>
                  <a:pt x="19805" y="5631"/>
                  <a:pt x="19805" y="5620"/>
                  <a:pt x="19805" y="5631"/>
                </a:cubicBezTo>
                <a:cubicBezTo>
                  <a:pt x="19800" y="5631"/>
                  <a:pt x="19800" y="5631"/>
                  <a:pt x="19800" y="5631"/>
                </a:cubicBezTo>
                <a:cubicBezTo>
                  <a:pt x="19800" y="5642"/>
                  <a:pt x="19794" y="5642"/>
                  <a:pt x="19794" y="5642"/>
                </a:cubicBezTo>
                <a:cubicBezTo>
                  <a:pt x="19794" y="5631"/>
                  <a:pt x="19794" y="5631"/>
                  <a:pt x="19794" y="5620"/>
                </a:cubicBezTo>
                <a:cubicBezTo>
                  <a:pt x="19794" y="5620"/>
                  <a:pt x="19794" y="5620"/>
                  <a:pt x="19794" y="5620"/>
                </a:cubicBezTo>
                <a:cubicBezTo>
                  <a:pt x="19800" y="5620"/>
                  <a:pt x="19800" y="5620"/>
                  <a:pt x="19800" y="5610"/>
                </a:cubicBezTo>
                <a:cubicBezTo>
                  <a:pt x="19805" y="5610"/>
                  <a:pt x="19805" y="5610"/>
                  <a:pt x="19805" y="5610"/>
                </a:cubicBezTo>
                <a:cubicBezTo>
                  <a:pt x="19805" y="5599"/>
                  <a:pt x="19800" y="5599"/>
                  <a:pt x="19800" y="5599"/>
                </a:cubicBezTo>
                <a:cubicBezTo>
                  <a:pt x="19800" y="5588"/>
                  <a:pt x="19800" y="5577"/>
                  <a:pt x="19800" y="5567"/>
                </a:cubicBezTo>
                <a:cubicBezTo>
                  <a:pt x="19800" y="5556"/>
                  <a:pt x="19805" y="5556"/>
                  <a:pt x="19811" y="5556"/>
                </a:cubicBezTo>
                <a:cubicBezTo>
                  <a:pt x="19811" y="5556"/>
                  <a:pt x="19816" y="5556"/>
                  <a:pt x="19816" y="5545"/>
                </a:cubicBezTo>
                <a:cubicBezTo>
                  <a:pt x="19816" y="5534"/>
                  <a:pt x="19822" y="5524"/>
                  <a:pt x="19833" y="5513"/>
                </a:cubicBezTo>
                <a:cubicBezTo>
                  <a:pt x="19833" y="5513"/>
                  <a:pt x="19833" y="5502"/>
                  <a:pt x="19839" y="5502"/>
                </a:cubicBezTo>
                <a:cubicBezTo>
                  <a:pt x="19845" y="5491"/>
                  <a:pt x="19850" y="5481"/>
                  <a:pt x="19856" y="5470"/>
                </a:cubicBezTo>
                <a:cubicBezTo>
                  <a:pt x="19867" y="5448"/>
                  <a:pt x="19878" y="5438"/>
                  <a:pt x="19890" y="5427"/>
                </a:cubicBezTo>
                <a:cubicBezTo>
                  <a:pt x="19890" y="5416"/>
                  <a:pt x="19890" y="5416"/>
                  <a:pt x="19895" y="5416"/>
                </a:cubicBezTo>
                <a:cubicBezTo>
                  <a:pt x="19895" y="5405"/>
                  <a:pt x="19901" y="5405"/>
                  <a:pt x="19901" y="5405"/>
                </a:cubicBezTo>
                <a:cubicBezTo>
                  <a:pt x="19906" y="5395"/>
                  <a:pt x="19906" y="5384"/>
                  <a:pt x="19912" y="5384"/>
                </a:cubicBezTo>
                <a:cubicBezTo>
                  <a:pt x="19918" y="5362"/>
                  <a:pt x="19918" y="5352"/>
                  <a:pt x="19923" y="5341"/>
                </a:cubicBezTo>
                <a:cubicBezTo>
                  <a:pt x="19929" y="5341"/>
                  <a:pt x="19935" y="5330"/>
                  <a:pt x="19940" y="5330"/>
                </a:cubicBezTo>
                <a:cubicBezTo>
                  <a:pt x="19951" y="5319"/>
                  <a:pt x="19951" y="5309"/>
                  <a:pt x="19951" y="5287"/>
                </a:cubicBezTo>
                <a:cubicBezTo>
                  <a:pt x="19951" y="5276"/>
                  <a:pt x="19951" y="5266"/>
                  <a:pt x="19957" y="5255"/>
                </a:cubicBezTo>
                <a:cubicBezTo>
                  <a:pt x="19957" y="5244"/>
                  <a:pt x="19968" y="5233"/>
                  <a:pt x="19974" y="5233"/>
                </a:cubicBezTo>
                <a:cubicBezTo>
                  <a:pt x="19980" y="5223"/>
                  <a:pt x="19985" y="5223"/>
                  <a:pt x="19996" y="5223"/>
                </a:cubicBezTo>
                <a:cubicBezTo>
                  <a:pt x="20002" y="5223"/>
                  <a:pt x="20008" y="5212"/>
                  <a:pt x="20013" y="5212"/>
                </a:cubicBezTo>
                <a:cubicBezTo>
                  <a:pt x="20025" y="5201"/>
                  <a:pt x="20036" y="5201"/>
                  <a:pt x="20053" y="5190"/>
                </a:cubicBezTo>
                <a:cubicBezTo>
                  <a:pt x="20058" y="5190"/>
                  <a:pt x="20064" y="5190"/>
                  <a:pt x="20070" y="5190"/>
                </a:cubicBezTo>
                <a:cubicBezTo>
                  <a:pt x="20075" y="5201"/>
                  <a:pt x="20081" y="5201"/>
                  <a:pt x="20086" y="5201"/>
                </a:cubicBezTo>
                <a:cubicBezTo>
                  <a:pt x="20086" y="5201"/>
                  <a:pt x="20086" y="5190"/>
                  <a:pt x="20092" y="5190"/>
                </a:cubicBezTo>
                <a:cubicBezTo>
                  <a:pt x="20092" y="5190"/>
                  <a:pt x="20092" y="5190"/>
                  <a:pt x="20098" y="5180"/>
                </a:cubicBezTo>
                <a:cubicBezTo>
                  <a:pt x="20098" y="5180"/>
                  <a:pt x="20103" y="5169"/>
                  <a:pt x="20109" y="5169"/>
                </a:cubicBezTo>
                <a:cubicBezTo>
                  <a:pt x="20115" y="5180"/>
                  <a:pt x="20115" y="5180"/>
                  <a:pt x="20120" y="5190"/>
                </a:cubicBezTo>
                <a:cubicBezTo>
                  <a:pt x="20120" y="5190"/>
                  <a:pt x="20120" y="5190"/>
                  <a:pt x="20126" y="5201"/>
                </a:cubicBezTo>
                <a:cubicBezTo>
                  <a:pt x="20126" y="5201"/>
                  <a:pt x="20131" y="5201"/>
                  <a:pt x="20131" y="5201"/>
                </a:cubicBezTo>
                <a:cubicBezTo>
                  <a:pt x="20131" y="5212"/>
                  <a:pt x="20131" y="5212"/>
                  <a:pt x="20137" y="5212"/>
                </a:cubicBezTo>
                <a:cubicBezTo>
                  <a:pt x="20137" y="5212"/>
                  <a:pt x="20137" y="5223"/>
                  <a:pt x="20137" y="5223"/>
                </a:cubicBezTo>
                <a:cubicBezTo>
                  <a:pt x="20143" y="5233"/>
                  <a:pt x="20148" y="5223"/>
                  <a:pt x="20154" y="5212"/>
                </a:cubicBezTo>
                <a:cubicBezTo>
                  <a:pt x="20154" y="5212"/>
                  <a:pt x="20160" y="5201"/>
                  <a:pt x="20165" y="5201"/>
                </a:cubicBezTo>
                <a:cubicBezTo>
                  <a:pt x="20171" y="5190"/>
                  <a:pt x="20171" y="5190"/>
                  <a:pt x="20177" y="5180"/>
                </a:cubicBezTo>
                <a:cubicBezTo>
                  <a:pt x="20182" y="5180"/>
                  <a:pt x="20188" y="5169"/>
                  <a:pt x="20188" y="5180"/>
                </a:cubicBezTo>
                <a:cubicBezTo>
                  <a:pt x="20193" y="5190"/>
                  <a:pt x="20188" y="5201"/>
                  <a:pt x="20188" y="5201"/>
                </a:cubicBezTo>
                <a:cubicBezTo>
                  <a:pt x="20188" y="5212"/>
                  <a:pt x="20182" y="5212"/>
                  <a:pt x="20182" y="5212"/>
                </a:cubicBezTo>
                <a:cubicBezTo>
                  <a:pt x="20182" y="5223"/>
                  <a:pt x="20182" y="5223"/>
                  <a:pt x="20182" y="5233"/>
                </a:cubicBezTo>
                <a:cubicBezTo>
                  <a:pt x="20182" y="5233"/>
                  <a:pt x="20182" y="5244"/>
                  <a:pt x="20182" y="5244"/>
                </a:cubicBezTo>
                <a:cubicBezTo>
                  <a:pt x="20177" y="5244"/>
                  <a:pt x="20177" y="5244"/>
                  <a:pt x="20171" y="5255"/>
                </a:cubicBezTo>
                <a:cubicBezTo>
                  <a:pt x="20171" y="5255"/>
                  <a:pt x="20171" y="5266"/>
                  <a:pt x="20165" y="5276"/>
                </a:cubicBezTo>
                <a:cubicBezTo>
                  <a:pt x="20165" y="5276"/>
                  <a:pt x="20165" y="5276"/>
                  <a:pt x="20165" y="5276"/>
                </a:cubicBezTo>
                <a:cubicBezTo>
                  <a:pt x="20165" y="5276"/>
                  <a:pt x="20165" y="5276"/>
                  <a:pt x="20165" y="5276"/>
                </a:cubicBezTo>
                <a:cubicBezTo>
                  <a:pt x="20160" y="5287"/>
                  <a:pt x="20160" y="5287"/>
                  <a:pt x="20160" y="5287"/>
                </a:cubicBezTo>
                <a:cubicBezTo>
                  <a:pt x="20160" y="5298"/>
                  <a:pt x="20148" y="5287"/>
                  <a:pt x="20148" y="5298"/>
                </a:cubicBezTo>
                <a:cubicBezTo>
                  <a:pt x="20148" y="5309"/>
                  <a:pt x="20154" y="5309"/>
                  <a:pt x="20154" y="5309"/>
                </a:cubicBezTo>
                <a:cubicBezTo>
                  <a:pt x="20160" y="5309"/>
                  <a:pt x="20165" y="5309"/>
                  <a:pt x="20165" y="5319"/>
                </a:cubicBezTo>
                <a:cubicBezTo>
                  <a:pt x="20165" y="5330"/>
                  <a:pt x="20160" y="5341"/>
                  <a:pt x="20160" y="5341"/>
                </a:cubicBezTo>
                <a:cubicBezTo>
                  <a:pt x="20154" y="5352"/>
                  <a:pt x="20148" y="5362"/>
                  <a:pt x="20154" y="5362"/>
                </a:cubicBezTo>
                <a:cubicBezTo>
                  <a:pt x="20160" y="5362"/>
                  <a:pt x="20165" y="5362"/>
                  <a:pt x="20171" y="5362"/>
                </a:cubicBezTo>
                <a:cubicBezTo>
                  <a:pt x="20177" y="5362"/>
                  <a:pt x="20182" y="5362"/>
                  <a:pt x="20182" y="5362"/>
                </a:cubicBezTo>
                <a:cubicBezTo>
                  <a:pt x="20188" y="5362"/>
                  <a:pt x="20188" y="5362"/>
                  <a:pt x="20188" y="5373"/>
                </a:cubicBezTo>
                <a:cubicBezTo>
                  <a:pt x="20182" y="5373"/>
                  <a:pt x="20182" y="5373"/>
                  <a:pt x="20182" y="5373"/>
                </a:cubicBezTo>
                <a:cubicBezTo>
                  <a:pt x="20177" y="5373"/>
                  <a:pt x="20177" y="5384"/>
                  <a:pt x="20177" y="5384"/>
                </a:cubicBezTo>
                <a:cubicBezTo>
                  <a:pt x="20182" y="5384"/>
                  <a:pt x="20182" y="5395"/>
                  <a:pt x="20182" y="5395"/>
                </a:cubicBezTo>
                <a:cubicBezTo>
                  <a:pt x="20182" y="5405"/>
                  <a:pt x="20177" y="5405"/>
                  <a:pt x="20177" y="5405"/>
                </a:cubicBezTo>
                <a:cubicBezTo>
                  <a:pt x="20171" y="5416"/>
                  <a:pt x="20171" y="5427"/>
                  <a:pt x="20177" y="5427"/>
                </a:cubicBezTo>
                <a:cubicBezTo>
                  <a:pt x="20188" y="5416"/>
                  <a:pt x="20193" y="5405"/>
                  <a:pt x="20205" y="5405"/>
                </a:cubicBezTo>
                <a:cubicBezTo>
                  <a:pt x="20210" y="5405"/>
                  <a:pt x="20216" y="5405"/>
                  <a:pt x="20216" y="5405"/>
                </a:cubicBezTo>
                <a:cubicBezTo>
                  <a:pt x="20222" y="5395"/>
                  <a:pt x="20222" y="5384"/>
                  <a:pt x="20222" y="5373"/>
                </a:cubicBezTo>
                <a:cubicBezTo>
                  <a:pt x="20227" y="5362"/>
                  <a:pt x="20233" y="5362"/>
                  <a:pt x="20233" y="5362"/>
                </a:cubicBezTo>
                <a:cubicBezTo>
                  <a:pt x="20238" y="5352"/>
                  <a:pt x="20244" y="5341"/>
                  <a:pt x="20250" y="5341"/>
                </a:cubicBezTo>
                <a:cubicBezTo>
                  <a:pt x="20255" y="5330"/>
                  <a:pt x="20261" y="5330"/>
                  <a:pt x="20261" y="5319"/>
                </a:cubicBezTo>
                <a:cubicBezTo>
                  <a:pt x="20267" y="5309"/>
                  <a:pt x="20272" y="5309"/>
                  <a:pt x="20278" y="5298"/>
                </a:cubicBezTo>
                <a:cubicBezTo>
                  <a:pt x="20283" y="5287"/>
                  <a:pt x="20283" y="5276"/>
                  <a:pt x="20289" y="5276"/>
                </a:cubicBezTo>
                <a:cubicBezTo>
                  <a:pt x="20295" y="5266"/>
                  <a:pt x="20300" y="5266"/>
                  <a:pt x="20306" y="5266"/>
                </a:cubicBezTo>
                <a:cubicBezTo>
                  <a:pt x="20312" y="5255"/>
                  <a:pt x="20312" y="5244"/>
                  <a:pt x="20317" y="5244"/>
                </a:cubicBezTo>
                <a:cubicBezTo>
                  <a:pt x="20323" y="5233"/>
                  <a:pt x="20323" y="5223"/>
                  <a:pt x="20328" y="5233"/>
                </a:cubicBezTo>
                <a:cubicBezTo>
                  <a:pt x="20334" y="5233"/>
                  <a:pt x="20334" y="5233"/>
                  <a:pt x="20334" y="5233"/>
                </a:cubicBezTo>
                <a:cubicBezTo>
                  <a:pt x="20340" y="5233"/>
                  <a:pt x="20345" y="5233"/>
                  <a:pt x="20345" y="5233"/>
                </a:cubicBezTo>
                <a:cubicBezTo>
                  <a:pt x="20345" y="5223"/>
                  <a:pt x="20345" y="5223"/>
                  <a:pt x="20351" y="5223"/>
                </a:cubicBezTo>
                <a:cubicBezTo>
                  <a:pt x="20357" y="5223"/>
                  <a:pt x="20357" y="5223"/>
                  <a:pt x="20357" y="5233"/>
                </a:cubicBezTo>
                <a:cubicBezTo>
                  <a:pt x="20357" y="5233"/>
                  <a:pt x="20357" y="5233"/>
                  <a:pt x="20357" y="5244"/>
                </a:cubicBezTo>
                <a:cubicBezTo>
                  <a:pt x="20357" y="5244"/>
                  <a:pt x="20362" y="5255"/>
                  <a:pt x="20362" y="5255"/>
                </a:cubicBezTo>
                <a:cubicBezTo>
                  <a:pt x="20368" y="5244"/>
                  <a:pt x="20368" y="5244"/>
                  <a:pt x="20373" y="5233"/>
                </a:cubicBezTo>
                <a:cubicBezTo>
                  <a:pt x="20373" y="5233"/>
                  <a:pt x="20379" y="5223"/>
                  <a:pt x="20379" y="5223"/>
                </a:cubicBezTo>
                <a:cubicBezTo>
                  <a:pt x="20379" y="5223"/>
                  <a:pt x="20379" y="5212"/>
                  <a:pt x="20379" y="5212"/>
                </a:cubicBezTo>
                <a:cubicBezTo>
                  <a:pt x="20379" y="5201"/>
                  <a:pt x="20373" y="5201"/>
                  <a:pt x="20373" y="5212"/>
                </a:cubicBezTo>
                <a:cubicBezTo>
                  <a:pt x="20368" y="5212"/>
                  <a:pt x="20362" y="5212"/>
                  <a:pt x="20362" y="5201"/>
                </a:cubicBezTo>
                <a:cubicBezTo>
                  <a:pt x="20357" y="5201"/>
                  <a:pt x="20357" y="5201"/>
                  <a:pt x="20357" y="5190"/>
                </a:cubicBezTo>
                <a:cubicBezTo>
                  <a:pt x="20357" y="5190"/>
                  <a:pt x="20362" y="5190"/>
                  <a:pt x="20362" y="5190"/>
                </a:cubicBezTo>
                <a:cubicBezTo>
                  <a:pt x="20362" y="5190"/>
                  <a:pt x="20362" y="5190"/>
                  <a:pt x="20362" y="5190"/>
                </a:cubicBezTo>
                <a:cubicBezTo>
                  <a:pt x="20362" y="5180"/>
                  <a:pt x="20362" y="5169"/>
                  <a:pt x="20368" y="5169"/>
                </a:cubicBezTo>
                <a:cubicBezTo>
                  <a:pt x="20368" y="5158"/>
                  <a:pt x="20368" y="5147"/>
                  <a:pt x="20368" y="5137"/>
                </a:cubicBezTo>
                <a:cubicBezTo>
                  <a:pt x="20373" y="5137"/>
                  <a:pt x="20373" y="5137"/>
                  <a:pt x="20373" y="5126"/>
                </a:cubicBezTo>
                <a:cubicBezTo>
                  <a:pt x="20373" y="5126"/>
                  <a:pt x="20373" y="5126"/>
                  <a:pt x="20379" y="5115"/>
                </a:cubicBezTo>
                <a:cubicBezTo>
                  <a:pt x="20379" y="5115"/>
                  <a:pt x="20379" y="5104"/>
                  <a:pt x="20379" y="5094"/>
                </a:cubicBezTo>
                <a:cubicBezTo>
                  <a:pt x="20379" y="5083"/>
                  <a:pt x="20379" y="5072"/>
                  <a:pt x="20379" y="5072"/>
                </a:cubicBezTo>
                <a:cubicBezTo>
                  <a:pt x="20379" y="5051"/>
                  <a:pt x="20385" y="5061"/>
                  <a:pt x="20390" y="5061"/>
                </a:cubicBezTo>
                <a:cubicBezTo>
                  <a:pt x="20396" y="5051"/>
                  <a:pt x="20396" y="5051"/>
                  <a:pt x="20402" y="5051"/>
                </a:cubicBezTo>
                <a:cubicBezTo>
                  <a:pt x="20407" y="5040"/>
                  <a:pt x="20413" y="5040"/>
                  <a:pt x="20418" y="5040"/>
                </a:cubicBezTo>
                <a:cubicBezTo>
                  <a:pt x="20424" y="5040"/>
                  <a:pt x="20430" y="5040"/>
                  <a:pt x="20430" y="5040"/>
                </a:cubicBezTo>
                <a:cubicBezTo>
                  <a:pt x="20435" y="5029"/>
                  <a:pt x="20441" y="5029"/>
                  <a:pt x="20447" y="5029"/>
                </a:cubicBezTo>
                <a:cubicBezTo>
                  <a:pt x="20447" y="5029"/>
                  <a:pt x="20452" y="5029"/>
                  <a:pt x="20458" y="5029"/>
                </a:cubicBezTo>
                <a:cubicBezTo>
                  <a:pt x="20463" y="5040"/>
                  <a:pt x="20463" y="5040"/>
                  <a:pt x="20469" y="5051"/>
                </a:cubicBezTo>
                <a:cubicBezTo>
                  <a:pt x="20469" y="5061"/>
                  <a:pt x="20475" y="5061"/>
                  <a:pt x="20480" y="5061"/>
                </a:cubicBezTo>
                <a:cubicBezTo>
                  <a:pt x="20486" y="5061"/>
                  <a:pt x="20486" y="5061"/>
                  <a:pt x="20492" y="5061"/>
                </a:cubicBezTo>
                <a:cubicBezTo>
                  <a:pt x="20492" y="5061"/>
                  <a:pt x="20497" y="5061"/>
                  <a:pt x="20497" y="5072"/>
                </a:cubicBezTo>
                <a:cubicBezTo>
                  <a:pt x="20497" y="5072"/>
                  <a:pt x="20492" y="5072"/>
                  <a:pt x="20492" y="5072"/>
                </a:cubicBezTo>
                <a:cubicBezTo>
                  <a:pt x="20492" y="5083"/>
                  <a:pt x="20497" y="5072"/>
                  <a:pt x="20497" y="5083"/>
                </a:cubicBezTo>
                <a:cubicBezTo>
                  <a:pt x="20492" y="5083"/>
                  <a:pt x="20486" y="5083"/>
                  <a:pt x="20486" y="5083"/>
                </a:cubicBezTo>
                <a:cubicBezTo>
                  <a:pt x="20480" y="5072"/>
                  <a:pt x="20480" y="5072"/>
                  <a:pt x="20475" y="5072"/>
                </a:cubicBezTo>
                <a:cubicBezTo>
                  <a:pt x="20469" y="5072"/>
                  <a:pt x="20463" y="5061"/>
                  <a:pt x="20458" y="5072"/>
                </a:cubicBezTo>
                <a:cubicBezTo>
                  <a:pt x="20458" y="5072"/>
                  <a:pt x="20452" y="5083"/>
                  <a:pt x="20452" y="5083"/>
                </a:cubicBezTo>
                <a:cubicBezTo>
                  <a:pt x="20441" y="5104"/>
                  <a:pt x="20430" y="5104"/>
                  <a:pt x="20430" y="5126"/>
                </a:cubicBezTo>
                <a:cubicBezTo>
                  <a:pt x="20424" y="5137"/>
                  <a:pt x="20424" y="5158"/>
                  <a:pt x="20430" y="5180"/>
                </a:cubicBezTo>
                <a:cubicBezTo>
                  <a:pt x="20430" y="5190"/>
                  <a:pt x="20430" y="5212"/>
                  <a:pt x="20424" y="5212"/>
                </a:cubicBezTo>
                <a:cubicBezTo>
                  <a:pt x="20418" y="5223"/>
                  <a:pt x="20413" y="5223"/>
                  <a:pt x="20413" y="5244"/>
                </a:cubicBezTo>
                <a:cubicBezTo>
                  <a:pt x="20413" y="5244"/>
                  <a:pt x="20418" y="5255"/>
                  <a:pt x="20418" y="5266"/>
                </a:cubicBezTo>
                <a:cubicBezTo>
                  <a:pt x="20418" y="5276"/>
                  <a:pt x="20424" y="5276"/>
                  <a:pt x="20424" y="5287"/>
                </a:cubicBezTo>
                <a:cubicBezTo>
                  <a:pt x="20424" y="5298"/>
                  <a:pt x="20418" y="5298"/>
                  <a:pt x="20418" y="5298"/>
                </a:cubicBezTo>
                <a:cubicBezTo>
                  <a:pt x="20418" y="5309"/>
                  <a:pt x="20418" y="5309"/>
                  <a:pt x="20413" y="5309"/>
                </a:cubicBezTo>
                <a:cubicBezTo>
                  <a:pt x="20413" y="5309"/>
                  <a:pt x="20407" y="5319"/>
                  <a:pt x="20402" y="5319"/>
                </a:cubicBezTo>
                <a:cubicBezTo>
                  <a:pt x="20402" y="5330"/>
                  <a:pt x="20396" y="5341"/>
                  <a:pt x="20396" y="5341"/>
                </a:cubicBezTo>
                <a:cubicBezTo>
                  <a:pt x="20396" y="5352"/>
                  <a:pt x="20402" y="5362"/>
                  <a:pt x="20402" y="5362"/>
                </a:cubicBezTo>
                <a:cubicBezTo>
                  <a:pt x="20402" y="5373"/>
                  <a:pt x="20396" y="5384"/>
                  <a:pt x="20396" y="5384"/>
                </a:cubicBezTo>
                <a:cubicBezTo>
                  <a:pt x="20390" y="5384"/>
                  <a:pt x="20385" y="5395"/>
                  <a:pt x="20379" y="5395"/>
                </a:cubicBezTo>
                <a:cubicBezTo>
                  <a:pt x="20368" y="5395"/>
                  <a:pt x="20362" y="5405"/>
                  <a:pt x="20357" y="5405"/>
                </a:cubicBezTo>
                <a:cubicBezTo>
                  <a:pt x="20351" y="5405"/>
                  <a:pt x="20345" y="5416"/>
                  <a:pt x="20334" y="5427"/>
                </a:cubicBezTo>
                <a:cubicBezTo>
                  <a:pt x="20328" y="5427"/>
                  <a:pt x="20323" y="5438"/>
                  <a:pt x="20317" y="5438"/>
                </a:cubicBezTo>
                <a:cubicBezTo>
                  <a:pt x="20312" y="5438"/>
                  <a:pt x="20312" y="5438"/>
                  <a:pt x="20312" y="5438"/>
                </a:cubicBezTo>
                <a:cubicBezTo>
                  <a:pt x="20306" y="5448"/>
                  <a:pt x="20306" y="5448"/>
                  <a:pt x="20300" y="5448"/>
                </a:cubicBezTo>
                <a:cubicBezTo>
                  <a:pt x="20300" y="5448"/>
                  <a:pt x="20295" y="5448"/>
                  <a:pt x="20295" y="5459"/>
                </a:cubicBezTo>
                <a:cubicBezTo>
                  <a:pt x="20289" y="5459"/>
                  <a:pt x="20289" y="5470"/>
                  <a:pt x="20289" y="5470"/>
                </a:cubicBezTo>
                <a:cubicBezTo>
                  <a:pt x="20289" y="5481"/>
                  <a:pt x="20289" y="5481"/>
                  <a:pt x="20283" y="5481"/>
                </a:cubicBezTo>
                <a:cubicBezTo>
                  <a:pt x="20283" y="5491"/>
                  <a:pt x="20283" y="5491"/>
                  <a:pt x="20278" y="5502"/>
                </a:cubicBezTo>
                <a:cubicBezTo>
                  <a:pt x="20272" y="5513"/>
                  <a:pt x="20272" y="5513"/>
                  <a:pt x="20267" y="5524"/>
                </a:cubicBezTo>
                <a:cubicBezTo>
                  <a:pt x="20261" y="5534"/>
                  <a:pt x="20250" y="5545"/>
                  <a:pt x="20244" y="5556"/>
                </a:cubicBezTo>
                <a:cubicBezTo>
                  <a:pt x="20238" y="5567"/>
                  <a:pt x="20233" y="5577"/>
                  <a:pt x="20227" y="5588"/>
                </a:cubicBezTo>
                <a:cubicBezTo>
                  <a:pt x="20222" y="5599"/>
                  <a:pt x="20210" y="5599"/>
                  <a:pt x="20205" y="5610"/>
                </a:cubicBezTo>
                <a:cubicBezTo>
                  <a:pt x="20199" y="5631"/>
                  <a:pt x="20188" y="5642"/>
                  <a:pt x="20182" y="5653"/>
                </a:cubicBezTo>
                <a:cubicBezTo>
                  <a:pt x="20177" y="5663"/>
                  <a:pt x="20165" y="5674"/>
                  <a:pt x="20160" y="5696"/>
                </a:cubicBezTo>
                <a:cubicBezTo>
                  <a:pt x="20154" y="5706"/>
                  <a:pt x="20148" y="5728"/>
                  <a:pt x="20143" y="5749"/>
                </a:cubicBezTo>
                <a:cubicBezTo>
                  <a:pt x="20137" y="5749"/>
                  <a:pt x="20137" y="5760"/>
                  <a:pt x="20131" y="5771"/>
                </a:cubicBezTo>
                <a:cubicBezTo>
                  <a:pt x="20126" y="5781"/>
                  <a:pt x="20126" y="5792"/>
                  <a:pt x="20120" y="5803"/>
                </a:cubicBezTo>
                <a:cubicBezTo>
                  <a:pt x="20120" y="5803"/>
                  <a:pt x="20115" y="5814"/>
                  <a:pt x="20109" y="5814"/>
                </a:cubicBezTo>
                <a:cubicBezTo>
                  <a:pt x="20109" y="5814"/>
                  <a:pt x="20103" y="5824"/>
                  <a:pt x="20098" y="5824"/>
                </a:cubicBezTo>
                <a:cubicBezTo>
                  <a:pt x="20092" y="5835"/>
                  <a:pt x="20086" y="5846"/>
                  <a:pt x="20075" y="5857"/>
                </a:cubicBezTo>
                <a:cubicBezTo>
                  <a:pt x="20070" y="5867"/>
                  <a:pt x="20070" y="5867"/>
                  <a:pt x="20064" y="5878"/>
                </a:cubicBezTo>
                <a:cubicBezTo>
                  <a:pt x="20058" y="5878"/>
                  <a:pt x="20058" y="5878"/>
                  <a:pt x="20053" y="5889"/>
                </a:cubicBezTo>
                <a:cubicBezTo>
                  <a:pt x="20053" y="5889"/>
                  <a:pt x="20053" y="5889"/>
                  <a:pt x="20047" y="5900"/>
                </a:cubicBezTo>
                <a:cubicBezTo>
                  <a:pt x="20047" y="5900"/>
                  <a:pt x="20041" y="5889"/>
                  <a:pt x="20041" y="5889"/>
                </a:cubicBezTo>
                <a:cubicBezTo>
                  <a:pt x="20036" y="5889"/>
                  <a:pt x="20030" y="5900"/>
                  <a:pt x="20025" y="5900"/>
                </a:cubicBezTo>
                <a:cubicBezTo>
                  <a:pt x="20019" y="5900"/>
                  <a:pt x="20019" y="5900"/>
                  <a:pt x="20013" y="5910"/>
                </a:cubicBezTo>
                <a:cubicBezTo>
                  <a:pt x="20008" y="5921"/>
                  <a:pt x="20008" y="5921"/>
                  <a:pt x="20002" y="5932"/>
                </a:cubicBezTo>
                <a:cubicBezTo>
                  <a:pt x="19991" y="5943"/>
                  <a:pt x="19985" y="5932"/>
                  <a:pt x="19974" y="5932"/>
                </a:cubicBezTo>
                <a:cubicBezTo>
                  <a:pt x="19974" y="5932"/>
                  <a:pt x="19974" y="5932"/>
                  <a:pt x="19968" y="5932"/>
                </a:cubicBezTo>
                <a:cubicBezTo>
                  <a:pt x="19968" y="5943"/>
                  <a:pt x="19957" y="5932"/>
                  <a:pt x="19957" y="5943"/>
                </a:cubicBezTo>
                <a:cubicBezTo>
                  <a:pt x="19957" y="5953"/>
                  <a:pt x="19957" y="5953"/>
                  <a:pt x="19963" y="5953"/>
                </a:cubicBezTo>
                <a:cubicBezTo>
                  <a:pt x="19968" y="5953"/>
                  <a:pt x="19968" y="5964"/>
                  <a:pt x="19968" y="5975"/>
                </a:cubicBezTo>
                <a:cubicBezTo>
                  <a:pt x="19968" y="5986"/>
                  <a:pt x="19968" y="5996"/>
                  <a:pt x="19968" y="5996"/>
                </a:cubicBezTo>
                <a:cubicBezTo>
                  <a:pt x="19968" y="6007"/>
                  <a:pt x="19968" y="6018"/>
                  <a:pt x="19963" y="6029"/>
                </a:cubicBezTo>
                <a:cubicBezTo>
                  <a:pt x="19963" y="6029"/>
                  <a:pt x="19963" y="6039"/>
                  <a:pt x="19957" y="6039"/>
                </a:cubicBezTo>
                <a:cubicBezTo>
                  <a:pt x="19957" y="6050"/>
                  <a:pt x="19957" y="6050"/>
                  <a:pt x="19957" y="6050"/>
                </a:cubicBezTo>
                <a:cubicBezTo>
                  <a:pt x="19951" y="6061"/>
                  <a:pt x="19951" y="6061"/>
                  <a:pt x="19951" y="6061"/>
                </a:cubicBezTo>
                <a:cubicBezTo>
                  <a:pt x="19946" y="6061"/>
                  <a:pt x="19940" y="6072"/>
                  <a:pt x="19935" y="6082"/>
                </a:cubicBezTo>
                <a:cubicBezTo>
                  <a:pt x="19935" y="6093"/>
                  <a:pt x="19929" y="6093"/>
                  <a:pt x="19923" y="6104"/>
                </a:cubicBezTo>
                <a:cubicBezTo>
                  <a:pt x="19923" y="6104"/>
                  <a:pt x="19918" y="6115"/>
                  <a:pt x="19912" y="6125"/>
                </a:cubicBezTo>
                <a:cubicBezTo>
                  <a:pt x="19906" y="6136"/>
                  <a:pt x="19906" y="6147"/>
                  <a:pt x="19906" y="6158"/>
                </a:cubicBezTo>
                <a:cubicBezTo>
                  <a:pt x="19901" y="6168"/>
                  <a:pt x="19901" y="6179"/>
                  <a:pt x="19901" y="6190"/>
                </a:cubicBezTo>
                <a:cubicBezTo>
                  <a:pt x="19895" y="6211"/>
                  <a:pt x="19895" y="6222"/>
                  <a:pt x="19890" y="6244"/>
                </a:cubicBezTo>
                <a:cubicBezTo>
                  <a:pt x="19890" y="6254"/>
                  <a:pt x="19890" y="6254"/>
                  <a:pt x="19890" y="6265"/>
                </a:cubicBezTo>
                <a:cubicBezTo>
                  <a:pt x="19890" y="6276"/>
                  <a:pt x="19890" y="6276"/>
                  <a:pt x="19890" y="6287"/>
                </a:cubicBezTo>
                <a:cubicBezTo>
                  <a:pt x="19884" y="6297"/>
                  <a:pt x="19884" y="6308"/>
                  <a:pt x="19884" y="6319"/>
                </a:cubicBezTo>
                <a:cubicBezTo>
                  <a:pt x="19884" y="6351"/>
                  <a:pt x="19884" y="6373"/>
                  <a:pt x="19884" y="6405"/>
                </a:cubicBezTo>
                <a:cubicBezTo>
                  <a:pt x="19884" y="6437"/>
                  <a:pt x="19884" y="6469"/>
                  <a:pt x="19890" y="6491"/>
                </a:cubicBezTo>
                <a:cubicBezTo>
                  <a:pt x="19890" y="6512"/>
                  <a:pt x="19895" y="6534"/>
                  <a:pt x="19895" y="6544"/>
                </a:cubicBezTo>
                <a:cubicBezTo>
                  <a:pt x="19895" y="6566"/>
                  <a:pt x="19901" y="6577"/>
                  <a:pt x="19901" y="6587"/>
                </a:cubicBezTo>
                <a:cubicBezTo>
                  <a:pt x="19901" y="6609"/>
                  <a:pt x="19906" y="6620"/>
                  <a:pt x="19906" y="6630"/>
                </a:cubicBezTo>
                <a:cubicBezTo>
                  <a:pt x="19906" y="6641"/>
                  <a:pt x="19906" y="6641"/>
                  <a:pt x="19912" y="6652"/>
                </a:cubicBezTo>
                <a:cubicBezTo>
                  <a:pt x="19912" y="6663"/>
                  <a:pt x="19912" y="6673"/>
                  <a:pt x="19912" y="6684"/>
                </a:cubicBezTo>
                <a:cubicBezTo>
                  <a:pt x="19912" y="6706"/>
                  <a:pt x="19912" y="6716"/>
                  <a:pt x="19912" y="6727"/>
                </a:cubicBezTo>
                <a:cubicBezTo>
                  <a:pt x="19912" y="6738"/>
                  <a:pt x="19912" y="6759"/>
                  <a:pt x="19918" y="6770"/>
                </a:cubicBezTo>
                <a:cubicBezTo>
                  <a:pt x="19918" y="6792"/>
                  <a:pt x="19918" y="6813"/>
                  <a:pt x="19929" y="6824"/>
                </a:cubicBezTo>
                <a:cubicBezTo>
                  <a:pt x="19940" y="6845"/>
                  <a:pt x="19935" y="6867"/>
                  <a:pt x="19940" y="6888"/>
                </a:cubicBezTo>
                <a:cubicBezTo>
                  <a:pt x="19940" y="6888"/>
                  <a:pt x="19940" y="6899"/>
                  <a:pt x="19940" y="6910"/>
                </a:cubicBezTo>
                <a:cubicBezTo>
                  <a:pt x="19940" y="6910"/>
                  <a:pt x="19940" y="6921"/>
                  <a:pt x="19940" y="6931"/>
                </a:cubicBezTo>
                <a:cubicBezTo>
                  <a:pt x="19940" y="6931"/>
                  <a:pt x="19940" y="6942"/>
                  <a:pt x="19940" y="6942"/>
                </a:cubicBezTo>
                <a:cubicBezTo>
                  <a:pt x="19940" y="6953"/>
                  <a:pt x="19940" y="6964"/>
                  <a:pt x="19940" y="6974"/>
                </a:cubicBezTo>
                <a:cubicBezTo>
                  <a:pt x="19940" y="6985"/>
                  <a:pt x="19940" y="6996"/>
                  <a:pt x="19940" y="7007"/>
                </a:cubicBezTo>
                <a:cubicBezTo>
                  <a:pt x="19940" y="7017"/>
                  <a:pt x="19946" y="7039"/>
                  <a:pt x="19951" y="7050"/>
                </a:cubicBezTo>
                <a:cubicBezTo>
                  <a:pt x="19957" y="7060"/>
                  <a:pt x="19957" y="7060"/>
                  <a:pt x="19957" y="7071"/>
                </a:cubicBezTo>
                <a:cubicBezTo>
                  <a:pt x="19957" y="7082"/>
                  <a:pt x="19957" y="7082"/>
                  <a:pt x="19957" y="7093"/>
                </a:cubicBezTo>
                <a:cubicBezTo>
                  <a:pt x="19951" y="7093"/>
                  <a:pt x="19951" y="7093"/>
                  <a:pt x="19951" y="7103"/>
                </a:cubicBezTo>
                <a:cubicBezTo>
                  <a:pt x="19957" y="7103"/>
                  <a:pt x="19963" y="7093"/>
                  <a:pt x="19963" y="7082"/>
                </a:cubicBezTo>
                <a:cubicBezTo>
                  <a:pt x="19968" y="7082"/>
                  <a:pt x="19968" y="7071"/>
                  <a:pt x="19974" y="7071"/>
                </a:cubicBezTo>
                <a:cubicBezTo>
                  <a:pt x="19980" y="7060"/>
                  <a:pt x="19980" y="7060"/>
                  <a:pt x="19985" y="7050"/>
                </a:cubicBezTo>
                <a:cubicBezTo>
                  <a:pt x="19991" y="7050"/>
                  <a:pt x="19996" y="7039"/>
                  <a:pt x="20002" y="7028"/>
                </a:cubicBezTo>
                <a:cubicBezTo>
                  <a:pt x="20008" y="7007"/>
                  <a:pt x="20019" y="6996"/>
                  <a:pt x="20025" y="6974"/>
                </a:cubicBezTo>
                <a:cubicBezTo>
                  <a:pt x="20030" y="6964"/>
                  <a:pt x="20036" y="6953"/>
                  <a:pt x="20036" y="6942"/>
                </a:cubicBezTo>
                <a:cubicBezTo>
                  <a:pt x="20041" y="6931"/>
                  <a:pt x="20047" y="6921"/>
                  <a:pt x="20053" y="6921"/>
                </a:cubicBezTo>
                <a:cubicBezTo>
                  <a:pt x="20053" y="6910"/>
                  <a:pt x="20058" y="6910"/>
                  <a:pt x="20058" y="6899"/>
                </a:cubicBezTo>
                <a:cubicBezTo>
                  <a:pt x="20064" y="6899"/>
                  <a:pt x="20064" y="6888"/>
                  <a:pt x="20070" y="6888"/>
                </a:cubicBezTo>
                <a:cubicBezTo>
                  <a:pt x="20070" y="6878"/>
                  <a:pt x="20075" y="6878"/>
                  <a:pt x="20075" y="6867"/>
                </a:cubicBezTo>
                <a:cubicBezTo>
                  <a:pt x="20075" y="6856"/>
                  <a:pt x="20075" y="6856"/>
                  <a:pt x="20070" y="6845"/>
                </a:cubicBezTo>
                <a:cubicBezTo>
                  <a:pt x="20070" y="6835"/>
                  <a:pt x="20070" y="6835"/>
                  <a:pt x="20070" y="6835"/>
                </a:cubicBezTo>
                <a:cubicBezTo>
                  <a:pt x="20070" y="6824"/>
                  <a:pt x="20070" y="6813"/>
                  <a:pt x="20070" y="6802"/>
                </a:cubicBezTo>
                <a:cubicBezTo>
                  <a:pt x="20081" y="6802"/>
                  <a:pt x="20081" y="6802"/>
                  <a:pt x="20081" y="6781"/>
                </a:cubicBezTo>
                <a:cubicBezTo>
                  <a:pt x="20075" y="6781"/>
                  <a:pt x="20081" y="6770"/>
                  <a:pt x="20075" y="6759"/>
                </a:cubicBezTo>
                <a:cubicBezTo>
                  <a:pt x="20075" y="6759"/>
                  <a:pt x="20070" y="6759"/>
                  <a:pt x="20070" y="6759"/>
                </a:cubicBezTo>
                <a:cubicBezTo>
                  <a:pt x="20070" y="6759"/>
                  <a:pt x="20070" y="6749"/>
                  <a:pt x="20070" y="6749"/>
                </a:cubicBezTo>
                <a:cubicBezTo>
                  <a:pt x="20070" y="6738"/>
                  <a:pt x="20070" y="6749"/>
                  <a:pt x="20075" y="6749"/>
                </a:cubicBezTo>
                <a:cubicBezTo>
                  <a:pt x="20075" y="6749"/>
                  <a:pt x="20075" y="6749"/>
                  <a:pt x="20081" y="6749"/>
                </a:cubicBezTo>
                <a:cubicBezTo>
                  <a:pt x="20081" y="6749"/>
                  <a:pt x="20075" y="6759"/>
                  <a:pt x="20075" y="6759"/>
                </a:cubicBezTo>
                <a:cubicBezTo>
                  <a:pt x="20081" y="6770"/>
                  <a:pt x="20081" y="6770"/>
                  <a:pt x="20081" y="6770"/>
                </a:cubicBezTo>
                <a:cubicBezTo>
                  <a:pt x="20086" y="6770"/>
                  <a:pt x="20086" y="6770"/>
                  <a:pt x="20092" y="6770"/>
                </a:cubicBezTo>
                <a:cubicBezTo>
                  <a:pt x="20092" y="6770"/>
                  <a:pt x="20092" y="6759"/>
                  <a:pt x="20092" y="6759"/>
                </a:cubicBezTo>
                <a:cubicBezTo>
                  <a:pt x="20098" y="6749"/>
                  <a:pt x="20103" y="6749"/>
                  <a:pt x="20103" y="6738"/>
                </a:cubicBezTo>
                <a:cubicBezTo>
                  <a:pt x="20109" y="6738"/>
                  <a:pt x="20115" y="6727"/>
                  <a:pt x="20120" y="6727"/>
                </a:cubicBezTo>
                <a:cubicBezTo>
                  <a:pt x="20126" y="6727"/>
                  <a:pt x="20126" y="6727"/>
                  <a:pt x="20131" y="6716"/>
                </a:cubicBezTo>
                <a:cubicBezTo>
                  <a:pt x="20137" y="6716"/>
                  <a:pt x="20137" y="6716"/>
                  <a:pt x="20143" y="6706"/>
                </a:cubicBezTo>
                <a:cubicBezTo>
                  <a:pt x="20148" y="6706"/>
                  <a:pt x="20148" y="6706"/>
                  <a:pt x="20148" y="6716"/>
                </a:cubicBezTo>
                <a:cubicBezTo>
                  <a:pt x="20154" y="6716"/>
                  <a:pt x="20154" y="6716"/>
                  <a:pt x="20154" y="6716"/>
                </a:cubicBezTo>
                <a:cubicBezTo>
                  <a:pt x="20154" y="6727"/>
                  <a:pt x="20160" y="6727"/>
                  <a:pt x="20160" y="6727"/>
                </a:cubicBezTo>
                <a:cubicBezTo>
                  <a:pt x="20160" y="6727"/>
                  <a:pt x="20165" y="6727"/>
                  <a:pt x="20165" y="6738"/>
                </a:cubicBezTo>
                <a:cubicBezTo>
                  <a:pt x="20165" y="6738"/>
                  <a:pt x="20165" y="6738"/>
                  <a:pt x="20171" y="6738"/>
                </a:cubicBezTo>
                <a:cubicBezTo>
                  <a:pt x="20171" y="6738"/>
                  <a:pt x="20171" y="6727"/>
                  <a:pt x="20171" y="6727"/>
                </a:cubicBezTo>
                <a:cubicBezTo>
                  <a:pt x="20165" y="6727"/>
                  <a:pt x="20171" y="6716"/>
                  <a:pt x="20171" y="6716"/>
                </a:cubicBezTo>
                <a:cubicBezTo>
                  <a:pt x="20165" y="6716"/>
                  <a:pt x="20165" y="6706"/>
                  <a:pt x="20165" y="6706"/>
                </a:cubicBezTo>
                <a:cubicBezTo>
                  <a:pt x="20165" y="6706"/>
                  <a:pt x="20165" y="6695"/>
                  <a:pt x="20165" y="6695"/>
                </a:cubicBezTo>
                <a:cubicBezTo>
                  <a:pt x="20165" y="6695"/>
                  <a:pt x="20160" y="6684"/>
                  <a:pt x="20160" y="6684"/>
                </a:cubicBezTo>
                <a:cubicBezTo>
                  <a:pt x="20160" y="6684"/>
                  <a:pt x="20154" y="6663"/>
                  <a:pt x="20160" y="6663"/>
                </a:cubicBezTo>
                <a:cubicBezTo>
                  <a:pt x="20160" y="6663"/>
                  <a:pt x="20165" y="6673"/>
                  <a:pt x="20165" y="6663"/>
                </a:cubicBezTo>
                <a:cubicBezTo>
                  <a:pt x="20165" y="6652"/>
                  <a:pt x="20165" y="6652"/>
                  <a:pt x="20160" y="6652"/>
                </a:cubicBezTo>
                <a:cubicBezTo>
                  <a:pt x="20160" y="6641"/>
                  <a:pt x="20160" y="6630"/>
                  <a:pt x="20160" y="6620"/>
                </a:cubicBezTo>
                <a:cubicBezTo>
                  <a:pt x="20160" y="6620"/>
                  <a:pt x="20160" y="6609"/>
                  <a:pt x="20160" y="6598"/>
                </a:cubicBezTo>
                <a:cubicBezTo>
                  <a:pt x="20165" y="6587"/>
                  <a:pt x="20165" y="6587"/>
                  <a:pt x="20165" y="6577"/>
                </a:cubicBezTo>
                <a:cubicBezTo>
                  <a:pt x="20165" y="6566"/>
                  <a:pt x="20171" y="6555"/>
                  <a:pt x="20177" y="6555"/>
                </a:cubicBezTo>
                <a:cubicBezTo>
                  <a:pt x="20177" y="6544"/>
                  <a:pt x="20182" y="6544"/>
                  <a:pt x="20188" y="6534"/>
                </a:cubicBezTo>
                <a:cubicBezTo>
                  <a:pt x="20193" y="6523"/>
                  <a:pt x="20205" y="6512"/>
                  <a:pt x="20210" y="6501"/>
                </a:cubicBezTo>
                <a:cubicBezTo>
                  <a:pt x="20222" y="6491"/>
                  <a:pt x="20227" y="6491"/>
                  <a:pt x="20238" y="6491"/>
                </a:cubicBezTo>
                <a:cubicBezTo>
                  <a:pt x="20244" y="6480"/>
                  <a:pt x="20244" y="6491"/>
                  <a:pt x="20250" y="6501"/>
                </a:cubicBezTo>
                <a:cubicBezTo>
                  <a:pt x="20250" y="6501"/>
                  <a:pt x="20255" y="6501"/>
                  <a:pt x="20261" y="6501"/>
                </a:cubicBezTo>
                <a:cubicBezTo>
                  <a:pt x="20267" y="6501"/>
                  <a:pt x="20272" y="6491"/>
                  <a:pt x="20272" y="6491"/>
                </a:cubicBezTo>
                <a:cubicBezTo>
                  <a:pt x="20278" y="6491"/>
                  <a:pt x="20283" y="6491"/>
                  <a:pt x="20289" y="6480"/>
                </a:cubicBezTo>
                <a:cubicBezTo>
                  <a:pt x="20289" y="6480"/>
                  <a:pt x="20295" y="6469"/>
                  <a:pt x="20300" y="6459"/>
                </a:cubicBezTo>
                <a:cubicBezTo>
                  <a:pt x="20300" y="6459"/>
                  <a:pt x="20306" y="6459"/>
                  <a:pt x="20306" y="6437"/>
                </a:cubicBezTo>
                <a:cubicBezTo>
                  <a:pt x="20306" y="6437"/>
                  <a:pt x="20300" y="6426"/>
                  <a:pt x="20295" y="6426"/>
                </a:cubicBezTo>
                <a:cubicBezTo>
                  <a:pt x="20295" y="6416"/>
                  <a:pt x="20295" y="6416"/>
                  <a:pt x="20295" y="6416"/>
                </a:cubicBezTo>
                <a:cubicBezTo>
                  <a:pt x="20289" y="6405"/>
                  <a:pt x="20289" y="6405"/>
                  <a:pt x="20289" y="6405"/>
                </a:cubicBezTo>
                <a:cubicBezTo>
                  <a:pt x="20283" y="6405"/>
                  <a:pt x="20283" y="6394"/>
                  <a:pt x="20283" y="6394"/>
                </a:cubicBezTo>
                <a:cubicBezTo>
                  <a:pt x="20283" y="6394"/>
                  <a:pt x="20283" y="6383"/>
                  <a:pt x="20283" y="6383"/>
                </a:cubicBezTo>
                <a:cubicBezTo>
                  <a:pt x="20283" y="6373"/>
                  <a:pt x="20283" y="6362"/>
                  <a:pt x="20283" y="6351"/>
                </a:cubicBezTo>
                <a:cubicBezTo>
                  <a:pt x="20278" y="6340"/>
                  <a:pt x="20278" y="6330"/>
                  <a:pt x="20283" y="6319"/>
                </a:cubicBezTo>
                <a:cubicBezTo>
                  <a:pt x="20283" y="6308"/>
                  <a:pt x="20283" y="6297"/>
                  <a:pt x="20283" y="6287"/>
                </a:cubicBezTo>
                <a:cubicBezTo>
                  <a:pt x="20289" y="6276"/>
                  <a:pt x="20289" y="6276"/>
                  <a:pt x="20289" y="6265"/>
                </a:cubicBezTo>
                <a:cubicBezTo>
                  <a:pt x="20295" y="6244"/>
                  <a:pt x="20300" y="6233"/>
                  <a:pt x="20312" y="6222"/>
                </a:cubicBezTo>
                <a:cubicBezTo>
                  <a:pt x="20312" y="6211"/>
                  <a:pt x="20317" y="6211"/>
                  <a:pt x="20323" y="6211"/>
                </a:cubicBezTo>
                <a:cubicBezTo>
                  <a:pt x="20328" y="6211"/>
                  <a:pt x="20334" y="6201"/>
                  <a:pt x="20334" y="6201"/>
                </a:cubicBezTo>
                <a:cubicBezTo>
                  <a:pt x="20328" y="6190"/>
                  <a:pt x="20323" y="6190"/>
                  <a:pt x="20328" y="6179"/>
                </a:cubicBezTo>
                <a:cubicBezTo>
                  <a:pt x="20328" y="6168"/>
                  <a:pt x="20334" y="6168"/>
                  <a:pt x="20340" y="6168"/>
                </a:cubicBezTo>
                <a:cubicBezTo>
                  <a:pt x="20340" y="6168"/>
                  <a:pt x="20345" y="6168"/>
                  <a:pt x="20351" y="6158"/>
                </a:cubicBezTo>
                <a:cubicBezTo>
                  <a:pt x="20357" y="6158"/>
                  <a:pt x="20362" y="6147"/>
                  <a:pt x="20362" y="6158"/>
                </a:cubicBezTo>
                <a:cubicBezTo>
                  <a:pt x="20362" y="6158"/>
                  <a:pt x="20357" y="6168"/>
                  <a:pt x="20351" y="6168"/>
                </a:cubicBezTo>
                <a:cubicBezTo>
                  <a:pt x="20351" y="6179"/>
                  <a:pt x="20345" y="6179"/>
                  <a:pt x="20345" y="6190"/>
                </a:cubicBezTo>
                <a:cubicBezTo>
                  <a:pt x="20340" y="6190"/>
                  <a:pt x="20340" y="6190"/>
                  <a:pt x="20334" y="6201"/>
                </a:cubicBezTo>
                <a:cubicBezTo>
                  <a:pt x="20334" y="6201"/>
                  <a:pt x="20334" y="6201"/>
                  <a:pt x="20334" y="6201"/>
                </a:cubicBezTo>
                <a:cubicBezTo>
                  <a:pt x="20334" y="6211"/>
                  <a:pt x="20334" y="6211"/>
                  <a:pt x="20340" y="6211"/>
                </a:cubicBezTo>
                <a:cubicBezTo>
                  <a:pt x="20345" y="6211"/>
                  <a:pt x="20340" y="6222"/>
                  <a:pt x="20345" y="6233"/>
                </a:cubicBezTo>
                <a:cubicBezTo>
                  <a:pt x="20345" y="6233"/>
                  <a:pt x="20351" y="6233"/>
                  <a:pt x="20351" y="6233"/>
                </a:cubicBezTo>
                <a:cubicBezTo>
                  <a:pt x="20351" y="6233"/>
                  <a:pt x="20357" y="6233"/>
                  <a:pt x="20357" y="6233"/>
                </a:cubicBezTo>
                <a:cubicBezTo>
                  <a:pt x="20362" y="6233"/>
                  <a:pt x="20368" y="6233"/>
                  <a:pt x="20368" y="6222"/>
                </a:cubicBezTo>
                <a:cubicBezTo>
                  <a:pt x="20373" y="6222"/>
                  <a:pt x="20379" y="6211"/>
                  <a:pt x="20385" y="6211"/>
                </a:cubicBezTo>
                <a:cubicBezTo>
                  <a:pt x="20385" y="6201"/>
                  <a:pt x="20385" y="6201"/>
                  <a:pt x="20379" y="6190"/>
                </a:cubicBezTo>
                <a:cubicBezTo>
                  <a:pt x="20379" y="6190"/>
                  <a:pt x="20379" y="6179"/>
                  <a:pt x="20379" y="6168"/>
                </a:cubicBezTo>
                <a:cubicBezTo>
                  <a:pt x="20379" y="6158"/>
                  <a:pt x="20379" y="6136"/>
                  <a:pt x="20373" y="6125"/>
                </a:cubicBezTo>
                <a:cubicBezTo>
                  <a:pt x="20368" y="6115"/>
                  <a:pt x="20368" y="6115"/>
                  <a:pt x="20362" y="6115"/>
                </a:cubicBezTo>
                <a:cubicBezTo>
                  <a:pt x="20357" y="6115"/>
                  <a:pt x="20351" y="6115"/>
                  <a:pt x="20351" y="6104"/>
                </a:cubicBezTo>
                <a:cubicBezTo>
                  <a:pt x="20345" y="6104"/>
                  <a:pt x="20345" y="6093"/>
                  <a:pt x="20345" y="6082"/>
                </a:cubicBezTo>
                <a:cubicBezTo>
                  <a:pt x="20345" y="6072"/>
                  <a:pt x="20345" y="6072"/>
                  <a:pt x="20345" y="6061"/>
                </a:cubicBezTo>
                <a:cubicBezTo>
                  <a:pt x="20345" y="6050"/>
                  <a:pt x="20345" y="6050"/>
                  <a:pt x="20345" y="6039"/>
                </a:cubicBezTo>
                <a:cubicBezTo>
                  <a:pt x="20345" y="6029"/>
                  <a:pt x="20345" y="6029"/>
                  <a:pt x="20345" y="6018"/>
                </a:cubicBezTo>
                <a:cubicBezTo>
                  <a:pt x="20345" y="6018"/>
                  <a:pt x="20345" y="6007"/>
                  <a:pt x="20345" y="6007"/>
                </a:cubicBezTo>
                <a:cubicBezTo>
                  <a:pt x="20345" y="5996"/>
                  <a:pt x="20351" y="5986"/>
                  <a:pt x="20357" y="5986"/>
                </a:cubicBezTo>
                <a:cubicBezTo>
                  <a:pt x="20362" y="5975"/>
                  <a:pt x="20362" y="5964"/>
                  <a:pt x="20368" y="5964"/>
                </a:cubicBezTo>
                <a:cubicBezTo>
                  <a:pt x="20368" y="5953"/>
                  <a:pt x="20385" y="5921"/>
                  <a:pt x="20368" y="5921"/>
                </a:cubicBezTo>
                <a:cubicBezTo>
                  <a:pt x="20368" y="5921"/>
                  <a:pt x="20362" y="5921"/>
                  <a:pt x="20362" y="5921"/>
                </a:cubicBezTo>
                <a:cubicBezTo>
                  <a:pt x="20357" y="5921"/>
                  <a:pt x="20357" y="5910"/>
                  <a:pt x="20357" y="5910"/>
                </a:cubicBezTo>
                <a:cubicBezTo>
                  <a:pt x="20351" y="5910"/>
                  <a:pt x="20351" y="5910"/>
                  <a:pt x="20345" y="5910"/>
                </a:cubicBezTo>
                <a:cubicBezTo>
                  <a:pt x="20345" y="5900"/>
                  <a:pt x="20340" y="5900"/>
                  <a:pt x="20334" y="5900"/>
                </a:cubicBezTo>
                <a:cubicBezTo>
                  <a:pt x="20334" y="5900"/>
                  <a:pt x="20328" y="5910"/>
                  <a:pt x="20323" y="5910"/>
                </a:cubicBezTo>
                <a:cubicBezTo>
                  <a:pt x="20323" y="5921"/>
                  <a:pt x="20328" y="5932"/>
                  <a:pt x="20323" y="5943"/>
                </a:cubicBezTo>
                <a:cubicBezTo>
                  <a:pt x="20317" y="5943"/>
                  <a:pt x="20317" y="5921"/>
                  <a:pt x="20317" y="5921"/>
                </a:cubicBezTo>
                <a:cubicBezTo>
                  <a:pt x="20317" y="5921"/>
                  <a:pt x="20312" y="5921"/>
                  <a:pt x="20306" y="5921"/>
                </a:cubicBezTo>
                <a:cubicBezTo>
                  <a:pt x="20306" y="5910"/>
                  <a:pt x="20300" y="5910"/>
                  <a:pt x="20300" y="5910"/>
                </a:cubicBezTo>
                <a:cubicBezTo>
                  <a:pt x="20295" y="5900"/>
                  <a:pt x="20295" y="5889"/>
                  <a:pt x="20295" y="5878"/>
                </a:cubicBezTo>
                <a:cubicBezTo>
                  <a:pt x="20295" y="5867"/>
                  <a:pt x="20295" y="5857"/>
                  <a:pt x="20295" y="5846"/>
                </a:cubicBezTo>
                <a:cubicBezTo>
                  <a:pt x="20300" y="5846"/>
                  <a:pt x="20300" y="5835"/>
                  <a:pt x="20306" y="5824"/>
                </a:cubicBezTo>
                <a:cubicBezTo>
                  <a:pt x="20306" y="5814"/>
                  <a:pt x="20312" y="5803"/>
                  <a:pt x="20312" y="5792"/>
                </a:cubicBezTo>
                <a:cubicBezTo>
                  <a:pt x="20317" y="5781"/>
                  <a:pt x="20317" y="5781"/>
                  <a:pt x="20323" y="5771"/>
                </a:cubicBezTo>
                <a:cubicBezTo>
                  <a:pt x="20328" y="5760"/>
                  <a:pt x="20334" y="5760"/>
                  <a:pt x="20334" y="5749"/>
                </a:cubicBezTo>
                <a:cubicBezTo>
                  <a:pt x="20340" y="5749"/>
                  <a:pt x="20340" y="5739"/>
                  <a:pt x="20345" y="5739"/>
                </a:cubicBezTo>
                <a:cubicBezTo>
                  <a:pt x="20351" y="5728"/>
                  <a:pt x="20357" y="5728"/>
                  <a:pt x="20357" y="5717"/>
                </a:cubicBezTo>
                <a:cubicBezTo>
                  <a:pt x="20362" y="5717"/>
                  <a:pt x="20362" y="5717"/>
                  <a:pt x="20362" y="5706"/>
                </a:cubicBezTo>
                <a:cubicBezTo>
                  <a:pt x="20362" y="5706"/>
                  <a:pt x="20357" y="5706"/>
                  <a:pt x="20357" y="5706"/>
                </a:cubicBezTo>
                <a:cubicBezTo>
                  <a:pt x="20357" y="5696"/>
                  <a:pt x="20357" y="5696"/>
                  <a:pt x="20357" y="5696"/>
                </a:cubicBezTo>
                <a:cubicBezTo>
                  <a:pt x="20357" y="5685"/>
                  <a:pt x="20362" y="5696"/>
                  <a:pt x="20362" y="5696"/>
                </a:cubicBezTo>
                <a:cubicBezTo>
                  <a:pt x="20362" y="5696"/>
                  <a:pt x="20373" y="5696"/>
                  <a:pt x="20373" y="5696"/>
                </a:cubicBezTo>
                <a:cubicBezTo>
                  <a:pt x="20373" y="5696"/>
                  <a:pt x="20373" y="5696"/>
                  <a:pt x="20373" y="5685"/>
                </a:cubicBezTo>
                <a:cubicBezTo>
                  <a:pt x="20368" y="5685"/>
                  <a:pt x="20368" y="5685"/>
                  <a:pt x="20368" y="5674"/>
                </a:cubicBezTo>
                <a:cubicBezTo>
                  <a:pt x="20368" y="5663"/>
                  <a:pt x="20379" y="5653"/>
                  <a:pt x="20379" y="5642"/>
                </a:cubicBezTo>
                <a:cubicBezTo>
                  <a:pt x="20379" y="5631"/>
                  <a:pt x="20373" y="5631"/>
                  <a:pt x="20373" y="5631"/>
                </a:cubicBezTo>
                <a:cubicBezTo>
                  <a:pt x="20373" y="5620"/>
                  <a:pt x="20373" y="5610"/>
                  <a:pt x="20373" y="5599"/>
                </a:cubicBezTo>
                <a:cubicBezTo>
                  <a:pt x="20373" y="5588"/>
                  <a:pt x="20379" y="5588"/>
                  <a:pt x="20385" y="5577"/>
                </a:cubicBezTo>
                <a:cubicBezTo>
                  <a:pt x="20385" y="5567"/>
                  <a:pt x="20385" y="5556"/>
                  <a:pt x="20390" y="5556"/>
                </a:cubicBezTo>
                <a:cubicBezTo>
                  <a:pt x="20396" y="5556"/>
                  <a:pt x="20402" y="5556"/>
                  <a:pt x="20402" y="5545"/>
                </a:cubicBezTo>
                <a:cubicBezTo>
                  <a:pt x="20407" y="5545"/>
                  <a:pt x="20413" y="5545"/>
                  <a:pt x="20413" y="5534"/>
                </a:cubicBezTo>
                <a:cubicBezTo>
                  <a:pt x="20407" y="5534"/>
                  <a:pt x="20407" y="5534"/>
                  <a:pt x="20402" y="5534"/>
                </a:cubicBezTo>
                <a:cubicBezTo>
                  <a:pt x="20402" y="5534"/>
                  <a:pt x="20402" y="5524"/>
                  <a:pt x="20402" y="5524"/>
                </a:cubicBezTo>
                <a:cubicBezTo>
                  <a:pt x="20407" y="5524"/>
                  <a:pt x="20407" y="5524"/>
                  <a:pt x="20413" y="5524"/>
                </a:cubicBezTo>
                <a:cubicBezTo>
                  <a:pt x="20413" y="5524"/>
                  <a:pt x="20413" y="5524"/>
                  <a:pt x="20418" y="5524"/>
                </a:cubicBezTo>
                <a:cubicBezTo>
                  <a:pt x="20418" y="5524"/>
                  <a:pt x="20424" y="5534"/>
                  <a:pt x="20424" y="5534"/>
                </a:cubicBezTo>
                <a:cubicBezTo>
                  <a:pt x="20424" y="5534"/>
                  <a:pt x="20430" y="5534"/>
                  <a:pt x="20430" y="5534"/>
                </a:cubicBezTo>
                <a:cubicBezTo>
                  <a:pt x="20435" y="5545"/>
                  <a:pt x="20424" y="5545"/>
                  <a:pt x="20424" y="5556"/>
                </a:cubicBezTo>
                <a:cubicBezTo>
                  <a:pt x="20424" y="5556"/>
                  <a:pt x="20430" y="5567"/>
                  <a:pt x="20435" y="5567"/>
                </a:cubicBezTo>
                <a:cubicBezTo>
                  <a:pt x="20435" y="5556"/>
                  <a:pt x="20430" y="5556"/>
                  <a:pt x="20430" y="5556"/>
                </a:cubicBezTo>
                <a:cubicBezTo>
                  <a:pt x="20430" y="5545"/>
                  <a:pt x="20435" y="5545"/>
                  <a:pt x="20435" y="5545"/>
                </a:cubicBezTo>
                <a:cubicBezTo>
                  <a:pt x="20441" y="5534"/>
                  <a:pt x="20441" y="5534"/>
                  <a:pt x="20447" y="5524"/>
                </a:cubicBezTo>
                <a:cubicBezTo>
                  <a:pt x="20447" y="5524"/>
                  <a:pt x="20452" y="5524"/>
                  <a:pt x="20452" y="5524"/>
                </a:cubicBezTo>
                <a:cubicBezTo>
                  <a:pt x="20458" y="5524"/>
                  <a:pt x="20458" y="5524"/>
                  <a:pt x="20463" y="5524"/>
                </a:cubicBezTo>
                <a:cubicBezTo>
                  <a:pt x="20469" y="5524"/>
                  <a:pt x="20463" y="5534"/>
                  <a:pt x="20469" y="5545"/>
                </a:cubicBezTo>
                <a:cubicBezTo>
                  <a:pt x="20469" y="5545"/>
                  <a:pt x="20469" y="5545"/>
                  <a:pt x="20475" y="5556"/>
                </a:cubicBezTo>
                <a:cubicBezTo>
                  <a:pt x="20475" y="5556"/>
                  <a:pt x="20475" y="5556"/>
                  <a:pt x="20475" y="5567"/>
                </a:cubicBezTo>
                <a:cubicBezTo>
                  <a:pt x="20475" y="5577"/>
                  <a:pt x="20480" y="5577"/>
                  <a:pt x="20486" y="5567"/>
                </a:cubicBezTo>
                <a:cubicBezTo>
                  <a:pt x="20492" y="5567"/>
                  <a:pt x="20492" y="5556"/>
                  <a:pt x="20492" y="5545"/>
                </a:cubicBezTo>
                <a:cubicBezTo>
                  <a:pt x="20497" y="5545"/>
                  <a:pt x="20497" y="5545"/>
                  <a:pt x="20497" y="5545"/>
                </a:cubicBezTo>
                <a:cubicBezTo>
                  <a:pt x="20503" y="5534"/>
                  <a:pt x="20497" y="5524"/>
                  <a:pt x="20497" y="5524"/>
                </a:cubicBezTo>
                <a:cubicBezTo>
                  <a:pt x="20503" y="5513"/>
                  <a:pt x="20503" y="5524"/>
                  <a:pt x="20503" y="5524"/>
                </a:cubicBezTo>
                <a:cubicBezTo>
                  <a:pt x="20508" y="5513"/>
                  <a:pt x="20508" y="5502"/>
                  <a:pt x="20514" y="5502"/>
                </a:cubicBezTo>
                <a:cubicBezTo>
                  <a:pt x="20520" y="5502"/>
                  <a:pt x="20525" y="5502"/>
                  <a:pt x="20525" y="5491"/>
                </a:cubicBezTo>
                <a:cubicBezTo>
                  <a:pt x="20531" y="5481"/>
                  <a:pt x="20537" y="5481"/>
                  <a:pt x="20542" y="5481"/>
                </a:cubicBezTo>
                <a:cubicBezTo>
                  <a:pt x="20548" y="5481"/>
                  <a:pt x="20548" y="5470"/>
                  <a:pt x="20553" y="5470"/>
                </a:cubicBezTo>
                <a:cubicBezTo>
                  <a:pt x="20559" y="5459"/>
                  <a:pt x="20559" y="5459"/>
                  <a:pt x="20565" y="5459"/>
                </a:cubicBezTo>
                <a:cubicBezTo>
                  <a:pt x="20565" y="5459"/>
                  <a:pt x="20570" y="5448"/>
                  <a:pt x="20570" y="5448"/>
                </a:cubicBezTo>
                <a:cubicBezTo>
                  <a:pt x="20570" y="5448"/>
                  <a:pt x="20576" y="5448"/>
                  <a:pt x="20576" y="5459"/>
                </a:cubicBezTo>
                <a:cubicBezTo>
                  <a:pt x="20570" y="5459"/>
                  <a:pt x="20565" y="5459"/>
                  <a:pt x="20565" y="5470"/>
                </a:cubicBezTo>
                <a:cubicBezTo>
                  <a:pt x="20570" y="5470"/>
                  <a:pt x="20570" y="5481"/>
                  <a:pt x="20570" y="5481"/>
                </a:cubicBezTo>
                <a:cubicBezTo>
                  <a:pt x="20570" y="5481"/>
                  <a:pt x="20570" y="5491"/>
                  <a:pt x="20570" y="5491"/>
                </a:cubicBezTo>
                <a:cubicBezTo>
                  <a:pt x="20565" y="5502"/>
                  <a:pt x="20565" y="5502"/>
                  <a:pt x="20565" y="5502"/>
                </a:cubicBezTo>
                <a:cubicBezTo>
                  <a:pt x="20565" y="5513"/>
                  <a:pt x="20565" y="5513"/>
                  <a:pt x="20565" y="5513"/>
                </a:cubicBezTo>
                <a:cubicBezTo>
                  <a:pt x="20559" y="5524"/>
                  <a:pt x="20559" y="5534"/>
                  <a:pt x="20559" y="5545"/>
                </a:cubicBezTo>
                <a:cubicBezTo>
                  <a:pt x="20559" y="5545"/>
                  <a:pt x="20559" y="5545"/>
                  <a:pt x="20559" y="5556"/>
                </a:cubicBezTo>
                <a:cubicBezTo>
                  <a:pt x="20559" y="5556"/>
                  <a:pt x="20559" y="5567"/>
                  <a:pt x="20565" y="5567"/>
                </a:cubicBezTo>
                <a:cubicBezTo>
                  <a:pt x="20565" y="5577"/>
                  <a:pt x="20576" y="5556"/>
                  <a:pt x="20582" y="5545"/>
                </a:cubicBezTo>
                <a:cubicBezTo>
                  <a:pt x="20587" y="5545"/>
                  <a:pt x="20587" y="5534"/>
                  <a:pt x="20593" y="5524"/>
                </a:cubicBezTo>
                <a:cubicBezTo>
                  <a:pt x="20593" y="5524"/>
                  <a:pt x="20598" y="5513"/>
                  <a:pt x="20598" y="5513"/>
                </a:cubicBezTo>
                <a:cubicBezTo>
                  <a:pt x="20604" y="5502"/>
                  <a:pt x="20610" y="5502"/>
                  <a:pt x="20610" y="5491"/>
                </a:cubicBezTo>
                <a:cubicBezTo>
                  <a:pt x="20610" y="5481"/>
                  <a:pt x="20615" y="5481"/>
                  <a:pt x="20621" y="5470"/>
                </a:cubicBezTo>
                <a:cubicBezTo>
                  <a:pt x="20627" y="5470"/>
                  <a:pt x="20627" y="5470"/>
                  <a:pt x="20632" y="5470"/>
                </a:cubicBezTo>
                <a:cubicBezTo>
                  <a:pt x="20638" y="5470"/>
                  <a:pt x="20644" y="5459"/>
                  <a:pt x="20644" y="5459"/>
                </a:cubicBezTo>
                <a:cubicBezTo>
                  <a:pt x="20649" y="5448"/>
                  <a:pt x="20655" y="5448"/>
                  <a:pt x="20660" y="5448"/>
                </a:cubicBezTo>
                <a:cubicBezTo>
                  <a:pt x="20660" y="5438"/>
                  <a:pt x="20666" y="5438"/>
                  <a:pt x="20666" y="5438"/>
                </a:cubicBezTo>
                <a:cubicBezTo>
                  <a:pt x="20677" y="5427"/>
                  <a:pt x="20683" y="5438"/>
                  <a:pt x="20689" y="5438"/>
                </a:cubicBezTo>
                <a:cubicBezTo>
                  <a:pt x="20694" y="5427"/>
                  <a:pt x="20700" y="5427"/>
                  <a:pt x="20705" y="5427"/>
                </a:cubicBezTo>
                <a:cubicBezTo>
                  <a:pt x="20711" y="5427"/>
                  <a:pt x="20722" y="5427"/>
                  <a:pt x="20734" y="5427"/>
                </a:cubicBezTo>
                <a:cubicBezTo>
                  <a:pt x="20739" y="5416"/>
                  <a:pt x="20750" y="5416"/>
                  <a:pt x="20762" y="5427"/>
                </a:cubicBezTo>
                <a:cubicBezTo>
                  <a:pt x="20762" y="5427"/>
                  <a:pt x="20767" y="5438"/>
                  <a:pt x="20773" y="5438"/>
                </a:cubicBezTo>
                <a:cubicBezTo>
                  <a:pt x="20773" y="5438"/>
                  <a:pt x="20779" y="5448"/>
                  <a:pt x="20784" y="5448"/>
                </a:cubicBezTo>
                <a:cubicBezTo>
                  <a:pt x="20784" y="5448"/>
                  <a:pt x="20790" y="5459"/>
                  <a:pt x="20790" y="5470"/>
                </a:cubicBezTo>
                <a:cubicBezTo>
                  <a:pt x="20790" y="5481"/>
                  <a:pt x="20790" y="5481"/>
                  <a:pt x="20795" y="5481"/>
                </a:cubicBezTo>
                <a:cubicBezTo>
                  <a:pt x="20801" y="5491"/>
                  <a:pt x="20801" y="5491"/>
                  <a:pt x="20801" y="5491"/>
                </a:cubicBezTo>
                <a:cubicBezTo>
                  <a:pt x="20801" y="5502"/>
                  <a:pt x="20801" y="5502"/>
                  <a:pt x="20801" y="5502"/>
                </a:cubicBezTo>
                <a:cubicBezTo>
                  <a:pt x="20801" y="5513"/>
                  <a:pt x="20807" y="5513"/>
                  <a:pt x="20807" y="5524"/>
                </a:cubicBezTo>
                <a:cubicBezTo>
                  <a:pt x="20812" y="5524"/>
                  <a:pt x="20812" y="5524"/>
                  <a:pt x="20812" y="5534"/>
                </a:cubicBezTo>
                <a:cubicBezTo>
                  <a:pt x="20812" y="5534"/>
                  <a:pt x="20818" y="5534"/>
                  <a:pt x="20818" y="5534"/>
                </a:cubicBezTo>
                <a:cubicBezTo>
                  <a:pt x="20824" y="5545"/>
                  <a:pt x="20824" y="5556"/>
                  <a:pt x="20829" y="5556"/>
                </a:cubicBezTo>
                <a:cubicBezTo>
                  <a:pt x="20835" y="5556"/>
                  <a:pt x="20835" y="5545"/>
                  <a:pt x="20835" y="5534"/>
                </a:cubicBezTo>
                <a:cubicBezTo>
                  <a:pt x="20835" y="5534"/>
                  <a:pt x="20835" y="5524"/>
                  <a:pt x="20835" y="5524"/>
                </a:cubicBezTo>
                <a:cubicBezTo>
                  <a:pt x="20835" y="5513"/>
                  <a:pt x="20840" y="5513"/>
                  <a:pt x="20840" y="5513"/>
                </a:cubicBezTo>
                <a:cubicBezTo>
                  <a:pt x="20840" y="5502"/>
                  <a:pt x="20840" y="5491"/>
                  <a:pt x="20846" y="5481"/>
                </a:cubicBezTo>
                <a:cubicBezTo>
                  <a:pt x="20846" y="5481"/>
                  <a:pt x="20852" y="5481"/>
                  <a:pt x="20852" y="5481"/>
                </a:cubicBezTo>
                <a:cubicBezTo>
                  <a:pt x="20857" y="5470"/>
                  <a:pt x="20852" y="5470"/>
                  <a:pt x="20852" y="5470"/>
                </a:cubicBezTo>
                <a:cubicBezTo>
                  <a:pt x="20852" y="5470"/>
                  <a:pt x="20852" y="5470"/>
                  <a:pt x="20852" y="5470"/>
                </a:cubicBezTo>
                <a:cubicBezTo>
                  <a:pt x="20852" y="5470"/>
                  <a:pt x="20852" y="5459"/>
                  <a:pt x="20852" y="5459"/>
                </a:cubicBezTo>
                <a:cubicBezTo>
                  <a:pt x="20852" y="5459"/>
                  <a:pt x="20857" y="5459"/>
                  <a:pt x="20857" y="5459"/>
                </a:cubicBezTo>
                <a:cubicBezTo>
                  <a:pt x="20863" y="5448"/>
                  <a:pt x="20863" y="5438"/>
                  <a:pt x="20869" y="5438"/>
                </a:cubicBezTo>
                <a:cubicBezTo>
                  <a:pt x="20880" y="5438"/>
                  <a:pt x="20891" y="5438"/>
                  <a:pt x="20897" y="5416"/>
                </a:cubicBezTo>
                <a:cubicBezTo>
                  <a:pt x="20897" y="5405"/>
                  <a:pt x="20897" y="5405"/>
                  <a:pt x="20908" y="5395"/>
                </a:cubicBezTo>
                <a:cubicBezTo>
                  <a:pt x="20919" y="5395"/>
                  <a:pt x="20930" y="5384"/>
                  <a:pt x="20942" y="5373"/>
                </a:cubicBezTo>
                <a:cubicBezTo>
                  <a:pt x="20942" y="5373"/>
                  <a:pt x="20947" y="5362"/>
                  <a:pt x="20947" y="5362"/>
                </a:cubicBezTo>
                <a:cubicBezTo>
                  <a:pt x="20947" y="5362"/>
                  <a:pt x="20947" y="5352"/>
                  <a:pt x="20947" y="5352"/>
                </a:cubicBezTo>
                <a:cubicBezTo>
                  <a:pt x="20947" y="5341"/>
                  <a:pt x="20959" y="5341"/>
                  <a:pt x="20964" y="5341"/>
                </a:cubicBezTo>
                <a:cubicBezTo>
                  <a:pt x="20964" y="5341"/>
                  <a:pt x="20970" y="5341"/>
                  <a:pt x="20970" y="5330"/>
                </a:cubicBezTo>
                <a:cubicBezTo>
                  <a:pt x="20970" y="5330"/>
                  <a:pt x="20964" y="5330"/>
                  <a:pt x="20964" y="5330"/>
                </a:cubicBezTo>
                <a:cubicBezTo>
                  <a:pt x="20959" y="5319"/>
                  <a:pt x="20964" y="5309"/>
                  <a:pt x="20970" y="5309"/>
                </a:cubicBezTo>
                <a:cubicBezTo>
                  <a:pt x="20970" y="5309"/>
                  <a:pt x="20975" y="5309"/>
                  <a:pt x="20975" y="5309"/>
                </a:cubicBezTo>
                <a:cubicBezTo>
                  <a:pt x="20981" y="5309"/>
                  <a:pt x="20981" y="5298"/>
                  <a:pt x="20981" y="5298"/>
                </a:cubicBezTo>
                <a:cubicBezTo>
                  <a:pt x="20987" y="5287"/>
                  <a:pt x="20987" y="5287"/>
                  <a:pt x="20987" y="5287"/>
                </a:cubicBezTo>
                <a:cubicBezTo>
                  <a:pt x="20992" y="5287"/>
                  <a:pt x="20992" y="5298"/>
                  <a:pt x="20998" y="5287"/>
                </a:cubicBezTo>
                <a:cubicBezTo>
                  <a:pt x="20998" y="5287"/>
                  <a:pt x="20998" y="5287"/>
                  <a:pt x="20998" y="5276"/>
                </a:cubicBezTo>
                <a:cubicBezTo>
                  <a:pt x="20992" y="5276"/>
                  <a:pt x="20987" y="5266"/>
                  <a:pt x="20992" y="5266"/>
                </a:cubicBezTo>
                <a:cubicBezTo>
                  <a:pt x="20992" y="5255"/>
                  <a:pt x="20992" y="5266"/>
                  <a:pt x="20998" y="5266"/>
                </a:cubicBezTo>
                <a:cubicBezTo>
                  <a:pt x="20998" y="5266"/>
                  <a:pt x="20998" y="5266"/>
                  <a:pt x="21004" y="5266"/>
                </a:cubicBezTo>
                <a:cubicBezTo>
                  <a:pt x="21009" y="5266"/>
                  <a:pt x="21009" y="5266"/>
                  <a:pt x="21015" y="5255"/>
                </a:cubicBezTo>
                <a:cubicBezTo>
                  <a:pt x="21020" y="5255"/>
                  <a:pt x="21020" y="5255"/>
                  <a:pt x="21026" y="5255"/>
                </a:cubicBezTo>
                <a:cubicBezTo>
                  <a:pt x="21032" y="5244"/>
                  <a:pt x="21037" y="5244"/>
                  <a:pt x="21037" y="5233"/>
                </a:cubicBezTo>
                <a:cubicBezTo>
                  <a:pt x="21037" y="5223"/>
                  <a:pt x="21037" y="5212"/>
                  <a:pt x="21043" y="5212"/>
                </a:cubicBezTo>
                <a:cubicBezTo>
                  <a:pt x="21049" y="5212"/>
                  <a:pt x="21049" y="5212"/>
                  <a:pt x="21054" y="5212"/>
                </a:cubicBezTo>
                <a:cubicBezTo>
                  <a:pt x="21054" y="5212"/>
                  <a:pt x="21060" y="5201"/>
                  <a:pt x="21065" y="5201"/>
                </a:cubicBezTo>
                <a:cubicBezTo>
                  <a:pt x="21065" y="5201"/>
                  <a:pt x="21071" y="5190"/>
                  <a:pt x="21077" y="5201"/>
                </a:cubicBezTo>
                <a:cubicBezTo>
                  <a:pt x="21082" y="5201"/>
                  <a:pt x="21094" y="5212"/>
                  <a:pt x="21099" y="5201"/>
                </a:cubicBezTo>
                <a:cubicBezTo>
                  <a:pt x="21099" y="5190"/>
                  <a:pt x="21105" y="5190"/>
                  <a:pt x="21105" y="5190"/>
                </a:cubicBezTo>
                <a:cubicBezTo>
                  <a:pt x="21105" y="5190"/>
                  <a:pt x="21110" y="5190"/>
                  <a:pt x="21110" y="5180"/>
                </a:cubicBezTo>
                <a:cubicBezTo>
                  <a:pt x="21110" y="5180"/>
                  <a:pt x="21105" y="5180"/>
                  <a:pt x="21105" y="5169"/>
                </a:cubicBezTo>
                <a:cubicBezTo>
                  <a:pt x="21105" y="5169"/>
                  <a:pt x="21105" y="5169"/>
                  <a:pt x="21110" y="5158"/>
                </a:cubicBezTo>
                <a:cubicBezTo>
                  <a:pt x="21116" y="5158"/>
                  <a:pt x="21122" y="5169"/>
                  <a:pt x="21127" y="5158"/>
                </a:cubicBezTo>
                <a:cubicBezTo>
                  <a:pt x="21133" y="5158"/>
                  <a:pt x="21139" y="5158"/>
                  <a:pt x="21144" y="5158"/>
                </a:cubicBezTo>
                <a:cubicBezTo>
                  <a:pt x="21144" y="5147"/>
                  <a:pt x="21150" y="5137"/>
                  <a:pt x="21150" y="5126"/>
                </a:cubicBezTo>
                <a:cubicBezTo>
                  <a:pt x="21156" y="5126"/>
                  <a:pt x="21167" y="5115"/>
                  <a:pt x="21172" y="5115"/>
                </a:cubicBezTo>
                <a:cubicBezTo>
                  <a:pt x="21178" y="5115"/>
                  <a:pt x="21184" y="5104"/>
                  <a:pt x="21195" y="5094"/>
                </a:cubicBezTo>
                <a:cubicBezTo>
                  <a:pt x="21195" y="5094"/>
                  <a:pt x="21201" y="5094"/>
                  <a:pt x="21201" y="5083"/>
                </a:cubicBezTo>
                <a:cubicBezTo>
                  <a:pt x="21206" y="5083"/>
                  <a:pt x="21212" y="5072"/>
                  <a:pt x="21217" y="5072"/>
                </a:cubicBezTo>
                <a:cubicBezTo>
                  <a:pt x="21223" y="5072"/>
                  <a:pt x="21229" y="5072"/>
                  <a:pt x="21234" y="5061"/>
                </a:cubicBezTo>
                <a:cubicBezTo>
                  <a:pt x="21240" y="5061"/>
                  <a:pt x="21246" y="5061"/>
                  <a:pt x="21251" y="5061"/>
                </a:cubicBezTo>
                <a:cubicBezTo>
                  <a:pt x="21251" y="5061"/>
                  <a:pt x="21257" y="5061"/>
                  <a:pt x="21262" y="5061"/>
                </a:cubicBezTo>
                <a:cubicBezTo>
                  <a:pt x="21262" y="5061"/>
                  <a:pt x="21262" y="5051"/>
                  <a:pt x="21262" y="5051"/>
                </a:cubicBezTo>
                <a:cubicBezTo>
                  <a:pt x="21257" y="5051"/>
                  <a:pt x="21251" y="5040"/>
                  <a:pt x="21251" y="5040"/>
                </a:cubicBezTo>
                <a:cubicBezTo>
                  <a:pt x="21257" y="5029"/>
                  <a:pt x="21257" y="5029"/>
                  <a:pt x="21257" y="5029"/>
                </a:cubicBezTo>
                <a:cubicBezTo>
                  <a:pt x="21257" y="5019"/>
                  <a:pt x="21257" y="5019"/>
                  <a:pt x="21257" y="5019"/>
                </a:cubicBezTo>
                <a:cubicBezTo>
                  <a:pt x="21257" y="5019"/>
                  <a:pt x="21262" y="5019"/>
                  <a:pt x="21257" y="5019"/>
                </a:cubicBezTo>
                <a:cubicBezTo>
                  <a:pt x="21257" y="5008"/>
                  <a:pt x="21257" y="5008"/>
                  <a:pt x="21257" y="5008"/>
                </a:cubicBezTo>
                <a:cubicBezTo>
                  <a:pt x="21257" y="4997"/>
                  <a:pt x="21262" y="5008"/>
                  <a:pt x="21262" y="5008"/>
                </a:cubicBezTo>
                <a:cubicBezTo>
                  <a:pt x="21262" y="5019"/>
                  <a:pt x="21268" y="5008"/>
                  <a:pt x="21274" y="5008"/>
                </a:cubicBezTo>
                <a:cubicBezTo>
                  <a:pt x="21274" y="5008"/>
                  <a:pt x="21279" y="5019"/>
                  <a:pt x="21279" y="5008"/>
                </a:cubicBezTo>
                <a:cubicBezTo>
                  <a:pt x="21279" y="5008"/>
                  <a:pt x="21285" y="4997"/>
                  <a:pt x="21285" y="5008"/>
                </a:cubicBezTo>
                <a:cubicBezTo>
                  <a:pt x="21285" y="5008"/>
                  <a:pt x="21279" y="5019"/>
                  <a:pt x="21279" y="5019"/>
                </a:cubicBezTo>
                <a:cubicBezTo>
                  <a:pt x="21279" y="5019"/>
                  <a:pt x="21279" y="5019"/>
                  <a:pt x="21274" y="5029"/>
                </a:cubicBezTo>
                <a:cubicBezTo>
                  <a:pt x="21274" y="5029"/>
                  <a:pt x="21274" y="5040"/>
                  <a:pt x="21268" y="5040"/>
                </a:cubicBezTo>
                <a:cubicBezTo>
                  <a:pt x="21268" y="5040"/>
                  <a:pt x="21262" y="5040"/>
                  <a:pt x="21268" y="5051"/>
                </a:cubicBezTo>
                <a:cubicBezTo>
                  <a:pt x="21268" y="5051"/>
                  <a:pt x="21268" y="5051"/>
                  <a:pt x="21268" y="5051"/>
                </a:cubicBezTo>
                <a:cubicBezTo>
                  <a:pt x="21274" y="5051"/>
                  <a:pt x="21274" y="5051"/>
                  <a:pt x="21274" y="5051"/>
                </a:cubicBezTo>
                <a:cubicBezTo>
                  <a:pt x="21279" y="5051"/>
                  <a:pt x="21279" y="5051"/>
                  <a:pt x="21279" y="5061"/>
                </a:cubicBezTo>
                <a:cubicBezTo>
                  <a:pt x="21285" y="5061"/>
                  <a:pt x="21291" y="5051"/>
                  <a:pt x="21296" y="5051"/>
                </a:cubicBezTo>
                <a:cubicBezTo>
                  <a:pt x="21302" y="5051"/>
                  <a:pt x="21307" y="5051"/>
                  <a:pt x="21307" y="5051"/>
                </a:cubicBezTo>
                <a:cubicBezTo>
                  <a:pt x="21313" y="5051"/>
                  <a:pt x="21319" y="5061"/>
                  <a:pt x="21324" y="5061"/>
                </a:cubicBezTo>
                <a:cubicBezTo>
                  <a:pt x="21330" y="5061"/>
                  <a:pt x="21330" y="5061"/>
                  <a:pt x="21336" y="5072"/>
                </a:cubicBezTo>
                <a:cubicBezTo>
                  <a:pt x="21341" y="5072"/>
                  <a:pt x="21347" y="5072"/>
                  <a:pt x="21352" y="5072"/>
                </a:cubicBezTo>
                <a:cubicBezTo>
                  <a:pt x="21358" y="5083"/>
                  <a:pt x="21358" y="5083"/>
                  <a:pt x="21364" y="5083"/>
                </a:cubicBezTo>
                <a:cubicBezTo>
                  <a:pt x="21369" y="5083"/>
                  <a:pt x="21375" y="5094"/>
                  <a:pt x="21375" y="5094"/>
                </a:cubicBezTo>
                <a:cubicBezTo>
                  <a:pt x="21381" y="5094"/>
                  <a:pt x="21381" y="5094"/>
                  <a:pt x="21381" y="5094"/>
                </a:cubicBezTo>
                <a:cubicBezTo>
                  <a:pt x="21386" y="5104"/>
                  <a:pt x="21386" y="5104"/>
                  <a:pt x="21386" y="5104"/>
                </a:cubicBezTo>
                <a:cubicBezTo>
                  <a:pt x="21397" y="5115"/>
                  <a:pt x="21392" y="5083"/>
                  <a:pt x="21403" y="5072"/>
                </a:cubicBezTo>
                <a:cubicBezTo>
                  <a:pt x="21403" y="5061"/>
                  <a:pt x="21409" y="5061"/>
                  <a:pt x="21409" y="5061"/>
                </a:cubicBezTo>
                <a:cubicBezTo>
                  <a:pt x="21409" y="5061"/>
                  <a:pt x="21414" y="5051"/>
                  <a:pt x="21414" y="5051"/>
                </a:cubicBezTo>
                <a:cubicBezTo>
                  <a:pt x="21420" y="5051"/>
                  <a:pt x="21426" y="5051"/>
                  <a:pt x="21426" y="5040"/>
                </a:cubicBezTo>
                <a:cubicBezTo>
                  <a:pt x="21426" y="5019"/>
                  <a:pt x="21420" y="4997"/>
                  <a:pt x="21414" y="4997"/>
                </a:cubicBezTo>
                <a:cubicBezTo>
                  <a:pt x="21409" y="4986"/>
                  <a:pt x="21403" y="4986"/>
                  <a:pt x="21409" y="4976"/>
                </a:cubicBezTo>
                <a:cubicBezTo>
                  <a:pt x="21409" y="4965"/>
                  <a:pt x="21414" y="4965"/>
                  <a:pt x="21414" y="4954"/>
                </a:cubicBezTo>
                <a:cubicBezTo>
                  <a:pt x="21414" y="4954"/>
                  <a:pt x="21409" y="4943"/>
                  <a:pt x="21409" y="4933"/>
                </a:cubicBezTo>
                <a:cubicBezTo>
                  <a:pt x="21409" y="4922"/>
                  <a:pt x="21403" y="4922"/>
                  <a:pt x="21397" y="4922"/>
                </a:cubicBezTo>
                <a:cubicBezTo>
                  <a:pt x="21392" y="4922"/>
                  <a:pt x="21392" y="4922"/>
                  <a:pt x="21386" y="4911"/>
                </a:cubicBezTo>
                <a:cubicBezTo>
                  <a:pt x="21386" y="4911"/>
                  <a:pt x="21386" y="4911"/>
                  <a:pt x="21381" y="4900"/>
                </a:cubicBezTo>
                <a:cubicBezTo>
                  <a:pt x="21381" y="4890"/>
                  <a:pt x="21381" y="4890"/>
                  <a:pt x="21375" y="4890"/>
                </a:cubicBezTo>
                <a:cubicBezTo>
                  <a:pt x="21375" y="4879"/>
                  <a:pt x="21375" y="4868"/>
                  <a:pt x="21375" y="4868"/>
                </a:cubicBezTo>
                <a:cubicBezTo>
                  <a:pt x="21375" y="4868"/>
                  <a:pt x="21369" y="4857"/>
                  <a:pt x="21369" y="4868"/>
                </a:cubicBezTo>
                <a:cubicBezTo>
                  <a:pt x="21369" y="4868"/>
                  <a:pt x="21375" y="4879"/>
                  <a:pt x="21375" y="4879"/>
                </a:cubicBezTo>
                <a:cubicBezTo>
                  <a:pt x="21375" y="4879"/>
                  <a:pt x="21375" y="4890"/>
                  <a:pt x="21369" y="4890"/>
                </a:cubicBezTo>
                <a:cubicBezTo>
                  <a:pt x="21369" y="4890"/>
                  <a:pt x="21369" y="4890"/>
                  <a:pt x="21364" y="4890"/>
                </a:cubicBezTo>
                <a:cubicBezTo>
                  <a:pt x="21364" y="4890"/>
                  <a:pt x="21369" y="4879"/>
                  <a:pt x="21369" y="4879"/>
                </a:cubicBezTo>
                <a:cubicBezTo>
                  <a:pt x="21369" y="4879"/>
                  <a:pt x="21369" y="4868"/>
                  <a:pt x="21369" y="4868"/>
                </a:cubicBezTo>
                <a:cubicBezTo>
                  <a:pt x="21369" y="4857"/>
                  <a:pt x="21364" y="4857"/>
                  <a:pt x="21364" y="4857"/>
                </a:cubicBezTo>
                <a:cubicBezTo>
                  <a:pt x="21364" y="4857"/>
                  <a:pt x="21358" y="4857"/>
                  <a:pt x="21358" y="4857"/>
                </a:cubicBezTo>
                <a:cubicBezTo>
                  <a:pt x="21352" y="4857"/>
                  <a:pt x="21352" y="4868"/>
                  <a:pt x="21352" y="4868"/>
                </a:cubicBezTo>
                <a:cubicBezTo>
                  <a:pt x="21347" y="4868"/>
                  <a:pt x="21347" y="4868"/>
                  <a:pt x="21347" y="4857"/>
                </a:cubicBezTo>
                <a:cubicBezTo>
                  <a:pt x="21347" y="4857"/>
                  <a:pt x="21347" y="4857"/>
                  <a:pt x="21347" y="4857"/>
                </a:cubicBezTo>
                <a:cubicBezTo>
                  <a:pt x="21347" y="4857"/>
                  <a:pt x="21347" y="4857"/>
                  <a:pt x="21347" y="4847"/>
                </a:cubicBezTo>
                <a:cubicBezTo>
                  <a:pt x="21347" y="4847"/>
                  <a:pt x="21352" y="4847"/>
                  <a:pt x="21352" y="4847"/>
                </a:cubicBezTo>
                <a:cubicBezTo>
                  <a:pt x="21358" y="4857"/>
                  <a:pt x="21364" y="4857"/>
                  <a:pt x="21364" y="4857"/>
                </a:cubicBezTo>
                <a:cubicBezTo>
                  <a:pt x="21369" y="4847"/>
                  <a:pt x="21369" y="4847"/>
                  <a:pt x="21369" y="4847"/>
                </a:cubicBezTo>
                <a:cubicBezTo>
                  <a:pt x="21369" y="4847"/>
                  <a:pt x="21369" y="4847"/>
                  <a:pt x="21369" y="4847"/>
                </a:cubicBezTo>
                <a:cubicBezTo>
                  <a:pt x="21375" y="4836"/>
                  <a:pt x="21369" y="4836"/>
                  <a:pt x="21369" y="4825"/>
                </a:cubicBezTo>
                <a:cubicBezTo>
                  <a:pt x="21369" y="4814"/>
                  <a:pt x="21369" y="4814"/>
                  <a:pt x="21369" y="4804"/>
                </a:cubicBezTo>
                <a:cubicBezTo>
                  <a:pt x="21369" y="4793"/>
                  <a:pt x="21369" y="4793"/>
                  <a:pt x="21364" y="4782"/>
                </a:cubicBezTo>
                <a:cubicBezTo>
                  <a:pt x="21352" y="4782"/>
                  <a:pt x="21358" y="4771"/>
                  <a:pt x="21358" y="4761"/>
                </a:cubicBezTo>
                <a:cubicBezTo>
                  <a:pt x="21358" y="4750"/>
                  <a:pt x="21352" y="4750"/>
                  <a:pt x="21352" y="4750"/>
                </a:cubicBezTo>
                <a:cubicBezTo>
                  <a:pt x="21347" y="4739"/>
                  <a:pt x="21347" y="4728"/>
                  <a:pt x="21347" y="4718"/>
                </a:cubicBezTo>
                <a:cubicBezTo>
                  <a:pt x="21341" y="4718"/>
                  <a:pt x="21341" y="4707"/>
                  <a:pt x="21336" y="4718"/>
                </a:cubicBezTo>
                <a:cubicBezTo>
                  <a:pt x="21330" y="4728"/>
                  <a:pt x="21336" y="4739"/>
                  <a:pt x="21324" y="4739"/>
                </a:cubicBezTo>
                <a:cubicBezTo>
                  <a:pt x="21324" y="4739"/>
                  <a:pt x="21319" y="4728"/>
                  <a:pt x="21313" y="4728"/>
                </a:cubicBezTo>
                <a:cubicBezTo>
                  <a:pt x="21307" y="4718"/>
                  <a:pt x="21307" y="4718"/>
                  <a:pt x="21302" y="4718"/>
                </a:cubicBezTo>
                <a:cubicBezTo>
                  <a:pt x="21296" y="4707"/>
                  <a:pt x="21291" y="4707"/>
                  <a:pt x="21291" y="4696"/>
                </a:cubicBezTo>
                <a:cubicBezTo>
                  <a:pt x="21285" y="4685"/>
                  <a:pt x="21291" y="4664"/>
                  <a:pt x="21285" y="4642"/>
                </a:cubicBezTo>
                <a:cubicBezTo>
                  <a:pt x="21285" y="4642"/>
                  <a:pt x="21285" y="4642"/>
                  <a:pt x="21285" y="4632"/>
                </a:cubicBezTo>
                <a:cubicBezTo>
                  <a:pt x="21285" y="4632"/>
                  <a:pt x="21279" y="4632"/>
                  <a:pt x="21279" y="4621"/>
                </a:cubicBezTo>
                <a:cubicBezTo>
                  <a:pt x="21274" y="4621"/>
                  <a:pt x="21274" y="4632"/>
                  <a:pt x="21268" y="4632"/>
                </a:cubicBezTo>
                <a:cubicBezTo>
                  <a:pt x="21268" y="4632"/>
                  <a:pt x="21262" y="4632"/>
                  <a:pt x="21262" y="4632"/>
                </a:cubicBezTo>
                <a:cubicBezTo>
                  <a:pt x="21262" y="4632"/>
                  <a:pt x="21257" y="4632"/>
                  <a:pt x="21257" y="4642"/>
                </a:cubicBezTo>
                <a:cubicBezTo>
                  <a:pt x="21251" y="4642"/>
                  <a:pt x="21246" y="4642"/>
                  <a:pt x="21246" y="4642"/>
                </a:cubicBezTo>
                <a:cubicBezTo>
                  <a:pt x="21234" y="4642"/>
                  <a:pt x="21229" y="4632"/>
                  <a:pt x="21223" y="4642"/>
                </a:cubicBezTo>
                <a:cubicBezTo>
                  <a:pt x="21223" y="4642"/>
                  <a:pt x="21217" y="4642"/>
                  <a:pt x="21217" y="4653"/>
                </a:cubicBezTo>
                <a:cubicBezTo>
                  <a:pt x="21217" y="4653"/>
                  <a:pt x="21212" y="4653"/>
                  <a:pt x="21212" y="4653"/>
                </a:cubicBezTo>
                <a:cubicBezTo>
                  <a:pt x="21206" y="4653"/>
                  <a:pt x="21206" y="4664"/>
                  <a:pt x="21206" y="4675"/>
                </a:cubicBezTo>
                <a:cubicBezTo>
                  <a:pt x="21206" y="4664"/>
                  <a:pt x="21201" y="4653"/>
                  <a:pt x="21206" y="4653"/>
                </a:cubicBezTo>
                <a:cubicBezTo>
                  <a:pt x="21212" y="4653"/>
                  <a:pt x="21212" y="4653"/>
                  <a:pt x="21217" y="4642"/>
                </a:cubicBezTo>
                <a:cubicBezTo>
                  <a:pt x="21217" y="4642"/>
                  <a:pt x="21217" y="4642"/>
                  <a:pt x="21212" y="4642"/>
                </a:cubicBezTo>
                <a:cubicBezTo>
                  <a:pt x="21212" y="4642"/>
                  <a:pt x="21212" y="4642"/>
                  <a:pt x="21212" y="4632"/>
                </a:cubicBezTo>
                <a:cubicBezTo>
                  <a:pt x="21206" y="4632"/>
                  <a:pt x="21206" y="4632"/>
                  <a:pt x="21206" y="4621"/>
                </a:cubicBezTo>
                <a:cubicBezTo>
                  <a:pt x="21201" y="4621"/>
                  <a:pt x="21201" y="4610"/>
                  <a:pt x="21201" y="4610"/>
                </a:cubicBezTo>
                <a:cubicBezTo>
                  <a:pt x="21195" y="4599"/>
                  <a:pt x="21195" y="4599"/>
                  <a:pt x="21195" y="4589"/>
                </a:cubicBezTo>
                <a:cubicBezTo>
                  <a:pt x="21201" y="4589"/>
                  <a:pt x="21201" y="4599"/>
                  <a:pt x="21201" y="4599"/>
                </a:cubicBezTo>
                <a:cubicBezTo>
                  <a:pt x="21206" y="4599"/>
                  <a:pt x="21206" y="4599"/>
                  <a:pt x="21206" y="4599"/>
                </a:cubicBezTo>
                <a:cubicBezTo>
                  <a:pt x="21212" y="4599"/>
                  <a:pt x="21212" y="4599"/>
                  <a:pt x="21212" y="4610"/>
                </a:cubicBezTo>
                <a:cubicBezTo>
                  <a:pt x="21212" y="4610"/>
                  <a:pt x="21217" y="4610"/>
                  <a:pt x="21217" y="4610"/>
                </a:cubicBezTo>
                <a:cubicBezTo>
                  <a:pt x="21217" y="4610"/>
                  <a:pt x="21223" y="4621"/>
                  <a:pt x="21223" y="4621"/>
                </a:cubicBezTo>
                <a:cubicBezTo>
                  <a:pt x="21229" y="4610"/>
                  <a:pt x="21229" y="4610"/>
                  <a:pt x="21229" y="4610"/>
                </a:cubicBezTo>
                <a:cubicBezTo>
                  <a:pt x="21234" y="4610"/>
                  <a:pt x="21240" y="4610"/>
                  <a:pt x="21246" y="4610"/>
                </a:cubicBezTo>
                <a:cubicBezTo>
                  <a:pt x="21246" y="4610"/>
                  <a:pt x="21251" y="4610"/>
                  <a:pt x="21251" y="4610"/>
                </a:cubicBezTo>
                <a:cubicBezTo>
                  <a:pt x="21251" y="4621"/>
                  <a:pt x="21251" y="4621"/>
                  <a:pt x="21257" y="4621"/>
                </a:cubicBezTo>
                <a:cubicBezTo>
                  <a:pt x="21257" y="4632"/>
                  <a:pt x="21262" y="4632"/>
                  <a:pt x="21268" y="4621"/>
                </a:cubicBezTo>
                <a:cubicBezTo>
                  <a:pt x="21268" y="4621"/>
                  <a:pt x="21274" y="4610"/>
                  <a:pt x="21274" y="4599"/>
                </a:cubicBezTo>
                <a:cubicBezTo>
                  <a:pt x="21274" y="4599"/>
                  <a:pt x="21268" y="4599"/>
                  <a:pt x="21268" y="4589"/>
                </a:cubicBezTo>
                <a:cubicBezTo>
                  <a:pt x="21268" y="4589"/>
                  <a:pt x="21268" y="4589"/>
                  <a:pt x="21262" y="4589"/>
                </a:cubicBezTo>
                <a:cubicBezTo>
                  <a:pt x="21262" y="4578"/>
                  <a:pt x="21262" y="4578"/>
                  <a:pt x="21257" y="4578"/>
                </a:cubicBezTo>
                <a:cubicBezTo>
                  <a:pt x="21257" y="4578"/>
                  <a:pt x="21257" y="4578"/>
                  <a:pt x="21257" y="4578"/>
                </a:cubicBezTo>
                <a:cubicBezTo>
                  <a:pt x="21251" y="4567"/>
                  <a:pt x="21246" y="4567"/>
                  <a:pt x="21246" y="4578"/>
                </a:cubicBezTo>
                <a:cubicBezTo>
                  <a:pt x="21246" y="4567"/>
                  <a:pt x="21251" y="4567"/>
                  <a:pt x="21251" y="4567"/>
                </a:cubicBezTo>
                <a:cubicBezTo>
                  <a:pt x="21257" y="4567"/>
                  <a:pt x="21257" y="4567"/>
                  <a:pt x="21257" y="4578"/>
                </a:cubicBezTo>
                <a:cubicBezTo>
                  <a:pt x="21262" y="4578"/>
                  <a:pt x="21262" y="4578"/>
                  <a:pt x="21262" y="4578"/>
                </a:cubicBezTo>
                <a:cubicBezTo>
                  <a:pt x="21268" y="4578"/>
                  <a:pt x="21268" y="4589"/>
                  <a:pt x="21274" y="4589"/>
                </a:cubicBezTo>
                <a:cubicBezTo>
                  <a:pt x="21279" y="4599"/>
                  <a:pt x="21285" y="4589"/>
                  <a:pt x="21285" y="4599"/>
                </a:cubicBezTo>
                <a:cubicBezTo>
                  <a:pt x="21291" y="4599"/>
                  <a:pt x="21285" y="4599"/>
                  <a:pt x="21285" y="4610"/>
                </a:cubicBezTo>
                <a:cubicBezTo>
                  <a:pt x="21285" y="4610"/>
                  <a:pt x="21279" y="4610"/>
                  <a:pt x="21279" y="4610"/>
                </a:cubicBezTo>
                <a:cubicBezTo>
                  <a:pt x="21285" y="4621"/>
                  <a:pt x="21285" y="4610"/>
                  <a:pt x="21291" y="4621"/>
                </a:cubicBezTo>
                <a:cubicBezTo>
                  <a:pt x="21291" y="4621"/>
                  <a:pt x="21291" y="4621"/>
                  <a:pt x="21296" y="4632"/>
                </a:cubicBezTo>
                <a:cubicBezTo>
                  <a:pt x="21296" y="4632"/>
                  <a:pt x="21296" y="4632"/>
                  <a:pt x="21302" y="4642"/>
                </a:cubicBezTo>
                <a:cubicBezTo>
                  <a:pt x="21302" y="4642"/>
                  <a:pt x="21302" y="4642"/>
                  <a:pt x="21302" y="4642"/>
                </a:cubicBezTo>
                <a:cubicBezTo>
                  <a:pt x="21307" y="4642"/>
                  <a:pt x="21307" y="4642"/>
                  <a:pt x="21313" y="4642"/>
                </a:cubicBezTo>
                <a:cubicBezTo>
                  <a:pt x="21319" y="4642"/>
                  <a:pt x="21324" y="4642"/>
                  <a:pt x="21324" y="4642"/>
                </a:cubicBezTo>
                <a:cubicBezTo>
                  <a:pt x="21330" y="4642"/>
                  <a:pt x="21336" y="4642"/>
                  <a:pt x="21341" y="4642"/>
                </a:cubicBezTo>
                <a:cubicBezTo>
                  <a:pt x="21352" y="4642"/>
                  <a:pt x="21364" y="4632"/>
                  <a:pt x="21375" y="4621"/>
                </a:cubicBezTo>
                <a:cubicBezTo>
                  <a:pt x="21375" y="4621"/>
                  <a:pt x="21381" y="4621"/>
                  <a:pt x="21381" y="4621"/>
                </a:cubicBezTo>
                <a:cubicBezTo>
                  <a:pt x="21381" y="4621"/>
                  <a:pt x="21386" y="4621"/>
                  <a:pt x="21386" y="4621"/>
                </a:cubicBezTo>
                <a:cubicBezTo>
                  <a:pt x="21392" y="4621"/>
                  <a:pt x="21397" y="4610"/>
                  <a:pt x="21403" y="4610"/>
                </a:cubicBezTo>
                <a:cubicBezTo>
                  <a:pt x="21414" y="4599"/>
                  <a:pt x="21426" y="4599"/>
                  <a:pt x="21431" y="4589"/>
                </a:cubicBezTo>
                <a:cubicBezTo>
                  <a:pt x="21437" y="4589"/>
                  <a:pt x="21442" y="4578"/>
                  <a:pt x="21442" y="4578"/>
                </a:cubicBezTo>
                <a:cubicBezTo>
                  <a:pt x="21448" y="4567"/>
                  <a:pt x="21448" y="4567"/>
                  <a:pt x="21454" y="4567"/>
                </a:cubicBezTo>
                <a:cubicBezTo>
                  <a:pt x="21459" y="4556"/>
                  <a:pt x="21471" y="4556"/>
                  <a:pt x="21471" y="4556"/>
                </a:cubicBezTo>
                <a:cubicBezTo>
                  <a:pt x="21476" y="4546"/>
                  <a:pt x="21476" y="4546"/>
                  <a:pt x="21476" y="4535"/>
                </a:cubicBezTo>
                <a:cubicBezTo>
                  <a:pt x="21476" y="4524"/>
                  <a:pt x="21482" y="4524"/>
                  <a:pt x="21482" y="4513"/>
                </a:cubicBezTo>
                <a:cubicBezTo>
                  <a:pt x="21482" y="4503"/>
                  <a:pt x="21482" y="4503"/>
                  <a:pt x="21476" y="4503"/>
                </a:cubicBezTo>
                <a:cubicBezTo>
                  <a:pt x="21471" y="4503"/>
                  <a:pt x="21471" y="4503"/>
                  <a:pt x="21471" y="4503"/>
                </a:cubicBezTo>
                <a:cubicBezTo>
                  <a:pt x="21465" y="4503"/>
                  <a:pt x="21465" y="4503"/>
                  <a:pt x="21465" y="4513"/>
                </a:cubicBezTo>
                <a:cubicBezTo>
                  <a:pt x="21459" y="4513"/>
                  <a:pt x="21454" y="4513"/>
                  <a:pt x="21448" y="4513"/>
                </a:cubicBezTo>
                <a:cubicBezTo>
                  <a:pt x="21448" y="4513"/>
                  <a:pt x="21442" y="4513"/>
                  <a:pt x="21442" y="4503"/>
                </a:cubicBezTo>
                <a:cubicBezTo>
                  <a:pt x="21442" y="4503"/>
                  <a:pt x="21448" y="4503"/>
                  <a:pt x="21448" y="4503"/>
                </a:cubicBezTo>
                <a:cubicBezTo>
                  <a:pt x="21454" y="4503"/>
                  <a:pt x="21459" y="4503"/>
                  <a:pt x="21459" y="4492"/>
                </a:cubicBezTo>
                <a:cubicBezTo>
                  <a:pt x="21465" y="4492"/>
                  <a:pt x="21471" y="4492"/>
                  <a:pt x="21476" y="4492"/>
                </a:cubicBezTo>
                <a:cubicBezTo>
                  <a:pt x="21482" y="4481"/>
                  <a:pt x="21482" y="4481"/>
                  <a:pt x="21487" y="4481"/>
                </a:cubicBezTo>
                <a:cubicBezTo>
                  <a:pt x="21493" y="4470"/>
                  <a:pt x="21499" y="4470"/>
                  <a:pt x="21493" y="4449"/>
                </a:cubicBezTo>
                <a:cubicBezTo>
                  <a:pt x="21493" y="4449"/>
                  <a:pt x="21487" y="4449"/>
                  <a:pt x="21487" y="4438"/>
                </a:cubicBezTo>
                <a:cubicBezTo>
                  <a:pt x="21482" y="4438"/>
                  <a:pt x="21482" y="4427"/>
                  <a:pt x="21476" y="4427"/>
                </a:cubicBezTo>
                <a:cubicBezTo>
                  <a:pt x="21471" y="4417"/>
                  <a:pt x="21465" y="4417"/>
                  <a:pt x="21465" y="4406"/>
                </a:cubicBezTo>
                <a:cubicBezTo>
                  <a:pt x="21465" y="4395"/>
                  <a:pt x="21465" y="4384"/>
                  <a:pt x="21471" y="4384"/>
                </a:cubicBezTo>
                <a:cubicBezTo>
                  <a:pt x="21471" y="4374"/>
                  <a:pt x="21471" y="4363"/>
                  <a:pt x="21471" y="4352"/>
                </a:cubicBezTo>
                <a:cubicBezTo>
                  <a:pt x="21471" y="4352"/>
                  <a:pt x="21471" y="4341"/>
                  <a:pt x="21471" y="4341"/>
                </a:cubicBezTo>
                <a:cubicBezTo>
                  <a:pt x="21471" y="4352"/>
                  <a:pt x="21471" y="4352"/>
                  <a:pt x="21471" y="4363"/>
                </a:cubicBezTo>
                <a:cubicBezTo>
                  <a:pt x="21476" y="4363"/>
                  <a:pt x="21482" y="4363"/>
                  <a:pt x="21487" y="4352"/>
                </a:cubicBezTo>
                <a:cubicBezTo>
                  <a:pt x="21487" y="4352"/>
                  <a:pt x="21487" y="4352"/>
                  <a:pt x="21493" y="4341"/>
                </a:cubicBezTo>
                <a:cubicBezTo>
                  <a:pt x="21493" y="4341"/>
                  <a:pt x="21493" y="4341"/>
                  <a:pt x="21499" y="4341"/>
                </a:cubicBezTo>
                <a:cubicBezTo>
                  <a:pt x="21499" y="4331"/>
                  <a:pt x="21493" y="4331"/>
                  <a:pt x="21493" y="4320"/>
                </a:cubicBezTo>
                <a:cubicBezTo>
                  <a:pt x="21493" y="4309"/>
                  <a:pt x="21493" y="4299"/>
                  <a:pt x="21499" y="4299"/>
                </a:cubicBezTo>
                <a:cubicBezTo>
                  <a:pt x="21499" y="4299"/>
                  <a:pt x="21504" y="4309"/>
                  <a:pt x="21504" y="4309"/>
                </a:cubicBezTo>
                <a:cubicBezTo>
                  <a:pt x="21510" y="4309"/>
                  <a:pt x="21504" y="4309"/>
                  <a:pt x="21504" y="4320"/>
                </a:cubicBezTo>
                <a:cubicBezTo>
                  <a:pt x="21504" y="4320"/>
                  <a:pt x="21504" y="4331"/>
                  <a:pt x="21504" y="4331"/>
                </a:cubicBezTo>
                <a:cubicBezTo>
                  <a:pt x="21510" y="4331"/>
                  <a:pt x="21510" y="4331"/>
                  <a:pt x="21510" y="4331"/>
                </a:cubicBezTo>
                <a:cubicBezTo>
                  <a:pt x="21510" y="4331"/>
                  <a:pt x="21510" y="4341"/>
                  <a:pt x="21510" y="4341"/>
                </a:cubicBezTo>
                <a:cubicBezTo>
                  <a:pt x="21516" y="4341"/>
                  <a:pt x="21516" y="4341"/>
                  <a:pt x="21521" y="4331"/>
                </a:cubicBezTo>
                <a:cubicBezTo>
                  <a:pt x="21521" y="4320"/>
                  <a:pt x="21527" y="4320"/>
                  <a:pt x="21532" y="4320"/>
                </a:cubicBezTo>
                <a:cubicBezTo>
                  <a:pt x="21532" y="4309"/>
                  <a:pt x="21538" y="4299"/>
                  <a:pt x="21544" y="4299"/>
                </a:cubicBezTo>
                <a:cubicBezTo>
                  <a:pt x="21549" y="4309"/>
                  <a:pt x="21544" y="4320"/>
                  <a:pt x="21544" y="4331"/>
                </a:cubicBezTo>
                <a:cubicBezTo>
                  <a:pt x="21544" y="4331"/>
                  <a:pt x="21544" y="4341"/>
                  <a:pt x="21538" y="4352"/>
                </a:cubicBezTo>
                <a:cubicBezTo>
                  <a:pt x="21532" y="4352"/>
                  <a:pt x="21532" y="4363"/>
                  <a:pt x="21532" y="4374"/>
                </a:cubicBezTo>
                <a:cubicBezTo>
                  <a:pt x="21532" y="4374"/>
                  <a:pt x="21527" y="4384"/>
                  <a:pt x="21521" y="4384"/>
                </a:cubicBezTo>
                <a:cubicBezTo>
                  <a:pt x="21521" y="4374"/>
                  <a:pt x="21521" y="4374"/>
                  <a:pt x="21516" y="4363"/>
                </a:cubicBezTo>
                <a:cubicBezTo>
                  <a:pt x="21516" y="4363"/>
                  <a:pt x="21516" y="4374"/>
                  <a:pt x="21516" y="4374"/>
                </a:cubicBezTo>
                <a:cubicBezTo>
                  <a:pt x="21516" y="4384"/>
                  <a:pt x="21521" y="4384"/>
                  <a:pt x="21521" y="4384"/>
                </a:cubicBezTo>
                <a:cubicBezTo>
                  <a:pt x="21521" y="4395"/>
                  <a:pt x="21521" y="4406"/>
                  <a:pt x="21527" y="4406"/>
                </a:cubicBezTo>
                <a:cubicBezTo>
                  <a:pt x="21527" y="4406"/>
                  <a:pt x="21527" y="4417"/>
                  <a:pt x="21532" y="4417"/>
                </a:cubicBezTo>
                <a:cubicBezTo>
                  <a:pt x="21532" y="4417"/>
                  <a:pt x="21532" y="4417"/>
                  <a:pt x="21532" y="4427"/>
                </a:cubicBezTo>
                <a:cubicBezTo>
                  <a:pt x="21538" y="4427"/>
                  <a:pt x="21538" y="4427"/>
                  <a:pt x="21544" y="4427"/>
                </a:cubicBezTo>
                <a:cubicBezTo>
                  <a:pt x="21549" y="4438"/>
                  <a:pt x="21544" y="4438"/>
                  <a:pt x="21544" y="4449"/>
                </a:cubicBezTo>
                <a:cubicBezTo>
                  <a:pt x="21544" y="4460"/>
                  <a:pt x="21544" y="4460"/>
                  <a:pt x="21549" y="4460"/>
                </a:cubicBezTo>
                <a:cubicBezTo>
                  <a:pt x="21555" y="4460"/>
                  <a:pt x="21594" y="4470"/>
                  <a:pt x="21600" y="4470"/>
                </a:cubicBezTo>
                <a:cubicBezTo>
                  <a:pt x="21600" y="3879"/>
                  <a:pt x="21600" y="3879"/>
                  <a:pt x="21600" y="3879"/>
                </a:cubicBezTo>
                <a:cubicBezTo>
                  <a:pt x="21594" y="3869"/>
                  <a:pt x="21555" y="3869"/>
                  <a:pt x="21555" y="3858"/>
                </a:cubicBezTo>
                <a:cubicBezTo>
                  <a:pt x="21549" y="3847"/>
                  <a:pt x="21538" y="3858"/>
                  <a:pt x="21532" y="3847"/>
                </a:cubicBezTo>
                <a:close/>
                <a:moveTo>
                  <a:pt x="10296" y="5201"/>
                </a:moveTo>
                <a:cubicBezTo>
                  <a:pt x="10291" y="5201"/>
                  <a:pt x="10291" y="5212"/>
                  <a:pt x="10285" y="5212"/>
                </a:cubicBezTo>
                <a:cubicBezTo>
                  <a:pt x="10280" y="5212"/>
                  <a:pt x="10291" y="5190"/>
                  <a:pt x="10285" y="5190"/>
                </a:cubicBezTo>
                <a:cubicBezTo>
                  <a:pt x="10285" y="5190"/>
                  <a:pt x="10285" y="5190"/>
                  <a:pt x="10285" y="5190"/>
                </a:cubicBezTo>
                <a:cubicBezTo>
                  <a:pt x="10280" y="5190"/>
                  <a:pt x="10280" y="5190"/>
                  <a:pt x="10280" y="5190"/>
                </a:cubicBezTo>
                <a:cubicBezTo>
                  <a:pt x="10280" y="5190"/>
                  <a:pt x="10280" y="5190"/>
                  <a:pt x="10274" y="5190"/>
                </a:cubicBezTo>
                <a:cubicBezTo>
                  <a:pt x="10274" y="5190"/>
                  <a:pt x="10274" y="5190"/>
                  <a:pt x="10268" y="5190"/>
                </a:cubicBezTo>
                <a:cubicBezTo>
                  <a:pt x="10268" y="5190"/>
                  <a:pt x="10268" y="5180"/>
                  <a:pt x="10263" y="5180"/>
                </a:cubicBezTo>
                <a:cubicBezTo>
                  <a:pt x="10268" y="5169"/>
                  <a:pt x="10280" y="5180"/>
                  <a:pt x="10280" y="5190"/>
                </a:cubicBezTo>
                <a:cubicBezTo>
                  <a:pt x="10285" y="5190"/>
                  <a:pt x="10291" y="5180"/>
                  <a:pt x="10296" y="5180"/>
                </a:cubicBezTo>
                <a:cubicBezTo>
                  <a:pt x="10296" y="5180"/>
                  <a:pt x="10308" y="5180"/>
                  <a:pt x="10308" y="5190"/>
                </a:cubicBezTo>
                <a:cubicBezTo>
                  <a:pt x="10308" y="5190"/>
                  <a:pt x="10296" y="5190"/>
                  <a:pt x="10296" y="5201"/>
                </a:cubicBezTo>
                <a:close/>
                <a:moveTo>
                  <a:pt x="10325" y="5115"/>
                </a:moveTo>
                <a:cubicBezTo>
                  <a:pt x="10325" y="5115"/>
                  <a:pt x="10319" y="5104"/>
                  <a:pt x="10319" y="5104"/>
                </a:cubicBezTo>
                <a:cubicBezTo>
                  <a:pt x="10319" y="5104"/>
                  <a:pt x="10325" y="5115"/>
                  <a:pt x="10325" y="5115"/>
                </a:cubicBezTo>
                <a:cubicBezTo>
                  <a:pt x="10325" y="5126"/>
                  <a:pt x="10330" y="5126"/>
                  <a:pt x="10325" y="5126"/>
                </a:cubicBezTo>
                <a:cubicBezTo>
                  <a:pt x="10325" y="5137"/>
                  <a:pt x="10325" y="5126"/>
                  <a:pt x="10325" y="5115"/>
                </a:cubicBezTo>
                <a:close/>
                <a:moveTo>
                  <a:pt x="10353" y="5137"/>
                </a:moveTo>
                <a:cubicBezTo>
                  <a:pt x="10353" y="5126"/>
                  <a:pt x="10358" y="5126"/>
                  <a:pt x="10358" y="5137"/>
                </a:cubicBezTo>
                <a:cubicBezTo>
                  <a:pt x="10353" y="5137"/>
                  <a:pt x="10353" y="5137"/>
                  <a:pt x="10353" y="5137"/>
                </a:cubicBezTo>
                <a:close/>
                <a:moveTo>
                  <a:pt x="10353" y="5104"/>
                </a:moveTo>
                <a:cubicBezTo>
                  <a:pt x="10353" y="5104"/>
                  <a:pt x="10353" y="5104"/>
                  <a:pt x="10353" y="5104"/>
                </a:cubicBezTo>
                <a:cubicBezTo>
                  <a:pt x="10353" y="5104"/>
                  <a:pt x="10358" y="5104"/>
                  <a:pt x="10358" y="5104"/>
                </a:cubicBezTo>
                <a:cubicBezTo>
                  <a:pt x="10358" y="5115"/>
                  <a:pt x="10353" y="5115"/>
                  <a:pt x="10353" y="5104"/>
                </a:cubicBezTo>
                <a:close/>
                <a:moveTo>
                  <a:pt x="10341" y="5448"/>
                </a:moveTo>
                <a:cubicBezTo>
                  <a:pt x="10336" y="5448"/>
                  <a:pt x="10336" y="5459"/>
                  <a:pt x="10336" y="5459"/>
                </a:cubicBezTo>
                <a:cubicBezTo>
                  <a:pt x="10336" y="5470"/>
                  <a:pt x="10330" y="5470"/>
                  <a:pt x="10330" y="5481"/>
                </a:cubicBezTo>
                <a:cubicBezTo>
                  <a:pt x="10330" y="5491"/>
                  <a:pt x="10325" y="5491"/>
                  <a:pt x="10325" y="5502"/>
                </a:cubicBezTo>
                <a:cubicBezTo>
                  <a:pt x="10325" y="5502"/>
                  <a:pt x="10325" y="5481"/>
                  <a:pt x="10325" y="5481"/>
                </a:cubicBezTo>
                <a:cubicBezTo>
                  <a:pt x="10330" y="5481"/>
                  <a:pt x="10330" y="5470"/>
                  <a:pt x="10330" y="5470"/>
                </a:cubicBezTo>
                <a:cubicBezTo>
                  <a:pt x="10330" y="5459"/>
                  <a:pt x="10319" y="5459"/>
                  <a:pt x="10319" y="5470"/>
                </a:cubicBezTo>
                <a:cubicBezTo>
                  <a:pt x="10313" y="5470"/>
                  <a:pt x="10313" y="5470"/>
                  <a:pt x="10308" y="5470"/>
                </a:cubicBezTo>
                <a:cubicBezTo>
                  <a:pt x="10308" y="5470"/>
                  <a:pt x="10313" y="5470"/>
                  <a:pt x="10313" y="5470"/>
                </a:cubicBezTo>
                <a:cubicBezTo>
                  <a:pt x="10313" y="5459"/>
                  <a:pt x="10319" y="5459"/>
                  <a:pt x="10319" y="5459"/>
                </a:cubicBezTo>
                <a:cubicBezTo>
                  <a:pt x="10325" y="5459"/>
                  <a:pt x="10325" y="5459"/>
                  <a:pt x="10325" y="5448"/>
                </a:cubicBezTo>
                <a:cubicBezTo>
                  <a:pt x="10330" y="5448"/>
                  <a:pt x="10336" y="5448"/>
                  <a:pt x="10341" y="5448"/>
                </a:cubicBezTo>
                <a:cubicBezTo>
                  <a:pt x="10341" y="5448"/>
                  <a:pt x="10353" y="5438"/>
                  <a:pt x="10353" y="5448"/>
                </a:cubicBezTo>
                <a:cubicBezTo>
                  <a:pt x="10353" y="5448"/>
                  <a:pt x="10347" y="5448"/>
                  <a:pt x="10341" y="5448"/>
                </a:cubicBezTo>
                <a:close/>
                <a:moveTo>
                  <a:pt x="10409" y="5029"/>
                </a:moveTo>
                <a:cubicBezTo>
                  <a:pt x="10409" y="5029"/>
                  <a:pt x="10403" y="5029"/>
                  <a:pt x="10403" y="5029"/>
                </a:cubicBezTo>
                <a:cubicBezTo>
                  <a:pt x="10403" y="5029"/>
                  <a:pt x="10403" y="5019"/>
                  <a:pt x="10409" y="5019"/>
                </a:cubicBezTo>
                <a:cubicBezTo>
                  <a:pt x="10409" y="5019"/>
                  <a:pt x="10409" y="5019"/>
                  <a:pt x="10415" y="5019"/>
                </a:cubicBezTo>
                <a:cubicBezTo>
                  <a:pt x="10415" y="5019"/>
                  <a:pt x="10415" y="5019"/>
                  <a:pt x="10415" y="5019"/>
                </a:cubicBezTo>
                <a:cubicBezTo>
                  <a:pt x="10415" y="5019"/>
                  <a:pt x="10420" y="5019"/>
                  <a:pt x="10420" y="5019"/>
                </a:cubicBezTo>
                <a:cubicBezTo>
                  <a:pt x="10420" y="5029"/>
                  <a:pt x="10415" y="5029"/>
                  <a:pt x="10409" y="5029"/>
                </a:cubicBezTo>
                <a:close/>
                <a:moveTo>
                  <a:pt x="10955" y="5781"/>
                </a:moveTo>
                <a:cubicBezTo>
                  <a:pt x="10955" y="5792"/>
                  <a:pt x="10949" y="5781"/>
                  <a:pt x="10949" y="5781"/>
                </a:cubicBezTo>
                <a:cubicBezTo>
                  <a:pt x="10949" y="5771"/>
                  <a:pt x="10955" y="5781"/>
                  <a:pt x="10955" y="5781"/>
                </a:cubicBezTo>
                <a:cubicBezTo>
                  <a:pt x="10955" y="5781"/>
                  <a:pt x="10960" y="5781"/>
                  <a:pt x="10955" y="5781"/>
                </a:cubicBezTo>
                <a:close/>
                <a:moveTo>
                  <a:pt x="11146" y="3697"/>
                </a:moveTo>
                <a:cubicBezTo>
                  <a:pt x="11146" y="3697"/>
                  <a:pt x="11146" y="3686"/>
                  <a:pt x="11146" y="3686"/>
                </a:cubicBezTo>
                <a:cubicBezTo>
                  <a:pt x="11146" y="3686"/>
                  <a:pt x="11146" y="3686"/>
                  <a:pt x="11140" y="3686"/>
                </a:cubicBezTo>
                <a:cubicBezTo>
                  <a:pt x="11140" y="3675"/>
                  <a:pt x="11135" y="3675"/>
                  <a:pt x="11140" y="3675"/>
                </a:cubicBezTo>
                <a:cubicBezTo>
                  <a:pt x="11140" y="3664"/>
                  <a:pt x="11146" y="3675"/>
                  <a:pt x="11146" y="3686"/>
                </a:cubicBezTo>
                <a:cubicBezTo>
                  <a:pt x="11146" y="3686"/>
                  <a:pt x="11152" y="3686"/>
                  <a:pt x="11152" y="3686"/>
                </a:cubicBezTo>
                <a:cubicBezTo>
                  <a:pt x="11152" y="3686"/>
                  <a:pt x="11152" y="3697"/>
                  <a:pt x="11146" y="3697"/>
                </a:cubicBezTo>
                <a:close/>
                <a:moveTo>
                  <a:pt x="10274" y="6835"/>
                </a:moveTo>
                <a:cubicBezTo>
                  <a:pt x="10274" y="6835"/>
                  <a:pt x="10274" y="6824"/>
                  <a:pt x="10274" y="6824"/>
                </a:cubicBezTo>
                <a:cubicBezTo>
                  <a:pt x="10268" y="6824"/>
                  <a:pt x="10268" y="6824"/>
                  <a:pt x="10268" y="6824"/>
                </a:cubicBezTo>
                <a:cubicBezTo>
                  <a:pt x="10263" y="6824"/>
                  <a:pt x="10257" y="6824"/>
                  <a:pt x="10257" y="6824"/>
                </a:cubicBezTo>
                <a:cubicBezTo>
                  <a:pt x="10251" y="6824"/>
                  <a:pt x="10251" y="6835"/>
                  <a:pt x="10251" y="6835"/>
                </a:cubicBezTo>
                <a:cubicBezTo>
                  <a:pt x="10246" y="6835"/>
                  <a:pt x="10246" y="6835"/>
                  <a:pt x="10246" y="6835"/>
                </a:cubicBezTo>
                <a:cubicBezTo>
                  <a:pt x="10240" y="6835"/>
                  <a:pt x="10240" y="6845"/>
                  <a:pt x="10240" y="6845"/>
                </a:cubicBezTo>
                <a:cubicBezTo>
                  <a:pt x="10240" y="6845"/>
                  <a:pt x="10235" y="6845"/>
                  <a:pt x="10235" y="6845"/>
                </a:cubicBezTo>
                <a:cubicBezTo>
                  <a:pt x="10235" y="6856"/>
                  <a:pt x="10229" y="6856"/>
                  <a:pt x="10235" y="6856"/>
                </a:cubicBezTo>
                <a:cubicBezTo>
                  <a:pt x="10235" y="6867"/>
                  <a:pt x="10235" y="6867"/>
                  <a:pt x="10235" y="6867"/>
                </a:cubicBezTo>
                <a:cubicBezTo>
                  <a:pt x="10240" y="6867"/>
                  <a:pt x="10240" y="6867"/>
                  <a:pt x="10240" y="6867"/>
                </a:cubicBezTo>
                <a:cubicBezTo>
                  <a:pt x="10246" y="6867"/>
                  <a:pt x="10246" y="6878"/>
                  <a:pt x="10246" y="6867"/>
                </a:cubicBezTo>
                <a:cubicBezTo>
                  <a:pt x="10251" y="6867"/>
                  <a:pt x="10251" y="6867"/>
                  <a:pt x="10251" y="6867"/>
                </a:cubicBezTo>
                <a:cubicBezTo>
                  <a:pt x="10251" y="6867"/>
                  <a:pt x="10251" y="6867"/>
                  <a:pt x="10257" y="6867"/>
                </a:cubicBezTo>
                <a:cubicBezTo>
                  <a:pt x="10257" y="6867"/>
                  <a:pt x="10257" y="6867"/>
                  <a:pt x="10257" y="6867"/>
                </a:cubicBezTo>
                <a:cubicBezTo>
                  <a:pt x="10257" y="6867"/>
                  <a:pt x="10257" y="6867"/>
                  <a:pt x="10263" y="6867"/>
                </a:cubicBezTo>
                <a:cubicBezTo>
                  <a:pt x="10263" y="6867"/>
                  <a:pt x="10257" y="6867"/>
                  <a:pt x="10257" y="6867"/>
                </a:cubicBezTo>
                <a:cubicBezTo>
                  <a:pt x="10257" y="6878"/>
                  <a:pt x="10257" y="6878"/>
                  <a:pt x="10251" y="6878"/>
                </a:cubicBezTo>
                <a:cubicBezTo>
                  <a:pt x="10251" y="6878"/>
                  <a:pt x="10246" y="6878"/>
                  <a:pt x="10246" y="6878"/>
                </a:cubicBezTo>
                <a:cubicBezTo>
                  <a:pt x="10246" y="6878"/>
                  <a:pt x="10240" y="6867"/>
                  <a:pt x="10240" y="6867"/>
                </a:cubicBezTo>
                <a:cubicBezTo>
                  <a:pt x="10240" y="6867"/>
                  <a:pt x="10235" y="6867"/>
                  <a:pt x="10235" y="6867"/>
                </a:cubicBezTo>
                <a:cubicBezTo>
                  <a:pt x="10235" y="6867"/>
                  <a:pt x="10235" y="6867"/>
                  <a:pt x="10229" y="6867"/>
                </a:cubicBezTo>
                <a:cubicBezTo>
                  <a:pt x="10229" y="6867"/>
                  <a:pt x="10229" y="6867"/>
                  <a:pt x="10229" y="6867"/>
                </a:cubicBezTo>
                <a:cubicBezTo>
                  <a:pt x="10229" y="6867"/>
                  <a:pt x="10223" y="6867"/>
                  <a:pt x="10223" y="6856"/>
                </a:cubicBezTo>
                <a:cubicBezTo>
                  <a:pt x="10223" y="6856"/>
                  <a:pt x="10229" y="6856"/>
                  <a:pt x="10229" y="6845"/>
                </a:cubicBezTo>
                <a:cubicBezTo>
                  <a:pt x="10229" y="6845"/>
                  <a:pt x="10229" y="6845"/>
                  <a:pt x="10229" y="6845"/>
                </a:cubicBezTo>
                <a:cubicBezTo>
                  <a:pt x="10229" y="6835"/>
                  <a:pt x="10229" y="6824"/>
                  <a:pt x="10229" y="6824"/>
                </a:cubicBezTo>
                <a:cubicBezTo>
                  <a:pt x="10218" y="6802"/>
                  <a:pt x="10246" y="6813"/>
                  <a:pt x="10240" y="6802"/>
                </a:cubicBezTo>
                <a:cubicBezTo>
                  <a:pt x="10240" y="6802"/>
                  <a:pt x="10240" y="6792"/>
                  <a:pt x="10235" y="6792"/>
                </a:cubicBezTo>
                <a:cubicBezTo>
                  <a:pt x="10235" y="6792"/>
                  <a:pt x="10235" y="6792"/>
                  <a:pt x="10235" y="6792"/>
                </a:cubicBezTo>
                <a:cubicBezTo>
                  <a:pt x="10229" y="6792"/>
                  <a:pt x="10229" y="6792"/>
                  <a:pt x="10229" y="6781"/>
                </a:cubicBezTo>
                <a:cubicBezTo>
                  <a:pt x="10229" y="6781"/>
                  <a:pt x="10229" y="6781"/>
                  <a:pt x="10229" y="6781"/>
                </a:cubicBezTo>
                <a:cubicBezTo>
                  <a:pt x="10229" y="6770"/>
                  <a:pt x="10223" y="6770"/>
                  <a:pt x="10223" y="6770"/>
                </a:cubicBezTo>
                <a:cubicBezTo>
                  <a:pt x="10229" y="6770"/>
                  <a:pt x="10229" y="6759"/>
                  <a:pt x="10229" y="6759"/>
                </a:cubicBezTo>
                <a:cubicBezTo>
                  <a:pt x="10229" y="6759"/>
                  <a:pt x="10229" y="6759"/>
                  <a:pt x="10229" y="6759"/>
                </a:cubicBezTo>
                <a:cubicBezTo>
                  <a:pt x="10235" y="6759"/>
                  <a:pt x="10235" y="6749"/>
                  <a:pt x="10240" y="6749"/>
                </a:cubicBezTo>
                <a:cubicBezTo>
                  <a:pt x="10240" y="6749"/>
                  <a:pt x="10246" y="6749"/>
                  <a:pt x="10246" y="6759"/>
                </a:cubicBezTo>
                <a:cubicBezTo>
                  <a:pt x="10251" y="6759"/>
                  <a:pt x="10246" y="6770"/>
                  <a:pt x="10251" y="6781"/>
                </a:cubicBezTo>
                <a:cubicBezTo>
                  <a:pt x="10251" y="6781"/>
                  <a:pt x="10251" y="6781"/>
                  <a:pt x="10251" y="6781"/>
                </a:cubicBezTo>
                <a:cubicBezTo>
                  <a:pt x="10257" y="6781"/>
                  <a:pt x="10251" y="6781"/>
                  <a:pt x="10257" y="6781"/>
                </a:cubicBezTo>
                <a:cubicBezTo>
                  <a:pt x="10257" y="6781"/>
                  <a:pt x="10257" y="6781"/>
                  <a:pt x="10263" y="6781"/>
                </a:cubicBezTo>
                <a:cubicBezTo>
                  <a:pt x="10263" y="6781"/>
                  <a:pt x="10263" y="6781"/>
                  <a:pt x="10268" y="6781"/>
                </a:cubicBezTo>
                <a:cubicBezTo>
                  <a:pt x="10268" y="6792"/>
                  <a:pt x="10263" y="6792"/>
                  <a:pt x="10263" y="6792"/>
                </a:cubicBezTo>
                <a:cubicBezTo>
                  <a:pt x="10257" y="6792"/>
                  <a:pt x="10263" y="6792"/>
                  <a:pt x="10263" y="6802"/>
                </a:cubicBezTo>
                <a:cubicBezTo>
                  <a:pt x="10257" y="6802"/>
                  <a:pt x="10257" y="6802"/>
                  <a:pt x="10263" y="6813"/>
                </a:cubicBezTo>
                <a:cubicBezTo>
                  <a:pt x="10263" y="6813"/>
                  <a:pt x="10263" y="6813"/>
                  <a:pt x="10268" y="6813"/>
                </a:cubicBezTo>
                <a:cubicBezTo>
                  <a:pt x="10268" y="6813"/>
                  <a:pt x="10268" y="6813"/>
                  <a:pt x="10268" y="6813"/>
                </a:cubicBezTo>
                <a:cubicBezTo>
                  <a:pt x="10274" y="6813"/>
                  <a:pt x="10274" y="6813"/>
                  <a:pt x="10274" y="6824"/>
                </a:cubicBezTo>
                <a:cubicBezTo>
                  <a:pt x="10280" y="6824"/>
                  <a:pt x="10280" y="6835"/>
                  <a:pt x="10274" y="6835"/>
                </a:cubicBezTo>
                <a:close/>
                <a:moveTo>
                  <a:pt x="10837" y="6641"/>
                </a:moveTo>
                <a:cubicBezTo>
                  <a:pt x="10837" y="6641"/>
                  <a:pt x="10837" y="6652"/>
                  <a:pt x="10837" y="6641"/>
                </a:cubicBezTo>
                <a:cubicBezTo>
                  <a:pt x="10831" y="6641"/>
                  <a:pt x="10831" y="6641"/>
                  <a:pt x="10831" y="6641"/>
                </a:cubicBezTo>
                <a:cubicBezTo>
                  <a:pt x="10831" y="6630"/>
                  <a:pt x="10825" y="6630"/>
                  <a:pt x="10825" y="6630"/>
                </a:cubicBezTo>
                <a:cubicBezTo>
                  <a:pt x="10820" y="6630"/>
                  <a:pt x="10820" y="6630"/>
                  <a:pt x="10814" y="6630"/>
                </a:cubicBezTo>
                <a:cubicBezTo>
                  <a:pt x="10814" y="6630"/>
                  <a:pt x="10814" y="6630"/>
                  <a:pt x="10808" y="6630"/>
                </a:cubicBezTo>
                <a:cubicBezTo>
                  <a:pt x="10808" y="6630"/>
                  <a:pt x="10808" y="6630"/>
                  <a:pt x="10803" y="6620"/>
                </a:cubicBezTo>
                <a:cubicBezTo>
                  <a:pt x="10803" y="6620"/>
                  <a:pt x="10792" y="6620"/>
                  <a:pt x="10797" y="6620"/>
                </a:cubicBezTo>
                <a:cubicBezTo>
                  <a:pt x="10797" y="6609"/>
                  <a:pt x="10797" y="6609"/>
                  <a:pt x="10803" y="6609"/>
                </a:cubicBezTo>
                <a:cubicBezTo>
                  <a:pt x="10803" y="6609"/>
                  <a:pt x="10803" y="6609"/>
                  <a:pt x="10808" y="6609"/>
                </a:cubicBezTo>
                <a:cubicBezTo>
                  <a:pt x="10808" y="6609"/>
                  <a:pt x="10814" y="6609"/>
                  <a:pt x="10814" y="6609"/>
                </a:cubicBezTo>
                <a:cubicBezTo>
                  <a:pt x="10820" y="6609"/>
                  <a:pt x="10820" y="6620"/>
                  <a:pt x="10820" y="6620"/>
                </a:cubicBezTo>
                <a:cubicBezTo>
                  <a:pt x="10825" y="6620"/>
                  <a:pt x="10825" y="6609"/>
                  <a:pt x="10825" y="6609"/>
                </a:cubicBezTo>
                <a:cubicBezTo>
                  <a:pt x="10825" y="6609"/>
                  <a:pt x="10831" y="6609"/>
                  <a:pt x="10831" y="6609"/>
                </a:cubicBezTo>
                <a:cubicBezTo>
                  <a:pt x="10831" y="6609"/>
                  <a:pt x="10831" y="6609"/>
                  <a:pt x="10837" y="6609"/>
                </a:cubicBezTo>
                <a:cubicBezTo>
                  <a:pt x="10842" y="6620"/>
                  <a:pt x="10837" y="6630"/>
                  <a:pt x="10837" y="6641"/>
                </a:cubicBezTo>
                <a:close/>
                <a:moveTo>
                  <a:pt x="11197" y="6480"/>
                </a:moveTo>
                <a:cubicBezTo>
                  <a:pt x="11191" y="6491"/>
                  <a:pt x="11185" y="6501"/>
                  <a:pt x="11174" y="6512"/>
                </a:cubicBezTo>
                <a:cubicBezTo>
                  <a:pt x="11174" y="6512"/>
                  <a:pt x="11169" y="6512"/>
                  <a:pt x="11169" y="6512"/>
                </a:cubicBezTo>
                <a:cubicBezTo>
                  <a:pt x="11169" y="6512"/>
                  <a:pt x="11163" y="6512"/>
                  <a:pt x="11163" y="6523"/>
                </a:cubicBezTo>
                <a:cubicBezTo>
                  <a:pt x="11163" y="6523"/>
                  <a:pt x="11157" y="6523"/>
                  <a:pt x="11152" y="6534"/>
                </a:cubicBezTo>
                <a:cubicBezTo>
                  <a:pt x="11152" y="6534"/>
                  <a:pt x="11146" y="6544"/>
                  <a:pt x="11140" y="6544"/>
                </a:cubicBezTo>
                <a:cubicBezTo>
                  <a:pt x="11140" y="6544"/>
                  <a:pt x="11140" y="6544"/>
                  <a:pt x="11140" y="6544"/>
                </a:cubicBezTo>
                <a:cubicBezTo>
                  <a:pt x="11140" y="6534"/>
                  <a:pt x="11140" y="6534"/>
                  <a:pt x="11140" y="6523"/>
                </a:cubicBezTo>
                <a:cubicBezTo>
                  <a:pt x="11140" y="6523"/>
                  <a:pt x="11152" y="6523"/>
                  <a:pt x="11152" y="6523"/>
                </a:cubicBezTo>
                <a:cubicBezTo>
                  <a:pt x="11157" y="6523"/>
                  <a:pt x="11157" y="6512"/>
                  <a:pt x="11163" y="6512"/>
                </a:cubicBezTo>
                <a:cubicBezTo>
                  <a:pt x="11169" y="6501"/>
                  <a:pt x="11174" y="6491"/>
                  <a:pt x="11180" y="6480"/>
                </a:cubicBezTo>
                <a:cubicBezTo>
                  <a:pt x="11180" y="6469"/>
                  <a:pt x="11180" y="6469"/>
                  <a:pt x="11185" y="6469"/>
                </a:cubicBezTo>
                <a:cubicBezTo>
                  <a:pt x="11191" y="6469"/>
                  <a:pt x="11191" y="6469"/>
                  <a:pt x="11191" y="6469"/>
                </a:cubicBezTo>
                <a:cubicBezTo>
                  <a:pt x="11197" y="6469"/>
                  <a:pt x="11197" y="6469"/>
                  <a:pt x="11202" y="6469"/>
                </a:cubicBezTo>
                <a:cubicBezTo>
                  <a:pt x="11208" y="6469"/>
                  <a:pt x="11202" y="6480"/>
                  <a:pt x="11197" y="6480"/>
                </a:cubicBezTo>
                <a:close/>
                <a:moveTo>
                  <a:pt x="11264" y="6383"/>
                </a:moveTo>
                <a:cubicBezTo>
                  <a:pt x="11264" y="6383"/>
                  <a:pt x="11264" y="6383"/>
                  <a:pt x="11264" y="6394"/>
                </a:cubicBezTo>
                <a:cubicBezTo>
                  <a:pt x="11264" y="6394"/>
                  <a:pt x="11264" y="6405"/>
                  <a:pt x="11264" y="6405"/>
                </a:cubicBezTo>
                <a:cubicBezTo>
                  <a:pt x="11259" y="6416"/>
                  <a:pt x="11253" y="6416"/>
                  <a:pt x="11253" y="6416"/>
                </a:cubicBezTo>
                <a:cubicBezTo>
                  <a:pt x="11247" y="6426"/>
                  <a:pt x="11247" y="6426"/>
                  <a:pt x="11242" y="6426"/>
                </a:cubicBezTo>
                <a:cubicBezTo>
                  <a:pt x="11236" y="6426"/>
                  <a:pt x="11236" y="6426"/>
                  <a:pt x="11230" y="6426"/>
                </a:cubicBezTo>
                <a:cubicBezTo>
                  <a:pt x="11230" y="6426"/>
                  <a:pt x="11225" y="6426"/>
                  <a:pt x="11225" y="6426"/>
                </a:cubicBezTo>
                <a:cubicBezTo>
                  <a:pt x="11219" y="6416"/>
                  <a:pt x="11225" y="6416"/>
                  <a:pt x="11225" y="6405"/>
                </a:cubicBezTo>
                <a:cubicBezTo>
                  <a:pt x="11230" y="6405"/>
                  <a:pt x="11230" y="6394"/>
                  <a:pt x="11236" y="6394"/>
                </a:cubicBezTo>
                <a:cubicBezTo>
                  <a:pt x="11242" y="6383"/>
                  <a:pt x="11247" y="6373"/>
                  <a:pt x="11253" y="6362"/>
                </a:cubicBezTo>
                <a:cubicBezTo>
                  <a:pt x="11253" y="6351"/>
                  <a:pt x="11253" y="6351"/>
                  <a:pt x="11259" y="6340"/>
                </a:cubicBezTo>
                <a:cubicBezTo>
                  <a:pt x="11259" y="6340"/>
                  <a:pt x="11259" y="6330"/>
                  <a:pt x="11259" y="6330"/>
                </a:cubicBezTo>
                <a:cubicBezTo>
                  <a:pt x="11259" y="6319"/>
                  <a:pt x="11259" y="6319"/>
                  <a:pt x="11264" y="6330"/>
                </a:cubicBezTo>
                <a:cubicBezTo>
                  <a:pt x="11264" y="6330"/>
                  <a:pt x="11264" y="6340"/>
                  <a:pt x="11264" y="6351"/>
                </a:cubicBezTo>
                <a:cubicBezTo>
                  <a:pt x="11264" y="6362"/>
                  <a:pt x="11264" y="6373"/>
                  <a:pt x="11264" y="6383"/>
                </a:cubicBezTo>
                <a:close/>
                <a:moveTo>
                  <a:pt x="8879" y="12380"/>
                </a:moveTo>
                <a:cubicBezTo>
                  <a:pt x="8873" y="12380"/>
                  <a:pt x="8867" y="12390"/>
                  <a:pt x="8873" y="12380"/>
                </a:cubicBezTo>
                <a:cubicBezTo>
                  <a:pt x="8873" y="12369"/>
                  <a:pt x="8879" y="12369"/>
                  <a:pt x="8879" y="12380"/>
                </a:cubicBezTo>
                <a:cubicBezTo>
                  <a:pt x="8884" y="12380"/>
                  <a:pt x="8884" y="12380"/>
                  <a:pt x="8890" y="12390"/>
                </a:cubicBezTo>
                <a:cubicBezTo>
                  <a:pt x="8890" y="12390"/>
                  <a:pt x="8879" y="12390"/>
                  <a:pt x="8879" y="12380"/>
                </a:cubicBezTo>
                <a:close/>
                <a:moveTo>
                  <a:pt x="8935" y="12476"/>
                </a:moveTo>
                <a:cubicBezTo>
                  <a:pt x="8935" y="12476"/>
                  <a:pt x="8935" y="12476"/>
                  <a:pt x="8935" y="12466"/>
                </a:cubicBezTo>
                <a:cubicBezTo>
                  <a:pt x="8935" y="12466"/>
                  <a:pt x="8935" y="12466"/>
                  <a:pt x="8940" y="12466"/>
                </a:cubicBezTo>
                <a:cubicBezTo>
                  <a:pt x="8940" y="12466"/>
                  <a:pt x="8940" y="12487"/>
                  <a:pt x="8935" y="12476"/>
                </a:cubicBezTo>
                <a:close/>
                <a:moveTo>
                  <a:pt x="9616" y="13304"/>
                </a:moveTo>
                <a:cubicBezTo>
                  <a:pt x="9610" y="13304"/>
                  <a:pt x="9604" y="13304"/>
                  <a:pt x="9604" y="13304"/>
                </a:cubicBezTo>
                <a:cubicBezTo>
                  <a:pt x="9599" y="13304"/>
                  <a:pt x="9593" y="13304"/>
                  <a:pt x="9593" y="13293"/>
                </a:cubicBezTo>
                <a:cubicBezTo>
                  <a:pt x="9593" y="13293"/>
                  <a:pt x="9604" y="13293"/>
                  <a:pt x="9604" y="13293"/>
                </a:cubicBezTo>
                <a:cubicBezTo>
                  <a:pt x="9610" y="13293"/>
                  <a:pt x="9610" y="13293"/>
                  <a:pt x="9616" y="13293"/>
                </a:cubicBezTo>
                <a:cubicBezTo>
                  <a:pt x="9616" y="13293"/>
                  <a:pt x="9621" y="13282"/>
                  <a:pt x="9621" y="13293"/>
                </a:cubicBezTo>
                <a:cubicBezTo>
                  <a:pt x="9621" y="13293"/>
                  <a:pt x="9616" y="13293"/>
                  <a:pt x="9616" y="13304"/>
                </a:cubicBezTo>
                <a:close/>
                <a:moveTo>
                  <a:pt x="9700" y="13304"/>
                </a:moveTo>
                <a:cubicBezTo>
                  <a:pt x="9700" y="13315"/>
                  <a:pt x="9700" y="13315"/>
                  <a:pt x="9694" y="13304"/>
                </a:cubicBezTo>
                <a:cubicBezTo>
                  <a:pt x="9694" y="13304"/>
                  <a:pt x="9694" y="13315"/>
                  <a:pt x="9689" y="13304"/>
                </a:cubicBezTo>
                <a:cubicBezTo>
                  <a:pt x="9689" y="13304"/>
                  <a:pt x="9689" y="13304"/>
                  <a:pt x="9694" y="13293"/>
                </a:cubicBezTo>
                <a:cubicBezTo>
                  <a:pt x="9694" y="13293"/>
                  <a:pt x="9694" y="13293"/>
                  <a:pt x="9694" y="13293"/>
                </a:cubicBezTo>
                <a:cubicBezTo>
                  <a:pt x="9694" y="13282"/>
                  <a:pt x="9694" y="13282"/>
                  <a:pt x="9694" y="13282"/>
                </a:cubicBezTo>
                <a:cubicBezTo>
                  <a:pt x="9700" y="13272"/>
                  <a:pt x="9700" y="13282"/>
                  <a:pt x="9700" y="13282"/>
                </a:cubicBezTo>
                <a:cubicBezTo>
                  <a:pt x="9700" y="13293"/>
                  <a:pt x="9700" y="13304"/>
                  <a:pt x="9700" y="13304"/>
                </a:cubicBezTo>
                <a:close/>
                <a:moveTo>
                  <a:pt x="11894" y="15013"/>
                </a:moveTo>
                <a:cubicBezTo>
                  <a:pt x="11889" y="15013"/>
                  <a:pt x="11889" y="15013"/>
                  <a:pt x="11883" y="15002"/>
                </a:cubicBezTo>
                <a:cubicBezTo>
                  <a:pt x="11883" y="15002"/>
                  <a:pt x="11883" y="15002"/>
                  <a:pt x="11877" y="15002"/>
                </a:cubicBezTo>
                <a:cubicBezTo>
                  <a:pt x="11877" y="14991"/>
                  <a:pt x="11877" y="14991"/>
                  <a:pt x="11872" y="14991"/>
                </a:cubicBezTo>
                <a:cubicBezTo>
                  <a:pt x="11872" y="14980"/>
                  <a:pt x="11872" y="14980"/>
                  <a:pt x="11866" y="14980"/>
                </a:cubicBezTo>
                <a:cubicBezTo>
                  <a:pt x="11866" y="14980"/>
                  <a:pt x="11866" y="14991"/>
                  <a:pt x="11866" y="14991"/>
                </a:cubicBezTo>
                <a:cubicBezTo>
                  <a:pt x="11861" y="14991"/>
                  <a:pt x="11855" y="14980"/>
                  <a:pt x="11861" y="14970"/>
                </a:cubicBezTo>
                <a:cubicBezTo>
                  <a:pt x="11861" y="14970"/>
                  <a:pt x="11861" y="14959"/>
                  <a:pt x="11861" y="14948"/>
                </a:cubicBezTo>
                <a:cubicBezTo>
                  <a:pt x="11861" y="14937"/>
                  <a:pt x="11861" y="14937"/>
                  <a:pt x="11855" y="14927"/>
                </a:cubicBezTo>
                <a:cubicBezTo>
                  <a:pt x="11855" y="14927"/>
                  <a:pt x="11855" y="14916"/>
                  <a:pt x="11849" y="14905"/>
                </a:cubicBezTo>
                <a:cubicBezTo>
                  <a:pt x="11849" y="14905"/>
                  <a:pt x="11844" y="14894"/>
                  <a:pt x="11844" y="14884"/>
                </a:cubicBezTo>
                <a:cubicBezTo>
                  <a:pt x="11844" y="14873"/>
                  <a:pt x="11838" y="14851"/>
                  <a:pt x="11838" y="14830"/>
                </a:cubicBezTo>
                <a:cubicBezTo>
                  <a:pt x="11832" y="14830"/>
                  <a:pt x="11832" y="14819"/>
                  <a:pt x="11832" y="14819"/>
                </a:cubicBezTo>
                <a:cubicBezTo>
                  <a:pt x="11827" y="14808"/>
                  <a:pt x="11827" y="14808"/>
                  <a:pt x="11821" y="14798"/>
                </a:cubicBezTo>
                <a:cubicBezTo>
                  <a:pt x="11821" y="14787"/>
                  <a:pt x="11816" y="14787"/>
                  <a:pt x="11816" y="14776"/>
                </a:cubicBezTo>
                <a:cubicBezTo>
                  <a:pt x="11810" y="14765"/>
                  <a:pt x="11804" y="14755"/>
                  <a:pt x="11799" y="14744"/>
                </a:cubicBezTo>
                <a:cubicBezTo>
                  <a:pt x="11799" y="14733"/>
                  <a:pt x="11793" y="14733"/>
                  <a:pt x="11793" y="14733"/>
                </a:cubicBezTo>
                <a:cubicBezTo>
                  <a:pt x="11793" y="14722"/>
                  <a:pt x="11793" y="14722"/>
                  <a:pt x="11787" y="14722"/>
                </a:cubicBezTo>
                <a:cubicBezTo>
                  <a:pt x="11787" y="14712"/>
                  <a:pt x="11787" y="14701"/>
                  <a:pt x="11782" y="14701"/>
                </a:cubicBezTo>
                <a:cubicBezTo>
                  <a:pt x="11782" y="14690"/>
                  <a:pt x="11776" y="14690"/>
                  <a:pt x="11776" y="14679"/>
                </a:cubicBezTo>
                <a:cubicBezTo>
                  <a:pt x="11776" y="14679"/>
                  <a:pt x="11776" y="14669"/>
                  <a:pt x="11782" y="14658"/>
                </a:cubicBezTo>
                <a:cubicBezTo>
                  <a:pt x="11782" y="14658"/>
                  <a:pt x="11782" y="14658"/>
                  <a:pt x="11787" y="14647"/>
                </a:cubicBezTo>
                <a:cubicBezTo>
                  <a:pt x="11787" y="14636"/>
                  <a:pt x="11787" y="14626"/>
                  <a:pt x="11782" y="14615"/>
                </a:cubicBezTo>
                <a:cubicBezTo>
                  <a:pt x="11776" y="14604"/>
                  <a:pt x="11776" y="14604"/>
                  <a:pt x="11776" y="14593"/>
                </a:cubicBezTo>
                <a:cubicBezTo>
                  <a:pt x="11771" y="14583"/>
                  <a:pt x="11771" y="14572"/>
                  <a:pt x="11771" y="14572"/>
                </a:cubicBezTo>
                <a:cubicBezTo>
                  <a:pt x="11771" y="14550"/>
                  <a:pt x="11771" y="14540"/>
                  <a:pt x="11771" y="14529"/>
                </a:cubicBezTo>
                <a:cubicBezTo>
                  <a:pt x="11771" y="14507"/>
                  <a:pt x="11776" y="14497"/>
                  <a:pt x="11776" y="14475"/>
                </a:cubicBezTo>
                <a:cubicBezTo>
                  <a:pt x="11776" y="14464"/>
                  <a:pt x="11782" y="14443"/>
                  <a:pt x="11776" y="14432"/>
                </a:cubicBezTo>
                <a:cubicBezTo>
                  <a:pt x="11776" y="14432"/>
                  <a:pt x="11776" y="14454"/>
                  <a:pt x="11771" y="14454"/>
                </a:cubicBezTo>
                <a:cubicBezTo>
                  <a:pt x="11771" y="14464"/>
                  <a:pt x="11765" y="14475"/>
                  <a:pt x="11765" y="14464"/>
                </a:cubicBezTo>
                <a:cubicBezTo>
                  <a:pt x="11765" y="14464"/>
                  <a:pt x="11771" y="14454"/>
                  <a:pt x="11771" y="14454"/>
                </a:cubicBezTo>
                <a:cubicBezTo>
                  <a:pt x="11771" y="14443"/>
                  <a:pt x="11765" y="14443"/>
                  <a:pt x="11771" y="14443"/>
                </a:cubicBezTo>
                <a:cubicBezTo>
                  <a:pt x="11771" y="14432"/>
                  <a:pt x="11771" y="14421"/>
                  <a:pt x="11771" y="14421"/>
                </a:cubicBezTo>
                <a:cubicBezTo>
                  <a:pt x="11771" y="14411"/>
                  <a:pt x="11771" y="14400"/>
                  <a:pt x="11771" y="14400"/>
                </a:cubicBezTo>
                <a:cubicBezTo>
                  <a:pt x="11771" y="14389"/>
                  <a:pt x="11776" y="14389"/>
                  <a:pt x="11776" y="14379"/>
                </a:cubicBezTo>
                <a:cubicBezTo>
                  <a:pt x="11776" y="14379"/>
                  <a:pt x="11776" y="14368"/>
                  <a:pt x="11776" y="14357"/>
                </a:cubicBezTo>
                <a:cubicBezTo>
                  <a:pt x="11776" y="14357"/>
                  <a:pt x="11776" y="14346"/>
                  <a:pt x="11776" y="14346"/>
                </a:cubicBezTo>
                <a:cubicBezTo>
                  <a:pt x="11782" y="14346"/>
                  <a:pt x="11782" y="14357"/>
                  <a:pt x="11782" y="14357"/>
                </a:cubicBezTo>
                <a:cubicBezTo>
                  <a:pt x="11782" y="14368"/>
                  <a:pt x="11782" y="14368"/>
                  <a:pt x="11782" y="14379"/>
                </a:cubicBezTo>
                <a:cubicBezTo>
                  <a:pt x="11782" y="14389"/>
                  <a:pt x="11782" y="14389"/>
                  <a:pt x="11782" y="14389"/>
                </a:cubicBezTo>
                <a:cubicBezTo>
                  <a:pt x="11787" y="14400"/>
                  <a:pt x="11782" y="14400"/>
                  <a:pt x="11787" y="14411"/>
                </a:cubicBezTo>
                <a:cubicBezTo>
                  <a:pt x="11787" y="14411"/>
                  <a:pt x="11787" y="14421"/>
                  <a:pt x="11793" y="14432"/>
                </a:cubicBezTo>
                <a:cubicBezTo>
                  <a:pt x="11793" y="14443"/>
                  <a:pt x="11799" y="14443"/>
                  <a:pt x="11799" y="14454"/>
                </a:cubicBezTo>
                <a:cubicBezTo>
                  <a:pt x="11799" y="14454"/>
                  <a:pt x="11799" y="14464"/>
                  <a:pt x="11799" y="14464"/>
                </a:cubicBezTo>
                <a:cubicBezTo>
                  <a:pt x="11799" y="14464"/>
                  <a:pt x="11799" y="14475"/>
                  <a:pt x="11799" y="14475"/>
                </a:cubicBezTo>
                <a:cubicBezTo>
                  <a:pt x="11804" y="14486"/>
                  <a:pt x="11804" y="14497"/>
                  <a:pt x="11804" y="14497"/>
                </a:cubicBezTo>
                <a:cubicBezTo>
                  <a:pt x="11799" y="14507"/>
                  <a:pt x="11799" y="14518"/>
                  <a:pt x="11799" y="14529"/>
                </a:cubicBezTo>
                <a:cubicBezTo>
                  <a:pt x="11799" y="14540"/>
                  <a:pt x="11804" y="14550"/>
                  <a:pt x="11810" y="14550"/>
                </a:cubicBezTo>
                <a:cubicBezTo>
                  <a:pt x="11810" y="14561"/>
                  <a:pt x="11816" y="14561"/>
                  <a:pt x="11816" y="14572"/>
                </a:cubicBezTo>
                <a:cubicBezTo>
                  <a:pt x="11816" y="14583"/>
                  <a:pt x="11810" y="14593"/>
                  <a:pt x="11810" y="14604"/>
                </a:cubicBezTo>
                <a:cubicBezTo>
                  <a:pt x="11810" y="14615"/>
                  <a:pt x="11810" y="14615"/>
                  <a:pt x="11816" y="14626"/>
                </a:cubicBezTo>
                <a:cubicBezTo>
                  <a:pt x="11816" y="14636"/>
                  <a:pt x="11821" y="14636"/>
                  <a:pt x="11821" y="14647"/>
                </a:cubicBezTo>
                <a:cubicBezTo>
                  <a:pt x="11821" y="14658"/>
                  <a:pt x="11816" y="14669"/>
                  <a:pt x="11810" y="14679"/>
                </a:cubicBezTo>
                <a:cubicBezTo>
                  <a:pt x="11810" y="14690"/>
                  <a:pt x="11810" y="14701"/>
                  <a:pt x="11816" y="14722"/>
                </a:cubicBezTo>
                <a:cubicBezTo>
                  <a:pt x="11816" y="14722"/>
                  <a:pt x="11816" y="14722"/>
                  <a:pt x="11816" y="14722"/>
                </a:cubicBezTo>
                <a:cubicBezTo>
                  <a:pt x="11821" y="14733"/>
                  <a:pt x="11821" y="14733"/>
                  <a:pt x="11821" y="14733"/>
                </a:cubicBezTo>
                <a:cubicBezTo>
                  <a:pt x="11827" y="14744"/>
                  <a:pt x="11827" y="14733"/>
                  <a:pt x="11832" y="14733"/>
                </a:cubicBezTo>
                <a:cubicBezTo>
                  <a:pt x="11838" y="14722"/>
                  <a:pt x="11838" y="14744"/>
                  <a:pt x="11844" y="14744"/>
                </a:cubicBezTo>
                <a:cubicBezTo>
                  <a:pt x="11844" y="14755"/>
                  <a:pt x="11849" y="14755"/>
                  <a:pt x="11849" y="14765"/>
                </a:cubicBezTo>
                <a:cubicBezTo>
                  <a:pt x="11861" y="14776"/>
                  <a:pt x="11861" y="14798"/>
                  <a:pt x="11866" y="14808"/>
                </a:cubicBezTo>
                <a:cubicBezTo>
                  <a:pt x="11866" y="14819"/>
                  <a:pt x="11866" y="14819"/>
                  <a:pt x="11872" y="14830"/>
                </a:cubicBezTo>
                <a:cubicBezTo>
                  <a:pt x="11872" y="14830"/>
                  <a:pt x="11872" y="14841"/>
                  <a:pt x="11872" y="14851"/>
                </a:cubicBezTo>
                <a:cubicBezTo>
                  <a:pt x="11872" y="14851"/>
                  <a:pt x="11872" y="14851"/>
                  <a:pt x="11872" y="14862"/>
                </a:cubicBezTo>
                <a:cubicBezTo>
                  <a:pt x="11872" y="14862"/>
                  <a:pt x="11877" y="14873"/>
                  <a:pt x="11877" y="14873"/>
                </a:cubicBezTo>
                <a:cubicBezTo>
                  <a:pt x="11883" y="14884"/>
                  <a:pt x="11883" y="14905"/>
                  <a:pt x="11883" y="14927"/>
                </a:cubicBezTo>
                <a:cubicBezTo>
                  <a:pt x="11889" y="14937"/>
                  <a:pt x="11894" y="14959"/>
                  <a:pt x="11900" y="14970"/>
                </a:cubicBezTo>
                <a:cubicBezTo>
                  <a:pt x="11900" y="14980"/>
                  <a:pt x="11900" y="14991"/>
                  <a:pt x="11900" y="14991"/>
                </a:cubicBezTo>
                <a:cubicBezTo>
                  <a:pt x="11900" y="15002"/>
                  <a:pt x="11900" y="15013"/>
                  <a:pt x="11894" y="15013"/>
                </a:cubicBezTo>
                <a:close/>
                <a:moveTo>
                  <a:pt x="11945" y="9962"/>
                </a:moveTo>
                <a:cubicBezTo>
                  <a:pt x="11945" y="9951"/>
                  <a:pt x="11945" y="9951"/>
                  <a:pt x="11951" y="9951"/>
                </a:cubicBezTo>
                <a:cubicBezTo>
                  <a:pt x="11956" y="9962"/>
                  <a:pt x="11962" y="9973"/>
                  <a:pt x="11962" y="9973"/>
                </a:cubicBezTo>
                <a:cubicBezTo>
                  <a:pt x="11967" y="9983"/>
                  <a:pt x="11979" y="9994"/>
                  <a:pt x="11967" y="9994"/>
                </a:cubicBezTo>
                <a:cubicBezTo>
                  <a:pt x="11962" y="10005"/>
                  <a:pt x="11962" y="9994"/>
                  <a:pt x="11956" y="9994"/>
                </a:cubicBezTo>
                <a:cubicBezTo>
                  <a:pt x="11956" y="9983"/>
                  <a:pt x="11951" y="9983"/>
                  <a:pt x="11945" y="9983"/>
                </a:cubicBezTo>
                <a:cubicBezTo>
                  <a:pt x="11939" y="9973"/>
                  <a:pt x="11945" y="9973"/>
                  <a:pt x="11945" y="9962"/>
                </a:cubicBezTo>
                <a:close/>
                <a:moveTo>
                  <a:pt x="12142" y="15356"/>
                </a:moveTo>
                <a:cubicBezTo>
                  <a:pt x="12142" y="15378"/>
                  <a:pt x="12142" y="15389"/>
                  <a:pt x="12136" y="15410"/>
                </a:cubicBezTo>
                <a:cubicBezTo>
                  <a:pt x="12136" y="15421"/>
                  <a:pt x="12136" y="15432"/>
                  <a:pt x="12131" y="15442"/>
                </a:cubicBezTo>
                <a:cubicBezTo>
                  <a:pt x="12131" y="15442"/>
                  <a:pt x="12125" y="15453"/>
                  <a:pt x="12131" y="15464"/>
                </a:cubicBezTo>
                <a:cubicBezTo>
                  <a:pt x="12131" y="15475"/>
                  <a:pt x="12131" y="15475"/>
                  <a:pt x="12131" y="15475"/>
                </a:cubicBezTo>
                <a:cubicBezTo>
                  <a:pt x="12136" y="15496"/>
                  <a:pt x="12131" y="15518"/>
                  <a:pt x="12131" y="15539"/>
                </a:cubicBezTo>
                <a:cubicBezTo>
                  <a:pt x="12136" y="15550"/>
                  <a:pt x="12136" y="15550"/>
                  <a:pt x="12136" y="15561"/>
                </a:cubicBezTo>
                <a:cubicBezTo>
                  <a:pt x="12136" y="15571"/>
                  <a:pt x="12136" y="15582"/>
                  <a:pt x="12136" y="15604"/>
                </a:cubicBezTo>
                <a:cubicBezTo>
                  <a:pt x="12142" y="15604"/>
                  <a:pt x="12142" y="15604"/>
                  <a:pt x="12142" y="15614"/>
                </a:cubicBezTo>
                <a:cubicBezTo>
                  <a:pt x="12142" y="15614"/>
                  <a:pt x="12142" y="15625"/>
                  <a:pt x="12142" y="15625"/>
                </a:cubicBezTo>
                <a:cubicBezTo>
                  <a:pt x="12148" y="15636"/>
                  <a:pt x="12153" y="15636"/>
                  <a:pt x="12153" y="15636"/>
                </a:cubicBezTo>
                <a:cubicBezTo>
                  <a:pt x="12159" y="15647"/>
                  <a:pt x="12153" y="15657"/>
                  <a:pt x="12153" y="15668"/>
                </a:cubicBezTo>
                <a:cubicBezTo>
                  <a:pt x="12153" y="15668"/>
                  <a:pt x="12159" y="15679"/>
                  <a:pt x="12159" y="15679"/>
                </a:cubicBezTo>
                <a:cubicBezTo>
                  <a:pt x="12159" y="15690"/>
                  <a:pt x="12159" y="15690"/>
                  <a:pt x="12164" y="15700"/>
                </a:cubicBezTo>
                <a:cubicBezTo>
                  <a:pt x="12164" y="15700"/>
                  <a:pt x="12159" y="15700"/>
                  <a:pt x="12159" y="15700"/>
                </a:cubicBezTo>
                <a:cubicBezTo>
                  <a:pt x="12153" y="15690"/>
                  <a:pt x="12153" y="15690"/>
                  <a:pt x="12153" y="15679"/>
                </a:cubicBezTo>
                <a:cubicBezTo>
                  <a:pt x="12148" y="15679"/>
                  <a:pt x="12148" y="15679"/>
                  <a:pt x="12148" y="15679"/>
                </a:cubicBezTo>
                <a:cubicBezTo>
                  <a:pt x="12142" y="15679"/>
                  <a:pt x="12142" y="15657"/>
                  <a:pt x="12136" y="15668"/>
                </a:cubicBezTo>
                <a:cubicBezTo>
                  <a:pt x="12136" y="15668"/>
                  <a:pt x="12136" y="15679"/>
                  <a:pt x="12136" y="15679"/>
                </a:cubicBezTo>
                <a:cubicBezTo>
                  <a:pt x="12136" y="15679"/>
                  <a:pt x="12131" y="15679"/>
                  <a:pt x="12131" y="15690"/>
                </a:cubicBezTo>
                <a:cubicBezTo>
                  <a:pt x="12131" y="15690"/>
                  <a:pt x="12136" y="15700"/>
                  <a:pt x="12131" y="15700"/>
                </a:cubicBezTo>
                <a:cubicBezTo>
                  <a:pt x="12131" y="15690"/>
                  <a:pt x="12131" y="15679"/>
                  <a:pt x="12125" y="15679"/>
                </a:cubicBezTo>
                <a:cubicBezTo>
                  <a:pt x="12119" y="15679"/>
                  <a:pt x="12114" y="15668"/>
                  <a:pt x="12119" y="15657"/>
                </a:cubicBezTo>
                <a:cubicBezTo>
                  <a:pt x="12125" y="15657"/>
                  <a:pt x="12119" y="15647"/>
                  <a:pt x="12119" y="15636"/>
                </a:cubicBezTo>
                <a:cubicBezTo>
                  <a:pt x="12119" y="15636"/>
                  <a:pt x="12119" y="15625"/>
                  <a:pt x="12119" y="15625"/>
                </a:cubicBezTo>
                <a:cubicBezTo>
                  <a:pt x="12119" y="15614"/>
                  <a:pt x="12119" y="15614"/>
                  <a:pt x="12114" y="15614"/>
                </a:cubicBezTo>
                <a:cubicBezTo>
                  <a:pt x="12114" y="15604"/>
                  <a:pt x="12108" y="15604"/>
                  <a:pt x="12108" y="15593"/>
                </a:cubicBezTo>
                <a:cubicBezTo>
                  <a:pt x="12108" y="15593"/>
                  <a:pt x="12103" y="15593"/>
                  <a:pt x="12103" y="15593"/>
                </a:cubicBezTo>
                <a:cubicBezTo>
                  <a:pt x="12103" y="15582"/>
                  <a:pt x="12103" y="15582"/>
                  <a:pt x="12103" y="15571"/>
                </a:cubicBezTo>
                <a:cubicBezTo>
                  <a:pt x="12103" y="15571"/>
                  <a:pt x="12103" y="15561"/>
                  <a:pt x="12103" y="15550"/>
                </a:cubicBezTo>
                <a:cubicBezTo>
                  <a:pt x="12108" y="15518"/>
                  <a:pt x="12103" y="15507"/>
                  <a:pt x="12091" y="15485"/>
                </a:cubicBezTo>
                <a:cubicBezTo>
                  <a:pt x="12091" y="15475"/>
                  <a:pt x="12091" y="15464"/>
                  <a:pt x="12091" y="15464"/>
                </a:cubicBezTo>
                <a:cubicBezTo>
                  <a:pt x="12086" y="15453"/>
                  <a:pt x="12086" y="15442"/>
                  <a:pt x="12086" y="15432"/>
                </a:cubicBezTo>
                <a:cubicBezTo>
                  <a:pt x="12086" y="15421"/>
                  <a:pt x="12097" y="15410"/>
                  <a:pt x="12103" y="15389"/>
                </a:cubicBezTo>
                <a:cubicBezTo>
                  <a:pt x="12103" y="15367"/>
                  <a:pt x="12103" y="15346"/>
                  <a:pt x="12103" y="15324"/>
                </a:cubicBezTo>
                <a:cubicBezTo>
                  <a:pt x="12097" y="15303"/>
                  <a:pt x="12097" y="15281"/>
                  <a:pt x="12097" y="15260"/>
                </a:cubicBezTo>
                <a:cubicBezTo>
                  <a:pt x="12097" y="15249"/>
                  <a:pt x="12097" y="15238"/>
                  <a:pt x="12097" y="15227"/>
                </a:cubicBezTo>
                <a:cubicBezTo>
                  <a:pt x="12103" y="15227"/>
                  <a:pt x="12103" y="15217"/>
                  <a:pt x="12103" y="15206"/>
                </a:cubicBezTo>
                <a:cubicBezTo>
                  <a:pt x="12097" y="15195"/>
                  <a:pt x="12097" y="15195"/>
                  <a:pt x="12091" y="15184"/>
                </a:cubicBezTo>
                <a:cubicBezTo>
                  <a:pt x="12091" y="15184"/>
                  <a:pt x="12091" y="15174"/>
                  <a:pt x="12086" y="15163"/>
                </a:cubicBezTo>
                <a:cubicBezTo>
                  <a:pt x="12086" y="15163"/>
                  <a:pt x="12086" y="15152"/>
                  <a:pt x="12080" y="15141"/>
                </a:cubicBezTo>
                <a:cubicBezTo>
                  <a:pt x="12080" y="15141"/>
                  <a:pt x="12080" y="15131"/>
                  <a:pt x="12080" y="15120"/>
                </a:cubicBezTo>
                <a:cubicBezTo>
                  <a:pt x="12080" y="15120"/>
                  <a:pt x="12080" y="15099"/>
                  <a:pt x="12086" y="15099"/>
                </a:cubicBezTo>
                <a:cubicBezTo>
                  <a:pt x="12086" y="15109"/>
                  <a:pt x="12086" y="15109"/>
                  <a:pt x="12086" y="15109"/>
                </a:cubicBezTo>
                <a:cubicBezTo>
                  <a:pt x="12091" y="15120"/>
                  <a:pt x="12091" y="15120"/>
                  <a:pt x="12091" y="15120"/>
                </a:cubicBezTo>
                <a:cubicBezTo>
                  <a:pt x="12097" y="15131"/>
                  <a:pt x="12108" y="15141"/>
                  <a:pt x="12114" y="15152"/>
                </a:cubicBezTo>
                <a:cubicBezTo>
                  <a:pt x="12114" y="15163"/>
                  <a:pt x="12114" y="15163"/>
                  <a:pt x="12114" y="15174"/>
                </a:cubicBezTo>
                <a:cubicBezTo>
                  <a:pt x="12114" y="15174"/>
                  <a:pt x="12114" y="15174"/>
                  <a:pt x="12114" y="15184"/>
                </a:cubicBezTo>
                <a:cubicBezTo>
                  <a:pt x="12119" y="15184"/>
                  <a:pt x="12119" y="15195"/>
                  <a:pt x="12119" y="15206"/>
                </a:cubicBezTo>
                <a:cubicBezTo>
                  <a:pt x="12119" y="15217"/>
                  <a:pt x="12119" y="15227"/>
                  <a:pt x="12119" y="15227"/>
                </a:cubicBezTo>
                <a:cubicBezTo>
                  <a:pt x="12119" y="15238"/>
                  <a:pt x="12119" y="15249"/>
                  <a:pt x="12119" y="15260"/>
                </a:cubicBezTo>
                <a:cubicBezTo>
                  <a:pt x="12119" y="15270"/>
                  <a:pt x="12119" y="15281"/>
                  <a:pt x="12119" y="15281"/>
                </a:cubicBezTo>
                <a:cubicBezTo>
                  <a:pt x="12125" y="15292"/>
                  <a:pt x="12125" y="15303"/>
                  <a:pt x="12131" y="15313"/>
                </a:cubicBezTo>
                <a:cubicBezTo>
                  <a:pt x="12131" y="15313"/>
                  <a:pt x="12136" y="15324"/>
                  <a:pt x="12136" y="15335"/>
                </a:cubicBezTo>
                <a:cubicBezTo>
                  <a:pt x="12136" y="15335"/>
                  <a:pt x="12142" y="15346"/>
                  <a:pt x="12142" y="15356"/>
                </a:cubicBezTo>
                <a:close/>
                <a:moveTo>
                  <a:pt x="11990" y="13927"/>
                </a:moveTo>
                <a:cubicBezTo>
                  <a:pt x="11996" y="13916"/>
                  <a:pt x="11996" y="13906"/>
                  <a:pt x="12001" y="13916"/>
                </a:cubicBezTo>
                <a:cubicBezTo>
                  <a:pt x="12001" y="13927"/>
                  <a:pt x="12001" y="13927"/>
                  <a:pt x="12001" y="13927"/>
                </a:cubicBezTo>
                <a:cubicBezTo>
                  <a:pt x="12007" y="13927"/>
                  <a:pt x="12013" y="13927"/>
                  <a:pt x="12013" y="13927"/>
                </a:cubicBezTo>
                <a:cubicBezTo>
                  <a:pt x="12018" y="13927"/>
                  <a:pt x="12024" y="13916"/>
                  <a:pt x="12029" y="13906"/>
                </a:cubicBezTo>
                <a:cubicBezTo>
                  <a:pt x="12029" y="13906"/>
                  <a:pt x="12035" y="13895"/>
                  <a:pt x="12035" y="13884"/>
                </a:cubicBezTo>
                <a:cubicBezTo>
                  <a:pt x="12035" y="13884"/>
                  <a:pt x="12041" y="13873"/>
                  <a:pt x="12041" y="13884"/>
                </a:cubicBezTo>
                <a:cubicBezTo>
                  <a:pt x="12041" y="13895"/>
                  <a:pt x="12046" y="13895"/>
                  <a:pt x="12046" y="13906"/>
                </a:cubicBezTo>
                <a:cubicBezTo>
                  <a:pt x="12052" y="13906"/>
                  <a:pt x="12052" y="13916"/>
                  <a:pt x="12052" y="13916"/>
                </a:cubicBezTo>
                <a:cubicBezTo>
                  <a:pt x="12058" y="13927"/>
                  <a:pt x="12058" y="13906"/>
                  <a:pt x="12063" y="13895"/>
                </a:cubicBezTo>
                <a:cubicBezTo>
                  <a:pt x="12069" y="13895"/>
                  <a:pt x="12063" y="13916"/>
                  <a:pt x="12069" y="13916"/>
                </a:cubicBezTo>
                <a:cubicBezTo>
                  <a:pt x="12074" y="13916"/>
                  <a:pt x="12074" y="13906"/>
                  <a:pt x="12080" y="13916"/>
                </a:cubicBezTo>
                <a:cubicBezTo>
                  <a:pt x="12086" y="13927"/>
                  <a:pt x="12080" y="13938"/>
                  <a:pt x="12080" y="13938"/>
                </a:cubicBezTo>
                <a:cubicBezTo>
                  <a:pt x="12080" y="13949"/>
                  <a:pt x="12086" y="13949"/>
                  <a:pt x="12091" y="13959"/>
                </a:cubicBezTo>
                <a:cubicBezTo>
                  <a:pt x="12091" y="13959"/>
                  <a:pt x="12091" y="13959"/>
                  <a:pt x="12091" y="13959"/>
                </a:cubicBezTo>
                <a:cubicBezTo>
                  <a:pt x="12091" y="13970"/>
                  <a:pt x="12091" y="13970"/>
                  <a:pt x="12097" y="13970"/>
                </a:cubicBezTo>
                <a:cubicBezTo>
                  <a:pt x="12097" y="13970"/>
                  <a:pt x="12097" y="13970"/>
                  <a:pt x="12097" y="13981"/>
                </a:cubicBezTo>
                <a:cubicBezTo>
                  <a:pt x="12097" y="13992"/>
                  <a:pt x="12103" y="13981"/>
                  <a:pt x="12108" y="13970"/>
                </a:cubicBezTo>
                <a:cubicBezTo>
                  <a:pt x="12108" y="13970"/>
                  <a:pt x="12108" y="13959"/>
                  <a:pt x="12114" y="13959"/>
                </a:cubicBezTo>
                <a:cubicBezTo>
                  <a:pt x="12114" y="13959"/>
                  <a:pt x="12114" y="13959"/>
                  <a:pt x="12119" y="13959"/>
                </a:cubicBezTo>
                <a:cubicBezTo>
                  <a:pt x="12119" y="13959"/>
                  <a:pt x="12119" y="13949"/>
                  <a:pt x="12125" y="13949"/>
                </a:cubicBezTo>
                <a:cubicBezTo>
                  <a:pt x="12131" y="13959"/>
                  <a:pt x="12131" y="13959"/>
                  <a:pt x="12131" y="13970"/>
                </a:cubicBezTo>
                <a:cubicBezTo>
                  <a:pt x="12136" y="13970"/>
                  <a:pt x="12136" y="13970"/>
                  <a:pt x="12136" y="13970"/>
                </a:cubicBezTo>
                <a:cubicBezTo>
                  <a:pt x="12136" y="13981"/>
                  <a:pt x="12131" y="13970"/>
                  <a:pt x="12131" y="13970"/>
                </a:cubicBezTo>
                <a:cubicBezTo>
                  <a:pt x="12131" y="13981"/>
                  <a:pt x="12131" y="13981"/>
                  <a:pt x="12131" y="13981"/>
                </a:cubicBezTo>
                <a:cubicBezTo>
                  <a:pt x="12125" y="13981"/>
                  <a:pt x="12125" y="13981"/>
                  <a:pt x="12119" y="13981"/>
                </a:cubicBezTo>
                <a:cubicBezTo>
                  <a:pt x="12119" y="13981"/>
                  <a:pt x="12119" y="13970"/>
                  <a:pt x="12114" y="13981"/>
                </a:cubicBezTo>
                <a:cubicBezTo>
                  <a:pt x="12114" y="13981"/>
                  <a:pt x="12114" y="13981"/>
                  <a:pt x="12114" y="13992"/>
                </a:cubicBezTo>
                <a:cubicBezTo>
                  <a:pt x="12114" y="13992"/>
                  <a:pt x="12114" y="14002"/>
                  <a:pt x="12108" y="14002"/>
                </a:cubicBezTo>
                <a:cubicBezTo>
                  <a:pt x="12108" y="14002"/>
                  <a:pt x="12108" y="13992"/>
                  <a:pt x="12108" y="13992"/>
                </a:cubicBezTo>
                <a:cubicBezTo>
                  <a:pt x="12108" y="13981"/>
                  <a:pt x="12108" y="13992"/>
                  <a:pt x="12103" y="13992"/>
                </a:cubicBezTo>
                <a:cubicBezTo>
                  <a:pt x="12103" y="13992"/>
                  <a:pt x="12103" y="13992"/>
                  <a:pt x="12097" y="13992"/>
                </a:cubicBezTo>
                <a:cubicBezTo>
                  <a:pt x="12097" y="13992"/>
                  <a:pt x="12097" y="13992"/>
                  <a:pt x="12091" y="13992"/>
                </a:cubicBezTo>
                <a:cubicBezTo>
                  <a:pt x="12091" y="13992"/>
                  <a:pt x="12091" y="13992"/>
                  <a:pt x="12091" y="14002"/>
                </a:cubicBezTo>
                <a:cubicBezTo>
                  <a:pt x="12091" y="14002"/>
                  <a:pt x="12091" y="14002"/>
                  <a:pt x="12086" y="14002"/>
                </a:cubicBezTo>
                <a:cubicBezTo>
                  <a:pt x="12086" y="14013"/>
                  <a:pt x="12086" y="14024"/>
                  <a:pt x="12086" y="14024"/>
                </a:cubicBezTo>
                <a:cubicBezTo>
                  <a:pt x="12091" y="14035"/>
                  <a:pt x="12091" y="14035"/>
                  <a:pt x="12091" y="14045"/>
                </a:cubicBezTo>
                <a:cubicBezTo>
                  <a:pt x="12097" y="14045"/>
                  <a:pt x="12097" y="14045"/>
                  <a:pt x="12091" y="14056"/>
                </a:cubicBezTo>
                <a:cubicBezTo>
                  <a:pt x="12091" y="14056"/>
                  <a:pt x="12091" y="14056"/>
                  <a:pt x="12086" y="14056"/>
                </a:cubicBezTo>
                <a:cubicBezTo>
                  <a:pt x="12086" y="14056"/>
                  <a:pt x="12086" y="14067"/>
                  <a:pt x="12086" y="14067"/>
                </a:cubicBezTo>
                <a:cubicBezTo>
                  <a:pt x="12086" y="14078"/>
                  <a:pt x="12086" y="14078"/>
                  <a:pt x="12086" y="14078"/>
                </a:cubicBezTo>
                <a:cubicBezTo>
                  <a:pt x="12080" y="14088"/>
                  <a:pt x="12080" y="14088"/>
                  <a:pt x="12080" y="14088"/>
                </a:cubicBezTo>
                <a:cubicBezTo>
                  <a:pt x="12080" y="14099"/>
                  <a:pt x="12086" y="14099"/>
                  <a:pt x="12080" y="14099"/>
                </a:cubicBezTo>
                <a:cubicBezTo>
                  <a:pt x="12080" y="14110"/>
                  <a:pt x="12080" y="14099"/>
                  <a:pt x="12074" y="14099"/>
                </a:cubicBezTo>
                <a:cubicBezTo>
                  <a:pt x="12074" y="14099"/>
                  <a:pt x="12074" y="14099"/>
                  <a:pt x="12069" y="14099"/>
                </a:cubicBezTo>
                <a:cubicBezTo>
                  <a:pt x="12069" y="14110"/>
                  <a:pt x="12069" y="14110"/>
                  <a:pt x="12074" y="14110"/>
                </a:cubicBezTo>
                <a:cubicBezTo>
                  <a:pt x="12074" y="14121"/>
                  <a:pt x="12069" y="14110"/>
                  <a:pt x="12063" y="14121"/>
                </a:cubicBezTo>
                <a:cubicBezTo>
                  <a:pt x="12063" y="14121"/>
                  <a:pt x="12063" y="14131"/>
                  <a:pt x="12063" y="14142"/>
                </a:cubicBezTo>
                <a:cubicBezTo>
                  <a:pt x="12063" y="14142"/>
                  <a:pt x="12058" y="14142"/>
                  <a:pt x="12058" y="14153"/>
                </a:cubicBezTo>
                <a:cubicBezTo>
                  <a:pt x="12058" y="14153"/>
                  <a:pt x="12052" y="14164"/>
                  <a:pt x="12052" y="14164"/>
                </a:cubicBezTo>
                <a:cubicBezTo>
                  <a:pt x="12046" y="14164"/>
                  <a:pt x="12046" y="14153"/>
                  <a:pt x="12041" y="14164"/>
                </a:cubicBezTo>
                <a:cubicBezTo>
                  <a:pt x="12041" y="14164"/>
                  <a:pt x="12041" y="14164"/>
                  <a:pt x="12041" y="14164"/>
                </a:cubicBezTo>
                <a:cubicBezTo>
                  <a:pt x="12041" y="14164"/>
                  <a:pt x="12035" y="14164"/>
                  <a:pt x="12035" y="14174"/>
                </a:cubicBezTo>
                <a:cubicBezTo>
                  <a:pt x="12035" y="14174"/>
                  <a:pt x="12041" y="14174"/>
                  <a:pt x="12046" y="14174"/>
                </a:cubicBezTo>
                <a:cubicBezTo>
                  <a:pt x="12046" y="14174"/>
                  <a:pt x="12046" y="14174"/>
                  <a:pt x="12041" y="14185"/>
                </a:cubicBezTo>
                <a:cubicBezTo>
                  <a:pt x="12041" y="14185"/>
                  <a:pt x="12041" y="14185"/>
                  <a:pt x="12035" y="14185"/>
                </a:cubicBezTo>
                <a:cubicBezTo>
                  <a:pt x="12035" y="14185"/>
                  <a:pt x="12035" y="14185"/>
                  <a:pt x="12029" y="14185"/>
                </a:cubicBezTo>
                <a:cubicBezTo>
                  <a:pt x="12029" y="14185"/>
                  <a:pt x="12029" y="14196"/>
                  <a:pt x="12035" y="14196"/>
                </a:cubicBezTo>
                <a:cubicBezTo>
                  <a:pt x="12035" y="14196"/>
                  <a:pt x="12035" y="14196"/>
                  <a:pt x="12035" y="14196"/>
                </a:cubicBezTo>
                <a:cubicBezTo>
                  <a:pt x="12041" y="14207"/>
                  <a:pt x="12046" y="14207"/>
                  <a:pt x="12052" y="14207"/>
                </a:cubicBezTo>
                <a:cubicBezTo>
                  <a:pt x="12058" y="14207"/>
                  <a:pt x="12063" y="14207"/>
                  <a:pt x="12063" y="14207"/>
                </a:cubicBezTo>
                <a:cubicBezTo>
                  <a:pt x="12069" y="14196"/>
                  <a:pt x="12069" y="14196"/>
                  <a:pt x="12069" y="14196"/>
                </a:cubicBezTo>
                <a:cubicBezTo>
                  <a:pt x="12074" y="14196"/>
                  <a:pt x="12069" y="14207"/>
                  <a:pt x="12069" y="14207"/>
                </a:cubicBezTo>
                <a:cubicBezTo>
                  <a:pt x="12069" y="14207"/>
                  <a:pt x="12069" y="14217"/>
                  <a:pt x="12063" y="14217"/>
                </a:cubicBezTo>
                <a:cubicBezTo>
                  <a:pt x="12063" y="14217"/>
                  <a:pt x="12063" y="14217"/>
                  <a:pt x="12058" y="14217"/>
                </a:cubicBezTo>
                <a:cubicBezTo>
                  <a:pt x="12058" y="14228"/>
                  <a:pt x="12052" y="14228"/>
                  <a:pt x="12052" y="14239"/>
                </a:cubicBezTo>
                <a:cubicBezTo>
                  <a:pt x="12052" y="14250"/>
                  <a:pt x="12046" y="14250"/>
                  <a:pt x="12046" y="14250"/>
                </a:cubicBezTo>
                <a:cubicBezTo>
                  <a:pt x="12041" y="14250"/>
                  <a:pt x="12041" y="14239"/>
                  <a:pt x="12035" y="14239"/>
                </a:cubicBezTo>
                <a:cubicBezTo>
                  <a:pt x="12035" y="14239"/>
                  <a:pt x="12035" y="14239"/>
                  <a:pt x="12029" y="14239"/>
                </a:cubicBezTo>
                <a:cubicBezTo>
                  <a:pt x="12024" y="14228"/>
                  <a:pt x="12024" y="14239"/>
                  <a:pt x="12018" y="14239"/>
                </a:cubicBezTo>
                <a:cubicBezTo>
                  <a:pt x="12018" y="14239"/>
                  <a:pt x="12018" y="14228"/>
                  <a:pt x="12013" y="14228"/>
                </a:cubicBezTo>
                <a:cubicBezTo>
                  <a:pt x="12013" y="14228"/>
                  <a:pt x="12013" y="14239"/>
                  <a:pt x="12013" y="14239"/>
                </a:cubicBezTo>
                <a:cubicBezTo>
                  <a:pt x="12013" y="14250"/>
                  <a:pt x="12013" y="14250"/>
                  <a:pt x="12013" y="14250"/>
                </a:cubicBezTo>
                <a:cubicBezTo>
                  <a:pt x="12013" y="14260"/>
                  <a:pt x="12013" y="14250"/>
                  <a:pt x="12007" y="14250"/>
                </a:cubicBezTo>
                <a:cubicBezTo>
                  <a:pt x="12007" y="14250"/>
                  <a:pt x="12001" y="14260"/>
                  <a:pt x="12001" y="14239"/>
                </a:cubicBezTo>
                <a:cubicBezTo>
                  <a:pt x="12001" y="14239"/>
                  <a:pt x="12001" y="14228"/>
                  <a:pt x="11996" y="14228"/>
                </a:cubicBezTo>
                <a:cubicBezTo>
                  <a:pt x="11996" y="14228"/>
                  <a:pt x="11996" y="14239"/>
                  <a:pt x="11996" y="14239"/>
                </a:cubicBezTo>
                <a:cubicBezTo>
                  <a:pt x="11996" y="14239"/>
                  <a:pt x="11990" y="14250"/>
                  <a:pt x="11990" y="14239"/>
                </a:cubicBezTo>
                <a:cubicBezTo>
                  <a:pt x="11990" y="14239"/>
                  <a:pt x="11990" y="14239"/>
                  <a:pt x="11984" y="14239"/>
                </a:cubicBezTo>
                <a:cubicBezTo>
                  <a:pt x="11984" y="14239"/>
                  <a:pt x="11984" y="14239"/>
                  <a:pt x="11979" y="14239"/>
                </a:cubicBezTo>
                <a:cubicBezTo>
                  <a:pt x="11979" y="14239"/>
                  <a:pt x="11979" y="14228"/>
                  <a:pt x="11979" y="14228"/>
                </a:cubicBezTo>
                <a:cubicBezTo>
                  <a:pt x="11979" y="14217"/>
                  <a:pt x="11979" y="14217"/>
                  <a:pt x="11973" y="14217"/>
                </a:cubicBezTo>
                <a:cubicBezTo>
                  <a:pt x="11973" y="14217"/>
                  <a:pt x="11973" y="14217"/>
                  <a:pt x="11973" y="14217"/>
                </a:cubicBezTo>
                <a:cubicBezTo>
                  <a:pt x="11967" y="14217"/>
                  <a:pt x="11973" y="14207"/>
                  <a:pt x="11967" y="14207"/>
                </a:cubicBezTo>
                <a:cubicBezTo>
                  <a:pt x="11967" y="14207"/>
                  <a:pt x="11967" y="14217"/>
                  <a:pt x="11967" y="14217"/>
                </a:cubicBezTo>
                <a:cubicBezTo>
                  <a:pt x="11962" y="14228"/>
                  <a:pt x="11962" y="14228"/>
                  <a:pt x="11962" y="14228"/>
                </a:cubicBezTo>
                <a:cubicBezTo>
                  <a:pt x="11962" y="14228"/>
                  <a:pt x="11956" y="14228"/>
                  <a:pt x="11956" y="14228"/>
                </a:cubicBezTo>
                <a:cubicBezTo>
                  <a:pt x="11956" y="14228"/>
                  <a:pt x="11962" y="14228"/>
                  <a:pt x="11962" y="14228"/>
                </a:cubicBezTo>
                <a:cubicBezTo>
                  <a:pt x="11962" y="14239"/>
                  <a:pt x="11962" y="14239"/>
                  <a:pt x="11962" y="14239"/>
                </a:cubicBezTo>
                <a:cubicBezTo>
                  <a:pt x="11962" y="14239"/>
                  <a:pt x="11962" y="14250"/>
                  <a:pt x="11962" y="14250"/>
                </a:cubicBezTo>
                <a:cubicBezTo>
                  <a:pt x="11962" y="14250"/>
                  <a:pt x="11956" y="14239"/>
                  <a:pt x="11951" y="14250"/>
                </a:cubicBezTo>
                <a:cubicBezTo>
                  <a:pt x="11951" y="14250"/>
                  <a:pt x="11956" y="14271"/>
                  <a:pt x="11951" y="14271"/>
                </a:cubicBezTo>
                <a:cubicBezTo>
                  <a:pt x="11951" y="14271"/>
                  <a:pt x="11951" y="14260"/>
                  <a:pt x="11951" y="14260"/>
                </a:cubicBezTo>
                <a:cubicBezTo>
                  <a:pt x="11945" y="14260"/>
                  <a:pt x="11951" y="14271"/>
                  <a:pt x="11945" y="14271"/>
                </a:cubicBezTo>
                <a:cubicBezTo>
                  <a:pt x="11945" y="14271"/>
                  <a:pt x="11939" y="14260"/>
                  <a:pt x="11939" y="14260"/>
                </a:cubicBezTo>
                <a:cubicBezTo>
                  <a:pt x="11939" y="14260"/>
                  <a:pt x="11939" y="14250"/>
                  <a:pt x="11939" y="14250"/>
                </a:cubicBezTo>
                <a:cubicBezTo>
                  <a:pt x="11939" y="14239"/>
                  <a:pt x="11939" y="14239"/>
                  <a:pt x="11934" y="14228"/>
                </a:cubicBezTo>
                <a:cubicBezTo>
                  <a:pt x="11934" y="14217"/>
                  <a:pt x="11934" y="14217"/>
                  <a:pt x="11934" y="14207"/>
                </a:cubicBezTo>
                <a:cubicBezTo>
                  <a:pt x="11934" y="14207"/>
                  <a:pt x="11934" y="14207"/>
                  <a:pt x="11934" y="14196"/>
                </a:cubicBezTo>
                <a:cubicBezTo>
                  <a:pt x="11928" y="14196"/>
                  <a:pt x="11928" y="14185"/>
                  <a:pt x="11934" y="14174"/>
                </a:cubicBezTo>
                <a:cubicBezTo>
                  <a:pt x="11939" y="14164"/>
                  <a:pt x="11934" y="14164"/>
                  <a:pt x="11939" y="14153"/>
                </a:cubicBezTo>
                <a:cubicBezTo>
                  <a:pt x="11939" y="14142"/>
                  <a:pt x="11939" y="14121"/>
                  <a:pt x="11939" y="14110"/>
                </a:cubicBezTo>
                <a:cubicBezTo>
                  <a:pt x="11939" y="14099"/>
                  <a:pt x="11939" y="14088"/>
                  <a:pt x="11945" y="14088"/>
                </a:cubicBezTo>
                <a:cubicBezTo>
                  <a:pt x="11945" y="14078"/>
                  <a:pt x="11945" y="14067"/>
                  <a:pt x="11945" y="14056"/>
                </a:cubicBezTo>
                <a:cubicBezTo>
                  <a:pt x="11939" y="14045"/>
                  <a:pt x="11939" y="14024"/>
                  <a:pt x="11939" y="14013"/>
                </a:cubicBezTo>
                <a:cubicBezTo>
                  <a:pt x="11945" y="14002"/>
                  <a:pt x="11945" y="13992"/>
                  <a:pt x="11951" y="13992"/>
                </a:cubicBezTo>
                <a:cubicBezTo>
                  <a:pt x="11956" y="13981"/>
                  <a:pt x="11956" y="13981"/>
                  <a:pt x="11956" y="13970"/>
                </a:cubicBezTo>
                <a:cubicBezTo>
                  <a:pt x="11956" y="13959"/>
                  <a:pt x="11951" y="13959"/>
                  <a:pt x="11956" y="13949"/>
                </a:cubicBezTo>
                <a:cubicBezTo>
                  <a:pt x="11956" y="13938"/>
                  <a:pt x="11962" y="13938"/>
                  <a:pt x="11967" y="13938"/>
                </a:cubicBezTo>
                <a:cubicBezTo>
                  <a:pt x="11973" y="13927"/>
                  <a:pt x="11984" y="13938"/>
                  <a:pt x="11990" y="13927"/>
                </a:cubicBezTo>
                <a:close/>
                <a:moveTo>
                  <a:pt x="12097" y="5094"/>
                </a:moveTo>
                <a:cubicBezTo>
                  <a:pt x="12097" y="5094"/>
                  <a:pt x="12103" y="5104"/>
                  <a:pt x="12103" y="5104"/>
                </a:cubicBezTo>
                <a:cubicBezTo>
                  <a:pt x="12103" y="5104"/>
                  <a:pt x="12103" y="5104"/>
                  <a:pt x="12103" y="5115"/>
                </a:cubicBezTo>
                <a:cubicBezTo>
                  <a:pt x="12108" y="5126"/>
                  <a:pt x="12103" y="5126"/>
                  <a:pt x="12108" y="5137"/>
                </a:cubicBezTo>
                <a:cubicBezTo>
                  <a:pt x="12108" y="5137"/>
                  <a:pt x="12114" y="5147"/>
                  <a:pt x="12119" y="5147"/>
                </a:cubicBezTo>
                <a:cubicBezTo>
                  <a:pt x="12119" y="5147"/>
                  <a:pt x="12125" y="5158"/>
                  <a:pt x="12125" y="5158"/>
                </a:cubicBezTo>
                <a:cubicBezTo>
                  <a:pt x="12131" y="5147"/>
                  <a:pt x="12125" y="5147"/>
                  <a:pt x="12125" y="5147"/>
                </a:cubicBezTo>
                <a:cubicBezTo>
                  <a:pt x="12125" y="5147"/>
                  <a:pt x="12125" y="5137"/>
                  <a:pt x="12125" y="5137"/>
                </a:cubicBezTo>
                <a:cubicBezTo>
                  <a:pt x="12125" y="5137"/>
                  <a:pt x="12125" y="5137"/>
                  <a:pt x="12125" y="5137"/>
                </a:cubicBezTo>
                <a:cubicBezTo>
                  <a:pt x="12125" y="5126"/>
                  <a:pt x="12125" y="5126"/>
                  <a:pt x="12131" y="5126"/>
                </a:cubicBezTo>
                <a:cubicBezTo>
                  <a:pt x="12131" y="5126"/>
                  <a:pt x="12131" y="5126"/>
                  <a:pt x="12131" y="5115"/>
                </a:cubicBezTo>
                <a:cubicBezTo>
                  <a:pt x="12125" y="5115"/>
                  <a:pt x="12125" y="5115"/>
                  <a:pt x="12125" y="5104"/>
                </a:cubicBezTo>
                <a:cubicBezTo>
                  <a:pt x="12125" y="5104"/>
                  <a:pt x="12119" y="5094"/>
                  <a:pt x="12125" y="5104"/>
                </a:cubicBezTo>
                <a:cubicBezTo>
                  <a:pt x="12125" y="5104"/>
                  <a:pt x="12131" y="5115"/>
                  <a:pt x="12131" y="5104"/>
                </a:cubicBezTo>
                <a:cubicBezTo>
                  <a:pt x="12131" y="5094"/>
                  <a:pt x="12131" y="5094"/>
                  <a:pt x="12125" y="5094"/>
                </a:cubicBezTo>
                <a:cubicBezTo>
                  <a:pt x="12125" y="5083"/>
                  <a:pt x="12125" y="5083"/>
                  <a:pt x="12125" y="5083"/>
                </a:cubicBezTo>
                <a:cubicBezTo>
                  <a:pt x="12125" y="5083"/>
                  <a:pt x="12114" y="5061"/>
                  <a:pt x="12119" y="5061"/>
                </a:cubicBezTo>
                <a:cubicBezTo>
                  <a:pt x="12114" y="5061"/>
                  <a:pt x="12114" y="5061"/>
                  <a:pt x="12119" y="5061"/>
                </a:cubicBezTo>
                <a:cubicBezTo>
                  <a:pt x="12119" y="5061"/>
                  <a:pt x="12125" y="5072"/>
                  <a:pt x="12125" y="5072"/>
                </a:cubicBezTo>
                <a:cubicBezTo>
                  <a:pt x="12131" y="5083"/>
                  <a:pt x="12131" y="5083"/>
                  <a:pt x="12136" y="5094"/>
                </a:cubicBezTo>
                <a:cubicBezTo>
                  <a:pt x="12136" y="5104"/>
                  <a:pt x="12136" y="5115"/>
                  <a:pt x="12136" y="5126"/>
                </a:cubicBezTo>
                <a:cubicBezTo>
                  <a:pt x="12136" y="5126"/>
                  <a:pt x="12142" y="5137"/>
                  <a:pt x="12142" y="5137"/>
                </a:cubicBezTo>
                <a:cubicBezTo>
                  <a:pt x="12148" y="5137"/>
                  <a:pt x="12148" y="5147"/>
                  <a:pt x="12148" y="5147"/>
                </a:cubicBezTo>
                <a:cubicBezTo>
                  <a:pt x="12148" y="5158"/>
                  <a:pt x="12153" y="5147"/>
                  <a:pt x="12153" y="5158"/>
                </a:cubicBezTo>
                <a:cubicBezTo>
                  <a:pt x="12153" y="5158"/>
                  <a:pt x="12159" y="5158"/>
                  <a:pt x="12159" y="5158"/>
                </a:cubicBezTo>
                <a:cubicBezTo>
                  <a:pt x="12159" y="5147"/>
                  <a:pt x="12159" y="5147"/>
                  <a:pt x="12159" y="5147"/>
                </a:cubicBezTo>
                <a:cubicBezTo>
                  <a:pt x="12159" y="5137"/>
                  <a:pt x="12159" y="5137"/>
                  <a:pt x="12153" y="5137"/>
                </a:cubicBezTo>
                <a:cubicBezTo>
                  <a:pt x="12153" y="5126"/>
                  <a:pt x="12153" y="5126"/>
                  <a:pt x="12153" y="5126"/>
                </a:cubicBezTo>
                <a:cubicBezTo>
                  <a:pt x="12153" y="5115"/>
                  <a:pt x="12153" y="5115"/>
                  <a:pt x="12159" y="5126"/>
                </a:cubicBezTo>
                <a:cubicBezTo>
                  <a:pt x="12159" y="5126"/>
                  <a:pt x="12159" y="5126"/>
                  <a:pt x="12159" y="5126"/>
                </a:cubicBezTo>
                <a:cubicBezTo>
                  <a:pt x="12159" y="5137"/>
                  <a:pt x="12164" y="5126"/>
                  <a:pt x="12164" y="5126"/>
                </a:cubicBezTo>
                <a:cubicBezTo>
                  <a:pt x="12164" y="5137"/>
                  <a:pt x="12164" y="5137"/>
                  <a:pt x="12170" y="5137"/>
                </a:cubicBezTo>
                <a:cubicBezTo>
                  <a:pt x="12170" y="5137"/>
                  <a:pt x="12170" y="5147"/>
                  <a:pt x="12170" y="5147"/>
                </a:cubicBezTo>
                <a:cubicBezTo>
                  <a:pt x="12170" y="5147"/>
                  <a:pt x="12170" y="5126"/>
                  <a:pt x="12170" y="5126"/>
                </a:cubicBezTo>
                <a:cubicBezTo>
                  <a:pt x="12176" y="5115"/>
                  <a:pt x="12176" y="5115"/>
                  <a:pt x="12176" y="5104"/>
                </a:cubicBezTo>
                <a:cubicBezTo>
                  <a:pt x="12176" y="5104"/>
                  <a:pt x="12176" y="5094"/>
                  <a:pt x="12176" y="5094"/>
                </a:cubicBezTo>
                <a:cubicBezTo>
                  <a:pt x="12176" y="5083"/>
                  <a:pt x="12181" y="5072"/>
                  <a:pt x="12176" y="5072"/>
                </a:cubicBezTo>
                <a:cubicBezTo>
                  <a:pt x="12170" y="5061"/>
                  <a:pt x="12170" y="5061"/>
                  <a:pt x="12170" y="5061"/>
                </a:cubicBezTo>
                <a:cubicBezTo>
                  <a:pt x="12164" y="5051"/>
                  <a:pt x="12164" y="5051"/>
                  <a:pt x="12164" y="5051"/>
                </a:cubicBezTo>
                <a:cubicBezTo>
                  <a:pt x="12159" y="5061"/>
                  <a:pt x="12153" y="5061"/>
                  <a:pt x="12153" y="5051"/>
                </a:cubicBezTo>
                <a:cubicBezTo>
                  <a:pt x="12148" y="5051"/>
                  <a:pt x="12148" y="5040"/>
                  <a:pt x="12148" y="5029"/>
                </a:cubicBezTo>
                <a:cubicBezTo>
                  <a:pt x="12142" y="5029"/>
                  <a:pt x="12142" y="5040"/>
                  <a:pt x="12142" y="5040"/>
                </a:cubicBezTo>
                <a:cubicBezTo>
                  <a:pt x="12142" y="5040"/>
                  <a:pt x="12142" y="5051"/>
                  <a:pt x="12142" y="5051"/>
                </a:cubicBezTo>
                <a:cubicBezTo>
                  <a:pt x="12136" y="5051"/>
                  <a:pt x="12136" y="5051"/>
                  <a:pt x="12136" y="5051"/>
                </a:cubicBezTo>
                <a:cubicBezTo>
                  <a:pt x="12131" y="5040"/>
                  <a:pt x="12131" y="5040"/>
                  <a:pt x="12125" y="5029"/>
                </a:cubicBezTo>
                <a:cubicBezTo>
                  <a:pt x="12125" y="5019"/>
                  <a:pt x="12125" y="5019"/>
                  <a:pt x="12119" y="5008"/>
                </a:cubicBezTo>
                <a:cubicBezTo>
                  <a:pt x="12119" y="5008"/>
                  <a:pt x="12119" y="4997"/>
                  <a:pt x="12119" y="4997"/>
                </a:cubicBezTo>
                <a:cubicBezTo>
                  <a:pt x="12114" y="4997"/>
                  <a:pt x="12114" y="4997"/>
                  <a:pt x="12114" y="4986"/>
                </a:cubicBezTo>
                <a:cubicBezTo>
                  <a:pt x="12114" y="4986"/>
                  <a:pt x="12119" y="4986"/>
                  <a:pt x="12119" y="4986"/>
                </a:cubicBezTo>
                <a:cubicBezTo>
                  <a:pt x="12119" y="4997"/>
                  <a:pt x="12125" y="4997"/>
                  <a:pt x="12131" y="5008"/>
                </a:cubicBezTo>
                <a:cubicBezTo>
                  <a:pt x="12131" y="5008"/>
                  <a:pt x="12136" y="5008"/>
                  <a:pt x="12142" y="5008"/>
                </a:cubicBezTo>
                <a:cubicBezTo>
                  <a:pt x="12148" y="5008"/>
                  <a:pt x="12148" y="5019"/>
                  <a:pt x="12153" y="5029"/>
                </a:cubicBezTo>
                <a:cubicBezTo>
                  <a:pt x="12153" y="5029"/>
                  <a:pt x="12159" y="5040"/>
                  <a:pt x="12164" y="5040"/>
                </a:cubicBezTo>
                <a:cubicBezTo>
                  <a:pt x="12170" y="5040"/>
                  <a:pt x="12170" y="5040"/>
                  <a:pt x="12176" y="5051"/>
                </a:cubicBezTo>
                <a:cubicBezTo>
                  <a:pt x="12181" y="5061"/>
                  <a:pt x="12193" y="5061"/>
                  <a:pt x="12198" y="5072"/>
                </a:cubicBezTo>
                <a:cubicBezTo>
                  <a:pt x="12198" y="5083"/>
                  <a:pt x="12198" y="5094"/>
                  <a:pt x="12198" y="5104"/>
                </a:cubicBezTo>
                <a:cubicBezTo>
                  <a:pt x="12198" y="5104"/>
                  <a:pt x="12198" y="5115"/>
                  <a:pt x="12198" y="5126"/>
                </a:cubicBezTo>
                <a:cubicBezTo>
                  <a:pt x="12198" y="5137"/>
                  <a:pt x="12187" y="5147"/>
                  <a:pt x="12187" y="5147"/>
                </a:cubicBezTo>
                <a:cubicBezTo>
                  <a:pt x="12193" y="5158"/>
                  <a:pt x="12193" y="5169"/>
                  <a:pt x="12198" y="5169"/>
                </a:cubicBezTo>
                <a:cubicBezTo>
                  <a:pt x="12204" y="5180"/>
                  <a:pt x="12204" y="5190"/>
                  <a:pt x="12204" y="5190"/>
                </a:cubicBezTo>
                <a:cubicBezTo>
                  <a:pt x="12209" y="5201"/>
                  <a:pt x="12209" y="5212"/>
                  <a:pt x="12215" y="5212"/>
                </a:cubicBezTo>
                <a:cubicBezTo>
                  <a:pt x="12215" y="5223"/>
                  <a:pt x="12221" y="5233"/>
                  <a:pt x="12221" y="5233"/>
                </a:cubicBezTo>
                <a:cubicBezTo>
                  <a:pt x="12226" y="5244"/>
                  <a:pt x="12226" y="5255"/>
                  <a:pt x="12232" y="5255"/>
                </a:cubicBezTo>
                <a:cubicBezTo>
                  <a:pt x="12232" y="5266"/>
                  <a:pt x="12238" y="5266"/>
                  <a:pt x="12238" y="5276"/>
                </a:cubicBezTo>
                <a:cubicBezTo>
                  <a:pt x="12238" y="5287"/>
                  <a:pt x="12232" y="5298"/>
                  <a:pt x="12232" y="5298"/>
                </a:cubicBezTo>
                <a:cubicBezTo>
                  <a:pt x="12232" y="5309"/>
                  <a:pt x="12238" y="5309"/>
                  <a:pt x="12238" y="5319"/>
                </a:cubicBezTo>
                <a:cubicBezTo>
                  <a:pt x="12238" y="5319"/>
                  <a:pt x="12232" y="5319"/>
                  <a:pt x="12232" y="5330"/>
                </a:cubicBezTo>
                <a:cubicBezTo>
                  <a:pt x="12226" y="5330"/>
                  <a:pt x="12226" y="5330"/>
                  <a:pt x="12226" y="5341"/>
                </a:cubicBezTo>
                <a:cubicBezTo>
                  <a:pt x="12221" y="5341"/>
                  <a:pt x="12221" y="5341"/>
                  <a:pt x="12215" y="5352"/>
                </a:cubicBezTo>
                <a:cubicBezTo>
                  <a:pt x="12215" y="5352"/>
                  <a:pt x="12215" y="5352"/>
                  <a:pt x="12209" y="5362"/>
                </a:cubicBezTo>
                <a:cubicBezTo>
                  <a:pt x="12209" y="5362"/>
                  <a:pt x="12204" y="5362"/>
                  <a:pt x="12198" y="5362"/>
                </a:cubicBezTo>
                <a:cubicBezTo>
                  <a:pt x="12193" y="5362"/>
                  <a:pt x="12193" y="5362"/>
                  <a:pt x="12187" y="5362"/>
                </a:cubicBezTo>
                <a:cubicBezTo>
                  <a:pt x="12181" y="5362"/>
                  <a:pt x="12181" y="5362"/>
                  <a:pt x="12181" y="5352"/>
                </a:cubicBezTo>
                <a:cubicBezTo>
                  <a:pt x="12181" y="5352"/>
                  <a:pt x="12181" y="5352"/>
                  <a:pt x="12181" y="5352"/>
                </a:cubicBezTo>
                <a:cubicBezTo>
                  <a:pt x="12187" y="5341"/>
                  <a:pt x="12187" y="5341"/>
                  <a:pt x="12193" y="5330"/>
                </a:cubicBezTo>
                <a:cubicBezTo>
                  <a:pt x="12193" y="5319"/>
                  <a:pt x="12187" y="5319"/>
                  <a:pt x="12187" y="5309"/>
                </a:cubicBezTo>
                <a:cubicBezTo>
                  <a:pt x="12181" y="5309"/>
                  <a:pt x="12181" y="5298"/>
                  <a:pt x="12176" y="5298"/>
                </a:cubicBezTo>
                <a:cubicBezTo>
                  <a:pt x="12164" y="5287"/>
                  <a:pt x="12164" y="5266"/>
                  <a:pt x="12153" y="5266"/>
                </a:cubicBezTo>
                <a:cubicBezTo>
                  <a:pt x="12153" y="5255"/>
                  <a:pt x="12148" y="5255"/>
                  <a:pt x="12142" y="5244"/>
                </a:cubicBezTo>
                <a:cubicBezTo>
                  <a:pt x="12136" y="5244"/>
                  <a:pt x="12136" y="5244"/>
                  <a:pt x="12131" y="5244"/>
                </a:cubicBezTo>
                <a:cubicBezTo>
                  <a:pt x="12125" y="5233"/>
                  <a:pt x="12125" y="5233"/>
                  <a:pt x="12125" y="5223"/>
                </a:cubicBezTo>
                <a:cubicBezTo>
                  <a:pt x="12119" y="5223"/>
                  <a:pt x="12119" y="5212"/>
                  <a:pt x="12114" y="5212"/>
                </a:cubicBezTo>
                <a:cubicBezTo>
                  <a:pt x="12114" y="5201"/>
                  <a:pt x="12103" y="5190"/>
                  <a:pt x="12108" y="5190"/>
                </a:cubicBezTo>
                <a:cubicBezTo>
                  <a:pt x="12114" y="5190"/>
                  <a:pt x="12114" y="5201"/>
                  <a:pt x="12119" y="5201"/>
                </a:cubicBezTo>
                <a:cubicBezTo>
                  <a:pt x="12119" y="5201"/>
                  <a:pt x="12119" y="5190"/>
                  <a:pt x="12119" y="5180"/>
                </a:cubicBezTo>
                <a:cubicBezTo>
                  <a:pt x="12119" y="5180"/>
                  <a:pt x="12119" y="5180"/>
                  <a:pt x="12119" y="5169"/>
                </a:cubicBezTo>
                <a:cubicBezTo>
                  <a:pt x="12114" y="5169"/>
                  <a:pt x="12114" y="5158"/>
                  <a:pt x="12114" y="5158"/>
                </a:cubicBezTo>
                <a:cubicBezTo>
                  <a:pt x="12114" y="5147"/>
                  <a:pt x="12108" y="5147"/>
                  <a:pt x="12103" y="5147"/>
                </a:cubicBezTo>
                <a:cubicBezTo>
                  <a:pt x="12097" y="5137"/>
                  <a:pt x="12103" y="5126"/>
                  <a:pt x="12103" y="5115"/>
                </a:cubicBezTo>
                <a:cubicBezTo>
                  <a:pt x="12103" y="5104"/>
                  <a:pt x="12103" y="5104"/>
                  <a:pt x="12097" y="5104"/>
                </a:cubicBezTo>
                <a:cubicBezTo>
                  <a:pt x="12097" y="5104"/>
                  <a:pt x="12091" y="5094"/>
                  <a:pt x="12097" y="5094"/>
                </a:cubicBezTo>
                <a:close/>
                <a:moveTo>
                  <a:pt x="12170" y="5341"/>
                </a:moveTo>
                <a:cubicBezTo>
                  <a:pt x="12164" y="5341"/>
                  <a:pt x="12164" y="5341"/>
                  <a:pt x="12164" y="5341"/>
                </a:cubicBezTo>
                <a:cubicBezTo>
                  <a:pt x="12164" y="5341"/>
                  <a:pt x="12164" y="5341"/>
                  <a:pt x="12159" y="5352"/>
                </a:cubicBezTo>
                <a:cubicBezTo>
                  <a:pt x="12159" y="5352"/>
                  <a:pt x="12153" y="5352"/>
                  <a:pt x="12153" y="5341"/>
                </a:cubicBezTo>
                <a:cubicBezTo>
                  <a:pt x="12153" y="5341"/>
                  <a:pt x="12148" y="5330"/>
                  <a:pt x="12148" y="5330"/>
                </a:cubicBezTo>
                <a:cubicBezTo>
                  <a:pt x="12142" y="5330"/>
                  <a:pt x="12136" y="5341"/>
                  <a:pt x="12136" y="5330"/>
                </a:cubicBezTo>
                <a:cubicBezTo>
                  <a:pt x="12136" y="5330"/>
                  <a:pt x="12136" y="5309"/>
                  <a:pt x="12136" y="5309"/>
                </a:cubicBezTo>
                <a:cubicBezTo>
                  <a:pt x="12142" y="5309"/>
                  <a:pt x="12142" y="5309"/>
                  <a:pt x="12142" y="5319"/>
                </a:cubicBezTo>
                <a:cubicBezTo>
                  <a:pt x="12142" y="5319"/>
                  <a:pt x="12148" y="5319"/>
                  <a:pt x="12148" y="5319"/>
                </a:cubicBezTo>
                <a:cubicBezTo>
                  <a:pt x="12153" y="5319"/>
                  <a:pt x="12153" y="5330"/>
                  <a:pt x="12159" y="5330"/>
                </a:cubicBezTo>
                <a:cubicBezTo>
                  <a:pt x="12159" y="5330"/>
                  <a:pt x="12170" y="5330"/>
                  <a:pt x="12170" y="5341"/>
                </a:cubicBezTo>
                <a:close/>
                <a:moveTo>
                  <a:pt x="12074" y="7834"/>
                </a:moveTo>
                <a:cubicBezTo>
                  <a:pt x="12080" y="7845"/>
                  <a:pt x="12086" y="7845"/>
                  <a:pt x="12091" y="7834"/>
                </a:cubicBezTo>
                <a:cubicBezTo>
                  <a:pt x="12091" y="7834"/>
                  <a:pt x="12097" y="7845"/>
                  <a:pt x="12097" y="7834"/>
                </a:cubicBezTo>
                <a:cubicBezTo>
                  <a:pt x="12091" y="7834"/>
                  <a:pt x="12091" y="7834"/>
                  <a:pt x="12091" y="7823"/>
                </a:cubicBezTo>
                <a:cubicBezTo>
                  <a:pt x="12091" y="7823"/>
                  <a:pt x="12097" y="7823"/>
                  <a:pt x="12097" y="7823"/>
                </a:cubicBezTo>
                <a:cubicBezTo>
                  <a:pt x="12097" y="7823"/>
                  <a:pt x="12103" y="7823"/>
                  <a:pt x="12103" y="7834"/>
                </a:cubicBezTo>
                <a:cubicBezTo>
                  <a:pt x="12103" y="7834"/>
                  <a:pt x="12103" y="7834"/>
                  <a:pt x="12108" y="7845"/>
                </a:cubicBezTo>
                <a:cubicBezTo>
                  <a:pt x="12108" y="7845"/>
                  <a:pt x="12114" y="7834"/>
                  <a:pt x="12114" y="7845"/>
                </a:cubicBezTo>
                <a:cubicBezTo>
                  <a:pt x="12114" y="7845"/>
                  <a:pt x="12114" y="7845"/>
                  <a:pt x="12114" y="7856"/>
                </a:cubicBezTo>
                <a:cubicBezTo>
                  <a:pt x="12114" y="7856"/>
                  <a:pt x="12114" y="7856"/>
                  <a:pt x="12108" y="7856"/>
                </a:cubicBezTo>
                <a:cubicBezTo>
                  <a:pt x="12108" y="7856"/>
                  <a:pt x="12108" y="7856"/>
                  <a:pt x="12108" y="7856"/>
                </a:cubicBezTo>
                <a:cubicBezTo>
                  <a:pt x="12108" y="7866"/>
                  <a:pt x="12108" y="7866"/>
                  <a:pt x="12108" y="7866"/>
                </a:cubicBezTo>
                <a:cubicBezTo>
                  <a:pt x="12108" y="7866"/>
                  <a:pt x="12108" y="7866"/>
                  <a:pt x="12108" y="7866"/>
                </a:cubicBezTo>
                <a:cubicBezTo>
                  <a:pt x="12108" y="7866"/>
                  <a:pt x="12114" y="7866"/>
                  <a:pt x="12114" y="7866"/>
                </a:cubicBezTo>
                <a:cubicBezTo>
                  <a:pt x="12119" y="7866"/>
                  <a:pt x="12119" y="7866"/>
                  <a:pt x="12119" y="7866"/>
                </a:cubicBezTo>
                <a:cubicBezTo>
                  <a:pt x="12125" y="7856"/>
                  <a:pt x="12119" y="7856"/>
                  <a:pt x="12125" y="7845"/>
                </a:cubicBezTo>
                <a:cubicBezTo>
                  <a:pt x="12125" y="7834"/>
                  <a:pt x="12131" y="7856"/>
                  <a:pt x="12131" y="7856"/>
                </a:cubicBezTo>
                <a:cubicBezTo>
                  <a:pt x="12136" y="7866"/>
                  <a:pt x="12136" y="7866"/>
                  <a:pt x="12136" y="7877"/>
                </a:cubicBezTo>
                <a:cubicBezTo>
                  <a:pt x="12136" y="7888"/>
                  <a:pt x="12142" y="7888"/>
                  <a:pt x="12142" y="7899"/>
                </a:cubicBezTo>
                <a:cubicBezTo>
                  <a:pt x="12148" y="7899"/>
                  <a:pt x="12148" y="7909"/>
                  <a:pt x="12148" y="7920"/>
                </a:cubicBezTo>
                <a:cubicBezTo>
                  <a:pt x="12153" y="7931"/>
                  <a:pt x="12148" y="7920"/>
                  <a:pt x="12148" y="7920"/>
                </a:cubicBezTo>
                <a:cubicBezTo>
                  <a:pt x="12142" y="7909"/>
                  <a:pt x="12142" y="7909"/>
                  <a:pt x="12136" y="7899"/>
                </a:cubicBezTo>
                <a:cubicBezTo>
                  <a:pt x="12136" y="7899"/>
                  <a:pt x="12131" y="7899"/>
                  <a:pt x="12131" y="7899"/>
                </a:cubicBezTo>
                <a:cubicBezTo>
                  <a:pt x="12131" y="7899"/>
                  <a:pt x="12131" y="7888"/>
                  <a:pt x="12131" y="7888"/>
                </a:cubicBezTo>
                <a:cubicBezTo>
                  <a:pt x="12131" y="7877"/>
                  <a:pt x="12125" y="7888"/>
                  <a:pt x="12125" y="7888"/>
                </a:cubicBezTo>
                <a:cubicBezTo>
                  <a:pt x="12125" y="7899"/>
                  <a:pt x="12119" y="7899"/>
                  <a:pt x="12119" y="7888"/>
                </a:cubicBezTo>
                <a:cubicBezTo>
                  <a:pt x="12119" y="7888"/>
                  <a:pt x="12125" y="7877"/>
                  <a:pt x="12125" y="7877"/>
                </a:cubicBezTo>
                <a:cubicBezTo>
                  <a:pt x="12119" y="7877"/>
                  <a:pt x="12119" y="7877"/>
                  <a:pt x="12119" y="7877"/>
                </a:cubicBezTo>
                <a:cubicBezTo>
                  <a:pt x="12114" y="7877"/>
                  <a:pt x="12114" y="7888"/>
                  <a:pt x="12114" y="7888"/>
                </a:cubicBezTo>
                <a:cubicBezTo>
                  <a:pt x="12108" y="7877"/>
                  <a:pt x="12108" y="7877"/>
                  <a:pt x="12108" y="7877"/>
                </a:cubicBezTo>
                <a:cubicBezTo>
                  <a:pt x="12103" y="7856"/>
                  <a:pt x="12086" y="7877"/>
                  <a:pt x="12080" y="7866"/>
                </a:cubicBezTo>
                <a:cubicBezTo>
                  <a:pt x="12080" y="7866"/>
                  <a:pt x="12080" y="7856"/>
                  <a:pt x="12080" y="7856"/>
                </a:cubicBezTo>
                <a:cubicBezTo>
                  <a:pt x="12080" y="7845"/>
                  <a:pt x="12074" y="7845"/>
                  <a:pt x="12074" y="7845"/>
                </a:cubicBezTo>
                <a:cubicBezTo>
                  <a:pt x="12069" y="7845"/>
                  <a:pt x="12074" y="7834"/>
                  <a:pt x="12074" y="7834"/>
                </a:cubicBezTo>
                <a:close/>
                <a:moveTo>
                  <a:pt x="11838" y="5341"/>
                </a:moveTo>
                <a:cubicBezTo>
                  <a:pt x="11832" y="5330"/>
                  <a:pt x="11832" y="5330"/>
                  <a:pt x="11827" y="5330"/>
                </a:cubicBezTo>
                <a:cubicBezTo>
                  <a:pt x="11821" y="5319"/>
                  <a:pt x="11816" y="5309"/>
                  <a:pt x="11821" y="5298"/>
                </a:cubicBezTo>
                <a:cubicBezTo>
                  <a:pt x="11827" y="5287"/>
                  <a:pt x="11827" y="5309"/>
                  <a:pt x="11827" y="5309"/>
                </a:cubicBezTo>
                <a:cubicBezTo>
                  <a:pt x="11832" y="5309"/>
                  <a:pt x="11832" y="5298"/>
                  <a:pt x="11832" y="5287"/>
                </a:cubicBezTo>
                <a:cubicBezTo>
                  <a:pt x="11838" y="5276"/>
                  <a:pt x="11844" y="5276"/>
                  <a:pt x="11844" y="5266"/>
                </a:cubicBezTo>
                <a:cubicBezTo>
                  <a:pt x="11844" y="5266"/>
                  <a:pt x="11838" y="5266"/>
                  <a:pt x="11838" y="5255"/>
                </a:cubicBezTo>
                <a:cubicBezTo>
                  <a:pt x="11838" y="5255"/>
                  <a:pt x="11844" y="5255"/>
                  <a:pt x="11844" y="5255"/>
                </a:cubicBezTo>
                <a:cubicBezTo>
                  <a:pt x="11849" y="5255"/>
                  <a:pt x="11849" y="5244"/>
                  <a:pt x="11855" y="5255"/>
                </a:cubicBezTo>
                <a:cubicBezTo>
                  <a:pt x="11861" y="5255"/>
                  <a:pt x="11866" y="5255"/>
                  <a:pt x="11866" y="5244"/>
                </a:cubicBezTo>
                <a:cubicBezTo>
                  <a:pt x="11872" y="5244"/>
                  <a:pt x="11872" y="5233"/>
                  <a:pt x="11872" y="5223"/>
                </a:cubicBezTo>
                <a:cubicBezTo>
                  <a:pt x="11877" y="5223"/>
                  <a:pt x="11877" y="5223"/>
                  <a:pt x="11877" y="5212"/>
                </a:cubicBezTo>
                <a:cubicBezTo>
                  <a:pt x="11877" y="5201"/>
                  <a:pt x="11883" y="5201"/>
                  <a:pt x="11883" y="5212"/>
                </a:cubicBezTo>
                <a:cubicBezTo>
                  <a:pt x="11883" y="5212"/>
                  <a:pt x="11883" y="5212"/>
                  <a:pt x="11889" y="5212"/>
                </a:cubicBezTo>
                <a:cubicBezTo>
                  <a:pt x="11894" y="5223"/>
                  <a:pt x="11900" y="5223"/>
                  <a:pt x="11900" y="5233"/>
                </a:cubicBezTo>
                <a:cubicBezTo>
                  <a:pt x="11911" y="5244"/>
                  <a:pt x="11917" y="5244"/>
                  <a:pt x="11928" y="5255"/>
                </a:cubicBezTo>
                <a:cubicBezTo>
                  <a:pt x="11934" y="5266"/>
                  <a:pt x="11934" y="5266"/>
                  <a:pt x="11939" y="5276"/>
                </a:cubicBezTo>
                <a:cubicBezTo>
                  <a:pt x="11945" y="5287"/>
                  <a:pt x="11945" y="5287"/>
                  <a:pt x="11951" y="5287"/>
                </a:cubicBezTo>
                <a:cubicBezTo>
                  <a:pt x="11962" y="5298"/>
                  <a:pt x="11967" y="5309"/>
                  <a:pt x="11979" y="5319"/>
                </a:cubicBezTo>
                <a:cubicBezTo>
                  <a:pt x="11979" y="5330"/>
                  <a:pt x="11984" y="5341"/>
                  <a:pt x="11984" y="5352"/>
                </a:cubicBezTo>
                <a:cubicBezTo>
                  <a:pt x="11990" y="5352"/>
                  <a:pt x="11990" y="5362"/>
                  <a:pt x="11996" y="5373"/>
                </a:cubicBezTo>
                <a:cubicBezTo>
                  <a:pt x="12001" y="5373"/>
                  <a:pt x="12001" y="5384"/>
                  <a:pt x="12001" y="5395"/>
                </a:cubicBezTo>
                <a:cubicBezTo>
                  <a:pt x="12007" y="5395"/>
                  <a:pt x="12007" y="5405"/>
                  <a:pt x="12013" y="5405"/>
                </a:cubicBezTo>
                <a:cubicBezTo>
                  <a:pt x="12013" y="5416"/>
                  <a:pt x="12007" y="5427"/>
                  <a:pt x="12007" y="5438"/>
                </a:cubicBezTo>
                <a:cubicBezTo>
                  <a:pt x="12007" y="5438"/>
                  <a:pt x="12007" y="5448"/>
                  <a:pt x="12001" y="5438"/>
                </a:cubicBezTo>
                <a:cubicBezTo>
                  <a:pt x="12001" y="5438"/>
                  <a:pt x="12001" y="5438"/>
                  <a:pt x="11996" y="5438"/>
                </a:cubicBezTo>
                <a:cubicBezTo>
                  <a:pt x="11990" y="5438"/>
                  <a:pt x="11996" y="5448"/>
                  <a:pt x="11996" y="5459"/>
                </a:cubicBezTo>
                <a:cubicBezTo>
                  <a:pt x="11996" y="5470"/>
                  <a:pt x="11996" y="5470"/>
                  <a:pt x="11996" y="5481"/>
                </a:cubicBezTo>
                <a:cubicBezTo>
                  <a:pt x="11996" y="5491"/>
                  <a:pt x="11996" y="5502"/>
                  <a:pt x="11990" y="5502"/>
                </a:cubicBezTo>
                <a:cubicBezTo>
                  <a:pt x="11984" y="5502"/>
                  <a:pt x="11984" y="5502"/>
                  <a:pt x="11979" y="5502"/>
                </a:cubicBezTo>
                <a:cubicBezTo>
                  <a:pt x="11979" y="5502"/>
                  <a:pt x="11979" y="5491"/>
                  <a:pt x="11973" y="5491"/>
                </a:cubicBezTo>
                <a:cubicBezTo>
                  <a:pt x="11973" y="5491"/>
                  <a:pt x="11967" y="5491"/>
                  <a:pt x="11962" y="5491"/>
                </a:cubicBezTo>
                <a:cubicBezTo>
                  <a:pt x="11956" y="5491"/>
                  <a:pt x="11956" y="5491"/>
                  <a:pt x="11951" y="5491"/>
                </a:cubicBezTo>
                <a:cubicBezTo>
                  <a:pt x="11945" y="5491"/>
                  <a:pt x="11939" y="5491"/>
                  <a:pt x="11934" y="5491"/>
                </a:cubicBezTo>
                <a:cubicBezTo>
                  <a:pt x="11934" y="5502"/>
                  <a:pt x="11934" y="5502"/>
                  <a:pt x="11934" y="5502"/>
                </a:cubicBezTo>
                <a:cubicBezTo>
                  <a:pt x="11934" y="5513"/>
                  <a:pt x="11928" y="5513"/>
                  <a:pt x="11928" y="5513"/>
                </a:cubicBezTo>
                <a:cubicBezTo>
                  <a:pt x="11928" y="5524"/>
                  <a:pt x="11928" y="5534"/>
                  <a:pt x="11928" y="5545"/>
                </a:cubicBezTo>
                <a:cubicBezTo>
                  <a:pt x="11922" y="5545"/>
                  <a:pt x="11917" y="5556"/>
                  <a:pt x="11917" y="5556"/>
                </a:cubicBezTo>
                <a:cubicBezTo>
                  <a:pt x="11911" y="5556"/>
                  <a:pt x="11911" y="5556"/>
                  <a:pt x="11911" y="5545"/>
                </a:cubicBezTo>
                <a:cubicBezTo>
                  <a:pt x="11906" y="5545"/>
                  <a:pt x="11906" y="5545"/>
                  <a:pt x="11906" y="5545"/>
                </a:cubicBezTo>
                <a:cubicBezTo>
                  <a:pt x="11894" y="5545"/>
                  <a:pt x="11900" y="5534"/>
                  <a:pt x="11900" y="5524"/>
                </a:cubicBezTo>
                <a:cubicBezTo>
                  <a:pt x="11900" y="5524"/>
                  <a:pt x="11894" y="5513"/>
                  <a:pt x="11894" y="5513"/>
                </a:cubicBezTo>
                <a:cubicBezTo>
                  <a:pt x="11889" y="5502"/>
                  <a:pt x="11889" y="5491"/>
                  <a:pt x="11889" y="5491"/>
                </a:cubicBezTo>
                <a:cubicBezTo>
                  <a:pt x="11883" y="5470"/>
                  <a:pt x="11877" y="5459"/>
                  <a:pt x="11872" y="5448"/>
                </a:cubicBezTo>
                <a:cubicBezTo>
                  <a:pt x="11872" y="5438"/>
                  <a:pt x="11872" y="5427"/>
                  <a:pt x="11872" y="5427"/>
                </a:cubicBezTo>
                <a:cubicBezTo>
                  <a:pt x="11872" y="5416"/>
                  <a:pt x="11866" y="5416"/>
                  <a:pt x="11866" y="5405"/>
                </a:cubicBezTo>
                <a:cubicBezTo>
                  <a:pt x="11866" y="5395"/>
                  <a:pt x="11866" y="5395"/>
                  <a:pt x="11861" y="5384"/>
                </a:cubicBezTo>
                <a:cubicBezTo>
                  <a:pt x="11861" y="5384"/>
                  <a:pt x="11861" y="5384"/>
                  <a:pt x="11861" y="5384"/>
                </a:cubicBezTo>
                <a:cubicBezTo>
                  <a:pt x="11855" y="5373"/>
                  <a:pt x="11855" y="5362"/>
                  <a:pt x="11849" y="5352"/>
                </a:cubicBezTo>
                <a:cubicBezTo>
                  <a:pt x="11844" y="5352"/>
                  <a:pt x="11838" y="5352"/>
                  <a:pt x="11838" y="5341"/>
                </a:cubicBezTo>
                <a:close/>
                <a:moveTo>
                  <a:pt x="12581" y="8500"/>
                </a:moveTo>
                <a:cubicBezTo>
                  <a:pt x="12575" y="8511"/>
                  <a:pt x="12575" y="8511"/>
                  <a:pt x="12570" y="8522"/>
                </a:cubicBezTo>
                <a:cubicBezTo>
                  <a:pt x="12570" y="8533"/>
                  <a:pt x="12564" y="8533"/>
                  <a:pt x="12564" y="8543"/>
                </a:cubicBezTo>
                <a:cubicBezTo>
                  <a:pt x="12558" y="8554"/>
                  <a:pt x="12553" y="8554"/>
                  <a:pt x="12553" y="8554"/>
                </a:cubicBezTo>
                <a:cubicBezTo>
                  <a:pt x="12547" y="8565"/>
                  <a:pt x="12541" y="8565"/>
                  <a:pt x="12536" y="8576"/>
                </a:cubicBezTo>
                <a:cubicBezTo>
                  <a:pt x="12530" y="8576"/>
                  <a:pt x="12530" y="8586"/>
                  <a:pt x="12525" y="8586"/>
                </a:cubicBezTo>
                <a:cubicBezTo>
                  <a:pt x="12519" y="8586"/>
                  <a:pt x="12519" y="8586"/>
                  <a:pt x="12513" y="8597"/>
                </a:cubicBezTo>
                <a:cubicBezTo>
                  <a:pt x="12508" y="8597"/>
                  <a:pt x="12508" y="8597"/>
                  <a:pt x="12508" y="8608"/>
                </a:cubicBezTo>
                <a:cubicBezTo>
                  <a:pt x="12502" y="8608"/>
                  <a:pt x="12502" y="8608"/>
                  <a:pt x="12502" y="8608"/>
                </a:cubicBezTo>
                <a:cubicBezTo>
                  <a:pt x="12496" y="8619"/>
                  <a:pt x="12491" y="8619"/>
                  <a:pt x="12485" y="8619"/>
                </a:cubicBezTo>
                <a:cubicBezTo>
                  <a:pt x="12479" y="8619"/>
                  <a:pt x="12474" y="8629"/>
                  <a:pt x="12468" y="8619"/>
                </a:cubicBezTo>
                <a:cubicBezTo>
                  <a:pt x="12463" y="8619"/>
                  <a:pt x="12457" y="8619"/>
                  <a:pt x="12457" y="8619"/>
                </a:cubicBezTo>
                <a:cubicBezTo>
                  <a:pt x="12451" y="8608"/>
                  <a:pt x="12446" y="8608"/>
                  <a:pt x="12440" y="8608"/>
                </a:cubicBezTo>
                <a:cubicBezTo>
                  <a:pt x="12434" y="8597"/>
                  <a:pt x="12434" y="8597"/>
                  <a:pt x="12429" y="8597"/>
                </a:cubicBezTo>
                <a:cubicBezTo>
                  <a:pt x="12423" y="8597"/>
                  <a:pt x="12418" y="8597"/>
                  <a:pt x="12412" y="8597"/>
                </a:cubicBezTo>
                <a:cubicBezTo>
                  <a:pt x="12406" y="8608"/>
                  <a:pt x="12401" y="8608"/>
                  <a:pt x="12395" y="8619"/>
                </a:cubicBezTo>
                <a:cubicBezTo>
                  <a:pt x="12389" y="8619"/>
                  <a:pt x="12389" y="8619"/>
                  <a:pt x="12384" y="8619"/>
                </a:cubicBezTo>
                <a:cubicBezTo>
                  <a:pt x="12378" y="8619"/>
                  <a:pt x="12373" y="8619"/>
                  <a:pt x="12367" y="8619"/>
                </a:cubicBezTo>
                <a:cubicBezTo>
                  <a:pt x="12361" y="8619"/>
                  <a:pt x="12356" y="8619"/>
                  <a:pt x="12356" y="8619"/>
                </a:cubicBezTo>
                <a:cubicBezTo>
                  <a:pt x="12350" y="8619"/>
                  <a:pt x="12344" y="8619"/>
                  <a:pt x="12339" y="8619"/>
                </a:cubicBezTo>
                <a:cubicBezTo>
                  <a:pt x="12339" y="8619"/>
                  <a:pt x="12339" y="8619"/>
                  <a:pt x="12333" y="8619"/>
                </a:cubicBezTo>
                <a:cubicBezTo>
                  <a:pt x="12333" y="8608"/>
                  <a:pt x="12328" y="8608"/>
                  <a:pt x="12322" y="8608"/>
                </a:cubicBezTo>
                <a:cubicBezTo>
                  <a:pt x="12322" y="8608"/>
                  <a:pt x="12316" y="8608"/>
                  <a:pt x="12311" y="8608"/>
                </a:cubicBezTo>
                <a:cubicBezTo>
                  <a:pt x="12305" y="8597"/>
                  <a:pt x="12299" y="8608"/>
                  <a:pt x="12294" y="8597"/>
                </a:cubicBezTo>
                <a:cubicBezTo>
                  <a:pt x="12288" y="8597"/>
                  <a:pt x="12288" y="8586"/>
                  <a:pt x="12283" y="8586"/>
                </a:cubicBezTo>
                <a:cubicBezTo>
                  <a:pt x="12277" y="8576"/>
                  <a:pt x="12266" y="8554"/>
                  <a:pt x="12260" y="8565"/>
                </a:cubicBezTo>
                <a:cubicBezTo>
                  <a:pt x="12254" y="8565"/>
                  <a:pt x="12249" y="8565"/>
                  <a:pt x="12243" y="8576"/>
                </a:cubicBezTo>
                <a:cubicBezTo>
                  <a:pt x="12243" y="8576"/>
                  <a:pt x="12238" y="8576"/>
                  <a:pt x="12232" y="8565"/>
                </a:cubicBezTo>
                <a:cubicBezTo>
                  <a:pt x="12226" y="8565"/>
                  <a:pt x="12226" y="8554"/>
                  <a:pt x="12221" y="8554"/>
                </a:cubicBezTo>
                <a:cubicBezTo>
                  <a:pt x="12221" y="8543"/>
                  <a:pt x="12221" y="8533"/>
                  <a:pt x="12215" y="8522"/>
                </a:cubicBezTo>
                <a:cubicBezTo>
                  <a:pt x="12215" y="8511"/>
                  <a:pt x="12204" y="8500"/>
                  <a:pt x="12193" y="8511"/>
                </a:cubicBezTo>
                <a:cubicBezTo>
                  <a:pt x="12187" y="8522"/>
                  <a:pt x="12176" y="8511"/>
                  <a:pt x="12170" y="8511"/>
                </a:cubicBezTo>
                <a:cubicBezTo>
                  <a:pt x="12164" y="8500"/>
                  <a:pt x="12153" y="8490"/>
                  <a:pt x="12153" y="8479"/>
                </a:cubicBezTo>
                <a:cubicBezTo>
                  <a:pt x="12153" y="8468"/>
                  <a:pt x="12159" y="8468"/>
                  <a:pt x="12159" y="8457"/>
                </a:cubicBezTo>
                <a:cubicBezTo>
                  <a:pt x="12159" y="8457"/>
                  <a:pt x="12153" y="8468"/>
                  <a:pt x="12153" y="8468"/>
                </a:cubicBezTo>
                <a:cubicBezTo>
                  <a:pt x="12153" y="8468"/>
                  <a:pt x="12148" y="8468"/>
                  <a:pt x="12148" y="8468"/>
                </a:cubicBezTo>
                <a:cubicBezTo>
                  <a:pt x="12142" y="8468"/>
                  <a:pt x="12136" y="8468"/>
                  <a:pt x="12131" y="8468"/>
                </a:cubicBezTo>
                <a:cubicBezTo>
                  <a:pt x="12125" y="8468"/>
                  <a:pt x="12119" y="8479"/>
                  <a:pt x="12114" y="8479"/>
                </a:cubicBezTo>
                <a:cubicBezTo>
                  <a:pt x="12114" y="8479"/>
                  <a:pt x="12108" y="8468"/>
                  <a:pt x="12108" y="8468"/>
                </a:cubicBezTo>
                <a:cubicBezTo>
                  <a:pt x="12103" y="8468"/>
                  <a:pt x="12103" y="8468"/>
                  <a:pt x="12097" y="8468"/>
                </a:cubicBezTo>
                <a:cubicBezTo>
                  <a:pt x="12091" y="8468"/>
                  <a:pt x="12086" y="8468"/>
                  <a:pt x="12080" y="8468"/>
                </a:cubicBezTo>
                <a:cubicBezTo>
                  <a:pt x="12074" y="8468"/>
                  <a:pt x="12069" y="8468"/>
                  <a:pt x="12063" y="8468"/>
                </a:cubicBezTo>
                <a:cubicBezTo>
                  <a:pt x="12052" y="8468"/>
                  <a:pt x="12041" y="8457"/>
                  <a:pt x="12029" y="8468"/>
                </a:cubicBezTo>
                <a:cubicBezTo>
                  <a:pt x="12018" y="8479"/>
                  <a:pt x="12013" y="8479"/>
                  <a:pt x="12001" y="8490"/>
                </a:cubicBezTo>
                <a:cubicBezTo>
                  <a:pt x="12001" y="8490"/>
                  <a:pt x="11996" y="8490"/>
                  <a:pt x="11990" y="8490"/>
                </a:cubicBezTo>
                <a:cubicBezTo>
                  <a:pt x="11984" y="8500"/>
                  <a:pt x="11984" y="8500"/>
                  <a:pt x="11979" y="8500"/>
                </a:cubicBezTo>
                <a:cubicBezTo>
                  <a:pt x="11979" y="8511"/>
                  <a:pt x="11973" y="8511"/>
                  <a:pt x="11967" y="8511"/>
                </a:cubicBezTo>
                <a:cubicBezTo>
                  <a:pt x="11962" y="8511"/>
                  <a:pt x="11956" y="8522"/>
                  <a:pt x="11956" y="8533"/>
                </a:cubicBezTo>
                <a:cubicBezTo>
                  <a:pt x="11951" y="8543"/>
                  <a:pt x="11945" y="8543"/>
                  <a:pt x="11939" y="8554"/>
                </a:cubicBezTo>
                <a:cubicBezTo>
                  <a:pt x="11934" y="8554"/>
                  <a:pt x="11928" y="8565"/>
                  <a:pt x="11922" y="8576"/>
                </a:cubicBezTo>
                <a:cubicBezTo>
                  <a:pt x="11922" y="8576"/>
                  <a:pt x="11917" y="8586"/>
                  <a:pt x="11917" y="8586"/>
                </a:cubicBezTo>
                <a:cubicBezTo>
                  <a:pt x="11911" y="8597"/>
                  <a:pt x="11906" y="8597"/>
                  <a:pt x="11906" y="8597"/>
                </a:cubicBezTo>
                <a:cubicBezTo>
                  <a:pt x="11894" y="8597"/>
                  <a:pt x="11883" y="8608"/>
                  <a:pt x="11872" y="8597"/>
                </a:cubicBezTo>
                <a:cubicBezTo>
                  <a:pt x="11872" y="8597"/>
                  <a:pt x="11866" y="8586"/>
                  <a:pt x="11861" y="8586"/>
                </a:cubicBezTo>
                <a:cubicBezTo>
                  <a:pt x="11861" y="8586"/>
                  <a:pt x="11855" y="8586"/>
                  <a:pt x="11855" y="8586"/>
                </a:cubicBezTo>
                <a:cubicBezTo>
                  <a:pt x="11849" y="8586"/>
                  <a:pt x="11849" y="8586"/>
                  <a:pt x="11849" y="8586"/>
                </a:cubicBezTo>
                <a:cubicBezTo>
                  <a:pt x="11838" y="8576"/>
                  <a:pt x="11827" y="8586"/>
                  <a:pt x="11821" y="8586"/>
                </a:cubicBezTo>
                <a:cubicBezTo>
                  <a:pt x="11816" y="8586"/>
                  <a:pt x="11816" y="8597"/>
                  <a:pt x="11810" y="8597"/>
                </a:cubicBezTo>
                <a:cubicBezTo>
                  <a:pt x="11804" y="8597"/>
                  <a:pt x="11804" y="8586"/>
                  <a:pt x="11799" y="8586"/>
                </a:cubicBezTo>
                <a:cubicBezTo>
                  <a:pt x="11793" y="8586"/>
                  <a:pt x="11787" y="8576"/>
                  <a:pt x="11787" y="8576"/>
                </a:cubicBezTo>
                <a:cubicBezTo>
                  <a:pt x="11782" y="8576"/>
                  <a:pt x="11776" y="8576"/>
                  <a:pt x="11771" y="8576"/>
                </a:cubicBezTo>
                <a:cubicBezTo>
                  <a:pt x="11765" y="8576"/>
                  <a:pt x="11759" y="8576"/>
                  <a:pt x="11754" y="8565"/>
                </a:cubicBezTo>
                <a:cubicBezTo>
                  <a:pt x="11748" y="8565"/>
                  <a:pt x="11737" y="8565"/>
                  <a:pt x="11726" y="8554"/>
                </a:cubicBezTo>
                <a:cubicBezTo>
                  <a:pt x="11726" y="8543"/>
                  <a:pt x="11720" y="8543"/>
                  <a:pt x="11714" y="8533"/>
                </a:cubicBezTo>
                <a:cubicBezTo>
                  <a:pt x="11714" y="8533"/>
                  <a:pt x="11709" y="8533"/>
                  <a:pt x="11703" y="8522"/>
                </a:cubicBezTo>
                <a:cubicBezTo>
                  <a:pt x="11697" y="8500"/>
                  <a:pt x="11697" y="8490"/>
                  <a:pt x="11697" y="8468"/>
                </a:cubicBezTo>
                <a:cubicBezTo>
                  <a:pt x="11697" y="8457"/>
                  <a:pt x="11686" y="8447"/>
                  <a:pt x="11686" y="8425"/>
                </a:cubicBezTo>
                <a:cubicBezTo>
                  <a:pt x="11681" y="8425"/>
                  <a:pt x="11681" y="8414"/>
                  <a:pt x="11681" y="8404"/>
                </a:cubicBezTo>
                <a:cubicBezTo>
                  <a:pt x="11675" y="8404"/>
                  <a:pt x="11675" y="8404"/>
                  <a:pt x="11669" y="8404"/>
                </a:cubicBezTo>
                <a:cubicBezTo>
                  <a:pt x="11664" y="8393"/>
                  <a:pt x="11669" y="8382"/>
                  <a:pt x="11675" y="8382"/>
                </a:cubicBezTo>
                <a:cubicBezTo>
                  <a:pt x="11675" y="8382"/>
                  <a:pt x="11681" y="8382"/>
                  <a:pt x="11681" y="8371"/>
                </a:cubicBezTo>
                <a:cubicBezTo>
                  <a:pt x="11686" y="8371"/>
                  <a:pt x="11686" y="8371"/>
                  <a:pt x="11686" y="8361"/>
                </a:cubicBezTo>
                <a:cubicBezTo>
                  <a:pt x="11692" y="8361"/>
                  <a:pt x="11692" y="8350"/>
                  <a:pt x="11692" y="8339"/>
                </a:cubicBezTo>
                <a:cubicBezTo>
                  <a:pt x="11692" y="8328"/>
                  <a:pt x="11692" y="8328"/>
                  <a:pt x="11692" y="8318"/>
                </a:cubicBezTo>
                <a:cubicBezTo>
                  <a:pt x="11692" y="8318"/>
                  <a:pt x="11692" y="8307"/>
                  <a:pt x="11692" y="8296"/>
                </a:cubicBezTo>
                <a:cubicBezTo>
                  <a:pt x="11697" y="8285"/>
                  <a:pt x="11697" y="8285"/>
                  <a:pt x="11703" y="8275"/>
                </a:cubicBezTo>
                <a:cubicBezTo>
                  <a:pt x="11703" y="8275"/>
                  <a:pt x="11709" y="8275"/>
                  <a:pt x="11709" y="8275"/>
                </a:cubicBezTo>
                <a:cubicBezTo>
                  <a:pt x="11709" y="8275"/>
                  <a:pt x="11714" y="8264"/>
                  <a:pt x="11714" y="8264"/>
                </a:cubicBezTo>
                <a:cubicBezTo>
                  <a:pt x="11714" y="8264"/>
                  <a:pt x="11720" y="8253"/>
                  <a:pt x="11726" y="8264"/>
                </a:cubicBezTo>
                <a:cubicBezTo>
                  <a:pt x="11726" y="8264"/>
                  <a:pt x="11726" y="8264"/>
                  <a:pt x="11726" y="8264"/>
                </a:cubicBezTo>
                <a:cubicBezTo>
                  <a:pt x="11731" y="8264"/>
                  <a:pt x="11731" y="8264"/>
                  <a:pt x="11731" y="8253"/>
                </a:cubicBezTo>
                <a:cubicBezTo>
                  <a:pt x="11731" y="8253"/>
                  <a:pt x="11731" y="8242"/>
                  <a:pt x="11737" y="8232"/>
                </a:cubicBezTo>
                <a:cubicBezTo>
                  <a:pt x="11737" y="8221"/>
                  <a:pt x="11737" y="8210"/>
                  <a:pt x="11737" y="8199"/>
                </a:cubicBezTo>
                <a:cubicBezTo>
                  <a:pt x="11737" y="8189"/>
                  <a:pt x="11737" y="8178"/>
                  <a:pt x="11737" y="8167"/>
                </a:cubicBezTo>
                <a:cubicBezTo>
                  <a:pt x="11737" y="8156"/>
                  <a:pt x="11737" y="8146"/>
                  <a:pt x="11737" y="8135"/>
                </a:cubicBezTo>
                <a:cubicBezTo>
                  <a:pt x="11742" y="8124"/>
                  <a:pt x="11742" y="8103"/>
                  <a:pt x="11754" y="8092"/>
                </a:cubicBezTo>
                <a:cubicBezTo>
                  <a:pt x="11754" y="8092"/>
                  <a:pt x="11754" y="8081"/>
                  <a:pt x="11754" y="8081"/>
                </a:cubicBezTo>
                <a:cubicBezTo>
                  <a:pt x="11754" y="8081"/>
                  <a:pt x="11754" y="8081"/>
                  <a:pt x="11754" y="8081"/>
                </a:cubicBezTo>
                <a:cubicBezTo>
                  <a:pt x="11748" y="8081"/>
                  <a:pt x="11748" y="8092"/>
                  <a:pt x="11748" y="8081"/>
                </a:cubicBezTo>
                <a:cubicBezTo>
                  <a:pt x="11748" y="8081"/>
                  <a:pt x="11748" y="8081"/>
                  <a:pt x="11754" y="8070"/>
                </a:cubicBezTo>
                <a:cubicBezTo>
                  <a:pt x="11754" y="8070"/>
                  <a:pt x="11759" y="8070"/>
                  <a:pt x="11759" y="8060"/>
                </a:cubicBezTo>
                <a:cubicBezTo>
                  <a:pt x="11759" y="8060"/>
                  <a:pt x="11759" y="8060"/>
                  <a:pt x="11759" y="8060"/>
                </a:cubicBezTo>
                <a:cubicBezTo>
                  <a:pt x="11754" y="8070"/>
                  <a:pt x="11754" y="8070"/>
                  <a:pt x="11754" y="8070"/>
                </a:cubicBezTo>
                <a:cubicBezTo>
                  <a:pt x="11748" y="8070"/>
                  <a:pt x="11748" y="8070"/>
                  <a:pt x="11748" y="8060"/>
                </a:cubicBezTo>
                <a:cubicBezTo>
                  <a:pt x="11748" y="8060"/>
                  <a:pt x="11754" y="8060"/>
                  <a:pt x="11754" y="8049"/>
                </a:cubicBezTo>
                <a:cubicBezTo>
                  <a:pt x="11754" y="8049"/>
                  <a:pt x="11754" y="8049"/>
                  <a:pt x="11754" y="8038"/>
                </a:cubicBezTo>
                <a:cubicBezTo>
                  <a:pt x="11754" y="8038"/>
                  <a:pt x="11754" y="8038"/>
                  <a:pt x="11759" y="8027"/>
                </a:cubicBezTo>
                <a:cubicBezTo>
                  <a:pt x="11759" y="8027"/>
                  <a:pt x="11759" y="8027"/>
                  <a:pt x="11759" y="8027"/>
                </a:cubicBezTo>
                <a:cubicBezTo>
                  <a:pt x="11765" y="8017"/>
                  <a:pt x="11765" y="8017"/>
                  <a:pt x="11765" y="8017"/>
                </a:cubicBezTo>
                <a:cubicBezTo>
                  <a:pt x="11765" y="8017"/>
                  <a:pt x="11771" y="8027"/>
                  <a:pt x="11771" y="8027"/>
                </a:cubicBezTo>
                <a:cubicBezTo>
                  <a:pt x="11771" y="8027"/>
                  <a:pt x="11765" y="8027"/>
                  <a:pt x="11765" y="8038"/>
                </a:cubicBezTo>
                <a:cubicBezTo>
                  <a:pt x="11765" y="8038"/>
                  <a:pt x="11765" y="8038"/>
                  <a:pt x="11771" y="8038"/>
                </a:cubicBezTo>
                <a:cubicBezTo>
                  <a:pt x="11771" y="8038"/>
                  <a:pt x="11771" y="8038"/>
                  <a:pt x="11776" y="8038"/>
                </a:cubicBezTo>
                <a:cubicBezTo>
                  <a:pt x="11776" y="8049"/>
                  <a:pt x="11776" y="8038"/>
                  <a:pt x="11782" y="8038"/>
                </a:cubicBezTo>
                <a:cubicBezTo>
                  <a:pt x="11782" y="8038"/>
                  <a:pt x="11787" y="8049"/>
                  <a:pt x="11787" y="8049"/>
                </a:cubicBezTo>
                <a:cubicBezTo>
                  <a:pt x="11793" y="8049"/>
                  <a:pt x="11799" y="8049"/>
                  <a:pt x="11799" y="8038"/>
                </a:cubicBezTo>
                <a:cubicBezTo>
                  <a:pt x="11804" y="8038"/>
                  <a:pt x="11804" y="8027"/>
                  <a:pt x="11804" y="8027"/>
                </a:cubicBezTo>
                <a:cubicBezTo>
                  <a:pt x="11804" y="8017"/>
                  <a:pt x="11804" y="8017"/>
                  <a:pt x="11804" y="8017"/>
                </a:cubicBezTo>
                <a:cubicBezTo>
                  <a:pt x="11810" y="7995"/>
                  <a:pt x="11804" y="7984"/>
                  <a:pt x="11810" y="7974"/>
                </a:cubicBezTo>
                <a:cubicBezTo>
                  <a:pt x="11810" y="7963"/>
                  <a:pt x="11810" y="7952"/>
                  <a:pt x="11810" y="7941"/>
                </a:cubicBezTo>
                <a:cubicBezTo>
                  <a:pt x="11810" y="7941"/>
                  <a:pt x="11810" y="7941"/>
                  <a:pt x="11810" y="7931"/>
                </a:cubicBezTo>
                <a:cubicBezTo>
                  <a:pt x="11804" y="7931"/>
                  <a:pt x="11804" y="7931"/>
                  <a:pt x="11804" y="7920"/>
                </a:cubicBezTo>
                <a:cubicBezTo>
                  <a:pt x="11804" y="7909"/>
                  <a:pt x="11810" y="7909"/>
                  <a:pt x="11810" y="7909"/>
                </a:cubicBezTo>
                <a:cubicBezTo>
                  <a:pt x="11821" y="7909"/>
                  <a:pt x="11821" y="7899"/>
                  <a:pt x="11821" y="7888"/>
                </a:cubicBezTo>
                <a:cubicBezTo>
                  <a:pt x="11827" y="7888"/>
                  <a:pt x="11832" y="7888"/>
                  <a:pt x="11838" y="7888"/>
                </a:cubicBezTo>
                <a:cubicBezTo>
                  <a:pt x="11844" y="7888"/>
                  <a:pt x="11844" y="7877"/>
                  <a:pt x="11849" y="7877"/>
                </a:cubicBezTo>
                <a:cubicBezTo>
                  <a:pt x="11849" y="7866"/>
                  <a:pt x="11849" y="7866"/>
                  <a:pt x="11849" y="7866"/>
                </a:cubicBezTo>
                <a:cubicBezTo>
                  <a:pt x="11855" y="7866"/>
                  <a:pt x="11855" y="7866"/>
                  <a:pt x="11855" y="7856"/>
                </a:cubicBezTo>
                <a:cubicBezTo>
                  <a:pt x="11855" y="7856"/>
                  <a:pt x="11855" y="7856"/>
                  <a:pt x="11849" y="7856"/>
                </a:cubicBezTo>
                <a:cubicBezTo>
                  <a:pt x="11849" y="7845"/>
                  <a:pt x="11849" y="7845"/>
                  <a:pt x="11844" y="7834"/>
                </a:cubicBezTo>
                <a:cubicBezTo>
                  <a:pt x="11844" y="7823"/>
                  <a:pt x="11838" y="7823"/>
                  <a:pt x="11838" y="7823"/>
                </a:cubicBezTo>
                <a:cubicBezTo>
                  <a:pt x="11832" y="7813"/>
                  <a:pt x="11832" y="7813"/>
                  <a:pt x="11838" y="7813"/>
                </a:cubicBezTo>
                <a:cubicBezTo>
                  <a:pt x="11838" y="7802"/>
                  <a:pt x="11838" y="7813"/>
                  <a:pt x="11844" y="7813"/>
                </a:cubicBezTo>
                <a:cubicBezTo>
                  <a:pt x="11844" y="7813"/>
                  <a:pt x="11844" y="7813"/>
                  <a:pt x="11844" y="7823"/>
                </a:cubicBezTo>
                <a:cubicBezTo>
                  <a:pt x="11849" y="7823"/>
                  <a:pt x="11849" y="7823"/>
                  <a:pt x="11849" y="7823"/>
                </a:cubicBezTo>
                <a:cubicBezTo>
                  <a:pt x="11849" y="7834"/>
                  <a:pt x="11855" y="7834"/>
                  <a:pt x="11855" y="7834"/>
                </a:cubicBezTo>
                <a:cubicBezTo>
                  <a:pt x="11861" y="7823"/>
                  <a:pt x="11861" y="7823"/>
                  <a:pt x="11861" y="7813"/>
                </a:cubicBezTo>
                <a:cubicBezTo>
                  <a:pt x="11861" y="7802"/>
                  <a:pt x="11872" y="7791"/>
                  <a:pt x="11877" y="7791"/>
                </a:cubicBezTo>
                <a:cubicBezTo>
                  <a:pt x="11883" y="7780"/>
                  <a:pt x="11889" y="7770"/>
                  <a:pt x="11900" y="7770"/>
                </a:cubicBezTo>
                <a:cubicBezTo>
                  <a:pt x="11906" y="7770"/>
                  <a:pt x="11911" y="7780"/>
                  <a:pt x="11911" y="7770"/>
                </a:cubicBezTo>
                <a:cubicBezTo>
                  <a:pt x="11917" y="7770"/>
                  <a:pt x="11917" y="7759"/>
                  <a:pt x="11922" y="7759"/>
                </a:cubicBezTo>
                <a:cubicBezTo>
                  <a:pt x="11928" y="7748"/>
                  <a:pt x="11928" y="7759"/>
                  <a:pt x="11934" y="7759"/>
                </a:cubicBezTo>
                <a:cubicBezTo>
                  <a:pt x="11934" y="7759"/>
                  <a:pt x="11934" y="7759"/>
                  <a:pt x="11939" y="7759"/>
                </a:cubicBezTo>
                <a:cubicBezTo>
                  <a:pt x="11939" y="7759"/>
                  <a:pt x="11939" y="7770"/>
                  <a:pt x="11945" y="7770"/>
                </a:cubicBezTo>
                <a:cubicBezTo>
                  <a:pt x="11956" y="7770"/>
                  <a:pt x="11945" y="7737"/>
                  <a:pt x="11951" y="7737"/>
                </a:cubicBezTo>
                <a:cubicBezTo>
                  <a:pt x="11956" y="7737"/>
                  <a:pt x="11951" y="7748"/>
                  <a:pt x="11956" y="7759"/>
                </a:cubicBezTo>
                <a:cubicBezTo>
                  <a:pt x="11956" y="7759"/>
                  <a:pt x="11956" y="7759"/>
                  <a:pt x="11956" y="7770"/>
                </a:cubicBezTo>
                <a:cubicBezTo>
                  <a:pt x="11962" y="7770"/>
                  <a:pt x="11962" y="7770"/>
                  <a:pt x="11962" y="7780"/>
                </a:cubicBezTo>
                <a:cubicBezTo>
                  <a:pt x="11967" y="7780"/>
                  <a:pt x="11973" y="7780"/>
                  <a:pt x="11979" y="7780"/>
                </a:cubicBezTo>
                <a:cubicBezTo>
                  <a:pt x="11979" y="7780"/>
                  <a:pt x="11979" y="7780"/>
                  <a:pt x="11984" y="7780"/>
                </a:cubicBezTo>
                <a:cubicBezTo>
                  <a:pt x="11984" y="7770"/>
                  <a:pt x="11990" y="7770"/>
                  <a:pt x="11984" y="7780"/>
                </a:cubicBezTo>
                <a:cubicBezTo>
                  <a:pt x="11984" y="7791"/>
                  <a:pt x="11984" y="7791"/>
                  <a:pt x="11984" y="7791"/>
                </a:cubicBezTo>
                <a:cubicBezTo>
                  <a:pt x="11979" y="7791"/>
                  <a:pt x="11979" y="7791"/>
                  <a:pt x="11973" y="7791"/>
                </a:cubicBezTo>
                <a:cubicBezTo>
                  <a:pt x="11973" y="7802"/>
                  <a:pt x="11967" y="7791"/>
                  <a:pt x="11962" y="7791"/>
                </a:cubicBezTo>
                <a:cubicBezTo>
                  <a:pt x="11956" y="7791"/>
                  <a:pt x="11951" y="7791"/>
                  <a:pt x="11951" y="7780"/>
                </a:cubicBezTo>
                <a:cubicBezTo>
                  <a:pt x="11945" y="7780"/>
                  <a:pt x="11939" y="7780"/>
                  <a:pt x="11934" y="7780"/>
                </a:cubicBezTo>
                <a:cubicBezTo>
                  <a:pt x="11934" y="7780"/>
                  <a:pt x="11922" y="7770"/>
                  <a:pt x="11922" y="7770"/>
                </a:cubicBezTo>
                <a:cubicBezTo>
                  <a:pt x="11922" y="7780"/>
                  <a:pt x="11922" y="7780"/>
                  <a:pt x="11928" y="7780"/>
                </a:cubicBezTo>
                <a:cubicBezTo>
                  <a:pt x="11928" y="7780"/>
                  <a:pt x="11928" y="7791"/>
                  <a:pt x="11928" y="7791"/>
                </a:cubicBezTo>
                <a:cubicBezTo>
                  <a:pt x="11928" y="7791"/>
                  <a:pt x="11934" y="7791"/>
                  <a:pt x="11934" y="7791"/>
                </a:cubicBezTo>
                <a:cubicBezTo>
                  <a:pt x="11939" y="7791"/>
                  <a:pt x="11939" y="7791"/>
                  <a:pt x="11939" y="7802"/>
                </a:cubicBezTo>
                <a:cubicBezTo>
                  <a:pt x="11945" y="7802"/>
                  <a:pt x="11951" y="7813"/>
                  <a:pt x="11945" y="7813"/>
                </a:cubicBezTo>
                <a:cubicBezTo>
                  <a:pt x="11945" y="7813"/>
                  <a:pt x="11945" y="7813"/>
                  <a:pt x="11939" y="7813"/>
                </a:cubicBezTo>
                <a:cubicBezTo>
                  <a:pt x="11939" y="7813"/>
                  <a:pt x="11934" y="7823"/>
                  <a:pt x="11934" y="7813"/>
                </a:cubicBezTo>
                <a:cubicBezTo>
                  <a:pt x="11934" y="7813"/>
                  <a:pt x="11928" y="7813"/>
                  <a:pt x="11928" y="7813"/>
                </a:cubicBezTo>
                <a:cubicBezTo>
                  <a:pt x="11928" y="7813"/>
                  <a:pt x="11922" y="7802"/>
                  <a:pt x="11922" y="7802"/>
                </a:cubicBezTo>
                <a:cubicBezTo>
                  <a:pt x="11917" y="7802"/>
                  <a:pt x="11922" y="7813"/>
                  <a:pt x="11922" y="7813"/>
                </a:cubicBezTo>
                <a:cubicBezTo>
                  <a:pt x="11922" y="7813"/>
                  <a:pt x="11928" y="7813"/>
                  <a:pt x="11928" y="7823"/>
                </a:cubicBezTo>
                <a:cubicBezTo>
                  <a:pt x="11928" y="7834"/>
                  <a:pt x="11934" y="7834"/>
                  <a:pt x="11939" y="7834"/>
                </a:cubicBezTo>
                <a:cubicBezTo>
                  <a:pt x="11945" y="7834"/>
                  <a:pt x="11945" y="7845"/>
                  <a:pt x="11951" y="7834"/>
                </a:cubicBezTo>
                <a:cubicBezTo>
                  <a:pt x="11956" y="7834"/>
                  <a:pt x="11956" y="7834"/>
                  <a:pt x="11962" y="7834"/>
                </a:cubicBezTo>
                <a:cubicBezTo>
                  <a:pt x="11967" y="7834"/>
                  <a:pt x="11967" y="7845"/>
                  <a:pt x="11973" y="7845"/>
                </a:cubicBezTo>
                <a:cubicBezTo>
                  <a:pt x="11973" y="7845"/>
                  <a:pt x="11979" y="7856"/>
                  <a:pt x="11984" y="7856"/>
                </a:cubicBezTo>
                <a:cubicBezTo>
                  <a:pt x="11984" y="7856"/>
                  <a:pt x="11990" y="7856"/>
                  <a:pt x="11996" y="7856"/>
                </a:cubicBezTo>
                <a:cubicBezTo>
                  <a:pt x="12007" y="7845"/>
                  <a:pt x="12018" y="7845"/>
                  <a:pt x="12024" y="7834"/>
                </a:cubicBezTo>
                <a:cubicBezTo>
                  <a:pt x="12029" y="7834"/>
                  <a:pt x="12035" y="7845"/>
                  <a:pt x="12035" y="7845"/>
                </a:cubicBezTo>
                <a:cubicBezTo>
                  <a:pt x="12035" y="7856"/>
                  <a:pt x="12041" y="7856"/>
                  <a:pt x="12046" y="7856"/>
                </a:cubicBezTo>
                <a:cubicBezTo>
                  <a:pt x="12046" y="7856"/>
                  <a:pt x="12052" y="7856"/>
                  <a:pt x="12052" y="7856"/>
                </a:cubicBezTo>
                <a:cubicBezTo>
                  <a:pt x="12052" y="7856"/>
                  <a:pt x="12058" y="7856"/>
                  <a:pt x="12058" y="7856"/>
                </a:cubicBezTo>
                <a:cubicBezTo>
                  <a:pt x="12063" y="7856"/>
                  <a:pt x="12058" y="7866"/>
                  <a:pt x="12058" y="7866"/>
                </a:cubicBezTo>
                <a:cubicBezTo>
                  <a:pt x="12058" y="7877"/>
                  <a:pt x="12058" y="7877"/>
                  <a:pt x="12063" y="7877"/>
                </a:cubicBezTo>
                <a:cubicBezTo>
                  <a:pt x="12063" y="7899"/>
                  <a:pt x="12052" y="7888"/>
                  <a:pt x="12052" y="7888"/>
                </a:cubicBezTo>
                <a:cubicBezTo>
                  <a:pt x="12046" y="7888"/>
                  <a:pt x="12046" y="7888"/>
                  <a:pt x="12041" y="7899"/>
                </a:cubicBezTo>
                <a:cubicBezTo>
                  <a:pt x="12041" y="7899"/>
                  <a:pt x="12041" y="7899"/>
                  <a:pt x="12035" y="7909"/>
                </a:cubicBezTo>
                <a:cubicBezTo>
                  <a:pt x="12035" y="7909"/>
                  <a:pt x="12029" y="7909"/>
                  <a:pt x="12024" y="7909"/>
                </a:cubicBezTo>
                <a:cubicBezTo>
                  <a:pt x="12018" y="7909"/>
                  <a:pt x="12013" y="7920"/>
                  <a:pt x="12013" y="7920"/>
                </a:cubicBezTo>
                <a:cubicBezTo>
                  <a:pt x="12007" y="7931"/>
                  <a:pt x="12007" y="7941"/>
                  <a:pt x="12001" y="7941"/>
                </a:cubicBezTo>
                <a:cubicBezTo>
                  <a:pt x="11996" y="7941"/>
                  <a:pt x="11990" y="7941"/>
                  <a:pt x="11990" y="7952"/>
                </a:cubicBezTo>
                <a:cubicBezTo>
                  <a:pt x="11984" y="7952"/>
                  <a:pt x="11990" y="7963"/>
                  <a:pt x="11990" y="7963"/>
                </a:cubicBezTo>
                <a:cubicBezTo>
                  <a:pt x="11996" y="7974"/>
                  <a:pt x="11996" y="7974"/>
                  <a:pt x="11996" y="7974"/>
                </a:cubicBezTo>
                <a:cubicBezTo>
                  <a:pt x="11996" y="7974"/>
                  <a:pt x="12001" y="7984"/>
                  <a:pt x="12001" y="7984"/>
                </a:cubicBezTo>
                <a:cubicBezTo>
                  <a:pt x="12007" y="7984"/>
                  <a:pt x="12013" y="7984"/>
                  <a:pt x="12018" y="7984"/>
                </a:cubicBezTo>
                <a:cubicBezTo>
                  <a:pt x="12018" y="7984"/>
                  <a:pt x="12018" y="7984"/>
                  <a:pt x="12024" y="7984"/>
                </a:cubicBezTo>
                <a:cubicBezTo>
                  <a:pt x="12024" y="7995"/>
                  <a:pt x="12029" y="7995"/>
                  <a:pt x="12029" y="7995"/>
                </a:cubicBezTo>
                <a:cubicBezTo>
                  <a:pt x="12035" y="7995"/>
                  <a:pt x="12041" y="7995"/>
                  <a:pt x="12041" y="7995"/>
                </a:cubicBezTo>
                <a:cubicBezTo>
                  <a:pt x="12046" y="7995"/>
                  <a:pt x="12052" y="7995"/>
                  <a:pt x="12052" y="8006"/>
                </a:cubicBezTo>
                <a:cubicBezTo>
                  <a:pt x="12058" y="8017"/>
                  <a:pt x="12058" y="8027"/>
                  <a:pt x="12058" y="8038"/>
                </a:cubicBezTo>
                <a:cubicBezTo>
                  <a:pt x="12058" y="8038"/>
                  <a:pt x="12058" y="8038"/>
                  <a:pt x="12052" y="8049"/>
                </a:cubicBezTo>
                <a:cubicBezTo>
                  <a:pt x="12052" y="8049"/>
                  <a:pt x="12052" y="8060"/>
                  <a:pt x="12052" y="8060"/>
                </a:cubicBezTo>
                <a:cubicBezTo>
                  <a:pt x="12052" y="8070"/>
                  <a:pt x="12052" y="8081"/>
                  <a:pt x="12046" y="8081"/>
                </a:cubicBezTo>
                <a:cubicBezTo>
                  <a:pt x="12041" y="8081"/>
                  <a:pt x="12041" y="8092"/>
                  <a:pt x="12046" y="8092"/>
                </a:cubicBezTo>
                <a:cubicBezTo>
                  <a:pt x="12046" y="8092"/>
                  <a:pt x="12046" y="8092"/>
                  <a:pt x="12052" y="8092"/>
                </a:cubicBezTo>
                <a:cubicBezTo>
                  <a:pt x="12052" y="8092"/>
                  <a:pt x="12052" y="8092"/>
                  <a:pt x="12052" y="8103"/>
                </a:cubicBezTo>
                <a:cubicBezTo>
                  <a:pt x="12058" y="8113"/>
                  <a:pt x="12069" y="8113"/>
                  <a:pt x="12074" y="8103"/>
                </a:cubicBezTo>
                <a:cubicBezTo>
                  <a:pt x="12074" y="8103"/>
                  <a:pt x="12080" y="8103"/>
                  <a:pt x="12080" y="8092"/>
                </a:cubicBezTo>
                <a:cubicBezTo>
                  <a:pt x="12086" y="8092"/>
                  <a:pt x="12091" y="8092"/>
                  <a:pt x="12091" y="8092"/>
                </a:cubicBezTo>
                <a:cubicBezTo>
                  <a:pt x="12097" y="8081"/>
                  <a:pt x="12103" y="8081"/>
                  <a:pt x="12108" y="8070"/>
                </a:cubicBezTo>
                <a:cubicBezTo>
                  <a:pt x="12114" y="8070"/>
                  <a:pt x="12114" y="8060"/>
                  <a:pt x="12119" y="8060"/>
                </a:cubicBezTo>
                <a:cubicBezTo>
                  <a:pt x="12125" y="8060"/>
                  <a:pt x="12131" y="8060"/>
                  <a:pt x="12131" y="8049"/>
                </a:cubicBezTo>
                <a:cubicBezTo>
                  <a:pt x="12136" y="8049"/>
                  <a:pt x="12142" y="8038"/>
                  <a:pt x="12148" y="8038"/>
                </a:cubicBezTo>
                <a:cubicBezTo>
                  <a:pt x="12148" y="8027"/>
                  <a:pt x="12153" y="8027"/>
                  <a:pt x="12159" y="8027"/>
                </a:cubicBezTo>
                <a:cubicBezTo>
                  <a:pt x="12164" y="8027"/>
                  <a:pt x="12170" y="8006"/>
                  <a:pt x="12181" y="8006"/>
                </a:cubicBezTo>
                <a:cubicBezTo>
                  <a:pt x="12187" y="8006"/>
                  <a:pt x="12187" y="8006"/>
                  <a:pt x="12193" y="8006"/>
                </a:cubicBezTo>
                <a:cubicBezTo>
                  <a:pt x="12193" y="8017"/>
                  <a:pt x="12198" y="8017"/>
                  <a:pt x="12198" y="8017"/>
                </a:cubicBezTo>
                <a:cubicBezTo>
                  <a:pt x="12198" y="8017"/>
                  <a:pt x="12204" y="8017"/>
                  <a:pt x="12204" y="8017"/>
                </a:cubicBezTo>
                <a:cubicBezTo>
                  <a:pt x="12209" y="8027"/>
                  <a:pt x="12215" y="8017"/>
                  <a:pt x="12221" y="8017"/>
                </a:cubicBezTo>
                <a:cubicBezTo>
                  <a:pt x="12221" y="8017"/>
                  <a:pt x="12226" y="8017"/>
                  <a:pt x="12226" y="8017"/>
                </a:cubicBezTo>
                <a:cubicBezTo>
                  <a:pt x="12232" y="8017"/>
                  <a:pt x="12238" y="8017"/>
                  <a:pt x="12238" y="8006"/>
                </a:cubicBezTo>
                <a:cubicBezTo>
                  <a:pt x="12238" y="7995"/>
                  <a:pt x="12238" y="7995"/>
                  <a:pt x="12238" y="7995"/>
                </a:cubicBezTo>
                <a:cubicBezTo>
                  <a:pt x="12238" y="7984"/>
                  <a:pt x="12238" y="7984"/>
                  <a:pt x="12243" y="7984"/>
                </a:cubicBezTo>
                <a:cubicBezTo>
                  <a:pt x="12243" y="7974"/>
                  <a:pt x="12243" y="7974"/>
                  <a:pt x="12243" y="7974"/>
                </a:cubicBezTo>
                <a:cubicBezTo>
                  <a:pt x="12249" y="7963"/>
                  <a:pt x="12249" y="7974"/>
                  <a:pt x="12254" y="7963"/>
                </a:cubicBezTo>
                <a:cubicBezTo>
                  <a:pt x="12254" y="7963"/>
                  <a:pt x="12254" y="7963"/>
                  <a:pt x="12254" y="7963"/>
                </a:cubicBezTo>
                <a:cubicBezTo>
                  <a:pt x="12254" y="7963"/>
                  <a:pt x="12249" y="7963"/>
                  <a:pt x="12249" y="7963"/>
                </a:cubicBezTo>
                <a:cubicBezTo>
                  <a:pt x="12243" y="7963"/>
                  <a:pt x="12238" y="7963"/>
                  <a:pt x="12232" y="7963"/>
                </a:cubicBezTo>
                <a:cubicBezTo>
                  <a:pt x="12226" y="7963"/>
                  <a:pt x="12221" y="7963"/>
                  <a:pt x="12221" y="7963"/>
                </a:cubicBezTo>
                <a:cubicBezTo>
                  <a:pt x="12215" y="7963"/>
                  <a:pt x="12209" y="7963"/>
                  <a:pt x="12204" y="7963"/>
                </a:cubicBezTo>
                <a:cubicBezTo>
                  <a:pt x="12198" y="7963"/>
                  <a:pt x="12198" y="7963"/>
                  <a:pt x="12193" y="7963"/>
                </a:cubicBezTo>
                <a:cubicBezTo>
                  <a:pt x="12187" y="7963"/>
                  <a:pt x="12181" y="7974"/>
                  <a:pt x="12181" y="7974"/>
                </a:cubicBezTo>
                <a:cubicBezTo>
                  <a:pt x="12176" y="7974"/>
                  <a:pt x="12176" y="7963"/>
                  <a:pt x="12170" y="7963"/>
                </a:cubicBezTo>
                <a:cubicBezTo>
                  <a:pt x="12170" y="7963"/>
                  <a:pt x="12170" y="7952"/>
                  <a:pt x="12164" y="7952"/>
                </a:cubicBezTo>
                <a:cubicBezTo>
                  <a:pt x="12164" y="7941"/>
                  <a:pt x="12159" y="7931"/>
                  <a:pt x="12159" y="7931"/>
                </a:cubicBezTo>
                <a:cubicBezTo>
                  <a:pt x="12153" y="7920"/>
                  <a:pt x="12148" y="7909"/>
                  <a:pt x="12148" y="7888"/>
                </a:cubicBezTo>
                <a:cubicBezTo>
                  <a:pt x="12142" y="7888"/>
                  <a:pt x="12131" y="7845"/>
                  <a:pt x="12142" y="7834"/>
                </a:cubicBezTo>
                <a:cubicBezTo>
                  <a:pt x="12142" y="7834"/>
                  <a:pt x="12142" y="7834"/>
                  <a:pt x="12148" y="7834"/>
                </a:cubicBezTo>
                <a:cubicBezTo>
                  <a:pt x="12148" y="7834"/>
                  <a:pt x="12148" y="7823"/>
                  <a:pt x="12153" y="7823"/>
                </a:cubicBezTo>
                <a:cubicBezTo>
                  <a:pt x="12153" y="7823"/>
                  <a:pt x="12153" y="7823"/>
                  <a:pt x="12159" y="7823"/>
                </a:cubicBezTo>
                <a:cubicBezTo>
                  <a:pt x="12159" y="7823"/>
                  <a:pt x="12159" y="7813"/>
                  <a:pt x="12159" y="7813"/>
                </a:cubicBezTo>
                <a:cubicBezTo>
                  <a:pt x="12159" y="7802"/>
                  <a:pt x="12164" y="7791"/>
                  <a:pt x="12164" y="7802"/>
                </a:cubicBezTo>
                <a:cubicBezTo>
                  <a:pt x="12164" y="7813"/>
                  <a:pt x="12164" y="7813"/>
                  <a:pt x="12164" y="7813"/>
                </a:cubicBezTo>
                <a:cubicBezTo>
                  <a:pt x="12164" y="7813"/>
                  <a:pt x="12170" y="7813"/>
                  <a:pt x="12164" y="7823"/>
                </a:cubicBezTo>
                <a:cubicBezTo>
                  <a:pt x="12164" y="7823"/>
                  <a:pt x="12164" y="7823"/>
                  <a:pt x="12159" y="7823"/>
                </a:cubicBezTo>
                <a:cubicBezTo>
                  <a:pt x="12159" y="7834"/>
                  <a:pt x="12159" y="7834"/>
                  <a:pt x="12153" y="7845"/>
                </a:cubicBezTo>
                <a:cubicBezTo>
                  <a:pt x="12153" y="7845"/>
                  <a:pt x="12148" y="7845"/>
                  <a:pt x="12148" y="7845"/>
                </a:cubicBezTo>
                <a:cubicBezTo>
                  <a:pt x="12148" y="7856"/>
                  <a:pt x="12153" y="7845"/>
                  <a:pt x="12159" y="7845"/>
                </a:cubicBezTo>
                <a:cubicBezTo>
                  <a:pt x="12159" y="7834"/>
                  <a:pt x="12159" y="7834"/>
                  <a:pt x="12164" y="7823"/>
                </a:cubicBezTo>
                <a:cubicBezTo>
                  <a:pt x="12170" y="7823"/>
                  <a:pt x="12170" y="7823"/>
                  <a:pt x="12176" y="7813"/>
                </a:cubicBezTo>
                <a:cubicBezTo>
                  <a:pt x="12181" y="7813"/>
                  <a:pt x="12181" y="7791"/>
                  <a:pt x="12187" y="7791"/>
                </a:cubicBezTo>
                <a:cubicBezTo>
                  <a:pt x="12187" y="7791"/>
                  <a:pt x="12193" y="7791"/>
                  <a:pt x="12193" y="7780"/>
                </a:cubicBezTo>
                <a:cubicBezTo>
                  <a:pt x="12198" y="7780"/>
                  <a:pt x="12198" y="7780"/>
                  <a:pt x="12198" y="7780"/>
                </a:cubicBezTo>
                <a:cubicBezTo>
                  <a:pt x="12204" y="7770"/>
                  <a:pt x="12209" y="7770"/>
                  <a:pt x="12209" y="7770"/>
                </a:cubicBezTo>
                <a:cubicBezTo>
                  <a:pt x="12215" y="7770"/>
                  <a:pt x="12221" y="7770"/>
                  <a:pt x="12226" y="7770"/>
                </a:cubicBezTo>
                <a:cubicBezTo>
                  <a:pt x="12232" y="7759"/>
                  <a:pt x="12238" y="7759"/>
                  <a:pt x="12243" y="7748"/>
                </a:cubicBezTo>
                <a:cubicBezTo>
                  <a:pt x="12243" y="7748"/>
                  <a:pt x="12243" y="7748"/>
                  <a:pt x="12249" y="7748"/>
                </a:cubicBezTo>
                <a:cubicBezTo>
                  <a:pt x="12249" y="7748"/>
                  <a:pt x="12254" y="7748"/>
                  <a:pt x="12254" y="7748"/>
                </a:cubicBezTo>
                <a:cubicBezTo>
                  <a:pt x="12260" y="7748"/>
                  <a:pt x="12254" y="7748"/>
                  <a:pt x="12260" y="7759"/>
                </a:cubicBezTo>
                <a:cubicBezTo>
                  <a:pt x="12260" y="7759"/>
                  <a:pt x="12260" y="7759"/>
                  <a:pt x="12260" y="7759"/>
                </a:cubicBezTo>
                <a:cubicBezTo>
                  <a:pt x="12260" y="7770"/>
                  <a:pt x="12260" y="7770"/>
                  <a:pt x="12266" y="7770"/>
                </a:cubicBezTo>
                <a:cubicBezTo>
                  <a:pt x="12266" y="7770"/>
                  <a:pt x="12266" y="7759"/>
                  <a:pt x="12266" y="7759"/>
                </a:cubicBezTo>
                <a:cubicBezTo>
                  <a:pt x="12271" y="7748"/>
                  <a:pt x="12271" y="7748"/>
                  <a:pt x="12277" y="7748"/>
                </a:cubicBezTo>
                <a:cubicBezTo>
                  <a:pt x="12277" y="7737"/>
                  <a:pt x="12283" y="7737"/>
                  <a:pt x="12288" y="7737"/>
                </a:cubicBezTo>
                <a:cubicBezTo>
                  <a:pt x="12288" y="7727"/>
                  <a:pt x="12294" y="7737"/>
                  <a:pt x="12299" y="7727"/>
                </a:cubicBezTo>
                <a:cubicBezTo>
                  <a:pt x="12299" y="7727"/>
                  <a:pt x="12305" y="7727"/>
                  <a:pt x="12305" y="7716"/>
                </a:cubicBezTo>
                <a:cubicBezTo>
                  <a:pt x="12305" y="7716"/>
                  <a:pt x="12311" y="7705"/>
                  <a:pt x="12316" y="7705"/>
                </a:cubicBezTo>
                <a:cubicBezTo>
                  <a:pt x="12316" y="7705"/>
                  <a:pt x="12322" y="7705"/>
                  <a:pt x="12322" y="7705"/>
                </a:cubicBezTo>
                <a:cubicBezTo>
                  <a:pt x="12328" y="7705"/>
                  <a:pt x="12333" y="7705"/>
                  <a:pt x="12333" y="7705"/>
                </a:cubicBezTo>
                <a:cubicBezTo>
                  <a:pt x="12339" y="7705"/>
                  <a:pt x="12344" y="7705"/>
                  <a:pt x="12350" y="7705"/>
                </a:cubicBezTo>
                <a:cubicBezTo>
                  <a:pt x="12356" y="7694"/>
                  <a:pt x="12356" y="7694"/>
                  <a:pt x="12361" y="7694"/>
                </a:cubicBezTo>
                <a:cubicBezTo>
                  <a:pt x="12367" y="7694"/>
                  <a:pt x="12367" y="7684"/>
                  <a:pt x="12367" y="7694"/>
                </a:cubicBezTo>
                <a:cubicBezTo>
                  <a:pt x="12373" y="7694"/>
                  <a:pt x="12373" y="7694"/>
                  <a:pt x="12378" y="7694"/>
                </a:cubicBezTo>
                <a:cubicBezTo>
                  <a:pt x="12378" y="7694"/>
                  <a:pt x="12384" y="7694"/>
                  <a:pt x="12389" y="7694"/>
                </a:cubicBezTo>
                <a:cubicBezTo>
                  <a:pt x="12395" y="7694"/>
                  <a:pt x="12395" y="7684"/>
                  <a:pt x="12401" y="7684"/>
                </a:cubicBezTo>
                <a:cubicBezTo>
                  <a:pt x="12406" y="7673"/>
                  <a:pt x="12412" y="7673"/>
                  <a:pt x="12412" y="7673"/>
                </a:cubicBezTo>
                <a:cubicBezTo>
                  <a:pt x="12418" y="7684"/>
                  <a:pt x="12418" y="7684"/>
                  <a:pt x="12423" y="7684"/>
                </a:cubicBezTo>
                <a:cubicBezTo>
                  <a:pt x="12423" y="7684"/>
                  <a:pt x="12418" y="7684"/>
                  <a:pt x="12418" y="7694"/>
                </a:cubicBezTo>
                <a:cubicBezTo>
                  <a:pt x="12418" y="7694"/>
                  <a:pt x="12418" y="7705"/>
                  <a:pt x="12418" y="7705"/>
                </a:cubicBezTo>
                <a:cubicBezTo>
                  <a:pt x="12418" y="7705"/>
                  <a:pt x="12412" y="7716"/>
                  <a:pt x="12412" y="7716"/>
                </a:cubicBezTo>
                <a:cubicBezTo>
                  <a:pt x="12401" y="7727"/>
                  <a:pt x="12389" y="7727"/>
                  <a:pt x="12384" y="7737"/>
                </a:cubicBezTo>
                <a:cubicBezTo>
                  <a:pt x="12378" y="7737"/>
                  <a:pt x="12378" y="7737"/>
                  <a:pt x="12373" y="7737"/>
                </a:cubicBezTo>
                <a:cubicBezTo>
                  <a:pt x="12373" y="7737"/>
                  <a:pt x="12367" y="7737"/>
                  <a:pt x="12367" y="7737"/>
                </a:cubicBezTo>
                <a:cubicBezTo>
                  <a:pt x="12361" y="7737"/>
                  <a:pt x="12373" y="7748"/>
                  <a:pt x="12373" y="7748"/>
                </a:cubicBezTo>
                <a:cubicBezTo>
                  <a:pt x="12378" y="7759"/>
                  <a:pt x="12378" y="7770"/>
                  <a:pt x="12367" y="7770"/>
                </a:cubicBezTo>
                <a:cubicBezTo>
                  <a:pt x="12367" y="7770"/>
                  <a:pt x="12361" y="7770"/>
                  <a:pt x="12356" y="7770"/>
                </a:cubicBezTo>
                <a:cubicBezTo>
                  <a:pt x="12344" y="7770"/>
                  <a:pt x="12339" y="7770"/>
                  <a:pt x="12328" y="7770"/>
                </a:cubicBezTo>
                <a:cubicBezTo>
                  <a:pt x="12316" y="7770"/>
                  <a:pt x="12328" y="7770"/>
                  <a:pt x="12328" y="7780"/>
                </a:cubicBezTo>
                <a:cubicBezTo>
                  <a:pt x="12328" y="7780"/>
                  <a:pt x="12328" y="7791"/>
                  <a:pt x="12328" y="7791"/>
                </a:cubicBezTo>
                <a:cubicBezTo>
                  <a:pt x="12333" y="7802"/>
                  <a:pt x="12333" y="7802"/>
                  <a:pt x="12333" y="7802"/>
                </a:cubicBezTo>
                <a:cubicBezTo>
                  <a:pt x="12339" y="7802"/>
                  <a:pt x="12344" y="7813"/>
                  <a:pt x="12350" y="7823"/>
                </a:cubicBezTo>
                <a:cubicBezTo>
                  <a:pt x="12350" y="7823"/>
                  <a:pt x="12356" y="7823"/>
                  <a:pt x="12361" y="7823"/>
                </a:cubicBezTo>
                <a:cubicBezTo>
                  <a:pt x="12361" y="7834"/>
                  <a:pt x="12361" y="7834"/>
                  <a:pt x="12367" y="7834"/>
                </a:cubicBezTo>
                <a:cubicBezTo>
                  <a:pt x="12367" y="7834"/>
                  <a:pt x="12367" y="7845"/>
                  <a:pt x="12373" y="7845"/>
                </a:cubicBezTo>
                <a:cubicBezTo>
                  <a:pt x="12373" y="7845"/>
                  <a:pt x="12373" y="7845"/>
                  <a:pt x="12373" y="7856"/>
                </a:cubicBezTo>
                <a:cubicBezTo>
                  <a:pt x="12373" y="7856"/>
                  <a:pt x="12373" y="7856"/>
                  <a:pt x="12367" y="7856"/>
                </a:cubicBezTo>
                <a:cubicBezTo>
                  <a:pt x="12367" y="7856"/>
                  <a:pt x="12361" y="7856"/>
                  <a:pt x="12361" y="7845"/>
                </a:cubicBezTo>
                <a:cubicBezTo>
                  <a:pt x="12356" y="7845"/>
                  <a:pt x="12350" y="7856"/>
                  <a:pt x="12350" y="7856"/>
                </a:cubicBezTo>
                <a:cubicBezTo>
                  <a:pt x="12350" y="7856"/>
                  <a:pt x="12344" y="7866"/>
                  <a:pt x="12344" y="7866"/>
                </a:cubicBezTo>
                <a:cubicBezTo>
                  <a:pt x="12339" y="7866"/>
                  <a:pt x="12339" y="7856"/>
                  <a:pt x="12339" y="7856"/>
                </a:cubicBezTo>
                <a:cubicBezTo>
                  <a:pt x="12333" y="7866"/>
                  <a:pt x="12333" y="7877"/>
                  <a:pt x="12333" y="7877"/>
                </a:cubicBezTo>
                <a:cubicBezTo>
                  <a:pt x="12328" y="7888"/>
                  <a:pt x="12328" y="7899"/>
                  <a:pt x="12322" y="7909"/>
                </a:cubicBezTo>
                <a:cubicBezTo>
                  <a:pt x="12322" y="7909"/>
                  <a:pt x="12322" y="7909"/>
                  <a:pt x="12322" y="7909"/>
                </a:cubicBezTo>
                <a:cubicBezTo>
                  <a:pt x="12316" y="7920"/>
                  <a:pt x="12316" y="7920"/>
                  <a:pt x="12311" y="7920"/>
                </a:cubicBezTo>
                <a:cubicBezTo>
                  <a:pt x="12311" y="7920"/>
                  <a:pt x="12316" y="7931"/>
                  <a:pt x="12316" y="7931"/>
                </a:cubicBezTo>
                <a:cubicBezTo>
                  <a:pt x="12316" y="7941"/>
                  <a:pt x="12316" y="7941"/>
                  <a:pt x="12316" y="7941"/>
                </a:cubicBezTo>
                <a:cubicBezTo>
                  <a:pt x="12322" y="7952"/>
                  <a:pt x="12322" y="7952"/>
                  <a:pt x="12322" y="7952"/>
                </a:cubicBezTo>
                <a:cubicBezTo>
                  <a:pt x="12322" y="7974"/>
                  <a:pt x="12305" y="7974"/>
                  <a:pt x="12299" y="7974"/>
                </a:cubicBezTo>
                <a:cubicBezTo>
                  <a:pt x="12294" y="7974"/>
                  <a:pt x="12294" y="7963"/>
                  <a:pt x="12288" y="7963"/>
                </a:cubicBezTo>
                <a:cubicBezTo>
                  <a:pt x="12283" y="7963"/>
                  <a:pt x="12283" y="7963"/>
                  <a:pt x="12277" y="7952"/>
                </a:cubicBezTo>
                <a:cubicBezTo>
                  <a:pt x="12277" y="7952"/>
                  <a:pt x="12271" y="7952"/>
                  <a:pt x="12271" y="7952"/>
                </a:cubicBezTo>
                <a:cubicBezTo>
                  <a:pt x="12266" y="7952"/>
                  <a:pt x="12266" y="7952"/>
                  <a:pt x="12266" y="7952"/>
                </a:cubicBezTo>
                <a:cubicBezTo>
                  <a:pt x="12260" y="7952"/>
                  <a:pt x="12254" y="7963"/>
                  <a:pt x="12260" y="7963"/>
                </a:cubicBezTo>
                <a:cubicBezTo>
                  <a:pt x="12266" y="7963"/>
                  <a:pt x="12266" y="7963"/>
                  <a:pt x="12266" y="7963"/>
                </a:cubicBezTo>
                <a:cubicBezTo>
                  <a:pt x="12266" y="7974"/>
                  <a:pt x="12271" y="7974"/>
                  <a:pt x="12271" y="7974"/>
                </a:cubicBezTo>
                <a:cubicBezTo>
                  <a:pt x="12271" y="7984"/>
                  <a:pt x="12266" y="7984"/>
                  <a:pt x="12266" y="7984"/>
                </a:cubicBezTo>
                <a:cubicBezTo>
                  <a:pt x="12260" y="7984"/>
                  <a:pt x="12260" y="7984"/>
                  <a:pt x="12260" y="7984"/>
                </a:cubicBezTo>
                <a:cubicBezTo>
                  <a:pt x="12260" y="7984"/>
                  <a:pt x="12249" y="7984"/>
                  <a:pt x="12254" y="7995"/>
                </a:cubicBezTo>
                <a:cubicBezTo>
                  <a:pt x="12254" y="7995"/>
                  <a:pt x="12254" y="7995"/>
                  <a:pt x="12260" y="7995"/>
                </a:cubicBezTo>
                <a:cubicBezTo>
                  <a:pt x="12260" y="7995"/>
                  <a:pt x="12260" y="8006"/>
                  <a:pt x="12266" y="8006"/>
                </a:cubicBezTo>
                <a:cubicBezTo>
                  <a:pt x="12266" y="8006"/>
                  <a:pt x="12266" y="8006"/>
                  <a:pt x="12271" y="8006"/>
                </a:cubicBezTo>
                <a:cubicBezTo>
                  <a:pt x="12271" y="8006"/>
                  <a:pt x="12271" y="8006"/>
                  <a:pt x="12277" y="8017"/>
                </a:cubicBezTo>
                <a:cubicBezTo>
                  <a:pt x="12277" y="8017"/>
                  <a:pt x="12283" y="8017"/>
                  <a:pt x="12283" y="8017"/>
                </a:cubicBezTo>
                <a:cubicBezTo>
                  <a:pt x="12283" y="8017"/>
                  <a:pt x="12283" y="8027"/>
                  <a:pt x="12283" y="8027"/>
                </a:cubicBezTo>
                <a:cubicBezTo>
                  <a:pt x="12288" y="8027"/>
                  <a:pt x="12288" y="8027"/>
                  <a:pt x="12288" y="8038"/>
                </a:cubicBezTo>
                <a:cubicBezTo>
                  <a:pt x="12294" y="8038"/>
                  <a:pt x="12294" y="8038"/>
                  <a:pt x="12294" y="8049"/>
                </a:cubicBezTo>
                <a:cubicBezTo>
                  <a:pt x="12294" y="8049"/>
                  <a:pt x="12299" y="8049"/>
                  <a:pt x="12299" y="8060"/>
                </a:cubicBezTo>
                <a:cubicBezTo>
                  <a:pt x="12299" y="8060"/>
                  <a:pt x="12299" y="8060"/>
                  <a:pt x="12305" y="8060"/>
                </a:cubicBezTo>
                <a:cubicBezTo>
                  <a:pt x="12305" y="8070"/>
                  <a:pt x="12316" y="8070"/>
                  <a:pt x="12316" y="8070"/>
                </a:cubicBezTo>
                <a:cubicBezTo>
                  <a:pt x="12322" y="8070"/>
                  <a:pt x="12328" y="8060"/>
                  <a:pt x="12328" y="8070"/>
                </a:cubicBezTo>
                <a:cubicBezTo>
                  <a:pt x="12333" y="8070"/>
                  <a:pt x="12333" y="8070"/>
                  <a:pt x="12333" y="8081"/>
                </a:cubicBezTo>
                <a:cubicBezTo>
                  <a:pt x="12333" y="8081"/>
                  <a:pt x="12339" y="8081"/>
                  <a:pt x="12339" y="8081"/>
                </a:cubicBezTo>
                <a:cubicBezTo>
                  <a:pt x="12344" y="8092"/>
                  <a:pt x="12350" y="8113"/>
                  <a:pt x="12361" y="8124"/>
                </a:cubicBezTo>
                <a:cubicBezTo>
                  <a:pt x="12373" y="8124"/>
                  <a:pt x="12378" y="8113"/>
                  <a:pt x="12389" y="8124"/>
                </a:cubicBezTo>
                <a:cubicBezTo>
                  <a:pt x="12389" y="8135"/>
                  <a:pt x="12395" y="8146"/>
                  <a:pt x="12395" y="8146"/>
                </a:cubicBezTo>
                <a:cubicBezTo>
                  <a:pt x="12401" y="8156"/>
                  <a:pt x="12406" y="8156"/>
                  <a:pt x="12406" y="8167"/>
                </a:cubicBezTo>
                <a:cubicBezTo>
                  <a:pt x="12412" y="8167"/>
                  <a:pt x="12418" y="8178"/>
                  <a:pt x="12418" y="8178"/>
                </a:cubicBezTo>
                <a:cubicBezTo>
                  <a:pt x="12423" y="8189"/>
                  <a:pt x="12423" y="8189"/>
                  <a:pt x="12429" y="8199"/>
                </a:cubicBezTo>
                <a:cubicBezTo>
                  <a:pt x="12434" y="8199"/>
                  <a:pt x="12440" y="8210"/>
                  <a:pt x="12440" y="8210"/>
                </a:cubicBezTo>
                <a:cubicBezTo>
                  <a:pt x="12446" y="8221"/>
                  <a:pt x="12446" y="8232"/>
                  <a:pt x="12451" y="8232"/>
                </a:cubicBezTo>
                <a:cubicBezTo>
                  <a:pt x="12457" y="8242"/>
                  <a:pt x="12463" y="8253"/>
                  <a:pt x="12468" y="8264"/>
                </a:cubicBezTo>
                <a:cubicBezTo>
                  <a:pt x="12479" y="8275"/>
                  <a:pt x="12485" y="8296"/>
                  <a:pt x="12496" y="8296"/>
                </a:cubicBezTo>
                <a:cubicBezTo>
                  <a:pt x="12502" y="8307"/>
                  <a:pt x="12508" y="8307"/>
                  <a:pt x="12519" y="8307"/>
                </a:cubicBezTo>
                <a:cubicBezTo>
                  <a:pt x="12525" y="8307"/>
                  <a:pt x="12530" y="8318"/>
                  <a:pt x="12536" y="8318"/>
                </a:cubicBezTo>
                <a:cubicBezTo>
                  <a:pt x="12536" y="8328"/>
                  <a:pt x="12536" y="8339"/>
                  <a:pt x="12541" y="8350"/>
                </a:cubicBezTo>
                <a:cubicBezTo>
                  <a:pt x="12547" y="8361"/>
                  <a:pt x="12558" y="8361"/>
                  <a:pt x="12564" y="8371"/>
                </a:cubicBezTo>
                <a:cubicBezTo>
                  <a:pt x="12564" y="8382"/>
                  <a:pt x="12564" y="8393"/>
                  <a:pt x="12564" y="8404"/>
                </a:cubicBezTo>
                <a:cubicBezTo>
                  <a:pt x="12564" y="8414"/>
                  <a:pt x="12570" y="8425"/>
                  <a:pt x="12570" y="8425"/>
                </a:cubicBezTo>
                <a:cubicBezTo>
                  <a:pt x="12570" y="8436"/>
                  <a:pt x="12575" y="8436"/>
                  <a:pt x="12575" y="8447"/>
                </a:cubicBezTo>
                <a:cubicBezTo>
                  <a:pt x="12581" y="8457"/>
                  <a:pt x="12581" y="8468"/>
                  <a:pt x="12581" y="8468"/>
                </a:cubicBezTo>
                <a:cubicBezTo>
                  <a:pt x="12581" y="8479"/>
                  <a:pt x="12581" y="8490"/>
                  <a:pt x="12581" y="8500"/>
                </a:cubicBezTo>
                <a:close/>
                <a:moveTo>
                  <a:pt x="12153" y="7941"/>
                </a:moveTo>
                <a:cubicBezTo>
                  <a:pt x="12153" y="7941"/>
                  <a:pt x="12153" y="7941"/>
                  <a:pt x="12153" y="7931"/>
                </a:cubicBezTo>
                <a:cubicBezTo>
                  <a:pt x="12153" y="7931"/>
                  <a:pt x="12164" y="7952"/>
                  <a:pt x="12164" y="7952"/>
                </a:cubicBezTo>
                <a:cubicBezTo>
                  <a:pt x="12164" y="7963"/>
                  <a:pt x="12170" y="7963"/>
                  <a:pt x="12170" y="7974"/>
                </a:cubicBezTo>
                <a:cubicBezTo>
                  <a:pt x="12176" y="7974"/>
                  <a:pt x="12176" y="7974"/>
                  <a:pt x="12176" y="7974"/>
                </a:cubicBezTo>
                <a:cubicBezTo>
                  <a:pt x="12176" y="7984"/>
                  <a:pt x="12176" y="7984"/>
                  <a:pt x="12170" y="7984"/>
                </a:cubicBezTo>
                <a:cubicBezTo>
                  <a:pt x="12170" y="7974"/>
                  <a:pt x="12170" y="7974"/>
                  <a:pt x="12164" y="7974"/>
                </a:cubicBezTo>
                <a:cubicBezTo>
                  <a:pt x="12164" y="7974"/>
                  <a:pt x="12164" y="7974"/>
                  <a:pt x="12159" y="7963"/>
                </a:cubicBezTo>
                <a:cubicBezTo>
                  <a:pt x="12159" y="7963"/>
                  <a:pt x="12148" y="7963"/>
                  <a:pt x="12153" y="7952"/>
                </a:cubicBezTo>
                <a:cubicBezTo>
                  <a:pt x="12153" y="7952"/>
                  <a:pt x="12153" y="7941"/>
                  <a:pt x="12153" y="7941"/>
                </a:cubicBezTo>
                <a:close/>
                <a:moveTo>
                  <a:pt x="12946" y="8232"/>
                </a:moveTo>
                <a:cubicBezTo>
                  <a:pt x="12946" y="8232"/>
                  <a:pt x="12941" y="8232"/>
                  <a:pt x="12941" y="8232"/>
                </a:cubicBezTo>
                <a:cubicBezTo>
                  <a:pt x="12941" y="8232"/>
                  <a:pt x="12941" y="8232"/>
                  <a:pt x="12941" y="8232"/>
                </a:cubicBezTo>
                <a:cubicBezTo>
                  <a:pt x="12941" y="8221"/>
                  <a:pt x="12946" y="8210"/>
                  <a:pt x="12946" y="8221"/>
                </a:cubicBezTo>
                <a:cubicBezTo>
                  <a:pt x="12946" y="8221"/>
                  <a:pt x="12946" y="8232"/>
                  <a:pt x="12946" y="8232"/>
                </a:cubicBezTo>
                <a:close/>
                <a:moveTo>
                  <a:pt x="13408" y="8629"/>
                </a:moveTo>
                <a:cubicBezTo>
                  <a:pt x="13408" y="8629"/>
                  <a:pt x="13402" y="8629"/>
                  <a:pt x="13397" y="8629"/>
                </a:cubicBezTo>
                <a:cubicBezTo>
                  <a:pt x="13391" y="8629"/>
                  <a:pt x="13385" y="8629"/>
                  <a:pt x="13385" y="8629"/>
                </a:cubicBezTo>
                <a:cubicBezTo>
                  <a:pt x="13385" y="8640"/>
                  <a:pt x="13385" y="8640"/>
                  <a:pt x="13385" y="8651"/>
                </a:cubicBezTo>
                <a:cubicBezTo>
                  <a:pt x="13385" y="8651"/>
                  <a:pt x="13385" y="8651"/>
                  <a:pt x="13385" y="8651"/>
                </a:cubicBezTo>
                <a:cubicBezTo>
                  <a:pt x="13391" y="8672"/>
                  <a:pt x="13385" y="8661"/>
                  <a:pt x="13380" y="8661"/>
                </a:cubicBezTo>
                <a:cubicBezTo>
                  <a:pt x="13374" y="8661"/>
                  <a:pt x="13374" y="8661"/>
                  <a:pt x="13374" y="8661"/>
                </a:cubicBezTo>
                <a:cubicBezTo>
                  <a:pt x="13374" y="8651"/>
                  <a:pt x="13368" y="8651"/>
                  <a:pt x="13368" y="8661"/>
                </a:cubicBezTo>
                <a:cubicBezTo>
                  <a:pt x="13363" y="8661"/>
                  <a:pt x="13363" y="8661"/>
                  <a:pt x="13363" y="8661"/>
                </a:cubicBezTo>
                <a:cubicBezTo>
                  <a:pt x="13357" y="8661"/>
                  <a:pt x="13357" y="8661"/>
                  <a:pt x="13357" y="8661"/>
                </a:cubicBezTo>
                <a:cubicBezTo>
                  <a:pt x="13352" y="8672"/>
                  <a:pt x="13352" y="8672"/>
                  <a:pt x="13352" y="8672"/>
                </a:cubicBezTo>
                <a:cubicBezTo>
                  <a:pt x="13346" y="8661"/>
                  <a:pt x="13346" y="8661"/>
                  <a:pt x="13346" y="8651"/>
                </a:cubicBezTo>
                <a:cubicBezTo>
                  <a:pt x="13346" y="8651"/>
                  <a:pt x="13346" y="8651"/>
                  <a:pt x="13346" y="8640"/>
                </a:cubicBezTo>
                <a:cubicBezTo>
                  <a:pt x="13346" y="8640"/>
                  <a:pt x="13346" y="8640"/>
                  <a:pt x="13346" y="8640"/>
                </a:cubicBezTo>
                <a:cubicBezTo>
                  <a:pt x="13340" y="8629"/>
                  <a:pt x="13346" y="8629"/>
                  <a:pt x="13340" y="8629"/>
                </a:cubicBezTo>
                <a:cubicBezTo>
                  <a:pt x="13340" y="8629"/>
                  <a:pt x="13340" y="8640"/>
                  <a:pt x="13340" y="8640"/>
                </a:cubicBezTo>
                <a:cubicBezTo>
                  <a:pt x="13340" y="8651"/>
                  <a:pt x="13340" y="8651"/>
                  <a:pt x="13335" y="8651"/>
                </a:cubicBezTo>
                <a:cubicBezTo>
                  <a:pt x="13335" y="8651"/>
                  <a:pt x="13335" y="8651"/>
                  <a:pt x="13329" y="8651"/>
                </a:cubicBezTo>
                <a:cubicBezTo>
                  <a:pt x="13323" y="8661"/>
                  <a:pt x="13323" y="8651"/>
                  <a:pt x="13318" y="8651"/>
                </a:cubicBezTo>
                <a:cubicBezTo>
                  <a:pt x="13318" y="8640"/>
                  <a:pt x="13312" y="8651"/>
                  <a:pt x="13307" y="8640"/>
                </a:cubicBezTo>
                <a:cubicBezTo>
                  <a:pt x="13307" y="8640"/>
                  <a:pt x="13307" y="8629"/>
                  <a:pt x="13301" y="8619"/>
                </a:cubicBezTo>
                <a:cubicBezTo>
                  <a:pt x="13301" y="8619"/>
                  <a:pt x="13295" y="8608"/>
                  <a:pt x="13295" y="8608"/>
                </a:cubicBezTo>
                <a:cubicBezTo>
                  <a:pt x="13295" y="8608"/>
                  <a:pt x="13295" y="8608"/>
                  <a:pt x="13295" y="8608"/>
                </a:cubicBezTo>
                <a:cubicBezTo>
                  <a:pt x="13295" y="8608"/>
                  <a:pt x="13295" y="8619"/>
                  <a:pt x="13295" y="8619"/>
                </a:cubicBezTo>
                <a:cubicBezTo>
                  <a:pt x="13295" y="8619"/>
                  <a:pt x="13295" y="8629"/>
                  <a:pt x="13295" y="8629"/>
                </a:cubicBezTo>
                <a:cubicBezTo>
                  <a:pt x="13295" y="8640"/>
                  <a:pt x="13295" y="8640"/>
                  <a:pt x="13295" y="8651"/>
                </a:cubicBezTo>
                <a:cubicBezTo>
                  <a:pt x="13290" y="8661"/>
                  <a:pt x="13290" y="8661"/>
                  <a:pt x="13290" y="8672"/>
                </a:cubicBezTo>
                <a:cubicBezTo>
                  <a:pt x="13284" y="8672"/>
                  <a:pt x="13284" y="8683"/>
                  <a:pt x="13284" y="8683"/>
                </a:cubicBezTo>
                <a:cubicBezTo>
                  <a:pt x="13284" y="8694"/>
                  <a:pt x="13284" y="8715"/>
                  <a:pt x="13284" y="8726"/>
                </a:cubicBezTo>
                <a:cubicBezTo>
                  <a:pt x="13284" y="8726"/>
                  <a:pt x="13284" y="8737"/>
                  <a:pt x="13290" y="8737"/>
                </a:cubicBezTo>
                <a:cubicBezTo>
                  <a:pt x="13290" y="8737"/>
                  <a:pt x="13290" y="8747"/>
                  <a:pt x="13290" y="8747"/>
                </a:cubicBezTo>
                <a:cubicBezTo>
                  <a:pt x="13290" y="8758"/>
                  <a:pt x="13295" y="8758"/>
                  <a:pt x="13301" y="8758"/>
                </a:cubicBezTo>
                <a:cubicBezTo>
                  <a:pt x="13307" y="8758"/>
                  <a:pt x="13312" y="8758"/>
                  <a:pt x="13312" y="8758"/>
                </a:cubicBezTo>
                <a:cubicBezTo>
                  <a:pt x="13318" y="8769"/>
                  <a:pt x="13323" y="8758"/>
                  <a:pt x="13329" y="8769"/>
                </a:cubicBezTo>
                <a:cubicBezTo>
                  <a:pt x="13329" y="8769"/>
                  <a:pt x="13329" y="8780"/>
                  <a:pt x="13329" y="8780"/>
                </a:cubicBezTo>
                <a:cubicBezTo>
                  <a:pt x="13329" y="8780"/>
                  <a:pt x="13329" y="8790"/>
                  <a:pt x="13329" y="8790"/>
                </a:cubicBezTo>
                <a:cubicBezTo>
                  <a:pt x="13329" y="8801"/>
                  <a:pt x="13335" y="8801"/>
                  <a:pt x="13335" y="8812"/>
                </a:cubicBezTo>
                <a:cubicBezTo>
                  <a:pt x="13340" y="8812"/>
                  <a:pt x="13340" y="8812"/>
                  <a:pt x="13340" y="8823"/>
                </a:cubicBezTo>
                <a:cubicBezTo>
                  <a:pt x="13340" y="8823"/>
                  <a:pt x="13340" y="8823"/>
                  <a:pt x="13340" y="8823"/>
                </a:cubicBezTo>
                <a:cubicBezTo>
                  <a:pt x="13335" y="8823"/>
                  <a:pt x="13335" y="8823"/>
                  <a:pt x="13335" y="8812"/>
                </a:cubicBezTo>
                <a:cubicBezTo>
                  <a:pt x="13335" y="8812"/>
                  <a:pt x="13329" y="8812"/>
                  <a:pt x="13329" y="8812"/>
                </a:cubicBezTo>
                <a:cubicBezTo>
                  <a:pt x="13329" y="8812"/>
                  <a:pt x="13323" y="8833"/>
                  <a:pt x="13318" y="8823"/>
                </a:cubicBezTo>
                <a:cubicBezTo>
                  <a:pt x="13312" y="8812"/>
                  <a:pt x="13323" y="8812"/>
                  <a:pt x="13323" y="8801"/>
                </a:cubicBezTo>
                <a:cubicBezTo>
                  <a:pt x="13323" y="8801"/>
                  <a:pt x="13318" y="8801"/>
                  <a:pt x="13318" y="8801"/>
                </a:cubicBezTo>
                <a:cubicBezTo>
                  <a:pt x="13318" y="8812"/>
                  <a:pt x="13318" y="8812"/>
                  <a:pt x="13318" y="8812"/>
                </a:cubicBezTo>
                <a:cubicBezTo>
                  <a:pt x="13312" y="8823"/>
                  <a:pt x="13307" y="8823"/>
                  <a:pt x="13307" y="8844"/>
                </a:cubicBezTo>
                <a:cubicBezTo>
                  <a:pt x="13307" y="8844"/>
                  <a:pt x="13312" y="8844"/>
                  <a:pt x="13312" y="8855"/>
                </a:cubicBezTo>
                <a:cubicBezTo>
                  <a:pt x="13312" y="8855"/>
                  <a:pt x="13312" y="8866"/>
                  <a:pt x="13312" y="8866"/>
                </a:cubicBezTo>
                <a:cubicBezTo>
                  <a:pt x="13312" y="8866"/>
                  <a:pt x="13318" y="8876"/>
                  <a:pt x="13318" y="8866"/>
                </a:cubicBezTo>
                <a:cubicBezTo>
                  <a:pt x="13318" y="8866"/>
                  <a:pt x="13318" y="8855"/>
                  <a:pt x="13318" y="8855"/>
                </a:cubicBezTo>
                <a:cubicBezTo>
                  <a:pt x="13318" y="8855"/>
                  <a:pt x="13318" y="8844"/>
                  <a:pt x="13318" y="8844"/>
                </a:cubicBezTo>
                <a:cubicBezTo>
                  <a:pt x="13323" y="8844"/>
                  <a:pt x="13323" y="8844"/>
                  <a:pt x="13323" y="8855"/>
                </a:cubicBezTo>
                <a:cubicBezTo>
                  <a:pt x="13329" y="8866"/>
                  <a:pt x="13335" y="8855"/>
                  <a:pt x="13335" y="8866"/>
                </a:cubicBezTo>
                <a:cubicBezTo>
                  <a:pt x="13340" y="8866"/>
                  <a:pt x="13340" y="8876"/>
                  <a:pt x="13346" y="8887"/>
                </a:cubicBezTo>
                <a:cubicBezTo>
                  <a:pt x="13352" y="8887"/>
                  <a:pt x="13352" y="8887"/>
                  <a:pt x="13357" y="8898"/>
                </a:cubicBezTo>
                <a:cubicBezTo>
                  <a:pt x="13357" y="8909"/>
                  <a:pt x="13357" y="8919"/>
                  <a:pt x="13357" y="8919"/>
                </a:cubicBezTo>
                <a:cubicBezTo>
                  <a:pt x="13357" y="8930"/>
                  <a:pt x="13357" y="8930"/>
                  <a:pt x="13357" y="8930"/>
                </a:cubicBezTo>
                <a:cubicBezTo>
                  <a:pt x="13357" y="8941"/>
                  <a:pt x="13357" y="8941"/>
                  <a:pt x="13357" y="8952"/>
                </a:cubicBezTo>
                <a:cubicBezTo>
                  <a:pt x="13357" y="8962"/>
                  <a:pt x="13357" y="8962"/>
                  <a:pt x="13357" y="8973"/>
                </a:cubicBezTo>
                <a:cubicBezTo>
                  <a:pt x="13352" y="8984"/>
                  <a:pt x="13352" y="8995"/>
                  <a:pt x="13352" y="9005"/>
                </a:cubicBezTo>
                <a:cubicBezTo>
                  <a:pt x="13352" y="9027"/>
                  <a:pt x="13352" y="9048"/>
                  <a:pt x="13352" y="9070"/>
                </a:cubicBezTo>
                <a:cubicBezTo>
                  <a:pt x="13357" y="9081"/>
                  <a:pt x="13357" y="9091"/>
                  <a:pt x="13357" y="9102"/>
                </a:cubicBezTo>
                <a:cubicBezTo>
                  <a:pt x="13357" y="9124"/>
                  <a:pt x="13357" y="9134"/>
                  <a:pt x="13357" y="9145"/>
                </a:cubicBezTo>
                <a:cubicBezTo>
                  <a:pt x="13357" y="9156"/>
                  <a:pt x="13363" y="9167"/>
                  <a:pt x="13363" y="9167"/>
                </a:cubicBezTo>
                <a:cubicBezTo>
                  <a:pt x="13363" y="9177"/>
                  <a:pt x="13363" y="9188"/>
                  <a:pt x="13368" y="9199"/>
                </a:cubicBezTo>
                <a:cubicBezTo>
                  <a:pt x="13368" y="9210"/>
                  <a:pt x="13363" y="9220"/>
                  <a:pt x="13357" y="9210"/>
                </a:cubicBezTo>
                <a:cubicBezTo>
                  <a:pt x="13357" y="9210"/>
                  <a:pt x="13352" y="9210"/>
                  <a:pt x="13352" y="9210"/>
                </a:cubicBezTo>
                <a:cubicBezTo>
                  <a:pt x="13352" y="9210"/>
                  <a:pt x="13346" y="9210"/>
                  <a:pt x="13352" y="9199"/>
                </a:cubicBezTo>
                <a:cubicBezTo>
                  <a:pt x="13352" y="9199"/>
                  <a:pt x="13357" y="9199"/>
                  <a:pt x="13352" y="9199"/>
                </a:cubicBezTo>
                <a:cubicBezTo>
                  <a:pt x="13352" y="9188"/>
                  <a:pt x="13346" y="9199"/>
                  <a:pt x="13346" y="9199"/>
                </a:cubicBezTo>
                <a:cubicBezTo>
                  <a:pt x="13340" y="9210"/>
                  <a:pt x="13340" y="9199"/>
                  <a:pt x="13335" y="9199"/>
                </a:cubicBezTo>
                <a:cubicBezTo>
                  <a:pt x="13318" y="9199"/>
                  <a:pt x="13307" y="9220"/>
                  <a:pt x="13295" y="9220"/>
                </a:cubicBezTo>
                <a:cubicBezTo>
                  <a:pt x="13290" y="9220"/>
                  <a:pt x="13284" y="9220"/>
                  <a:pt x="13278" y="9220"/>
                </a:cubicBezTo>
                <a:cubicBezTo>
                  <a:pt x="13273" y="9220"/>
                  <a:pt x="13267" y="9231"/>
                  <a:pt x="13262" y="9231"/>
                </a:cubicBezTo>
                <a:cubicBezTo>
                  <a:pt x="13250" y="9242"/>
                  <a:pt x="13239" y="9242"/>
                  <a:pt x="13228" y="9242"/>
                </a:cubicBezTo>
                <a:cubicBezTo>
                  <a:pt x="13217" y="9242"/>
                  <a:pt x="13211" y="9231"/>
                  <a:pt x="13205" y="9231"/>
                </a:cubicBezTo>
                <a:cubicBezTo>
                  <a:pt x="13200" y="9231"/>
                  <a:pt x="13188" y="9231"/>
                  <a:pt x="13183" y="9220"/>
                </a:cubicBezTo>
                <a:cubicBezTo>
                  <a:pt x="13177" y="9220"/>
                  <a:pt x="13172" y="9210"/>
                  <a:pt x="13172" y="9210"/>
                </a:cubicBezTo>
                <a:cubicBezTo>
                  <a:pt x="13166" y="9199"/>
                  <a:pt x="13160" y="9199"/>
                  <a:pt x="13155" y="9199"/>
                </a:cubicBezTo>
                <a:cubicBezTo>
                  <a:pt x="13149" y="9199"/>
                  <a:pt x="13143" y="9188"/>
                  <a:pt x="13138" y="9188"/>
                </a:cubicBezTo>
                <a:cubicBezTo>
                  <a:pt x="13132" y="9177"/>
                  <a:pt x="13132" y="9167"/>
                  <a:pt x="13132" y="9167"/>
                </a:cubicBezTo>
                <a:cubicBezTo>
                  <a:pt x="13127" y="9156"/>
                  <a:pt x="13121" y="9145"/>
                  <a:pt x="13121" y="9134"/>
                </a:cubicBezTo>
                <a:cubicBezTo>
                  <a:pt x="13110" y="9124"/>
                  <a:pt x="13098" y="9124"/>
                  <a:pt x="13093" y="9124"/>
                </a:cubicBezTo>
                <a:cubicBezTo>
                  <a:pt x="13087" y="9113"/>
                  <a:pt x="13082" y="9113"/>
                  <a:pt x="13076" y="9113"/>
                </a:cubicBezTo>
                <a:cubicBezTo>
                  <a:pt x="13070" y="9113"/>
                  <a:pt x="13065" y="9113"/>
                  <a:pt x="13065" y="9102"/>
                </a:cubicBezTo>
                <a:cubicBezTo>
                  <a:pt x="13059" y="9102"/>
                  <a:pt x="13053" y="9102"/>
                  <a:pt x="13053" y="9091"/>
                </a:cubicBezTo>
                <a:cubicBezTo>
                  <a:pt x="13048" y="9091"/>
                  <a:pt x="13048" y="9081"/>
                  <a:pt x="13048" y="9070"/>
                </a:cubicBezTo>
                <a:cubicBezTo>
                  <a:pt x="13042" y="9048"/>
                  <a:pt x="13042" y="9038"/>
                  <a:pt x="13042" y="9016"/>
                </a:cubicBezTo>
                <a:cubicBezTo>
                  <a:pt x="13037" y="9005"/>
                  <a:pt x="13037" y="9005"/>
                  <a:pt x="13037" y="8995"/>
                </a:cubicBezTo>
                <a:cubicBezTo>
                  <a:pt x="13037" y="8984"/>
                  <a:pt x="13037" y="8973"/>
                  <a:pt x="13037" y="8962"/>
                </a:cubicBezTo>
                <a:cubicBezTo>
                  <a:pt x="13037" y="8952"/>
                  <a:pt x="13042" y="8930"/>
                  <a:pt x="13042" y="8909"/>
                </a:cubicBezTo>
                <a:cubicBezTo>
                  <a:pt x="13042" y="8909"/>
                  <a:pt x="13042" y="8898"/>
                  <a:pt x="13042" y="8887"/>
                </a:cubicBezTo>
                <a:cubicBezTo>
                  <a:pt x="13042" y="8876"/>
                  <a:pt x="13048" y="8876"/>
                  <a:pt x="13053" y="8887"/>
                </a:cubicBezTo>
                <a:cubicBezTo>
                  <a:pt x="13053" y="8887"/>
                  <a:pt x="13053" y="8898"/>
                  <a:pt x="13053" y="8898"/>
                </a:cubicBezTo>
                <a:cubicBezTo>
                  <a:pt x="13053" y="8898"/>
                  <a:pt x="13053" y="8909"/>
                  <a:pt x="13059" y="8909"/>
                </a:cubicBezTo>
                <a:cubicBezTo>
                  <a:pt x="13059" y="8898"/>
                  <a:pt x="13053" y="8898"/>
                  <a:pt x="13059" y="8887"/>
                </a:cubicBezTo>
                <a:cubicBezTo>
                  <a:pt x="13059" y="8876"/>
                  <a:pt x="13059" y="8876"/>
                  <a:pt x="13059" y="8876"/>
                </a:cubicBezTo>
                <a:cubicBezTo>
                  <a:pt x="13059" y="8866"/>
                  <a:pt x="13065" y="8855"/>
                  <a:pt x="13065" y="8855"/>
                </a:cubicBezTo>
                <a:cubicBezTo>
                  <a:pt x="13065" y="8855"/>
                  <a:pt x="13076" y="8866"/>
                  <a:pt x="13070" y="8855"/>
                </a:cubicBezTo>
                <a:cubicBezTo>
                  <a:pt x="13070" y="8855"/>
                  <a:pt x="13070" y="8855"/>
                  <a:pt x="13070" y="8844"/>
                </a:cubicBezTo>
                <a:cubicBezTo>
                  <a:pt x="13070" y="8844"/>
                  <a:pt x="13070" y="8844"/>
                  <a:pt x="13070" y="8833"/>
                </a:cubicBezTo>
                <a:cubicBezTo>
                  <a:pt x="13070" y="8833"/>
                  <a:pt x="13065" y="8833"/>
                  <a:pt x="13065" y="8823"/>
                </a:cubicBezTo>
                <a:cubicBezTo>
                  <a:pt x="13065" y="8812"/>
                  <a:pt x="13070" y="8812"/>
                  <a:pt x="13070" y="8801"/>
                </a:cubicBezTo>
                <a:cubicBezTo>
                  <a:pt x="13070" y="8790"/>
                  <a:pt x="13070" y="8790"/>
                  <a:pt x="13070" y="8780"/>
                </a:cubicBezTo>
                <a:cubicBezTo>
                  <a:pt x="13076" y="8769"/>
                  <a:pt x="13076" y="8769"/>
                  <a:pt x="13076" y="8758"/>
                </a:cubicBezTo>
                <a:cubicBezTo>
                  <a:pt x="13082" y="8747"/>
                  <a:pt x="13082" y="8737"/>
                  <a:pt x="13082" y="8726"/>
                </a:cubicBezTo>
                <a:cubicBezTo>
                  <a:pt x="13087" y="8726"/>
                  <a:pt x="13087" y="8726"/>
                  <a:pt x="13087" y="8726"/>
                </a:cubicBezTo>
                <a:cubicBezTo>
                  <a:pt x="13093" y="8715"/>
                  <a:pt x="13093" y="8715"/>
                  <a:pt x="13098" y="8715"/>
                </a:cubicBezTo>
                <a:cubicBezTo>
                  <a:pt x="13098" y="8715"/>
                  <a:pt x="13098" y="8715"/>
                  <a:pt x="13098" y="8715"/>
                </a:cubicBezTo>
                <a:cubicBezTo>
                  <a:pt x="13104" y="8704"/>
                  <a:pt x="13104" y="8704"/>
                  <a:pt x="13110" y="8704"/>
                </a:cubicBezTo>
                <a:cubicBezTo>
                  <a:pt x="13110" y="8704"/>
                  <a:pt x="13115" y="8704"/>
                  <a:pt x="13115" y="8715"/>
                </a:cubicBezTo>
                <a:cubicBezTo>
                  <a:pt x="13115" y="8715"/>
                  <a:pt x="13121" y="8704"/>
                  <a:pt x="13121" y="8704"/>
                </a:cubicBezTo>
                <a:cubicBezTo>
                  <a:pt x="13127" y="8715"/>
                  <a:pt x="13127" y="8726"/>
                  <a:pt x="13132" y="8726"/>
                </a:cubicBezTo>
                <a:cubicBezTo>
                  <a:pt x="13138" y="8726"/>
                  <a:pt x="13132" y="8715"/>
                  <a:pt x="13132" y="8715"/>
                </a:cubicBezTo>
                <a:cubicBezTo>
                  <a:pt x="13132" y="8715"/>
                  <a:pt x="13132" y="8704"/>
                  <a:pt x="13132" y="8704"/>
                </a:cubicBezTo>
                <a:cubicBezTo>
                  <a:pt x="13132" y="8704"/>
                  <a:pt x="13132" y="8704"/>
                  <a:pt x="13127" y="8694"/>
                </a:cubicBezTo>
                <a:cubicBezTo>
                  <a:pt x="13127" y="8694"/>
                  <a:pt x="13127" y="8694"/>
                  <a:pt x="13127" y="8694"/>
                </a:cubicBezTo>
                <a:cubicBezTo>
                  <a:pt x="13121" y="8683"/>
                  <a:pt x="13121" y="8683"/>
                  <a:pt x="13115" y="8672"/>
                </a:cubicBezTo>
                <a:cubicBezTo>
                  <a:pt x="13110" y="8672"/>
                  <a:pt x="13110" y="8672"/>
                  <a:pt x="13110" y="8672"/>
                </a:cubicBezTo>
                <a:cubicBezTo>
                  <a:pt x="13104" y="8672"/>
                  <a:pt x="13098" y="8672"/>
                  <a:pt x="13093" y="8672"/>
                </a:cubicBezTo>
                <a:cubicBezTo>
                  <a:pt x="13087" y="8672"/>
                  <a:pt x="13087" y="8661"/>
                  <a:pt x="13082" y="8661"/>
                </a:cubicBezTo>
                <a:cubicBezTo>
                  <a:pt x="13082" y="8651"/>
                  <a:pt x="13076" y="8640"/>
                  <a:pt x="13070" y="8640"/>
                </a:cubicBezTo>
                <a:cubicBezTo>
                  <a:pt x="13070" y="8629"/>
                  <a:pt x="13065" y="8619"/>
                  <a:pt x="13065" y="8619"/>
                </a:cubicBezTo>
                <a:cubicBezTo>
                  <a:pt x="13065" y="8608"/>
                  <a:pt x="13059" y="8597"/>
                  <a:pt x="13059" y="8586"/>
                </a:cubicBezTo>
                <a:cubicBezTo>
                  <a:pt x="13053" y="8586"/>
                  <a:pt x="13053" y="8576"/>
                  <a:pt x="13053" y="8565"/>
                </a:cubicBezTo>
                <a:cubicBezTo>
                  <a:pt x="13048" y="8554"/>
                  <a:pt x="13048" y="8554"/>
                  <a:pt x="13042" y="8543"/>
                </a:cubicBezTo>
                <a:cubicBezTo>
                  <a:pt x="13042" y="8533"/>
                  <a:pt x="13037" y="8533"/>
                  <a:pt x="13037" y="8522"/>
                </a:cubicBezTo>
                <a:cubicBezTo>
                  <a:pt x="13031" y="8511"/>
                  <a:pt x="13031" y="8511"/>
                  <a:pt x="13025" y="8500"/>
                </a:cubicBezTo>
                <a:cubicBezTo>
                  <a:pt x="13020" y="8490"/>
                  <a:pt x="13020" y="8479"/>
                  <a:pt x="13008" y="8468"/>
                </a:cubicBezTo>
                <a:cubicBezTo>
                  <a:pt x="13003" y="8457"/>
                  <a:pt x="12997" y="8436"/>
                  <a:pt x="12992" y="8425"/>
                </a:cubicBezTo>
                <a:cubicBezTo>
                  <a:pt x="12986" y="8414"/>
                  <a:pt x="12986" y="8404"/>
                  <a:pt x="12980" y="8404"/>
                </a:cubicBezTo>
                <a:cubicBezTo>
                  <a:pt x="12980" y="8393"/>
                  <a:pt x="12969" y="8382"/>
                  <a:pt x="12969" y="8382"/>
                </a:cubicBezTo>
                <a:cubicBezTo>
                  <a:pt x="12963" y="8371"/>
                  <a:pt x="12969" y="8361"/>
                  <a:pt x="12963" y="8350"/>
                </a:cubicBezTo>
                <a:cubicBezTo>
                  <a:pt x="12963" y="8350"/>
                  <a:pt x="12963" y="8339"/>
                  <a:pt x="12958" y="8328"/>
                </a:cubicBezTo>
                <a:cubicBezTo>
                  <a:pt x="12958" y="8328"/>
                  <a:pt x="12946" y="8328"/>
                  <a:pt x="12952" y="8318"/>
                </a:cubicBezTo>
                <a:cubicBezTo>
                  <a:pt x="12952" y="8307"/>
                  <a:pt x="12952" y="8307"/>
                  <a:pt x="12952" y="8307"/>
                </a:cubicBezTo>
                <a:cubicBezTo>
                  <a:pt x="12952" y="8296"/>
                  <a:pt x="12952" y="8296"/>
                  <a:pt x="12952" y="8285"/>
                </a:cubicBezTo>
                <a:cubicBezTo>
                  <a:pt x="12952" y="8285"/>
                  <a:pt x="12952" y="8275"/>
                  <a:pt x="12952" y="8264"/>
                </a:cubicBezTo>
                <a:cubicBezTo>
                  <a:pt x="12952" y="8253"/>
                  <a:pt x="12958" y="8242"/>
                  <a:pt x="12958" y="8232"/>
                </a:cubicBezTo>
                <a:cubicBezTo>
                  <a:pt x="12958" y="8232"/>
                  <a:pt x="12958" y="8221"/>
                  <a:pt x="12958" y="8210"/>
                </a:cubicBezTo>
                <a:cubicBezTo>
                  <a:pt x="12958" y="8210"/>
                  <a:pt x="12958" y="8199"/>
                  <a:pt x="12958" y="8199"/>
                </a:cubicBezTo>
                <a:cubicBezTo>
                  <a:pt x="12958" y="8199"/>
                  <a:pt x="12958" y="8199"/>
                  <a:pt x="12963" y="8199"/>
                </a:cubicBezTo>
                <a:cubicBezTo>
                  <a:pt x="12963" y="8189"/>
                  <a:pt x="12958" y="8189"/>
                  <a:pt x="12952" y="8189"/>
                </a:cubicBezTo>
                <a:cubicBezTo>
                  <a:pt x="12952" y="8189"/>
                  <a:pt x="12952" y="8199"/>
                  <a:pt x="12946" y="8199"/>
                </a:cubicBezTo>
                <a:cubicBezTo>
                  <a:pt x="12946" y="8199"/>
                  <a:pt x="12946" y="8189"/>
                  <a:pt x="12946" y="8189"/>
                </a:cubicBezTo>
                <a:cubicBezTo>
                  <a:pt x="12946" y="8189"/>
                  <a:pt x="12946" y="8189"/>
                  <a:pt x="12941" y="8178"/>
                </a:cubicBezTo>
                <a:cubicBezTo>
                  <a:pt x="12941" y="8178"/>
                  <a:pt x="12941" y="8167"/>
                  <a:pt x="12941" y="8167"/>
                </a:cubicBezTo>
                <a:cubicBezTo>
                  <a:pt x="12941" y="8156"/>
                  <a:pt x="12935" y="8156"/>
                  <a:pt x="12935" y="8146"/>
                </a:cubicBezTo>
                <a:cubicBezTo>
                  <a:pt x="12930" y="8135"/>
                  <a:pt x="12930" y="8135"/>
                  <a:pt x="12924" y="8124"/>
                </a:cubicBezTo>
                <a:cubicBezTo>
                  <a:pt x="12924" y="8124"/>
                  <a:pt x="12918" y="8113"/>
                  <a:pt x="12913" y="8113"/>
                </a:cubicBezTo>
                <a:cubicBezTo>
                  <a:pt x="12913" y="8113"/>
                  <a:pt x="12907" y="8113"/>
                  <a:pt x="12901" y="8103"/>
                </a:cubicBezTo>
                <a:cubicBezTo>
                  <a:pt x="12896" y="8103"/>
                  <a:pt x="12901" y="8092"/>
                  <a:pt x="12901" y="8092"/>
                </a:cubicBezTo>
                <a:cubicBezTo>
                  <a:pt x="12901" y="8081"/>
                  <a:pt x="12907" y="8070"/>
                  <a:pt x="12907" y="8070"/>
                </a:cubicBezTo>
                <a:cubicBezTo>
                  <a:pt x="12913" y="8060"/>
                  <a:pt x="12913" y="8049"/>
                  <a:pt x="12918" y="8049"/>
                </a:cubicBezTo>
                <a:cubicBezTo>
                  <a:pt x="12924" y="8038"/>
                  <a:pt x="12930" y="8027"/>
                  <a:pt x="12930" y="8006"/>
                </a:cubicBezTo>
                <a:cubicBezTo>
                  <a:pt x="12935" y="7995"/>
                  <a:pt x="12941" y="7974"/>
                  <a:pt x="12946" y="7963"/>
                </a:cubicBezTo>
                <a:cubicBezTo>
                  <a:pt x="12946" y="7952"/>
                  <a:pt x="12946" y="7941"/>
                  <a:pt x="12946" y="7931"/>
                </a:cubicBezTo>
                <a:cubicBezTo>
                  <a:pt x="12946" y="7931"/>
                  <a:pt x="12946" y="7909"/>
                  <a:pt x="12946" y="7909"/>
                </a:cubicBezTo>
                <a:cubicBezTo>
                  <a:pt x="12952" y="7909"/>
                  <a:pt x="12952" y="7920"/>
                  <a:pt x="12952" y="7920"/>
                </a:cubicBezTo>
                <a:cubicBezTo>
                  <a:pt x="12952" y="7920"/>
                  <a:pt x="12952" y="7931"/>
                  <a:pt x="12952" y="7931"/>
                </a:cubicBezTo>
                <a:cubicBezTo>
                  <a:pt x="12958" y="7931"/>
                  <a:pt x="12958" y="7941"/>
                  <a:pt x="12958" y="7941"/>
                </a:cubicBezTo>
                <a:cubicBezTo>
                  <a:pt x="12958" y="7941"/>
                  <a:pt x="12958" y="7931"/>
                  <a:pt x="12958" y="7931"/>
                </a:cubicBezTo>
                <a:cubicBezTo>
                  <a:pt x="12958" y="7931"/>
                  <a:pt x="12958" y="7920"/>
                  <a:pt x="12958" y="7909"/>
                </a:cubicBezTo>
                <a:cubicBezTo>
                  <a:pt x="12963" y="7909"/>
                  <a:pt x="12963" y="7920"/>
                  <a:pt x="12963" y="7920"/>
                </a:cubicBezTo>
                <a:cubicBezTo>
                  <a:pt x="12963" y="7920"/>
                  <a:pt x="12963" y="7920"/>
                  <a:pt x="12963" y="7920"/>
                </a:cubicBezTo>
                <a:cubicBezTo>
                  <a:pt x="12969" y="7920"/>
                  <a:pt x="12969" y="7920"/>
                  <a:pt x="12969" y="7920"/>
                </a:cubicBezTo>
                <a:cubicBezTo>
                  <a:pt x="12969" y="7931"/>
                  <a:pt x="12969" y="7931"/>
                  <a:pt x="12969" y="7931"/>
                </a:cubicBezTo>
                <a:cubicBezTo>
                  <a:pt x="12975" y="7931"/>
                  <a:pt x="12975" y="7931"/>
                  <a:pt x="12975" y="7920"/>
                </a:cubicBezTo>
                <a:cubicBezTo>
                  <a:pt x="12975" y="7909"/>
                  <a:pt x="12980" y="7920"/>
                  <a:pt x="12980" y="7909"/>
                </a:cubicBezTo>
                <a:cubicBezTo>
                  <a:pt x="12986" y="7909"/>
                  <a:pt x="12986" y="7909"/>
                  <a:pt x="12986" y="7909"/>
                </a:cubicBezTo>
                <a:cubicBezTo>
                  <a:pt x="12992" y="7909"/>
                  <a:pt x="12992" y="7920"/>
                  <a:pt x="12992" y="7909"/>
                </a:cubicBezTo>
                <a:cubicBezTo>
                  <a:pt x="12997" y="7909"/>
                  <a:pt x="12997" y="7909"/>
                  <a:pt x="13003" y="7899"/>
                </a:cubicBezTo>
                <a:cubicBezTo>
                  <a:pt x="13003" y="7888"/>
                  <a:pt x="13008" y="7888"/>
                  <a:pt x="13014" y="7877"/>
                </a:cubicBezTo>
                <a:cubicBezTo>
                  <a:pt x="13014" y="7877"/>
                  <a:pt x="13014" y="7866"/>
                  <a:pt x="13020" y="7866"/>
                </a:cubicBezTo>
                <a:cubicBezTo>
                  <a:pt x="13020" y="7866"/>
                  <a:pt x="13020" y="7877"/>
                  <a:pt x="13025" y="7877"/>
                </a:cubicBezTo>
                <a:cubicBezTo>
                  <a:pt x="13025" y="7888"/>
                  <a:pt x="13025" y="7888"/>
                  <a:pt x="13031" y="7888"/>
                </a:cubicBezTo>
                <a:cubicBezTo>
                  <a:pt x="13031" y="7888"/>
                  <a:pt x="13031" y="7888"/>
                  <a:pt x="13031" y="7888"/>
                </a:cubicBezTo>
                <a:cubicBezTo>
                  <a:pt x="13031" y="7888"/>
                  <a:pt x="13031" y="7888"/>
                  <a:pt x="13031" y="7888"/>
                </a:cubicBezTo>
                <a:cubicBezTo>
                  <a:pt x="13031" y="7888"/>
                  <a:pt x="13031" y="7888"/>
                  <a:pt x="13031" y="7877"/>
                </a:cubicBezTo>
                <a:cubicBezTo>
                  <a:pt x="13025" y="7877"/>
                  <a:pt x="13031" y="7866"/>
                  <a:pt x="13031" y="7866"/>
                </a:cubicBezTo>
                <a:cubicBezTo>
                  <a:pt x="13025" y="7866"/>
                  <a:pt x="13025" y="7866"/>
                  <a:pt x="13025" y="7856"/>
                </a:cubicBezTo>
                <a:cubicBezTo>
                  <a:pt x="13025" y="7856"/>
                  <a:pt x="13025" y="7856"/>
                  <a:pt x="13031" y="7845"/>
                </a:cubicBezTo>
                <a:cubicBezTo>
                  <a:pt x="13037" y="7845"/>
                  <a:pt x="13042" y="7845"/>
                  <a:pt x="13042" y="7845"/>
                </a:cubicBezTo>
                <a:cubicBezTo>
                  <a:pt x="13048" y="7845"/>
                  <a:pt x="13053" y="7845"/>
                  <a:pt x="13053" y="7834"/>
                </a:cubicBezTo>
                <a:cubicBezTo>
                  <a:pt x="13053" y="7823"/>
                  <a:pt x="13053" y="7823"/>
                  <a:pt x="13059" y="7823"/>
                </a:cubicBezTo>
                <a:cubicBezTo>
                  <a:pt x="13059" y="7823"/>
                  <a:pt x="13059" y="7823"/>
                  <a:pt x="13065" y="7823"/>
                </a:cubicBezTo>
                <a:cubicBezTo>
                  <a:pt x="13065" y="7834"/>
                  <a:pt x="13065" y="7834"/>
                  <a:pt x="13065" y="7823"/>
                </a:cubicBezTo>
                <a:cubicBezTo>
                  <a:pt x="13070" y="7823"/>
                  <a:pt x="13065" y="7823"/>
                  <a:pt x="13059" y="7813"/>
                </a:cubicBezTo>
                <a:cubicBezTo>
                  <a:pt x="13059" y="7813"/>
                  <a:pt x="13059" y="7802"/>
                  <a:pt x="13065" y="7802"/>
                </a:cubicBezTo>
                <a:cubicBezTo>
                  <a:pt x="13065" y="7791"/>
                  <a:pt x="13065" y="7791"/>
                  <a:pt x="13065" y="7791"/>
                </a:cubicBezTo>
                <a:cubicBezTo>
                  <a:pt x="13065" y="7791"/>
                  <a:pt x="13065" y="7780"/>
                  <a:pt x="13070" y="7780"/>
                </a:cubicBezTo>
                <a:cubicBezTo>
                  <a:pt x="13070" y="7780"/>
                  <a:pt x="13070" y="7780"/>
                  <a:pt x="13076" y="7780"/>
                </a:cubicBezTo>
                <a:cubicBezTo>
                  <a:pt x="13087" y="7780"/>
                  <a:pt x="13093" y="7780"/>
                  <a:pt x="13110" y="7780"/>
                </a:cubicBezTo>
                <a:cubicBezTo>
                  <a:pt x="13115" y="7770"/>
                  <a:pt x="13115" y="7759"/>
                  <a:pt x="13121" y="7759"/>
                </a:cubicBezTo>
                <a:cubicBezTo>
                  <a:pt x="13127" y="7748"/>
                  <a:pt x="13132" y="7737"/>
                  <a:pt x="13138" y="7737"/>
                </a:cubicBezTo>
                <a:cubicBezTo>
                  <a:pt x="13143" y="7737"/>
                  <a:pt x="13143" y="7737"/>
                  <a:pt x="13149" y="7737"/>
                </a:cubicBezTo>
                <a:cubicBezTo>
                  <a:pt x="13149" y="7727"/>
                  <a:pt x="13149" y="7727"/>
                  <a:pt x="13155" y="7716"/>
                </a:cubicBezTo>
                <a:cubicBezTo>
                  <a:pt x="13155" y="7716"/>
                  <a:pt x="13160" y="7727"/>
                  <a:pt x="13160" y="7716"/>
                </a:cubicBezTo>
                <a:cubicBezTo>
                  <a:pt x="13166" y="7716"/>
                  <a:pt x="13166" y="7716"/>
                  <a:pt x="13166" y="7716"/>
                </a:cubicBezTo>
                <a:cubicBezTo>
                  <a:pt x="13172" y="7705"/>
                  <a:pt x="13177" y="7705"/>
                  <a:pt x="13183" y="7705"/>
                </a:cubicBezTo>
                <a:cubicBezTo>
                  <a:pt x="13183" y="7705"/>
                  <a:pt x="13188" y="7694"/>
                  <a:pt x="13194" y="7694"/>
                </a:cubicBezTo>
                <a:cubicBezTo>
                  <a:pt x="13194" y="7694"/>
                  <a:pt x="13194" y="7694"/>
                  <a:pt x="13200" y="7705"/>
                </a:cubicBezTo>
                <a:cubicBezTo>
                  <a:pt x="13200" y="7705"/>
                  <a:pt x="13205" y="7705"/>
                  <a:pt x="13205" y="7705"/>
                </a:cubicBezTo>
                <a:cubicBezTo>
                  <a:pt x="13211" y="7705"/>
                  <a:pt x="13217" y="7705"/>
                  <a:pt x="13217" y="7716"/>
                </a:cubicBezTo>
                <a:cubicBezTo>
                  <a:pt x="13222" y="7716"/>
                  <a:pt x="13228" y="7716"/>
                  <a:pt x="13233" y="7716"/>
                </a:cubicBezTo>
                <a:cubicBezTo>
                  <a:pt x="13239" y="7727"/>
                  <a:pt x="13239" y="7727"/>
                  <a:pt x="13245" y="7737"/>
                </a:cubicBezTo>
                <a:cubicBezTo>
                  <a:pt x="13250" y="7737"/>
                  <a:pt x="13250" y="7748"/>
                  <a:pt x="13256" y="7737"/>
                </a:cubicBezTo>
                <a:cubicBezTo>
                  <a:pt x="13256" y="7737"/>
                  <a:pt x="13256" y="7737"/>
                  <a:pt x="13256" y="7737"/>
                </a:cubicBezTo>
                <a:cubicBezTo>
                  <a:pt x="13262" y="7727"/>
                  <a:pt x="13262" y="7716"/>
                  <a:pt x="13267" y="7716"/>
                </a:cubicBezTo>
                <a:cubicBezTo>
                  <a:pt x="13278" y="7705"/>
                  <a:pt x="13273" y="7727"/>
                  <a:pt x="13278" y="7727"/>
                </a:cubicBezTo>
                <a:cubicBezTo>
                  <a:pt x="13284" y="7727"/>
                  <a:pt x="13290" y="7727"/>
                  <a:pt x="13295" y="7727"/>
                </a:cubicBezTo>
                <a:cubicBezTo>
                  <a:pt x="13301" y="7737"/>
                  <a:pt x="13301" y="7737"/>
                  <a:pt x="13307" y="7748"/>
                </a:cubicBezTo>
                <a:cubicBezTo>
                  <a:pt x="13307" y="7759"/>
                  <a:pt x="13307" y="7759"/>
                  <a:pt x="13312" y="7770"/>
                </a:cubicBezTo>
                <a:cubicBezTo>
                  <a:pt x="13312" y="7770"/>
                  <a:pt x="13312" y="7780"/>
                  <a:pt x="13312" y="7780"/>
                </a:cubicBezTo>
                <a:cubicBezTo>
                  <a:pt x="13312" y="7791"/>
                  <a:pt x="13318" y="7791"/>
                  <a:pt x="13318" y="7802"/>
                </a:cubicBezTo>
                <a:cubicBezTo>
                  <a:pt x="13318" y="7802"/>
                  <a:pt x="13318" y="7813"/>
                  <a:pt x="13318" y="7823"/>
                </a:cubicBezTo>
                <a:cubicBezTo>
                  <a:pt x="13318" y="7834"/>
                  <a:pt x="13318" y="7856"/>
                  <a:pt x="13312" y="7866"/>
                </a:cubicBezTo>
                <a:cubicBezTo>
                  <a:pt x="13312" y="7888"/>
                  <a:pt x="13307" y="7909"/>
                  <a:pt x="13307" y="7920"/>
                </a:cubicBezTo>
                <a:cubicBezTo>
                  <a:pt x="13307" y="7931"/>
                  <a:pt x="13307" y="7952"/>
                  <a:pt x="13312" y="7952"/>
                </a:cubicBezTo>
                <a:cubicBezTo>
                  <a:pt x="13318" y="7963"/>
                  <a:pt x="13323" y="7963"/>
                  <a:pt x="13329" y="7963"/>
                </a:cubicBezTo>
                <a:cubicBezTo>
                  <a:pt x="13335" y="7974"/>
                  <a:pt x="13340" y="7974"/>
                  <a:pt x="13346" y="7974"/>
                </a:cubicBezTo>
                <a:cubicBezTo>
                  <a:pt x="13346" y="7963"/>
                  <a:pt x="13352" y="7963"/>
                  <a:pt x="13357" y="7963"/>
                </a:cubicBezTo>
                <a:cubicBezTo>
                  <a:pt x="13357" y="7952"/>
                  <a:pt x="13363" y="7952"/>
                  <a:pt x="13363" y="7941"/>
                </a:cubicBezTo>
                <a:cubicBezTo>
                  <a:pt x="13368" y="7941"/>
                  <a:pt x="13374" y="7941"/>
                  <a:pt x="13380" y="7952"/>
                </a:cubicBezTo>
                <a:cubicBezTo>
                  <a:pt x="13380" y="7952"/>
                  <a:pt x="13380" y="7952"/>
                  <a:pt x="13380" y="7963"/>
                </a:cubicBezTo>
                <a:cubicBezTo>
                  <a:pt x="13380" y="7963"/>
                  <a:pt x="13380" y="7963"/>
                  <a:pt x="13380" y="7974"/>
                </a:cubicBezTo>
                <a:cubicBezTo>
                  <a:pt x="13380" y="7984"/>
                  <a:pt x="13380" y="7984"/>
                  <a:pt x="13380" y="7995"/>
                </a:cubicBezTo>
                <a:cubicBezTo>
                  <a:pt x="13385" y="8006"/>
                  <a:pt x="13391" y="8006"/>
                  <a:pt x="13385" y="8017"/>
                </a:cubicBezTo>
                <a:cubicBezTo>
                  <a:pt x="13380" y="8017"/>
                  <a:pt x="13374" y="8017"/>
                  <a:pt x="13374" y="8017"/>
                </a:cubicBezTo>
                <a:cubicBezTo>
                  <a:pt x="13368" y="8017"/>
                  <a:pt x="13363" y="8027"/>
                  <a:pt x="13357" y="8027"/>
                </a:cubicBezTo>
                <a:cubicBezTo>
                  <a:pt x="13357" y="8027"/>
                  <a:pt x="13352" y="8027"/>
                  <a:pt x="13346" y="8027"/>
                </a:cubicBezTo>
                <a:cubicBezTo>
                  <a:pt x="13335" y="8038"/>
                  <a:pt x="13329" y="8060"/>
                  <a:pt x="13329" y="8070"/>
                </a:cubicBezTo>
                <a:cubicBezTo>
                  <a:pt x="13329" y="8081"/>
                  <a:pt x="13323" y="8092"/>
                  <a:pt x="13323" y="8103"/>
                </a:cubicBezTo>
                <a:cubicBezTo>
                  <a:pt x="13318" y="8103"/>
                  <a:pt x="13312" y="8103"/>
                  <a:pt x="13318" y="8092"/>
                </a:cubicBezTo>
                <a:cubicBezTo>
                  <a:pt x="13318" y="8092"/>
                  <a:pt x="13318" y="8092"/>
                  <a:pt x="13323" y="8081"/>
                </a:cubicBezTo>
                <a:cubicBezTo>
                  <a:pt x="13323" y="8081"/>
                  <a:pt x="13323" y="8070"/>
                  <a:pt x="13323" y="8070"/>
                </a:cubicBezTo>
                <a:cubicBezTo>
                  <a:pt x="13329" y="8060"/>
                  <a:pt x="13329" y="8060"/>
                  <a:pt x="13329" y="8049"/>
                </a:cubicBezTo>
                <a:cubicBezTo>
                  <a:pt x="13329" y="8027"/>
                  <a:pt x="13340" y="8017"/>
                  <a:pt x="13346" y="8017"/>
                </a:cubicBezTo>
                <a:cubicBezTo>
                  <a:pt x="13352" y="8017"/>
                  <a:pt x="13352" y="8017"/>
                  <a:pt x="13357" y="8017"/>
                </a:cubicBezTo>
                <a:cubicBezTo>
                  <a:pt x="13357" y="8017"/>
                  <a:pt x="13357" y="8017"/>
                  <a:pt x="13363" y="8017"/>
                </a:cubicBezTo>
                <a:cubicBezTo>
                  <a:pt x="13363" y="8017"/>
                  <a:pt x="13368" y="8006"/>
                  <a:pt x="13368" y="7995"/>
                </a:cubicBezTo>
                <a:cubicBezTo>
                  <a:pt x="13368" y="7984"/>
                  <a:pt x="13363" y="7974"/>
                  <a:pt x="13357" y="7984"/>
                </a:cubicBezTo>
                <a:cubicBezTo>
                  <a:pt x="13357" y="7984"/>
                  <a:pt x="13352" y="7984"/>
                  <a:pt x="13346" y="7995"/>
                </a:cubicBezTo>
                <a:cubicBezTo>
                  <a:pt x="13340" y="7995"/>
                  <a:pt x="13340" y="7984"/>
                  <a:pt x="13335" y="7984"/>
                </a:cubicBezTo>
                <a:cubicBezTo>
                  <a:pt x="13329" y="7984"/>
                  <a:pt x="13323" y="7984"/>
                  <a:pt x="13318" y="7984"/>
                </a:cubicBezTo>
                <a:cubicBezTo>
                  <a:pt x="13312" y="7984"/>
                  <a:pt x="13307" y="7984"/>
                  <a:pt x="13301" y="7984"/>
                </a:cubicBezTo>
                <a:cubicBezTo>
                  <a:pt x="13295" y="7974"/>
                  <a:pt x="13290" y="7974"/>
                  <a:pt x="13284" y="7974"/>
                </a:cubicBezTo>
                <a:cubicBezTo>
                  <a:pt x="13273" y="7974"/>
                  <a:pt x="13262" y="7974"/>
                  <a:pt x="13256" y="7974"/>
                </a:cubicBezTo>
                <a:cubicBezTo>
                  <a:pt x="13250" y="7974"/>
                  <a:pt x="13245" y="7963"/>
                  <a:pt x="13245" y="7963"/>
                </a:cubicBezTo>
                <a:cubicBezTo>
                  <a:pt x="13239" y="7963"/>
                  <a:pt x="13233" y="7963"/>
                  <a:pt x="13228" y="7963"/>
                </a:cubicBezTo>
                <a:cubicBezTo>
                  <a:pt x="13228" y="7952"/>
                  <a:pt x="13222" y="7941"/>
                  <a:pt x="13217" y="7952"/>
                </a:cubicBezTo>
                <a:cubicBezTo>
                  <a:pt x="13217" y="7963"/>
                  <a:pt x="13217" y="7963"/>
                  <a:pt x="13217" y="7963"/>
                </a:cubicBezTo>
                <a:cubicBezTo>
                  <a:pt x="13211" y="7963"/>
                  <a:pt x="13211" y="7963"/>
                  <a:pt x="13211" y="7963"/>
                </a:cubicBezTo>
                <a:cubicBezTo>
                  <a:pt x="13205" y="7963"/>
                  <a:pt x="13205" y="7963"/>
                  <a:pt x="13205" y="7963"/>
                </a:cubicBezTo>
                <a:cubicBezTo>
                  <a:pt x="13200" y="7963"/>
                  <a:pt x="13194" y="7974"/>
                  <a:pt x="13194" y="7984"/>
                </a:cubicBezTo>
                <a:cubicBezTo>
                  <a:pt x="13188" y="7995"/>
                  <a:pt x="13188" y="7995"/>
                  <a:pt x="13188" y="8006"/>
                </a:cubicBezTo>
                <a:cubicBezTo>
                  <a:pt x="13183" y="8017"/>
                  <a:pt x="13183" y="8017"/>
                  <a:pt x="13177" y="8017"/>
                </a:cubicBezTo>
                <a:cubicBezTo>
                  <a:pt x="13172" y="8017"/>
                  <a:pt x="13172" y="8027"/>
                  <a:pt x="13172" y="8038"/>
                </a:cubicBezTo>
                <a:cubicBezTo>
                  <a:pt x="13177" y="8038"/>
                  <a:pt x="13177" y="8038"/>
                  <a:pt x="13177" y="8038"/>
                </a:cubicBezTo>
                <a:cubicBezTo>
                  <a:pt x="13183" y="8049"/>
                  <a:pt x="13183" y="8049"/>
                  <a:pt x="13183" y="8049"/>
                </a:cubicBezTo>
                <a:cubicBezTo>
                  <a:pt x="13188" y="8060"/>
                  <a:pt x="13188" y="8060"/>
                  <a:pt x="13188" y="8060"/>
                </a:cubicBezTo>
                <a:cubicBezTo>
                  <a:pt x="13188" y="8070"/>
                  <a:pt x="13188" y="8070"/>
                  <a:pt x="13194" y="8081"/>
                </a:cubicBezTo>
                <a:cubicBezTo>
                  <a:pt x="13194" y="8081"/>
                  <a:pt x="13200" y="8081"/>
                  <a:pt x="13205" y="8081"/>
                </a:cubicBezTo>
                <a:cubicBezTo>
                  <a:pt x="13205" y="8081"/>
                  <a:pt x="13205" y="8081"/>
                  <a:pt x="13205" y="8092"/>
                </a:cubicBezTo>
                <a:cubicBezTo>
                  <a:pt x="13205" y="8092"/>
                  <a:pt x="13205" y="8092"/>
                  <a:pt x="13200" y="8092"/>
                </a:cubicBezTo>
                <a:cubicBezTo>
                  <a:pt x="13200" y="8092"/>
                  <a:pt x="13200" y="8092"/>
                  <a:pt x="13200" y="8092"/>
                </a:cubicBezTo>
                <a:cubicBezTo>
                  <a:pt x="13194" y="8092"/>
                  <a:pt x="13194" y="8081"/>
                  <a:pt x="13194" y="8092"/>
                </a:cubicBezTo>
                <a:cubicBezTo>
                  <a:pt x="13188" y="8092"/>
                  <a:pt x="13188" y="8092"/>
                  <a:pt x="13188" y="8092"/>
                </a:cubicBezTo>
                <a:cubicBezTo>
                  <a:pt x="13188" y="8092"/>
                  <a:pt x="13183" y="8092"/>
                  <a:pt x="13177" y="8092"/>
                </a:cubicBezTo>
                <a:cubicBezTo>
                  <a:pt x="13177" y="8092"/>
                  <a:pt x="13177" y="8092"/>
                  <a:pt x="13172" y="8081"/>
                </a:cubicBezTo>
                <a:cubicBezTo>
                  <a:pt x="13172" y="8081"/>
                  <a:pt x="13166" y="8081"/>
                  <a:pt x="13160" y="8081"/>
                </a:cubicBezTo>
                <a:cubicBezTo>
                  <a:pt x="13155" y="8081"/>
                  <a:pt x="13149" y="8081"/>
                  <a:pt x="13143" y="8070"/>
                </a:cubicBezTo>
                <a:cubicBezTo>
                  <a:pt x="13138" y="8070"/>
                  <a:pt x="13138" y="8070"/>
                  <a:pt x="13132" y="8070"/>
                </a:cubicBezTo>
                <a:cubicBezTo>
                  <a:pt x="13127" y="8070"/>
                  <a:pt x="13127" y="8081"/>
                  <a:pt x="13127" y="8092"/>
                </a:cubicBezTo>
                <a:cubicBezTo>
                  <a:pt x="13121" y="8103"/>
                  <a:pt x="13121" y="8103"/>
                  <a:pt x="13127" y="8113"/>
                </a:cubicBezTo>
                <a:cubicBezTo>
                  <a:pt x="13132" y="8124"/>
                  <a:pt x="13132" y="8124"/>
                  <a:pt x="13138" y="8124"/>
                </a:cubicBezTo>
                <a:cubicBezTo>
                  <a:pt x="13143" y="8124"/>
                  <a:pt x="13149" y="8124"/>
                  <a:pt x="13155" y="8124"/>
                </a:cubicBezTo>
                <a:cubicBezTo>
                  <a:pt x="13160" y="8135"/>
                  <a:pt x="13160" y="8146"/>
                  <a:pt x="13166" y="8146"/>
                </a:cubicBezTo>
                <a:cubicBezTo>
                  <a:pt x="13172" y="8156"/>
                  <a:pt x="13177" y="8178"/>
                  <a:pt x="13177" y="8189"/>
                </a:cubicBezTo>
                <a:cubicBezTo>
                  <a:pt x="13177" y="8199"/>
                  <a:pt x="13177" y="8199"/>
                  <a:pt x="13177" y="8210"/>
                </a:cubicBezTo>
                <a:cubicBezTo>
                  <a:pt x="13177" y="8210"/>
                  <a:pt x="13183" y="8221"/>
                  <a:pt x="13183" y="8221"/>
                </a:cubicBezTo>
                <a:cubicBezTo>
                  <a:pt x="13188" y="8242"/>
                  <a:pt x="13188" y="8253"/>
                  <a:pt x="13194" y="8275"/>
                </a:cubicBezTo>
                <a:cubicBezTo>
                  <a:pt x="13194" y="8285"/>
                  <a:pt x="13188" y="8296"/>
                  <a:pt x="13194" y="8296"/>
                </a:cubicBezTo>
                <a:cubicBezTo>
                  <a:pt x="13194" y="8296"/>
                  <a:pt x="13200" y="8296"/>
                  <a:pt x="13200" y="8296"/>
                </a:cubicBezTo>
                <a:cubicBezTo>
                  <a:pt x="13200" y="8296"/>
                  <a:pt x="13205" y="8296"/>
                  <a:pt x="13205" y="8296"/>
                </a:cubicBezTo>
                <a:cubicBezTo>
                  <a:pt x="13211" y="8296"/>
                  <a:pt x="13217" y="8296"/>
                  <a:pt x="13217" y="8307"/>
                </a:cubicBezTo>
                <a:cubicBezTo>
                  <a:pt x="13222" y="8307"/>
                  <a:pt x="13222" y="8318"/>
                  <a:pt x="13228" y="8328"/>
                </a:cubicBezTo>
                <a:cubicBezTo>
                  <a:pt x="13228" y="8328"/>
                  <a:pt x="13233" y="8339"/>
                  <a:pt x="13233" y="8339"/>
                </a:cubicBezTo>
                <a:cubicBezTo>
                  <a:pt x="13239" y="8350"/>
                  <a:pt x="13245" y="8339"/>
                  <a:pt x="13250" y="8339"/>
                </a:cubicBezTo>
                <a:cubicBezTo>
                  <a:pt x="13250" y="8339"/>
                  <a:pt x="13256" y="8350"/>
                  <a:pt x="13256" y="8350"/>
                </a:cubicBezTo>
                <a:cubicBezTo>
                  <a:pt x="13262" y="8350"/>
                  <a:pt x="13267" y="8339"/>
                  <a:pt x="13273" y="8350"/>
                </a:cubicBezTo>
                <a:cubicBezTo>
                  <a:pt x="13273" y="8350"/>
                  <a:pt x="13284" y="8350"/>
                  <a:pt x="13278" y="8361"/>
                </a:cubicBezTo>
                <a:cubicBezTo>
                  <a:pt x="13278" y="8361"/>
                  <a:pt x="13278" y="8361"/>
                  <a:pt x="13278" y="8361"/>
                </a:cubicBezTo>
                <a:cubicBezTo>
                  <a:pt x="13273" y="8371"/>
                  <a:pt x="13278" y="8371"/>
                  <a:pt x="13278" y="8371"/>
                </a:cubicBezTo>
                <a:cubicBezTo>
                  <a:pt x="13284" y="8382"/>
                  <a:pt x="13278" y="8393"/>
                  <a:pt x="13278" y="8393"/>
                </a:cubicBezTo>
                <a:cubicBezTo>
                  <a:pt x="13278" y="8404"/>
                  <a:pt x="13273" y="8414"/>
                  <a:pt x="13273" y="8425"/>
                </a:cubicBezTo>
                <a:cubicBezTo>
                  <a:pt x="13267" y="8425"/>
                  <a:pt x="13267" y="8436"/>
                  <a:pt x="13267" y="8436"/>
                </a:cubicBezTo>
                <a:cubicBezTo>
                  <a:pt x="13262" y="8447"/>
                  <a:pt x="13267" y="8447"/>
                  <a:pt x="13267" y="8457"/>
                </a:cubicBezTo>
                <a:cubicBezTo>
                  <a:pt x="13267" y="8468"/>
                  <a:pt x="13267" y="8479"/>
                  <a:pt x="13267" y="8500"/>
                </a:cubicBezTo>
                <a:cubicBezTo>
                  <a:pt x="13267" y="8511"/>
                  <a:pt x="13267" y="8511"/>
                  <a:pt x="13267" y="8522"/>
                </a:cubicBezTo>
                <a:cubicBezTo>
                  <a:pt x="13273" y="8533"/>
                  <a:pt x="13273" y="8533"/>
                  <a:pt x="13273" y="8543"/>
                </a:cubicBezTo>
                <a:cubicBezTo>
                  <a:pt x="13278" y="8554"/>
                  <a:pt x="13284" y="8565"/>
                  <a:pt x="13284" y="8576"/>
                </a:cubicBezTo>
                <a:cubicBezTo>
                  <a:pt x="13290" y="8586"/>
                  <a:pt x="13290" y="8597"/>
                  <a:pt x="13295" y="8608"/>
                </a:cubicBezTo>
                <a:cubicBezTo>
                  <a:pt x="13295" y="8608"/>
                  <a:pt x="13295" y="8608"/>
                  <a:pt x="13295" y="8597"/>
                </a:cubicBezTo>
                <a:cubicBezTo>
                  <a:pt x="13295" y="8597"/>
                  <a:pt x="13295" y="8597"/>
                  <a:pt x="13295" y="8586"/>
                </a:cubicBezTo>
                <a:cubicBezTo>
                  <a:pt x="13295" y="8586"/>
                  <a:pt x="13290" y="8586"/>
                  <a:pt x="13290" y="8576"/>
                </a:cubicBezTo>
                <a:cubicBezTo>
                  <a:pt x="13290" y="8565"/>
                  <a:pt x="13290" y="8554"/>
                  <a:pt x="13290" y="8554"/>
                </a:cubicBezTo>
                <a:cubicBezTo>
                  <a:pt x="13290" y="8543"/>
                  <a:pt x="13295" y="8543"/>
                  <a:pt x="13295" y="8543"/>
                </a:cubicBezTo>
                <a:cubicBezTo>
                  <a:pt x="13295" y="8533"/>
                  <a:pt x="13295" y="8533"/>
                  <a:pt x="13295" y="8522"/>
                </a:cubicBezTo>
                <a:cubicBezTo>
                  <a:pt x="13295" y="8522"/>
                  <a:pt x="13301" y="8500"/>
                  <a:pt x="13295" y="8511"/>
                </a:cubicBezTo>
                <a:cubicBezTo>
                  <a:pt x="13290" y="8511"/>
                  <a:pt x="13290" y="8522"/>
                  <a:pt x="13290" y="8511"/>
                </a:cubicBezTo>
                <a:cubicBezTo>
                  <a:pt x="13290" y="8511"/>
                  <a:pt x="13290" y="8511"/>
                  <a:pt x="13295" y="8500"/>
                </a:cubicBezTo>
                <a:cubicBezTo>
                  <a:pt x="13295" y="8500"/>
                  <a:pt x="13295" y="8490"/>
                  <a:pt x="13295" y="8490"/>
                </a:cubicBezTo>
                <a:cubicBezTo>
                  <a:pt x="13295" y="8479"/>
                  <a:pt x="13301" y="8479"/>
                  <a:pt x="13301" y="8468"/>
                </a:cubicBezTo>
                <a:cubicBezTo>
                  <a:pt x="13301" y="8468"/>
                  <a:pt x="13307" y="8468"/>
                  <a:pt x="13307" y="8457"/>
                </a:cubicBezTo>
                <a:cubicBezTo>
                  <a:pt x="13312" y="8457"/>
                  <a:pt x="13318" y="8457"/>
                  <a:pt x="13323" y="8457"/>
                </a:cubicBezTo>
                <a:cubicBezTo>
                  <a:pt x="13323" y="8457"/>
                  <a:pt x="13323" y="8457"/>
                  <a:pt x="13329" y="8457"/>
                </a:cubicBezTo>
                <a:cubicBezTo>
                  <a:pt x="13329" y="8447"/>
                  <a:pt x="13329" y="8447"/>
                  <a:pt x="13335" y="8447"/>
                </a:cubicBezTo>
                <a:cubicBezTo>
                  <a:pt x="13340" y="8447"/>
                  <a:pt x="13346" y="8447"/>
                  <a:pt x="13346" y="8447"/>
                </a:cubicBezTo>
                <a:cubicBezTo>
                  <a:pt x="13352" y="8447"/>
                  <a:pt x="13352" y="8447"/>
                  <a:pt x="13352" y="8447"/>
                </a:cubicBezTo>
                <a:cubicBezTo>
                  <a:pt x="13352" y="8447"/>
                  <a:pt x="13352" y="8447"/>
                  <a:pt x="13352" y="8447"/>
                </a:cubicBezTo>
                <a:cubicBezTo>
                  <a:pt x="13352" y="8457"/>
                  <a:pt x="13357" y="8457"/>
                  <a:pt x="13357" y="8457"/>
                </a:cubicBezTo>
                <a:cubicBezTo>
                  <a:pt x="13363" y="8468"/>
                  <a:pt x="13363" y="8479"/>
                  <a:pt x="13363" y="8490"/>
                </a:cubicBezTo>
                <a:cubicBezTo>
                  <a:pt x="13363" y="8490"/>
                  <a:pt x="13363" y="8500"/>
                  <a:pt x="13363" y="8500"/>
                </a:cubicBezTo>
                <a:cubicBezTo>
                  <a:pt x="13363" y="8511"/>
                  <a:pt x="13368" y="8511"/>
                  <a:pt x="13368" y="8511"/>
                </a:cubicBezTo>
                <a:cubicBezTo>
                  <a:pt x="13368" y="8522"/>
                  <a:pt x="13368" y="8522"/>
                  <a:pt x="13368" y="8533"/>
                </a:cubicBezTo>
                <a:cubicBezTo>
                  <a:pt x="13368" y="8543"/>
                  <a:pt x="13374" y="8543"/>
                  <a:pt x="13374" y="8554"/>
                </a:cubicBezTo>
                <a:cubicBezTo>
                  <a:pt x="13380" y="8554"/>
                  <a:pt x="13380" y="8565"/>
                  <a:pt x="13385" y="8565"/>
                </a:cubicBezTo>
                <a:cubicBezTo>
                  <a:pt x="13391" y="8576"/>
                  <a:pt x="13397" y="8576"/>
                  <a:pt x="13397" y="8586"/>
                </a:cubicBezTo>
                <a:cubicBezTo>
                  <a:pt x="13402" y="8586"/>
                  <a:pt x="13408" y="8597"/>
                  <a:pt x="13408" y="8608"/>
                </a:cubicBezTo>
                <a:cubicBezTo>
                  <a:pt x="13413" y="8608"/>
                  <a:pt x="13413" y="8619"/>
                  <a:pt x="13408" y="8629"/>
                </a:cubicBezTo>
                <a:close/>
                <a:moveTo>
                  <a:pt x="13830" y="7813"/>
                </a:moveTo>
                <a:cubicBezTo>
                  <a:pt x="13824" y="7823"/>
                  <a:pt x="13830" y="7834"/>
                  <a:pt x="13824" y="7845"/>
                </a:cubicBezTo>
                <a:cubicBezTo>
                  <a:pt x="13819" y="7845"/>
                  <a:pt x="13819" y="7845"/>
                  <a:pt x="13813" y="7845"/>
                </a:cubicBezTo>
                <a:cubicBezTo>
                  <a:pt x="13807" y="7845"/>
                  <a:pt x="13802" y="7845"/>
                  <a:pt x="13802" y="7856"/>
                </a:cubicBezTo>
                <a:cubicBezTo>
                  <a:pt x="13796" y="7866"/>
                  <a:pt x="13796" y="7877"/>
                  <a:pt x="13790" y="7877"/>
                </a:cubicBezTo>
                <a:cubicBezTo>
                  <a:pt x="13785" y="7877"/>
                  <a:pt x="13785" y="7877"/>
                  <a:pt x="13779" y="7877"/>
                </a:cubicBezTo>
                <a:cubicBezTo>
                  <a:pt x="13779" y="7888"/>
                  <a:pt x="13779" y="7899"/>
                  <a:pt x="13774" y="7899"/>
                </a:cubicBezTo>
                <a:cubicBezTo>
                  <a:pt x="13768" y="7899"/>
                  <a:pt x="13762" y="7899"/>
                  <a:pt x="13757" y="7888"/>
                </a:cubicBezTo>
                <a:cubicBezTo>
                  <a:pt x="13757" y="7888"/>
                  <a:pt x="13751" y="7888"/>
                  <a:pt x="13745" y="7888"/>
                </a:cubicBezTo>
                <a:cubicBezTo>
                  <a:pt x="13745" y="7888"/>
                  <a:pt x="13740" y="7888"/>
                  <a:pt x="13740" y="7888"/>
                </a:cubicBezTo>
                <a:cubicBezTo>
                  <a:pt x="13729" y="7888"/>
                  <a:pt x="13734" y="7888"/>
                  <a:pt x="13734" y="7899"/>
                </a:cubicBezTo>
                <a:cubicBezTo>
                  <a:pt x="13740" y="7909"/>
                  <a:pt x="13734" y="7899"/>
                  <a:pt x="13729" y="7909"/>
                </a:cubicBezTo>
                <a:cubicBezTo>
                  <a:pt x="13729" y="7909"/>
                  <a:pt x="13734" y="7920"/>
                  <a:pt x="13734" y="7931"/>
                </a:cubicBezTo>
                <a:cubicBezTo>
                  <a:pt x="13734" y="7931"/>
                  <a:pt x="13729" y="7931"/>
                  <a:pt x="13729" y="7941"/>
                </a:cubicBezTo>
                <a:cubicBezTo>
                  <a:pt x="13734" y="7952"/>
                  <a:pt x="13745" y="7941"/>
                  <a:pt x="13751" y="7941"/>
                </a:cubicBezTo>
                <a:cubicBezTo>
                  <a:pt x="13757" y="7952"/>
                  <a:pt x="13757" y="7963"/>
                  <a:pt x="13757" y="7974"/>
                </a:cubicBezTo>
                <a:cubicBezTo>
                  <a:pt x="13757" y="7995"/>
                  <a:pt x="13757" y="8006"/>
                  <a:pt x="13757" y="8017"/>
                </a:cubicBezTo>
                <a:cubicBezTo>
                  <a:pt x="13751" y="8027"/>
                  <a:pt x="13751" y="8038"/>
                  <a:pt x="13751" y="8049"/>
                </a:cubicBezTo>
                <a:cubicBezTo>
                  <a:pt x="13751" y="8049"/>
                  <a:pt x="13751" y="8060"/>
                  <a:pt x="13751" y="8060"/>
                </a:cubicBezTo>
                <a:cubicBezTo>
                  <a:pt x="13757" y="8070"/>
                  <a:pt x="13757" y="8092"/>
                  <a:pt x="13757" y="8113"/>
                </a:cubicBezTo>
                <a:cubicBezTo>
                  <a:pt x="13751" y="8113"/>
                  <a:pt x="13751" y="8124"/>
                  <a:pt x="13751" y="8124"/>
                </a:cubicBezTo>
                <a:cubicBezTo>
                  <a:pt x="13751" y="8135"/>
                  <a:pt x="13751" y="8146"/>
                  <a:pt x="13745" y="8146"/>
                </a:cubicBezTo>
                <a:cubicBezTo>
                  <a:pt x="13745" y="8156"/>
                  <a:pt x="13740" y="8146"/>
                  <a:pt x="13740" y="8156"/>
                </a:cubicBezTo>
                <a:cubicBezTo>
                  <a:pt x="13734" y="8167"/>
                  <a:pt x="13740" y="8178"/>
                  <a:pt x="13734" y="8178"/>
                </a:cubicBezTo>
                <a:cubicBezTo>
                  <a:pt x="13729" y="8178"/>
                  <a:pt x="13734" y="8167"/>
                  <a:pt x="13729" y="8167"/>
                </a:cubicBezTo>
                <a:cubicBezTo>
                  <a:pt x="13723" y="8156"/>
                  <a:pt x="13723" y="8167"/>
                  <a:pt x="13717" y="8167"/>
                </a:cubicBezTo>
                <a:cubicBezTo>
                  <a:pt x="13717" y="8167"/>
                  <a:pt x="13712" y="8156"/>
                  <a:pt x="13712" y="8156"/>
                </a:cubicBezTo>
                <a:cubicBezTo>
                  <a:pt x="13712" y="8146"/>
                  <a:pt x="13712" y="8135"/>
                  <a:pt x="13706" y="8135"/>
                </a:cubicBezTo>
                <a:cubicBezTo>
                  <a:pt x="13706" y="8124"/>
                  <a:pt x="13700" y="8113"/>
                  <a:pt x="13700" y="8103"/>
                </a:cubicBezTo>
                <a:cubicBezTo>
                  <a:pt x="13695" y="8081"/>
                  <a:pt x="13700" y="8070"/>
                  <a:pt x="13700" y="8060"/>
                </a:cubicBezTo>
                <a:cubicBezTo>
                  <a:pt x="13700" y="8049"/>
                  <a:pt x="13700" y="8038"/>
                  <a:pt x="13706" y="8027"/>
                </a:cubicBezTo>
                <a:cubicBezTo>
                  <a:pt x="13706" y="8017"/>
                  <a:pt x="13717" y="8006"/>
                  <a:pt x="13717" y="7984"/>
                </a:cubicBezTo>
                <a:cubicBezTo>
                  <a:pt x="13712" y="7984"/>
                  <a:pt x="13712" y="7984"/>
                  <a:pt x="13706" y="7984"/>
                </a:cubicBezTo>
                <a:cubicBezTo>
                  <a:pt x="13706" y="7974"/>
                  <a:pt x="13712" y="7974"/>
                  <a:pt x="13712" y="7963"/>
                </a:cubicBezTo>
                <a:cubicBezTo>
                  <a:pt x="13712" y="7941"/>
                  <a:pt x="13695" y="7931"/>
                  <a:pt x="13695" y="7920"/>
                </a:cubicBezTo>
                <a:cubicBezTo>
                  <a:pt x="13695" y="7909"/>
                  <a:pt x="13689" y="7899"/>
                  <a:pt x="13689" y="7909"/>
                </a:cubicBezTo>
                <a:cubicBezTo>
                  <a:pt x="13684" y="7909"/>
                  <a:pt x="13689" y="7920"/>
                  <a:pt x="13684" y="7931"/>
                </a:cubicBezTo>
                <a:cubicBezTo>
                  <a:pt x="13684" y="7920"/>
                  <a:pt x="13684" y="7909"/>
                  <a:pt x="13678" y="7909"/>
                </a:cubicBezTo>
                <a:cubicBezTo>
                  <a:pt x="13678" y="7931"/>
                  <a:pt x="13684" y="7941"/>
                  <a:pt x="13672" y="7952"/>
                </a:cubicBezTo>
                <a:cubicBezTo>
                  <a:pt x="13667" y="7952"/>
                  <a:pt x="13661" y="7963"/>
                  <a:pt x="13667" y="7984"/>
                </a:cubicBezTo>
                <a:cubicBezTo>
                  <a:pt x="13667" y="7995"/>
                  <a:pt x="13672" y="8006"/>
                  <a:pt x="13667" y="8017"/>
                </a:cubicBezTo>
                <a:cubicBezTo>
                  <a:pt x="13661" y="8017"/>
                  <a:pt x="13655" y="8027"/>
                  <a:pt x="13661" y="8038"/>
                </a:cubicBezTo>
                <a:cubicBezTo>
                  <a:pt x="13667" y="8038"/>
                  <a:pt x="13667" y="8027"/>
                  <a:pt x="13672" y="8027"/>
                </a:cubicBezTo>
                <a:cubicBezTo>
                  <a:pt x="13678" y="8027"/>
                  <a:pt x="13672" y="8038"/>
                  <a:pt x="13667" y="8038"/>
                </a:cubicBezTo>
                <a:cubicBezTo>
                  <a:pt x="13667" y="8049"/>
                  <a:pt x="13667" y="8049"/>
                  <a:pt x="13667" y="8060"/>
                </a:cubicBezTo>
                <a:cubicBezTo>
                  <a:pt x="13667" y="8060"/>
                  <a:pt x="13672" y="8070"/>
                  <a:pt x="13667" y="8081"/>
                </a:cubicBezTo>
                <a:cubicBezTo>
                  <a:pt x="13667" y="8081"/>
                  <a:pt x="13667" y="8070"/>
                  <a:pt x="13661" y="8070"/>
                </a:cubicBezTo>
                <a:cubicBezTo>
                  <a:pt x="13661" y="8060"/>
                  <a:pt x="13655" y="8060"/>
                  <a:pt x="13655" y="8070"/>
                </a:cubicBezTo>
                <a:cubicBezTo>
                  <a:pt x="13655" y="8081"/>
                  <a:pt x="13661" y="8081"/>
                  <a:pt x="13661" y="8092"/>
                </a:cubicBezTo>
                <a:cubicBezTo>
                  <a:pt x="13661" y="8092"/>
                  <a:pt x="13655" y="8092"/>
                  <a:pt x="13655" y="8103"/>
                </a:cubicBezTo>
                <a:cubicBezTo>
                  <a:pt x="13650" y="8113"/>
                  <a:pt x="13650" y="8124"/>
                  <a:pt x="13644" y="8124"/>
                </a:cubicBezTo>
                <a:cubicBezTo>
                  <a:pt x="13633" y="8124"/>
                  <a:pt x="13633" y="8103"/>
                  <a:pt x="13633" y="8092"/>
                </a:cubicBezTo>
                <a:cubicBezTo>
                  <a:pt x="13639" y="8092"/>
                  <a:pt x="13639" y="8081"/>
                  <a:pt x="13639" y="8081"/>
                </a:cubicBezTo>
                <a:cubicBezTo>
                  <a:pt x="13639" y="8070"/>
                  <a:pt x="13633" y="8070"/>
                  <a:pt x="13633" y="8060"/>
                </a:cubicBezTo>
                <a:cubicBezTo>
                  <a:pt x="13633" y="8049"/>
                  <a:pt x="13639" y="8038"/>
                  <a:pt x="13639" y="8017"/>
                </a:cubicBezTo>
                <a:cubicBezTo>
                  <a:pt x="13639" y="8017"/>
                  <a:pt x="13644" y="8006"/>
                  <a:pt x="13644" y="8006"/>
                </a:cubicBezTo>
                <a:cubicBezTo>
                  <a:pt x="13644" y="7995"/>
                  <a:pt x="13644" y="7995"/>
                  <a:pt x="13644" y="7984"/>
                </a:cubicBezTo>
                <a:cubicBezTo>
                  <a:pt x="13650" y="7963"/>
                  <a:pt x="13661" y="7941"/>
                  <a:pt x="13661" y="7920"/>
                </a:cubicBezTo>
                <a:cubicBezTo>
                  <a:pt x="13661" y="7899"/>
                  <a:pt x="13667" y="7888"/>
                  <a:pt x="13672" y="7888"/>
                </a:cubicBezTo>
                <a:cubicBezTo>
                  <a:pt x="13678" y="7888"/>
                  <a:pt x="13678" y="7888"/>
                  <a:pt x="13678" y="7888"/>
                </a:cubicBezTo>
                <a:cubicBezTo>
                  <a:pt x="13684" y="7888"/>
                  <a:pt x="13684" y="7888"/>
                  <a:pt x="13684" y="7888"/>
                </a:cubicBezTo>
                <a:cubicBezTo>
                  <a:pt x="13689" y="7888"/>
                  <a:pt x="13695" y="7888"/>
                  <a:pt x="13695" y="7888"/>
                </a:cubicBezTo>
                <a:cubicBezTo>
                  <a:pt x="13700" y="7888"/>
                  <a:pt x="13700" y="7888"/>
                  <a:pt x="13700" y="7877"/>
                </a:cubicBezTo>
                <a:cubicBezTo>
                  <a:pt x="13706" y="7899"/>
                  <a:pt x="13695" y="7899"/>
                  <a:pt x="13695" y="7909"/>
                </a:cubicBezTo>
                <a:cubicBezTo>
                  <a:pt x="13700" y="7920"/>
                  <a:pt x="13700" y="7920"/>
                  <a:pt x="13706" y="7920"/>
                </a:cubicBezTo>
                <a:cubicBezTo>
                  <a:pt x="13706" y="7920"/>
                  <a:pt x="13706" y="7920"/>
                  <a:pt x="13706" y="7920"/>
                </a:cubicBezTo>
                <a:cubicBezTo>
                  <a:pt x="13712" y="7920"/>
                  <a:pt x="13706" y="7920"/>
                  <a:pt x="13712" y="7920"/>
                </a:cubicBezTo>
                <a:cubicBezTo>
                  <a:pt x="13712" y="7931"/>
                  <a:pt x="13706" y="7931"/>
                  <a:pt x="13712" y="7931"/>
                </a:cubicBezTo>
                <a:cubicBezTo>
                  <a:pt x="13712" y="7931"/>
                  <a:pt x="13717" y="7931"/>
                  <a:pt x="13717" y="7920"/>
                </a:cubicBezTo>
                <a:cubicBezTo>
                  <a:pt x="13717" y="7920"/>
                  <a:pt x="13717" y="7920"/>
                  <a:pt x="13717" y="7920"/>
                </a:cubicBezTo>
                <a:cubicBezTo>
                  <a:pt x="13717" y="7909"/>
                  <a:pt x="13723" y="7920"/>
                  <a:pt x="13723" y="7920"/>
                </a:cubicBezTo>
                <a:cubicBezTo>
                  <a:pt x="13729" y="7920"/>
                  <a:pt x="13723" y="7909"/>
                  <a:pt x="13723" y="7909"/>
                </a:cubicBezTo>
                <a:cubicBezTo>
                  <a:pt x="13723" y="7899"/>
                  <a:pt x="13723" y="7888"/>
                  <a:pt x="13729" y="7888"/>
                </a:cubicBezTo>
                <a:cubicBezTo>
                  <a:pt x="13734" y="7866"/>
                  <a:pt x="13729" y="7866"/>
                  <a:pt x="13729" y="7856"/>
                </a:cubicBezTo>
                <a:cubicBezTo>
                  <a:pt x="13723" y="7845"/>
                  <a:pt x="13723" y="7845"/>
                  <a:pt x="13717" y="7834"/>
                </a:cubicBezTo>
                <a:cubicBezTo>
                  <a:pt x="13717" y="7834"/>
                  <a:pt x="13717" y="7834"/>
                  <a:pt x="13723" y="7834"/>
                </a:cubicBezTo>
                <a:cubicBezTo>
                  <a:pt x="13729" y="7834"/>
                  <a:pt x="13734" y="7845"/>
                  <a:pt x="13734" y="7856"/>
                </a:cubicBezTo>
                <a:cubicBezTo>
                  <a:pt x="13734" y="7866"/>
                  <a:pt x="13734" y="7866"/>
                  <a:pt x="13740" y="7877"/>
                </a:cubicBezTo>
                <a:cubicBezTo>
                  <a:pt x="13740" y="7877"/>
                  <a:pt x="13745" y="7866"/>
                  <a:pt x="13745" y="7866"/>
                </a:cubicBezTo>
                <a:cubicBezTo>
                  <a:pt x="13751" y="7866"/>
                  <a:pt x="13751" y="7877"/>
                  <a:pt x="13757" y="7877"/>
                </a:cubicBezTo>
                <a:cubicBezTo>
                  <a:pt x="13762" y="7877"/>
                  <a:pt x="13762" y="7866"/>
                  <a:pt x="13768" y="7866"/>
                </a:cubicBezTo>
                <a:cubicBezTo>
                  <a:pt x="13774" y="7856"/>
                  <a:pt x="13779" y="7866"/>
                  <a:pt x="13790" y="7866"/>
                </a:cubicBezTo>
                <a:cubicBezTo>
                  <a:pt x="13790" y="7866"/>
                  <a:pt x="13796" y="7866"/>
                  <a:pt x="13796" y="7856"/>
                </a:cubicBezTo>
                <a:cubicBezTo>
                  <a:pt x="13802" y="7845"/>
                  <a:pt x="13802" y="7834"/>
                  <a:pt x="13796" y="7823"/>
                </a:cubicBezTo>
                <a:cubicBezTo>
                  <a:pt x="13790" y="7813"/>
                  <a:pt x="13790" y="7834"/>
                  <a:pt x="13779" y="7834"/>
                </a:cubicBezTo>
                <a:cubicBezTo>
                  <a:pt x="13779" y="7834"/>
                  <a:pt x="13779" y="7823"/>
                  <a:pt x="13774" y="7823"/>
                </a:cubicBezTo>
                <a:cubicBezTo>
                  <a:pt x="13768" y="7813"/>
                  <a:pt x="13768" y="7813"/>
                  <a:pt x="13762" y="7823"/>
                </a:cubicBezTo>
                <a:cubicBezTo>
                  <a:pt x="13757" y="7823"/>
                  <a:pt x="13751" y="7823"/>
                  <a:pt x="13745" y="7813"/>
                </a:cubicBezTo>
                <a:cubicBezTo>
                  <a:pt x="13745" y="7791"/>
                  <a:pt x="13751" y="7791"/>
                  <a:pt x="13757" y="7780"/>
                </a:cubicBezTo>
                <a:cubicBezTo>
                  <a:pt x="13768" y="7770"/>
                  <a:pt x="13768" y="7780"/>
                  <a:pt x="13774" y="7802"/>
                </a:cubicBezTo>
                <a:cubicBezTo>
                  <a:pt x="13774" y="7802"/>
                  <a:pt x="13774" y="7813"/>
                  <a:pt x="13779" y="7802"/>
                </a:cubicBezTo>
                <a:cubicBezTo>
                  <a:pt x="13779" y="7791"/>
                  <a:pt x="13779" y="7791"/>
                  <a:pt x="13785" y="7791"/>
                </a:cubicBezTo>
                <a:cubicBezTo>
                  <a:pt x="13790" y="7791"/>
                  <a:pt x="13790" y="7802"/>
                  <a:pt x="13796" y="7791"/>
                </a:cubicBezTo>
                <a:cubicBezTo>
                  <a:pt x="13796" y="7780"/>
                  <a:pt x="13796" y="7780"/>
                  <a:pt x="13790" y="7780"/>
                </a:cubicBezTo>
                <a:cubicBezTo>
                  <a:pt x="13785" y="7770"/>
                  <a:pt x="13779" y="7770"/>
                  <a:pt x="13785" y="7770"/>
                </a:cubicBezTo>
                <a:cubicBezTo>
                  <a:pt x="13790" y="7759"/>
                  <a:pt x="13790" y="7770"/>
                  <a:pt x="13790" y="7770"/>
                </a:cubicBezTo>
                <a:cubicBezTo>
                  <a:pt x="13796" y="7780"/>
                  <a:pt x="13802" y="7770"/>
                  <a:pt x="13802" y="7780"/>
                </a:cubicBezTo>
                <a:cubicBezTo>
                  <a:pt x="13807" y="7780"/>
                  <a:pt x="13802" y="7791"/>
                  <a:pt x="13802" y="7802"/>
                </a:cubicBezTo>
                <a:cubicBezTo>
                  <a:pt x="13802" y="7813"/>
                  <a:pt x="13813" y="7813"/>
                  <a:pt x="13819" y="7813"/>
                </a:cubicBezTo>
                <a:cubicBezTo>
                  <a:pt x="13824" y="7813"/>
                  <a:pt x="13824" y="7813"/>
                  <a:pt x="13830" y="7802"/>
                </a:cubicBezTo>
                <a:cubicBezTo>
                  <a:pt x="13830" y="7802"/>
                  <a:pt x="13835" y="7791"/>
                  <a:pt x="13835" y="7791"/>
                </a:cubicBezTo>
                <a:cubicBezTo>
                  <a:pt x="13835" y="7802"/>
                  <a:pt x="13835" y="7802"/>
                  <a:pt x="13830" y="7813"/>
                </a:cubicBezTo>
                <a:close/>
                <a:moveTo>
                  <a:pt x="14978" y="7780"/>
                </a:moveTo>
                <a:cubicBezTo>
                  <a:pt x="14972" y="7780"/>
                  <a:pt x="14972" y="7791"/>
                  <a:pt x="14972" y="7802"/>
                </a:cubicBezTo>
                <a:cubicBezTo>
                  <a:pt x="14961" y="7823"/>
                  <a:pt x="14944" y="7813"/>
                  <a:pt x="14933" y="7813"/>
                </a:cubicBezTo>
                <a:cubicBezTo>
                  <a:pt x="14927" y="7813"/>
                  <a:pt x="14921" y="7813"/>
                  <a:pt x="14916" y="7813"/>
                </a:cubicBezTo>
                <a:cubicBezTo>
                  <a:pt x="14916" y="7813"/>
                  <a:pt x="14910" y="7802"/>
                  <a:pt x="14905" y="7802"/>
                </a:cubicBezTo>
                <a:cubicBezTo>
                  <a:pt x="14893" y="7802"/>
                  <a:pt x="14888" y="7802"/>
                  <a:pt x="14876" y="7791"/>
                </a:cubicBezTo>
                <a:cubicBezTo>
                  <a:pt x="14871" y="7791"/>
                  <a:pt x="14865" y="7791"/>
                  <a:pt x="14865" y="7780"/>
                </a:cubicBezTo>
                <a:cubicBezTo>
                  <a:pt x="14859" y="7780"/>
                  <a:pt x="14854" y="7780"/>
                  <a:pt x="14848" y="7780"/>
                </a:cubicBezTo>
                <a:cubicBezTo>
                  <a:pt x="14837" y="7780"/>
                  <a:pt x="14820" y="7780"/>
                  <a:pt x="14809" y="7780"/>
                </a:cubicBezTo>
                <a:cubicBezTo>
                  <a:pt x="14803" y="7780"/>
                  <a:pt x="14792" y="7780"/>
                  <a:pt x="14781" y="7780"/>
                </a:cubicBezTo>
                <a:cubicBezTo>
                  <a:pt x="14775" y="7780"/>
                  <a:pt x="14764" y="7780"/>
                  <a:pt x="14758" y="7780"/>
                </a:cubicBezTo>
                <a:cubicBezTo>
                  <a:pt x="14758" y="7780"/>
                  <a:pt x="14753" y="7780"/>
                  <a:pt x="14753" y="7780"/>
                </a:cubicBezTo>
                <a:cubicBezTo>
                  <a:pt x="14753" y="7780"/>
                  <a:pt x="14747" y="7780"/>
                  <a:pt x="14747" y="7780"/>
                </a:cubicBezTo>
                <a:cubicBezTo>
                  <a:pt x="14741" y="7770"/>
                  <a:pt x="14747" y="7791"/>
                  <a:pt x="14741" y="7791"/>
                </a:cubicBezTo>
                <a:cubicBezTo>
                  <a:pt x="14741" y="7791"/>
                  <a:pt x="14736" y="7791"/>
                  <a:pt x="14736" y="7791"/>
                </a:cubicBezTo>
                <a:cubicBezTo>
                  <a:pt x="14730" y="7791"/>
                  <a:pt x="14730" y="7802"/>
                  <a:pt x="14730" y="7802"/>
                </a:cubicBezTo>
                <a:cubicBezTo>
                  <a:pt x="14724" y="7802"/>
                  <a:pt x="14719" y="7802"/>
                  <a:pt x="14713" y="7813"/>
                </a:cubicBezTo>
                <a:cubicBezTo>
                  <a:pt x="14713" y="7813"/>
                  <a:pt x="14708" y="7823"/>
                  <a:pt x="14708" y="7834"/>
                </a:cubicBezTo>
                <a:cubicBezTo>
                  <a:pt x="14702" y="7834"/>
                  <a:pt x="14702" y="7845"/>
                  <a:pt x="14696" y="7856"/>
                </a:cubicBezTo>
                <a:cubicBezTo>
                  <a:pt x="14696" y="7856"/>
                  <a:pt x="14691" y="7866"/>
                  <a:pt x="14685" y="7866"/>
                </a:cubicBezTo>
                <a:cubicBezTo>
                  <a:pt x="14679" y="7866"/>
                  <a:pt x="14674" y="7866"/>
                  <a:pt x="14668" y="7866"/>
                </a:cubicBezTo>
                <a:cubicBezTo>
                  <a:pt x="14668" y="7866"/>
                  <a:pt x="14657" y="7866"/>
                  <a:pt x="14663" y="7877"/>
                </a:cubicBezTo>
                <a:cubicBezTo>
                  <a:pt x="14668" y="7888"/>
                  <a:pt x="14668" y="7888"/>
                  <a:pt x="14668" y="7899"/>
                </a:cubicBezTo>
                <a:cubicBezTo>
                  <a:pt x="14663" y="7909"/>
                  <a:pt x="14663" y="7909"/>
                  <a:pt x="14657" y="7920"/>
                </a:cubicBezTo>
                <a:cubicBezTo>
                  <a:pt x="14657" y="7931"/>
                  <a:pt x="14657" y="7931"/>
                  <a:pt x="14657" y="7941"/>
                </a:cubicBezTo>
                <a:cubicBezTo>
                  <a:pt x="14651" y="7941"/>
                  <a:pt x="14651" y="7963"/>
                  <a:pt x="14651" y="7963"/>
                </a:cubicBezTo>
                <a:cubicBezTo>
                  <a:pt x="14657" y="7974"/>
                  <a:pt x="14657" y="7974"/>
                  <a:pt x="14657" y="7974"/>
                </a:cubicBezTo>
                <a:cubicBezTo>
                  <a:pt x="14663" y="7974"/>
                  <a:pt x="14657" y="7984"/>
                  <a:pt x="14657" y="7984"/>
                </a:cubicBezTo>
                <a:cubicBezTo>
                  <a:pt x="14657" y="7984"/>
                  <a:pt x="14657" y="7995"/>
                  <a:pt x="14657" y="7995"/>
                </a:cubicBezTo>
                <a:cubicBezTo>
                  <a:pt x="14657" y="8006"/>
                  <a:pt x="14657" y="8017"/>
                  <a:pt x="14657" y="8027"/>
                </a:cubicBezTo>
                <a:cubicBezTo>
                  <a:pt x="14651" y="8027"/>
                  <a:pt x="14651" y="8006"/>
                  <a:pt x="14646" y="8006"/>
                </a:cubicBezTo>
                <a:cubicBezTo>
                  <a:pt x="14646" y="7995"/>
                  <a:pt x="14646" y="7995"/>
                  <a:pt x="14640" y="7984"/>
                </a:cubicBezTo>
                <a:cubicBezTo>
                  <a:pt x="14640" y="7974"/>
                  <a:pt x="14634" y="7974"/>
                  <a:pt x="14634" y="7963"/>
                </a:cubicBezTo>
                <a:cubicBezTo>
                  <a:pt x="14634" y="7952"/>
                  <a:pt x="14629" y="7952"/>
                  <a:pt x="14629" y="7941"/>
                </a:cubicBezTo>
                <a:cubicBezTo>
                  <a:pt x="14623" y="7941"/>
                  <a:pt x="14623" y="7931"/>
                  <a:pt x="14618" y="7931"/>
                </a:cubicBezTo>
                <a:cubicBezTo>
                  <a:pt x="14618" y="7931"/>
                  <a:pt x="14612" y="7931"/>
                  <a:pt x="14612" y="7920"/>
                </a:cubicBezTo>
                <a:cubicBezTo>
                  <a:pt x="14612" y="7920"/>
                  <a:pt x="14612" y="7920"/>
                  <a:pt x="14612" y="7909"/>
                </a:cubicBezTo>
                <a:cubicBezTo>
                  <a:pt x="14618" y="7899"/>
                  <a:pt x="14612" y="7899"/>
                  <a:pt x="14618" y="7888"/>
                </a:cubicBezTo>
                <a:cubicBezTo>
                  <a:pt x="14618" y="7877"/>
                  <a:pt x="14623" y="7877"/>
                  <a:pt x="14629" y="7877"/>
                </a:cubicBezTo>
                <a:cubicBezTo>
                  <a:pt x="14629" y="7877"/>
                  <a:pt x="14634" y="7866"/>
                  <a:pt x="14634" y="7866"/>
                </a:cubicBezTo>
                <a:cubicBezTo>
                  <a:pt x="14634" y="7856"/>
                  <a:pt x="14629" y="7866"/>
                  <a:pt x="14629" y="7856"/>
                </a:cubicBezTo>
                <a:cubicBezTo>
                  <a:pt x="14623" y="7856"/>
                  <a:pt x="14629" y="7845"/>
                  <a:pt x="14629" y="7845"/>
                </a:cubicBezTo>
                <a:cubicBezTo>
                  <a:pt x="14634" y="7834"/>
                  <a:pt x="14640" y="7834"/>
                  <a:pt x="14646" y="7834"/>
                </a:cubicBezTo>
                <a:cubicBezTo>
                  <a:pt x="14651" y="7834"/>
                  <a:pt x="14651" y="7834"/>
                  <a:pt x="14651" y="7823"/>
                </a:cubicBezTo>
                <a:cubicBezTo>
                  <a:pt x="14651" y="7823"/>
                  <a:pt x="14651" y="7813"/>
                  <a:pt x="14651" y="7813"/>
                </a:cubicBezTo>
                <a:cubicBezTo>
                  <a:pt x="14651" y="7813"/>
                  <a:pt x="14657" y="7802"/>
                  <a:pt x="14657" y="7802"/>
                </a:cubicBezTo>
                <a:cubicBezTo>
                  <a:pt x="14657" y="7802"/>
                  <a:pt x="14663" y="7802"/>
                  <a:pt x="14663" y="7791"/>
                </a:cubicBezTo>
                <a:cubicBezTo>
                  <a:pt x="14663" y="7791"/>
                  <a:pt x="14668" y="7791"/>
                  <a:pt x="14668" y="7780"/>
                </a:cubicBezTo>
                <a:cubicBezTo>
                  <a:pt x="14674" y="7780"/>
                  <a:pt x="14674" y="7770"/>
                  <a:pt x="14674" y="7770"/>
                </a:cubicBezTo>
                <a:cubicBezTo>
                  <a:pt x="14679" y="7770"/>
                  <a:pt x="14679" y="7759"/>
                  <a:pt x="14679" y="7759"/>
                </a:cubicBezTo>
                <a:cubicBezTo>
                  <a:pt x="14685" y="7759"/>
                  <a:pt x="14691" y="7748"/>
                  <a:pt x="14696" y="7748"/>
                </a:cubicBezTo>
                <a:cubicBezTo>
                  <a:pt x="14696" y="7748"/>
                  <a:pt x="14702" y="7748"/>
                  <a:pt x="14708" y="7748"/>
                </a:cubicBezTo>
                <a:cubicBezTo>
                  <a:pt x="14713" y="7748"/>
                  <a:pt x="14719" y="7748"/>
                  <a:pt x="14724" y="7748"/>
                </a:cubicBezTo>
                <a:cubicBezTo>
                  <a:pt x="14730" y="7748"/>
                  <a:pt x="14730" y="7748"/>
                  <a:pt x="14736" y="7748"/>
                </a:cubicBezTo>
                <a:cubicBezTo>
                  <a:pt x="14741" y="7748"/>
                  <a:pt x="14747" y="7737"/>
                  <a:pt x="14753" y="7737"/>
                </a:cubicBezTo>
                <a:cubicBezTo>
                  <a:pt x="14764" y="7737"/>
                  <a:pt x="14775" y="7737"/>
                  <a:pt x="14781" y="7748"/>
                </a:cubicBezTo>
                <a:cubicBezTo>
                  <a:pt x="14786" y="7748"/>
                  <a:pt x="14786" y="7759"/>
                  <a:pt x="14792" y="7759"/>
                </a:cubicBezTo>
                <a:cubicBezTo>
                  <a:pt x="14798" y="7759"/>
                  <a:pt x="14803" y="7770"/>
                  <a:pt x="14803" y="7770"/>
                </a:cubicBezTo>
                <a:cubicBezTo>
                  <a:pt x="14809" y="7770"/>
                  <a:pt x="14809" y="7770"/>
                  <a:pt x="14814" y="7770"/>
                </a:cubicBezTo>
                <a:cubicBezTo>
                  <a:pt x="14814" y="7770"/>
                  <a:pt x="14820" y="7770"/>
                  <a:pt x="14820" y="7770"/>
                </a:cubicBezTo>
                <a:cubicBezTo>
                  <a:pt x="14826" y="7770"/>
                  <a:pt x="14831" y="7770"/>
                  <a:pt x="14837" y="7770"/>
                </a:cubicBezTo>
                <a:cubicBezTo>
                  <a:pt x="14854" y="7770"/>
                  <a:pt x="14865" y="7770"/>
                  <a:pt x="14876" y="7770"/>
                </a:cubicBezTo>
                <a:cubicBezTo>
                  <a:pt x="14888" y="7770"/>
                  <a:pt x="14899" y="7770"/>
                  <a:pt x="14910" y="7780"/>
                </a:cubicBezTo>
                <a:cubicBezTo>
                  <a:pt x="14916" y="7780"/>
                  <a:pt x="14916" y="7780"/>
                  <a:pt x="14921" y="7791"/>
                </a:cubicBezTo>
                <a:cubicBezTo>
                  <a:pt x="14921" y="7791"/>
                  <a:pt x="14921" y="7791"/>
                  <a:pt x="14921" y="7791"/>
                </a:cubicBezTo>
                <a:cubicBezTo>
                  <a:pt x="14927" y="7802"/>
                  <a:pt x="14927" y="7791"/>
                  <a:pt x="14927" y="7791"/>
                </a:cubicBezTo>
                <a:cubicBezTo>
                  <a:pt x="14927" y="7780"/>
                  <a:pt x="14927" y="7770"/>
                  <a:pt x="14927" y="7770"/>
                </a:cubicBezTo>
                <a:cubicBezTo>
                  <a:pt x="14933" y="7759"/>
                  <a:pt x="14938" y="7770"/>
                  <a:pt x="14944" y="7759"/>
                </a:cubicBezTo>
                <a:cubicBezTo>
                  <a:pt x="14944" y="7759"/>
                  <a:pt x="14950" y="7748"/>
                  <a:pt x="14955" y="7759"/>
                </a:cubicBezTo>
                <a:cubicBezTo>
                  <a:pt x="14955" y="7759"/>
                  <a:pt x="14961" y="7770"/>
                  <a:pt x="14961" y="7770"/>
                </a:cubicBezTo>
                <a:cubicBezTo>
                  <a:pt x="14961" y="7770"/>
                  <a:pt x="14966" y="7770"/>
                  <a:pt x="14966" y="7770"/>
                </a:cubicBezTo>
                <a:cubicBezTo>
                  <a:pt x="14966" y="7759"/>
                  <a:pt x="14961" y="7759"/>
                  <a:pt x="14961" y="7759"/>
                </a:cubicBezTo>
                <a:cubicBezTo>
                  <a:pt x="14961" y="7759"/>
                  <a:pt x="14955" y="7748"/>
                  <a:pt x="14955" y="7748"/>
                </a:cubicBezTo>
                <a:cubicBezTo>
                  <a:pt x="14961" y="7737"/>
                  <a:pt x="14961" y="7748"/>
                  <a:pt x="14966" y="7748"/>
                </a:cubicBezTo>
                <a:cubicBezTo>
                  <a:pt x="14966" y="7748"/>
                  <a:pt x="14972" y="7748"/>
                  <a:pt x="14978" y="7748"/>
                </a:cubicBezTo>
                <a:cubicBezTo>
                  <a:pt x="14978" y="7748"/>
                  <a:pt x="14978" y="7748"/>
                  <a:pt x="14978" y="7748"/>
                </a:cubicBezTo>
                <a:cubicBezTo>
                  <a:pt x="14983" y="7759"/>
                  <a:pt x="14983" y="7759"/>
                  <a:pt x="14983" y="7759"/>
                </a:cubicBezTo>
                <a:cubicBezTo>
                  <a:pt x="14989" y="7770"/>
                  <a:pt x="14983" y="7770"/>
                  <a:pt x="14978" y="7780"/>
                </a:cubicBezTo>
                <a:close/>
                <a:moveTo>
                  <a:pt x="15388" y="11488"/>
                </a:moveTo>
                <a:cubicBezTo>
                  <a:pt x="15388" y="11488"/>
                  <a:pt x="15388" y="11488"/>
                  <a:pt x="15383" y="11499"/>
                </a:cubicBezTo>
                <a:cubicBezTo>
                  <a:pt x="15383" y="11499"/>
                  <a:pt x="15383" y="11499"/>
                  <a:pt x="15377" y="11499"/>
                </a:cubicBezTo>
                <a:cubicBezTo>
                  <a:pt x="15377" y="11499"/>
                  <a:pt x="15377" y="11499"/>
                  <a:pt x="15372" y="11499"/>
                </a:cubicBezTo>
                <a:cubicBezTo>
                  <a:pt x="15372" y="11499"/>
                  <a:pt x="15366" y="11509"/>
                  <a:pt x="15372" y="11499"/>
                </a:cubicBezTo>
                <a:cubicBezTo>
                  <a:pt x="15372" y="11488"/>
                  <a:pt x="15372" y="11488"/>
                  <a:pt x="15372" y="11488"/>
                </a:cubicBezTo>
                <a:cubicBezTo>
                  <a:pt x="15377" y="11488"/>
                  <a:pt x="15377" y="11477"/>
                  <a:pt x="15377" y="11477"/>
                </a:cubicBezTo>
                <a:cubicBezTo>
                  <a:pt x="15383" y="11477"/>
                  <a:pt x="15383" y="11466"/>
                  <a:pt x="15388" y="11466"/>
                </a:cubicBezTo>
                <a:cubicBezTo>
                  <a:pt x="15394" y="11466"/>
                  <a:pt x="15388" y="11477"/>
                  <a:pt x="15388" y="11488"/>
                </a:cubicBezTo>
                <a:close/>
                <a:moveTo>
                  <a:pt x="16334" y="13003"/>
                </a:moveTo>
                <a:cubicBezTo>
                  <a:pt x="16334" y="13003"/>
                  <a:pt x="16334" y="13003"/>
                  <a:pt x="16339" y="13003"/>
                </a:cubicBezTo>
                <a:cubicBezTo>
                  <a:pt x="16339" y="13014"/>
                  <a:pt x="16339" y="13014"/>
                  <a:pt x="16345" y="13024"/>
                </a:cubicBezTo>
                <a:cubicBezTo>
                  <a:pt x="16345" y="13035"/>
                  <a:pt x="16351" y="13035"/>
                  <a:pt x="16351" y="13046"/>
                </a:cubicBezTo>
                <a:cubicBezTo>
                  <a:pt x="16351" y="13046"/>
                  <a:pt x="16351" y="13046"/>
                  <a:pt x="16351" y="13057"/>
                </a:cubicBezTo>
                <a:cubicBezTo>
                  <a:pt x="16351" y="13057"/>
                  <a:pt x="16351" y="13057"/>
                  <a:pt x="16345" y="13057"/>
                </a:cubicBezTo>
                <a:cubicBezTo>
                  <a:pt x="16345" y="13057"/>
                  <a:pt x="16345" y="13046"/>
                  <a:pt x="16345" y="13046"/>
                </a:cubicBezTo>
                <a:cubicBezTo>
                  <a:pt x="16345" y="13046"/>
                  <a:pt x="16339" y="13035"/>
                  <a:pt x="16339" y="13035"/>
                </a:cubicBezTo>
                <a:cubicBezTo>
                  <a:pt x="16339" y="13035"/>
                  <a:pt x="16339" y="13024"/>
                  <a:pt x="16334" y="13024"/>
                </a:cubicBezTo>
                <a:cubicBezTo>
                  <a:pt x="16334" y="13024"/>
                  <a:pt x="16334" y="13024"/>
                  <a:pt x="16334" y="13014"/>
                </a:cubicBezTo>
                <a:cubicBezTo>
                  <a:pt x="16328" y="13014"/>
                  <a:pt x="16328" y="13003"/>
                  <a:pt x="16328" y="12992"/>
                </a:cubicBezTo>
                <a:cubicBezTo>
                  <a:pt x="16334" y="12992"/>
                  <a:pt x="16334" y="12992"/>
                  <a:pt x="16334" y="13003"/>
                </a:cubicBezTo>
                <a:close/>
                <a:moveTo>
                  <a:pt x="16677" y="12648"/>
                </a:moveTo>
                <a:cubicBezTo>
                  <a:pt x="16682" y="12648"/>
                  <a:pt x="16682" y="12659"/>
                  <a:pt x="16688" y="12670"/>
                </a:cubicBezTo>
                <a:cubicBezTo>
                  <a:pt x="16688" y="12670"/>
                  <a:pt x="16694" y="12670"/>
                  <a:pt x="16699" y="12670"/>
                </a:cubicBezTo>
                <a:cubicBezTo>
                  <a:pt x="16699" y="12670"/>
                  <a:pt x="16699" y="12670"/>
                  <a:pt x="16705" y="12670"/>
                </a:cubicBezTo>
                <a:cubicBezTo>
                  <a:pt x="16705" y="12681"/>
                  <a:pt x="16705" y="12681"/>
                  <a:pt x="16705" y="12681"/>
                </a:cubicBezTo>
                <a:cubicBezTo>
                  <a:pt x="16711" y="12691"/>
                  <a:pt x="16711" y="12691"/>
                  <a:pt x="16711" y="12691"/>
                </a:cubicBezTo>
                <a:cubicBezTo>
                  <a:pt x="16711" y="12691"/>
                  <a:pt x="16716" y="12691"/>
                  <a:pt x="16716" y="12702"/>
                </a:cubicBezTo>
                <a:cubicBezTo>
                  <a:pt x="16716" y="12702"/>
                  <a:pt x="16716" y="12702"/>
                  <a:pt x="16711" y="12702"/>
                </a:cubicBezTo>
                <a:cubicBezTo>
                  <a:pt x="16711" y="12702"/>
                  <a:pt x="16711" y="12691"/>
                  <a:pt x="16711" y="12691"/>
                </a:cubicBezTo>
                <a:cubicBezTo>
                  <a:pt x="16705" y="12691"/>
                  <a:pt x="16699" y="12681"/>
                  <a:pt x="16699" y="12681"/>
                </a:cubicBezTo>
                <a:cubicBezTo>
                  <a:pt x="16694" y="12670"/>
                  <a:pt x="16694" y="12670"/>
                  <a:pt x="16688" y="12670"/>
                </a:cubicBezTo>
                <a:cubicBezTo>
                  <a:pt x="16682" y="12670"/>
                  <a:pt x="16682" y="12659"/>
                  <a:pt x="16677" y="12659"/>
                </a:cubicBezTo>
                <a:cubicBezTo>
                  <a:pt x="16671" y="12648"/>
                  <a:pt x="16671" y="12648"/>
                  <a:pt x="16666" y="12648"/>
                </a:cubicBezTo>
                <a:cubicBezTo>
                  <a:pt x="16660" y="12638"/>
                  <a:pt x="16666" y="12638"/>
                  <a:pt x="16660" y="12627"/>
                </a:cubicBezTo>
                <a:cubicBezTo>
                  <a:pt x="16660" y="12627"/>
                  <a:pt x="16660" y="12616"/>
                  <a:pt x="16666" y="12616"/>
                </a:cubicBezTo>
                <a:cubicBezTo>
                  <a:pt x="16666" y="12616"/>
                  <a:pt x="16666" y="12627"/>
                  <a:pt x="16666" y="12627"/>
                </a:cubicBezTo>
                <a:cubicBezTo>
                  <a:pt x="16666" y="12627"/>
                  <a:pt x="16671" y="12627"/>
                  <a:pt x="16671" y="12638"/>
                </a:cubicBezTo>
                <a:cubicBezTo>
                  <a:pt x="16671" y="12638"/>
                  <a:pt x="16671" y="12638"/>
                  <a:pt x="16677" y="12638"/>
                </a:cubicBezTo>
                <a:cubicBezTo>
                  <a:pt x="16677" y="12648"/>
                  <a:pt x="16677" y="12648"/>
                  <a:pt x="16677" y="12648"/>
                </a:cubicBezTo>
                <a:close/>
                <a:moveTo>
                  <a:pt x="16953" y="6308"/>
                </a:moveTo>
                <a:cubicBezTo>
                  <a:pt x="16947" y="6319"/>
                  <a:pt x="16953" y="6330"/>
                  <a:pt x="16953" y="6340"/>
                </a:cubicBezTo>
                <a:cubicBezTo>
                  <a:pt x="16953" y="6340"/>
                  <a:pt x="16947" y="6340"/>
                  <a:pt x="16947" y="6340"/>
                </a:cubicBezTo>
                <a:cubicBezTo>
                  <a:pt x="16947" y="6351"/>
                  <a:pt x="16947" y="6351"/>
                  <a:pt x="16947" y="6362"/>
                </a:cubicBezTo>
                <a:cubicBezTo>
                  <a:pt x="16947" y="6373"/>
                  <a:pt x="16941" y="6383"/>
                  <a:pt x="16941" y="6394"/>
                </a:cubicBezTo>
                <a:cubicBezTo>
                  <a:pt x="16941" y="6394"/>
                  <a:pt x="16947" y="6394"/>
                  <a:pt x="16947" y="6394"/>
                </a:cubicBezTo>
                <a:cubicBezTo>
                  <a:pt x="16947" y="6405"/>
                  <a:pt x="16947" y="6405"/>
                  <a:pt x="16947" y="6405"/>
                </a:cubicBezTo>
                <a:cubicBezTo>
                  <a:pt x="16941" y="6416"/>
                  <a:pt x="16941" y="6426"/>
                  <a:pt x="16936" y="6437"/>
                </a:cubicBezTo>
                <a:cubicBezTo>
                  <a:pt x="16936" y="6448"/>
                  <a:pt x="16936" y="6459"/>
                  <a:pt x="16930" y="6469"/>
                </a:cubicBezTo>
                <a:cubicBezTo>
                  <a:pt x="16930" y="6469"/>
                  <a:pt x="16930" y="6480"/>
                  <a:pt x="16930" y="6491"/>
                </a:cubicBezTo>
                <a:cubicBezTo>
                  <a:pt x="16930" y="6501"/>
                  <a:pt x="16924" y="6512"/>
                  <a:pt x="16924" y="6523"/>
                </a:cubicBezTo>
                <a:cubicBezTo>
                  <a:pt x="16924" y="6523"/>
                  <a:pt x="16930" y="6534"/>
                  <a:pt x="16930" y="6544"/>
                </a:cubicBezTo>
                <a:cubicBezTo>
                  <a:pt x="16930" y="6555"/>
                  <a:pt x="16930" y="6566"/>
                  <a:pt x="16924" y="6566"/>
                </a:cubicBezTo>
                <a:cubicBezTo>
                  <a:pt x="16924" y="6577"/>
                  <a:pt x="16924" y="6587"/>
                  <a:pt x="16919" y="6587"/>
                </a:cubicBezTo>
                <a:cubicBezTo>
                  <a:pt x="16919" y="6598"/>
                  <a:pt x="16919" y="6609"/>
                  <a:pt x="16919" y="6620"/>
                </a:cubicBezTo>
                <a:cubicBezTo>
                  <a:pt x="16913" y="6630"/>
                  <a:pt x="16908" y="6630"/>
                  <a:pt x="16908" y="6641"/>
                </a:cubicBezTo>
                <a:cubicBezTo>
                  <a:pt x="16908" y="6652"/>
                  <a:pt x="16902" y="6652"/>
                  <a:pt x="16896" y="6652"/>
                </a:cubicBezTo>
                <a:cubicBezTo>
                  <a:pt x="16896" y="6652"/>
                  <a:pt x="16896" y="6641"/>
                  <a:pt x="16896" y="6641"/>
                </a:cubicBezTo>
                <a:cubicBezTo>
                  <a:pt x="16896" y="6630"/>
                  <a:pt x="16902" y="6630"/>
                  <a:pt x="16902" y="6630"/>
                </a:cubicBezTo>
                <a:cubicBezTo>
                  <a:pt x="16902" y="6630"/>
                  <a:pt x="16902" y="6630"/>
                  <a:pt x="16896" y="6620"/>
                </a:cubicBezTo>
                <a:cubicBezTo>
                  <a:pt x="16896" y="6620"/>
                  <a:pt x="16896" y="6620"/>
                  <a:pt x="16891" y="6620"/>
                </a:cubicBezTo>
                <a:cubicBezTo>
                  <a:pt x="16885" y="6620"/>
                  <a:pt x="16885" y="6620"/>
                  <a:pt x="16879" y="6630"/>
                </a:cubicBezTo>
                <a:cubicBezTo>
                  <a:pt x="16879" y="6641"/>
                  <a:pt x="16874" y="6641"/>
                  <a:pt x="16874" y="6652"/>
                </a:cubicBezTo>
                <a:cubicBezTo>
                  <a:pt x="16874" y="6652"/>
                  <a:pt x="16863" y="6663"/>
                  <a:pt x="16863" y="6673"/>
                </a:cubicBezTo>
                <a:cubicBezTo>
                  <a:pt x="16868" y="6673"/>
                  <a:pt x="16868" y="6663"/>
                  <a:pt x="16874" y="6663"/>
                </a:cubicBezTo>
                <a:cubicBezTo>
                  <a:pt x="16874" y="6652"/>
                  <a:pt x="16879" y="6652"/>
                  <a:pt x="16879" y="6652"/>
                </a:cubicBezTo>
                <a:cubicBezTo>
                  <a:pt x="16885" y="6652"/>
                  <a:pt x="16891" y="6652"/>
                  <a:pt x="16891" y="6673"/>
                </a:cubicBezTo>
                <a:cubicBezTo>
                  <a:pt x="16896" y="6673"/>
                  <a:pt x="16896" y="6684"/>
                  <a:pt x="16891" y="6695"/>
                </a:cubicBezTo>
                <a:cubicBezTo>
                  <a:pt x="16891" y="6695"/>
                  <a:pt x="16885" y="6706"/>
                  <a:pt x="16879" y="6706"/>
                </a:cubicBezTo>
                <a:cubicBezTo>
                  <a:pt x="16874" y="6706"/>
                  <a:pt x="16874" y="6706"/>
                  <a:pt x="16868" y="6716"/>
                </a:cubicBezTo>
                <a:cubicBezTo>
                  <a:pt x="16863" y="6716"/>
                  <a:pt x="16857" y="6727"/>
                  <a:pt x="16857" y="6727"/>
                </a:cubicBezTo>
                <a:cubicBezTo>
                  <a:pt x="16851" y="6738"/>
                  <a:pt x="16846" y="6749"/>
                  <a:pt x="16846" y="6759"/>
                </a:cubicBezTo>
                <a:cubicBezTo>
                  <a:pt x="16840" y="6759"/>
                  <a:pt x="16834" y="6770"/>
                  <a:pt x="16829" y="6781"/>
                </a:cubicBezTo>
                <a:cubicBezTo>
                  <a:pt x="16829" y="6792"/>
                  <a:pt x="16823" y="6792"/>
                  <a:pt x="16818" y="6802"/>
                </a:cubicBezTo>
                <a:cubicBezTo>
                  <a:pt x="16818" y="6802"/>
                  <a:pt x="16812" y="6802"/>
                  <a:pt x="16812" y="6802"/>
                </a:cubicBezTo>
                <a:cubicBezTo>
                  <a:pt x="16806" y="6802"/>
                  <a:pt x="16806" y="6802"/>
                  <a:pt x="16801" y="6802"/>
                </a:cubicBezTo>
                <a:cubicBezTo>
                  <a:pt x="16801" y="6802"/>
                  <a:pt x="16795" y="6802"/>
                  <a:pt x="16795" y="6813"/>
                </a:cubicBezTo>
                <a:cubicBezTo>
                  <a:pt x="16789" y="6813"/>
                  <a:pt x="16789" y="6813"/>
                  <a:pt x="16784" y="6824"/>
                </a:cubicBezTo>
                <a:cubicBezTo>
                  <a:pt x="16772" y="6835"/>
                  <a:pt x="16767" y="6856"/>
                  <a:pt x="16756" y="6867"/>
                </a:cubicBezTo>
                <a:cubicBezTo>
                  <a:pt x="16750" y="6867"/>
                  <a:pt x="16744" y="6867"/>
                  <a:pt x="16739" y="6867"/>
                </a:cubicBezTo>
                <a:cubicBezTo>
                  <a:pt x="16733" y="6867"/>
                  <a:pt x="16716" y="6867"/>
                  <a:pt x="16722" y="6888"/>
                </a:cubicBezTo>
                <a:cubicBezTo>
                  <a:pt x="16722" y="6888"/>
                  <a:pt x="16722" y="6888"/>
                  <a:pt x="16722" y="6899"/>
                </a:cubicBezTo>
                <a:cubicBezTo>
                  <a:pt x="16722" y="6899"/>
                  <a:pt x="16716" y="6910"/>
                  <a:pt x="16716" y="6910"/>
                </a:cubicBezTo>
                <a:cubicBezTo>
                  <a:pt x="16711" y="6921"/>
                  <a:pt x="16711" y="6921"/>
                  <a:pt x="16711" y="6931"/>
                </a:cubicBezTo>
                <a:cubicBezTo>
                  <a:pt x="16705" y="6942"/>
                  <a:pt x="16699" y="6953"/>
                  <a:pt x="16694" y="6964"/>
                </a:cubicBezTo>
                <a:cubicBezTo>
                  <a:pt x="16682" y="6974"/>
                  <a:pt x="16677" y="6974"/>
                  <a:pt x="16671" y="6974"/>
                </a:cubicBezTo>
                <a:cubicBezTo>
                  <a:pt x="16666" y="6974"/>
                  <a:pt x="16660" y="6985"/>
                  <a:pt x="16654" y="6985"/>
                </a:cubicBezTo>
                <a:cubicBezTo>
                  <a:pt x="16643" y="6996"/>
                  <a:pt x="16632" y="6996"/>
                  <a:pt x="16626" y="6996"/>
                </a:cubicBezTo>
                <a:cubicBezTo>
                  <a:pt x="16615" y="7007"/>
                  <a:pt x="16604" y="7007"/>
                  <a:pt x="16598" y="6996"/>
                </a:cubicBezTo>
                <a:cubicBezTo>
                  <a:pt x="16592" y="6996"/>
                  <a:pt x="16587" y="6996"/>
                  <a:pt x="16581" y="6996"/>
                </a:cubicBezTo>
                <a:cubicBezTo>
                  <a:pt x="16576" y="6985"/>
                  <a:pt x="16576" y="6985"/>
                  <a:pt x="16570" y="6974"/>
                </a:cubicBezTo>
                <a:cubicBezTo>
                  <a:pt x="16564" y="6974"/>
                  <a:pt x="16559" y="6974"/>
                  <a:pt x="16559" y="6964"/>
                </a:cubicBezTo>
                <a:cubicBezTo>
                  <a:pt x="16553" y="6953"/>
                  <a:pt x="16564" y="6964"/>
                  <a:pt x="16570" y="6964"/>
                </a:cubicBezTo>
                <a:cubicBezTo>
                  <a:pt x="16581" y="6953"/>
                  <a:pt x="16592" y="6953"/>
                  <a:pt x="16598" y="6953"/>
                </a:cubicBezTo>
                <a:cubicBezTo>
                  <a:pt x="16615" y="6953"/>
                  <a:pt x="16626" y="6942"/>
                  <a:pt x="16637" y="6931"/>
                </a:cubicBezTo>
                <a:cubicBezTo>
                  <a:pt x="16643" y="6931"/>
                  <a:pt x="16649" y="6931"/>
                  <a:pt x="16654" y="6931"/>
                </a:cubicBezTo>
                <a:cubicBezTo>
                  <a:pt x="16660" y="6931"/>
                  <a:pt x="16660" y="6921"/>
                  <a:pt x="16666" y="6910"/>
                </a:cubicBezTo>
                <a:cubicBezTo>
                  <a:pt x="16677" y="6899"/>
                  <a:pt x="16682" y="6878"/>
                  <a:pt x="16688" y="6856"/>
                </a:cubicBezTo>
                <a:cubicBezTo>
                  <a:pt x="16694" y="6856"/>
                  <a:pt x="16699" y="6845"/>
                  <a:pt x="16705" y="6845"/>
                </a:cubicBezTo>
                <a:cubicBezTo>
                  <a:pt x="16711" y="6835"/>
                  <a:pt x="16711" y="6824"/>
                  <a:pt x="16716" y="6824"/>
                </a:cubicBezTo>
                <a:cubicBezTo>
                  <a:pt x="16722" y="6824"/>
                  <a:pt x="16722" y="6824"/>
                  <a:pt x="16727" y="6824"/>
                </a:cubicBezTo>
                <a:cubicBezTo>
                  <a:pt x="16727" y="6824"/>
                  <a:pt x="16727" y="6813"/>
                  <a:pt x="16727" y="6813"/>
                </a:cubicBezTo>
                <a:cubicBezTo>
                  <a:pt x="16733" y="6802"/>
                  <a:pt x="16739" y="6802"/>
                  <a:pt x="16744" y="6802"/>
                </a:cubicBezTo>
                <a:cubicBezTo>
                  <a:pt x="16744" y="6792"/>
                  <a:pt x="16750" y="6792"/>
                  <a:pt x="16750" y="6781"/>
                </a:cubicBezTo>
                <a:cubicBezTo>
                  <a:pt x="16750" y="6770"/>
                  <a:pt x="16750" y="6770"/>
                  <a:pt x="16756" y="6759"/>
                </a:cubicBezTo>
                <a:cubicBezTo>
                  <a:pt x="16756" y="6759"/>
                  <a:pt x="16750" y="6749"/>
                  <a:pt x="16750" y="6749"/>
                </a:cubicBezTo>
                <a:cubicBezTo>
                  <a:pt x="16756" y="6749"/>
                  <a:pt x="16756" y="6738"/>
                  <a:pt x="16756" y="6738"/>
                </a:cubicBezTo>
                <a:cubicBezTo>
                  <a:pt x="16761" y="6738"/>
                  <a:pt x="16767" y="6727"/>
                  <a:pt x="16767" y="6716"/>
                </a:cubicBezTo>
                <a:cubicBezTo>
                  <a:pt x="16772" y="6716"/>
                  <a:pt x="16778" y="6706"/>
                  <a:pt x="16784" y="6706"/>
                </a:cubicBezTo>
                <a:cubicBezTo>
                  <a:pt x="16789" y="6695"/>
                  <a:pt x="16795" y="6684"/>
                  <a:pt x="16801" y="6684"/>
                </a:cubicBezTo>
                <a:cubicBezTo>
                  <a:pt x="16801" y="6673"/>
                  <a:pt x="16801" y="6673"/>
                  <a:pt x="16806" y="6673"/>
                </a:cubicBezTo>
                <a:cubicBezTo>
                  <a:pt x="16806" y="6663"/>
                  <a:pt x="16812" y="6663"/>
                  <a:pt x="16812" y="6652"/>
                </a:cubicBezTo>
                <a:cubicBezTo>
                  <a:pt x="16818" y="6652"/>
                  <a:pt x="16823" y="6641"/>
                  <a:pt x="16829" y="6630"/>
                </a:cubicBezTo>
                <a:cubicBezTo>
                  <a:pt x="16834" y="6630"/>
                  <a:pt x="16834" y="6620"/>
                  <a:pt x="16840" y="6609"/>
                </a:cubicBezTo>
                <a:cubicBezTo>
                  <a:pt x="16846" y="6598"/>
                  <a:pt x="16851" y="6587"/>
                  <a:pt x="16851" y="6577"/>
                </a:cubicBezTo>
                <a:cubicBezTo>
                  <a:pt x="16851" y="6566"/>
                  <a:pt x="16857" y="6555"/>
                  <a:pt x="16857" y="6555"/>
                </a:cubicBezTo>
                <a:cubicBezTo>
                  <a:pt x="16863" y="6544"/>
                  <a:pt x="16863" y="6534"/>
                  <a:pt x="16868" y="6523"/>
                </a:cubicBezTo>
                <a:cubicBezTo>
                  <a:pt x="16868" y="6512"/>
                  <a:pt x="16874" y="6501"/>
                  <a:pt x="16879" y="6480"/>
                </a:cubicBezTo>
                <a:cubicBezTo>
                  <a:pt x="16879" y="6480"/>
                  <a:pt x="16879" y="6469"/>
                  <a:pt x="16885" y="6459"/>
                </a:cubicBezTo>
                <a:cubicBezTo>
                  <a:pt x="16885" y="6459"/>
                  <a:pt x="16885" y="6448"/>
                  <a:pt x="16891" y="6448"/>
                </a:cubicBezTo>
                <a:cubicBezTo>
                  <a:pt x="16891" y="6448"/>
                  <a:pt x="16891" y="6437"/>
                  <a:pt x="16891" y="6426"/>
                </a:cubicBezTo>
                <a:cubicBezTo>
                  <a:pt x="16891" y="6426"/>
                  <a:pt x="16896" y="6416"/>
                  <a:pt x="16896" y="6405"/>
                </a:cubicBezTo>
                <a:cubicBezTo>
                  <a:pt x="16896" y="6405"/>
                  <a:pt x="16896" y="6394"/>
                  <a:pt x="16896" y="6383"/>
                </a:cubicBezTo>
                <a:cubicBezTo>
                  <a:pt x="16896" y="6383"/>
                  <a:pt x="16902" y="6373"/>
                  <a:pt x="16902" y="6373"/>
                </a:cubicBezTo>
                <a:cubicBezTo>
                  <a:pt x="16902" y="6362"/>
                  <a:pt x="16902" y="6362"/>
                  <a:pt x="16902" y="6362"/>
                </a:cubicBezTo>
                <a:cubicBezTo>
                  <a:pt x="16902" y="6351"/>
                  <a:pt x="16908" y="6340"/>
                  <a:pt x="16908" y="6330"/>
                </a:cubicBezTo>
                <a:cubicBezTo>
                  <a:pt x="16913" y="6319"/>
                  <a:pt x="16913" y="6319"/>
                  <a:pt x="16913" y="6319"/>
                </a:cubicBezTo>
                <a:cubicBezTo>
                  <a:pt x="16919" y="6308"/>
                  <a:pt x="16919" y="6308"/>
                  <a:pt x="16924" y="6297"/>
                </a:cubicBezTo>
                <a:cubicBezTo>
                  <a:pt x="16924" y="6287"/>
                  <a:pt x="16930" y="6287"/>
                  <a:pt x="16930" y="6287"/>
                </a:cubicBezTo>
                <a:cubicBezTo>
                  <a:pt x="16936" y="6287"/>
                  <a:pt x="16941" y="6287"/>
                  <a:pt x="16941" y="6287"/>
                </a:cubicBezTo>
                <a:cubicBezTo>
                  <a:pt x="16947" y="6287"/>
                  <a:pt x="16947" y="6287"/>
                  <a:pt x="16953" y="6287"/>
                </a:cubicBezTo>
                <a:cubicBezTo>
                  <a:pt x="16953" y="6287"/>
                  <a:pt x="16953" y="6297"/>
                  <a:pt x="16953" y="6297"/>
                </a:cubicBezTo>
                <a:cubicBezTo>
                  <a:pt x="16953" y="6308"/>
                  <a:pt x="16953" y="6308"/>
                  <a:pt x="16953" y="6308"/>
                </a:cubicBezTo>
                <a:close/>
                <a:moveTo>
                  <a:pt x="11478" y="8930"/>
                </a:moveTo>
                <a:cubicBezTo>
                  <a:pt x="11478" y="8930"/>
                  <a:pt x="11478" y="8930"/>
                  <a:pt x="11478" y="8941"/>
                </a:cubicBezTo>
                <a:cubicBezTo>
                  <a:pt x="11478" y="8941"/>
                  <a:pt x="11484" y="8941"/>
                  <a:pt x="11484" y="8941"/>
                </a:cubicBezTo>
                <a:cubicBezTo>
                  <a:pt x="11484" y="8930"/>
                  <a:pt x="11478" y="8930"/>
                  <a:pt x="11478" y="8919"/>
                </a:cubicBezTo>
                <a:cubicBezTo>
                  <a:pt x="11478" y="8919"/>
                  <a:pt x="11478" y="8898"/>
                  <a:pt x="11472" y="8909"/>
                </a:cubicBezTo>
                <a:cubicBezTo>
                  <a:pt x="11467" y="8909"/>
                  <a:pt x="11478" y="8919"/>
                  <a:pt x="11478" y="8930"/>
                </a:cubicBezTo>
                <a:close/>
                <a:moveTo>
                  <a:pt x="11602" y="8887"/>
                </a:moveTo>
                <a:cubicBezTo>
                  <a:pt x="11607" y="8898"/>
                  <a:pt x="11607" y="8898"/>
                  <a:pt x="11607" y="8898"/>
                </a:cubicBezTo>
                <a:cubicBezTo>
                  <a:pt x="11613" y="8898"/>
                  <a:pt x="11607" y="8887"/>
                  <a:pt x="11607" y="8876"/>
                </a:cubicBezTo>
                <a:cubicBezTo>
                  <a:pt x="11602" y="8876"/>
                  <a:pt x="11602" y="8876"/>
                  <a:pt x="11602" y="8876"/>
                </a:cubicBezTo>
                <a:cubicBezTo>
                  <a:pt x="11602" y="8866"/>
                  <a:pt x="11596" y="8866"/>
                  <a:pt x="11596" y="8866"/>
                </a:cubicBezTo>
                <a:cubicBezTo>
                  <a:pt x="11591" y="8866"/>
                  <a:pt x="11596" y="8855"/>
                  <a:pt x="11591" y="8844"/>
                </a:cubicBezTo>
                <a:cubicBezTo>
                  <a:pt x="11585" y="8844"/>
                  <a:pt x="11585" y="8855"/>
                  <a:pt x="11579" y="8855"/>
                </a:cubicBezTo>
                <a:cubicBezTo>
                  <a:pt x="11574" y="8855"/>
                  <a:pt x="11574" y="8855"/>
                  <a:pt x="11574" y="8855"/>
                </a:cubicBezTo>
                <a:cubicBezTo>
                  <a:pt x="11568" y="8866"/>
                  <a:pt x="11568" y="8855"/>
                  <a:pt x="11562" y="8855"/>
                </a:cubicBezTo>
                <a:cubicBezTo>
                  <a:pt x="11562" y="8855"/>
                  <a:pt x="11562" y="8866"/>
                  <a:pt x="11562" y="8866"/>
                </a:cubicBezTo>
                <a:cubicBezTo>
                  <a:pt x="11562" y="8866"/>
                  <a:pt x="11568" y="8866"/>
                  <a:pt x="11568" y="8866"/>
                </a:cubicBezTo>
                <a:cubicBezTo>
                  <a:pt x="11574" y="8866"/>
                  <a:pt x="11579" y="8876"/>
                  <a:pt x="11579" y="8876"/>
                </a:cubicBezTo>
                <a:cubicBezTo>
                  <a:pt x="11585" y="8887"/>
                  <a:pt x="11574" y="8887"/>
                  <a:pt x="11579" y="8898"/>
                </a:cubicBezTo>
                <a:cubicBezTo>
                  <a:pt x="11579" y="8898"/>
                  <a:pt x="11579" y="8898"/>
                  <a:pt x="11585" y="8898"/>
                </a:cubicBezTo>
                <a:cubicBezTo>
                  <a:pt x="11585" y="8898"/>
                  <a:pt x="11585" y="8898"/>
                  <a:pt x="11585" y="8898"/>
                </a:cubicBezTo>
                <a:cubicBezTo>
                  <a:pt x="11585" y="8898"/>
                  <a:pt x="11585" y="8898"/>
                  <a:pt x="11591" y="8898"/>
                </a:cubicBezTo>
                <a:cubicBezTo>
                  <a:pt x="11591" y="8909"/>
                  <a:pt x="11591" y="8909"/>
                  <a:pt x="11596" y="8909"/>
                </a:cubicBezTo>
                <a:cubicBezTo>
                  <a:pt x="11596" y="8909"/>
                  <a:pt x="11602" y="8909"/>
                  <a:pt x="11602" y="8909"/>
                </a:cubicBezTo>
                <a:cubicBezTo>
                  <a:pt x="11607" y="8909"/>
                  <a:pt x="11602" y="8898"/>
                  <a:pt x="11602" y="8887"/>
                </a:cubicBezTo>
                <a:cubicBezTo>
                  <a:pt x="11596" y="8887"/>
                  <a:pt x="11602" y="8887"/>
                  <a:pt x="11602" y="8887"/>
                </a:cubicBezTo>
                <a:close/>
                <a:moveTo>
                  <a:pt x="11500" y="9134"/>
                </a:moveTo>
                <a:cubicBezTo>
                  <a:pt x="11506" y="9124"/>
                  <a:pt x="11500" y="9124"/>
                  <a:pt x="11500" y="9124"/>
                </a:cubicBezTo>
                <a:cubicBezTo>
                  <a:pt x="11500" y="9124"/>
                  <a:pt x="11500" y="9134"/>
                  <a:pt x="11500" y="9134"/>
                </a:cubicBezTo>
                <a:close/>
                <a:moveTo>
                  <a:pt x="11489" y="9177"/>
                </a:moveTo>
                <a:cubicBezTo>
                  <a:pt x="11484" y="9177"/>
                  <a:pt x="11484" y="9188"/>
                  <a:pt x="11484" y="9188"/>
                </a:cubicBezTo>
                <a:cubicBezTo>
                  <a:pt x="11484" y="9188"/>
                  <a:pt x="11484" y="9188"/>
                  <a:pt x="11489" y="9199"/>
                </a:cubicBezTo>
                <a:cubicBezTo>
                  <a:pt x="11489" y="9199"/>
                  <a:pt x="11489" y="9199"/>
                  <a:pt x="11489" y="9199"/>
                </a:cubicBezTo>
                <a:cubicBezTo>
                  <a:pt x="11489" y="9199"/>
                  <a:pt x="11489" y="9188"/>
                  <a:pt x="11489" y="9188"/>
                </a:cubicBezTo>
                <a:cubicBezTo>
                  <a:pt x="11489" y="9188"/>
                  <a:pt x="11489" y="9177"/>
                  <a:pt x="11489" y="9177"/>
                </a:cubicBezTo>
                <a:close/>
                <a:moveTo>
                  <a:pt x="11489" y="8651"/>
                </a:moveTo>
                <a:cubicBezTo>
                  <a:pt x="11489" y="8640"/>
                  <a:pt x="11489" y="8640"/>
                  <a:pt x="11484" y="8640"/>
                </a:cubicBezTo>
                <a:cubicBezTo>
                  <a:pt x="11484" y="8640"/>
                  <a:pt x="11484" y="8640"/>
                  <a:pt x="11484" y="8651"/>
                </a:cubicBezTo>
                <a:cubicBezTo>
                  <a:pt x="11478" y="8651"/>
                  <a:pt x="11478" y="8651"/>
                  <a:pt x="11478" y="8651"/>
                </a:cubicBezTo>
                <a:cubicBezTo>
                  <a:pt x="11472" y="8651"/>
                  <a:pt x="11472" y="8661"/>
                  <a:pt x="11478" y="8661"/>
                </a:cubicBezTo>
                <a:cubicBezTo>
                  <a:pt x="11478" y="8661"/>
                  <a:pt x="11478" y="8661"/>
                  <a:pt x="11484" y="8672"/>
                </a:cubicBezTo>
                <a:cubicBezTo>
                  <a:pt x="11484" y="8672"/>
                  <a:pt x="11478" y="8683"/>
                  <a:pt x="11484" y="8683"/>
                </a:cubicBezTo>
                <a:cubicBezTo>
                  <a:pt x="11484" y="8683"/>
                  <a:pt x="11484" y="8672"/>
                  <a:pt x="11484" y="8672"/>
                </a:cubicBezTo>
                <a:cubicBezTo>
                  <a:pt x="11489" y="8672"/>
                  <a:pt x="11489" y="8672"/>
                  <a:pt x="11489" y="8661"/>
                </a:cubicBezTo>
                <a:cubicBezTo>
                  <a:pt x="11495" y="8661"/>
                  <a:pt x="11495" y="8661"/>
                  <a:pt x="11495" y="8651"/>
                </a:cubicBezTo>
                <a:cubicBezTo>
                  <a:pt x="11489" y="8651"/>
                  <a:pt x="11489" y="8651"/>
                  <a:pt x="11489" y="8651"/>
                </a:cubicBezTo>
                <a:close/>
                <a:moveTo>
                  <a:pt x="11562" y="9005"/>
                </a:moveTo>
                <a:cubicBezTo>
                  <a:pt x="11562" y="9016"/>
                  <a:pt x="11568" y="9016"/>
                  <a:pt x="11568" y="9016"/>
                </a:cubicBezTo>
                <a:cubicBezTo>
                  <a:pt x="11568" y="9016"/>
                  <a:pt x="11568" y="9027"/>
                  <a:pt x="11568" y="9027"/>
                </a:cubicBezTo>
                <a:cubicBezTo>
                  <a:pt x="11574" y="9027"/>
                  <a:pt x="11574" y="9005"/>
                  <a:pt x="11579" y="9005"/>
                </a:cubicBezTo>
                <a:cubicBezTo>
                  <a:pt x="11579" y="8995"/>
                  <a:pt x="11579" y="8995"/>
                  <a:pt x="11579" y="8984"/>
                </a:cubicBezTo>
                <a:cubicBezTo>
                  <a:pt x="11579" y="8984"/>
                  <a:pt x="11579" y="8984"/>
                  <a:pt x="11579" y="8973"/>
                </a:cubicBezTo>
                <a:cubicBezTo>
                  <a:pt x="11579" y="8973"/>
                  <a:pt x="11579" y="8962"/>
                  <a:pt x="11579" y="8962"/>
                </a:cubicBezTo>
                <a:cubicBezTo>
                  <a:pt x="11574" y="8962"/>
                  <a:pt x="11574" y="8952"/>
                  <a:pt x="11568" y="8952"/>
                </a:cubicBezTo>
                <a:cubicBezTo>
                  <a:pt x="11562" y="8952"/>
                  <a:pt x="11562" y="8973"/>
                  <a:pt x="11562" y="8984"/>
                </a:cubicBezTo>
                <a:cubicBezTo>
                  <a:pt x="11562" y="8995"/>
                  <a:pt x="11557" y="9005"/>
                  <a:pt x="11562" y="9005"/>
                </a:cubicBezTo>
                <a:close/>
                <a:moveTo>
                  <a:pt x="11652" y="9199"/>
                </a:moveTo>
                <a:cubicBezTo>
                  <a:pt x="11647" y="9199"/>
                  <a:pt x="11641" y="9210"/>
                  <a:pt x="11636" y="9220"/>
                </a:cubicBezTo>
                <a:cubicBezTo>
                  <a:pt x="11636" y="9220"/>
                  <a:pt x="11630" y="9220"/>
                  <a:pt x="11630" y="9231"/>
                </a:cubicBezTo>
                <a:cubicBezTo>
                  <a:pt x="11636" y="9231"/>
                  <a:pt x="11636" y="9220"/>
                  <a:pt x="11641" y="9220"/>
                </a:cubicBezTo>
                <a:cubicBezTo>
                  <a:pt x="11647" y="9220"/>
                  <a:pt x="11647" y="9220"/>
                  <a:pt x="11652" y="9210"/>
                </a:cubicBezTo>
                <a:cubicBezTo>
                  <a:pt x="11652" y="9210"/>
                  <a:pt x="11658" y="9210"/>
                  <a:pt x="11652" y="9199"/>
                </a:cubicBezTo>
                <a:close/>
                <a:moveTo>
                  <a:pt x="11630" y="9177"/>
                </a:moveTo>
                <a:cubicBezTo>
                  <a:pt x="11630" y="9177"/>
                  <a:pt x="11630" y="9177"/>
                  <a:pt x="11630" y="9177"/>
                </a:cubicBezTo>
                <a:cubicBezTo>
                  <a:pt x="11630" y="9188"/>
                  <a:pt x="11630" y="9188"/>
                  <a:pt x="11630" y="9188"/>
                </a:cubicBezTo>
                <a:cubicBezTo>
                  <a:pt x="11630" y="9199"/>
                  <a:pt x="11630" y="9199"/>
                  <a:pt x="11636" y="9199"/>
                </a:cubicBezTo>
                <a:cubicBezTo>
                  <a:pt x="11636" y="9188"/>
                  <a:pt x="11636" y="9188"/>
                  <a:pt x="11636" y="9188"/>
                </a:cubicBezTo>
                <a:cubicBezTo>
                  <a:pt x="11630" y="9177"/>
                  <a:pt x="11636" y="9177"/>
                  <a:pt x="11630" y="9177"/>
                </a:cubicBezTo>
                <a:close/>
                <a:moveTo>
                  <a:pt x="11557" y="8747"/>
                </a:moveTo>
                <a:cubicBezTo>
                  <a:pt x="11557" y="8747"/>
                  <a:pt x="11562" y="8747"/>
                  <a:pt x="11562" y="8747"/>
                </a:cubicBezTo>
                <a:cubicBezTo>
                  <a:pt x="11562" y="8737"/>
                  <a:pt x="11568" y="8737"/>
                  <a:pt x="11568" y="8737"/>
                </a:cubicBezTo>
                <a:cubicBezTo>
                  <a:pt x="11568" y="8726"/>
                  <a:pt x="11557" y="8726"/>
                  <a:pt x="11557" y="8747"/>
                </a:cubicBezTo>
                <a:close/>
                <a:moveTo>
                  <a:pt x="11647" y="9349"/>
                </a:moveTo>
                <a:cubicBezTo>
                  <a:pt x="11647" y="9349"/>
                  <a:pt x="11641" y="9371"/>
                  <a:pt x="11641" y="9371"/>
                </a:cubicBezTo>
                <a:cubicBezTo>
                  <a:pt x="11641" y="9371"/>
                  <a:pt x="11641" y="9381"/>
                  <a:pt x="11641" y="9381"/>
                </a:cubicBezTo>
                <a:cubicBezTo>
                  <a:pt x="11641" y="9392"/>
                  <a:pt x="11641" y="9403"/>
                  <a:pt x="11647" y="9403"/>
                </a:cubicBezTo>
                <a:cubicBezTo>
                  <a:pt x="11652" y="9403"/>
                  <a:pt x="11647" y="9392"/>
                  <a:pt x="11647" y="9381"/>
                </a:cubicBezTo>
                <a:cubicBezTo>
                  <a:pt x="11647" y="9371"/>
                  <a:pt x="11647" y="9371"/>
                  <a:pt x="11647" y="9360"/>
                </a:cubicBezTo>
                <a:cubicBezTo>
                  <a:pt x="11652" y="9360"/>
                  <a:pt x="11652" y="9349"/>
                  <a:pt x="11647" y="9349"/>
                </a:cubicBezTo>
                <a:close/>
                <a:moveTo>
                  <a:pt x="11579" y="9113"/>
                </a:moveTo>
                <a:cubicBezTo>
                  <a:pt x="11585" y="9102"/>
                  <a:pt x="11591" y="9102"/>
                  <a:pt x="11591" y="9102"/>
                </a:cubicBezTo>
                <a:cubicBezTo>
                  <a:pt x="11596" y="9091"/>
                  <a:pt x="11585" y="9091"/>
                  <a:pt x="11585" y="9102"/>
                </a:cubicBezTo>
                <a:cubicBezTo>
                  <a:pt x="11585" y="9102"/>
                  <a:pt x="11579" y="9102"/>
                  <a:pt x="11579" y="9102"/>
                </a:cubicBezTo>
                <a:cubicBezTo>
                  <a:pt x="11579" y="9102"/>
                  <a:pt x="11574" y="9113"/>
                  <a:pt x="11574" y="9113"/>
                </a:cubicBezTo>
                <a:cubicBezTo>
                  <a:pt x="11574" y="9113"/>
                  <a:pt x="11568" y="9124"/>
                  <a:pt x="11568" y="9124"/>
                </a:cubicBezTo>
                <a:cubicBezTo>
                  <a:pt x="11574" y="9124"/>
                  <a:pt x="11579" y="9113"/>
                  <a:pt x="11579" y="9113"/>
                </a:cubicBezTo>
                <a:close/>
                <a:moveTo>
                  <a:pt x="11534" y="9124"/>
                </a:moveTo>
                <a:cubicBezTo>
                  <a:pt x="11529" y="9124"/>
                  <a:pt x="11529" y="9134"/>
                  <a:pt x="11534" y="9124"/>
                </a:cubicBezTo>
                <a:cubicBezTo>
                  <a:pt x="11540" y="9124"/>
                  <a:pt x="11534" y="9113"/>
                  <a:pt x="11534" y="9124"/>
                </a:cubicBezTo>
                <a:close/>
                <a:moveTo>
                  <a:pt x="11500" y="9059"/>
                </a:moveTo>
                <a:cubicBezTo>
                  <a:pt x="11500" y="9059"/>
                  <a:pt x="11495" y="9059"/>
                  <a:pt x="11495" y="9048"/>
                </a:cubicBezTo>
                <a:cubicBezTo>
                  <a:pt x="11495" y="9048"/>
                  <a:pt x="11495" y="9048"/>
                  <a:pt x="11495" y="9048"/>
                </a:cubicBezTo>
                <a:cubicBezTo>
                  <a:pt x="11489" y="9048"/>
                  <a:pt x="11489" y="9048"/>
                  <a:pt x="11489" y="9048"/>
                </a:cubicBezTo>
                <a:cubicBezTo>
                  <a:pt x="11489" y="9059"/>
                  <a:pt x="11489" y="9059"/>
                  <a:pt x="11495" y="9070"/>
                </a:cubicBezTo>
                <a:cubicBezTo>
                  <a:pt x="11500" y="9070"/>
                  <a:pt x="11500" y="9081"/>
                  <a:pt x="11500" y="9091"/>
                </a:cubicBezTo>
                <a:cubicBezTo>
                  <a:pt x="11506" y="9091"/>
                  <a:pt x="11506" y="9102"/>
                  <a:pt x="11512" y="9102"/>
                </a:cubicBezTo>
                <a:cubicBezTo>
                  <a:pt x="11512" y="9102"/>
                  <a:pt x="11517" y="9113"/>
                  <a:pt x="11517" y="9113"/>
                </a:cubicBezTo>
                <a:cubicBezTo>
                  <a:pt x="11517" y="9113"/>
                  <a:pt x="11517" y="9102"/>
                  <a:pt x="11517" y="9102"/>
                </a:cubicBezTo>
                <a:cubicBezTo>
                  <a:pt x="11517" y="9102"/>
                  <a:pt x="11517" y="9102"/>
                  <a:pt x="11517" y="9102"/>
                </a:cubicBezTo>
                <a:cubicBezTo>
                  <a:pt x="11517" y="9102"/>
                  <a:pt x="11517" y="9091"/>
                  <a:pt x="11517" y="9091"/>
                </a:cubicBezTo>
                <a:cubicBezTo>
                  <a:pt x="11517" y="9091"/>
                  <a:pt x="11512" y="9091"/>
                  <a:pt x="11512" y="9091"/>
                </a:cubicBezTo>
                <a:cubicBezTo>
                  <a:pt x="11512" y="9091"/>
                  <a:pt x="11506" y="9091"/>
                  <a:pt x="11506" y="9091"/>
                </a:cubicBezTo>
                <a:cubicBezTo>
                  <a:pt x="11506" y="9091"/>
                  <a:pt x="11506" y="9081"/>
                  <a:pt x="11506" y="9081"/>
                </a:cubicBezTo>
                <a:cubicBezTo>
                  <a:pt x="11506" y="9070"/>
                  <a:pt x="11506" y="9070"/>
                  <a:pt x="11500" y="9059"/>
                </a:cubicBezTo>
                <a:close/>
                <a:moveTo>
                  <a:pt x="11467" y="9102"/>
                </a:moveTo>
                <a:cubicBezTo>
                  <a:pt x="11467" y="9102"/>
                  <a:pt x="11461" y="9113"/>
                  <a:pt x="11461" y="9113"/>
                </a:cubicBezTo>
                <a:cubicBezTo>
                  <a:pt x="11467" y="9113"/>
                  <a:pt x="11467" y="9102"/>
                  <a:pt x="11467" y="9102"/>
                </a:cubicBezTo>
                <a:cubicBezTo>
                  <a:pt x="11467" y="9102"/>
                  <a:pt x="11472" y="9091"/>
                  <a:pt x="11467" y="9091"/>
                </a:cubicBezTo>
                <a:cubicBezTo>
                  <a:pt x="11467" y="9091"/>
                  <a:pt x="11467" y="9091"/>
                  <a:pt x="11467" y="9102"/>
                </a:cubicBezTo>
                <a:close/>
                <a:moveTo>
                  <a:pt x="11461" y="9242"/>
                </a:moveTo>
                <a:cubicBezTo>
                  <a:pt x="11467" y="9242"/>
                  <a:pt x="11467" y="9231"/>
                  <a:pt x="11472" y="9231"/>
                </a:cubicBezTo>
                <a:cubicBezTo>
                  <a:pt x="11472" y="9231"/>
                  <a:pt x="11472" y="9231"/>
                  <a:pt x="11478" y="9231"/>
                </a:cubicBezTo>
                <a:cubicBezTo>
                  <a:pt x="11478" y="9231"/>
                  <a:pt x="11478" y="9220"/>
                  <a:pt x="11472" y="9220"/>
                </a:cubicBezTo>
                <a:cubicBezTo>
                  <a:pt x="11472" y="9220"/>
                  <a:pt x="11467" y="9231"/>
                  <a:pt x="11467" y="9231"/>
                </a:cubicBezTo>
                <a:cubicBezTo>
                  <a:pt x="11467" y="9231"/>
                  <a:pt x="11461" y="9231"/>
                  <a:pt x="11461" y="9242"/>
                </a:cubicBezTo>
                <a:close/>
                <a:moveTo>
                  <a:pt x="11467" y="9134"/>
                </a:moveTo>
                <a:cubicBezTo>
                  <a:pt x="11467" y="9134"/>
                  <a:pt x="11467" y="9134"/>
                  <a:pt x="11467" y="9134"/>
                </a:cubicBezTo>
                <a:cubicBezTo>
                  <a:pt x="11472" y="9134"/>
                  <a:pt x="11467" y="9124"/>
                  <a:pt x="11467" y="9134"/>
                </a:cubicBezTo>
                <a:close/>
                <a:moveTo>
                  <a:pt x="11410" y="9081"/>
                </a:moveTo>
                <a:cubicBezTo>
                  <a:pt x="11410" y="9081"/>
                  <a:pt x="11410" y="9081"/>
                  <a:pt x="11410" y="9081"/>
                </a:cubicBezTo>
                <a:cubicBezTo>
                  <a:pt x="11410" y="9070"/>
                  <a:pt x="11405" y="9081"/>
                  <a:pt x="11405" y="9081"/>
                </a:cubicBezTo>
                <a:cubicBezTo>
                  <a:pt x="11405" y="9091"/>
                  <a:pt x="11405" y="9091"/>
                  <a:pt x="11410" y="9091"/>
                </a:cubicBezTo>
                <a:cubicBezTo>
                  <a:pt x="11410" y="9091"/>
                  <a:pt x="11410" y="9091"/>
                  <a:pt x="11410" y="9091"/>
                </a:cubicBezTo>
                <a:cubicBezTo>
                  <a:pt x="11416" y="9091"/>
                  <a:pt x="11416" y="9081"/>
                  <a:pt x="11410" y="9081"/>
                </a:cubicBezTo>
                <a:close/>
                <a:moveTo>
                  <a:pt x="11529" y="9253"/>
                </a:moveTo>
                <a:cubicBezTo>
                  <a:pt x="11529" y="9253"/>
                  <a:pt x="11529" y="9263"/>
                  <a:pt x="11529" y="9263"/>
                </a:cubicBezTo>
                <a:cubicBezTo>
                  <a:pt x="11529" y="9274"/>
                  <a:pt x="11534" y="9263"/>
                  <a:pt x="11534" y="9274"/>
                </a:cubicBezTo>
                <a:cubicBezTo>
                  <a:pt x="11534" y="9274"/>
                  <a:pt x="11534" y="9285"/>
                  <a:pt x="11534" y="9285"/>
                </a:cubicBezTo>
                <a:cubicBezTo>
                  <a:pt x="11540" y="9274"/>
                  <a:pt x="11534" y="9274"/>
                  <a:pt x="11534" y="9263"/>
                </a:cubicBezTo>
                <a:cubicBezTo>
                  <a:pt x="11534" y="9263"/>
                  <a:pt x="11534" y="9253"/>
                  <a:pt x="11529" y="9253"/>
                </a:cubicBezTo>
                <a:close/>
                <a:moveTo>
                  <a:pt x="11546" y="8694"/>
                </a:moveTo>
                <a:cubicBezTo>
                  <a:pt x="11546" y="8694"/>
                  <a:pt x="11540" y="8694"/>
                  <a:pt x="11540" y="8694"/>
                </a:cubicBezTo>
                <a:cubicBezTo>
                  <a:pt x="11540" y="8694"/>
                  <a:pt x="11540" y="8683"/>
                  <a:pt x="11540" y="8683"/>
                </a:cubicBezTo>
                <a:cubicBezTo>
                  <a:pt x="11534" y="8694"/>
                  <a:pt x="11534" y="8694"/>
                  <a:pt x="11534" y="8694"/>
                </a:cubicBezTo>
                <a:cubicBezTo>
                  <a:pt x="11540" y="8694"/>
                  <a:pt x="11546" y="8704"/>
                  <a:pt x="11546" y="8694"/>
                </a:cubicBezTo>
                <a:cubicBezTo>
                  <a:pt x="11551" y="8694"/>
                  <a:pt x="11551" y="8694"/>
                  <a:pt x="11546" y="8694"/>
                </a:cubicBezTo>
                <a:close/>
                <a:moveTo>
                  <a:pt x="11427" y="9424"/>
                </a:moveTo>
                <a:cubicBezTo>
                  <a:pt x="11433" y="9424"/>
                  <a:pt x="11433" y="9435"/>
                  <a:pt x="11439" y="9435"/>
                </a:cubicBezTo>
                <a:cubicBezTo>
                  <a:pt x="11444" y="9435"/>
                  <a:pt x="11450" y="9435"/>
                  <a:pt x="11455" y="9435"/>
                </a:cubicBezTo>
                <a:cubicBezTo>
                  <a:pt x="11461" y="9435"/>
                  <a:pt x="11461" y="9446"/>
                  <a:pt x="11467" y="9446"/>
                </a:cubicBezTo>
                <a:cubicBezTo>
                  <a:pt x="11472" y="9446"/>
                  <a:pt x="11478" y="9446"/>
                  <a:pt x="11484" y="9457"/>
                </a:cubicBezTo>
                <a:cubicBezTo>
                  <a:pt x="11484" y="9457"/>
                  <a:pt x="11484" y="9457"/>
                  <a:pt x="11489" y="9457"/>
                </a:cubicBezTo>
                <a:cubicBezTo>
                  <a:pt x="11489" y="9457"/>
                  <a:pt x="11495" y="9457"/>
                  <a:pt x="11495" y="9467"/>
                </a:cubicBezTo>
                <a:cubicBezTo>
                  <a:pt x="11495" y="9467"/>
                  <a:pt x="11489" y="9467"/>
                  <a:pt x="11489" y="9478"/>
                </a:cubicBezTo>
                <a:cubicBezTo>
                  <a:pt x="11489" y="9478"/>
                  <a:pt x="11495" y="9478"/>
                  <a:pt x="11495" y="9478"/>
                </a:cubicBezTo>
                <a:cubicBezTo>
                  <a:pt x="11500" y="9467"/>
                  <a:pt x="11506" y="9467"/>
                  <a:pt x="11512" y="9467"/>
                </a:cubicBezTo>
                <a:cubicBezTo>
                  <a:pt x="11517" y="9467"/>
                  <a:pt x="11517" y="9478"/>
                  <a:pt x="11523" y="9467"/>
                </a:cubicBezTo>
                <a:cubicBezTo>
                  <a:pt x="11523" y="9467"/>
                  <a:pt x="11523" y="9467"/>
                  <a:pt x="11529" y="9467"/>
                </a:cubicBezTo>
                <a:cubicBezTo>
                  <a:pt x="11529" y="9457"/>
                  <a:pt x="11540" y="9457"/>
                  <a:pt x="11546" y="9457"/>
                </a:cubicBezTo>
                <a:cubicBezTo>
                  <a:pt x="11551" y="9457"/>
                  <a:pt x="11557" y="9467"/>
                  <a:pt x="11562" y="9467"/>
                </a:cubicBezTo>
                <a:cubicBezTo>
                  <a:pt x="11568" y="9467"/>
                  <a:pt x="11574" y="9467"/>
                  <a:pt x="11579" y="9457"/>
                </a:cubicBezTo>
                <a:cubicBezTo>
                  <a:pt x="11579" y="9457"/>
                  <a:pt x="11585" y="9457"/>
                  <a:pt x="11585" y="9457"/>
                </a:cubicBezTo>
                <a:cubicBezTo>
                  <a:pt x="11585" y="9457"/>
                  <a:pt x="11585" y="9446"/>
                  <a:pt x="11585" y="9446"/>
                </a:cubicBezTo>
                <a:cubicBezTo>
                  <a:pt x="11585" y="9435"/>
                  <a:pt x="11596" y="9424"/>
                  <a:pt x="11591" y="9424"/>
                </a:cubicBezTo>
                <a:cubicBezTo>
                  <a:pt x="11591" y="9424"/>
                  <a:pt x="11591" y="9424"/>
                  <a:pt x="11591" y="9424"/>
                </a:cubicBezTo>
                <a:cubicBezTo>
                  <a:pt x="11591" y="9424"/>
                  <a:pt x="11585" y="9424"/>
                  <a:pt x="11585" y="9435"/>
                </a:cubicBezTo>
                <a:cubicBezTo>
                  <a:pt x="11585" y="9435"/>
                  <a:pt x="11579" y="9435"/>
                  <a:pt x="11579" y="9435"/>
                </a:cubicBezTo>
                <a:cubicBezTo>
                  <a:pt x="11574" y="9435"/>
                  <a:pt x="11574" y="9435"/>
                  <a:pt x="11574" y="9435"/>
                </a:cubicBezTo>
                <a:cubicBezTo>
                  <a:pt x="11568" y="9435"/>
                  <a:pt x="11568" y="9446"/>
                  <a:pt x="11562" y="9446"/>
                </a:cubicBezTo>
                <a:cubicBezTo>
                  <a:pt x="11562" y="9446"/>
                  <a:pt x="11551" y="9446"/>
                  <a:pt x="11551" y="9435"/>
                </a:cubicBezTo>
                <a:cubicBezTo>
                  <a:pt x="11557" y="9424"/>
                  <a:pt x="11557" y="9424"/>
                  <a:pt x="11557" y="9424"/>
                </a:cubicBezTo>
                <a:cubicBezTo>
                  <a:pt x="11551" y="9414"/>
                  <a:pt x="11551" y="9424"/>
                  <a:pt x="11546" y="9424"/>
                </a:cubicBezTo>
                <a:cubicBezTo>
                  <a:pt x="11546" y="9424"/>
                  <a:pt x="11546" y="9424"/>
                  <a:pt x="11540" y="9424"/>
                </a:cubicBezTo>
                <a:cubicBezTo>
                  <a:pt x="11540" y="9424"/>
                  <a:pt x="11540" y="9424"/>
                  <a:pt x="11534" y="9424"/>
                </a:cubicBezTo>
                <a:cubicBezTo>
                  <a:pt x="11534" y="9424"/>
                  <a:pt x="11529" y="9424"/>
                  <a:pt x="11523" y="9424"/>
                </a:cubicBezTo>
                <a:cubicBezTo>
                  <a:pt x="11517" y="9414"/>
                  <a:pt x="11512" y="9414"/>
                  <a:pt x="11506" y="9414"/>
                </a:cubicBezTo>
                <a:cubicBezTo>
                  <a:pt x="11495" y="9414"/>
                  <a:pt x="11489" y="9414"/>
                  <a:pt x="11478" y="9424"/>
                </a:cubicBezTo>
                <a:cubicBezTo>
                  <a:pt x="11472" y="9424"/>
                  <a:pt x="11467" y="9424"/>
                  <a:pt x="11467" y="9414"/>
                </a:cubicBezTo>
                <a:cubicBezTo>
                  <a:pt x="11461" y="9414"/>
                  <a:pt x="11461" y="9403"/>
                  <a:pt x="11455" y="9403"/>
                </a:cubicBezTo>
                <a:cubicBezTo>
                  <a:pt x="11455" y="9403"/>
                  <a:pt x="11450" y="9403"/>
                  <a:pt x="11450" y="9392"/>
                </a:cubicBezTo>
                <a:cubicBezTo>
                  <a:pt x="11450" y="9392"/>
                  <a:pt x="11455" y="9392"/>
                  <a:pt x="11455" y="9392"/>
                </a:cubicBezTo>
                <a:cubicBezTo>
                  <a:pt x="11455" y="9381"/>
                  <a:pt x="11450" y="9381"/>
                  <a:pt x="11450" y="9381"/>
                </a:cubicBezTo>
                <a:cubicBezTo>
                  <a:pt x="11444" y="9381"/>
                  <a:pt x="11444" y="9392"/>
                  <a:pt x="11439" y="9392"/>
                </a:cubicBezTo>
                <a:cubicBezTo>
                  <a:pt x="11433" y="9392"/>
                  <a:pt x="11433" y="9392"/>
                  <a:pt x="11427" y="9392"/>
                </a:cubicBezTo>
                <a:cubicBezTo>
                  <a:pt x="11427" y="9381"/>
                  <a:pt x="11427" y="9381"/>
                  <a:pt x="11427" y="9371"/>
                </a:cubicBezTo>
                <a:cubicBezTo>
                  <a:pt x="11427" y="9371"/>
                  <a:pt x="11422" y="9381"/>
                  <a:pt x="11422" y="9381"/>
                </a:cubicBezTo>
                <a:cubicBezTo>
                  <a:pt x="11422" y="9392"/>
                  <a:pt x="11416" y="9392"/>
                  <a:pt x="11416" y="9403"/>
                </a:cubicBezTo>
                <a:cubicBezTo>
                  <a:pt x="11416" y="9403"/>
                  <a:pt x="11405" y="9414"/>
                  <a:pt x="11410" y="9424"/>
                </a:cubicBezTo>
                <a:cubicBezTo>
                  <a:pt x="11410" y="9424"/>
                  <a:pt x="11422" y="9424"/>
                  <a:pt x="11427" y="9424"/>
                </a:cubicBezTo>
                <a:close/>
                <a:moveTo>
                  <a:pt x="11534" y="9167"/>
                </a:moveTo>
                <a:cubicBezTo>
                  <a:pt x="11534" y="9177"/>
                  <a:pt x="11529" y="9177"/>
                  <a:pt x="11529" y="9177"/>
                </a:cubicBezTo>
                <a:cubicBezTo>
                  <a:pt x="11523" y="9177"/>
                  <a:pt x="11523" y="9167"/>
                  <a:pt x="11517" y="9167"/>
                </a:cubicBezTo>
                <a:cubicBezTo>
                  <a:pt x="11512" y="9177"/>
                  <a:pt x="11512" y="9188"/>
                  <a:pt x="11517" y="9188"/>
                </a:cubicBezTo>
                <a:cubicBezTo>
                  <a:pt x="11523" y="9188"/>
                  <a:pt x="11523" y="9177"/>
                  <a:pt x="11523" y="9177"/>
                </a:cubicBezTo>
                <a:cubicBezTo>
                  <a:pt x="11529" y="9177"/>
                  <a:pt x="11529" y="9188"/>
                  <a:pt x="11529" y="9188"/>
                </a:cubicBezTo>
                <a:cubicBezTo>
                  <a:pt x="11534" y="9188"/>
                  <a:pt x="11534" y="9199"/>
                  <a:pt x="11540" y="9199"/>
                </a:cubicBezTo>
                <a:cubicBezTo>
                  <a:pt x="11540" y="9188"/>
                  <a:pt x="11540" y="9188"/>
                  <a:pt x="11540" y="9188"/>
                </a:cubicBezTo>
                <a:cubicBezTo>
                  <a:pt x="11540" y="9177"/>
                  <a:pt x="11540" y="9177"/>
                  <a:pt x="11546" y="9177"/>
                </a:cubicBezTo>
                <a:cubicBezTo>
                  <a:pt x="11551" y="9156"/>
                  <a:pt x="11534" y="9145"/>
                  <a:pt x="11534" y="9167"/>
                </a:cubicBezTo>
                <a:close/>
                <a:moveTo>
                  <a:pt x="11529" y="8769"/>
                </a:moveTo>
                <a:cubicBezTo>
                  <a:pt x="11523" y="8769"/>
                  <a:pt x="11523" y="8758"/>
                  <a:pt x="11523" y="8758"/>
                </a:cubicBezTo>
                <a:cubicBezTo>
                  <a:pt x="11517" y="8758"/>
                  <a:pt x="11517" y="8758"/>
                  <a:pt x="11517" y="8758"/>
                </a:cubicBezTo>
                <a:cubicBezTo>
                  <a:pt x="11517" y="8758"/>
                  <a:pt x="11512" y="8758"/>
                  <a:pt x="11512" y="8758"/>
                </a:cubicBezTo>
                <a:cubicBezTo>
                  <a:pt x="11506" y="8769"/>
                  <a:pt x="11506" y="8790"/>
                  <a:pt x="11517" y="8780"/>
                </a:cubicBezTo>
                <a:cubicBezTo>
                  <a:pt x="11517" y="8780"/>
                  <a:pt x="11517" y="8780"/>
                  <a:pt x="11517" y="8769"/>
                </a:cubicBezTo>
                <a:cubicBezTo>
                  <a:pt x="11523" y="8769"/>
                  <a:pt x="11523" y="8780"/>
                  <a:pt x="11523" y="8790"/>
                </a:cubicBezTo>
                <a:cubicBezTo>
                  <a:pt x="11529" y="8790"/>
                  <a:pt x="11529" y="8780"/>
                  <a:pt x="11529" y="8780"/>
                </a:cubicBezTo>
                <a:cubicBezTo>
                  <a:pt x="11529" y="8769"/>
                  <a:pt x="11529" y="8769"/>
                  <a:pt x="11534" y="8769"/>
                </a:cubicBezTo>
                <a:cubicBezTo>
                  <a:pt x="11534" y="8758"/>
                  <a:pt x="11534" y="8758"/>
                  <a:pt x="11534" y="8758"/>
                </a:cubicBezTo>
                <a:cubicBezTo>
                  <a:pt x="11529" y="8758"/>
                  <a:pt x="11529" y="8769"/>
                  <a:pt x="11529" y="8769"/>
                </a:cubicBezTo>
                <a:close/>
                <a:moveTo>
                  <a:pt x="11523" y="9220"/>
                </a:moveTo>
                <a:cubicBezTo>
                  <a:pt x="11523" y="9220"/>
                  <a:pt x="11523" y="9231"/>
                  <a:pt x="11529" y="9231"/>
                </a:cubicBezTo>
                <a:cubicBezTo>
                  <a:pt x="11529" y="9231"/>
                  <a:pt x="11529" y="9231"/>
                  <a:pt x="11529" y="9231"/>
                </a:cubicBezTo>
                <a:cubicBezTo>
                  <a:pt x="11529" y="9231"/>
                  <a:pt x="11529" y="9220"/>
                  <a:pt x="11529" y="9220"/>
                </a:cubicBezTo>
                <a:cubicBezTo>
                  <a:pt x="11529" y="9210"/>
                  <a:pt x="11529" y="9220"/>
                  <a:pt x="11523" y="9220"/>
                </a:cubicBezTo>
                <a:close/>
                <a:moveTo>
                  <a:pt x="18759" y="18516"/>
                </a:moveTo>
                <a:cubicBezTo>
                  <a:pt x="18759" y="18516"/>
                  <a:pt x="18759" y="18516"/>
                  <a:pt x="18753" y="18505"/>
                </a:cubicBezTo>
                <a:cubicBezTo>
                  <a:pt x="18747" y="18505"/>
                  <a:pt x="18753" y="18516"/>
                  <a:pt x="18747" y="18516"/>
                </a:cubicBezTo>
                <a:cubicBezTo>
                  <a:pt x="18742" y="18516"/>
                  <a:pt x="18736" y="18505"/>
                  <a:pt x="18736" y="18505"/>
                </a:cubicBezTo>
                <a:cubicBezTo>
                  <a:pt x="18731" y="18494"/>
                  <a:pt x="18731" y="18494"/>
                  <a:pt x="18725" y="18494"/>
                </a:cubicBezTo>
                <a:cubicBezTo>
                  <a:pt x="18719" y="18484"/>
                  <a:pt x="18719" y="18484"/>
                  <a:pt x="18714" y="18494"/>
                </a:cubicBezTo>
                <a:cubicBezTo>
                  <a:pt x="18708" y="18494"/>
                  <a:pt x="18702" y="18494"/>
                  <a:pt x="18697" y="18494"/>
                </a:cubicBezTo>
                <a:cubicBezTo>
                  <a:pt x="18697" y="18505"/>
                  <a:pt x="18697" y="18505"/>
                  <a:pt x="18691" y="18505"/>
                </a:cubicBezTo>
                <a:cubicBezTo>
                  <a:pt x="18691" y="18505"/>
                  <a:pt x="18685" y="18505"/>
                  <a:pt x="18685" y="18505"/>
                </a:cubicBezTo>
                <a:cubicBezTo>
                  <a:pt x="18680" y="18505"/>
                  <a:pt x="18669" y="18505"/>
                  <a:pt x="18663" y="18527"/>
                </a:cubicBezTo>
                <a:cubicBezTo>
                  <a:pt x="18663" y="18527"/>
                  <a:pt x="18663" y="18527"/>
                  <a:pt x="18663" y="18537"/>
                </a:cubicBezTo>
                <a:cubicBezTo>
                  <a:pt x="18663" y="18537"/>
                  <a:pt x="18669" y="18537"/>
                  <a:pt x="18669" y="18548"/>
                </a:cubicBezTo>
                <a:cubicBezTo>
                  <a:pt x="18669" y="18548"/>
                  <a:pt x="18669" y="18548"/>
                  <a:pt x="18669" y="18548"/>
                </a:cubicBezTo>
                <a:cubicBezTo>
                  <a:pt x="18674" y="18559"/>
                  <a:pt x="18674" y="18548"/>
                  <a:pt x="18680" y="18548"/>
                </a:cubicBezTo>
                <a:cubicBezTo>
                  <a:pt x="18685" y="18548"/>
                  <a:pt x="18691" y="18548"/>
                  <a:pt x="18697" y="18548"/>
                </a:cubicBezTo>
                <a:cubicBezTo>
                  <a:pt x="18697" y="18559"/>
                  <a:pt x="18702" y="18559"/>
                  <a:pt x="18702" y="18548"/>
                </a:cubicBezTo>
                <a:cubicBezTo>
                  <a:pt x="18708" y="18548"/>
                  <a:pt x="18708" y="18548"/>
                  <a:pt x="18708" y="18548"/>
                </a:cubicBezTo>
                <a:cubicBezTo>
                  <a:pt x="18708" y="18537"/>
                  <a:pt x="18714" y="18548"/>
                  <a:pt x="18714" y="18548"/>
                </a:cubicBezTo>
                <a:cubicBezTo>
                  <a:pt x="18719" y="18548"/>
                  <a:pt x="18719" y="18548"/>
                  <a:pt x="18719" y="18559"/>
                </a:cubicBezTo>
                <a:cubicBezTo>
                  <a:pt x="18719" y="18570"/>
                  <a:pt x="18725" y="18548"/>
                  <a:pt x="18725" y="18537"/>
                </a:cubicBezTo>
                <a:cubicBezTo>
                  <a:pt x="18731" y="18537"/>
                  <a:pt x="18731" y="18537"/>
                  <a:pt x="18731" y="18537"/>
                </a:cubicBezTo>
                <a:cubicBezTo>
                  <a:pt x="18736" y="18537"/>
                  <a:pt x="18736" y="18527"/>
                  <a:pt x="18742" y="18527"/>
                </a:cubicBezTo>
                <a:cubicBezTo>
                  <a:pt x="18742" y="18527"/>
                  <a:pt x="18742" y="18527"/>
                  <a:pt x="18747" y="18527"/>
                </a:cubicBezTo>
                <a:cubicBezTo>
                  <a:pt x="18747" y="18527"/>
                  <a:pt x="18753" y="18527"/>
                  <a:pt x="18753" y="18527"/>
                </a:cubicBezTo>
                <a:cubicBezTo>
                  <a:pt x="18753" y="18527"/>
                  <a:pt x="18764" y="18537"/>
                  <a:pt x="18764" y="18527"/>
                </a:cubicBezTo>
                <a:cubicBezTo>
                  <a:pt x="18764" y="18516"/>
                  <a:pt x="18759" y="18516"/>
                  <a:pt x="18759" y="18516"/>
                </a:cubicBezTo>
                <a:close/>
                <a:moveTo>
                  <a:pt x="7072" y="5534"/>
                </a:moveTo>
                <a:cubicBezTo>
                  <a:pt x="7072" y="5534"/>
                  <a:pt x="7072" y="5534"/>
                  <a:pt x="7067" y="5524"/>
                </a:cubicBezTo>
                <a:cubicBezTo>
                  <a:pt x="7067" y="5524"/>
                  <a:pt x="7067" y="5524"/>
                  <a:pt x="7067" y="5513"/>
                </a:cubicBezTo>
                <a:cubicBezTo>
                  <a:pt x="7061" y="5513"/>
                  <a:pt x="7056" y="5513"/>
                  <a:pt x="7056" y="5524"/>
                </a:cubicBezTo>
                <a:cubicBezTo>
                  <a:pt x="7056" y="5524"/>
                  <a:pt x="7050" y="5534"/>
                  <a:pt x="7050" y="5534"/>
                </a:cubicBezTo>
                <a:cubicBezTo>
                  <a:pt x="7056" y="5534"/>
                  <a:pt x="7056" y="5534"/>
                  <a:pt x="7061" y="5534"/>
                </a:cubicBezTo>
                <a:cubicBezTo>
                  <a:pt x="7061" y="5545"/>
                  <a:pt x="7050" y="5545"/>
                  <a:pt x="7050" y="5545"/>
                </a:cubicBezTo>
                <a:cubicBezTo>
                  <a:pt x="7050" y="5556"/>
                  <a:pt x="7056" y="5545"/>
                  <a:pt x="7056" y="5545"/>
                </a:cubicBezTo>
                <a:cubicBezTo>
                  <a:pt x="7061" y="5545"/>
                  <a:pt x="7061" y="5556"/>
                  <a:pt x="7061" y="5556"/>
                </a:cubicBezTo>
                <a:cubicBezTo>
                  <a:pt x="7067" y="5556"/>
                  <a:pt x="7067" y="5545"/>
                  <a:pt x="7072" y="5534"/>
                </a:cubicBezTo>
                <a:cubicBezTo>
                  <a:pt x="7072" y="5534"/>
                  <a:pt x="7078" y="5534"/>
                  <a:pt x="7078" y="5534"/>
                </a:cubicBezTo>
                <a:cubicBezTo>
                  <a:pt x="7078" y="5534"/>
                  <a:pt x="7078" y="5534"/>
                  <a:pt x="7072" y="5534"/>
                </a:cubicBezTo>
                <a:close/>
                <a:moveTo>
                  <a:pt x="6617" y="3589"/>
                </a:moveTo>
                <a:cubicBezTo>
                  <a:pt x="6617" y="3589"/>
                  <a:pt x="6611" y="3589"/>
                  <a:pt x="6611" y="3600"/>
                </a:cubicBezTo>
                <a:cubicBezTo>
                  <a:pt x="6605" y="3611"/>
                  <a:pt x="6611" y="3611"/>
                  <a:pt x="6617" y="3621"/>
                </a:cubicBezTo>
                <a:cubicBezTo>
                  <a:pt x="6617" y="3621"/>
                  <a:pt x="6617" y="3632"/>
                  <a:pt x="6622" y="3643"/>
                </a:cubicBezTo>
                <a:cubicBezTo>
                  <a:pt x="6628" y="3643"/>
                  <a:pt x="6628" y="3643"/>
                  <a:pt x="6634" y="3632"/>
                </a:cubicBezTo>
                <a:cubicBezTo>
                  <a:pt x="6634" y="3621"/>
                  <a:pt x="6628" y="3611"/>
                  <a:pt x="6634" y="3600"/>
                </a:cubicBezTo>
                <a:cubicBezTo>
                  <a:pt x="6634" y="3600"/>
                  <a:pt x="6656" y="3579"/>
                  <a:pt x="6645" y="3568"/>
                </a:cubicBezTo>
                <a:cubicBezTo>
                  <a:pt x="6645" y="3557"/>
                  <a:pt x="6639" y="3557"/>
                  <a:pt x="6634" y="3557"/>
                </a:cubicBezTo>
                <a:cubicBezTo>
                  <a:pt x="6634" y="3557"/>
                  <a:pt x="6628" y="3557"/>
                  <a:pt x="6628" y="3557"/>
                </a:cubicBezTo>
                <a:cubicBezTo>
                  <a:pt x="6622" y="3557"/>
                  <a:pt x="6617" y="3557"/>
                  <a:pt x="6617" y="3557"/>
                </a:cubicBezTo>
                <a:cubicBezTo>
                  <a:pt x="6617" y="3557"/>
                  <a:pt x="6611" y="3557"/>
                  <a:pt x="6611" y="3568"/>
                </a:cubicBezTo>
                <a:cubicBezTo>
                  <a:pt x="6605" y="3568"/>
                  <a:pt x="6617" y="3568"/>
                  <a:pt x="6617" y="3568"/>
                </a:cubicBezTo>
                <a:cubicBezTo>
                  <a:pt x="6622" y="3568"/>
                  <a:pt x="6622" y="3579"/>
                  <a:pt x="6617" y="3589"/>
                </a:cubicBezTo>
                <a:close/>
                <a:moveTo>
                  <a:pt x="6701" y="13895"/>
                </a:moveTo>
                <a:cubicBezTo>
                  <a:pt x="6701" y="13895"/>
                  <a:pt x="6701" y="13895"/>
                  <a:pt x="6695" y="13906"/>
                </a:cubicBezTo>
                <a:cubicBezTo>
                  <a:pt x="6695" y="13906"/>
                  <a:pt x="6690" y="13906"/>
                  <a:pt x="6690" y="13906"/>
                </a:cubicBezTo>
                <a:cubicBezTo>
                  <a:pt x="6684" y="13906"/>
                  <a:pt x="6679" y="13916"/>
                  <a:pt x="6673" y="13916"/>
                </a:cubicBezTo>
                <a:cubicBezTo>
                  <a:pt x="6667" y="13916"/>
                  <a:pt x="6667" y="13927"/>
                  <a:pt x="6673" y="13927"/>
                </a:cubicBezTo>
                <a:cubicBezTo>
                  <a:pt x="6673" y="13938"/>
                  <a:pt x="6679" y="13938"/>
                  <a:pt x="6684" y="13938"/>
                </a:cubicBezTo>
                <a:cubicBezTo>
                  <a:pt x="6690" y="13938"/>
                  <a:pt x="6695" y="13938"/>
                  <a:pt x="6695" y="13938"/>
                </a:cubicBezTo>
                <a:cubicBezTo>
                  <a:pt x="6701" y="13927"/>
                  <a:pt x="6701" y="13927"/>
                  <a:pt x="6707" y="13916"/>
                </a:cubicBezTo>
                <a:cubicBezTo>
                  <a:pt x="6712" y="13916"/>
                  <a:pt x="6718" y="13906"/>
                  <a:pt x="6718" y="13895"/>
                </a:cubicBezTo>
                <a:cubicBezTo>
                  <a:pt x="6712" y="13895"/>
                  <a:pt x="6707" y="13895"/>
                  <a:pt x="6701" y="13895"/>
                </a:cubicBezTo>
                <a:close/>
                <a:moveTo>
                  <a:pt x="7281" y="4718"/>
                </a:moveTo>
                <a:cubicBezTo>
                  <a:pt x="7281" y="4718"/>
                  <a:pt x="7275" y="4728"/>
                  <a:pt x="7269" y="4728"/>
                </a:cubicBezTo>
                <a:cubicBezTo>
                  <a:pt x="7269" y="4739"/>
                  <a:pt x="7269" y="4739"/>
                  <a:pt x="7269" y="4739"/>
                </a:cubicBezTo>
                <a:cubicBezTo>
                  <a:pt x="7269" y="4739"/>
                  <a:pt x="7275" y="4739"/>
                  <a:pt x="7275" y="4739"/>
                </a:cubicBezTo>
                <a:cubicBezTo>
                  <a:pt x="7275" y="4739"/>
                  <a:pt x="7281" y="4739"/>
                  <a:pt x="7281" y="4739"/>
                </a:cubicBezTo>
                <a:cubicBezTo>
                  <a:pt x="7286" y="4739"/>
                  <a:pt x="7292" y="4739"/>
                  <a:pt x="7292" y="4728"/>
                </a:cubicBezTo>
                <a:cubicBezTo>
                  <a:pt x="7292" y="4728"/>
                  <a:pt x="7292" y="4728"/>
                  <a:pt x="7286" y="4728"/>
                </a:cubicBezTo>
                <a:cubicBezTo>
                  <a:pt x="7286" y="4728"/>
                  <a:pt x="7286" y="4718"/>
                  <a:pt x="7281" y="4718"/>
                </a:cubicBezTo>
                <a:close/>
                <a:moveTo>
                  <a:pt x="8316" y="3664"/>
                </a:moveTo>
                <a:cubicBezTo>
                  <a:pt x="8316" y="3654"/>
                  <a:pt x="8327" y="3664"/>
                  <a:pt x="8327" y="3664"/>
                </a:cubicBezTo>
                <a:cubicBezTo>
                  <a:pt x="8333" y="3675"/>
                  <a:pt x="8333" y="3675"/>
                  <a:pt x="8338" y="3675"/>
                </a:cubicBezTo>
                <a:cubicBezTo>
                  <a:pt x="8338" y="3675"/>
                  <a:pt x="8344" y="3664"/>
                  <a:pt x="8344" y="3664"/>
                </a:cubicBezTo>
                <a:cubicBezTo>
                  <a:pt x="8344" y="3664"/>
                  <a:pt x="8350" y="3664"/>
                  <a:pt x="8350" y="3664"/>
                </a:cubicBezTo>
                <a:cubicBezTo>
                  <a:pt x="8355" y="3664"/>
                  <a:pt x="8355" y="3654"/>
                  <a:pt x="8355" y="3643"/>
                </a:cubicBezTo>
                <a:cubicBezTo>
                  <a:pt x="8355" y="3643"/>
                  <a:pt x="8355" y="3643"/>
                  <a:pt x="8350" y="3643"/>
                </a:cubicBezTo>
                <a:cubicBezTo>
                  <a:pt x="8350" y="3643"/>
                  <a:pt x="8350" y="3632"/>
                  <a:pt x="8350" y="3632"/>
                </a:cubicBezTo>
                <a:cubicBezTo>
                  <a:pt x="8350" y="3632"/>
                  <a:pt x="8355" y="3632"/>
                  <a:pt x="8355" y="3632"/>
                </a:cubicBezTo>
                <a:cubicBezTo>
                  <a:pt x="8361" y="3632"/>
                  <a:pt x="8361" y="3632"/>
                  <a:pt x="8361" y="3632"/>
                </a:cubicBezTo>
                <a:cubicBezTo>
                  <a:pt x="8367" y="3632"/>
                  <a:pt x="8367" y="3632"/>
                  <a:pt x="8367" y="3643"/>
                </a:cubicBezTo>
                <a:cubicBezTo>
                  <a:pt x="8372" y="3643"/>
                  <a:pt x="8372" y="3643"/>
                  <a:pt x="8372" y="3643"/>
                </a:cubicBezTo>
                <a:cubicBezTo>
                  <a:pt x="8372" y="3643"/>
                  <a:pt x="8372" y="3632"/>
                  <a:pt x="8378" y="3632"/>
                </a:cubicBezTo>
                <a:cubicBezTo>
                  <a:pt x="8378" y="3632"/>
                  <a:pt x="8378" y="3632"/>
                  <a:pt x="8383" y="3621"/>
                </a:cubicBezTo>
                <a:cubicBezTo>
                  <a:pt x="8383" y="3611"/>
                  <a:pt x="8383" y="3611"/>
                  <a:pt x="8383" y="3611"/>
                </a:cubicBezTo>
                <a:cubicBezTo>
                  <a:pt x="8378" y="3600"/>
                  <a:pt x="8378" y="3600"/>
                  <a:pt x="8378" y="3600"/>
                </a:cubicBezTo>
                <a:cubicBezTo>
                  <a:pt x="8378" y="3589"/>
                  <a:pt x="8389" y="3589"/>
                  <a:pt x="8389" y="3589"/>
                </a:cubicBezTo>
                <a:cubicBezTo>
                  <a:pt x="8395" y="3589"/>
                  <a:pt x="8400" y="3589"/>
                  <a:pt x="8406" y="3589"/>
                </a:cubicBezTo>
                <a:cubicBezTo>
                  <a:pt x="8412" y="3589"/>
                  <a:pt x="8412" y="3579"/>
                  <a:pt x="8417" y="3579"/>
                </a:cubicBezTo>
                <a:cubicBezTo>
                  <a:pt x="8423" y="3579"/>
                  <a:pt x="8423" y="3600"/>
                  <a:pt x="8423" y="3589"/>
                </a:cubicBezTo>
                <a:cubicBezTo>
                  <a:pt x="8428" y="3579"/>
                  <a:pt x="8423" y="3568"/>
                  <a:pt x="8417" y="3568"/>
                </a:cubicBezTo>
                <a:cubicBezTo>
                  <a:pt x="8412" y="3568"/>
                  <a:pt x="8406" y="3568"/>
                  <a:pt x="8412" y="3557"/>
                </a:cubicBezTo>
                <a:cubicBezTo>
                  <a:pt x="8417" y="3557"/>
                  <a:pt x="8423" y="3557"/>
                  <a:pt x="8428" y="3557"/>
                </a:cubicBezTo>
                <a:cubicBezTo>
                  <a:pt x="8434" y="3557"/>
                  <a:pt x="8434" y="3557"/>
                  <a:pt x="8440" y="3557"/>
                </a:cubicBezTo>
                <a:cubicBezTo>
                  <a:pt x="8445" y="3557"/>
                  <a:pt x="8451" y="3546"/>
                  <a:pt x="8457" y="3546"/>
                </a:cubicBezTo>
                <a:cubicBezTo>
                  <a:pt x="8462" y="3546"/>
                  <a:pt x="8462" y="3536"/>
                  <a:pt x="8468" y="3536"/>
                </a:cubicBezTo>
                <a:cubicBezTo>
                  <a:pt x="8473" y="3536"/>
                  <a:pt x="8479" y="3525"/>
                  <a:pt x="8479" y="3525"/>
                </a:cubicBezTo>
                <a:cubicBezTo>
                  <a:pt x="8485" y="3514"/>
                  <a:pt x="8485" y="3503"/>
                  <a:pt x="8479" y="3503"/>
                </a:cubicBezTo>
                <a:cubicBezTo>
                  <a:pt x="8479" y="3503"/>
                  <a:pt x="8473" y="3503"/>
                  <a:pt x="8468" y="3503"/>
                </a:cubicBezTo>
                <a:cubicBezTo>
                  <a:pt x="8457" y="3503"/>
                  <a:pt x="8451" y="3503"/>
                  <a:pt x="8440" y="3503"/>
                </a:cubicBezTo>
                <a:cubicBezTo>
                  <a:pt x="8428" y="3493"/>
                  <a:pt x="8423" y="3493"/>
                  <a:pt x="8412" y="3493"/>
                </a:cubicBezTo>
                <a:cubicBezTo>
                  <a:pt x="8400" y="3493"/>
                  <a:pt x="8389" y="3493"/>
                  <a:pt x="8383" y="3493"/>
                </a:cubicBezTo>
                <a:cubicBezTo>
                  <a:pt x="8372" y="3493"/>
                  <a:pt x="8361" y="3493"/>
                  <a:pt x="8355" y="3493"/>
                </a:cubicBezTo>
                <a:cubicBezTo>
                  <a:pt x="8344" y="3493"/>
                  <a:pt x="8333" y="3482"/>
                  <a:pt x="8327" y="3482"/>
                </a:cubicBezTo>
                <a:cubicBezTo>
                  <a:pt x="8322" y="3471"/>
                  <a:pt x="8310" y="3471"/>
                  <a:pt x="8305" y="3460"/>
                </a:cubicBezTo>
                <a:cubicBezTo>
                  <a:pt x="8299" y="3460"/>
                  <a:pt x="8288" y="3460"/>
                  <a:pt x="8288" y="3450"/>
                </a:cubicBezTo>
                <a:cubicBezTo>
                  <a:pt x="8282" y="3450"/>
                  <a:pt x="8282" y="3439"/>
                  <a:pt x="8277" y="3450"/>
                </a:cubicBezTo>
                <a:cubicBezTo>
                  <a:pt x="8271" y="3450"/>
                  <a:pt x="8265" y="3450"/>
                  <a:pt x="8265" y="3460"/>
                </a:cubicBezTo>
                <a:cubicBezTo>
                  <a:pt x="8260" y="3460"/>
                  <a:pt x="8254" y="3460"/>
                  <a:pt x="8248" y="3471"/>
                </a:cubicBezTo>
                <a:cubicBezTo>
                  <a:pt x="8248" y="3471"/>
                  <a:pt x="8243" y="3471"/>
                  <a:pt x="8243" y="3471"/>
                </a:cubicBezTo>
                <a:cubicBezTo>
                  <a:pt x="8232" y="3482"/>
                  <a:pt x="8220" y="3493"/>
                  <a:pt x="8203" y="3493"/>
                </a:cubicBezTo>
                <a:cubicBezTo>
                  <a:pt x="8198" y="3493"/>
                  <a:pt x="8192" y="3503"/>
                  <a:pt x="8187" y="3503"/>
                </a:cubicBezTo>
                <a:cubicBezTo>
                  <a:pt x="8181" y="3503"/>
                  <a:pt x="8175" y="3503"/>
                  <a:pt x="8170" y="3503"/>
                </a:cubicBezTo>
                <a:cubicBezTo>
                  <a:pt x="8170" y="3503"/>
                  <a:pt x="8164" y="3503"/>
                  <a:pt x="8164" y="3514"/>
                </a:cubicBezTo>
                <a:cubicBezTo>
                  <a:pt x="8158" y="3514"/>
                  <a:pt x="8153" y="3525"/>
                  <a:pt x="8153" y="3525"/>
                </a:cubicBezTo>
                <a:cubicBezTo>
                  <a:pt x="8153" y="3536"/>
                  <a:pt x="8153" y="3536"/>
                  <a:pt x="8147" y="3546"/>
                </a:cubicBezTo>
                <a:cubicBezTo>
                  <a:pt x="8141" y="3546"/>
                  <a:pt x="8141" y="3546"/>
                  <a:pt x="8136" y="3546"/>
                </a:cubicBezTo>
                <a:cubicBezTo>
                  <a:pt x="8130" y="3546"/>
                  <a:pt x="8125" y="3546"/>
                  <a:pt x="8119" y="3546"/>
                </a:cubicBezTo>
                <a:cubicBezTo>
                  <a:pt x="8113" y="3536"/>
                  <a:pt x="8113" y="3536"/>
                  <a:pt x="8108" y="3536"/>
                </a:cubicBezTo>
                <a:cubicBezTo>
                  <a:pt x="8102" y="3536"/>
                  <a:pt x="8096" y="3536"/>
                  <a:pt x="8096" y="3525"/>
                </a:cubicBezTo>
                <a:cubicBezTo>
                  <a:pt x="8091" y="3525"/>
                  <a:pt x="8085" y="3525"/>
                  <a:pt x="8080" y="3525"/>
                </a:cubicBezTo>
                <a:cubicBezTo>
                  <a:pt x="8080" y="3525"/>
                  <a:pt x="8074" y="3525"/>
                  <a:pt x="8074" y="3525"/>
                </a:cubicBezTo>
                <a:cubicBezTo>
                  <a:pt x="8074" y="3514"/>
                  <a:pt x="8080" y="3514"/>
                  <a:pt x="8080" y="3514"/>
                </a:cubicBezTo>
                <a:cubicBezTo>
                  <a:pt x="8080" y="3503"/>
                  <a:pt x="8085" y="3503"/>
                  <a:pt x="8091" y="3503"/>
                </a:cubicBezTo>
                <a:cubicBezTo>
                  <a:pt x="8096" y="3503"/>
                  <a:pt x="8102" y="3503"/>
                  <a:pt x="8102" y="3514"/>
                </a:cubicBezTo>
                <a:cubicBezTo>
                  <a:pt x="8113" y="3525"/>
                  <a:pt x="8119" y="3514"/>
                  <a:pt x="8130" y="3503"/>
                </a:cubicBezTo>
                <a:cubicBezTo>
                  <a:pt x="8130" y="3503"/>
                  <a:pt x="8136" y="3503"/>
                  <a:pt x="8136" y="3503"/>
                </a:cubicBezTo>
                <a:cubicBezTo>
                  <a:pt x="8136" y="3503"/>
                  <a:pt x="8141" y="3503"/>
                  <a:pt x="8141" y="3493"/>
                </a:cubicBezTo>
                <a:cubicBezTo>
                  <a:pt x="8147" y="3493"/>
                  <a:pt x="8153" y="3482"/>
                  <a:pt x="8153" y="3482"/>
                </a:cubicBezTo>
                <a:cubicBezTo>
                  <a:pt x="8164" y="3471"/>
                  <a:pt x="8170" y="3471"/>
                  <a:pt x="8181" y="3471"/>
                </a:cubicBezTo>
                <a:cubicBezTo>
                  <a:pt x="8187" y="3471"/>
                  <a:pt x="8192" y="3471"/>
                  <a:pt x="8198" y="3471"/>
                </a:cubicBezTo>
                <a:cubicBezTo>
                  <a:pt x="8198" y="3471"/>
                  <a:pt x="8203" y="3471"/>
                  <a:pt x="8203" y="3471"/>
                </a:cubicBezTo>
                <a:cubicBezTo>
                  <a:pt x="8203" y="3460"/>
                  <a:pt x="8209" y="3460"/>
                  <a:pt x="8209" y="3460"/>
                </a:cubicBezTo>
                <a:cubicBezTo>
                  <a:pt x="8209" y="3460"/>
                  <a:pt x="8209" y="3460"/>
                  <a:pt x="8209" y="3460"/>
                </a:cubicBezTo>
                <a:cubicBezTo>
                  <a:pt x="8215" y="3450"/>
                  <a:pt x="8209" y="3450"/>
                  <a:pt x="8203" y="3439"/>
                </a:cubicBezTo>
                <a:cubicBezTo>
                  <a:pt x="8203" y="3439"/>
                  <a:pt x="8203" y="3439"/>
                  <a:pt x="8203" y="3439"/>
                </a:cubicBezTo>
                <a:cubicBezTo>
                  <a:pt x="8198" y="3428"/>
                  <a:pt x="8192" y="3428"/>
                  <a:pt x="8187" y="3428"/>
                </a:cubicBezTo>
                <a:cubicBezTo>
                  <a:pt x="8187" y="3428"/>
                  <a:pt x="8181" y="3428"/>
                  <a:pt x="8181" y="3428"/>
                </a:cubicBezTo>
                <a:cubicBezTo>
                  <a:pt x="8181" y="3428"/>
                  <a:pt x="8175" y="3439"/>
                  <a:pt x="8175" y="3439"/>
                </a:cubicBezTo>
                <a:cubicBezTo>
                  <a:pt x="8170" y="3439"/>
                  <a:pt x="8164" y="3439"/>
                  <a:pt x="8164" y="3439"/>
                </a:cubicBezTo>
                <a:cubicBezTo>
                  <a:pt x="8158" y="3439"/>
                  <a:pt x="8153" y="3428"/>
                  <a:pt x="8147" y="3439"/>
                </a:cubicBezTo>
                <a:cubicBezTo>
                  <a:pt x="8141" y="3439"/>
                  <a:pt x="8141" y="3439"/>
                  <a:pt x="8136" y="3439"/>
                </a:cubicBezTo>
                <a:cubicBezTo>
                  <a:pt x="8130" y="3439"/>
                  <a:pt x="8125" y="3439"/>
                  <a:pt x="8119" y="3439"/>
                </a:cubicBezTo>
                <a:cubicBezTo>
                  <a:pt x="8119" y="3450"/>
                  <a:pt x="8119" y="3450"/>
                  <a:pt x="8113" y="3450"/>
                </a:cubicBezTo>
                <a:cubicBezTo>
                  <a:pt x="8113" y="3450"/>
                  <a:pt x="8108" y="3450"/>
                  <a:pt x="8108" y="3450"/>
                </a:cubicBezTo>
                <a:cubicBezTo>
                  <a:pt x="8102" y="3460"/>
                  <a:pt x="8096" y="3460"/>
                  <a:pt x="8096" y="3450"/>
                </a:cubicBezTo>
                <a:cubicBezTo>
                  <a:pt x="8091" y="3450"/>
                  <a:pt x="8085" y="3450"/>
                  <a:pt x="8085" y="3439"/>
                </a:cubicBezTo>
                <a:cubicBezTo>
                  <a:pt x="8085" y="3428"/>
                  <a:pt x="8085" y="3417"/>
                  <a:pt x="8080" y="3428"/>
                </a:cubicBezTo>
                <a:cubicBezTo>
                  <a:pt x="8074" y="3428"/>
                  <a:pt x="8068" y="3428"/>
                  <a:pt x="8063" y="3428"/>
                </a:cubicBezTo>
                <a:cubicBezTo>
                  <a:pt x="8063" y="3428"/>
                  <a:pt x="8057" y="3428"/>
                  <a:pt x="8051" y="3428"/>
                </a:cubicBezTo>
                <a:cubicBezTo>
                  <a:pt x="8046" y="3428"/>
                  <a:pt x="8040" y="3439"/>
                  <a:pt x="8040" y="3450"/>
                </a:cubicBezTo>
                <a:cubicBezTo>
                  <a:pt x="8035" y="3450"/>
                  <a:pt x="8029" y="3450"/>
                  <a:pt x="8029" y="3439"/>
                </a:cubicBezTo>
                <a:cubicBezTo>
                  <a:pt x="8029" y="3428"/>
                  <a:pt x="8035" y="3439"/>
                  <a:pt x="8040" y="3428"/>
                </a:cubicBezTo>
                <a:cubicBezTo>
                  <a:pt x="8046" y="3428"/>
                  <a:pt x="8046" y="3428"/>
                  <a:pt x="8051" y="3428"/>
                </a:cubicBezTo>
                <a:cubicBezTo>
                  <a:pt x="8057" y="3428"/>
                  <a:pt x="8063" y="3417"/>
                  <a:pt x="8068" y="3417"/>
                </a:cubicBezTo>
                <a:cubicBezTo>
                  <a:pt x="8080" y="3417"/>
                  <a:pt x="8085" y="3417"/>
                  <a:pt x="8091" y="3396"/>
                </a:cubicBezTo>
                <a:cubicBezTo>
                  <a:pt x="8096" y="3396"/>
                  <a:pt x="8096" y="3385"/>
                  <a:pt x="8096" y="3374"/>
                </a:cubicBezTo>
                <a:cubicBezTo>
                  <a:pt x="8102" y="3364"/>
                  <a:pt x="8102" y="3364"/>
                  <a:pt x="8102" y="3353"/>
                </a:cubicBezTo>
                <a:cubicBezTo>
                  <a:pt x="8108" y="3353"/>
                  <a:pt x="8108" y="3342"/>
                  <a:pt x="8102" y="3342"/>
                </a:cubicBezTo>
                <a:cubicBezTo>
                  <a:pt x="8102" y="3331"/>
                  <a:pt x="8102" y="3342"/>
                  <a:pt x="8096" y="3331"/>
                </a:cubicBezTo>
                <a:cubicBezTo>
                  <a:pt x="8096" y="3331"/>
                  <a:pt x="8096" y="3331"/>
                  <a:pt x="8096" y="3331"/>
                </a:cubicBezTo>
                <a:cubicBezTo>
                  <a:pt x="8091" y="3321"/>
                  <a:pt x="8091" y="3321"/>
                  <a:pt x="8085" y="3321"/>
                </a:cubicBezTo>
                <a:cubicBezTo>
                  <a:pt x="8085" y="3321"/>
                  <a:pt x="8080" y="3321"/>
                  <a:pt x="8085" y="3321"/>
                </a:cubicBezTo>
                <a:cubicBezTo>
                  <a:pt x="8085" y="3321"/>
                  <a:pt x="8091" y="3321"/>
                  <a:pt x="8091" y="3321"/>
                </a:cubicBezTo>
                <a:cubicBezTo>
                  <a:pt x="8096" y="3321"/>
                  <a:pt x="8096" y="3321"/>
                  <a:pt x="8102" y="3321"/>
                </a:cubicBezTo>
                <a:cubicBezTo>
                  <a:pt x="8108" y="3321"/>
                  <a:pt x="8113" y="3321"/>
                  <a:pt x="8119" y="3321"/>
                </a:cubicBezTo>
                <a:cubicBezTo>
                  <a:pt x="8119" y="3331"/>
                  <a:pt x="8125" y="3331"/>
                  <a:pt x="8130" y="3331"/>
                </a:cubicBezTo>
                <a:cubicBezTo>
                  <a:pt x="8130" y="3321"/>
                  <a:pt x="8125" y="3310"/>
                  <a:pt x="8125" y="3310"/>
                </a:cubicBezTo>
                <a:cubicBezTo>
                  <a:pt x="8119" y="3310"/>
                  <a:pt x="8113" y="3299"/>
                  <a:pt x="8113" y="3299"/>
                </a:cubicBezTo>
                <a:cubicBezTo>
                  <a:pt x="8108" y="3288"/>
                  <a:pt x="8113" y="3288"/>
                  <a:pt x="8119" y="3288"/>
                </a:cubicBezTo>
                <a:cubicBezTo>
                  <a:pt x="8125" y="3288"/>
                  <a:pt x="8125" y="3299"/>
                  <a:pt x="8130" y="3310"/>
                </a:cubicBezTo>
                <a:cubicBezTo>
                  <a:pt x="8130" y="3310"/>
                  <a:pt x="8130" y="3321"/>
                  <a:pt x="8136" y="3321"/>
                </a:cubicBezTo>
                <a:cubicBezTo>
                  <a:pt x="8141" y="3331"/>
                  <a:pt x="8141" y="3331"/>
                  <a:pt x="8147" y="3331"/>
                </a:cubicBezTo>
                <a:cubicBezTo>
                  <a:pt x="8153" y="3331"/>
                  <a:pt x="8158" y="3331"/>
                  <a:pt x="8164" y="3331"/>
                </a:cubicBezTo>
                <a:cubicBezTo>
                  <a:pt x="8170" y="3331"/>
                  <a:pt x="8170" y="3331"/>
                  <a:pt x="8175" y="3331"/>
                </a:cubicBezTo>
                <a:cubicBezTo>
                  <a:pt x="8181" y="3331"/>
                  <a:pt x="8170" y="3331"/>
                  <a:pt x="8170" y="3342"/>
                </a:cubicBezTo>
                <a:cubicBezTo>
                  <a:pt x="8164" y="3342"/>
                  <a:pt x="8164" y="3342"/>
                  <a:pt x="8158" y="3342"/>
                </a:cubicBezTo>
                <a:cubicBezTo>
                  <a:pt x="8147" y="3353"/>
                  <a:pt x="8141" y="3374"/>
                  <a:pt x="8136" y="3374"/>
                </a:cubicBezTo>
                <a:cubicBezTo>
                  <a:pt x="8130" y="3385"/>
                  <a:pt x="8125" y="3374"/>
                  <a:pt x="8119" y="3385"/>
                </a:cubicBezTo>
                <a:cubicBezTo>
                  <a:pt x="8113" y="3385"/>
                  <a:pt x="8113" y="3396"/>
                  <a:pt x="8108" y="3396"/>
                </a:cubicBezTo>
                <a:cubicBezTo>
                  <a:pt x="8102" y="3407"/>
                  <a:pt x="8096" y="3407"/>
                  <a:pt x="8096" y="3417"/>
                </a:cubicBezTo>
                <a:cubicBezTo>
                  <a:pt x="8096" y="3417"/>
                  <a:pt x="8096" y="3428"/>
                  <a:pt x="8096" y="3428"/>
                </a:cubicBezTo>
                <a:cubicBezTo>
                  <a:pt x="8096" y="3428"/>
                  <a:pt x="8096" y="3439"/>
                  <a:pt x="8096" y="3439"/>
                </a:cubicBezTo>
                <a:cubicBezTo>
                  <a:pt x="8096" y="3450"/>
                  <a:pt x="8108" y="3439"/>
                  <a:pt x="8108" y="3439"/>
                </a:cubicBezTo>
                <a:cubicBezTo>
                  <a:pt x="8113" y="3439"/>
                  <a:pt x="8119" y="3439"/>
                  <a:pt x="8125" y="3439"/>
                </a:cubicBezTo>
                <a:cubicBezTo>
                  <a:pt x="8130" y="3439"/>
                  <a:pt x="8130" y="3439"/>
                  <a:pt x="8136" y="3439"/>
                </a:cubicBezTo>
                <a:cubicBezTo>
                  <a:pt x="8141" y="3439"/>
                  <a:pt x="8141" y="3439"/>
                  <a:pt x="8141" y="3428"/>
                </a:cubicBezTo>
                <a:cubicBezTo>
                  <a:pt x="8147" y="3428"/>
                  <a:pt x="8153" y="3428"/>
                  <a:pt x="8153" y="3428"/>
                </a:cubicBezTo>
                <a:cubicBezTo>
                  <a:pt x="8158" y="3428"/>
                  <a:pt x="8164" y="3428"/>
                  <a:pt x="8164" y="3417"/>
                </a:cubicBezTo>
                <a:cubicBezTo>
                  <a:pt x="8170" y="3417"/>
                  <a:pt x="8175" y="3417"/>
                  <a:pt x="8181" y="3428"/>
                </a:cubicBezTo>
                <a:cubicBezTo>
                  <a:pt x="8187" y="3428"/>
                  <a:pt x="8192" y="3428"/>
                  <a:pt x="8198" y="3417"/>
                </a:cubicBezTo>
                <a:cubicBezTo>
                  <a:pt x="8198" y="3417"/>
                  <a:pt x="8203" y="3407"/>
                  <a:pt x="8209" y="3407"/>
                </a:cubicBezTo>
                <a:cubicBezTo>
                  <a:pt x="8215" y="3407"/>
                  <a:pt x="8220" y="3407"/>
                  <a:pt x="8226" y="3407"/>
                </a:cubicBezTo>
                <a:cubicBezTo>
                  <a:pt x="8226" y="3417"/>
                  <a:pt x="8226" y="3417"/>
                  <a:pt x="8226" y="3417"/>
                </a:cubicBezTo>
                <a:cubicBezTo>
                  <a:pt x="8232" y="3428"/>
                  <a:pt x="8232" y="3417"/>
                  <a:pt x="8237" y="3417"/>
                </a:cubicBezTo>
                <a:cubicBezTo>
                  <a:pt x="8237" y="3417"/>
                  <a:pt x="8237" y="3417"/>
                  <a:pt x="8243" y="3407"/>
                </a:cubicBezTo>
                <a:cubicBezTo>
                  <a:pt x="8243" y="3407"/>
                  <a:pt x="8248" y="3407"/>
                  <a:pt x="8248" y="3407"/>
                </a:cubicBezTo>
                <a:cubicBezTo>
                  <a:pt x="8254" y="3396"/>
                  <a:pt x="8260" y="3396"/>
                  <a:pt x="8265" y="3396"/>
                </a:cubicBezTo>
                <a:cubicBezTo>
                  <a:pt x="8271" y="3396"/>
                  <a:pt x="8271" y="3396"/>
                  <a:pt x="8271" y="3396"/>
                </a:cubicBezTo>
                <a:cubicBezTo>
                  <a:pt x="8277" y="3396"/>
                  <a:pt x="8282" y="3385"/>
                  <a:pt x="8277" y="3374"/>
                </a:cubicBezTo>
                <a:cubicBezTo>
                  <a:pt x="8277" y="3374"/>
                  <a:pt x="8277" y="3374"/>
                  <a:pt x="8277" y="3364"/>
                </a:cubicBezTo>
                <a:cubicBezTo>
                  <a:pt x="8271" y="3364"/>
                  <a:pt x="8277" y="3353"/>
                  <a:pt x="8277" y="3342"/>
                </a:cubicBezTo>
                <a:cubicBezTo>
                  <a:pt x="8277" y="3331"/>
                  <a:pt x="8271" y="3331"/>
                  <a:pt x="8265" y="3321"/>
                </a:cubicBezTo>
                <a:cubicBezTo>
                  <a:pt x="8265" y="3321"/>
                  <a:pt x="8260" y="3321"/>
                  <a:pt x="8254" y="3321"/>
                </a:cubicBezTo>
                <a:cubicBezTo>
                  <a:pt x="8254" y="3310"/>
                  <a:pt x="8260" y="3299"/>
                  <a:pt x="8248" y="3299"/>
                </a:cubicBezTo>
                <a:cubicBezTo>
                  <a:pt x="8248" y="3299"/>
                  <a:pt x="8243" y="3310"/>
                  <a:pt x="8237" y="3310"/>
                </a:cubicBezTo>
                <a:cubicBezTo>
                  <a:pt x="8232" y="3310"/>
                  <a:pt x="8226" y="3310"/>
                  <a:pt x="8226" y="3310"/>
                </a:cubicBezTo>
                <a:cubicBezTo>
                  <a:pt x="8220" y="3310"/>
                  <a:pt x="8215" y="3321"/>
                  <a:pt x="8209" y="3321"/>
                </a:cubicBezTo>
                <a:cubicBezTo>
                  <a:pt x="8215" y="3310"/>
                  <a:pt x="8220" y="3310"/>
                  <a:pt x="8226" y="3299"/>
                </a:cubicBezTo>
                <a:cubicBezTo>
                  <a:pt x="8232" y="3299"/>
                  <a:pt x="8232" y="3299"/>
                  <a:pt x="8237" y="3299"/>
                </a:cubicBezTo>
                <a:cubicBezTo>
                  <a:pt x="8243" y="3288"/>
                  <a:pt x="8254" y="3288"/>
                  <a:pt x="8254" y="3278"/>
                </a:cubicBezTo>
                <a:cubicBezTo>
                  <a:pt x="8260" y="3278"/>
                  <a:pt x="8254" y="3278"/>
                  <a:pt x="8254" y="3267"/>
                </a:cubicBezTo>
                <a:cubicBezTo>
                  <a:pt x="8254" y="3267"/>
                  <a:pt x="8260" y="3267"/>
                  <a:pt x="8260" y="3267"/>
                </a:cubicBezTo>
                <a:cubicBezTo>
                  <a:pt x="8265" y="3278"/>
                  <a:pt x="8265" y="3267"/>
                  <a:pt x="8265" y="3256"/>
                </a:cubicBezTo>
                <a:cubicBezTo>
                  <a:pt x="8265" y="3245"/>
                  <a:pt x="8265" y="3235"/>
                  <a:pt x="8260" y="3235"/>
                </a:cubicBezTo>
                <a:cubicBezTo>
                  <a:pt x="8260" y="3224"/>
                  <a:pt x="8254" y="3213"/>
                  <a:pt x="8254" y="3213"/>
                </a:cubicBezTo>
                <a:cubicBezTo>
                  <a:pt x="8248" y="3202"/>
                  <a:pt x="8243" y="3213"/>
                  <a:pt x="8243" y="3213"/>
                </a:cubicBezTo>
                <a:cubicBezTo>
                  <a:pt x="8232" y="3213"/>
                  <a:pt x="8226" y="3202"/>
                  <a:pt x="8220" y="3202"/>
                </a:cubicBezTo>
                <a:cubicBezTo>
                  <a:pt x="8220" y="3202"/>
                  <a:pt x="8220" y="3202"/>
                  <a:pt x="8215" y="3202"/>
                </a:cubicBezTo>
                <a:cubicBezTo>
                  <a:pt x="8215" y="3202"/>
                  <a:pt x="8209" y="3202"/>
                  <a:pt x="8209" y="3202"/>
                </a:cubicBezTo>
                <a:cubicBezTo>
                  <a:pt x="8203" y="3202"/>
                  <a:pt x="8198" y="3202"/>
                  <a:pt x="8192" y="3202"/>
                </a:cubicBezTo>
                <a:cubicBezTo>
                  <a:pt x="8187" y="3213"/>
                  <a:pt x="8187" y="3202"/>
                  <a:pt x="8181" y="3202"/>
                </a:cubicBezTo>
                <a:cubicBezTo>
                  <a:pt x="8175" y="3202"/>
                  <a:pt x="8175" y="3202"/>
                  <a:pt x="8170" y="3202"/>
                </a:cubicBezTo>
                <a:cubicBezTo>
                  <a:pt x="8164" y="3202"/>
                  <a:pt x="8158" y="3202"/>
                  <a:pt x="8158" y="3202"/>
                </a:cubicBezTo>
                <a:cubicBezTo>
                  <a:pt x="8153" y="3202"/>
                  <a:pt x="8153" y="3213"/>
                  <a:pt x="8147" y="3202"/>
                </a:cubicBezTo>
                <a:cubicBezTo>
                  <a:pt x="8147" y="3202"/>
                  <a:pt x="8147" y="3202"/>
                  <a:pt x="8147" y="3202"/>
                </a:cubicBezTo>
                <a:cubicBezTo>
                  <a:pt x="8147" y="3192"/>
                  <a:pt x="8153" y="3181"/>
                  <a:pt x="8147" y="3181"/>
                </a:cubicBezTo>
                <a:cubicBezTo>
                  <a:pt x="8147" y="3181"/>
                  <a:pt x="8141" y="3181"/>
                  <a:pt x="8136" y="3181"/>
                </a:cubicBezTo>
                <a:cubicBezTo>
                  <a:pt x="8130" y="3181"/>
                  <a:pt x="8125" y="3181"/>
                  <a:pt x="8125" y="3181"/>
                </a:cubicBezTo>
                <a:cubicBezTo>
                  <a:pt x="8119" y="3181"/>
                  <a:pt x="8119" y="3181"/>
                  <a:pt x="8113" y="3181"/>
                </a:cubicBezTo>
                <a:cubicBezTo>
                  <a:pt x="8113" y="3181"/>
                  <a:pt x="8108" y="3192"/>
                  <a:pt x="8102" y="3192"/>
                </a:cubicBezTo>
                <a:cubicBezTo>
                  <a:pt x="8102" y="3192"/>
                  <a:pt x="8096" y="3192"/>
                  <a:pt x="8091" y="3192"/>
                </a:cubicBezTo>
                <a:cubicBezTo>
                  <a:pt x="8085" y="3192"/>
                  <a:pt x="8080" y="3192"/>
                  <a:pt x="8080" y="3202"/>
                </a:cubicBezTo>
                <a:cubicBezTo>
                  <a:pt x="8085" y="3181"/>
                  <a:pt x="8091" y="3192"/>
                  <a:pt x="8096" y="3192"/>
                </a:cubicBezTo>
                <a:cubicBezTo>
                  <a:pt x="8102" y="3181"/>
                  <a:pt x="8108" y="3192"/>
                  <a:pt x="8113" y="3181"/>
                </a:cubicBezTo>
                <a:cubicBezTo>
                  <a:pt x="8113" y="3181"/>
                  <a:pt x="8119" y="3181"/>
                  <a:pt x="8119" y="3170"/>
                </a:cubicBezTo>
                <a:cubicBezTo>
                  <a:pt x="8125" y="3170"/>
                  <a:pt x="8125" y="3170"/>
                  <a:pt x="8125" y="3170"/>
                </a:cubicBezTo>
                <a:cubicBezTo>
                  <a:pt x="8130" y="3170"/>
                  <a:pt x="8130" y="3170"/>
                  <a:pt x="8136" y="3170"/>
                </a:cubicBezTo>
                <a:cubicBezTo>
                  <a:pt x="8136" y="3181"/>
                  <a:pt x="8141" y="3170"/>
                  <a:pt x="8141" y="3159"/>
                </a:cubicBezTo>
                <a:cubicBezTo>
                  <a:pt x="8141" y="3149"/>
                  <a:pt x="8130" y="3138"/>
                  <a:pt x="8125" y="3138"/>
                </a:cubicBezTo>
                <a:cubicBezTo>
                  <a:pt x="8119" y="3127"/>
                  <a:pt x="8119" y="3127"/>
                  <a:pt x="8113" y="3116"/>
                </a:cubicBezTo>
                <a:cubicBezTo>
                  <a:pt x="8108" y="3106"/>
                  <a:pt x="8108" y="3106"/>
                  <a:pt x="8102" y="3106"/>
                </a:cubicBezTo>
                <a:cubicBezTo>
                  <a:pt x="8096" y="3106"/>
                  <a:pt x="8091" y="3106"/>
                  <a:pt x="8085" y="3106"/>
                </a:cubicBezTo>
                <a:cubicBezTo>
                  <a:pt x="8085" y="3106"/>
                  <a:pt x="8080" y="3095"/>
                  <a:pt x="8074" y="3095"/>
                </a:cubicBezTo>
                <a:cubicBezTo>
                  <a:pt x="8074" y="3084"/>
                  <a:pt x="8080" y="3073"/>
                  <a:pt x="8085" y="3084"/>
                </a:cubicBezTo>
                <a:cubicBezTo>
                  <a:pt x="8091" y="3084"/>
                  <a:pt x="8096" y="3095"/>
                  <a:pt x="8102" y="3095"/>
                </a:cubicBezTo>
                <a:cubicBezTo>
                  <a:pt x="8108" y="3095"/>
                  <a:pt x="8108" y="3095"/>
                  <a:pt x="8113" y="3095"/>
                </a:cubicBezTo>
                <a:cubicBezTo>
                  <a:pt x="8119" y="3095"/>
                  <a:pt x="8125" y="3106"/>
                  <a:pt x="8125" y="3116"/>
                </a:cubicBezTo>
                <a:cubicBezTo>
                  <a:pt x="8130" y="3116"/>
                  <a:pt x="8130" y="3127"/>
                  <a:pt x="8136" y="3127"/>
                </a:cubicBezTo>
                <a:cubicBezTo>
                  <a:pt x="8141" y="3138"/>
                  <a:pt x="8147" y="3138"/>
                  <a:pt x="8147" y="3138"/>
                </a:cubicBezTo>
                <a:cubicBezTo>
                  <a:pt x="8153" y="3149"/>
                  <a:pt x="8158" y="3149"/>
                  <a:pt x="8158" y="3159"/>
                </a:cubicBezTo>
                <a:cubicBezTo>
                  <a:pt x="8164" y="3170"/>
                  <a:pt x="8164" y="3170"/>
                  <a:pt x="8170" y="3181"/>
                </a:cubicBezTo>
                <a:cubicBezTo>
                  <a:pt x="8170" y="3181"/>
                  <a:pt x="8175" y="3192"/>
                  <a:pt x="8175" y="3192"/>
                </a:cubicBezTo>
                <a:cubicBezTo>
                  <a:pt x="8181" y="3192"/>
                  <a:pt x="8187" y="3192"/>
                  <a:pt x="8192" y="3192"/>
                </a:cubicBezTo>
                <a:cubicBezTo>
                  <a:pt x="8198" y="3192"/>
                  <a:pt x="8203" y="3181"/>
                  <a:pt x="8203" y="3181"/>
                </a:cubicBezTo>
                <a:cubicBezTo>
                  <a:pt x="8209" y="3181"/>
                  <a:pt x="8215" y="3192"/>
                  <a:pt x="8220" y="3192"/>
                </a:cubicBezTo>
                <a:cubicBezTo>
                  <a:pt x="8226" y="3192"/>
                  <a:pt x="8226" y="3192"/>
                  <a:pt x="8232" y="3192"/>
                </a:cubicBezTo>
                <a:cubicBezTo>
                  <a:pt x="8237" y="3192"/>
                  <a:pt x="8237" y="3192"/>
                  <a:pt x="8243" y="3192"/>
                </a:cubicBezTo>
                <a:cubicBezTo>
                  <a:pt x="8254" y="3192"/>
                  <a:pt x="8265" y="3202"/>
                  <a:pt x="8277" y="3224"/>
                </a:cubicBezTo>
                <a:cubicBezTo>
                  <a:pt x="8282" y="3235"/>
                  <a:pt x="8288" y="3256"/>
                  <a:pt x="8299" y="3245"/>
                </a:cubicBezTo>
                <a:cubicBezTo>
                  <a:pt x="8305" y="3245"/>
                  <a:pt x="8305" y="3235"/>
                  <a:pt x="8310" y="3235"/>
                </a:cubicBezTo>
                <a:cubicBezTo>
                  <a:pt x="8310" y="3235"/>
                  <a:pt x="8316" y="3235"/>
                  <a:pt x="8316" y="3235"/>
                </a:cubicBezTo>
                <a:cubicBezTo>
                  <a:pt x="8322" y="3245"/>
                  <a:pt x="8316" y="3245"/>
                  <a:pt x="8316" y="3245"/>
                </a:cubicBezTo>
                <a:cubicBezTo>
                  <a:pt x="8316" y="3256"/>
                  <a:pt x="8322" y="3256"/>
                  <a:pt x="8322" y="3256"/>
                </a:cubicBezTo>
                <a:cubicBezTo>
                  <a:pt x="8322" y="3256"/>
                  <a:pt x="8322" y="3256"/>
                  <a:pt x="8327" y="3267"/>
                </a:cubicBezTo>
                <a:cubicBezTo>
                  <a:pt x="8327" y="3267"/>
                  <a:pt x="8327" y="3278"/>
                  <a:pt x="8333" y="3278"/>
                </a:cubicBezTo>
                <a:cubicBezTo>
                  <a:pt x="8338" y="3288"/>
                  <a:pt x="8344" y="3288"/>
                  <a:pt x="8350" y="3310"/>
                </a:cubicBezTo>
                <a:cubicBezTo>
                  <a:pt x="8350" y="3321"/>
                  <a:pt x="8350" y="3342"/>
                  <a:pt x="8350" y="3353"/>
                </a:cubicBezTo>
                <a:cubicBezTo>
                  <a:pt x="8355" y="3374"/>
                  <a:pt x="8361" y="3374"/>
                  <a:pt x="8361" y="3385"/>
                </a:cubicBezTo>
                <a:cubicBezTo>
                  <a:pt x="8367" y="3396"/>
                  <a:pt x="8367" y="3407"/>
                  <a:pt x="8372" y="3407"/>
                </a:cubicBezTo>
                <a:cubicBezTo>
                  <a:pt x="8378" y="3417"/>
                  <a:pt x="8383" y="3417"/>
                  <a:pt x="8383" y="3428"/>
                </a:cubicBezTo>
                <a:cubicBezTo>
                  <a:pt x="8389" y="3428"/>
                  <a:pt x="8395" y="3428"/>
                  <a:pt x="8400" y="3439"/>
                </a:cubicBezTo>
                <a:cubicBezTo>
                  <a:pt x="8406" y="3439"/>
                  <a:pt x="8417" y="3450"/>
                  <a:pt x="8423" y="3450"/>
                </a:cubicBezTo>
                <a:cubicBezTo>
                  <a:pt x="8428" y="3450"/>
                  <a:pt x="8434" y="3450"/>
                  <a:pt x="8440" y="3439"/>
                </a:cubicBezTo>
                <a:cubicBezTo>
                  <a:pt x="8445" y="3439"/>
                  <a:pt x="8445" y="3439"/>
                  <a:pt x="8445" y="3439"/>
                </a:cubicBezTo>
                <a:cubicBezTo>
                  <a:pt x="8451" y="3439"/>
                  <a:pt x="8451" y="3428"/>
                  <a:pt x="8457" y="3428"/>
                </a:cubicBezTo>
                <a:cubicBezTo>
                  <a:pt x="8457" y="3417"/>
                  <a:pt x="8457" y="3407"/>
                  <a:pt x="8457" y="3407"/>
                </a:cubicBezTo>
                <a:cubicBezTo>
                  <a:pt x="8457" y="3396"/>
                  <a:pt x="8457" y="3396"/>
                  <a:pt x="8457" y="3385"/>
                </a:cubicBezTo>
                <a:cubicBezTo>
                  <a:pt x="8457" y="3385"/>
                  <a:pt x="8457" y="3374"/>
                  <a:pt x="8457" y="3364"/>
                </a:cubicBezTo>
                <a:cubicBezTo>
                  <a:pt x="8457" y="3364"/>
                  <a:pt x="8457" y="3353"/>
                  <a:pt x="8457" y="3353"/>
                </a:cubicBezTo>
                <a:cubicBezTo>
                  <a:pt x="8462" y="3342"/>
                  <a:pt x="8462" y="3364"/>
                  <a:pt x="8462" y="3374"/>
                </a:cubicBezTo>
                <a:cubicBezTo>
                  <a:pt x="8462" y="3385"/>
                  <a:pt x="8462" y="3396"/>
                  <a:pt x="8462" y="3396"/>
                </a:cubicBezTo>
                <a:cubicBezTo>
                  <a:pt x="8462" y="3407"/>
                  <a:pt x="8462" y="3417"/>
                  <a:pt x="8462" y="3428"/>
                </a:cubicBezTo>
                <a:cubicBezTo>
                  <a:pt x="8462" y="3428"/>
                  <a:pt x="8462" y="3428"/>
                  <a:pt x="8468" y="3428"/>
                </a:cubicBezTo>
                <a:cubicBezTo>
                  <a:pt x="8468" y="3439"/>
                  <a:pt x="8468" y="3439"/>
                  <a:pt x="8468" y="3439"/>
                </a:cubicBezTo>
                <a:cubicBezTo>
                  <a:pt x="8468" y="3450"/>
                  <a:pt x="8479" y="3439"/>
                  <a:pt x="8479" y="3428"/>
                </a:cubicBezTo>
                <a:cubicBezTo>
                  <a:pt x="8479" y="3428"/>
                  <a:pt x="8485" y="3417"/>
                  <a:pt x="8490" y="3428"/>
                </a:cubicBezTo>
                <a:cubicBezTo>
                  <a:pt x="8490" y="3428"/>
                  <a:pt x="8496" y="3439"/>
                  <a:pt x="8490" y="3439"/>
                </a:cubicBezTo>
                <a:cubicBezTo>
                  <a:pt x="8490" y="3450"/>
                  <a:pt x="8490" y="3450"/>
                  <a:pt x="8490" y="3450"/>
                </a:cubicBezTo>
                <a:cubicBezTo>
                  <a:pt x="8490" y="3450"/>
                  <a:pt x="8490" y="3460"/>
                  <a:pt x="8490" y="3460"/>
                </a:cubicBezTo>
                <a:cubicBezTo>
                  <a:pt x="8496" y="3450"/>
                  <a:pt x="8496" y="3450"/>
                  <a:pt x="8496" y="3450"/>
                </a:cubicBezTo>
                <a:cubicBezTo>
                  <a:pt x="8496" y="3450"/>
                  <a:pt x="8502" y="3450"/>
                  <a:pt x="8502" y="3450"/>
                </a:cubicBezTo>
                <a:cubicBezTo>
                  <a:pt x="8507" y="3450"/>
                  <a:pt x="8518" y="3439"/>
                  <a:pt x="8518" y="3428"/>
                </a:cubicBezTo>
                <a:cubicBezTo>
                  <a:pt x="8513" y="3417"/>
                  <a:pt x="8513" y="3417"/>
                  <a:pt x="8513" y="3417"/>
                </a:cubicBezTo>
                <a:cubicBezTo>
                  <a:pt x="8513" y="3417"/>
                  <a:pt x="8507" y="3417"/>
                  <a:pt x="8507" y="3417"/>
                </a:cubicBezTo>
                <a:cubicBezTo>
                  <a:pt x="8507" y="3407"/>
                  <a:pt x="8513" y="3407"/>
                  <a:pt x="8513" y="3396"/>
                </a:cubicBezTo>
                <a:cubicBezTo>
                  <a:pt x="8513" y="3396"/>
                  <a:pt x="8513" y="3396"/>
                  <a:pt x="8513" y="3396"/>
                </a:cubicBezTo>
                <a:cubicBezTo>
                  <a:pt x="8513" y="3385"/>
                  <a:pt x="8518" y="3385"/>
                  <a:pt x="8518" y="3385"/>
                </a:cubicBezTo>
                <a:cubicBezTo>
                  <a:pt x="8518" y="3374"/>
                  <a:pt x="8513" y="3385"/>
                  <a:pt x="8513" y="3385"/>
                </a:cubicBezTo>
                <a:cubicBezTo>
                  <a:pt x="8513" y="3374"/>
                  <a:pt x="8513" y="3374"/>
                  <a:pt x="8513" y="3374"/>
                </a:cubicBezTo>
                <a:cubicBezTo>
                  <a:pt x="8513" y="3364"/>
                  <a:pt x="8507" y="3364"/>
                  <a:pt x="8507" y="3364"/>
                </a:cubicBezTo>
                <a:cubicBezTo>
                  <a:pt x="8507" y="3364"/>
                  <a:pt x="8507" y="3342"/>
                  <a:pt x="8507" y="3342"/>
                </a:cubicBezTo>
                <a:cubicBezTo>
                  <a:pt x="8513" y="3331"/>
                  <a:pt x="8513" y="3342"/>
                  <a:pt x="8513" y="3331"/>
                </a:cubicBezTo>
                <a:cubicBezTo>
                  <a:pt x="8518" y="3331"/>
                  <a:pt x="8518" y="3331"/>
                  <a:pt x="8513" y="3331"/>
                </a:cubicBezTo>
                <a:cubicBezTo>
                  <a:pt x="8513" y="3321"/>
                  <a:pt x="8513" y="3331"/>
                  <a:pt x="8507" y="3321"/>
                </a:cubicBezTo>
                <a:cubicBezTo>
                  <a:pt x="8507" y="3321"/>
                  <a:pt x="8507" y="3321"/>
                  <a:pt x="8507" y="3321"/>
                </a:cubicBezTo>
                <a:cubicBezTo>
                  <a:pt x="8507" y="3310"/>
                  <a:pt x="8507" y="3310"/>
                  <a:pt x="8507" y="3310"/>
                </a:cubicBezTo>
                <a:cubicBezTo>
                  <a:pt x="8507" y="3310"/>
                  <a:pt x="8507" y="3299"/>
                  <a:pt x="8507" y="3299"/>
                </a:cubicBezTo>
                <a:cubicBezTo>
                  <a:pt x="8502" y="3299"/>
                  <a:pt x="8490" y="3310"/>
                  <a:pt x="8490" y="3299"/>
                </a:cubicBezTo>
                <a:cubicBezTo>
                  <a:pt x="8490" y="3288"/>
                  <a:pt x="8502" y="3299"/>
                  <a:pt x="8507" y="3288"/>
                </a:cubicBezTo>
                <a:cubicBezTo>
                  <a:pt x="8507" y="3288"/>
                  <a:pt x="8502" y="3288"/>
                  <a:pt x="8507" y="3278"/>
                </a:cubicBezTo>
                <a:cubicBezTo>
                  <a:pt x="8507" y="3278"/>
                  <a:pt x="8507" y="3288"/>
                  <a:pt x="8507" y="3278"/>
                </a:cubicBezTo>
                <a:cubicBezTo>
                  <a:pt x="8513" y="3278"/>
                  <a:pt x="8507" y="3267"/>
                  <a:pt x="8507" y="3267"/>
                </a:cubicBezTo>
                <a:cubicBezTo>
                  <a:pt x="8507" y="3267"/>
                  <a:pt x="8507" y="3267"/>
                  <a:pt x="8507" y="3267"/>
                </a:cubicBezTo>
                <a:cubicBezTo>
                  <a:pt x="8507" y="3256"/>
                  <a:pt x="8502" y="3267"/>
                  <a:pt x="8502" y="3267"/>
                </a:cubicBezTo>
                <a:cubicBezTo>
                  <a:pt x="8502" y="3267"/>
                  <a:pt x="8496" y="3267"/>
                  <a:pt x="8496" y="3267"/>
                </a:cubicBezTo>
                <a:cubicBezTo>
                  <a:pt x="8490" y="3256"/>
                  <a:pt x="8496" y="3256"/>
                  <a:pt x="8502" y="3256"/>
                </a:cubicBezTo>
                <a:cubicBezTo>
                  <a:pt x="8502" y="3256"/>
                  <a:pt x="8502" y="3245"/>
                  <a:pt x="8507" y="3245"/>
                </a:cubicBezTo>
                <a:cubicBezTo>
                  <a:pt x="8507" y="3245"/>
                  <a:pt x="8513" y="3245"/>
                  <a:pt x="8513" y="3245"/>
                </a:cubicBezTo>
                <a:cubicBezTo>
                  <a:pt x="8513" y="3245"/>
                  <a:pt x="8513" y="3245"/>
                  <a:pt x="8507" y="3245"/>
                </a:cubicBezTo>
                <a:cubicBezTo>
                  <a:pt x="8507" y="3245"/>
                  <a:pt x="8502" y="3245"/>
                  <a:pt x="8502" y="3235"/>
                </a:cubicBezTo>
                <a:cubicBezTo>
                  <a:pt x="8502" y="3235"/>
                  <a:pt x="8507" y="3235"/>
                  <a:pt x="8507" y="3235"/>
                </a:cubicBezTo>
                <a:cubicBezTo>
                  <a:pt x="8513" y="3224"/>
                  <a:pt x="8502" y="3224"/>
                  <a:pt x="8502" y="3224"/>
                </a:cubicBezTo>
                <a:cubicBezTo>
                  <a:pt x="8496" y="3213"/>
                  <a:pt x="8507" y="3213"/>
                  <a:pt x="8507" y="3202"/>
                </a:cubicBezTo>
                <a:cubicBezTo>
                  <a:pt x="8502" y="3192"/>
                  <a:pt x="8496" y="3202"/>
                  <a:pt x="8490" y="3202"/>
                </a:cubicBezTo>
                <a:cubicBezTo>
                  <a:pt x="8485" y="3202"/>
                  <a:pt x="8485" y="3202"/>
                  <a:pt x="8479" y="3202"/>
                </a:cubicBezTo>
                <a:cubicBezTo>
                  <a:pt x="8473" y="3213"/>
                  <a:pt x="8468" y="3213"/>
                  <a:pt x="8468" y="3224"/>
                </a:cubicBezTo>
                <a:cubicBezTo>
                  <a:pt x="8468" y="3235"/>
                  <a:pt x="8468" y="3245"/>
                  <a:pt x="8468" y="3256"/>
                </a:cubicBezTo>
                <a:cubicBezTo>
                  <a:pt x="8462" y="3267"/>
                  <a:pt x="8457" y="3224"/>
                  <a:pt x="8457" y="3213"/>
                </a:cubicBezTo>
                <a:cubicBezTo>
                  <a:pt x="8457" y="3213"/>
                  <a:pt x="8457" y="3192"/>
                  <a:pt x="8462" y="3192"/>
                </a:cubicBezTo>
                <a:cubicBezTo>
                  <a:pt x="8468" y="3181"/>
                  <a:pt x="8473" y="3192"/>
                  <a:pt x="8473" y="3192"/>
                </a:cubicBezTo>
                <a:cubicBezTo>
                  <a:pt x="8479" y="3181"/>
                  <a:pt x="8479" y="3181"/>
                  <a:pt x="8479" y="3181"/>
                </a:cubicBezTo>
                <a:cubicBezTo>
                  <a:pt x="8479" y="3170"/>
                  <a:pt x="8479" y="3170"/>
                  <a:pt x="8485" y="3170"/>
                </a:cubicBezTo>
                <a:cubicBezTo>
                  <a:pt x="8485" y="3170"/>
                  <a:pt x="8485" y="3170"/>
                  <a:pt x="8490" y="3159"/>
                </a:cubicBezTo>
                <a:cubicBezTo>
                  <a:pt x="8490" y="3159"/>
                  <a:pt x="8490" y="3159"/>
                  <a:pt x="8490" y="3159"/>
                </a:cubicBezTo>
                <a:cubicBezTo>
                  <a:pt x="8496" y="3159"/>
                  <a:pt x="8496" y="3159"/>
                  <a:pt x="8496" y="3149"/>
                </a:cubicBezTo>
                <a:cubicBezTo>
                  <a:pt x="8502" y="3149"/>
                  <a:pt x="8496" y="3149"/>
                  <a:pt x="8490" y="3149"/>
                </a:cubicBezTo>
                <a:cubicBezTo>
                  <a:pt x="8490" y="3149"/>
                  <a:pt x="8490" y="3149"/>
                  <a:pt x="8490" y="3149"/>
                </a:cubicBezTo>
                <a:cubicBezTo>
                  <a:pt x="8490" y="3149"/>
                  <a:pt x="8485" y="3149"/>
                  <a:pt x="8485" y="3159"/>
                </a:cubicBezTo>
                <a:cubicBezTo>
                  <a:pt x="8485" y="3159"/>
                  <a:pt x="8479" y="3159"/>
                  <a:pt x="8479" y="3149"/>
                </a:cubicBezTo>
                <a:cubicBezTo>
                  <a:pt x="8479" y="3149"/>
                  <a:pt x="8479" y="3149"/>
                  <a:pt x="8473" y="3138"/>
                </a:cubicBezTo>
                <a:cubicBezTo>
                  <a:pt x="8473" y="3127"/>
                  <a:pt x="8473" y="3149"/>
                  <a:pt x="8468" y="3159"/>
                </a:cubicBezTo>
                <a:cubicBezTo>
                  <a:pt x="8468" y="3159"/>
                  <a:pt x="8468" y="3170"/>
                  <a:pt x="8468" y="3170"/>
                </a:cubicBezTo>
                <a:cubicBezTo>
                  <a:pt x="8462" y="3170"/>
                  <a:pt x="8462" y="3170"/>
                  <a:pt x="8457" y="3170"/>
                </a:cubicBezTo>
                <a:cubicBezTo>
                  <a:pt x="8457" y="3170"/>
                  <a:pt x="8457" y="3181"/>
                  <a:pt x="8451" y="3181"/>
                </a:cubicBezTo>
                <a:cubicBezTo>
                  <a:pt x="8451" y="3181"/>
                  <a:pt x="8451" y="3170"/>
                  <a:pt x="8451" y="3170"/>
                </a:cubicBezTo>
                <a:cubicBezTo>
                  <a:pt x="8457" y="3159"/>
                  <a:pt x="8462" y="3159"/>
                  <a:pt x="8462" y="3149"/>
                </a:cubicBezTo>
                <a:cubicBezTo>
                  <a:pt x="8462" y="3127"/>
                  <a:pt x="8457" y="3138"/>
                  <a:pt x="8451" y="3149"/>
                </a:cubicBezTo>
                <a:cubicBezTo>
                  <a:pt x="8451" y="3149"/>
                  <a:pt x="8445" y="3149"/>
                  <a:pt x="8440" y="3149"/>
                </a:cubicBezTo>
                <a:cubicBezTo>
                  <a:pt x="8434" y="3159"/>
                  <a:pt x="8434" y="3159"/>
                  <a:pt x="8428" y="3170"/>
                </a:cubicBezTo>
                <a:cubicBezTo>
                  <a:pt x="8423" y="3181"/>
                  <a:pt x="8423" y="3159"/>
                  <a:pt x="8423" y="3159"/>
                </a:cubicBezTo>
                <a:cubicBezTo>
                  <a:pt x="8428" y="3149"/>
                  <a:pt x="8434" y="3149"/>
                  <a:pt x="8434" y="3138"/>
                </a:cubicBezTo>
                <a:cubicBezTo>
                  <a:pt x="8440" y="3138"/>
                  <a:pt x="8440" y="3127"/>
                  <a:pt x="8445" y="3127"/>
                </a:cubicBezTo>
                <a:cubicBezTo>
                  <a:pt x="8451" y="3116"/>
                  <a:pt x="8457" y="3116"/>
                  <a:pt x="8457" y="3106"/>
                </a:cubicBezTo>
                <a:cubicBezTo>
                  <a:pt x="8457" y="3106"/>
                  <a:pt x="8451" y="3095"/>
                  <a:pt x="8445" y="3095"/>
                </a:cubicBezTo>
                <a:cubicBezTo>
                  <a:pt x="8445" y="3095"/>
                  <a:pt x="8440" y="3095"/>
                  <a:pt x="8440" y="3095"/>
                </a:cubicBezTo>
                <a:cubicBezTo>
                  <a:pt x="8440" y="3095"/>
                  <a:pt x="8434" y="3095"/>
                  <a:pt x="8434" y="3095"/>
                </a:cubicBezTo>
                <a:cubicBezTo>
                  <a:pt x="8434" y="3084"/>
                  <a:pt x="8428" y="3084"/>
                  <a:pt x="8428" y="3084"/>
                </a:cubicBezTo>
                <a:cubicBezTo>
                  <a:pt x="8423" y="3095"/>
                  <a:pt x="8417" y="3095"/>
                  <a:pt x="8417" y="3084"/>
                </a:cubicBezTo>
                <a:cubicBezTo>
                  <a:pt x="8412" y="3084"/>
                  <a:pt x="8412" y="3073"/>
                  <a:pt x="8412" y="3063"/>
                </a:cubicBezTo>
                <a:cubicBezTo>
                  <a:pt x="8406" y="3063"/>
                  <a:pt x="8406" y="3063"/>
                  <a:pt x="8400" y="3063"/>
                </a:cubicBezTo>
                <a:cubicBezTo>
                  <a:pt x="8395" y="3063"/>
                  <a:pt x="8395" y="3052"/>
                  <a:pt x="8389" y="3052"/>
                </a:cubicBezTo>
                <a:cubicBezTo>
                  <a:pt x="8383" y="3052"/>
                  <a:pt x="8378" y="3063"/>
                  <a:pt x="8372" y="3063"/>
                </a:cubicBezTo>
                <a:cubicBezTo>
                  <a:pt x="8372" y="3052"/>
                  <a:pt x="8372" y="3041"/>
                  <a:pt x="8367" y="3030"/>
                </a:cubicBezTo>
                <a:cubicBezTo>
                  <a:pt x="8367" y="3020"/>
                  <a:pt x="8361" y="3020"/>
                  <a:pt x="8355" y="3020"/>
                </a:cubicBezTo>
                <a:cubicBezTo>
                  <a:pt x="8350" y="3020"/>
                  <a:pt x="8338" y="3020"/>
                  <a:pt x="8333" y="3009"/>
                </a:cubicBezTo>
                <a:cubicBezTo>
                  <a:pt x="8327" y="2987"/>
                  <a:pt x="8316" y="2987"/>
                  <a:pt x="8305" y="2987"/>
                </a:cubicBezTo>
                <a:cubicBezTo>
                  <a:pt x="8299" y="2998"/>
                  <a:pt x="8293" y="2998"/>
                  <a:pt x="8293" y="2998"/>
                </a:cubicBezTo>
                <a:cubicBezTo>
                  <a:pt x="8288" y="2998"/>
                  <a:pt x="8288" y="3009"/>
                  <a:pt x="8288" y="3009"/>
                </a:cubicBezTo>
                <a:cubicBezTo>
                  <a:pt x="8282" y="3009"/>
                  <a:pt x="8282" y="3009"/>
                  <a:pt x="8282" y="3009"/>
                </a:cubicBezTo>
                <a:cubicBezTo>
                  <a:pt x="8277" y="3020"/>
                  <a:pt x="8277" y="3030"/>
                  <a:pt x="8271" y="3030"/>
                </a:cubicBezTo>
                <a:cubicBezTo>
                  <a:pt x="8271" y="3041"/>
                  <a:pt x="8271" y="3052"/>
                  <a:pt x="8265" y="3063"/>
                </a:cubicBezTo>
                <a:cubicBezTo>
                  <a:pt x="8265" y="3052"/>
                  <a:pt x="8271" y="3030"/>
                  <a:pt x="8271" y="3020"/>
                </a:cubicBezTo>
                <a:cubicBezTo>
                  <a:pt x="8271" y="3020"/>
                  <a:pt x="8277" y="3009"/>
                  <a:pt x="8271" y="2998"/>
                </a:cubicBezTo>
                <a:cubicBezTo>
                  <a:pt x="8265" y="2998"/>
                  <a:pt x="8260" y="2998"/>
                  <a:pt x="8260" y="2998"/>
                </a:cubicBezTo>
                <a:cubicBezTo>
                  <a:pt x="8254" y="2998"/>
                  <a:pt x="8254" y="2998"/>
                  <a:pt x="8248" y="2998"/>
                </a:cubicBezTo>
                <a:cubicBezTo>
                  <a:pt x="8248" y="2987"/>
                  <a:pt x="8254" y="2987"/>
                  <a:pt x="8254" y="2987"/>
                </a:cubicBezTo>
                <a:cubicBezTo>
                  <a:pt x="8260" y="2987"/>
                  <a:pt x="8265" y="2987"/>
                  <a:pt x="8271" y="2987"/>
                </a:cubicBezTo>
                <a:cubicBezTo>
                  <a:pt x="8277" y="2998"/>
                  <a:pt x="8288" y="2987"/>
                  <a:pt x="8299" y="2987"/>
                </a:cubicBezTo>
                <a:cubicBezTo>
                  <a:pt x="8305" y="2987"/>
                  <a:pt x="8310" y="2987"/>
                  <a:pt x="8310" y="2977"/>
                </a:cubicBezTo>
                <a:cubicBezTo>
                  <a:pt x="8316" y="2977"/>
                  <a:pt x="8316" y="2977"/>
                  <a:pt x="8316" y="2977"/>
                </a:cubicBezTo>
                <a:cubicBezTo>
                  <a:pt x="8322" y="2966"/>
                  <a:pt x="8316" y="2966"/>
                  <a:pt x="8316" y="2955"/>
                </a:cubicBezTo>
                <a:cubicBezTo>
                  <a:pt x="8316" y="2955"/>
                  <a:pt x="8316" y="2944"/>
                  <a:pt x="8316" y="2934"/>
                </a:cubicBezTo>
                <a:cubicBezTo>
                  <a:pt x="8316" y="2934"/>
                  <a:pt x="8310" y="2923"/>
                  <a:pt x="8305" y="2923"/>
                </a:cubicBezTo>
                <a:cubicBezTo>
                  <a:pt x="8299" y="2923"/>
                  <a:pt x="8299" y="2923"/>
                  <a:pt x="8293" y="2912"/>
                </a:cubicBezTo>
                <a:cubicBezTo>
                  <a:pt x="8288" y="2912"/>
                  <a:pt x="8288" y="2912"/>
                  <a:pt x="8282" y="2901"/>
                </a:cubicBezTo>
                <a:cubicBezTo>
                  <a:pt x="8277" y="2901"/>
                  <a:pt x="8271" y="2901"/>
                  <a:pt x="8271" y="2901"/>
                </a:cubicBezTo>
                <a:cubicBezTo>
                  <a:pt x="8265" y="2891"/>
                  <a:pt x="8260" y="2891"/>
                  <a:pt x="8260" y="2901"/>
                </a:cubicBezTo>
                <a:cubicBezTo>
                  <a:pt x="8254" y="2901"/>
                  <a:pt x="8248" y="2912"/>
                  <a:pt x="8243" y="2912"/>
                </a:cubicBezTo>
                <a:cubicBezTo>
                  <a:pt x="8237" y="2923"/>
                  <a:pt x="8232" y="2923"/>
                  <a:pt x="8226" y="2923"/>
                </a:cubicBezTo>
                <a:cubicBezTo>
                  <a:pt x="8226" y="2923"/>
                  <a:pt x="8220" y="2923"/>
                  <a:pt x="8220" y="2923"/>
                </a:cubicBezTo>
                <a:cubicBezTo>
                  <a:pt x="8220" y="2923"/>
                  <a:pt x="8220" y="2934"/>
                  <a:pt x="8220" y="2934"/>
                </a:cubicBezTo>
                <a:cubicBezTo>
                  <a:pt x="8215" y="2934"/>
                  <a:pt x="8215" y="2934"/>
                  <a:pt x="8209" y="2944"/>
                </a:cubicBezTo>
                <a:cubicBezTo>
                  <a:pt x="8209" y="2944"/>
                  <a:pt x="8209" y="2955"/>
                  <a:pt x="8203" y="2955"/>
                </a:cubicBezTo>
                <a:cubicBezTo>
                  <a:pt x="8209" y="2955"/>
                  <a:pt x="8203" y="2944"/>
                  <a:pt x="8209" y="2934"/>
                </a:cubicBezTo>
                <a:cubicBezTo>
                  <a:pt x="8209" y="2923"/>
                  <a:pt x="8209" y="2923"/>
                  <a:pt x="8209" y="2923"/>
                </a:cubicBezTo>
                <a:cubicBezTo>
                  <a:pt x="8203" y="2923"/>
                  <a:pt x="8187" y="2934"/>
                  <a:pt x="8187" y="2923"/>
                </a:cubicBezTo>
                <a:cubicBezTo>
                  <a:pt x="8187" y="2923"/>
                  <a:pt x="8187" y="2912"/>
                  <a:pt x="8187" y="2912"/>
                </a:cubicBezTo>
                <a:cubicBezTo>
                  <a:pt x="8187" y="2901"/>
                  <a:pt x="8187" y="2901"/>
                  <a:pt x="8187" y="2901"/>
                </a:cubicBezTo>
                <a:cubicBezTo>
                  <a:pt x="8181" y="2891"/>
                  <a:pt x="8175" y="2901"/>
                  <a:pt x="8175" y="2901"/>
                </a:cubicBezTo>
                <a:cubicBezTo>
                  <a:pt x="8170" y="2901"/>
                  <a:pt x="8164" y="2901"/>
                  <a:pt x="8158" y="2901"/>
                </a:cubicBezTo>
                <a:cubicBezTo>
                  <a:pt x="8170" y="2901"/>
                  <a:pt x="8175" y="2891"/>
                  <a:pt x="8181" y="2891"/>
                </a:cubicBezTo>
                <a:cubicBezTo>
                  <a:pt x="8187" y="2891"/>
                  <a:pt x="8192" y="2891"/>
                  <a:pt x="8198" y="2891"/>
                </a:cubicBezTo>
                <a:cubicBezTo>
                  <a:pt x="8198" y="2901"/>
                  <a:pt x="8203" y="2901"/>
                  <a:pt x="8209" y="2901"/>
                </a:cubicBezTo>
                <a:cubicBezTo>
                  <a:pt x="8215" y="2901"/>
                  <a:pt x="8220" y="2912"/>
                  <a:pt x="8220" y="2912"/>
                </a:cubicBezTo>
                <a:cubicBezTo>
                  <a:pt x="8226" y="2912"/>
                  <a:pt x="8232" y="2901"/>
                  <a:pt x="8232" y="2901"/>
                </a:cubicBezTo>
                <a:cubicBezTo>
                  <a:pt x="8237" y="2901"/>
                  <a:pt x="8243" y="2891"/>
                  <a:pt x="8248" y="2891"/>
                </a:cubicBezTo>
                <a:cubicBezTo>
                  <a:pt x="8254" y="2880"/>
                  <a:pt x="8260" y="2880"/>
                  <a:pt x="8260" y="2880"/>
                </a:cubicBezTo>
                <a:cubicBezTo>
                  <a:pt x="8265" y="2880"/>
                  <a:pt x="8271" y="2880"/>
                  <a:pt x="8277" y="2880"/>
                </a:cubicBezTo>
                <a:cubicBezTo>
                  <a:pt x="8282" y="2880"/>
                  <a:pt x="8288" y="2869"/>
                  <a:pt x="8288" y="2859"/>
                </a:cubicBezTo>
                <a:cubicBezTo>
                  <a:pt x="8288" y="2859"/>
                  <a:pt x="8293" y="2837"/>
                  <a:pt x="8288" y="2837"/>
                </a:cubicBezTo>
                <a:cubicBezTo>
                  <a:pt x="8282" y="2837"/>
                  <a:pt x="8277" y="2837"/>
                  <a:pt x="8271" y="2837"/>
                </a:cubicBezTo>
                <a:cubicBezTo>
                  <a:pt x="8265" y="2837"/>
                  <a:pt x="8254" y="2826"/>
                  <a:pt x="8248" y="2816"/>
                </a:cubicBezTo>
                <a:cubicBezTo>
                  <a:pt x="8243" y="2816"/>
                  <a:pt x="8237" y="2805"/>
                  <a:pt x="8232" y="2805"/>
                </a:cubicBezTo>
                <a:cubicBezTo>
                  <a:pt x="8232" y="2805"/>
                  <a:pt x="8226" y="2816"/>
                  <a:pt x="8220" y="2816"/>
                </a:cubicBezTo>
                <a:cubicBezTo>
                  <a:pt x="8220" y="2816"/>
                  <a:pt x="8215" y="2816"/>
                  <a:pt x="8215" y="2816"/>
                </a:cubicBezTo>
                <a:cubicBezTo>
                  <a:pt x="8215" y="2816"/>
                  <a:pt x="8209" y="2816"/>
                  <a:pt x="8209" y="2816"/>
                </a:cubicBezTo>
                <a:cubicBezTo>
                  <a:pt x="8203" y="2816"/>
                  <a:pt x="8203" y="2816"/>
                  <a:pt x="8203" y="2816"/>
                </a:cubicBezTo>
                <a:cubicBezTo>
                  <a:pt x="8198" y="2816"/>
                  <a:pt x="8198" y="2826"/>
                  <a:pt x="8192" y="2826"/>
                </a:cubicBezTo>
                <a:cubicBezTo>
                  <a:pt x="8192" y="2837"/>
                  <a:pt x="8187" y="2837"/>
                  <a:pt x="8181" y="2826"/>
                </a:cubicBezTo>
                <a:cubicBezTo>
                  <a:pt x="8175" y="2826"/>
                  <a:pt x="8175" y="2826"/>
                  <a:pt x="8170" y="2826"/>
                </a:cubicBezTo>
                <a:cubicBezTo>
                  <a:pt x="8170" y="2816"/>
                  <a:pt x="8164" y="2826"/>
                  <a:pt x="8158" y="2826"/>
                </a:cubicBezTo>
                <a:cubicBezTo>
                  <a:pt x="8158" y="2826"/>
                  <a:pt x="8147" y="2826"/>
                  <a:pt x="8147" y="2837"/>
                </a:cubicBezTo>
                <a:cubicBezTo>
                  <a:pt x="8147" y="2837"/>
                  <a:pt x="8147" y="2848"/>
                  <a:pt x="8147" y="2859"/>
                </a:cubicBezTo>
                <a:cubicBezTo>
                  <a:pt x="8147" y="2869"/>
                  <a:pt x="8141" y="2869"/>
                  <a:pt x="8136" y="2869"/>
                </a:cubicBezTo>
                <a:cubicBezTo>
                  <a:pt x="8136" y="2869"/>
                  <a:pt x="8141" y="2869"/>
                  <a:pt x="8141" y="2859"/>
                </a:cubicBezTo>
                <a:cubicBezTo>
                  <a:pt x="8141" y="2859"/>
                  <a:pt x="8141" y="2848"/>
                  <a:pt x="8141" y="2848"/>
                </a:cubicBezTo>
                <a:cubicBezTo>
                  <a:pt x="8141" y="2837"/>
                  <a:pt x="8147" y="2837"/>
                  <a:pt x="8147" y="2826"/>
                </a:cubicBezTo>
                <a:cubicBezTo>
                  <a:pt x="8141" y="2826"/>
                  <a:pt x="8141" y="2816"/>
                  <a:pt x="8141" y="2816"/>
                </a:cubicBezTo>
                <a:cubicBezTo>
                  <a:pt x="8141" y="2816"/>
                  <a:pt x="8141" y="2816"/>
                  <a:pt x="8147" y="2816"/>
                </a:cubicBezTo>
                <a:cubicBezTo>
                  <a:pt x="8147" y="2826"/>
                  <a:pt x="8153" y="2826"/>
                  <a:pt x="8153" y="2816"/>
                </a:cubicBezTo>
                <a:cubicBezTo>
                  <a:pt x="8158" y="2816"/>
                  <a:pt x="8164" y="2816"/>
                  <a:pt x="8170" y="2816"/>
                </a:cubicBezTo>
                <a:cubicBezTo>
                  <a:pt x="8175" y="2816"/>
                  <a:pt x="8187" y="2837"/>
                  <a:pt x="8192" y="2816"/>
                </a:cubicBezTo>
                <a:cubicBezTo>
                  <a:pt x="8192" y="2805"/>
                  <a:pt x="8192" y="2805"/>
                  <a:pt x="8198" y="2805"/>
                </a:cubicBezTo>
                <a:cubicBezTo>
                  <a:pt x="8198" y="2805"/>
                  <a:pt x="8198" y="2794"/>
                  <a:pt x="8198" y="2794"/>
                </a:cubicBezTo>
                <a:cubicBezTo>
                  <a:pt x="8198" y="2783"/>
                  <a:pt x="8192" y="2783"/>
                  <a:pt x="8187" y="2783"/>
                </a:cubicBezTo>
                <a:cubicBezTo>
                  <a:pt x="8187" y="2783"/>
                  <a:pt x="8181" y="2783"/>
                  <a:pt x="8175" y="2783"/>
                </a:cubicBezTo>
                <a:cubicBezTo>
                  <a:pt x="8170" y="2773"/>
                  <a:pt x="8170" y="2783"/>
                  <a:pt x="8164" y="2773"/>
                </a:cubicBezTo>
                <a:cubicBezTo>
                  <a:pt x="8158" y="2762"/>
                  <a:pt x="8158" y="2762"/>
                  <a:pt x="8153" y="2751"/>
                </a:cubicBezTo>
                <a:cubicBezTo>
                  <a:pt x="8153" y="2751"/>
                  <a:pt x="8147" y="2751"/>
                  <a:pt x="8141" y="2751"/>
                </a:cubicBezTo>
                <a:cubicBezTo>
                  <a:pt x="8153" y="2740"/>
                  <a:pt x="8164" y="2751"/>
                  <a:pt x="8170" y="2762"/>
                </a:cubicBezTo>
                <a:cubicBezTo>
                  <a:pt x="8175" y="2773"/>
                  <a:pt x="8181" y="2783"/>
                  <a:pt x="8192" y="2783"/>
                </a:cubicBezTo>
                <a:cubicBezTo>
                  <a:pt x="8198" y="2783"/>
                  <a:pt x="8198" y="2783"/>
                  <a:pt x="8203" y="2783"/>
                </a:cubicBezTo>
                <a:cubicBezTo>
                  <a:pt x="8209" y="2783"/>
                  <a:pt x="8215" y="2783"/>
                  <a:pt x="8215" y="2794"/>
                </a:cubicBezTo>
                <a:cubicBezTo>
                  <a:pt x="8220" y="2794"/>
                  <a:pt x="8220" y="2805"/>
                  <a:pt x="8226" y="2805"/>
                </a:cubicBezTo>
                <a:cubicBezTo>
                  <a:pt x="8232" y="2805"/>
                  <a:pt x="8237" y="2805"/>
                  <a:pt x="8237" y="2805"/>
                </a:cubicBezTo>
                <a:cubicBezTo>
                  <a:pt x="8248" y="2794"/>
                  <a:pt x="8254" y="2783"/>
                  <a:pt x="8260" y="2773"/>
                </a:cubicBezTo>
                <a:cubicBezTo>
                  <a:pt x="8265" y="2762"/>
                  <a:pt x="8271" y="2762"/>
                  <a:pt x="8277" y="2751"/>
                </a:cubicBezTo>
                <a:cubicBezTo>
                  <a:pt x="8282" y="2740"/>
                  <a:pt x="8293" y="2730"/>
                  <a:pt x="8293" y="2708"/>
                </a:cubicBezTo>
                <a:cubicBezTo>
                  <a:pt x="8293" y="2697"/>
                  <a:pt x="8288" y="2697"/>
                  <a:pt x="8288" y="2687"/>
                </a:cubicBezTo>
                <a:cubicBezTo>
                  <a:pt x="8282" y="2676"/>
                  <a:pt x="8277" y="2687"/>
                  <a:pt x="8271" y="2676"/>
                </a:cubicBezTo>
                <a:cubicBezTo>
                  <a:pt x="8271" y="2676"/>
                  <a:pt x="8265" y="2665"/>
                  <a:pt x="8265" y="2654"/>
                </a:cubicBezTo>
                <a:cubicBezTo>
                  <a:pt x="8265" y="2654"/>
                  <a:pt x="8254" y="2644"/>
                  <a:pt x="8260" y="2644"/>
                </a:cubicBezTo>
                <a:cubicBezTo>
                  <a:pt x="8260" y="2644"/>
                  <a:pt x="8265" y="2654"/>
                  <a:pt x="8271" y="2654"/>
                </a:cubicBezTo>
                <a:cubicBezTo>
                  <a:pt x="8271" y="2665"/>
                  <a:pt x="8277" y="2665"/>
                  <a:pt x="8277" y="2676"/>
                </a:cubicBezTo>
                <a:cubicBezTo>
                  <a:pt x="8282" y="2676"/>
                  <a:pt x="8288" y="2687"/>
                  <a:pt x="8293" y="2687"/>
                </a:cubicBezTo>
                <a:cubicBezTo>
                  <a:pt x="8293" y="2687"/>
                  <a:pt x="8299" y="2687"/>
                  <a:pt x="8299" y="2697"/>
                </a:cubicBezTo>
                <a:cubicBezTo>
                  <a:pt x="8299" y="2708"/>
                  <a:pt x="8299" y="2719"/>
                  <a:pt x="8305" y="2719"/>
                </a:cubicBezTo>
                <a:cubicBezTo>
                  <a:pt x="8310" y="2719"/>
                  <a:pt x="8316" y="2719"/>
                  <a:pt x="8322" y="2719"/>
                </a:cubicBezTo>
                <a:cubicBezTo>
                  <a:pt x="8322" y="2719"/>
                  <a:pt x="8322" y="2730"/>
                  <a:pt x="8327" y="2730"/>
                </a:cubicBezTo>
                <a:cubicBezTo>
                  <a:pt x="8327" y="2730"/>
                  <a:pt x="8333" y="2730"/>
                  <a:pt x="8333" y="2730"/>
                </a:cubicBezTo>
                <a:cubicBezTo>
                  <a:pt x="8333" y="2730"/>
                  <a:pt x="8333" y="2719"/>
                  <a:pt x="8333" y="2719"/>
                </a:cubicBezTo>
                <a:cubicBezTo>
                  <a:pt x="8333" y="2708"/>
                  <a:pt x="8333" y="2708"/>
                  <a:pt x="8333" y="2697"/>
                </a:cubicBezTo>
                <a:cubicBezTo>
                  <a:pt x="8333" y="2687"/>
                  <a:pt x="8344" y="2676"/>
                  <a:pt x="8350" y="2676"/>
                </a:cubicBezTo>
                <a:cubicBezTo>
                  <a:pt x="8350" y="2676"/>
                  <a:pt x="8355" y="2676"/>
                  <a:pt x="8355" y="2676"/>
                </a:cubicBezTo>
                <a:cubicBezTo>
                  <a:pt x="8361" y="2676"/>
                  <a:pt x="8361" y="2676"/>
                  <a:pt x="8361" y="2676"/>
                </a:cubicBezTo>
                <a:cubicBezTo>
                  <a:pt x="8361" y="2676"/>
                  <a:pt x="8367" y="2676"/>
                  <a:pt x="8367" y="2687"/>
                </a:cubicBezTo>
                <a:cubicBezTo>
                  <a:pt x="8367" y="2687"/>
                  <a:pt x="8367" y="2687"/>
                  <a:pt x="8361" y="2687"/>
                </a:cubicBezTo>
                <a:cubicBezTo>
                  <a:pt x="8361" y="2687"/>
                  <a:pt x="8355" y="2697"/>
                  <a:pt x="8361" y="2708"/>
                </a:cubicBezTo>
                <a:cubicBezTo>
                  <a:pt x="8361" y="2708"/>
                  <a:pt x="8361" y="2708"/>
                  <a:pt x="8361" y="2708"/>
                </a:cubicBezTo>
                <a:cubicBezTo>
                  <a:pt x="8367" y="2719"/>
                  <a:pt x="8367" y="2719"/>
                  <a:pt x="8367" y="2719"/>
                </a:cubicBezTo>
                <a:cubicBezTo>
                  <a:pt x="8367" y="2730"/>
                  <a:pt x="8372" y="2730"/>
                  <a:pt x="8372" y="2730"/>
                </a:cubicBezTo>
                <a:cubicBezTo>
                  <a:pt x="8378" y="2730"/>
                  <a:pt x="8383" y="2740"/>
                  <a:pt x="8383" y="2740"/>
                </a:cubicBezTo>
                <a:cubicBezTo>
                  <a:pt x="8389" y="2751"/>
                  <a:pt x="8389" y="2751"/>
                  <a:pt x="8395" y="2751"/>
                </a:cubicBezTo>
                <a:cubicBezTo>
                  <a:pt x="8400" y="2762"/>
                  <a:pt x="8406" y="2762"/>
                  <a:pt x="8412" y="2762"/>
                </a:cubicBezTo>
                <a:cubicBezTo>
                  <a:pt x="8412" y="2762"/>
                  <a:pt x="8412" y="2762"/>
                  <a:pt x="8417" y="2773"/>
                </a:cubicBezTo>
                <a:cubicBezTo>
                  <a:pt x="8417" y="2773"/>
                  <a:pt x="8417" y="2773"/>
                  <a:pt x="8423" y="2773"/>
                </a:cubicBezTo>
                <a:cubicBezTo>
                  <a:pt x="8423" y="2773"/>
                  <a:pt x="8423" y="2773"/>
                  <a:pt x="8428" y="2773"/>
                </a:cubicBezTo>
                <a:cubicBezTo>
                  <a:pt x="8428" y="2783"/>
                  <a:pt x="8428" y="2783"/>
                  <a:pt x="8434" y="2783"/>
                </a:cubicBezTo>
                <a:cubicBezTo>
                  <a:pt x="8440" y="2783"/>
                  <a:pt x="8445" y="2783"/>
                  <a:pt x="8445" y="2783"/>
                </a:cubicBezTo>
                <a:cubicBezTo>
                  <a:pt x="8451" y="2783"/>
                  <a:pt x="8457" y="2794"/>
                  <a:pt x="8462" y="2794"/>
                </a:cubicBezTo>
                <a:cubicBezTo>
                  <a:pt x="8462" y="2794"/>
                  <a:pt x="8468" y="2805"/>
                  <a:pt x="8473" y="2805"/>
                </a:cubicBezTo>
                <a:cubicBezTo>
                  <a:pt x="8479" y="2805"/>
                  <a:pt x="8479" y="2794"/>
                  <a:pt x="8485" y="2783"/>
                </a:cubicBezTo>
                <a:cubicBezTo>
                  <a:pt x="8490" y="2773"/>
                  <a:pt x="8502" y="2773"/>
                  <a:pt x="8513" y="2773"/>
                </a:cubicBezTo>
                <a:cubicBezTo>
                  <a:pt x="8518" y="2762"/>
                  <a:pt x="8518" y="2762"/>
                  <a:pt x="8518" y="2751"/>
                </a:cubicBezTo>
                <a:cubicBezTo>
                  <a:pt x="8518" y="2751"/>
                  <a:pt x="8518" y="2751"/>
                  <a:pt x="8518" y="2751"/>
                </a:cubicBezTo>
                <a:cubicBezTo>
                  <a:pt x="8524" y="2740"/>
                  <a:pt x="8524" y="2740"/>
                  <a:pt x="8530" y="2751"/>
                </a:cubicBezTo>
                <a:cubicBezTo>
                  <a:pt x="8535" y="2751"/>
                  <a:pt x="8535" y="2751"/>
                  <a:pt x="8541" y="2751"/>
                </a:cubicBezTo>
                <a:cubicBezTo>
                  <a:pt x="8547" y="2751"/>
                  <a:pt x="8552" y="2751"/>
                  <a:pt x="8558" y="2751"/>
                </a:cubicBezTo>
                <a:cubicBezTo>
                  <a:pt x="8563" y="2751"/>
                  <a:pt x="8563" y="2751"/>
                  <a:pt x="8569" y="2751"/>
                </a:cubicBezTo>
                <a:cubicBezTo>
                  <a:pt x="8575" y="2751"/>
                  <a:pt x="8580" y="2751"/>
                  <a:pt x="8580" y="2751"/>
                </a:cubicBezTo>
                <a:cubicBezTo>
                  <a:pt x="8586" y="2751"/>
                  <a:pt x="8592" y="2751"/>
                  <a:pt x="8592" y="2740"/>
                </a:cubicBezTo>
                <a:cubicBezTo>
                  <a:pt x="8592" y="2730"/>
                  <a:pt x="8592" y="2730"/>
                  <a:pt x="8592" y="2719"/>
                </a:cubicBezTo>
                <a:cubicBezTo>
                  <a:pt x="8586" y="2719"/>
                  <a:pt x="8586" y="2719"/>
                  <a:pt x="8586" y="2708"/>
                </a:cubicBezTo>
                <a:cubicBezTo>
                  <a:pt x="8586" y="2697"/>
                  <a:pt x="8586" y="2697"/>
                  <a:pt x="8586" y="2687"/>
                </a:cubicBezTo>
                <a:cubicBezTo>
                  <a:pt x="8592" y="2676"/>
                  <a:pt x="8597" y="2676"/>
                  <a:pt x="8597" y="2665"/>
                </a:cubicBezTo>
                <a:cubicBezTo>
                  <a:pt x="8603" y="2665"/>
                  <a:pt x="8603" y="2654"/>
                  <a:pt x="8597" y="2644"/>
                </a:cubicBezTo>
                <a:cubicBezTo>
                  <a:pt x="8597" y="2644"/>
                  <a:pt x="8592" y="2644"/>
                  <a:pt x="8586" y="2644"/>
                </a:cubicBezTo>
                <a:cubicBezTo>
                  <a:pt x="8580" y="2644"/>
                  <a:pt x="8575" y="2633"/>
                  <a:pt x="8569" y="2633"/>
                </a:cubicBezTo>
                <a:cubicBezTo>
                  <a:pt x="8563" y="2633"/>
                  <a:pt x="8558" y="2633"/>
                  <a:pt x="8558" y="2633"/>
                </a:cubicBezTo>
                <a:cubicBezTo>
                  <a:pt x="8552" y="2633"/>
                  <a:pt x="8552" y="2622"/>
                  <a:pt x="8547" y="2622"/>
                </a:cubicBezTo>
                <a:cubicBezTo>
                  <a:pt x="8547" y="2622"/>
                  <a:pt x="8547" y="2622"/>
                  <a:pt x="8541" y="2622"/>
                </a:cubicBezTo>
                <a:cubicBezTo>
                  <a:pt x="8535" y="2622"/>
                  <a:pt x="8535" y="2611"/>
                  <a:pt x="8530" y="2611"/>
                </a:cubicBezTo>
                <a:cubicBezTo>
                  <a:pt x="8524" y="2611"/>
                  <a:pt x="8518" y="2611"/>
                  <a:pt x="8518" y="2611"/>
                </a:cubicBezTo>
                <a:cubicBezTo>
                  <a:pt x="8507" y="2601"/>
                  <a:pt x="8496" y="2611"/>
                  <a:pt x="8496" y="2622"/>
                </a:cubicBezTo>
                <a:cubicBezTo>
                  <a:pt x="8496" y="2633"/>
                  <a:pt x="8496" y="2633"/>
                  <a:pt x="8496" y="2633"/>
                </a:cubicBezTo>
                <a:cubicBezTo>
                  <a:pt x="8502" y="2633"/>
                  <a:pt x="8502" y="2644"/>
                  <a:pt x="8502" y="2644"/>
                </a:cubicBezTo>
                <a:cubicBezTo>
                  <a:pt x="8502" y="2654"/>
                  <a:pt x="8507" y="2654"/>
                  <a:pt x="8507" y="2665"/>
                </a:cubicBezTo>
                <a:cubicBezTo>
                  <a:pt x="8507" y="2676"/>
                  <a:pt x="8507" y="2687"/>
                  <a:pt x="8507" y="2697"/>
                </a:cubicBezTo>
                <a:cubicBezTo>
                  <a:pt x="8507" y="2697"/>
                  <a:pt x="8507" y="2697"/>
                  <a:pt x="8507" y="2708"/>
                </a:cubicBezTo>
                <a:cubicBezTo>
                  <a:pt x="8502" y="2708"/>
                  <a:pt x="8502" y="2697"/>
                  <a:pt x="8502" y="2687"/>
                </a:cubicBezTo>
                <a:cubicBezTo>
                  <a:pt x="8502" y="2687"/>
                  <a:pt x="8502" y="2687"/>
                  <a:pt x="8502" y="2676"/>
                </a:cubicBezTo>
                <a:cubicBezTo>
                  <a:pt x="8502" y="2665"/>
                  <a:pt x="8502" y="2665"/>
                  <a:pt x="8496" y="2654"/>
                </a:cubicBezTo>
                <a:cubicBezTo>
                  <a:pt x="8496" y="2644"/>
                  <a:pt x="8496" y="2644"/>
                  <a:pt x="8490" y="2644"/>
                </a:cubicBezTo>
                <a:cubicBezTo>
                  <a:pt x="8490" y="2633"/>
                  <a:pt x="8485" y="2633"/>
                  <a:pt x="8485" y="2622"/>
                </a:cubicBezTo>
                <a:cubicBezTo>
                  <a:pt x="8479" y="2622"/>
                  <a:pt x="8473" y="2611"/>
                  <a:pt x="8468" y="2611"/>
                </a:cubicBezTo>
                <a:cubicBezTo>
                  <a:pt x="8468" y="2611"/>
                  <a:pt x="8462" y="2611"/>
                  <a:pt x="8462" y="2601"/>
                </a:cubicBezTo>
                <a:cubicBezTo>
                  <a:pt x="8462" y="2601"/>
                  <a:pt x="8468" y="2601"/>
                  <a:pt x="8468" y="2601"/>
                </a:cubicBezTo>
                <a:cubicBezTo>
                  <a:pt x="8473" y="2601"/>
                  <a:pt x="8479" y="2601"/>
                  <a:pt x="8479" y="2590"/>
                </a:cubicBezTo>
                <a:cubicBezTo>
                  <a:pt x="8479" y="2590"/>
                  <a:pt x="8479" y="2579"/>
                  <a:pt x="8479" y="2579"/>
                </a:cubicBezTo>
                <a:cubicBezTo>
                  <a:pt x="8479" y="2568"/>
                  <a:pt x="8485" y="2568"/>
                  <a:pt x="8485" y="2568"/>
                </a:cubicBezTo>
                <a:cubicBezTo>
                  <a:pt x="8485" y="2568"/>
                  <a:pt x="8490" y="2568"/>
                  <a:pt x="8485" y="2558"/>
                </a:cubicBezTo>
                <a:cubicBezTo>
                  <a:pt x="8485" y="2558"/>
                  <a:pt x="8479" y="2558"/>
                  <a:pt x="8479" y="2558"/>
                </a:cubicBezTo>
                <a:cubicBezTo>
                  <a:pt x="8479" y="2558"/>
                  <a:pt x="8473" y="2547"/>
                  <a:pt x="8479" y="2547"/>
                </a:cubicBezTo>
                <a:cubicBezTo>
                  <a:pt x="8479" y="2547"/>
                  <a:pt x="8485" y="2547"/>
                  <a:pt x="8485" y="2547"/>
                </a:cubicBezTo>
                <a:cubicBezTo>
                  <a:pt x="8490" y="2547"/>
                  <a:pt x="8490" y="2547"/>
                  <a:pt x="8490" y="2547"/>
                </a:cubicBezTo>
                <a:cubicBezTo>
                  <a:pt x="8496" y="2536"/>
                  <a:pt x="8496" y="2536"/>
                  <a:pt x="8496" y="2536"/>
                </a:cubicBezTo>
                <a:cubicBezTo>
                  <a:pt x="8502" y="2525"/>
                  <a:pt x="8502" y="2504"/>
                  <a:pt x="8496" y="2493"/>
                </a:cubicBezTo>
                <a:cubicBezTo>
                  <a:pt x="8490" y="2493"/>
                  <a:pt x="8490" y="2493"/>
                  <a:pt x="8490" y="2493"/>
                </a:cubicBezTo>
                <a:cubicBezTo>
                  <a:pt x="8490" y="2482"/>
                  <a:pt x="8490" y="2482"/>
                  <a:pt x="8496" y="2482"/>
                </a:cubicBezTo>
                <a:cubicBezTo>
                  <a:pt x="8496" y="2493"/>
                  <a:pt x="8496" y="2504"/>
                  <a:pt x="8502" y="2504"/>
                </a:cubicBezTo>
                <a:cubicBezTo>
                  <a:pt x="8502" y="2504"/>
                  <a:pt x="8507" y="2504"/>
                  <a:pt x="8507" y="2504"/>
                </a:cubicBezTo>
                <a:cubicBezTo>
                  <a:pt x="8513" y="2504"/>
                  <a:pt x="8513" y="2515"/>
                  <a:pt x="8513" y="2515"/>
                </a:cubicBezTo>
                <a:cubicBezTo>
                  <a:pt x="8518" y="2515"/>
                  <a:pt x="8524" y="2515"/>
                  <a:pt x="8530" y="2515"/>
                </a:cubicBezTo>
                <a:cubicBezTo>
                  <a:pt x="8535" y="2504"/>
                  <a:pt x="8535" y="2504"/>
                  <a:pt x="8541" y="2504"/>
                </a:cubicBezTo>
                <a:cubicBezTo>
                  <a:pt x="8552" y="2515"/>
                  <a:pt x="8558" y="2504"/>
                  <a:pt x="8569" y="2515"/>
                </a:cubicBezTo>
                <a:cubicBezTo>
                  <a:pt x="8575" y="2515"/>
                  <a:pt x="8592" y="2504"/>
                  <a:pt x="8597" y="2525"/>
                </a:cubicBezTo>
                <a:cubicBezTo>
                  <a:pt x="8597" y="2525"/>
                  <a:pt x="8597" y="2536"/>
                  <a:pt x="8603" y="2547"/>
                </a:cubicBezTo>
                <a:cubicBezTo>
                  <a:pt x="8603" y="2547"/>
                  <a:pt x="8608" y="2558"/>
                  <a:pt x="8614" y="2558"/>
                </a:cubicBezTo>
                <a:cubicBezTo>
                  <a:pt x="8614" y="2568"/>
                  <a:pt x="8620" y="2568"/>
                  <a:pt x="8625" y="2558"/>
                </a:cubicBezTo>
                <a:cubicBezTo>
                  <a:pt x="8631" y="2558"/>
                  <a:pt x="8637" y="2558"/>
                  <a:pt x="8642" y="2558"/>
                </a:cubicBezTo>
                <a:cubicBezTo>
                  <a:pt x="8654" y="2568"/>
                  <a:pt x="8665" y="2558"/>
                  <a:pt x="8670" y="2547"/>
                </a:cubicBezTo>
                <a:cubicBezTo>
                  <a:pt x="8670" y="2536"/>
                  <a:pt x="8676" y="2525"/>
                  <a:pt x="8682" y="2525"/>
                </a:cubicBezTo>
                <a:cubicBezTo>
                  <a:pt x="8682" y="2515"/>
                  <a:pt x="8687" y="2515"/>
                  <a:pt x="8687" y="2504"/>
                </a:cubicBezTo>
                <a:cubicBezTo>
                  <a:pt x="8687" y="2504"/>
                  <a:pt x="8682" y="2504"/>
                  <a:pt x="8676" y="2504"/>
                </a:cubicBezTo>
                <a:cubicBezTo>
                  <a:pt x="8676" y="2504"/>
                  <a:pt x="8676" y="2504"/>
                  <a:pt x="8670" y="2493"/>
                </a:cubicBezTo>
                <a:cubicBezTo>
                  <a:pt x="8670" y="2493"/>
                  <a:pt x="8670" y="2493"/>
                  <a:pt x="8665" y="2493"/>
                </a:cubicBezTo>
                <a:cubicBezTo>
                  <a:pt x="8665" y="2493"/>
                  <a:pt x="8665" y="2493"/>
                  <a:pt x="8659" y="2482"/>
                </a:cubicBezTo>
                <a:cubicBezTo>
                  <a:pt x="8659" y="2482"/>
                  <a:pt x="8665" y="2472"/>
                  <a:pt x="8665" y="2472"/>
                </a:cubicBezTo>
                <a:cubicBezTo>
                  <a:pt x="8665" y="2472"/>
                  <a:pt x="8670" y="2472"/>
                  <a:pt x="8665" y="2461"/>
                </a:cubicBezTo>
                <a:cubicBezTo>
                  <a:pt x="8665" y="2461"/>
                  <a:pt x="8659" y="2461"/>
                  <a:pt x="8659" y="2461"/>
                </a:cubicBezTo>
                <a:cubicBezTo>
                  <a:pt x="8654" y="2461"/>
                  <a:pt x="8648" y="2461"/>
                  <a:pt x="8648" y="2472"/>
                </a:cubicBezTo>
                <a:cubicBezTo>
                  <a:pt x="8642" y="2472"/>
                  <a:pt x="8637" y="2472"/>
                  <a:pt x="8631" y="2472"/>
                </a:cubicBezTo>
                <a:cubicBezTo>
                  <a:pt x="8625" y="2472"/>
                  <a:pt x="8625" y="2472"/>
                  <a:pt x="8620" y="2472"/>
                </a:cubicBezTo>
                <a:cubicBezTo>
                  <a:pt x="8620" y="2461"/>
                  <a:pt x="8620" y="2461"/>
                  <a:pt x="8614" y="2461"/>
                </a:cubicBezTo>
                <a:cubicBezTo>
                  <a:pt x="8614" y="2461"/>
                  <a:pt x="8608" y="2461"/>
                  <a:pt x="8608" y="2461"/>
                </a:cubicBezTo>
                <a:cubicBezTo>
                  <a:pt x="8603" y="2461"/>
                  <a:pt x="8597" y="2461"/>
                  <a:pt x="8597" y="2461"/>
                </a:cubicBezTo>
                <a:cubicBezTo>
                  <a:pt x="8592" y="2461"/>
                  <a:pt x="8586" y="2461"/>
                  <a:pt x="8586" y="2461"/>
                </a:cubicBezTo>
                <a:cubicBezTo>
                  <a:pt x="8580" y="2461"/>
                  <a:pt x="8575" y="2472"/>
                  <a:pt x="8575" y="2472"/>
                </a:cubicBezTo>
                <a:cubicBezTo>
                  <a:pt x="8569" y="2461"/>
                  <a:pt x="8563" y="2461"/>
                  <a:pt x="8563" y="2472"/>
                </a:cubicBezTo>
                <a:cubicBezTo>
                  <a:pt x="8558" y="2472"/>
                  <a:pt x="8552" y="2472"/>
                  <a:pt x="8552" y="2461"/>
                </a:cubicBezTo>
                <a:cubicBezTo>
                  <a:pt x="8552" y="2461"/>
                  <a:pt x="8558" y="2461"/>
                  <a:pt x="8558" y="2461"/>
                </a:cubicBezTo>
                <a:cubicBezTo>
                  <a:pt x="8558" y="2461"/>
                  <a:pt x="8563" y="2461"/>
                  <a:pt x="8563" y="2461"/>
                </a:cubicBezTo>
                <a:cubicBezTo>
                  <a:pt x="8569" y="2461"/>
                  <a:pt x="8575" y="2461"/>
                  <a:pt x="8575" y="2450"/>
                </a:cubicBezTo>
                <a:cubicBezTo>
                  <a:pt x="8580" y="2439"/>
                  <a:pt x="8569" y="2439"/>
                  <a:pt x="8569" y="2429"/>
                </a:cubicBezTo>
                <a:cubicBezTo>
                  <a:pt x="8569" y="2418"/>
                  <a:pt x="8575" y="2407"/>
                  <a:pt x="8575" y="2396"/>
                </a:cubicBezTo>
                <a:cubicBezTo>
                  <a:pt x="8569" y="2396"/>
                  <a:pt x="8569" y="2396"/>
                  <a:pt x="8569" y="2386"/>
                </a:cubicBezTo>
                <a:cubicBezTo>
                  <a:pt x="8569" y="2386"/>
                  <a:pt x="8575" y="2386"/>
                  <a:pt x="8575" y="2375"/>
                </a:cubicBezTo>
                <a:cubicBezTo>
                  <a:pt x="8575" y="2375"/>
                  <a:pt x="8575" y="2364"/>
                  <a:pt x="8575" y="2364"/>
                </a:cubicBezTo>
                <a:cubicBezTo>
                  <a:pt x="8569" y="2364"/>
                  <a:pt x="8563" y="2364"/>
                  <a:pt x="8558" y="2364"/>
                </a:cubicBezTo>
                <a:cubicBezTo>
                  <a:pt x="8558" y="2364"/>
                  <a:pt x="8558" y="2364"/>
                  <a:pt x="8558" y="2353"/>
                </a:cubicBezTo>
                <a:cubicBezTo>
                  <a:pt x="8552" y="2353"/>
                  <a:pt x="8552" y="2353"/>
                  <a:pt x="8552" y="2353"/>
                </a:cubicBezTo>
                <a:cubicBezTo>
                  <a:pt x="8552" y="2343"/>
                  <a:pt x="8558" y="2353"/>
                  <a:pt x="8558" y="2353"/>
                </a:cubicBezTo>
                <a:cubicBezTo>
                  <a:pt x="8558" y="2353"/>
                  <a:pt x="8558" y="2343"/>
                  <a:pt x="8563" y="2343"/>
                </a:cubicBezTo>
                <a:cubicBezTo>
                  <a:pt x="8563" y="2343"/>
                  <a:pt x="8563" y="2343"/>
                  <a:pt x="8569" y="2343"/>
                </a:cubicBezTo>
                <a:cubicBezTo>
                  <a:pt x="8569" y="2353"/>
                  <a:pt x="8569" y="2343"/>
                  <a:pt x="8575" y="2343"/>
                </a:cubicBezTo>
                <a:cubicBezTo>
                  <a:pt x="8575" y="2353"/>
                  <a:pt x="8580" y="2353"/>
                  <a:pt x="8580" y="2343"/>
                </a:cubicBezTo>
                <a:cubicBezTo>
                  <a:pt x="8580" y="2343"/>
                  <a:pt x="8575" y="2332"/>
                  <a:pt x="8575" y="2321"/>
                </a:cubicBezTo>
                <a:cubicBezTo>
                  <a:pt x="8569" y="2321"/>
                  <a:pt x="8563" y="2310"/>
                  <a:pt x="8563" y="2310"/>
                </a:cubicBezTo>
                <a:cubicBezTo>
                  <a:pt x="8558" y="2310"/>
                  <a:pt x="8552" y="2300"/>
                  <a:pt x="8552" y="2300"/>
                </a:cubicBezTo>
                <a:cubicBezTo>
                  <a:pt x="8547" y="2289"/>
                  <a:pt x="8541" y="2289"/>
                  <a:pt x="8535" y="2289"/>
                </a:cubicBezTo>
                <a:cubicBezTo>
                  <a:pt x="8530" y="2289"/>
                  <a:pt x="8530" y="2278"/>
                  <a:pt x="8524" y="2278"/>
                </a:cubicBezTo>
                <a:cubicBezTo>
                  <a:pt x="8524" y="2267"/>
                  <a:pt x="8524" y="2257"/>
                  <a:pt x="8518" y="2257"/>
                </a:cubicBezTo>
                <a:cubicBezTo>
                  <a:pt x="8513" y="2246"/>
                  <a:pt x="8513" y="2246"/>
                  <a:pt x="8507" y="2235"/>
                </a:cubicBezTo>
                <a:cubicBezTo>
                  <a:pt x="8507" y="2235"/>
                  <a:pt x="8502" y="2235"/>
                  <a:pt x="8502" y="2235"/>
                </a:cubicBezTo>
                <a:cubicBezTo>
                  <a:pt x="8502" y="2235"/>
                  <a:pt x="8496" y="2235"/>
                  <a:pt x="8496" y="2235"/>
                </a:cubicBezTo>
                <a:cubicBezTo>
                  <a:pt x="8507" y="2235"/>
                  <a:pt x="8513" y="2235"/>
                  <a:pt x="8524" y="2246"/>
                </a:cubicBezTo>
                <a:cubicBezTo>
                  <a:pt x="8524" y="2246"/>
                  <a:pt x="8530" y="2246"/>
                  <a:pt x="8535" y="2257"/>
                </a:cubicBezTo>
                <a:cubicBezTo>
                  <a:pt x="8535" y="2267"/>
                  <a:pt x="8541" y="2267"/>
                  <a:pt x="8541" y="2278"/>
                </a:cubicBezTo>
                <a:cubicBezTo>
                  <a:pt x="8547" y="2278"/>
                  <a:pt x="8547" y="2289"/>
                  <a:pt x="8552" y="2289"/>
                </a:cubicBezTo>
                <a:cubicBezTo>
                  <a:pt x="8558" y="2289"/>
                  <a:pt x="8563" y="2289"/>
                  <a:pt x="8563" y="2300"/>
                </a:cubicBezTo>
                <a:cubicBezTo>
                  <a:pt x="8569" y="2300"/>
                  <a:pt x="8575" y="2310"/>
                  <a:pt x="8575" y="2310"/>
                </a:cubicBezTo>
                <a:cubicBezTo>
                  <a:pt x="8586" y="2310"/>
                  <a:pt x="8586" y="2300"/>
                  <a:pt x="8592" y="2300"/>
                </a:cubicBezTo>
                <a:cubicBezTo>
                  <a:pt x="8597" y="2289"/>
                  <a:pt x="8614" y="2289"/>
                  <a:pt x="8620" y="2300"/>
                </a:cubicBezTo>
                <a:cubicBezTo>
                  <a:pt x="8620" y="2310"/>
                  <a:pt x="8614" y="2321"/>
                  <a:pt x="8614" y="2321"/>
                </a:cubicBezTo>
                <a:cubicBezTo>
                  <a:pt x="8614" y="2332"/>
                  <a:pt x="8620" y="2332"/>
                  <a:pt x="8625" y="2343"/>
                </a:cubicBezTo>
                <a:cubicBezTo>
                  <a:pt x="8631" y="2343"/>
                  <a:pt x="8631" y="2343"/>
                  <a:pt x="8637" y="2343"/>
                </a:cubicBezTo>
                <a:cubicBezTo>
                  <a:pt x="8642" y="2343"/>
                  <a:pt x="8648" y="2343"/>
                  <a:pt x="8654" y="2332"/>
                </a:cubicBezTo>
                <a:cubicBezTo>
                  <a:pt x="8654" y="2321"/>
                  <a:pt x="8659" y="2310"/>
                  <a:pt x="8659" y="2300"/>
                </a:cubicBezTo>
                <a:cubicBezTo>
                  <a:pt x="8659" y="2289"/>
                  <a:pt x="8659" y="2289"/>
                  <a:pt x="8659" y="2278"/>
                </a:cubicBezTo>
                <a:cubicBezTo>
                  <a:pt x="8659" y="2267"/>
                  <a:pt x="8659" y="2267"/>
                  <a:pt x="8654" y="2257"/>
                </a:cubicBezTo>
                <a:cubicBezTo>
                  <a:pt x="8654" y="2257"/>
                  <a:pt x="8654" y="2246"/>
                  <a:pt x="8654" y="2246"/>
                </a:cubicBezTo>
                <a:cubicBezTo>
                  <a:pt x="8654" y="2235"/>
                  <a:pt x="8648" y="2224"/>
                  <a:pt x="8648" y="2224"/>
                </a:cubicBezTo>
                <a:cubicBezTo>
                  <a:pt x="8642" y="2214"/>
                  <a:pt x="8642" y="2203"/>
                  <a:pt x="8648" y="2203"/>
                </a:cubicBezTo>
                <a:cubicBezTo>
                  <a:pt x="8648" y="2203"/>
                  <a:pt x="8659" y="2203"/>
                  <a:pt x="8659" y="2192"/>
                </a:cubicBezTo>
                <a:cubicBezTo>
                  <a:pt x="8659" y="2192"/>
                  <a:pt x="8648" y="2181"/>
                  <a:pt x="8648" y="2181"/>
                </a:cubicBezTo>
                <a:cubicBezTo>
                  <a:pt x="8642" y="2181"/>
                  <a:pt x="8642" y="2171"/>
                  <a:pt x="8637" y="2160"/>
                </a:cubicBezTo>
                <a:cubicBezTo>
                  <a:pt x="8631" y="2149"/>
                  <a:pt x="8625" y="2149"/>
                  <a:pt x="8625" y="2149"/>
                </a:cubicBezTo>
                <a:cubicBezTo>
                  <a:pt x="8620" y="2149"/>
                  <a:pt x="8614" y="2149"/>
                  <a:pt x="8608" y="2149"/>
                </a:cubicBezTo>
                <a:cubicBezTo>
                  <a:pt x="8597" y="2149"/>
                  <a:pt x="8586" y="2149"/>
                  <a:pt x="8575" y="2139"/>
                </a:cubicBezTo>
                <a:cubicBezTo>
                  <a:pt x="8563" y="2139"/>
                  <a:pt x="8558" y="2139"/>
                  <a:pt x="8547" y="2139"/>
                </a:cubicBezTo>
                <a:cubicBezTo>
                  <a:pt x="8541" y="2139"/>
                  <a:pt x="8535" y="2139"/>
                  <a:pt x="8530" y="2139"/>
                </a:cubicBezTo>
                <a:cubicBezTo>
                  <a:pt x="8524" y="2139"/>
                  <a:pt x="8518" y="2149"/>
                  <a:pt x="8518" y="2139"/>
                </a:cubicBezTo>
                <a:cubicBezTo>
                  <a:pt x="8513" y="2139"/>
                  <a:pt x="8507" y="2139"/>
                  <a:pt x="8502" y="2139"/>
                </a:cubicBezTo>
                <a:cubicBezTo>
                  <a:pt x="8496" y="2139"/>
                  <a:pt x="8496" y="2128"/>
                  <a:pt x="8496" y="2128"/>
                </a:cubicBezTo>
                <a:cubicBezTo>
                  <a:pt x="8502" y="2128"/>
                  <a:pt x="8507" y="2139"/>
                  <a:pt x="8513" y="2139"/>
                </a:cubicBezTo>
                <a:cubicBezTo>
                  <a:pt x="8518" y="2139"/>
                  <a:pt x="8524" y="2139"/>
                  <a:pt x="8524" y="2128"/>
                </a:cubicBezTo>
                <a:cubicBezTo>
                  <a:pt x="8530" y="2128"/>
                  <a:pt x="8535" y="2128"/>
                  <a:pt x="8541" y="2128"/>
                </a:cubicBezTo>
                <a:cubicBezTo>
                  <a:pt x="8552" y="2128"/>
                  <a:pt x="8569" y="2128"/>
                  <a:pt x="8580" y="2128"/>
                </a:cubicBezTo>
                <a:cubicBezTo>
                  <a:pt x="8586" y="2139"/>
                  <a:pt x="8592" y="2139"/>
                  <a:pt x="8597" y="2139"/>
                </a:cubicBezTo>
                <a:cubicBezTo>
                  <a:pt x="8603" y="2128"/>
                  <a:pt x="8608" y="2128"/>
                  <a:pt x="8614" y="2117"/>
                </a:cubicBezTo>
                <a:cubicBezTo>
                  <a:pt x="8614" y="2117"/>
                  <a:pt x="8620" y="2106"/>
                  <a:pt x="8625" y="2117"/>
                </a:cubicBezTo>
                <a:cubicBezTo>
                  <a:pt x="8625" y="2117"/>
                  <a:pt x="8625" y="2117"/>
                  <a:pt x="8631" y="2117"/>
                </a:cubicBezTo>
                <a:cubicBezTo>
                  <a:pt x="8631" y="2117"/>
                  <a:pt x="8637" y="2117"/>
                  <a:pt x="8637" y="2117"/>
                </a:cubicBezTo>
                <a:cubicBezTo>
                  <a:pt x="8637" y="2106"/>
                  <a:pt x="8637" y="2096"/>
                  <a:pt x="8637" y="2096"/>
                </a:cubicBezTo>
                <a:cubicBezTo>
                  <a:pt x="8631" y="2085"/>
                  <a:pt x="8631" y="2085"/>
                  <a:pt x="8625" y="2085"/>
                </a:cubicBezTo>
                <a:cubicBezTo>
                  <a:pt x="8625" y="2085"/>
                  <a:pt x="8625" y="2074"/>
                  <a:pt x="8620" y="2074"/>
                </a:cubicBezTo>
                <a:cubicBezTo>
                  <a:pt x="8620" y="2074"/>
                  <a:pt x="8614" y="2074"/>
                  <a:pt x="8608" y="2074"/>
                </a:cubicBezTo>
                <a:cubicBezTo>
                  <a:pt x="8603" y="2074"/>
                  <a:pt x="8597" y="2074"/>
                  <a:pt x="8597" y="2074"/>
                </a:cubicBezTo>
                <a:cubicBezTo>
                  <a:pt x="8592" y="2074"/>
                  <a:pt x="8592" y="2074"/>
                  <a:pt x="8586" y="2074"/>
                </a:cubicBezTo>
                <a:cubicBezTo>
                  <a:pt x="8586" y="2074"/>
                  <a:pt x="8580" y="2074"/>
                  <a:pt x="8580" y="2074"/>
                </a:cubicBezTo>
                <a:cubicBezTo>
                  <a:pt x="8575" y="2063"/>
                  <a:pt x="8575" y="2063"/>
                  <a:pt x="8569" y="2063"/>
                </a:cubicBezTo>
                <a:cubicBezTo>
                  <a:pt x="8563" y="2053"/>
                  <a:pt x="8558" y="2053"/>
                  <a:pt x="8558" y="2053"/>
                </a:cubicBezTo>
                <a:cubicBezTo>
                  <a:pt x="8552" y="2053"/>
                  <a:pt x="8552" y="2063"/>
                  <a:pt x="8547" y="2063"/>
                </a:cubicBezTo>
                <a:cubicBezTo>
                  <a:pt x="8547" y="2063"/>
                  <a:pt x="8547" y="2063"/>
                  <a:pt x="8547" y="2063"/>
                </a:cubicBezTo>
                <a:cubicBezTo>
                  <a:pt x="8541" y="2063"/>
                  <a:pt x="8541" y="2063"/>
                  <a:pt x="8541" y="2063"/>
                </a:cubicBezTo>
                <a:cubicBezTo>
                  <a:pt x="8535" y="2063"/>
                  <a:pt x="8535" y="2063"/>
                  <a:pt x="8535" y="2063"/>
                </a:cubicBezTo>
                <a:cubicBezTo>
                  <a:pt x="8530" y="2063"/>
                  <a:pt x="8530" y="2063"/>
                  <a:pt x="8530" y="2063"/>
                </a:cubicBezTo>
                <a:cubicBezTo>
                  <a:pt x="8524" y="2063"/>
                  <a:pt x="8524" y="2063"/>
                  <a:pt x="8524" y="2074"/>
                </a:cubicBezTo>
                <a:cubicBezTo>
                  <a:pt x="8518" y="2074"/>
                  <a:pt x="8513" y="2074"/>
                  <a:pt x="8513" y="2063"/>
                </a:cubicBezTo>
                <a:cubicBezTo>
                  <a:pt x="8507" y="2063"/>
                  <a:pt x="8518" y="2053"/>
                  <a:pt x="8518" y="2042"/>
                </a:cubicBezTo>
                <a:cubicBezTo>
                  <a:pt x="8518" y="2031"/>
                  <a:pt x="8513" y="2031"/>
                  <a:pt x="8513" y="2031"/>
                </a:cubicBezTo>
                <a:cubicBezTo>
                  <a:pt x="8507" y="2020"/>
                  <a:pt x="8513" y="2020"/>
                  <a:pt x="8507" y="2020"/>
                </a:cubicBezTo>
                <a:cubicBezTo>
                  <a:pt x="8507" y="2010"/>
                  <a:pt x="8507" y="2010"/>
                  <a:pt x="8507" y="2010"/>
                </a:cubicBezTo>
                <a:cubicBezTo>
                  <a:pt x="8507" y="1999"/>
                  <a:pt x="8507" y="2010"/>
                  <a:pt x="8507" y="1999"/>
                </a:cubicBezTo>
                <a:cubicBezTo>
                  <a:pt x="8507" y="1988"/>
                  <a:pt x="8502" y="1999"/>
                  <a:pt x="8496" y="1999"/>
                </a:cubicBezTo>
                <a:cubicBezTo>
                  <a:pt x="8496" y="1999"/>
                  <a:pt x="8490" y="1988"/>
                  <a:pt x="8496" y="1988"/>
                </a:cubicBezTo>
                <a:cubicBezTo>
                  <a:pt x="8496" y="1988"/>
                  <a:pt x="8496" y="1988"/>
                  <a:pt x="8502" y="1988"/>
                </a:cubicBezTo>
                <a:cubicBezTo>
                  <a:pt x="8502" y="1977"/>
                  <a:pt x="8496" y="1977"/>
                  <a:pt x="8496" y="1977"/>
                </a:cubicBezTo>
                <a:cubicBezTo>
                  <a:pt x="8490" y="1977"/>
                  <a:pt x="8490" y="1977"/>
                  <a:pt x="8485" y="1977"/>
                </a:cubicBezTo>
                <a:cubicBezTo>
                  <a:pt x="8485" y="1967"/>
                  <a:pt x="8485" y="1967"/>
                  <a:pt x="8479" y="1967"/>
                </a:cubicBezTo>
                <a:cubicBezTo>
                  <a:pt x="8479" y="1967"/>
                  <a:pt x="8479" y="1977"/>
                  <a:pt x="8473" y="1977"/>
                </a:cubicBezTo>
                <a:cubicBezTo>
                  <a:pt x="8473" y="1977"/>
                  <a:pt x="8468" y="1977"/>
                  <a:pt x="8468" y="1988"/>
                </a:cubicBezTo>
                <a:cubicBezTo>
                  <a:pt x="8468" y="1988"/>
                  <a:pt x="8468" y="1988"/>
                  <a:pt x="8468" y="1999"/>
                </a:cubicBezTo>
                <a:cubicBezTo>
                  <a:pt x="8462" y="1999"/>
                  <a:pt x="8462" y="1977"/>
                  <a:pt x="8462" y="1977"/>
                </a:cubicBezTo>
                <a:cubicBezTo>
                  <a:pt x="8457" y="1977"/>
                  <a:pt x="8457" y="1967"/>
                  <a:pt x="8457" y="1967"/>
                </a:cubicBezTo>
                <a:cubicBezTo>
                  <a:pt x="8457" y="1967"/>
                  <a:pt x="8451" y="1967"/>
                  <a:pt x="8451" y="1956"/>
                </a:cubicBezTo>
                <a:cubicBezTo>
                  <a:pt x="8445" y="1956"/>
                  <a:pt x="8445" y="1945"/>
                  <a:pt x="8451" y="1945"/>
                </a:cubicBezTo>
                <a:cubicBezTo>
                  <a:pt x="8457" y="1934"/>
                  <a:pt x="8462" y="1945"/>
                  <a:pt x="8468" y="1945"/>
                </a:cubicBezTo>
                <a:cubicBezTo>
                  <a:pt x="8473" y="1945"/>
                  <a:pt x="8462" y="1934"/>
                  <a:pt x="8462" y="1924"/>
                </a:cubicBezTo>
                <a:cubicBezTo>
                  <a:pt x="8468" y="1913"/>
                  <a:pt x="8473" y="1913"/>
                  <a:pt x="8473" y="1913"/>
                </a:cubicBezTo>
                <a:cubicBezTo>
                  <a:pt x="8479" y="1913"/>
                  <a:pt x="8479" y="1924"/>
                  <a:pt x="8485" y="1924"/>
                </a:cubicBezTo>
                <a:cubicBezTo>
                  <a:pt x="8485" y="1934"/>
                  <a:pt x="8490" y="1934"/>
                  <a:pt x="8496" y="1934"/>
                </a:cubicBezTo>
                <a:cubicBezTo>
                  <a:pt x="8502" y="1945"/>
                  <a:pt x="8502" y="1945"/>
                  <a:pt x="8502" y="1956"/>
                </a:cubicBezTo>
                <a:cubicBezTo>
                  <a:pt x="8502" y="1967"/>
                  <a:pt x="8507" y="1967"/>
                  <a:pt x="8513" y="1967"/>
                </a:cubicBezTo>
                <a:cubicBezTo>
                  <a:pt x="8524" y="1967"/>
                  <a:pt x="8530" y="1945"/>
                  <a:pt x="8535" y="1934"/>
                </a:cubicBezTo>
                <a:cubicBezTo>
                  <a:pt x="8541" y="1934"/>
                  <a:pt x="8541" y="1934"/>
                  <a:pt x="8547" y="1934"/>
                </a:cubicBezTo>
                <a:cubicBezTo>
                  <a:pt x="8547" y="1934"/>
                  <a:pt x="8547" y="1934"/>
                  <a:pt x="8552" y="1934"/>
                </a:cubicBezTo>
                <a:cubicBezTo>
                  <a:pt x="8552" y="1924"/>
                  <a:pt x="8558" y="1934"/>
                  <a:pt x="8563" y="1924"/>
                </a:cubicBezTo>
                <a:cubicBezTo>
                  <a:pt x="8569" y="1913"/>
                  <a:pt x="8558" y="1913"/>
                  <a:pt x="8558" y="1913"/>
                </a:cubicBezTo>
                <a:cubicBezTo>
                  <a:pt x="8552" y="1913"/>
                  <a:pt x="8547" y="1913"/>
                  <a:pt x="8541" y="1913"/>
                </a:cubicBezTo>
                <a:cubicBezTo>
                  <a:pt x="8535" y="1913"/>
                  <a:pt x="8530" y="1913"/>
                  <a:pt x="8524" y="1913"/>
                </a:cubicBezTo>
                <a:cubicBezTo>
                  <a:pt x="8524" y="1913"/>
                  <a:pt x="8518" y="1913"/>
                  <a:pt x="8518" y="1902"/>
                </a:cubicBezTo>
                <a:cubicBezTo>
                  <a:pt x="8518" y="1902"/>
                  <a:pt x="8518" y="1902"/>
                  <a:pt x="8518" y="1902"/>
                </a:cubicBezTo>
                <a:cubicBezTo>
                  <a:pt x="8524" y="1902"/>
                  <a:pt x="8530" y="1902"/>
                  <a:pt x="8535" y="1902"/>
                </a:cubicBezTo>
                <a:cubicBezTo>
                  <a:pt x="8541" y="1902"/>
                  <a:pt x="8547" y="1902"/>
                  <a:pt x="8552" y="1902"/>
                </a:cubicBezTo>
                <a:cubicBezTo>
                  <a:pt x="8552" y="1902"/>
                  <a:pt x="8552" y="1902"/>
                  <a:pt x="8558" y="1902"/>
                </a:cubicBezTo>
                <a:cubicBezTo>
                  <a:pt x="8558" y="1902"/>
                  <a:pt x="8563" y="1913"/>
                  <a:pt x="8563" y="1913"/>
                </a:cubicBezTo>
                <a:cubicBezTo>
                  <a:pt x="8563" y="1902"/>
                  <a:pt x="8569" y="1902"/>
                  <a:pt x="8569" y="1902"/>
                </a:cubicBezTo>
                <a:cubicBezTo>
                  <a:pt x="8569" y="1902"/>
                  <a:pt x="8575" y="1902"/>
                  <a:pt x="8575" y="1902"/>
                </a:cubicBezTo>
                <a:cubicBezTo>
                  <a:pt x="8580" y="1902"/>
                  <a:pt x="8575" y="1891"/>
                  <a:pt x="8569" y="1891"/>
                </a:cubicBezTo>
                <a:cubicBezTo>
                  <a:pt x="8569" y="1891"/>
                  <a:pt x="8563" y="1891"/>
                  <a:pt x="8558" y="1881"/>
                </a:cubicBezTo>
                <a:cubicBezTo>
                  <a:pt x="8563" y="1881"/>
                  <a:pt x="8575" y="1881"/>
                  <a:pt x="8575" y="1881"/>
                </a:cubicBezTo>
                <a:cubicBezTo>
                  <a:pt x="8580" y="1881"/>
                  <a:pt x="8586" y="1881"/>
                  <a:pt x="8586" y="1881"/>
                </a:cubicBezTo>
                <a:cubicBezTo>
                  <a:pt x="8592" y="1881"/>
                  <a:pt x="8592" y="1881"/>
                  <a:pt x="8597" y="1891"/>
                </a:cubicBezTo>
                <a:cubicBezTo>
                  <a:pt x="8597" y="1891"/>
                  <a:pt x="8603" y="1881"/>
                  <a:pt x="8608" y="1881"/>
                </a:cubicBezTo>
                <a:cubicBezTo>
                  <a:pt x="8614" y="1881"/>
                  <a:pt x="8620" y="1891"/>
                  <a:pt x="8625" y="1891"/>
                </a:cubicBezTo>
                <a:cubicBezTo>
                  <a:pt x="8631" y="1891"/>
                  <a:pt x="8637" y="1891"/>
                  <a:pt x="8637" y="1891"/>
                </a:cubicBezTo>
                <a:cubicBezTo>
                  <a:pt x="8642" y="1891"/>
                  <a:pt x="8648" y="1902"/>
                  <a:pt x="8648" y="1902"/>
                </a:cubicBezTo>
                <a:cubicBezTo>
                  <a:pt x="8654" y="1902"/>
                  <a:pt x="8659" y="1913"/>
                  <a:pt x="8665" y="1913"/>
                </a:cubicBezTo>
                <a:cubicBezTo>
                  <a:pt x="8670" y="1913"/>
                  <a:pt x="8670" y="1913"/>
                  <a:pt x="8676" y="1913"/>
                </a:cubicBezTo>
                <a:cubicBezTo>
                  <a:pt x="8682" y="1913"/>
                  <a:pt x="8687" y="1913"/>
                  <a:pt x="8693" y="1913"/>
                </a:cubicBezTo>
                <a:cubicBezTo>
                  <a:pt x="8693" y="1924"/>
                  <a:pt x="8693" y="1924"/>
                  <a:pt x="8699" y="1924"/>
                </a:cubicBezTo>
                <a:cubicBezTo>
                  <a:pt x="8704" y="1924"/>
                  <a:pt x="8710" y="1924"/>
                  <a:pt x="8715" y="1934"/>
                </a:cubicBezTo>
                <a:cubicBezTo>
                  <a:pt x="8715" y="1934"/>
                  <a:pt x="8715" y="1956"/>
                  <a:pt x="8721" y="1945"/>
                </a:cubicBezTo>
                <a:cubicBezTo>
                  <a:pt x="8721" y="1945"/>
                  <a:pt x="8721" y="1934"/>
                  <a:pt x="8715" y="1934"/>
                </a:cubicBezTo>
                <a:cubicBezTo>
                  <a:pt x="8715" y="1934"/>
                  <a:pt x="8715" y="1934"/>
                  <a:pt x="8715" y="1924"/>
                </a:cubicBezTo>
                <a:cubicBezTo>
                  <a:pt x="8715" y="1924"/>
                  <a:pt x="8721" y="1924"/>
                  <a:pt x="8727" y="1924"/>
                </a:cubicBezTo>
                <a:cubicBezTo>
                  <a:pt x="8727" y="1924"/>
                  <a:pt x="8727" y="1913"/>
                  <a:pt x="8727" y="1913"/>
                </a:cubicBezTo>
                <a:cubicBezTo>
                  <a:pt x="8727" y="1913"/>
                  <a:pt x="8727" y="1913"/>
                  <a:pt x="8732" y="1913"/>
                </a:cubicBezTo>
                <a:cubicBezTo>
                  <a:pt x="8738" y="1902"/>
                  <a:pt x="8738" y="1902"/>
                  <a:pt x="8738" y="1891"/>
                </a:cubicBezTo>
                <a:cubicBezTo>
                  <a:pt x="8732" y="1881"/>
                  <a:pt x="8738" y="1870"/>
                  <a:pt x="8738" y="1859"/>
                </a:cubicBezTo>
                <a:cubicBezTo>
                  <a:pt x="8738" y="1848"/>
                  <a:pt x="8738" y="1848"/>
                  <a:pt x="8738" y="1838"/>
                </a:cubicBezTo>
                <a:cubicBezTo>
                  <a:pt x="8738" y="1838"/>
                  <a:pt x="8732" y="1838"/>
                  <a:pt x="8732" y="1827"/>
                </a:cubicBezTo>
                <a:cubicBezTo>
                  <a:pt x="8732" y="1827"/>
                  <a:pt x="8732" y="1816"/>
                  <a:pt x="8732" y="1816"/>
                </a:cubicBezTo>
                <a:cubicBezTo>
                  <a:pt x="8732" y="1805"/>
                  <a:pt x="8732" y="1805"/>
                  <a:pt x="8727" y="1805"/>
                </a:cubicBezTo>
                <a:cubicBezTo>
                  <a:pt x="8721" y="1805"/>
                  <a:pt x="8715" y="1805"/>
                  <a:pt x="8710" y="1805"/>
                </a:cubicBezTo>
                <a:cubicBezTo>
                  <a:pt x="8704" y="1805"/>
                  <a:pt x="8699" y="1795"/>
                  <a:pt x="8693" y="1805"/>
                </a:cubicBezTo>
                <a:cubicBezTo>
                  <a:pt x="8687" y="1805"/>
                  <a:pt x="8682" y="1805"/>
                  <a:pt x="8676" y="1816"/>
                </a:cubicBezTo>
                <a:cubicBezTo>
                  <a:pt x="8676" y="1816"/>
                  <a:pt x="8670" y="1816"/>
                  <a:pt x="8665" y="1816"/>
                </a:cubicBezTo>
                <a:cubicBezTo>
                  <a:pt x="8659" y="1805"/>
                  <a:pt x="8654" y="1805"/>
                  <a:pt x="8648" y="1805"/>
                </a:cubicBezTo>
                <a:cubicBezTo>
                  <a:pt x="8642" y="1795"/>
                  <a:pt x="8637" y="1784"/>
                  <a:pt x="8637" y="1784"/>
                </a:cubicBezTo>
                <a:cubicBezTo>
                  <a:pt x="8625" y="1762"/>
                  <a:pt x="8614" y="1762"/>
                  <a:pt x="8608" y="1752"/>
                </a:cubicBezTo>
                <a:cubicBezTo>
                  <a:pt x="8603" y="1741"/>
                  <a:pt x="8603" y="1730"/>
                  <a:pt x="8597" y="1730"/>
                </a:cubicBezTo>
                <a:cubicBezTo>
                  <a:pt x="8597" y="1730"/>
                  <a:pt x="8592" y="1741"/>
                  <a:pt x="8592" y="1730"/>
                </a:cubicBezTo>
                <a:cubicBezTo>
                  <a:pt x="8592" y="1730"/>
                  <a:pt x="8592" y="1730"/>
                  <a:pt x="8597" y="1730"/>
                </a:cubicBezTo>
                <a:cubicBezTo>
                  <a:pt x="8597" y="1730"/>
                  <a:pt x="8603" y="1730"/>
                  <a:pt x="8597" y="1719"/>
                </a:cubicBezTo>
                <a:cubicBezTo>
                  <a:pt x="8597" y="1719"/>
                  <a:pt x="8597" y="1719"/>
                  <a:pt x="8592" y="1719"/>
                </a:cubicBezTo>
                <a:cubicBezTo>
                  <a:pt x="8586" y="1719"/>
                  <a:pt x="8586" y="1709"/>
                  <a:pt x="8580" y="1709"/>
                </a:cubicBezTo>
                <a:cubicBezTo>
                  <a:pt x="8575" y="1709"/>
                  <a:pt x="8569" y="1687"/>
                  <a:pt x="8575" y="1687"/>
                </a:cubicBezTo>
                <a:cubicBezTo>
                  <a:pt x="8580" y="1687"/>
                  <a:pt x="8586" y="1687"/>
                  <a:pt x="8592" y="1698"/>
                </a:cubicBezTo>
                <a:cubicBezTo>
                  <a:pt x="8603" y="1698"/>
                  <a:pt x="8608" y="1676"/>
                  <a:pt x="8620" y="1687"/>
                </a:cubicBezTo>
                <a:cubicBezTo>
                  <a:pt x="8625" y="1698"/>
                  <a:pt x="8625" y="1698"/>
                  <a:pt x="8631" y="1709"/>
                </a:cubicBezTo>
                <a:cubicBezTo>
                  <a:pt x="8637" y="1709"/>
                  <a:pt x="8642" y="1709"/>
                  <a:pt x="8648" y="1709"/>
                </a:cubicBezTo>
                <a:cubicBezTo>
                  <a:pt x="8654" y="1719"/>
                  <a:pt x="8654" y="1719"/>
                  <a:pt x="8659" y="1730"/>
                </a:cubicBezTo>
                <a:cubicBezTo>
                  <a:pt x="8665" y="1730"/>
                  <a:pt x="8665" y="1719"/>
                  <a:pt x="8670" y="1719"/>
                </a:cubicBezTo>
                <a:cubicBezTo>
                  <a:pt x="8676" y="1719"/>
                  <a:pt x="8682" y="1730"/>
                  <a:pt x="8682" y="1709"/>
                </a:cubicBezTo>
                <a:cubicBezTo>
                  <a:pt x="8682" y="1709"/>
                  <a:pt x="8682" y="1698"/>
                  <a:pt x="8676" y="1687"/>
                </a:cubicBezTo>
                <a:cubicBezTo>
                  <a:pt x="8670" y="1687"/>
                  <a:pt x="8670" y="1676"/>
                  <a:pt x="8665" y="1676"/>
                </a:cubicBezTo>
                <a:cubicBezTo>
                  <a:pt x="8665" y="1666"/>
                  <a:pt x="8659" y="1666"/>
                  <a:pt x="8654" y="1666"/>
                </a:cubicBezTo>
                <a:cubicBezTo>
                  <a:pt x="8648" y="1666"/>
                  <a:pt x="8642" y="1655"/>
                  <a:pt x="8637" y="1655"/>
                </a:cubicBezTo>
                <a:cubicBezTo>
                  <a:pt x="8631" y="1655"/>
                  <a:pt x="8631" y="1655"/>
                  <a:pt x="8625" y="1644"/>
                </a:cubicBezTo>
                <a:cubicBezTo>
                  <a:pt x="8620" y="1644"/>
                  <a:pt x="8614" y="1644"/>
                  <a:pt x="8608" y="1633"/>
                </a:cubicBezTo>
                <a:cubicBezTo>
                  <a:pt x="8603" y="1633"/>
                  <a:pt x="8603" y="1633"/>
                  <a:pt x="8597" y="1633"/>
                </a:cubicBezTo>
                <a:cubicBezTo>
                  <a:pt x="8597" y="1623"/>
                  <a:pt x="8592" y="1623"/>
                  <a:pt x="8592" y="1623"/>
                </a:cubicBezTo>
                <a:cubicBezTo>
                  <a:pt x="8586" y="1623"/>
                  <a:pt x="8586" y="1633"/>
                  <a:pt x="8586" y="1633"/>
                </a:cubicBezTo>
                <a:cubicBezTo>
                  <a:pt x="8592" y="1633"/>
                  <a:pt x="8592" y="1633"/>
                  <a:pt x="8592" y="1633"/>
                </a:cubicBezTo>
                <a:cubicBezTo>
                  <a:pt x="8597" y="1633"/>
                  <a:pt x="8597" y="1633"/>
                  <a:pt x="8603" y="1644"/>
                </a:cubicBezTo>
                <a:cubicBezTo>
                  <a:pt x="8603" y="1644"/>
                  <a:pt x="8608" y="1644"/>
                  <a:pt x="8614" y="1655"/>
                </a:cubicBezTo>
                <a:cubicBezTo>
                  <a:pt x="8614" y="1655"/>
                  <a:pt x="8625" y="1655"/>
                  <a:pt x="8625" y="1655"/>
                </a:cubicBezTo>
                <a:cubicBezTo>
                  <a:pt x="8620" y="1655"/>
                  <a:pt x="8614" y="1655"/>
                  <a:pt x="8608" y="1655"/>
                </a:cubicBezTo>
                <a:cubicBezTo>
                  <a:pt x="8608" y="1655"/>
                  <a:pt x="8603" y="1644"/>
                  <a:pt x="8597" y="1644"/>
                </a:cubicBezTo>
                <a:cubicBezTo>
                  <a:pt x="8597" y="1644"/>
                  <a:pt x="8592" y="1644"/>
                  <a:pt x="8586" y="1633"/>
                </a:cubicBezTo>
                <a:cubicBezTo>
                  <a:pt x="8586" y="1633"/>
                  <a:pt x="8580" y="1633"/>
                  <a:pt x="8580" y="1633"/>
                </a:cubicBezTo>
                <a:cubicBezTo>
                  <a:pt x="8580" y="1623"/>
                  <a:pt x="8580" y="1623"/>
                  <a:pt x="8575" y="1612"/>
                </a:cubicBezTo>
                <a:cubicBezTo>
                  <a:pt x="8575" y="1612"/>
                  <a:pt x="8569" y="1612"/>
                  <a:pt x="8563" y="1612"/>
                </a:cubicBezTo>
                <a:cubicBezTo>
                  <a:pt x="8563" y="1612"/>
                  <a:pt x="8558" y="1623"/>
                  <a:pt x="8558" y="1623"/>
                </a:cubicBezTo>
                <a:cubicBezTo>
                  <a:pt x="8552" y="1633"/>
                  <a:pt x="8547" y="1633"/>
                  <a:pt x="8547" y="1644"/>
                </a:cubicBezTo>
                <a:cubicBezTo>
                  <a:pt x="8541" y="1655"/>
                  <a:pt x="8541" y="1666"/>
                  <a:pt x="8535" y="1676"/>
                </a:cubicBezTo>
                <a:cubicBezTo>
                  <a:pt x="8530" y="1676"/>
                  <a:pt x="8530" y="1687"/>
                  <a:pt x="8530" y="1698"/>
                </a:cubicBezTo>
                <a:cubicBezTo>
                  <a:pt x="8530" y="1698"/>
                  <a:pt x="8530" y="1698"/>
                  <a:pt x="8530" y="1698"/>
                </a:cubicBezTo>
                <a:cubicBezTo>
                  <a:pt x="8535" y="1709"/>
                  <a:pt x="8535" y="1709"/>
                  <a:pt x="8535" y="1709"/>
                </a:cubicBezTo>
                <a:cubicBezTo>
                  <a:pt x="8535" y="1709"/>
                  <a:pt x="8530" y="1709"/>
                  <a:pt x="8530" y="1719"/>
                </a:cubicBezTo>
                <a:cubicBezTo>
                  <a:pt x="8530" y="1719"/>
                  <a:pt x="8524" y="1719"/>
                  <a:pt x="8524" y="1719"/>
                </a:cubicBezTo>
                <a:cubicBezTo>
                  <a:pt x="8524" y="1730"/>
                  <a:pt x="8518" y="1730"/>
                  <a:pt x="8518" y="1719"/>
                </a:cubicBezTo>
                <a:cubicBezTo>
                  <a:pt x="8524" y="1719"/>
                  <a:pt x="8524" y="1719"/>
                  <a:pt x="8524" y="1709"/>
                </a:cubicBezTo>
                <a:cubicBezTo>
                  <a:pt x="8530" y="1709"/>
                  <a:pt x="8524" y="1709"/>
                  <a:pt x="8524" y="1709"/>
                </a:cubicBezTo>
                <a:cubicBezTo>
                  <a:pt x="8524" y="1698"/>
                  <a:pt x="8518" y="1698"/>
                  <a:pt x="8518" y="1698"/>
                </a:cubicBezTo>
                <a:cubicBezTo>
                  <a:pt x="8513" y="1698"/>
                  <a:pt x="8507" y="1698"/>
                  <a:pt x="8502" y="1698"/>
                </a:cubicBezTo>
                <a:cubicBezTo>
                  <a:pt x="8502" y="1698"/>
                  <a:pt x="8490" y="1698"/>
                  <a:pt x="8496" y="1687"/>
                </a:cubicBezTo>
                <a:cubicBezTo>
                  <a:pt x="8496" y="1676"/>
                  <a:pt x="8502" y="1676"/>
                  <a:pt x="8502" y="1666"/>
                </a:cubicBezTo>
                <a:cubicBezTo>
                  <a:pt x="8507" y="1655"/>
                  <a:pt x="8507" y="1655"/>
                  <a:pt x="8507" y="1644"/>
                </a:cubicBezTo>
                <a:cubicBezTo>
                  <a:pt x="8513" y="1644"/>
                  <a:pt x="8524" y="1623"/>
                  <a:pt x="8513" y="1623"/>
                </a:cubicBezTo>
                <a:cubicBezTo>
                  <a:pt x="8513" y="1623"/>
                  <a:pt x="8502" y="1644"/>
                  <a:pt x="8507" y="1633"/>
                </a:cubicBezTo>
                <a:cubicBezTo>
                  <a:pt x="8507" y="1623"/>
                  <a:pt x="8513" y="1612"/>
                  <a:pt x="8513" y="1612"/>
                </a:cubicBezTo>
                <a:cubicBezTo>
                  <a:pt x="8518" y="1612"/>
                  <a:pt x="8530" y="1590"/>
                  <a:pt x="8524" y="1590"/>
                </a:cubicBezTo>
                <a:cubicBezTo>
                  <a:pt x="8518" y="1580"/>
                  <a:pt x="8518" y="1580"/>
                  <a:pt x="8518" y="1580"/>
                </a:cubicBezTo>
                <a:cubicBezTo>
                  <a:pt x="8524" y="1580"/>
                  <a:pt x="8524" y="1580"/>
                  <a:pt x="8530" y="1580"/>
                </a:cubicBezTo>
                <a:cubicBezTo>
                  <a:pt x="8530" y="1580"/>
                  <a:pt x="8530" y="1569"/>
                  <a:pt x="8535" y="1569"/>
                </a:cubicBezTo>
                <a:cubicBezTo>
                  <a:pt x="8535" y="1569"/>
                  <a:pt x="8535" y="1558"/>
                  <a:pt x="8535" y="1558"/>
                </a:cubicBezTo>
                <a:cubicBezTo>
                  <a:pt x="8535" y="1547"/>
                  <a:pt x="8535" y="1547"/>
                  <a:pt x="8530" y="1547"/>
                </a:cubicBezTo>
                <a:cubicBezTo>
                  <a:pt x="8530" y="1537"/>
                  <a:pt x="8530" y="1526"/>
                  <a:pt x="8535" y="1526"/>
                </a:cubicBezTo>
                <a:cubicBezTo>
                  <a:pt x="8535" y="1515"/>
                  <a:pt x="8541" y="1504"/>
                  <a:pt x="8541" y="1504"/>
                </a:cubicBezTo>
                <a:cubicBezTo>
                  <a:pt x="8541" y="1494"/>
                  <a:pt x="8547" y="1483"/>
                  <a:pt x="8547" y="1472"/>
                </a:cubicBezTo>
                <a:cubicBezTo>
                  <a:pt x="8547" y="1472"/>
                  <a:pt x="8552" y="1461"/>
                  <a:pt x="8558" y="1461"/>
                </a:cubicBezTo>
                <a:cubicBezTo>
                  <a:pt x="8558" y="1451"/>
                  <a:pt x="8558" y="1451"/>
                  <a:pt x="8558" y="1451"/>
                </a:cubicBezTo>
                <a:cubicBezTo>
                  <a:pt x="8552" y="1440"/>
                  <a:pt x="8547" y="1440"/>
                  <a:pt x="8541" y="1440"/>
                </a:cubicBezTo>
                <a:cubicBezTo>
                  <a:pt x="8541" y="1440"/>
                  <a:pt x="8530" y="1440"/>
                  <a:pt x="8535" y="1440"/>
                </a:cubicBezTo>
                <a:cubicBezTo>
                  <a:pt x="8541" y="1429"/>
                  <a:pt x="8547" y="1429"/>
                  <a:pt x="8552" y="1429"/>
                </a:cubicBezTo>
                <a:cubicBezTo>
                  <a:pt x="8552" y="1440"/>
                  <a:pt x="8558" y="1440"/>
                  <a:pt x="8558" y="1429"/>
                </a:cubicBezTo>
                <a:cubicBezTo>
                  <a:pt x="8558" y="1419"/>
                  <a:pt x="8552" y="1429"/>
                  <a:pt x="8552" y="1429"/>
                </a:cubicBezTo>
                <a:cubicBezTo>
                  <a:pt x="8547" y="1429"/>
                  <a:pt x="8541" y="1429"/>
                  <a:pt x="8547" y="1419"/>
                </a:cubicBezTo>
                <a:cubicBezTo>
                  <a:pt x="8552" y="1408"/>
                  <a:pt x="8547" y="1397"/>
                  <a:pt x="8552" y="1397"/>
                </a:cubicBezTo>
                <a:cubicBezTo>
                  <a:pt x="8558" y="1386"/>
                  <a:pt x="8563" y="1397"/>
                  <a:pt x="8569" y="1397"/>
                </a:cubicBezTo>
                <a:cubicBezTo>
                  <a:pt x="8569" y="1386"/>
                  <a:pt x="8575" y="1376"/>
                  <a:pt x="8580" y="1376"/>
                </a:cubicBezTo>
                <a:cubicBezTo>
                  <a:pt x="8580" y="1376"/>
                  <a:pt x="8586" y="1386"/>
                  <a:pt x="8592" y="1386"/>
                </a:cubicBezTo>
                <a:cubicBezTo>
                  <a:pt x="8597" y="1386"/>
                  <a:pt x="8603" y="1386"/>
                  <a:pt x="8608" y="1386"/>
                </a:cubicBezTo>
                <a:cubicBezTo>
                  <a:pt x="8608" y="1386"/>
                  <a:pt x="8614" y="1386"/>
                  <a:pt x="8614" y="1376"/>
                </a:cubicBezTo>
                <a:cubicBezTo>
                  <a:pt x="8620" y="1376"/>
                  <a:pt x="8620" y="1365"/>
                  <a:pt x="8620" y="1365"/>
                </a:cubicBezTo>
                <a:cubicBezTo>
                  <a:pt x="8620" y="1354"/>
                  <a:pt x="8620" y="1343"/>
                  <a:pt x="8620" y="1343"/>
                </a:cubicBezTo>
                <a:cubicBezTo>
                  <a:pt x="8620" y="1333"/>
                  <a:pt x="8620" y="1322"/>
                  <a:pt x="8620" y="1322"/>
                </a:cubicBezTo>
                <a:cubicBezTo>
                  <a:pt x="8625" y="1311"/>
                  <a:pt x="8631" y="1311"/>
                  <a:pt x="8637" y="1311"/>
                </a:cubicBezTo>
                <a:cubicBezTo>
                  <a:pt x="8642" y="1311"/>
                  <a:pt x="8648" y="1322"/>
                  <a:pt x="8648" y="1311"/>
                </a:cubicBezTo>
                <a:cubicBezTo>
                  <a:pt x="8654" y="1311"/>
                  <a:pt x="8654" y="1300"/>
                  <a:pt x="8654" y="1290"/>
                </a:cubicBezTo>
                <a:cubicBezTo>
                  <a:pt x="8654" y="1290"/>
                  <a:pt x="8654" y="1290"/>
                  <a:pt x="8659" y="1290"/>
                </a:cubicBezTo>
                <a:cubicBezTo>
                  <a:pt x="8659" y="1290"/>
                  <a:pt x="8659" y="1279"/>
                  <a:pt x="8659" y="1279"/>
                </a:cubicBezTo>
                <a:cubicBezTo>
                  <a:pt x="8659" y="1268"/>
                  <a:pt x="8670" y="1268"/>
                  <a:pt x="8670" y="1279"/>
                </a:cubicBezTo>
                <a:cubicBezTo>
                  <a:pt x="8676" y="1290"/>
                  <a:pt x="8665" y="1290"/>
                  <a:pt x="8665" y="1300"/>
                </a:cubicBezTo>
                <a:cubicBezTo>
                  <a:pt x="8665" y="1311"/>
                  <a:pt x="8676" y="1300"/>
                  <a:pt x="8676" y="1300"/>
                </a:cubicBezTo>
                <a:cubicBezTo>
                  <a:pt x="8687" y="1279"/>
                  <a:pt x="8676" y="1257"/>
                  <a:pt x="8670" y="1257"/>
                </a:cubicBezTo>
                <a:cubicBezTo>
                  <a:pt x="8665" y="1268"/>
                  <a:pt x="8665" y="1268"/>
                  <a:pt x="8659" y="1268"/>
                </a:cubicBezTo>
                <a:cubicBezTo>
                  <a:pt x="8659" y="1268"/>
                  <a:pt x="8659" y="1257"/>
                  <a:pt x="8659" y="1257"/>
                </a:cubicBezTo>
                <a:cubicBezTo>
                  <a:pt x="8654" y="1247"/>
                  <a:pt x="8648" y="1257"/>
                  <a:pt x="8642" y="1257"/>
                </a:cubicBezTo>
                <a:cubicBezTo>
                  <a:pt x="8642" y="1268"/>
                  <a:pt x="8642" y="1279"/>
                  <a:pt x="8637" y="1290"/>
                </a:cubicBezTo>
                <a:cubicBezTo>
                  <a:pt x="8637" y="1290"/>
                  <a:pt x="8631" y="1290"/>
                  <a:pt x="8631" y="1290"/>
                </a:cubicBezTo>
                <a:cubicBezTo>
                  <a:pt x="8631" y="1279"/>
                  <a:pt x="8637" y="1279"/>
                  <a:pt x="8637" y="1279"/>
                </a:cubicBezTo>
                <a:cubicBezTo>
                  <a:pt x="8642" y="1268"/>
                  <a:pt x="8642" y="1257"/>
                  <a:pt x="8642" y="1247"/>
                </a:cubicBezTo>
                <a:cubicBezTo>
                  <a:pt x="8642" y="1247"/>
                  <a:pt x="8642" y="1236"/>
                  <a:pt x="8642" y="1225"/>
                </a:cubicBezTo>
                <a:cubicBezTo>
                  <a:pt x="8642" y="1225"/>
                  <a:pt x="8642" y="1214"/>
                  <a:pt x="8642" y="1214"/>
                </a:cubicBezTo>
                <a:cubicBezTo>
                  <a:pt x="8642" y="1204"/>
                  <a:pt x="8642" y="1193"/>
                  <a:pt x="8648" y="1193"/>
                </a:cubicBezTo>
                <a:cubicBezTo>
                  <a:pt x="8648" y="1182"/>
                  <a:pt x="8648" y="1182"/>
                  <a:pt x="8648" y="1171"/>
                </a:cubicBezTo>
                <a:cubicBezTo>
                  <a:pt x="8648" y="1161"/>
                  <a:pt x="8654" y="1161"/>
                  <a:pt x="8659" y="1150"/>
                </a:cubicBezTo>
                <a:cubicBezTo>
                  <a:pt x="8659" y="1139"/>
                  <a:pt x="8665" y="1139"/>
                  <a:pt x="8670" y="1139"/>
                </a:cubicBezTo>
                <a:cubicBezTo>
                  <a:pt x="8670" y="1128"/>
                  <a:pt x="8676" y="1128"/>
                  <a:pt x="8682" y="1128"/>
                </a:cubicBezTo>
                <a:cubicBezTo>
                  <a:pt x="8687" y="1128"/>
                  <a:pt x="8693" y="1128"/>
                  <a:pt x="8699" y="1139"/>
                </a:cubicBezTo>
                <a:cubicBezTo>
                  <a:pt x="8704" y="1139"/>
                  <a:pt x="8704" y="1139"/>
                  <a:pt x="8710" y="1139"/>
                </a:cubicBezTo>
                <a:cubicBezTo>
                  <a:pt x="8721" y="1150"/>
                  <a:pt x="8732" y="1150"/>
                  <a:pt x="8738" y="1139"/>
                </a:cubicBezTo>
                <a:cubicBezTo>
                  <a:pt x="8749" y="1128"/>
                  <a:pt x="8760" y="1107"/>
                  <a:pt x="8766" y="1096"/>
                </a:cubicBezTo>
                <a:cubicBezTo>
                  <a:pt x="8772" y="1085"/>
                  <a:pt x="8772" y="1075"/>
                  <a:pt x="8777" y="1075"/>
                </a:cubicBezTo>
                <a:cubicBezTo>
                  <a:pt x="8777" y="1075"/>
                  <a:pt x="8789" y="1064"/>
                  <a:pt x="8783" y="1064"/>
                </a:cubicBezTo>
                <a:cubicBezTo>
                  <a:pt x="8777" y="1053"/>
                  <a:pt x="8772" y="1064"/>
                  <a:pt x="8766" y="1064"/>
                </a:cubicBezTo>
                <a:cubicBezTo>
                  <a:pt x="8760" y="1064"/>
                  <a:pt x="8755" y="1064"/>
                  <a:pt x="8749" y="1064"/>
                </a:cubicBezTo>
                <a:cubicBezTo>
                  <a:pt x="8744" y="1064"/>
                  <a:pt x="8732" y="1064"/>
                  <a:pt x="8727" y="1064"/>
                </a:cubicBezTo>
                <a:cubicBezTo>
                  <a:pt x="8721" y="1064"/>
                  <a:pt x="8721" y="1075"/>
                  <a:pt x="8715" y="1075"/>
                </a:cubicBezTo>
                <a:cubicBezTo>
                  <a:pt x="8710" y="1075"/>
                  <a:pt x="8710" y="1075"/>
                  <a:pt x="8704" y="1075"/>
                </a:cubicBezTo>
                <a:cubicBezTo>
                  <a:pt x="8704" y="1075"/>
                  <a:pt x="8704" y="1075"/>
                  <a:pt x="8699" y="1075"/>
                </a:cubicBezTo>
                <a:cubicBezTo>
                  <a:pt x="8693" y="1075"/>
                  <a:pt x="8687" y="1075"/>
                  <a:pt x="8682" y="1075"/>
                </a:cubicBezTo>
                <a:cubicBezTo>
                  <a:pt x="8676" y="1075"/>
                  <a:pt x="8665" y="1085"/>
                  <a:pt x="8659" y="1085"/>
                </a:cubicBezTo>
                <a:cubicBezTo>
                  <a:pt x="8654" y="1085"/>
                  <a:pt x="8648" y="1085"/>
                  <a:pt x="8642" y="1085"/>
                </a:cubicBezTo>
                <a:cubicBezTo>
                  <a:pt x="8637" y="1085"/>
                  <a:pt x="8631" y="1085"/>
                  <a:pt x="8625" y="1085"/>
                </a:cubicBezTo>
                <a:cubicBezTo>
                  <a:pt x="8625" y="1085"/>
                  <a:pt x="8620" y="1096"/>
                  <a:pt x="8614" y="1096"/>
                </a:cubicBezTo>
                <a:cubicBezTo>
                  <a:pt x="8614" y="1096"/>
                  <a:pt x="8608" y="1096"/>
                  <a:pt x="8603" y="1096"/>
                </a:cubicBezTo>
                <a:cubicBezTo>
                  <a:pt x="8603" y="1107"/>
                  <a:pt x="8603" y="1118"/>
                  <a:pt x="8603" y="1118"/>
                </a:cubicBezTo>
                <a:cubicBezTo>
                  <a:pt x="8608" y="1128"/>
                  <a:pt x="8608" y="1118"/>
                  <a:pt x="8614" y="1118"/>
                </a:cubicBezTo>
                <a:cubicBezTo>
                  <a:pt x="8614" y="1128"/>
                  <a:pt x="8608" y="1128"/>
                  <a:pt x="8608" y="1128"/>
                </a:cubicBezTo>
                <a:cubicBezTo>
                  <a:pt x="8603" y="1128"/>
                  <a:pt x="8603" y="1139"/>
                  <a:pt x="8603" y="1139"/>
                </a:cubicBezTo>
                <a:cubicBezTo>
                  <a:pt x="8592" y="1139"/>
                  <a:pt x="8592" y="1118"/>
                  <a:pt x="8586" y="1118"/>
                </a:cubicBezTo>
                <a:cubicBezTo>
                  <a:pt x="8586" y="1107"/>
                  <a:pt x="8580" y="1107"/>
                  <a:pt x="8580" y="1107"/>
                </a:cubicBezTo>
                <a:cubicBezTo>
                  <a:pt x="8580" y="1107"/>
                  <a:pt x="8575" y="1118"/>
                  <a:pt x="8575" y="1107"/>
                </a:cubicBezTo>
                <a:cubicBezTo>
                  <a:pt x="8575" y="1107"/>
                  <a:pt x="8580" y="1096"/>
                  <a:pt x="8580" y="1085"/>
                </a:cubicBezTo>
                <a:cubicBezTo>
                  <a:pt x="8586" y="1085"/>
                  <a:pt x="8592" y="1075"/>
                  <a:pt x="8592" y="1064"/>
                </a:cubicBezTo>
                <a:cubicBezTo>
                  <a:pt x="8592" y="1064"/>
                  <a:pt x="8592" y="1053"/>
                  <a:pt x="8592" y="1053"/>
                </a:cubicBezTo>
                <a:cubicBezTo>
                  <a:pt x="8592" y="1042"/>
                  <a:pt x="8586" y="1042"/>
                  <a:pt x="8592" y="1042"/>
                </a:cubicBezTo>
                <a:cubicBezTo>
                  <a:pt x="8592" y="1032"/>
                  <a:pt x="8597" y="1032"/>
                  <a:pt x="8597" y="1032"/>
                </a:cubicBezTo>
                <a:cubicBezTo>
                  <a:pt x="8603" y="1021"/>
                  <a:pt x="8603" y="1021"/>
                  <a:pt x="8608" y="1010"/>
                </a:cubicBezTo>
                <a:cubicBezTo>
                  <a:pt x="8614" y="1010"/>
                  <a:pt x="8620" y="1010"/>
                  <a:pt x="8625" y="999"/>
                </a:cubicBezTo>
                <a:cubicBezTo>
                  <a:pt x="8625" y="999"/>
                  <a:pt x="8631" y="999"/>
                  <a:pt x="8637" y="999"/>
                </a:cubicBezTo>
                <a:cubicBezTo>
                  <a:pt x="8642" y="989"/>
                  <a:pt x="8648" y="989"/>
                  <a:pt x="8654" y="989"/>
                </a:cubicBezTo>
                <a:cubicBezTo>
                  <a:pt x="8659" y="989"/>
                  <a:pt x="8665" y="999"/>
                  <a:pt x="8670" y="999"/>
                </a:cubicBezTo>
                <a:cubicBezTo>
                  <a:pt x="8676" y="999"/>
                  <a:pt x="8682" y="1010"/>
                  <a:pt x="8687" y="1010"/>
                </a:cubicBezTo>
                <a:cubicBezTo>
                  <a:pt x="8699" y="1010"/>
                  <a:pt x="8715" y="1010"/>
                  <a:pt x="8727" y="1010"/>
                </a:cubicBezTo>
                <a:cubicBezTo>
                  <a:pt x="8749" y="1010"/>
                  <a:pt x="8766" y="999"/>
                  <a:pt x="8783" y="999"/>
                </a:cubicBezTo>
                <a:cubicBezTo>
                  <a:pt x="8794" y="999"/>
                  <a:pt x="8811" y="1010"/>
                  <a:pt x="8822" y="999"/>
                </a:cubicBezTo>
                <a:cubicBezTo>
                  <a:pt x="8828" y="999"/>
                  <a:pt x="8834" y="999"/>
                  <a:pt x="8839" y="989"/>
                </a:cubicBezTo>
                <a:cubicBezTo>
                  <a:pt x="8845" y="978"/>
                  <a:pt x="8845" y="978"/>
                  <a:pt x="8850" y="967"/>
                </a:cubicBezTo>
                <a:cubicBezTo>
                  <a:pt x="8856" y="956"/>
                  <a:pt x="8862" y="946"/>
                  <a:pt x="8867" y="946"/>
                </a:cubicBezTo>
                <a:cubicBezTo>
                  <a:pt x="8867" y="935"/>
                  <a:pt x="8873" y="935"/>
                  <a:pt x="8873" y="924"/>
                </a:cubicBezTo>
                <a:cubicBezTo>
                  <a:pt x="8873" y="924"/>
                  <a:pt x="8867" y="924"/>
                  <a:pt x="8867" y="924"/>
                </a:cubicBezTo>
                <a:cubicBezTo>
                  <a:pt x="8862" y="924"/>
                  <a:pt x="8856" y="913"/>
                  <a:pt x="8850" y="913"/>
                </a:cubicBezTo>
                <a:cubicBezTo>
                  <a:pt x="8845" y="913"/>
                  <a:pt x="8839" y="913"/>
                  <a:pt x="8834" y="913"/>
                </a:cubicBezTo>
                <a:cubicBezTo>
                  <a:pt x="8828" y="913"/>
                  <a:pt x="8822" y="913"/>
                  <a:pt x="8817" y="913"/>
                </a:cubicBezTo>
                <a:cubicBezTo>
                  <a:pt x="8811" y="913"/>
                  <a:pt x="8805" y="903"/>
                  <a:pt x="8800" y="903"/>
                </a:cubicBezTo>
                <a:cubicBezTo>
                  <a:pt x="8800" y="892"/>
                  <a:pt x="8794" y="892"/>
                  <a:pt x="8789" y="892"/>
                </a:cubicBezTo>
                <a:cubicBezTo>
                  <a:pt x="8777" y="892"/>
                  <a:pt x="8766" y="903"/>
                  <a:pt x="8755" y="913"/>
                </a:cubicBezTo>
                <a:cubicBezTo>
                  <a:pt x="8749" y="913"/>
                  <a:pt x="8744" y="913"/>
                  <a:pt x="8738" y="913"/>
                </a:cubicBezTo>
                <a:cubicBezTo>
                  <a:pt x="8732" y="913"/>
                  <a:pt x="8727" y="913"/>
                  <a:pt x="8721" y="913"/>
                </a:cubicBezTo>
                <a:cubicBezTo>
                  <a:pt x="8715" y="913"/>
                  <a:pt x="8710" y="913"/>
                  <a:pt x="8704" y="913"/>
                </a:cubicBezTo>
                <a:cubicBezTo>
                  <a:pt x="8704" y="913"/>
                  <a:pt x="8699" y="903"/>
                  <a:pt x="8693" y="903"/>
                </a:cubicBezTo>
                <a:cubicBezTo>
                  <a:pt x="8687" y="903"/>
                  <a:pt x="8682" y="903"/>
                  <a:pt x="8676" y="903"/>
                </a:cubicBezTo>
                <a:cubicBezTo>
                  <a:pt x="8670" y="903"/>
                  <a:pt x="8665" y="903"/>
                  <a:pt x="8659" y="903"/>
                </a:cubicBezTo>
                <a:cubicBezTo>
                  <a:pt x="8654" y="903"/>
                  <a:pt x="8648" y="892"/>
                  <a:pt x="8642" y="892"/>
                </a:cubicBezTo>
                <a:cubicBezTo>
                  <a:pt x="8642" y="892"/>
                  <a:pt x="8637" y="881"/>
                  <a:pt x="8631" y="881"/>
                </a:cubicBezTo>
                <a:cubicBezTo>
                  <a:pt x="8625" y="881"/>
                  <a:pt x="8620" y="881"/>
                  <a:pt x="8614" y="892"/>
                </a:cubicBezTo>
                <a:cubicBezTo>
                  <a:pt x="8608" y="892"/>
                  <a:pt x="8603" y="903"/>
                  <a:pt x="8603" y="903"/>
                </a:cubicBezTo>
                <a:cubicBezTo>
                  <a:pt x="8597" y="913"/>
                  <a:pt x="8592" y="913"/>
                  <a:pt x="8586" y="913"/>
                </a:cubicBezTo>
                <a:cubicBezTo>
                  <a:pt x="8586" y="913"/>
                  <a:pt x="8580" y="924"/>
                  <a:pt x="8575" y="924"/>
                </a:cubicBezTo>
                <a:cubicBezTo>
                  <a:pt x="8575" y="913"/>
                  <a:pt x="8569" y="913"/>
                  <a:pt x="8569" y="913"/>
                </a:cubicBezTo>
                <a:cubicBezTo>
                  <a:pt x="8569" y="913"/>
                  <a:pt x="8563" y="913"/>
                  <a:pt x="8563" y="913"/>
                </a:cubicBezTo>
                <a:cubicBezTo>
                  <a:pt x="8558" y="913"/>
                  <a:pt x="8552" y="913"/>
                  <a:pt x="8547" y="913"/>
                </a:cubicBezTo>
                <a:cubicBezTo>
                  <a:pt x="8558" y="913"/>
                  <a:pt x="8563" y="913"/>
                  <a:pt x="8575" y="913"/>
                </a:cubicBezTo>
                <a:cubicBezTo>
                  <a:pt x="8580" y="903"/>
                  <a:pt x="8592" y="892"/>
                  <a:pt x="8597" y="881"/>
                </a:cubicBezTo>
                <a:cubicBezTo>
                  <a:pt x="8608" y="881"/>
                  <a:pt x="8620" y="881"/>
                  <a:pt x="8631" y="881"/>
                </a:cubicBezTo>
                <a:cubicBezTo>
                  <a:pt x="8637" y="881"/>
                  <a:pt x="8642" y="881"/>
                  <a:pt x="8648" y="881"/>
                </a:cubicBezTo>
                <a:cubicBezTo>
                  <a:pt x="8654" y="881"/>
                  <a:pt x="8654" y="881"/>
                  <a:pt x="8659" y="892"/>
                </a:cubicBezTo>
                <a:cubicBezTo>
                  <a:pt x="8665" y="892"/>
                  <a:pt x="8670" y="892"/>
                  <a:pt x="8682" y="892"/>
                </a:cubicBezTo>
                <a:cubicBezTo>
                  <a:pt x="8687" y="892"/>
                  <a:pt x="8693" y="892"/>
                  <a:pt x="8704" y="892"/>
                </a:cubicBezTo>
                <a:cubicBezTo>
                  <a:pt x="8710" y="892"/>
                  <a:pt x="8721" y="881"/>
                  <a:pt x="8727" y="870"/>
                </a:cubicBezTo>
                <a:cubicBezTo>
                  <a:pt x="8732" y="870"/>
                  <a:pt x="8738" y="849"/>
                  <a:pt x="8749" y="849"/>
                </a:cubicBezTo>
                <a:cubicBezTo>
                  <a:pt x="8749" y="849"/>
                  <a:pt x="8755" y="849"/>
                  <a:pt x="8755" y="849"/>
                </a:cubicBezTo>
                <a:cubicBezTo>
                  <a:pt x="8760" y="849"/>
                  <a:pt x="8760" y="849"/>
                  <a:pt x="8760" y="849"/>
                </a:cubicBezTo>
                <a:cubicBezTo>
                  <a:pt x="8766" y="849"/>
                  <a:pt x="8766" y="860"/>
                  <a:pt x="8772" y="860"/>
                </a:cubicBezTo>
                <a:cubicBezTo>
                  <a:pt x="8772" y="860"/>
                  <a:pt x="8777" y="860"/>
                  <a:pt x="8777" y="860"/>
                </a:cubicBezTo>
                <a:cubicBezTo>
                  <a:pt x="8789" y="860"/>
                  <a:pt x="8794" y="860"/>
                  <a:pt x="8800" y="860"/>
                </a:cubicBezTo>
                <a:cubicBezTo>
                  <a:pt x="8805" y="860"/>
                  <a:pt x="8811" y="860"/>
                  <a:pt x="8817" y="860"/>
                </a:cubicBezTo>
                <a:cubicBezTo>
                  <a:pt x="8822" y="860"/>
                  <a:pt x="8828" y="870"/>
                  <a:pt x="8834" y="870"/>
                </a:cubicBezTo>
                <a:cubicBezTo>
                  <a:pt x="8845" y="870"/>
                  <a:pt x="8856" y="860"/>
                  <a:pt x="8867" y="849"/>
                </a:cubicBezTo>
                <a:cubicBezTo>
                  <a:pt x="8879" y="849"/>
                  <a:pt x="8884" y="838"/>
                  <a:pt x="8890" y="838"/>
                </a:cubicBezTo>
                <a:cubicBezTo>
                  <a:pt x="8901" y="827"/>
                  <a:pt x="8912" y="827"/>
                  <a:pt x="8918" y="827"/>
                </a:cubicBezTo>
                <a:cubicBezTo>
                  <a:pt x="8929" y="827"/>
                  <a:pt x="8935" y="827"/>
                  <a:pt x="8940" y="827"/>
                </a:cubicBezTo>
                <a:cubicBezTo>
                  <a:pt x="8946" y="827"/>
                  <a:pt x="8952" y="827"/>
                  <a:pt x="8957" y="817"/>
                </a:cubicBezTo>
                <a:cubicBezTo>
                  <a:pt x="8957" y="817"/>
                  <a:pt x="8963" y="817"/>
                  <a:pt x="8969" y="817"/>
                </a:cubicBezTo>
                <a:cubicBezTo>
                  <a:pt x="8969" y="806"/>
                  <a:pt x="8974" y="806"/>
                  <a:pt x="8969" y="806"/>
                </a:cubicBezTo>
                <a:cubicBezTo>
                  <a:pt x="8969" y="795"/>
                  <a:pt x="8963" y="806"/>
                  <a:pt x="8963" y="795"/>
                </a:cubicBezTo>
                <a:cubicBezTo>
                  <a:pt x="8969" y="784"/>
                  <a:pt x="8980" y="784"/>
                  <a:pt x="8980" y="774"/>
                </a:cubicBezTo>
                <a:cubicBezTo>
                  <a:pt x="8991" y="763"/>
                  <a:pt x="8997" y="763"/>
                  <a:pt x="9008" y="752"/>
                </a:cubicBezTo>
                <a:cubicBezTo>
                  <a:pt x="9019" y="731"/>
                  <a:pt x="9030" y="720"/>
                  <a:pt x="9047" y="720"/>
                </a:cubicBezTo>
                <a:cubicBezTo>
                  <a:pt x="9059" y="709"/>
                  <a:pt x="9070" y="688"/>
                  <a:pt x="9081" y="677"/>
                </a:cubicBezTo>
                <a:cubicBezTo>
                  <a:pt x="9087" y="666"/>
                  <a:pt x="9092" y="666"/>
                  <a:pt x="9098" y="656"/>
                </a:cubicBezTo>
                <a:cubicBezTo>
                  <a:pt x="9109" y="645"/>
                  <a:pt x="9115" y="634"/>
                  <a:pt x="9126" y="623"/>
                </a:cubicBezTo>
                <a:cubicBezTo>
                  <a:pt x="9126" y="623"/>
                  <a:pt x="9132" y="623"/>
                  <a:pt x="9132" y="623"/>
                </a:cubicBezTo>
                <a:cubicBezTo>
                  <a:pt x="9137" y="623"/>
                  <a:pt x="9143" y="623"/>
                  <a:pt x="9137" y="613"/>
                </a:cubicBezTo>
                <a:cubicBezTo>
                  <a:pt x="9137" y="613"/>
                  <a:pt x="9137" y="613"/>
                  <a:pt x="9132" y="613"/>
                </a:cubicBezTo>
                <a:cubicBezTo>
                  <a:pt x="9121" y="602"/>
                  <a:pt x="9109" y="602"/>
                  <a:pt x="9098" y="591"/>
                </a:cubicBezTo>
                <a:cubicBezTo>
                  <a:pt x="9087" y="591"/>
                  <a:pt x="9075" y="591"/>
                  <a:pt x="9070" y="580"/>
                </a:cubicBezTo>
                <a:cubicBezTo>
                  <a:pt x="9059" y="580"/>
                  <a:pt x="9053" y="570"/>
                  <a:pt x="9042" y="570"/>
                </a:cubicBezTo>
                <a:cubicBezTo>
                  <a:pt x="9036" y="559"/>
                  <a:pt x="9030" y="559"/>
                  <a:pt x="9025" y="559"/>
                </a:cubicBezTo>
                <a:cubicBezTo>
                  <a:pt x="9019" y="559"/>
                  <a:pt x="9014" y="548"/>
                  <a:pt x="9008" y="548"/>
                </a:cubicBezTo>
                <a:cubicBezTo>
                  <a:pt x="8997" y="537"/>
                  <a:pt x="8985" y="527"/>
                  <a:pt x="8974" y="527"/>
                </a:cubicBezTo>
                <a:cubicBezTo>
                  <a:pt x="8963" y="527"/>
                  <a:pt x="8952" y="516"/>
                  <a:pt x="8940" y="516"/>
                </a:cubicBezTo>
                <a:cubicBezTo>
                  <a:pt x="8924" y="516"/>
                  <a:pt x="8912" y="516"/>
                  <a:pt x="8895" y="516"/>
                </a:cubicBezTo>
                <a:cubicBezTo>
                  <a:pt x="8890" y="516"/>
                  <a:pt x="8884" y="516"/>
                  <a:pt x="8879" y="516"/>
                </a:cubicBezTo>
                <a:cubicBezTo>
                  <a:pt x="8873" y="516"/>
                  <a:pt x="8867" y="516"/>
                  <a:pt x="8862" y="516"/>
                </a:cubicBezTo>
                <a:cubicBezTo>
                  <a:pt x="8856" y="516"/>
                  <a:pt x="8850" y="516"/>
                  <a:pt x="8845" y="516"/>
                </a:cubicBezTo>
                <a:cubicBezTo>
                  <a:pt x="8839" y="516"/>
                  <a:pt x="8834" y="516"/>
                  <a:pt x="8828" y="527"/>
                </a:cubicBezTo>
                <a:cubicBezTo>
                  <a:pt x="8828" y="527"/>
                  <a:pt x="8822" y="527"/>
                  <a:pt x="8822" y="527"/>
                </a:cubicBezTo>
                <a:cubicBezTo>
                  <a:pt x="8822" y="527"/>
                  <a:pt x="8822" y="527"/>
                  <a:pt x="8817" y="527"/>
                </a:cubicBezTo>
                <a:cubicBezTo>
                  <a:pt x="8811" y="527"/>
                  <a:pt x="8805" y="527"/>
                  <a:pt x="8800" y="527"/>
                </a:cubicBezTo>
                <a:cubicBezTo>
                  <a:pt x="8800" y="527"/>
                  <a:pt x="8789" y="527"/>
                  <a:pt x="8783" y="537"/>
                </a:cubicBezTo>
                <a:cubicBezTo>
                  <a:pt x="8783" y="537"/>
                  <a:pt x="8783" y="537"/>
                  <a:pt x="8783" y="548"/>
                </a:cubicBezTo>
                <a:cubicBezTo>
                  <a:pt x="8777" y="548"/>
                  <a:pt x="8783" y="548"/>
                  <a:pt x="8783" y="559"/>
                </a:cubicBezTo>
                <a:cubicBezTo>
                  <a:pt x="8789" y="570"/>
                  <a:pt x="8777" y="570"/>
                  <a:pt x="8777" y="570"/>
                </a:cubicBezTo>
                <a:cubicBezTo>
                  <a:pt x="8772" y="570"/>
                  <a:pt x="8760" y="570"/>
                  <a:pt x="8760" y="580"/>
                </a:cubicBezTo>
                <a:cubicBezTo>
                  <a:pt x="8760" y="580"/>
                  <a:pt x="8760" y="591"/>
                  <a:pt x="8760" y="591"/>
                </a:cubicBezTo>
                <a:cubicBezTo>
                  <a:pt x="8755" y="591"/>
                  <a:pt x="8755" y="591"/>
                  <a:pt x="8755" y="602"/>
                </a:cubicBezTo>
                <a:cubicBezTo>
                  <a:pt x="8755" y="602"/>
                  <a:pt x="8755" y="602"/>
                  <a:pt x="8760" y="602"/>
                </a:cubicBezTo>
                <a:cubicBezTo>
                  <a:pt x="8760" y="602"/>
                  <a:pt x="8766" y="602"/>
                  <a:pt x="8760" y="613"/>
                </a:cubicBezTo>
                <a:cubicBezTo>
                  <a:pt x="8760" y="613"/>
                  <a:pt x="8760" y="613"/>
                  <a:pt x="8755" y="613"/>
                </a:cubicBezTo>
                <a:cubicBezTo>
                  <a:pt x="8749" y="613"/>
                  <a:pt x="8749" y="613"/>
                  <a:pt x="8744" y="613"/>
                </a:cubicBezTo>
                <a:cubicBezTo>
                  <a:pt x="8738" y="613"/>
                  <a:pt x="8738" y="613"/>
                  <a:pt x="8738" y="623"/>
                </a:cubicBezTo>
                <a:cubicBezTo>
                  <a:pt x="8738" y="623"/>
                  <a:pt x="8744" y="623"/>
                  <a:pt x="8744" y="634"/>
                </a:cubicBezTo>
                <a:cubicBezTo>
                  <a:pt x="8744" y="634"/>
                  <a:pt x="8744" y="645"/>
                  <a:pt x="8738" y="645"/>
                </a:cubicBezTo>
                <a:cubicBezTo>
                  <a:pt x="8732" y="656"/>
                  <a:pt x="8727" y="656"/>
                  <a:pt x="8721" y="656"/>
                </a:cubicBezTo>
                <a:cubicBezTo>
                  <a:pt x="8715" y="656"/>
                  <a:pt x="8715" y="656"/>
                  <a:pt x="8710" y="645"/>
                </a:cubicBezTo>
                <a:cubicBezTo>
                  <a:pt x="8704" y="645"/>
                  <a:pt x="8693" y="645"/>
                  <a:pt x="8687" y="645"/>
                </a:cubicBezTo>
                <a:cubicBezTo>
                  <a:pt x="8682" y="634"/>
                  <a:pt x="8682" y="634"/>
                  <a:pt x="8670" y="634"/>
                </a:cubicBezTo>
                <a:cubicBezTo>
                  <a:pt x="8670" y="623"/>
                  <a:pt x="8665" y="623"/>
                  <a:pt x="8659" y="623"/>
                </a:cubicBezTo>
                <a:cubicBezTo>
                  <a:pt x="8654" y="623"/>
                  <a:pt x="8648" y="623"/>
                  <a:pt x="8642" y="634"/>
                </a:cubicBezTo>
                <a:cubicBezTo>
                  <a:pt x="8637" y="634"/>
                  <a:pt x="8631" y="645"/>
                  <a:pt x="8625" y="645"/>
                </a:cubicBezTo>
                <a:cubicBezTo>
                  <a:pt x="8620" y="645"/>
                  <a:pt x="8620" y="656"/>
                  <a:pt x="8614" y="656"/>
                </a:cubicBezTo>
                <a:cubicBezTo>
                  <a:pt x="8614" y="656"/>
                  <a:pt x="8608" y="666"/>
                  <a:pt x="8603" y="656"/>
                </a:cubicBezTo>
                <a:cubicBezTo>
                  <a:pt x="8603" y="656"/>
                  <a:pt x="8603" y="645"/>
                  <a:pt x="8603" y="645"/>
                </a:cubicBezTo>
                <a:cubicBezTo>
                  <a:pt x="8603" y="634"/>
                  <a:pt x="8603" y="634"/>
                  <a:pt x="8603" y="623"/>
                </a:cubicBezTo>
                <a:cubicBezTo>
                  <a:pt x="8603" y="613"/>
                  <a:pt x="8608" y="613"/>
                  <a:pt x="8614" y="602"/>
                </a:cubicBezTo>
                <a:cubicBezTo>
                  <a:pt x="8614" y="602"/>
                  <a:pt x="8625" y="602"/>
                  <a:pt x="8620" y="591"/>
                </a:cubicBezTo>
                <a:cubicBezTo>
                  <a:pt x="8620" y="591"/>
                  <a:pt x="8614" y="602"/>
                  <a:pt x="8608" y="602"/>
                </a:cubicBezTo>
                <a:cubicBezTo>
                  <a:pt x="8608" y="602"/>
                  <a:pt x="8603" y="602"/>
                  <a:pt x="8597" y="613"/>
                </a:cubicBezTo>
                <a:cubicBezTo>
                  <a:pt x="8592" y="613"/>
                  <a:pt x="8586" y="613"/>
                  <a:pt x="8586" y="613"/>
                </a:cubicBezTo>
                <a:cubicBezTo>
                  <a:pt x="8580" y="613"/>
                  <a:pt x="8580" y="613"/>
                  <a:pt x="8580" y="613"/>
                </a:cubicBezTo>
                <a:cubicBezTo>
                  <a:pt x="8575" y="623"/>
                  <a:pt x="8569" y="613"/>
                  <a:pt x="8569" y="623"/>
                </a:cubicBezTo>
                <a:cubicBezTo>
                  <a:pt x="8563" y="623"/>
                  <a:pt x="8563" y="623"/>
                  <a:pt x="8563" y="634"/>
                </a:cubicBezTo>
                <a:cubicBezTo>
                  <a:pt x="8558" y="634"/>
                  <a:pt x="8552" y="645"/>
                  <a:pt x="8552" y="645"/>
                </a:cubicBezTo>
                <a:cubicBezTo>
                  <a:pt x="8541" y="656"/>
                  <a:pt x="8535" y="656"/>
                  <a:pt x="8530" y="677"/>
                </a:cubicBezTo>
                <a:cubicBezTo>
                  <a:pt x="8524" y="677"/>
                  <a:pt x="8524" y="688"/>
                  <a:pt x="8518" y="699"/>
                </a:cubicBezTo>
                <a:cubicBezTo>
                  <a:pt x="8518" y="699"/>
                  <a:pt x="8513" y="699"/>
                  <a:pt x="8507" y="709"/>
                </a:cubicBezTo>
                <a:cubicBezTo>
                  <a:pt x="8502" y="709"/>
                  <a:pt x="8496" y="720"/>
                  <a:pt x="8490" y="720"/>
                </a:cubicBezTo>
                <a:cubicBezTo>
                  <a:pt x="8485" y="731"/>
                  <a:pt x="8479" y="741"/>
                  <a:pt x="8473" y="741"/>
                </a:cubicBezTo>
                <a:cubicBezTo>
                  <a:pt x="8462" y="752"/>
                  <a:pt x="8457" y="752"/>
                  <a:pt x="8451" y="763"/>
                </a:cubicBezTo>
                <a:cubicBezTo>
                  <a:pt x="8445" y="774"/>
                  <a:pt x="8440" y="784"/>
                  <a:pt x="8434" y="784"/>
                </a:cubicBezTo>
                <a:cubicBezTo>
                  <a:pt x="8428" y="795"/>
                  <a:pt x="8423" y="795"/>
                  <a:pt x="8417" y="806"/>
                </a:cubicBezTo>
                <a:cubicBezTo>
                  <a:pt x="8412" y="817"/>
                  <a:pt x="8400" y="827"/>
                  <a:pt x="8395" y="827"/>
                </a:cubicBezTo>
                <a:cubicBezTo>
                  <a:pt x="8389" y="838"/>
                  <a:pt x="8383" y="849"/>
                  <a:pt x="8378" y="860"/>
                </a:cubicBezTo>
                <a:cubicBezTo>
                  <a:pt x="8372" y="860"/>
                  <a:pt x="8367" y="870"/>
                  <a:pt x="8361" y="870"/>
                </a:cubicBezTo>
                <a:cubicBezTo>
                  <a:pt x="8355" y="881"/>
                  <a:pt x="8350" y="881"/>
                  <a:pt x="8344" y="892"/>
                </a:cubicBezTo>
                <a:cubicBezTo>
                  <a:pt x="8344" y="892"/>
                  <a:pt x="8338" y="903"/>
                  <a:pt x="8333" y="903"/>
                </a:cubicBezTo>
                <a:cubicBezTo>
                  <a:pt x="8333" y="881"/>
                  <a:pt x="8344" y="881"/>
                  <a:pt x="8350" y="870"/>
                </a:cubicBezTo>
                <a:cubicBezTo>
                  <a:pt x="8361" y="870"/>
                  <a:pt x="8367" y="860"/>
                  <a:pt x="8367" y="838"/>
                </a:cubicBezTo>
                <a:cubicBezTo>
                  <a:pt x="8372" y="817"/>
                  <a:pt x="8378" y="806"/>
                  <a:pt x="8389" y="795"/>
                </a:cubicBezTo>
                <a:cubicBezTo>
                  <a:pt x="8389" y="795"/>
                  <a:pt x="8395" y="784"/>
                  <a:pt x="8400" y="784"/>
                </a:cubicBezTo>
                <a:cubicBezTo>
                  <a:pt x="8406" y="774"/>
                  <a:pt x="8406" y="763"/>
                  <a:pt x="8406" y="763"/>
                </a:cubicBezTo>
                <a:cubicBezTo>
                  <a:pt x="8406" y="752"/>
                  <a:pt x="8412" y="752"/>
                  <a:pt x="8412" y="752"/>
                </a:cubicBezTo>
                <a:cubicBezTo>
                  <a:pt x="8417" y="752"/>
                  <a:pt x="8417" y="752"/>
                  <a:pt x="8423" y="752"/>
                </a:cubicBezTo>
                <a:cubicBezTo>
                  <a:pt x="8423" y="741"/>
                  <a:pt x="8428" y="731"/>
                  <a:pt x="8428" y="720"/>
                </a:cubicBezTo>
                <a:cubicBezTo>
                  <a:pt x="8428" y="720"/>
                  <a:pt x="8428" y="709"/>
                  <a:pt x="8434" y="709"/>
                </a:cubicBezTo>
                <a:cubicBezTo>
                  <a:pt x="8440" y="699"/>
                  <a:pt x="8445" y="699"/>
                  <a:pt x="8445" y="699"/>
                </a:cubicBezTo>
                <a:cubicBezTo>
                  <a:pt x="8451" y="699"/>
                  <a:pt x="8457" y="699"/>
                  <a:pt x="8457" y="688"/>
                </a:cubicBezTo>
                <a:cubicBezTo>
                  <a:pt x="8462" y="688"/>
                  <a:pt x="8462" y="677"/>
                  <a:pt x="8462" y="677"/>
                </a:cubicBezTo>
                <a:cubicBezTo>
                  <a:pt x="8462" y="666"/>
                  <a:pt x="8462" y="666"/>
                  <a:pt x="8468" y="666"/>
                </a:cubicBezTo>
                <a:cubicBezTo>
                  <a:pt x="8468" y="656"/>
                  <a:pt x="8468" y="656"/>
                  <a:pt x="8468" y="656"/>
                </a:cubicBezTo>
                <a:cubicBezTo>
                  <a:pt x="8473" y="645"/>
                  <a:pt x="8473" y="645"/>
                  <a:pt x="8473" y="634"/>
                </a:cubicBezTo>
                <a:cubicBezTo>
                  <a:pt x="8473" y="634"/>
                  <a:pt x="8473" y="634"/>
                  <a:pt x="8473" y="623"/>
                </a:cubicBezTo>
                <a:cubicBezTo>
                  <a:pt x="8473" y="623"/>
                  <a:pt x="8479" y="623"/>
                  <a:pt x="8479" y="613"/>
                </a:cubicBezTo>
                <a:cubicBezTo>
                  <a:pt x="8479" y="613"/>
                  <a:pt x="8479" y="602"/>
                  <a:pt x="8485" y="602"/>
                </a:cubicBezTo>
                <a:cubicBezTo>
                  <a:pt x="8485" y="591"/>
                  <a:pt x="8490" y="591"/>
                  <a:pt x="8490" y="580"/>
                </a:cubicBezTo>
                <a:cubicBezTo>
                  <a:pt x="8490" y="570"/>
                  <a:pt x="8496" y="548"/>
                  <a:pt x="8490" y="537"/>
                </a:cubicBezTo>
                <a:cubicBezTo>
                  <a:pt x="8490" y="527"/>
                  <a:pt x="8490" y="516"/>
                  <a:pt x="8490" y="516"/>
                </a:cubicBezTo>
                <a:cubicBezTo>
                  <a:pt x="8490" y="505"/>
                  <a:pt x="8485" y="505"/>
                  <a:pt x="8485" y="494"/>
                </a:cubicBezTo>
                <a:cubicBezTo>
                  <a:pt x="8479" y="473"/>
                  <a:pt x="8473" y="473"/>
                  <a:pt x="8462" y="473"/>
                </a:cubicBezTo>
                <a:cubicBezTo>
                  <a:pt x="8445" y="473"/>
                  <a:pt x="8428" y="484"/>
                  <a:pt x="8417" y="484"/>
                </a:cubicBezTo>
                <a:cubicBezTo>
                  <a:pt x="8406" y="484"/>
                  <a:pt x="8395" y="484"/>
                  <a:pt x="8389" y="484"/>
                </a:cubicBezTo>
                <a:cubicBezTo>
                  <a:pt x="8383" y="484"/>
                  <a:pt x="8378" y="494"/>
                  <a:pt x="8372" y="494"/>
                </a:cubicBezTo>
                <a:cubicBezTo>
                  <a:pt x="8372" y="494"/>
                  <a:pt x="8367" y="484"/>
                  <a:pt x="8367" y="494"/>
                </a:cubicBezTo>
                <a:cubicBezTo>
                  <a:pt x="8367" y="494"/>
                  <a:pt x="8361" y="494"/>
                  <a:pt x="8361" y="494"/>
                </a:cubicBezTo>
                <a:cubicBezTo>
                  <a:pt x="8355" y="505"/>
                  <a:pt x="8355" y="505"/>
                  <a:pt x="8355" y="505"/>
                </a:cubicBezTo>
                <a:cubicBezTo>
                  <a:pt x="8355" y="516"/>
                  <a:pt x="8355" y="516"/>
                  <a:pt x="8361" y="516"/>
                </a:cubicBezTo>
                <a:cubicBezTo>
                  <a:pt x="8361" y="527"/>
                  <a:pt x="8361" y="527"/>
                  <a:pt x="8355" y="527"/>
                </a:cubicBezTo>
                <a:cubicBezTo>
                  <a:pt x="8355" y="537"/>
                  <a:pt x="8350" y="548"/>
                  <a:pt x="8350" y="559"/>
                </a:cubicBezTo>
                <a:cubicBezTo>
                  <a:pt x="8350" y="570"/>
                  <a:pt x="8350" y="580"/>
                  <a:pt x="8344" y="580"/>
                </a:cubicBezTo>
                <a:cubicBezTo>
                  <a:pt x="8338" y="580"/>
                  <a:pt x="8333" y="580"/>
                  <a:pt x="8327" y="591"/>
                </a:cubicBezTo>
                <a:cubicBezTo>
                  <a:pt x="8322" y="591"/>
                  <a:pt x="8316" y="591"/>
                  <a:pt x="8305" y="602"/>
                </a:cubicBezTo>
                <a:cubicBezTo>
                  <a:pt x="8299" y="602"/>
                  <a:pt x="8288" y="602"/>
                  <a:pt x="8282" y="613"/>
                </a:cubicBezTo>
                <a:cubicBezTo>
                  <a:pt x="8271" y="613"/>
                  <a:pt x="8265" y="613"/>
                  <a:pt x="8260" y="623"/>
                </a:cubicBezTo>
                <a:cubicBezTo>
                  <a:pt x="8248" y="623"/>
                  <a:pt x="8243" y="634"/>
                  <a:pt x="8232" y="634"/>
                </a:cubicBezTo>
                <a:cubicBezTo>
                  <a:pt x="8226" y="634"/>
                  <a:pt x="8220" y="634"/>
                  <a:pt x="8215" y="645"/>
                </a:cubicBezTo>
                <a:cubicBezTo>
                  <a:pt x="8203" y="645"/>
                  <a:pt x="8198" y="656"/>
                  <a:pt x="8192" y="656"/>
                </a:cubicBezTo>
                <a:cubicBezTo>
                  <a:pt x="8187" y="656"/>
                  <a:pt x="8187" y="656"/>
                  <a:pt x="8181" y="656"/>
                </a:cubicBezTo>
                <a:cubicBezTo>
                  <a:pt x="8175" y="666"/>
                  <a:pt x="8175" y="666"/>
                  <a:pt x="8175" y="666"/>
                </a:cubicBezTo>
                <a:cubicBezTo>
                  <a:pt x="8170" y="666"/>
                  <a:pt x="8170" y="666"/>
                  <a:pt x="8164" y="666"/>
                </a:cubicBezTo>
                <a:cubicBezTo>
                  <a:pt x="8164" y="677"/>
                  <a:pt x="8158" y="677"/>
                  <a:pt x="8158" y="688"/>
                </a:cubicBezTo>
                <a:cubicBezTo>
                  <a:pt x="8158" y="677"/>
                  <a:pt x="8158" y="666"/>
                  <a:pt x="8158" y="666"/>
                </a:cubicBezTo>
                <a:cubicBezTo>
                  <a:pt x="8158" y="656"/>
                  <a:pt x="8153" y="656"/>
                  <a:pt x="8147" y="656"/>
                </a:cubicBezTo>
                <a:cubicBezTo>
                  <a:pt x="8141" y="656"/>
                  <a:pt x="8136" y="656"/>
                  <a:pt x="8130" y="645"/>
                </a:cubicBezTo>
                <a:cubicBezTo>
                  <a:pt x="8136" y="634"/>
                  <a:pt x="8147" y="634"/>
                  <a:pt x="8153" y="634"/>
                </a:cubicBezTo>
                <a:cubicBezTo>
                  <a:pt x="8164" y="634"/>
                  <a:pt x="8175" y="623"/>
                  <a:pt x="8187" y="623"/>
                </a:cubicBezTo>
                <a:cubicBezTo>
                  <a:pt x="8198" y="613"/>
                  <a:pt x="8215" y="602"/>
                  <a:pt x="8226" y="591"/>
                </a:cubicBezTo>
                <a:cubicBezTo>
                  <a:pt x="8237" y="591"/>
                  <a:pt x="8243" y="591"/>
                  <a:pt x="8254" y="580"/>
                </a:cubicBezTo>
                <a:cubicBezTo>
                  <a:pt x="8260" y="580"/>
                  <a:pt x="8265" y="580"/>
                  <a:pt x="8277" y="570"/>
                </a:cubicBezTo>
                <a:cubicBezTo>
                  <a:pt x="8282" y="559"/>
                  <a:pt x="8288" y="537"/>
                  <a:pt x="8282" y="527"/>
                </a:cubicBezTo>
                <a:cubicBezTo>
                  <a:pt x="8282" y="516"/>
                  <a:pt x="8271" y="516"/>
                  <a:pt x="8265" y="516"/>
                </a:cubicBezTo>
                <a:cubicBezTo>
                  <a:pt x="8260" y="516"/>
                  <a:pt x="8248" y="516"/>
                  <a:pt x="8237" y="516"/>
                </a:cubicBezTo>
                <a:cubicBezTo>
                  <a:pt x="8232" y="516"/>
                  <a:pt x="8220" y="505"/>
                  <a:pt x="8209" y="505"/>
                </a:cubicBezTo>
                <a:cubicBezTo>
                  <a:pt x="8198" y="505"/>
                  <a:pt x="8187" y="505"/>
                  <a:pt x="8181" y="505"/>
                </a:cubicBezTo>
                <a:cubicBezTo>
                  <a:pt x="8164" y="505"/>
                  <a:pt x="8153" y="494"/>
                  <a:pt x="8136" y="494"/>
                </a:cubicBezTo>
                <a:cubicBezTo>
                  <a:pt x="8130" y="494"/>
                  <a:pt x="8119" y="494"/>
                  <a:pt x="8113" y="494"/>
                </a:cubicBezTo>
                <a:cubicBezTo>
                  <a:pt x="8108" y="494"/>
                  <a:pt x="8102" y="494"/>
                  <a:pt x="8096" y="494"/>
                </a:cubicBezTo>
                <a:cubicBezTo>
                  <a:pt x="8096" y="494"/>
                  <a:pt x="8091" y="494"/>
                  <a:pt x="8091" y="494"/>
                </a:cubicBezTo>
                <a:cubicBezTo>
                  <a:pt x="8074" y="494"/>
                  <a:pt x="8057" y="494"/>
                  <a:pt x="8046" y="494"/>
                </a:cubicBezTo>
                <a:cubicBezTo>
                  <a:pt x="8040" y="494"/>
                  <a:pt x="8035" y="505"/>
                  <a:pt x="8029" y="505"/>
                </a:cubicBezTo>
                <a:cubicBezTo>
                  <a:pt x="8018" y="505"/>
                  <a:pt x="8012" y="505"/>
                  <a:pt x="8006" y="505"/>
                </a:cubicBezTo>
                <a:cubicBezTo>
                  <a:pt x="7995" y="516"/>
                  <a:pt x="7990" y="516"/>
                  <a:pt x="7978" y="516"/>
                </a:cubicBezTo>
                <a:cubicBezTo>
                  <a:pt x="7973" y="516"/>
                  <a:pt x="7961" y="516"/>
                  <a:pt x="7950" y="516"/>
                </a:cubicBezTo>
                <a:cubicBezTo>
                  <a:pt x="7945" y="527"/>
                  <a:pt x="7939" y="527"/>
                  <a:pt x="7928" y="527"/>
                </a:cubicBezTo>
                <a:cubicBezTo>
                  <a:pt x="7922" y="527"/>
                  <a:pt x="7916" y="537"/>
                  <a:pt x="7911" y="537"/>
                </a:cubicBezTo>
                <a:cubicBezTo>
                  <a:pt x="7905" y="537"/>
                  <a:pt x="7900" y="537"/>
                  <a:pt x="7894" y="548"/>
                </a:cubicBezTo>
                <a:cubicBezTo>
                  <a:pt x="7888" y="548"/>
                  <a:pt x="7877" y="548"/>
                  <a:pt x="7871" y="548"/>
                </a:cubicBezTo>
                <a:cubicBezTo>
                  <a:pt x="7855" y="548"/>
                  <a:pt x="7838" y="570"/>
                  <a:pt x="7821" y="570"/>
                </a:cubicBezTo>
                <a:cubicBezTo>
                  <a:pt x="7810" y="580"/>
                  <a:pt x="7804" y="580"/>
                  <a:pt x="7793" y="591"/>
                </a:cubicBezTo>
                <a:cubicBezTo>
                  <a:pt x="7787" y="591"/>
                  <a:pt x="7787" y="602"/>
                  <a:pt x="7781" y="602"/>
                </a:cubicBezTo>
                <a:cubicBezTo>
                  <a:pt x="7781" y="602"/>
                  <a:pt x="7781" y="591"/>
                  <a:pt x="7781" y="591"/>
                </a:cubicBezTo>
                <a:cubicBezTo>
                  <a:pt x="7781" y="580"/>
                  <a:pt x="7781" y="570"/>
                  <a:pt x="7781" y="570"/>
                </a:cubicBezTo>
                <a:cubicBezTo>
                  <a:pt x="7781" y="537"/>
                  <a:pt x="7798" y="537"/>
                  <a:pt x="7810" y="537"/>
                </a:cubicBezTo>
                <a:cubicBezTo>
                  <a:pt x="7815" y="537"/>
                  <a:pt x="7821" y="527"/>
                  <a:pt x="7826" y="527"/>
                </a:cubicBezTo>
                <a:cubicBezTo>
                  <a:pt x="7832" y="527"/>
                  <a:pt x="7832" y="527"/>
                  <a:pt x="7838" y="527"/>
                </a:cubicBezTo>
                <a:cubicBezTo>
                  <a:pt x="7838" y="527"/>
                  <a:pt x="7843" y="527"/>
                  <a:pt x="7843" y="516"/>
                </a:cubicBezTo>
                <a:cubicBezTo>
                  <a:pt x="7849" y="516"/>
                  <a:pt x="7855" y="516"/>
                  <a:pt x="7860" y="516"/>
                </a:cubicBezTo>
                <a:cubicBezTo>
                  <a:pt x="7866" y="516"/>
                  <a:pt x="7871" y="516"/>
                  <a:pt x="7877" y="505"/>
                </a:cubicBezTo>
                <a:cubicBezTo>
                  <a:pt x="7883" y="505"/>
                  <a:pt x="7888" y="505"/>
                  <a:pt x="7894" y="505"/>
                </a:cubicBezTo>
                <a:cubicBezTo>
                  <a:pt x="7900" y="494"/>
                  <a:pt x="7905" y="494"/>
                  <a:pt x="7911" y="494"/>
                </a:cubicBezTo>
                <a:cubicBezTo>
                  <a:pt x="7928" y="484"/>
                  <a:pt x="7950" y="473"/>
                  <a:pt x="7967" y="473"/>
                </a:cubicBezTo>
                <a:cubicBezTo>
                  <a:pt x="7967" y="473"/>
                  <a:pt x="7973" y="473"/>
                  <a:pt x="7973" y="473"/>
                </a:cubicBezTo>
                <a:cubicBezTo>
                  <a:pt x="7973" y="462"/>
                  <a:pt x="7973" y="462"/>
                  <a:pt x="7967" y="462"/>
                </a:cubicBezTo>
                <a:cubicBezTo>
                  <a:pt x="7961" y="462"/>
                  <a:pt x="7956" y="462"/>
                  <a:pt x="7950" y="462"/>
                </a:cubicBezTo>
                <a:cubicBezTo>
                  <a:pt x="7945" y="462"/>
                  <a:pt x="7939" y="451"/>
                  <a:pt x="7933" y="451"/>
                </a:cubicBezTo>
                <a:cubicBezTo>
                  <a:pt x="7928" y="451"/>
                  <a:pt x="7922" y="451"/>
                  <a:pt x="7916" y="451"/>
                </a:cubicBezTo>
                <a:cubicBezTo>
                  <a:pt x="7911" y="451"/>
                  <a:pt x="7911" y="441"/>
                  <a:pt x="7905" y="441"/>
                </a:cubicBezTo>
                <a:cubicBezTo>
                  <a:pt x="7900" y="441"/>
                  <a:pt x="7888" y="441"/>
                  <a:pt x="7888" y="441"/>
                </a:cubicBezTo>
                <a:cubicBezTo>
                  <a:pt x="7894" y="430"/>
                  <a:pt x="7900" y="441"/>
                  <a:pt x="7905" y="441"/>
                </a:cubicBezTo>
                <a:cubicBezTo>
                  <a:pt x="7922" y="441"/>
                  <a:pt x="7933" y="441"/>
                  <a:pt x="7945" y="441"/>
                </a:cubicBezTo>
                <a:cubicBezTo>
                  <a:pt x="7950" y="441"/>
                  <a:pt x="7961" y="441"/>
                  <a:pt x="7967" y="441"/>
                </a:cubicBezTo>
                <a:cubicBezTo>
                  <a:pt x="7973" y="451"/>
                  <a:pt x="7978" y="451"/>
                  <a:pt x="7984" y="451"/>
                </a:cubicBezTo>
                <a:cubicBezTo>
                  <a:pt x="8001" y="462"/>
                  <a:pt x="8018" y="451"/>
                  <a:pt x="8029" y="451"/>
                </a:cubicBezTo>
                <a:cubicBezTo>
                  <a:pt x="8040" y="451"/>
                  <a:pt x="8046" y="451"/>
                  <a:pt x="8057" y="451"/>
                </a:cubicBezTo>
                <a:cubicBezTo>
                  <a:pt x="8057" y="451"/>
                  <a:pt x="8063" y="451"/>
                  <a:pt x="8068" y="451"/>
                </a:cubicBezTo>
                <a:cubicBezTo>
                  <a:pt x="8080" y="441"/>
                  <a:pt x="8091" y="441"/>
                  <a:pt x="8102" y="441"/>
                </a:cubicBezTo>
                <a:cubicBezTo>
                  <a:pt x="8108" y="441"/>
                  <a:pt x="8119" y="441"/>
                  <a:pt x="8130" y="441"/>
                </a:cubicBezTo>
                <a:cubicBezTo>
                  <a:pt x="8147" y="441"/>
                  <a:pt x="8164" y="451"/>
                  <a:pt x="8181" y="451"/>
                </a:cubicBezTo>
                <a:cubicBezTo>
                  <a:pt x="8203" y="451"/>
                  <a:pt x="8220" y="451"/>
                  <a:pt x="8243" y="451"/>
                </a:cubicBezTo>
                <a:cubicBezTo>
                  <a:pt x="8248" y="451"/>
                  <a:pt x="8260" y="451"/>
                  <a:pt x="8271" y="451"/>
                </a:cubicBezTo>
                <a:cubicBezTo>
                  <a:pt x="8271" y="451"/>
                  <a:pt x="8277" y="451"/>
                  <a:pt x="8277" y="451"/>
                </a:cubicBezTo>
                <a:cubicBezTo>
                  <a:pt x="8288" y="451"/>
                  <a:pt x="8299" y="451"/>
                  <a:pt x="8305" y="451"/>
                </a:cubicBezTo>
                <a:cubicBezTo>
                  <a:pt x="8310" y="451"/>
                  <a:pt x="8316" y="441"/>
                  <a:pt x="8327" y="441"/>
                </a:cubicBezTo>
                <a:cubicBezTo>
                  <a:pt x="8333" y="430"/>
                  <a:pt x="8344" y="419"/>
                  <a:pt x="8355" y="419"/>
                </a:cubicBezTo>
                <a:cubicBezTo>
                  <a:pt x="8367" y="408"/>
                  <a:pt x="8378" y="408"/>
                  <a:pt x="8389" y="408"/>
                </a:cubicBezTo>
                <a:cubicBezTo>
                  <a:pt x="8412" y="408"/>
                  <a:pt x="8434" y="408"/>
                  <a:pt x="8457" y="398"/>
                </a:cubicBezTo>
                <a:cubicBezTo>
                  <a:pt x="8462" y="398"/>
                  <a:pt x="8473" y="387"/>
                  <a:pt x="8479" y="376"/>
                </a:cubicBezTo>
                <a:cubicBezTo>
                  <a:pt x="8490" y="365"/>
                  <a:pt x="8496" y="355"/>
                  <a:pt x="8507" y="344"/>
                </a:cubicBezTo>
                <a:cubicBezTo>
                  <a:pt x="8513" y="344"/>
                  <a:pt x="8518" y="333"/>
                  <a:pt x="8518" y="333"/>
                </a:cubicBezTo>
                <a:cubicBezTo>
                  <a:pt x="8524" y="322"/>
                  <a:pt x="8530" y="322"/>
                  <a:pt x="8535" y="322"/>
                </a:cubicBezTo>
                <a:cubicBezTo>
                  <a:pt x="8541" y="301"/>
                  <a:pt x="8518" y="301"/>
                  <a:pt x="8513" y="301"/>
                </a:cubicBezTo>
                <a:cubicBezTo>
                  <a:pt x="8513" y="290"/>
                  <a:pt x="8507" y="290"/>
                  <a:pt x="8502" y="290"/>
                </a:cubicBezTo>
                <a:cubicBezTo>
                  <a:pt x="8496" y="290"/>
                  <a:pt x="8490" y="290"/>
                  <a:pt x="8490" y="279"/>
                </a:cubicBezTo>
                <a:cubicBezTo>
                  <a:pt x="8485" y="279"/>
                  <a:pt x="8479" y="269"/>
                  <a:pt x="8473" y="269"/>
                </a:cubicBezTo>
                <a:cubicBezTo>
                  <a:pt x="8468" y="269"/>
                  <a:pt x="8468" y="258"/>
                  <a:pt x="8462" y="258"/>
                </a:cubicBezTo>
                <a:cubicBezTo>
                  <a:pt x="8451" y="258"/>
                  <a:pt x="8440" y="258"/>
                  <a:pt x="8434" y="258"/>
                </a:cubicBezTo>
                <a:cubicBezTo>
                  <a:pt x="8423" y="258"/>
                  <a:pt x="8412" y="258"/>
                  <a:pt x="8400" y="269"/>
                </a:cubicBezTo>
                <a:cubicBezTo>
                  <a:pt x="8395" y="269"/>
                  <a:pt x="8389" y="269"/>
                  <a:pt x="8383" y="269"/>
                </a:cubicBezTo>
                <a:cubicBezTo>
                  <a:pt x="8378" y="269"/>
                  <a:pt x="8378" y="269"/>
                  <a:pt x="8372" y="269"/>
                </a:cubicBezTo>
                <a:cubicBezTo>
                  <a:pt x="8367" y="269"/>
                  <a:pt x="8372" y="258"/>
                  <a:pt x="8367" y="247"/>
                </a:cubicBezTo>
                <a:cubicBezTo>
                  <a:pt x="8367" y="236"/>
                  <a:pt x="8367" y="236"/>
                  <a:pt x="8361" y="226"/>
                </a:cubicBezTo>
                <a:cubicBezTo>
                  <a:pt x="8355" y="215"/>
                  <a:pt x="8344" y="226"/>
                  <a:pt x="8333" y="226"/>
                </a:cubicBezTo>
                <a:cubicBezTo>
                  <a:pt x="8327" y="226"/>
                  <a:pt x="8322" y="226"/>
                  <a:pt x="8322" y="226"/>
                </a:cubicBezTo>
                <a:cubicBezTo>
                  <a:pt x="8316" y="226"/>
                  <a:pt x="8310" y="236"/>
                  <a:pt x="8299" y="236"/>
                </a:cubicBezTo>
                <a:cubicBezTo>
                  <a:pt x="8299" y="236"/>
                  <a:pt x="8288" y="247"/>
                  <a:pt x="8288" y="236"/>
                </a:cubicBezTo>
                <a:cubicBezTo>
                  <a:pt x="8288" y="236"/>
                  <a:pt x="8299" y="226"/>
                  <a:pt x="8299" y="226"/>
                </a:cubicBezTo>
                <a:cubicBezTo>
                  <a:pt x="8299" y="215"/>
                  <a:pt x="8310" y="215"/>
                  <a:pt x="8310" y="204"/>
                </a:cubicBezTo>
                <a:cubicBezTo>
                  <a:pt x="8310" y="193"/>
                  <a:pt x="8305" y="183"/>
                  <a:pt x="8305" y="183"/>
                </a:cubicBezTo>
                <a:cubicBezTo>
                  <a:pt x="8299" y="172"/>
                  <a:pt x="8293" y="161"/>
                  <a:pt x="8288" y="150"/>
                </a:cubicBezTo>
                <a:cubicBezTo>
                  <a:pt x="8288" y="150"/>
                  <a:pt x="8288" y="150"/>
                  <a:pt x="8282" y="150"/>
                </a:cubicBezTo>
                <a:cubicBezTo>
                  <a:pt x="8277" y="140"/>
                  <a:pt x="8265" y="150"/>
                  <a:pt x="8254" y="150"/>
                </a:cubicBezTo>
                <a:cubicBezTo>
                  <a:pt x="8248" y="150"/>
                  <a:pt x="8243" y="150"/>
                  <a:pt x="8237" y="161"/>
                </a:cubicBezTo>
                <a:cubicBezTo>
                  <a:pt x="8232" y="161"/>
                  <a:pt x="8220" y="161"/>
                  <a:pt x="8215" y="161"/>
                </a:cubicBezTo>
                <a:cubicBezTo>
                  <a:pt x="8209" y="161"/>
                  <a:pt x="8198" y="172"/>
                  <a:pt x="8192" y="161"/>
                </a:cubicBezTo>
                <a:cubicBezTo>
                  <a:pt x="8181" y="161"/>
                  <a:pt x="8170" y="161"/>
                  <a:pt x="8158" y="161"/>
                </a:cubicBezTo>
                <a:cubicBezTo>
                  <a:pt x="8141" y="161"/>
                  <a:pt x="8125" y="161"/>
                  <a:pt x="8113" y="161"/>
                </a:cubicBezTo>
                <a:cubicBezTo>
                  <a:pt x="8108" y="161"/>
                  <a:pt x="8102" y="161"/>
                  <a:pt x="8096" y="161"/>
                </a:cubicBezTo>
                <a:cubicBezTo>
                  <a:pt x="8091" y="161"/>
                  <a:pt x="8085" y="161"/>
                  <a:pt x="8074" y="150"/>
                </a:cubicBezTo>
                <a:cubicBezTo>
                  <a:pt x="8068" y="150"/>
                  <a:pt x="8068" y="150"/>
                  <a:pt x="8063" y="150"/>
                </a:cubicBezTo>
                <a:cubicBezTo>
                  <a:pt x="8057" y="150"/>
                  <a:pt x="8051" y="150"/>
                  <a:pt x="8046" y="150"/>
                </a:cubicBezTo>
                <a:cubicBezTo>
                  <a:pt x="8035" y="150"/>
                  <a:pt x="8029" y="150"/>
                  <a:pt x="8023" y="150"/>
                </a:cubicBezTo>
                <a:cubicBezTo>
                  <a:pt x="8018" y="150"/>
                  <a:pt x="8012" y="150"/>
                  <a:pt x="8001" y="150"/>
                </a:cubicBezTo>
                <a:cubicBezTo>
                  <a:pt x="7995" y="150"/>
                  <a:pt x="7990" y="150"/>
                  <a:pt x="7978" y="150"/>
                </a:cubicBezTo>
                <a:cubicBezTo>
                  <a:pt x="7967" y="150"/>
                  <a:pt x="7961" y="161"/>
                  <a:pt x="7950" y="161"/>
                </a:cubicBezTo>
                <a:cubicBezTo>
                  <a:pt x="7945" y="161"/>
                  <a:pt x="7939" y="172"/>
                  <a:pt x="7939" y="172"/>
                </a:cubicBezTo>
                <a:cubicBezTo>
                  <a:pt x="7933" y="172"/>
                  <a:pt x="7928" y="172"/>
                  <a:pt x="7922" y="172"/>
                </a:cubicBezTo>
                <a:cubicBezTo>
                  <a:pt x="7916" y="172"/>
                  <a:pt x="7916" y="183"/>
                  <a:pt x="7911" y="183"/>
                </a:cubicBezTo>
                <a:cubicBezTo>
                  <a:pt x="7905" y="183"/>
                  <a:pt x="7900" y="183"/>
                  <a:pt x="7894" y="183"/>
                </a:cubicBezTo>
                <a:cubicBezTo>
                  <a:pt x="7894" y="183"/>
                  <a:pt x="7888" y="183"/>
                  <a:pt x="7883" y="193"/>
                </a:cubicBezTo>
                <a:cubicBezTo>
                  <a:pt x="7871" y="193"/>
                  <a:pt x="7866" y="193"/>
                  <a:pt x="7855" y="193"/>
                </a:cubicBezTo>
                <a:cubicBezTo>
                  <a:pt x="7849" y="193"/>
                  <a:pt x="7838" y="204"/>
                  <a:pt x="7832" y="204"/>
                </a:cubicBezTo>
                <a:cubicBezTo>
                  <a:pt x="7826" y="204"/>
                  <a:pt x="7821" y="204"/>
                  <a:pt x="7810" y="204"/>
                </a:cubicBezTo>
                <a:cubicBezTo>
                  <a:pt x="7804" y="204"/>
                  <a:pt x="7798" y="204"/>
                  <a:pt x="7787" y="204"/>
                </a:cubicBezTo>
                <a:cubicBezTo>
                  <a:pt x="7787" y="204"/>
                  <a:pt x="7781" y="204"/>
                  <a:pt x="7776" y="204"/>
                </a:cubicBezTo>
                <a:cubicBezTo>
                  <a:pt x="7776" y="193"/>
                  <a:pt x="7770" y="204"/>
                  <a:pt x="7770" y="204"/>
                </a:cubicBezTo>
                <a:cubicBezTo>
                  <a:pt x="7759" y="204"/>
                  <a:pt x="7748" y="204"/>
                  <a:pt x="7742" y="215"/>
                </a:cubicBezTo>
                <a:cubicBezTo>
                  <a:pt x="7736" y="226"/>
                  <a:pt x="7736" y="226"/>
                  <a:pt x="7736" y="236"/>
                </a:cubicBezTo>
                <a:cubicBezTo>
                  <a:pt x="7731" y="236"/>
                  <a:pt x="7731" y="258"/>
                  <a:pt x="7720" y="258"/>
                </a:cubicBezTo>
                <a:cubicBezTo>
                  <a:pt x="7720" y="258"/>
                  <a:pt x="7720" y="247"/>
                  <a:pt x="7720" y="247"/>
                </a:cubicBezTo>
                <a:cubicBezTo>
                  <a:pt x="7714" y="247"/>
                  <a:pt x="7714" y="247"/>
                  <a:pt x="7714" y="247"/>
                </a:cubicBezTo>
                <a:cubicBezTo>
                  <a:pt x="7708" y="236"/>
                  <a:pt x="7708" y="236"/>
                  <a:pt x="7703" y="236"/>
                </a:cubicBezTo>
                <a:cubicBezTo>
                  <a:pt x="7697" y="236"/>
                  <a:pt x="7697" y="236"/>
                  <a:pt x="7691" y="226"/>
                </a:cubicBezTo>
                <a:cubicBezTo>
                  <a:pt x="7686" y="226"/>
                  <a:pt x="7686" y="226"/>
                  <a:pt x="7680" y="226"/>
                </a:cubicBezTo>
                <a:cubicBezTo>
                  <a:pt x="7674" y="215"/>
                  <a:pt x="7674" y="215"/>
                  <a:pt x="7669" y="215"/>
                </a:cubicBezTo>
                <a:cubicBezTo>
                  <a:pt x="7663" y="215"/>
                  <a:pt x="7663" y="215"/>
                  <a:pt x="7658" y="226"/>
                </a:cubicBezTo>
                <a:cubicBezTo>
                  <a:pt x="7658" y="226"/>
                  <a:pt x="7652" y="226"/>
                  <a:pt x="7652" y="226"/>
                </a:cubicBezTo>
                <a:cubicBezTo>
                  <a:pt x="7646" y="226"/>
                  <a:pt x="7646" y="226"/>
                  <a:pt x="7646" y="226"/>
                </a:cubicBezTo>
                <a:cubicBezTo>
                  <a:pt x="7641" y="236"/>
                  <a:pt x="7641" y="236"/>
                  <a:pt x="7635" y="247"/>
                </a:cubicBezTo>
                <a:cubicBezTo>
                  <a:pt x="7635" y="247"/>
                  <a:pt x="7624" y="258"/>
                  <a:pt x="7624" y="269"/>
                </a:cubicBezTo>
                <a:cubicBezTo>
                  <a:pt x="7624" y="258"/>
                  <a:pt x="7629" y="258"/>
                  <a:pt x="7629" y="247"/>
                </a:cubicBezTo>
                <a:cubicBezTo>
                  <a:pt x="7629" y="247"/>
                  <a:pt x="7629" y="247"/>
                  <a:pt x="7629" y="236"/>
                </a:cubicBezTo>
                <a:cubicBezTo>
                  <a:pt x="7624" y="226"/>
                  <a:pt x="7624" y="226"/>
                  <a:pt x="7624" y="215"/>
                </a:cubicBezTo>
                <a:cubicBezTo>
                  <a:pt x="7624" y="215"/>
                  <a:pt x="7624" y="215"/>
                  <a:pt x="7629" y="215"/>
                </a:cubicBezTo>
                <a:cubicBezTo>
                  <a:pt x="7635" y="215"/>
                  <a:pt x="7641" y="215"/>
                  <a:pt x="7641" y="226"/>
                </a:cubicBezTo>
                <a:cubicBezTo>
                  <a:pt x="7646" y="226"/>
                  <a:pt x="7652" y="215"/>
                  <a:pt x="7658" y="215"/>
                </a:cubicBezTo>
                <a:cubicBezTo>
                  <a:pt x="7663" y="215"/>
                  <a:pt x="7674" y="215"/>
                  <a:pt x="7686" y="215"/>
                </a:cubicBezTo>
                <a:cubicBezTo>
                  <a:pt x="7697" y="215"/>
                  <a:pt x="7703" y="215"/>
                  <a:pt x="7714" y="215"/>
                </a:cubicBezTo>
                <a:cubicBezTo>
                  <a:pt x="7720" y="215"/>
                  <a:pt x="7731" y="215"/>
                  <a:pt x="7736" y="204"/>
                </a:cubicBezTo>
                <a:cubicBezTo>
                  <a:pt x="7742" y="204"/>
                  <a:pt x="7748" y="193"/>
                  <a:pt x="7753" y="193"/>
                </a:cubicBezTo>
                <a:cubicBezTo>
                  <a:pt x="7759" y="193"/>
                  <a:pt x="7765" y="193"/>
                  <a:pt x="7776" y="193"/>
                </a:cubicBezTo>
                <a:cubicBezTo>
                  <a:pt x="7776" y="193"/>
                  <a:pt x="7781" y="193"/>
                  <a:pt x="7781" y="193"/>
                </a:cubicBezTo>
                <a:cubicBezTo>
                  <a:pt x="7787" y="183"/>
                  <a:pt x="7787" y="183"/>
                  <a:pt x="7793" y="183"/>
                </a:cubicBezTo>
                <a:cubicBezTo>
                  <a:pt x="7793" y="183"/>
                  <a:pt x="7793" y="172"/>
                  <a:pt x="7787" y="172"/>
                </a:cubicBezTo>
                <a:cubicBezTo>
                  <a:pt x="7781" y="172"/>
                  <a:pt x="7781" y="172"/>
                  <a:pt x="7776" y="172"/>
                </a:cubicBezTo>
                <a:cubicBezTo>
                  <a:pt x="7776" y="172"/>
                  <a:pt x="7770" y="161"/>
                  <a:pt x="7770" y="161"/>
                </a:cubicBezTo>
                <a:cubicBezTo>
                  <a:pt x="7765" y="161"/>
                  <a:pt x="7759" y="150"/>
                  <a:pt x="7759" y="150"/>
                </a:cubicBezTo>
                <a:cubicBezTo>
                  <a:pt x="7765" y="150"/>
                  <a:pt x="7776" y="150"/>
                  <a:pt x="7781" y="150"/>
                </a:cubicBezTo>
                <a:cubicBezTo>
                  <a:pt x="7787" y="150"/>
                  <a:pt x="7793" y="150"/>
                  <a:pt x="7804" y="150"/>
                </a:cubicBezTo>
                <a:cubicBezTo>
                  <a:pt x="7804" y="161"/>
                  <a:pt x="7810" y="161"/>
                  <a:pt x="7815" y="161"/>
                </a:cubicBezTo>
                <a:cubicBezTo>
                  <a:pt x="7821" y="172"/>
                  <a:pt x="7826" y="172"/>
                  <a:pt x="7832" y="172"/>
                </a:cubicBezTo>
                <a:cubicBezTo>
                  <a:pt x="7843" y="183"/>
                  <a:pt x="7855" y="172"/>
                  <a:pt x="7866" y="172"/>
                </a:cubicBezTo>
                <a:cubicBezTo>
                  <a:pt x="7877" y="172"/>
                  <a:pt x="7883" y="161"/>
                  <a:pt x="7894" y="161"/>
                </a:cubicBezTo>
                <a:cubicBezTo>
                  <a:pt x="7905" y="161"/>
                  <a:pt x="7911" y="161"/>
                  <a:pt x="7922" y="161"/>
                </a:cubicBezTo>
                <a:cubicBezTo>
                  <a:pt x="7933" y="150"/>
                  <a:pt x="7939" y="150"/>
                  <a:pt x="7950" y="150"/>
                </a:cubicBezTo>
                <a:cubicBezTo>
                  <a:pt x="7950" y="150"/>
                  <a:pt x="7956" y="150"/>
                  <a:pt x="7956" y="150"/>
                </a:cubicBezTo>
                <a:cubicBezTo>
                  <a:pt x="7973" y="150"/>
                  <a:pt x="7984" y="140"/>
                  <a:pt x="7995" y="140"/>
                </a:cubicBezTo>
                <a:cubicBezTo>
                  <a:pt x="8001" y="140"/>
                  <a:pt x="8012" y="140"/>
                  <a:pt x="8018" y="140"/>
                </a:cubicBezTo>
                <a:cubicBezTo>
                  <a:pt x="8023" y="140"/>
                  <a:pt x="8029" y="140"/>
                  <a:pt x="8040" y="140"/>
                </a:cubicBezTo>
                <a:cubicBezTo>
                  <a:pt x="8046" y="140"/>
                  <a:pt x="8051" y="140"/>
                  <a:pt x="8063" y="140"/>
                </a:cubicBezTo>
                <a:cubicBezTo>
                  <a:pt x="8074" y="150"/>
                  <a:pt x="8091" y="150"/>
                  <a:pt x="8108" y="150"/>
                </a:cubicBezTo>
                <a:cubicBezTo>
                  <a:pt x="8113" y="150"/>
                  <a:pt x="8125" y="150"/>
                  <a:pt x="8130" y="150"/>
                </a:cubicBezTo>
                <a:cubicBezTo>
                  <a:pt x="8141" y="150"/>
                  <a:pt x="8147" y="150"/>
                  <a:pt x="8158" y="150"/>
                </a:cubicBezTo>
                <a:cubicBezTo>
                  <a:pt x="8170" y="150"/>
                  <a:pt x="8175" y="150"/>
                  <a:pt x="8187" y="140"/>
                </a:cubicBezTo>
                <a:cubicBezTo>
                  <a:pt x="8192" y="140"/>
                  <a:pt x="8198" y="140"/>
                  <a:pt x="8203" y="140"/>
                </a:cubicBezTo>
                <a:cubicBezTo>
                  <a:pt x="8215" y="140"/>
                  <a:pt x="8220" y="140"/>
                  <a:pt x="8226" y="129"/>
                </a:cubicBezTo>
                <a:cubicBezTo>
                  <a:pt x="8232" y="129"/>
                  <a:pt x="8237" y="129"/>
                  <a:pt x="8243" y="118"/>
                </a:cubicBezTo>
                <a:cubicBezTo>
                  <a:pt x="8248" y="118"/>
                  <a:pt x="8254" y="118"/>
                  <a:pt x="8254" y="107"/>
                </a:cubicBezTo>
                <a:cubicBezTo>
                  <a:pt x="8260" y="97"/>
                  <a:pt x="8248" y="97"/>
                  <a:pt x="8248" y="97"/>
                </a:cubicBezTo>
                <a:cubicBezTo>
                  <a:pt x="8237" y="97"/>
                  <a:pt x="8226" y="97"/>
                  <a:pt x="8209" y="86"/>
                </a:cubicBezTo>
                <a:cubicBezTo>
                  <a:pt x="8203" y="86"/>
                  <a:pt x="8198" y="86"/>
                  <a:pt x="8187" y="86"/>
                </a:cubicBezTo>
                <a:cubicBezTo>
                  <a:pt x="8175" y="75"/>
                  <a:pt x="8170" y="75"/>
                  <a:pt x="8158" y="75"/>
                </a:cubicBezTo>
                <a:cubicBezTo>
                  <a:pt x="8141" y="64"/>
                  <a:pt x="8125" y="64"/>
                  <a:pt x="8108" y="54"/>
                </a:cubicBezTo>
                <a:cubicBezTo>
                  <a:pt x="8096" y="54"/>
                  <a:pt x="8085" y="54"/>
                  <a:pt x="8074" y="54"/>
                </a:cubicBezTo>
                <a:cubicBezTo>
                  <a:pt x="8063" y="43"/>
                  <a:pt x="8057" y="43"/>
                  <a:pt x="8046" y="32"/>
                </a:cubicBezTo>
                <a:cubicBezTo>
                  <a:pt x="8035" y="32"/>
                  <a:pt x="8023" y="32"/>
                  <a:pt x="8012" y="21"/>
                </a:cubicBezTo>
                <a:cubicBezTo>
                  <a:pt x="8001" y="21"/>
                  <a:pt x="7990" y="11"/>
                  <a:pt x="7978" y="11"/>
                </a:cubicBezTo>
                <a:cubicBezTo>
                  <a:pt x="7973" y="11"/>
                  <a:pt x="7967" y="11"/>
                  <a:pt x="7967" y="11"/>
                </a:cubicBezTo>
                <a:cubicBezTo>
                  <a:pt x="7956" y="11"/>
                  <a:pt x="7950" y="11"/>
                  <a:pt x="7945" y="11"/>
                </a:cubicBezTo>
                <a:cubicBezTo>
                  <a:pt x="7933" y="11"/>
                  <a:pt x="7922" y="11"/>
                  <a:pt x="7916" y="11"/>
                </a:cubicBezTo>
                <a:cubicBezTo>
                  <a:pt x="7905" y="11"/>
                  <a:pt x="7900" y="11"/>
                  <a:pt x="7888" y="11"/>
                </a:cubicBezTo>
                <a:cubicBezTo>
                  <a:pt x="7860" y="11"/>
                  <a:pt x="7826" y="0"/>
                  <a:pt x="7798" y="0"/>
                </a:cubicBezTo>
                <a:cubicBezTo>
                  <a:pt x="7787" y="0"/>
                  <a:pt x="7770" y="11"/>
                  <a:pt x="7759" y="11"/>
                </a:cubicBezTo>
                <a:cubicBezTo>
                  <a:pt x="7753" y="11"/>
                  <a:pt x="7748" y="11"/>
                  <a:pt x="7742" y="11"/>
                </a:cubicBezTo>
                <a:cubicBezTo>
                  <a:pt x="7731" y="11"/>
                  <a:pt x="7725" y="0"/>
                  <a:pt x="7720" y="21"/>
                </a:cubicBezTo>
                <a:cubicBezTo>
                  <a:pt x="7714" y="21"/>
                  <a:pt x="7714" y="21"/>
                  <a:pt x="7720" y="32"/>
                </a:cubicBezTo>
                <a:cubicBezTo>
                  <a:pt x="7720" y="32"/>
                  <a:pt x="7720" y="32"/>
                  <a:pt x="7720" y="32"/>
                </a:cubicBezTo>
                <a:cubicBezTo>
                  <a:pt x="7720" y="32"/>
                  <a:pt x="7720" y="32"/>
                  <a:pt x="7714" y="32"/>
                </a:cubicBezTo>
                <a:cubicBezTo>
                  <a:pt x="7714" y="32"/>
                  <a:pt x="7714" y="32"/>
                  <a:pt x="7708" y="32"/>
                </a:cubicBezTo>
                <a:cubicBezTo>
                  <a:pt x="7703" y="21"/>
                  <a:pt x="7703" y="21"/>
                  <a:pt x="7697" y="21"/>
                </a:cubicBezTo>
                <a:cubicBezTo>
                  <a:pt x="7691" y="21"/>
                  <a:pt x="7686" y="11"/>
                  <a:pt x="7680" y="11"/>
                </a:cubicBezTo>
                <a:cubicBezTo>
                  <a:pt x="7680" y="0"/>
                  <a:pt x="7669" y="0"/>
                  <a:pt x="7669" y="11"/>
                </a:cubicBezTo>
                <a:cubicBezTo>
                  <a:pt x="7663" y="11"/>
                  <a:pt x="7658" y="21"/>
                  <a:pt x="7652" y="21"/>
                </a:cubicBezTo>
                <a:cubicBezTo>
                  <a:pt x="7646" y="21"/>
                  <a:pt x="7641" y="21"/>
                  <a:pt x="7635" y="21"/>
                </a:cubicBezTo>
                <a:cubicBezTo>
                  <a:pt x="7629" y="21"/>
                  <a:pt x="7618" y="21"/>
                  <a:pt x="7613" y="21"/>
                </a:cubicBezTo>
                <a:cubicBezTo>
                  <a:pt x="7607" y="21"/>
                  <a:pt x="7601" y="21"/>
                  <a:pt x="7596" y="21"/>
                </a:cubicBezTo>
                <a:cubicBezTo>
                  <a:pt x="7590" y="21"/>
                  <a:pt x="7584" y="32"/>
                  <a:pt x="7579" y="32"/>
                </a:cubicBezTo>
                <a:cubicBezTo>
                  <a:pt x="7573" y="32"/>
                  <a:pt x="7562" y="21"/>
                  <a:pt x="7551" y="32"/>
                </a:cubicBezTo>
                <a:cubicBezTo>
                  <a:pt x="7545" y="32"/>
                  <a:pt x="7545" y="32"/>
                  <a:pt x="7545" y="32"/>
                </a:cubicBezTo>
                <a:cubicBezTo>
                  <a:pt x="7545" y="43"/>
                  <a:pt x="7534" y="43"/>
                  <a:pt x="7534" y="43"/>
                </a:cubicBezTo>
                <a:cubicBezTo>
                  <a:pt x="7539" y="54"/>
                  <a:pt x="7539" y="43"/>
                  <a:pt x="7545" y="43"/>
                </a:cubicBezTo>
                <a:cubicBezTo>
                  <a:pt x="7545" y="54"/>
                  <a:pt x="7545" y="54"/>
                  <a:pt x="7545" y="54"/>
                </a:cubicBezTo>
                <a:cubicBezTo>
                  <a:pt x="7551" y="64"/>
                  <a:pt x="7551" y="64"/>
                  <a:pt x="7556" y="64"/>
                </a:cubicBezTo>
                <a:cubicBezTo>
                  <a:pt x="7556" y="64"/>
                  <a:pt x="7556" y="75"/>
                  <a:pt x="7556" y="75"/>
                </a:cubicBezTo>
                <a:cubicBezTo>
                  <a:pt x="7562" y="75"/>
                  <a:pt x="7562" y="86"/>
                  <a:pt x="7556" y="86"/>
                </a:cubicBezTo>
                <a:cubicBezTo>
                  <a:pt x="7556" y="75"/>
                  <a:pt x="7556" y="75"/>
                  <a:pt x="7556" y="75"/>
                </a:cubicBezTo>
                <a:cubicBezTo>
                  <a:pt x="7556" y="75"/>
                  <a:pt x="7551" y="75"/>
                  <a:pt x="7551" y="75"/>
                </a:cubicBezTo>
                <a:cubicBezTo>
                  <a:pt x="7545" y="75"/>
                  <a:pt x="7545" y="75"/>
                  <a:pt x="7539" y="64"/>
                </a:cubicBezTo>
                <a:cubicBezTo>
                  <a:pt x="7539" y="64"/>
                  <a:pt x="7534" y="64"/>
                  <a:pt x="7528" y="64"/>
                </a:cubicBezTo>
                <a:cubicBezTo>
                  <a:pt x="7523" y="64"/>
                  <a:pt x="7523" y="54"/>
                  <a:pt x="7517" y="54"/>
                </a:cubicBezTo>
                <a:cubicBezTo>
                  <a:pt x="7517" y="54"/>
                  <a:pt x="7511" y="54"/>
                  <a:pt x="7506" y="54"/>
                </a:cubicBezTo>
                <a:cubicBezTo>
                  <a:pt x="7500" y="43"/>
                  <a:pt x="7489" y="32"/>
                  <a:pt x="7478" y="43"/>
                </a:cubicBezTo>
                <a:cubicBezTo>
                  <a:pt x="7472" y="43"/>
                  <a:pt x="7466" y="43"/>
                  <a:pt x="7466" y="54"/>
                </a:cubicBezTo>
                <a:cubicBezTo>
                  <a:pt x="7461" y="54"/>
                  <a:pt x="7461" y="64"/>
                  <a:pt x="7466" y="64"/>
                </a:cubicBezTo>
                <a:cubicBezTo>
                  <a:pt x="7466" y="75"/>
                  <a:pt x="7466" y="75"/>
                  <a:pt x="7466" y="75"/>
                </a:cubicBezTo>
                <a:cubicBezTo>
                  <a:pt x="7472" y="86"/>
                  <a:pt x="7466" y="86"/>
                  <a:pt x="7461" y="86"/>
                </a:cubicBezTo>
                <a:cubicBezTo>
                  <a:pt x="7461" y="75"/>
                  <a:pt x="7455" y="75"/>
                  <a:pt x="7455" y="75"/>
                </a:cubicBezTo>
                <a:cubicBezTo>
                  <a:pt x="7449" y="75"/>
                  <a:pt x="7444" y="75"/>
                  <a:pt x="7438" y="75"/>
                </a:cubicBezTo>
                <a:cubicBezTo>
                  <a:pt x="7433" y="64"/>
                  <a:pt x="7433" y="64"/>
                  <a:pt x="7433" y="64"/>
                </a:cubicBezTo>
                <a:cubicBezTo>
                  <a:pt x="7427" y="64"/>
                  <a:pt x="7421" y="64"/>
                  <a:pt x="7421" y="64"/>
                </a:cubicBezTo>
                <a:cubicBezTo>
                  <a:pt x="7416" y="64"/>
                  <a:pt x="7410" y="54"/>
                  <a:pt x="7410" y="64"/>
                </a:cubicBezTo>
                <a:cubicBezTo>
                  <a:pt x="7410" y="75"/>
                  <a:pt x="7416" y="75"/>
                  <a:pt x="7416" y="86"/>
                </a:cubicBezTo>
                <a:cubicBezTo>
                  <a:pt x="7416" y="86"/>
                  <a:pt x="7410" y="97"/>
                  <a:pt x="7410" y="97"/>
                </a:cubicBezTo>
                <a:cubicBezTo>
                  <a:pt x="7410" y="107"/>
                  <a:pt x="7410" y="107"/>
                  <a:pt x="7410" y="107"/>
                </a:cubicBezTo>
                <a:cubicBezTo>
                  <a:pt x="7410" y="118"/>
                  <a:pt x="7416" y="129"/>
                  <a:pt x="7421" y="129"/>
                </a:cubicBezTo>
                <a:cubicBezTo>
                  <a:pt x="7421" y="140"/>
                  <a:pt x="7427" y="129"/>
                  <a:pt x="7433" y="129"/>
                </a:cubicBezTo>
                <a:cubicBezTo>
                  <a:pt x="7438" y="129"/>
                  <a:pt x="7444" y="140"/>
                  <a:pt x="7455" y="140"/>
                </a:cubicBezTo>
                <a:cubicBezTo>
                  <a:pt x="7461" y="140"/>
                  <a:pt x="7466" y="140"/>
                  <a:pt x="7472" y="140"/>
                </a:cubicBezTo>
                <a:cubicBezTo>
                  <a:pt x="7478" y="140"/>
                  <a:pt x="7478" y="150"/>
                  <a:pt x="7483" y="150"/>
                </a:cubicBezTo>
                <a:cubicBezTo>
                  <a:pt x="7489" y="150"/>
                  <a:pt x="7494" y="150"/>
                  <a:pt x="7500" y="150"/>
                </a:cubicBezTo>
                <a:cubicBezTo>
                  <a:pt x="7506" y="150"/>
                  <a:pt x="7511" y="150"/>
                  <a:pt x="7511" y="150"/>
                </a:cubicBezTo>
                <a:cubicBezTo>
                  <a:pt x="7511" y="161"/>
                  <a:pt x="7506" y="161"/>
                  <a:pt x="7506" y="161"/>
                </a:cubicBezTo>
                <a:cubicBezTo>
                  <a:pt x="7489" y="161"/>
                  <a:pt x="7478" y="161"/>
                  <a:pt x="7466" y="161"/>
                </a:cubicBezTo>
                <a:cubicBezTo>
                  <a:pt x="7461" y="161"/>
                  <a:pt x="7455" y="150"/>
                  <a:pt x="7444" y="161"/>
                </a:cubicBezTo>
                <a:cubicBezTo>
                  <a:pt x="7438" y="161"/>
                  <a:pt x="7433" y="172"/>
                  <a:pt x="7427" y="172"/>
                </a:cubicBezTo>
                <a:cubicBezTo>
                  <a:pt x="7427" y="172"/>
                  <a:pt x="7410" y="172"/>
                  <a:pt x="7416" y="183"/>
                </a:cubicBezTo>
                <a:cubicBezTo>
                  <a:pt x="7416" y="183"/>
                  <a:pt x="7421" y="183"/>
                  <a:pt x="7421" y="183"/>
                </a:cubicBezTo>
                <a:cubicBezTo>
                  <a:pt x="7427" y="183"/>
                  <a:pt x="7433" y="183"/>
                  <a:pt x="7433" y="183"/>
                </a:cubicBezTo>
                <a:cubicBezTo>
                  <a:pt x="7444" y="183"/>
                  <a:pt x="7449" y="183"/>
                  <a:pt x="7461" y="183"/>
                </a:cubicBezTo>
                <a:cubicBezTo>
                  <a:pt x="7466" y="183"/>
                  <a:pt x="7472" y="183"/>
                  <a:pt x="7483" y="183"/>
                </a:cubicBezTo>
                <a:cubicBezTo>
                  <a:pt x="7478" y="183"/>
                  <a:pt x="7478" y="183"/>
                  <a:pt x="7478" y="183"/>
                </a:cubicBezTo>
                <a:cubicBezTo>
                  <a:pt x="7472" y="193"/>
                  <a:pt x="7466" y="183"/>
                  <a:pt x="7466" y="183"/>
                </a:cubicBezTo>
                <a:cubicBezTo>
                  <a:pt x="7461" y="193"/>
                  <a:pt x="7449" y="193"/>
                  <a:pt x="7444" y="193"/>
                </a:cubicBezTo>
                <a:cubicBezTo>
                  <a:pt x="7438" y="193"/>
                  <a:pt x="7433" y="193"/>
                  <a:pt x="7427" y="193"/>
                </a:cubicBezTo>
                <a:cubicBezTo>
                  <a:pt x="7421" y="193"/>
                  <a:pt x="7416" y="183"/>
                  <a:pt x="7410" y="193"/>
                </a:cubicBezTo>
                <a:cubicBezTo>
                  <a:pt x="7404" y="193"/>
                  <a:pt x="7404" y="193"/>
                  <a:pt x="7404" y="204"/>
                </a:cubicBezTo>
                <a:cubicBezTo>
                  <a:pt x="7399" y="204"/>
                  <a:pt x="7393" y="193"/>
                  <a:pt x="7393" y="204"/>
                </a:cubicBezTo>
                <a:cubicBezTo>
                  <a:pt x="7388" y="204"/>
                  <a:pt x="7399" y="204"/>
                  <a:pt x="7399" y="215"/>
                </a:cubicBezTo>
                <a:cubicBezTo>
                  <a:pt x="7404" y="215"/>
                  <a:pt x="7410" y="215"/>
                  <a:pt x="7410" y="226"/>
                </a:cubicBezTo>
                <a:cubicBezTo>
                  <a:pt x="7416" y="226"/>
                  <a:pt x="7410" y="236"/>
                  <a:pt x="7416" y="247"/>
                </a:cubicBezTo>
                <a:cubicBezTo>
                  <a:pt x="7416" y="247"/>
                  <a:pt x="7427" y="258"/>
                  <a:pt x="7421" y="269"/>
                </a:cubicBezTo>
                <a:cubicBezTo>
                  <a:pt x="7421" y="269"/>
                  <a:pt x="7421" y="258"/>
                  <a:pt x="7416" y="258"/>
                </a:cubicBezTo>
                <a:cubicBezTo>
                  <a:pt x="7416" y="247"/>
                  <a:pt x="7410" y="247"/>
                  <a:pt x="7404" y="247"/>
                </a:cubicBezTo>
                <a:cubicBezTo>
                  <a:pt x="7404" y="247"/>
                  <a:pt x="7399" y="247"/>
                  <a:pt x="7399" y="236"/>
                </a:cubicBezTo>
                <a:cubicBezTo>
                  <a:pt x="7399" y="236"/>
                  <a:pt x="7399" y="226"/>
                  <a:pt x="7393" y="226"/>
                </a:cubicBezTo>
                <a:cubicBezTo>
                  <a:pt x="7393" y="226"/>
                  <a:pt x="7388" y="226"/>
                  <a:pt x="7388" y="215"/>
                </a:cubicBezTo>
                <a:cubicBezTo>
                  <a:pt x="7382" y="215"/>
                  <a:pt x="7376" y="204"/>
                  <a:pt x="7371" y="204"/>
                </a:cubicBezTo>
                <a:cubicBezTo>
                  <a:pt x="7359" y="204"/>
                  <a:pt x="7348" y="204"/>
                  <a:pt x="7337" y="204"/>
                </a:cubicBezTo>
                <a:cubicBezTo>
                  <a:pt x="7326" y="215"/>
                  <a:pt x="7314" y="204"/>
                  <a:pt x="7309" y="204"/>
                </a:cubicBezTo>
                <a:cubicBezTo>
                  <a:pt x="7303" y="204"/>
                  <a:pt x="7298" y="204"/>
                  <a:pt x="7292" y="204"/>
                </a:cubicBezTo>
                <a:cubicBezTo>
                  <a:pt x="7286" y="204"/>
                  <a:pt x="7281" y="193"/>
                  <a:pt x="7281" y="193"/>
                </a:cubicBezTo>
                <a:cubicBezTo>
                  <a:pt x="7275" y="183"/>
                  <a:pt x="7269" y="183"/>
                  <a:pt x="7264" y="172"/>
                </a:cubicBezTo>
                <a:cubicBezTo>
                  <a:pt x="7264" y="172"/>
                  <a:pt x="7258" y="172"/>
                  <a:pt x="7258" y="172"/>
                </a:cubicBezTo>
                <a:cubicBezTo>
                  <a:pt x="7253" y="172"/>
                  <a:pt x="7253" y="161"/>
                  <a:pt x="7253" y="161"/>
                </a:cubicBezTo>
                <a:cubicBezTo>
                  <a:pt x="7247" y="161"/>
                  <a:pt x="7241" y="161"/>
                  <a:pt x="7236" y="161"/>
                </a:cubicBezTo>
                <a:cubicBezTo>
                  <a:pt x="7230" y="161"/>
                  <a:pt x="7224" y="161"/>
                  <a:pt x="7219" y="161"/>
                </a:cubicBezTo>
                <a:cubicBezTo>
                  <a:pt x="7219" y="161"/>
                  <a:pt x="7213" y="161"/>
                  <a:pt x="7213" y="161"/>
                </a:cubicBezTo>
                <a:cubicBezTo>
                  <a:pt x="7213" y="150"/>
                  <a:pt x="7219" y="150"/>
                  <a:pt x="7219" y="150"/>
                </a:cubicBezTo>
                <a:cubicBezTo>
                  <a:pt x="7219" y="150"/>
                  <a:pt x="7224" y="150"/>
                  <a:pt x="7224" y="140"/>
                </a:cubicBezTo>
                <a:cubicBezTo>
                  <a:pt x="7224" y="140"/>
                  <a:pt x="7224" y="140"/>
                  <a:pt x="7219" y="129"/>
                </a:cubicBezTo>
                <a:cubicBezTo>
                  <a:pt x="7219" y="129"/>
                  <a:pt x="7213" y="129"/>
                  <a:pt x="7208" y="129"/>
                </a:cubicBezTo>
                <a:cubicBezTo>
                  <a:pt x="7202" y="129"/>
                  <a:pt x="7196" y="129"/>
                  <a:pt x="7191" y="118"/>
                </a:cubicBezTo>
                <a:cubicBezTo>
                  <a:pt x="7185" y="118"/>
                  <a:pt x="7179" y="118"/>
                  <a:pt x="7174" y="118"/>
                </a:cubicBezTo>
                <a:cubicBezTo>
                  <a:pt x="7168" y="118"/>
                  <a:pt x="7162" y="118"/>
                  <a:pt x="7157" y="118"/>
                </a:cubicBezTo>
                <a:cubicBezTo>
                  <a:pt x="7151" y="118"/>
                  <a:pt x="7140" y="118"/>
                  <a:pt x="7134" y="118"/>
                </a:cubicBezTo>
                <a:cubicBezTo>
                  <a:pt x="7129" y="118"/>
                  <a:pt x="7123" y="107"/>
                  <a:pt x="7117" y="107"/>
                </a:cubicBezTo>
                <a:cubicBezTo>
                  <a:pt x="7117" y="118"/>
                  <a:pt x="7112" y="118"/>
                  <a:pt x="7106" y="118"/>
                </a:cubicBezTo>
                <a:cubicBezTo>
                  <a:pt x="7106" y="118"/>
                  <a:pt x="7101" y="129"/>
                  <a:pt x="7095" y="129"/>
                </a:cubicBezTo>
                <a:cubicBezTo>
                  <a:pt x="7089" y="129"/>
                  <a:pt x="7089" y="129"/>
                  <a:pt x="7084" y="129"/>
                </a:cubicBezTo>
                <a:cubicBezTo>
                  <a:pt x="7084" y="129"/>
                  <a:pt x="7078" y="129"/>
                  <a:pt x="7078" y="129"/>
                </a:cubicBezTo>
                <a:cubicBezTo>
                  <a:pt x="7078" y="140"/>
                  <a:pt x="7084" y="140"/>
                  <a:pt x="7084" y="140"/>
                </a:cubicBezTo>
                <a:cubicBezTo>
                  <a:pt x="7089" y="140"/>
                  <a:pt x="7095" y="140"/>
                  <a:pt x="7101" y="140"/>
                </a:cubicBezTo>
                <a:cubicBezTo>
                  <a:pt x="7101" y="140"/>
                  <a:pt x="7101" y="150"/>
                  <a:pt x="7106" y="150"/>
                </a:cubicBezTo>
                <a:cubicBezTo>
                  <a:pt x="7106" y="150"/>
                  <a:pt x="7112" y="150"/>
                  <a:pt x="7112" y="150"/>
                </a:cubicBezTo>
                <a:cubicBezTo>
                  <a:pt x="7117" y="150"/>
                  <a:pt x="7117" y="150"/>
                  <a:pt x="7117" y="150"/>
                </a:cubicBezTo>
                <a:cubicBezTo>
                  <a:pt x="7117" y="161"/>
                  <a:pt x="7112" y="150"/>
                  <a:pt x="7112" y="150"/>
                </a:cubicBezTo>
                <a:cubicBezTo>
                  <a:pt x="7106" y="150"/>
                  <a:pt x="7095" y="161"/>
                  <a:pt x="7089" y="161"/>
                </a:cubicBezTo>
                <a:cubicBezTo>
                  <a:pt x="7078" y="161"/>
                  <a:pt x="7072" y="161"/>
                  <a:pt x="7067" y="161"/>
                </a:cubicBezTo>
                <a:cubicBezTo>
                  <a:pt x="7056" y="161"/>
                  <a:pt x="7050" y="150"/>
                  <a:pt x="7039" y="150"/>
                </a:cubicBezTo>
                <a:cubicBezTo>
                  <a:pt x="7033" y="150"/>
                  <a:pt x="7027" y="150"/>
                  <a:pt x="7016" y="150"/>
                </a:cubicBezTo>
                <a:cubicBezTo>
                  <a:pt x="7011" y="150"/>
                  <a:pt x="7005" y="140"/>
                  <a:pt x="6999" y="150"/>
                </a:cubicBezTo>
                <a:cubicBezTo>
                  <a:pt x="6994" y="150"/>
                  <a:pt x="6994" y="150"/>
                  <a:pt x="6988" y="150"/>
                </a:cubicBezTo>
                <a:cubicBezTo>
                  <a:pt x="6988" y="150"/>
                  <a:pt x="6982" y="150"/>
                  <a:pt x="6982" y="150"/>
                </a:cubicBezTo>
                <a:cubicBezTo>
                  <a:pt x="6977" y="161"/>
                  <a:pt x="6982" y="161"/>
                  <a:pt x="6982" y="161"/>
                </a:cubicBezTo>
                <a:cubicBezTo>
                  <a:pt x="6982" y="161"/>
                  <a:pt x="6988" y="161"/>
                  <a:pt x="6988" y="161"/>
                </a:cubicBezTo>
                <a:cubicBezTo>
                  <a:pt x="6988" y="161"/>
                  <a:pt x="6994" y="172"/>
                  <a:pt x="6994" y="172"/>
                </a:cubicBezTo>
                <a:cubicBezTo>
                  <a:pt x="6994" y="172"/>
                  <a:pt x="6994" y="172"/>
                  <a:pt x="6999" y="172"/>
                </a:cubicBezTo>
                <a:cubicBezTo>
                  <a:pt x="6999" y="172"/>
                  <a:pt x="6999" y="183"/>
                  <a:pt x="7005" y="183"/>
                </a:cubicBezTo>
                <a:cubicBezTo>
                  <a:pt x="7005" y="183"/>
                  <a:pt x="7011" y="183"/>
                  <a:pt x="7011" y="183"/>
                </a:cubicBezTo>
                <a:cubicBezTo>
                  <a:pt x="7016" y="193"/>
                  <a:pt x="7022" y="193"/>
                  <a:pt x="7022" y="193"/>
                </a:cubicBezTo>
                <a:cubicBezTo>
                  <a:pt x="7027" y="193"/>
                  <a:pt x="7033" y="193"/>
                  <a:pt x="7039" y="204"/>
                </a:cubicBezTo>
                <a:cubicBezTo>
                  <a:pt x="7044" y="204"/>
                  <a:pt x="7050" y="204"/>
                  <a:pt x="7056" y="204"/>
                </a:cubicBezTo>
                <a:cubicBezTo>
                  <a:pt x="7061" y="204"/>
                  <a:pt x="7067" y="215"/>
                  <a:pt x="7072" y="215"/>
                </a:cubicBezTo>
                <a:cubicBezTo>
                  <a:pt x="7072" y="215"/>
                  <a:pt x="7084" y="215"/>
                  <a:pt x="7089" y="215"/>
                </a:cubicBezTo>
                <a:cubicBezTo>
                  <a:pt x="7089" y="226"/>
                  <a:pt x="7078" y="226"/>
                  <a:pt x="7072" y="226"/>
                </a:cubicBezTo>
                <a:cubicBezTo>
                  <a:pt x="7072" y="226"/>
                  <a:pt x="7067" y="215"/>
                  <a:pt x="7061" y="215"/>
                </a:cubicBezTo>
                <a:cubicBezTo>
                  <a:pt x="7056" y="215"/>
                  <a:pt x="7050" y="215"/>
                  <a:pt x="7050" y="215"/>
                </a:cubicBezTo>
                <a:cubicBezTo>
                  <a:pt x="7044" y="215"/>
                  <a:pt x="7039" y="215"/>
                  <a:pt x="7033" y="215"/>
                </a:cubicBezTo>
                <a:cubicBezTo>
                  <a:pt x="7027" y="215"/>
                  <a:pt x="7022" y="215"/>
                  <a:pt x="7016" y="215"/>
                </a:cubicBezTo>
                <a:cubicBezTo>
                  <a:pt x="7016" y="215"/>
                  <a:pt x="7011" y="215"/>
                  <a:pt x="7005" y="215"/>
                </a:cubicBezTo>
                <a:cubicBezTo>
                  <a:pt x="6999" y="204"/>
                  <a:pt x="6994" y="204"/>
                  <a:pt x="6994" y="204"/>
                </a:cubicBezTo>
                <a:cubicBezTo>
                  <a:pt x="6982" y="204"/>
                  <a:pt x="6971" y="204"/>
                  <a:pt x="6960" y="204"/>
                </a:cubicBezTo>
                <a:cubicBezTo>
                  <a:pt x="6949" y="204"/>
                  <a:pt x="6937" y="204"/>
                  <a:pt x="6926" y="204"/>
                </a:cubicBezTo>
                <a:cubicBezTo>
                  <a:pt x="6926" y="204"/>
                  <a:pt x="6921" y="204"/>
                  <a:pt x="6921" y="215"/>
                </a:cubicBezTo>
                <a:cubicBezTo>
                  <a:pt x="6915" y="215"/>
                  <a:pt x="6921" y="215"/>
                  <a:pt x="6921" y="215"/>
                </a:cubicBezTo>
                <a:cubicBezTo>
                  <a:pt x="6926" y="215"/>
                  <a:pt x="6932" y="215"/>
                  <a:pt x="6937" y="215"/>
                </a:cubicBezTo>
                <a:cubicBezTo>
                  <a:pt x="6954" y="215"/>
                  <a:pt x="6966" y="226"/>
                  <a:pt x="6982" y="226"/>
                </a:cubicBezTo>
                <a:cubicBezTo>
                  <a:pt x="6994" y="226"/>
                  <a:pt x="7011" y="226"/>
                  <a:pt x="7022" y="236"/>
                </a:cubicBezTo>
                <a:cubicBezTo>
                  <a:pt x="7027" y="236"/>
                  <a:pt x="7033" y="236"/>
                  <a:pt x="7044" y="236"/>
                </a:cubicBezTo>
                <a:cubicBezTo>
                  <a:pt x="7050" y="236"/>
                  <a:pt x="7056" y="236"/>
                  <a:pt x="7061" y="236"/>
                </a:cubicBezTo>
                <a:cubicBezTo>
                  <a:pt x="7067" y="236"/>
                  <a:pt x="7072" y="247"/>
                  <a:pt x="7078" y="247"/>
                </a:cubicBezTo>
                <a:cubicBezTo>
                  <a:pt x="7078" y="247"/>
                  <a:pt x="7084" y="236"/>
                  <a:pt x="7084" y="236"/>
                </a:cubicBezTo>
                <a:cubicBezTo>
                  <a:pt x="7095" y="236"/>
                  <a:pt x="7101" y="247"/>
                  <a:pt x="7112" y="247"/>
                </a:cubicBezTo>
                <a:cubicBezTo>
                  <a:pt x="7117" y="247"/>
                  <a:pt x="7123" y="247"/>
                  <a:pt x="7129" y="247"/>
                </a:cubicBezTo>
                <a:cubicBezTo>
                  <a:pt x="7146" y="247"/>
                  <a:pt x="7157" y="247"/>
                  <a:pt x="7174" y="258"/>
                </a:cubicBezTo>
                <a:cubicBezTo>
                  <a:pt x="7179" y="258"/>
                  <a:pt x="7185" y="258"/>
                  <a:pt x="7191" y="258"/>
                </a:cubicBezTo>
                <a:cubicBezTo>
                  <a:pt x="7196" y="258"/>
                  <a:pt x="7196" y="258"/>
                  <a:pt x="7202" y="258"/>
                </a:cubicBezTo>
                <a:cubicBezTo>
                  <a:pt x="7208" y="258"/>
                  <a:pt x="7213" y="258"/>
                  <a:pt x="7219" y="269"/>
                </a:cubicBezTo>
                <a:cubicBezTo>
                  <a:pt x="7224" y="269"/>
                  <a:pt x="7224" y="269"/>
                  <a:pt x="7230" y="269"/>
                </a:cubicBezTo>
                <a:cubicBezTo>
                  <a:pt x="7236" y="269"/>
                  <a:pt x="7241" y="269"/>
                  <a:pt x="7247" y="269"/>
                </a:cubicBezTo>
                <a:cubicBezTo>
                  <a:pt x="7253" y="269"/>
                  <a:pt x="7258" y="269"/>
                  <a:pt x="7269" y="269"/>
                </a:cubicBezTo>
                <a:cubicBezTo>
                  <a:pt x="7275" y="269"/>
                  <a:pt x="7286" y="269"/>
                  <a:pt x="7292" y="269"/>
                </a:cubicBezTo>
                <a:cubicBezTo>
                  <a:pt x="7298" y="279"/>
                  <a:pt x="7309" y="279"/>
                  <a:pt x="7314" y="279"/>
                </a:cubicBezTo>
                <a:cubicBezTo>
                  <a:pt x="7320" y="279"/>
                  <a:pt x="7326" y="279"/>
                  <a:pt x="7331" y="290"/>
                </a:cubicBezTo>
                <a:cubicBezTo>
                  <a:pt x="7331" y="290"/>
                  <a:pt x="7337" y="290"/>
                  <a:pt x="7343" y="290"/>
                </a:cubicBezTo>
                <a:cubicBezTo>
                  <a:pt x="7343" y="301"/>
                  <a:pt x="7343" y="312"/>
                  <a:pt x="7343" y="312"/>
                </a:cubicBezTo>
                <a:cubicBezTo>
                  <a:pt x="7337" y="322"/>
                  <a:pt x="7337" y="322"/>
                  <a:pt x="7337" y="322"/>
                </a:cubicBezTo>
                <a:cubicBezTo>
                  <a:pt x="7337" y="333"/>
                  <a:pt x="7343" y="333"/>
                  <a:pt x="7343" y="344"/>
                </a:cubicBezTo>
                <a:cubicBezTo>
                  <a:pt x="7348" y="344"/>
                  <a:pt x="7348" y="344"/>
                  <a:pt x="7348" y="355"/>
                </a:cubicBezTo>
                <a:cubicBezTo>
                  <a:pt x="7348" y="355"/>
                  <a:pt x="7348" y="355"/>
                  <a:pt x="7343" y="355"/>
                </a:cubicBezTo>
                <a:cubicBezTo>
                  <a:pt x="7343" y="365"/>
                  <a:pt x="7348" y="376"/>
                  <a:pt x="7348" y="387"/>
                </a:cubicBezTo>
                <a:cubicBezTo>
                  <a:pt x="7343" y="398"/>
                  <a:pt x="7343" y="387"/>
                  <a:pt x="7337" y="376"/>
                </a:cubicBezTo>
                <a:cubicBezTo>
                  <a:pt x="7337" y="376"/>
                  <a:pt x="7331" y="376"/>
                  <a:pt x="7331" y="365"/>
                </a:cubicBezTo>
                <a:cubicBezTo>
                  <a:pt x="7331" y="365"/>
                  <a:pt x="7337" y="365"/>
                  <a:pt x="7337" y="355"/>
                </a:cubicBezTo>
                <a:cubicBezTo>
                  <a:pt x="7337" y="344"/>
                  <a:pt x="7331" y="344"/>
                  <a:pt x="7326" y="344"/>
                </a:cubicBezTo>
                <a:cubicBezTo>
                  <a:pt x="7326" y="333"/>
                  <a:pt x="7320" y="333"/>
                  <a:pt x="7320" y="333"/>
                </a:cubicBezTo>
                <a:cubicBezTo>
                  <a:pt x="7314" y="333"/>
                  <a:pt x="7309" y="333"/>
                  <a:pt x="7303" y="333"/>
                </a:cubicBezTo>
                <a:cubicBezTo>
                  <a:pt x="7298" y="322"/>
                  <a:pt x="7292" y="322"/>
                  <a:pt x="7292" y="312"/>
                </a:cubicBezTo>
                <a:cubicBezTo>
                  <a:pt x="7286" y="312"/>
                  <a:pt x="7281" y="301"/>
                  <a:pt x="7275" y="301"/>
                </a:cubicBezTo>
                <a:cubicBezTo>
                  <a:pt x="7269" y="290"/>
                  <a:pt x="7264" y="290"/>
                  <a:pt x="7258" y="290"/>
                </a:cubicBezTo>
                <a:cubicBezTo>
                  <a:pt x="7258" y="290"/>
                  <a:pt x="7253" y="290"/>
                  <a:pt x="7253" y="290"/>
                </a:cubicBezTo>
                <a:cubicBezTo>
                  <a:pt x="7253" y="279"/>
                  <a:pt x="7247" y="279"/>
                  <a:pt x="7247" y="279"/>
                </a:cubicBezTo>
                <a:cubicBezTo>
                  <a:pt x="7241" y="279"/>
                  <a:pt x="7236" y="279"/>
                  <a:pt x="7230" y="279"/>
                </a:cubicBezTo>
                <a:cubicBezTo>
                  <a:pt x="7230" y="279"/>
                  <a:pt x="7219" y="269"/>
                  <a:pt x="7219" y="279"/>
                </a:cubicBezTo>
                <a:cubicBezTo>
                  <a:pt x="7219" y="279"/>
                  <a:pt x="7224" y="290"/>
                  <a:pt x="7224" y="290"/>
                </a:cubicBezTo>
                <a:cubicBezTo>
                  <a:pt x="7230" y="290"/>
                  <a:pt x="7230" y="301"/>
                  <a:pt x="7230" y="301"/>
                </a:cubicBezTo>
                <a:cubicBezTo>
                  <a:pt x="7230" y="301"/>
                  <a:pt x="7230" y="312"/>
                  <a:pt x="7230" y="312"/>
                </a:cubicBezTo>
                <a:cubicBezTo>
                  <a:pt x="7230" y="312"/>
                  <a:pt x="7230" y="322"/>
                  <a:pt x="7230" y="322"/>
                </a:cubicBezTo>
                <a:cubicBezTo>
                  <a:pt x="7230" y="333"/>
                  <a:pt x="7236" y="333"/>
                  <a:pt x="7236" y="333"/>
                </a:cubicBezTo>
                <a:cubicBezTo>
                  <a:pt x="7236" y="344"/>
                  <a:pt x="7230" y="355"/>
                  <a:pt x="7224" y="355"/>
                </a:cubicBezTo>
                <a:cubicBezTo>
                  <a:pt x="7224" y="355"/>
                  <a:pt x="7219" y="322"/>
                  <a:pt x="7219" y="322"/>
                </a:cubicBezTo>
                <a:cubicBezTo>
                  <a:pt x="7219" y="312"/>
                  <a:pt x="7219" y="312"/>
                  <a:pt x="7219" y="301"/>
                </a:cubicBezTo>
                <a:cubicBezTo>
                  <a:pt x="7213" y="290"/>
                  <a:pt x="7208" y="279"/>
                  <a:pt x="7208" y="279"/>
                </a:cubicBezTo>
                <a:cubicBezTo>
                  <a:pt x="7202" y="269"/>
                  <a:pt x="7196" y="269"/>
                  <a:pt x="7191" y="269"/>
                </a:cubicBezTo>
                <a:cubicBezTo>
                  <a:pt x="7185" y="258"/>
                  <a:pt x="7179" y="269"/>
                  <a:pt x="7174" y="269"/>
                </a:cubicBezTo>
                <a:cubicBezTo>
                  <a:pt x="7157" y="258"/>
                  <a:pt x="7140" y="258"/>
                  <a:pt x="7123" y="258"/>
                </a:cubicBezTo>
                <a:cubicBezTo>
                  <a:pt x="7101" y="258"/>
                  <a:pt x="7072" y="269"/>
                  <a:pt x="7044" y="269"/>
                </a:cubicBezTo>
                <a:cubicBezTo>
                  <a:pt x="7039" y="269"/>
                  <a:pt x="7039" y="258"/>
                  <a:pt x="7033" y="258"/>
                </a:cubicBezTo>
                <a:cubicBezTo>
                  <a:pt x="7027" y="258"/>
                  <a:pt x="7022" y="269"/>
                  <a:pt x="7016" y="269"/>
                </a:cubicBezTo>
                <a:cubicBezTo>
                  <a:pt x="7011" y="269"/>
                  <a:pt x="7005" y="258"/>
                  <a:pt x="6999" y="258"/>
                </a:cubicBezTo>
                <a:cubicBezTo>
                  <a:pt x="6999" y="258"/>
                  <a:pt x="6994" y="258"/>
                  <a:pt x="6988" y="258"/>
                </a:cubicBezTo>
                <a:cubicBezTo>
                  <a:pt x="6988" y="269"/>
                  <a:pt x="6994" y="279"/>
                  <a:pt x="6999" y="279"/>
                </a:cubicBezTo>
                <a:cubicBezTo>
                  <a:pt x="7011" y="290"/>
                  <a:pt x="7016" y="301"/>
                  <a:pt x="7027" y="312"/>
                </a:cubicBezTo>
                <a:cubicBezTo>
                  <a:pt x="7033" y="322"/>
                  <a:pt x="7039" y="322"/>
                  <a:pt x="7044" y="333"/>
                </a:cubicBezTo>
                <a:cubicBezTo>
                  <a:pt x="7044" y="333"/>
                  <a:pt x="7050" y="344"/>
                  <a:pt x="7056" y="344"/>
                </a:cubicBezTo>
                <a:cubicBezTo>
                  <a:pt x="7061" y="355"/>
                  <a:pt x="7061" y="355"/>
                  <a:pt x="7067" y="365"/>
                </a:cubicBezTo>
                <a:cubicBezTo>
                  <a:pt x="7072" y="365"/>
                  <a:pt x="7072" y="376"/>
                  <a:pt x="7078" y="387"/>
                </a:cubicBezTo>
                <a:cubicBezTo>
                  <a:pt x="7084" y="387"/>
                  <a:pt x="7089" y="398"/>
                  <a:pt x="7089" y="398"/>
                </a:cubicBezTo>
                <a:cubicBezTo>
                  <a:pt x="7101" y="398"/>
                  <a:pt x="7106" y="398"/>
                  <a:pt x="7112" y="408"/>
                </a:cubicBezTo>
                <a:cubicBezTo>
                  <a:pt x="7117" y="408"/>
                  <a:pt x="7117" y="408"/>
                  <a:pt x="7123" y="408"/>
                </a:cubicBezTo>
                <a:cubicBezTo>
                  <a:pt x="7129" y="408"/>
                  <a:pt x="7140" y="408"/>
                  <a:pt x="7140" y="419"/>
                </a:cubicBezTo>
                <a:cubicBezTo>
                  <a:pt x="7134" y="419"/>
                  <a:pt x="7129" y="419"/>
                  <a:pt x="7123" y="419"/>
                </a:cubicBezTo>
                <a:cubicBezTo>
                  <a:pt x="7117" y="419"/>
                  <a:pt x="7112" y="419"/>
                  <a:pt x="7106" y="419"/>
                </a:cubicBezTo>
                <a:cubicBezTo>
                  <a:pt x="7101" y="408"/>
                  <a:pt x="7095" y="408"/>
                  <a:pt x="7095" y="408"/>
                </a:cubicBezTo>
                <a:cubicBezTo>
                  <a:pt x="7089" y="408"/>
                  <a:pt x="7084" y="408"/>
                  <a:pt x="7078" y="408"/>
                </a:cubicBezTo>
                <a:cubicBezTo>
                  <a:pt x="7078" y="408"/>
                  <a:pt x="7072" y="408"/>
                  <a:pt x="7072" y="408"/>
                </a:cubicBezTo>
                <a:cubicBezTo>
                  <a:pt x="7061" y="408"/>
                  <a:pt x="7056" y="408"/>
                  <a:pt x="7050" y="408"/>
                </a:cubicBezTo>
                <a:cubicBezTo>
                  <a:pt x="7044" y="408"/>
                  <a:pt x="7039" y="408"/>
                  <a:pt x="7039" y="419"/>
                </a:cubicBezTo>
                <a:cubicBezTo>
                  <a:pt x="7033" y="430"/>
                  <a:pt x="7039" y="430"/>
                  <a:pt x="7039" y="441"/>
                </a:cubicBezTo>
                <a:cubicBezTo>
                  <a:pt x="7044" y="441"/>
                  <a:pt x="7044" y="451"/>
                  <a:pt x="7044" y="451"/>
                </a:cubicBezTo>
                <a:cubicBezTo>
                  <a:pt x="7050" y="462"/>
                  <a:pt x="7056" y="462"/>
                  <a:pt x="7050" y="462"/>
                </a:cubicBezTo>
                <a:cubicBezTo>
                  <a:pt x="7050" y="473"/>
                  <a:pt x="7044" y="473"/>
                  <a:pt x="7044" y="473"/>
                </a:cubicBezTo>
                <a:cubicBezTo>
                  <a:pt x="7044" y="473"/>
                  <a:pt x="7044" y="473"/>
                  <a:pt x="7044" y="473"/>
                </a:cubicBezTo>
                <a:cubicBezTo>
                  <a:pt x="7039" y="484"/>
                  <a:pt x="7044" y="494"/>
                  <a:pt x="7044" y="505"/>
                </a:cubicBezTo>
                <a:cubicBezTo>
                  <a:pt x="7044" y="505"/>
                  <a:pt x="7050" y="505"/>
                  <a:pt x="7050" y="516"/>
                </a:cubicBezTo>
                <a:cubicBezTo>
                  <a:pt x="7050" y="516"/>
                  <a:pt x="7050" y="527"/>
                  <a:pt x="7050" y="527"/>
                </a:cubicBezTo>
                <a:cubicBezTo>
                  <a:pt x="7050" y="537"/>
                  <a:pt x="7056" y="537"/>
                  <a:pt x="7056" y="548"/>
                </a:cubicBezTo>
                <a:cubicBezTo>
                  <a:pt x="7056" y="559"/>
                  <a:pt x="7039" y="559"/>
                  <a:pt x="7033" y="559"/>
                </a:cubicBezTo>
                <a:cubicBezTo>
                  <a:pt x="7033" y="559"/>
                  <a:pt x="7027" y="559"/>
                  <a:pt x="7027" y="559"/>
                </a:cubicBezTo>
                <a:cubicBezTo>
                  <a:pt x="7016" y="559"/>
                  <a:pt x="7005" y="559"/>
                  <a:pt x="6999" y="548"/>
                </a:cubicBezTo>
                <a:cubicBezTo>
                  <a:pt x="6994" y="548"/>
                  <a:pt x="6988" y="537"/>
                  <a:pt x="6988" y="527"/>
                </a:cubicBezTo>
                <a:cubicBezTo>
                  <a:pt x="6982" y="527"/>
                  <a:pt x="6977" y="527"/>
                  <a:pt x="6971" y="516"/>
                </a:cubicBezTo>
                <a:cubicBezTo>
                  <a:pt x="6966" y="516"/>
                  <a:pt x="6960" y="516"/>
                  <a:pt x="6954" y="516"/>
                </a:cubicBezTo>
                <a:cubicBezTo>
                  <a:pt x="6949" y="505"/>
                  <a:pt x="6954" y="494"/>
                  <a:pt x="6949" y="484"/>
                </a:cubicBezTo>
                <a:cubicBezTo>
                  <a:pt x="6949" y="484"/>
                  <a:pt x="6943" y="473"/>
                  <a:pt x="6937" y="473"/>
                </a:cubicBezTo>
                <a:cubicBezTo>
                  <a:pt x="6932" y="462"/>
                  <a:pt x="6926" y="473"/>
                  <a:pt x="6921" y="462"/>
                </a:cubicBezTo>
                <a:cubicBezTo>
                  <a:pt x="6915" y="462"/>
                  <a:pt x="6909" y="462"/>
                  <a:pt x="6904" y="462"/>
                </a:cubicBezTo>
                <a:cubicBezTo>
                  <a:pt x="6898" y="462"/>
                  <a:pt x="6892" y="462"/>
                  <a:pt x="6887" y="462"/>
                </a:cubicBezTo>
                <a:cubicBezTo>
                  <a:pt x="6881" y="462"/>
                  <a:pt x="6876" y="451"/>
                  <a:pt x="6876" y="451"/>
                </a:cubicBezTo>
                <a:cubicBezTo>
                  <a:pt x="6870" y="451"/>
                  <a:pt x="6870" y="451"/>
                  <a:pt x="6864" y="451"/>
                </a:cubicBezTo>
                <a:cubicBezTo>
                  <a:pt x="6864" y="451"/>
                  <a:pt x="6859" y="441"/>
                  <a:pt x="6853" y="451"/>
                </a:cubicBezTo>
                <a:cubicBezTo>
                  <a:pt x="6853" y="451"/>
                  <a:pt x="6847" y="451"/>
                  <a:pt x="6847" y="441"/>
                </a:cubicBezTo>
                <a:cubicBezTo>
                  <a:pt x="6847" y="441"/>
                  <a:pt x="6853" y="441"/>
                  <a:pt x="6847" y="430"/>
                </a:cubicBezTo>
                <a:cubicBezTo>
                  <a:pt x="6847" y="430"/>
                  <a:pt x="6842" y="430"/>
                  <a:pt x="6842" y="430"/>
                </a:cubicBezTo>
                <a:cubicBezTo>
                  <a:pt x="6836" y="419"/>
                  <a:pt x="6836" y="419"/>
                  <a:pt x="6831" y="419"/>
                </a:cubicBezTo>
                <a:cubicBezTo>
                  <a:pt x="6831" y="408"/>
                  <a:pt x="6825" y="408"/>
                  <a:pt x="6825" y="408"/>
                </a:cubicBezTo>
                <a:cubicBezTo>
                  <a:pt x="6819" y="408"/>
                  <a:pt x="6814" y="398"/>
                  <a:pt x="6808" y="398"/>
                </a:cubicBezTo>
                <a:cubicBezTo>
                  <a:pt x="6791" y="398"/>
                  <a:pt x="6780" y="398"/>
                  <a:pt x="6774" y="376"/>
                </a:cubicBezTo>
                <a:cubicBezTo>
                  <a:pt x="6769" y="376"/>
                  <a:pt x="6763" y="365"/>
                  <a:pt x="6757" y="355"/>
                </a:cubicBezTo>
                <a:cubicBezTo>
                  <a:pt x="6752" y="355"/>
                  <a:pt x="6746" y="355"/>
                  <a:pt x="6741" y="355"/>
                </a:cubicBezTo>
                <a:cubicBezTo>
                  <a:pt x="6735" y="355"/>
                  <a:pt x="6729" y="344"/>
                  <a:pt x="6718" y="344"/>
                </a:cubicBezTo>
                <a:cubicBezTo>
                  <a:pt x="6712" y="344"/>
                  <a:pt x="6707" y="344"/>
                  <a:pt x="6695" y="344"/>
                </a:cubicBezTo>
                <a:cubicBezTo>
                  <a:pt x="6684" y="344"/>
                  <a:pt x="6673" y="344"/>
                  <a:pt x="6662" y="344"/>
                </a:cubicBezTo>
                <a:cubicBezTo>
                  <a:pt x="6650" y="355"/>
                  <a:pt x="6639" y="344"/>
                  <a:pt x="6628" y="344"/>
                </a:cubicBezTo>
                <a:cubicBezTo>
                  <a:pt x="6628" y="344"/>
                  <a:pt x="6622" y="344"/>
                  <a:pt x="6622" y="344"/>
                </a:cubicBezTo>
                <a:cubicBezTo>
                  <a:pt x="6622" y="344"/>
                  <a:pt x="6622" y="355"/>
                  <a:pt x="6628" y="365"/>
                </a:cubicBezTo>
                <a:cubicBezTo>
                  <a:pt x="6628" y="365"/>
                  <a:pt x="6634" y="376"/>
                  <a:pt x="6634" y="376"/>
                </a:cubicBezTo>
                <a:cubicBezTo>
                  <a:pt x="6639" y="387"/>
                  <a:pt x="6639" y="398"/>
                  <a:pt x="6639" y="398"/>
                </a:cubicBezTo>
                <a:cubicBezTo>
                  <a:pt x="6645" y="408"/>
                  <a:pt x="6645" y="419"/>
                  <a:pt x="6645" y="430"/>
                </a:cubicBezTo>
                <a:cubicBezTo>
                  <a:pt x="6650" y="441"/>
                  <a:pt x="6656" y="451"/>
                  <a:pt x="6667" y="462"/>
                </a:cubicBezTo>
                <a:cubicBezTo>
                  <a:pt x="6667" y="462"/>
                  <a:pt x="6667" y="462"/>
                  <a:pt x="6673" y="462"/>
                </a:cubicBezTo>
                <a:cubicBezTo>
                  <a:pt x="6673" y="473"/>
                  <a:pt x="6679" y="473"/>
                  <a:pt x="6684" y="484"/>
                </a:cubicBezTo>
                <a:cubicBezTo>
                  <a:pt x="6690" y="484"/>
                  <a:pt x="6695" y="484"/>
                  <a:pt x="6695" y="494"/>
                </a:cubicBezTo>
                <a:cubicBezTo>
                  <a:pt x="6701" y="494"/>
                  <a:pt x="6707" y="505"/>
                  <a:pt x="6712" y="505"/>
                </a:cubicBezTo>
                <a:cubicBezTo>
                  <a:pt x="6712" y="516"/>
                  <a:pt x="6724" y="505"/>
                  <a:pt x="6724" y="516"/>
                </a:cubicBezTo>
                <a:cubicBezTo>
                  <a:pt x="6724" y="516"/>
                  <a:pt x="6724" y="527"/>
                  <a:pt x="6724" y="527"/>
                </a:cubicBezTo>
                <a:cubicBezTo>
                  <a:pt x="6724" y="527"/>
                  <a:pt x="6718" y="527"/>
                  <a:pt x="6718" y="527"/>
                </a:cubicBezTo>
                <a:cubicBezTo>
                  <a:pt x="6712" y="527"/>
                  <a:pt x="6707" y="537"/>
                  <a:pt x="6701" y="527"/>
                </a:cubicBezTo>
                <a:cubicBezTo>
                  <a:pt x="6701" y="527"/>
                  <a:pt x="6695" y="527"/>
                  <a:pt x="6690" y="527"/>
                </a:cubicBezTo>
                <a:cubicBezTo>
                  <a:pt x="6684" y="527"/>
                  <a:pt x="6673" y="527"/>
                  <a:pt x="6667" y="527"/>
                </a:cubicBezTo>
                <a:cubicBezTo>
                  <a:pt x="6656" y="516"/>
                  <a:pt x="6645" y="516"/>
                  <a:pt x="6634" y="516"/>
                </a:cubicBezTo>
                <a:cubicBezTo>
                  <a:pt x="6634" y="516"/>
                  <a:pt x="6628" y="516"/>
                  <a:pt x="6628" y="516"/>
                </a:cubicBezTo>
                <a:cubicBezTo>
                  <a:pt x="6628" y="516"/>
                  <a:pt x="6628" y="516"/>
                  <a:pt x="6628" y="527"/>
                </a:cubicBezTo>
                <a:cubicBezTo>
                  <a:pt x="6634" y="537"/>
                  <a:pt x="6639" y="537"/>
                  <a:pt x="6639" y="537"/>
                </a:cubicBezTo>
                <a:cubicBezTo>
                  <a:pt x="6645" y="537"/>
                  <a:pt x="6650" y="537"/>
                  <a:pt x="6656" y="548"/>
                </a:cubicBezTo>
                <a:cubicBezTo>
                  <a:pt x="6656" y="548"/>
                  <a:pt x="6656" y="559"/>
                  <a:pt x="6656" y="559"/>
                </a:cubicBezTo>
                <a:cubicBezTo>
                  <a:pt x="6656" y="559"/>
                  <a:pt x="6662" y="559"/>
                  <a:pt x="6662" y="559"/>
                </a:cubicBezTo>
                <a:cubicBezTo>
                  <a:pt x="6667" y="559"/>
                  <a:pt x="6667" y="559"/>
                  <a:pt x="6667" y="559"/>
                </a:cubicBezTo>
                <a:cubicBezTo>
                  <a:pt x="6673" y="570"/>
                  <a:pt x="6673" y="570"/>
                  <a:pt x="6679" y="570"/>
                </a:cubicBezTo>
                <a:cubicBezTo>
                  <a:pt x="6679" y="570"/>
                  <a:pt x="6684" y="570"/>
                  <a:pt x="6690" y="570"/>
                </a:cubicBezTo>
                <a:cubicBezTo>
                  <a:pt x="6690" y="580"/>
                  <a:pt x="6695" y="580"/>
                  <a:pt x="6695" y="580"/>
                </a:cubicBezTo>
                <a:cubicBezTo>
                  <a:pt x="6701" y="591"/>
                  <a:pt x="6701" y="591"/>
                  <a:pt x="6701" y="591"/>
                </a:cubicBezTo>
                <a:cubicBezTo>
                  <a:pt x="6701" y="602"/>
                  <a:pt x="6712" y="591"/>
                  <a:pt x="6712" y="602"/>
                </a:cubicBezTo>
                <a:cubicBezTo>
                  <a:pt x="6707" y="613"/>
                  <a:pt x="6707" y="613"/>
                  <a:pt x="6701" y="613"/>
                </a:cubicBezTo>
                <a:cubicBezTo>
                  <a:pt x="6695" y="613"/>
                  <a:pt x="6690" y="613"/>
                  <a:pt x="6690" y="602"/>
                </a:cubicBezTo>
                <a:cubicBezTo>
                  <a:pt x="6684" y="602"/>
                  <a:pt x="6684" y="591"/>
                  <a:pt x="6679" y="591"/>
                </a:cubicBezTo>
                <a:cubicBezTo>
                  <a:pt x="6679" y="580"/>
                  <a:pt x="6679" y="580"/>
                  <a:pt x="6673" y="580"/>
                </a:cubicBezTo>
                <a:cubicBezTo>
                  <a:pt x="6673" y="580"/>
                  <a:pt x="6673" y="570"/>
                  <a:pt x="6667" y="570"/>
                </a:cubicBezTo>
                <a:cubicBezTo>
                  <a:pt x="6662" y="570"/>
                  <a:pt x="6656" y="570"/>
                  <a:pt x="6650" y="570"/>
                </a:cubicBezTo>
                <a:cubicBezTo>
                  <a:pt x="6645" y="570"/>
                  <a:pt x="6645" y="559"/>
                  <a:pt x="6639" y="559"/>
                </a:cubicBezTo>
                <a:cubicBezTo>
                  <a:pt x="6639" y="548"/>
                  <a:pt x="6634" y="548"/>
                  <a:pt x="6634" y="548"/>
                </a:cubicBezTo>
                <a:cubicBezTo>
                  <a:pt x="6628" y="548"/>
                  <a:pt x="6628" y="548"/>
                  <a:pt x="6628" y="537"/>
                </a:cubicBezTo>
                <a:cubicBezTo>
                  <a:pt x="6617" y="537"/>
                  <a:pt x="6605" y="527"/>
                  <a:pt x="6594" y="527"/>
                </a:cubicBezTo>
                <a:cubicBezTo>
                  <a:pt x="6583" y="516"/>
                  <a:pt x="6572" y="516"/>
                  <a:pt x="6560" y="516"/>
                </a:cubicBezTo>
                <a:cubicBezTo>
                  <a:pt x="6555" y="505"/>
                  <a:pt x="6549" y="505"/>
                  <a:pt x="6544" y="505"/>
                </a:cubicBezTo>
                <a:cubicBezTo>
                  <a:pt x="6544" y="494"/>
                  <a:pt x="6538" y="494"/>
                  <a:pt x="6532" y="494"/>
                </a:cubicBezTo>
                <a:cubicBezTo>
                  <a:pt x="6527" y="494"/>
                  <a:pt x="6521" y="494"/>
                  <a:pt x="6510" y="494"/>
                </a:cubicBezTo>
                <a:cubicBezTo>
                  <a:pt x="6510" y="494"/>
                  <a:pt x="6504" y="494"/>
                  <a:pt x="6499" y="494"/>
                </a:cubicBezTo>
                <a:cubicBezTo>
                  <a:pt x="6499" y="505"/>
                  <a:pt x="6499" y="516"/>
                  <a:pt x="6493" y="527"/>
                </a:cubicBezTo>
                <a:cubicBezTo>
                  <a:pt x="6493" y="527"/>
                  <a:pt x="6493" y="537"/>
                  <a:pt x="6487" y="537"/>
                </a:cubicBezTo>
                <a:cubicBezTo>
                  <a:pt x="6487" y="548"/>
                  <a:pt x="6487" y="548"/>
                  <a:pt x="6482" y="559"/>
                </a:cubicBezTo>
                <a:cubicBezTo>
                  <a:pt x="6476" y="570"/>
                  <a:pt x="6465" y="580"/>
                  <a:pt x="6465" y="591"/>
                </a:cubicBezTo>
                <a:cubicBezTo>
                  <a:pt x="6465" y="591"/>
                  <a:pt x="6465" y="602"/>
                  <a:pt x="6465" y="602"/>
                </a:cubicBezTo>
                <a:cubicBezTo>
                  <a:pt x="6465" y="613"/>
                  <a:pt x="6465" y="613"/>
                  <a:pt x="6465" y="613"/>
                </a:cubicBezTo>
                <a:cubicBezTo>
                  <a:pt x="6465" y="623"/>
                  <a:pt x="6465" y="623"/>
                  <a:pt x="6465" y="623"/>
                </a:cubicBezTo>
                <a:cubicBezTo>
                  <a:pt x="6465" y="634"/>
                  <a:pt x="6465" y="634"/>
                  <a:pt x="6465" y="634"/>
                </a:cubicBezTo>
                <a:cubicBezTo>
                  <a:pt x="6459" y="634"/>
                  <a:pt x="6459" y="634"/>
                  <a:pt x="6459" y="634"/>
                </a:cubicBezTo>
                <a:cubicBezTo>
                  <a:pt x="6454" y="634"/>
                  <a:pt x="6454" y="634"/>
                  <a:pt x="6454" y="623"/>
                </a:cubicBezTo>
                <a:cubicBezTo>
                  <a:pt x="6454" y="623"/>
                  <a:pt x="6454" y="613"/>
                  <a:pt x="6454" y="613"/>
                </a:cubicBezTo>
                <a:cubicBezTo>
                  <a:pt x="6454" y="602"/>
                  <a:pt x="6448" y="591"/>
                  <a:pt x="6448" y="580"/>
                </a:cubicBezTo>
                <a:cubicBezTo>
                  <a:pt x="6454" y="580"/>
                  <a:pt x="6454" y="570"/>
                  <a:pt x="6459" y="570"/>
                </a:cubicBezTo>
                <a:cubicBezTo>
                  <a:pt x="6459" y="559"/>
                  <a:pt x="6459" y="559"/>
                  <a:pt x="6465" y="559"/>
                </a:cubicBezTo>
                <a:cubicBezTo>
                  <a:pt x="6465" y="548"/>
                  <a:pt x="6470" y="527"/>
                  <a:pt x="6470" y="516"/>
                </a:cubicBezTo>
                <a:cubicBezTo>
                  <a:pt x="6470" y="505"/>
                  <a:pt x="6465" y="505"/>
                  <a:pt x="6465" y="494"/>
                </a:cubicBezTo>
                <a:cubicBezTo>
                  <a:pt x="6459" y="494"/>
                  <a:pt x="6465" y="484"/>
                  <a:pt x="6465" y="484"/>
                </a:cubicBezTo>
                <a:cubicBezTo>
                  <a:pt x="6465" y="473"/>
                  <a:pt x="6465" y="473"/>
                  <a:pt x="6459" y="462"/>
                </a:cubicBezTo>
                <a:cubicBezTo>
                  <a:pt x="6454" y="451"/>
                  <a:pt x="6442" y="441"/>
                  <a:pt x="6437" y="419"/>
                </a:cubicBezTo>
                <a:cubicBezTo>
                  <a:pt x="6425" y="408"/>
                  <a:pt x="6414" y="398"/>
                  <a:pt x="6403" y="387"/>
                </a:cubicBezTo>
                <a:cubicBezTo>
                  <a:pt x="6392" y="387"/>
                  <a:pt x="6386" y="387"/>
                  <a:pt x="6375" y="387"/>
                </a:cubicBezTo>
                <a:cubicBezTo>
                  <a:pt x="6364" y="398"/>
                  <a:pt x="6358" y="398"/>
                  <a:pt x="6352" y="398"/>
                </a:cubicBezTo>
                <a:cubicBezTo>
                  <a:pt x="6347" y="408"/>
                  <a:pt x="6341" y="408"/>
                  <a:pt x="6335" y="408"/>
                </a:cubicBezTo>
                <a:cubicBezTo>
                  <a:pt x="6319" y="419"/>
                  <a:pt x="6302" y="419"/>
                  <a:pt x="6285" y="419"/>
                </a:cubicBezTo>
                <a:cubicBezTo>
                  <a:pt x="6274" y="430"/>
                  <a:pt x="6262" y="430"/>
                  <a:pt x="6257" y="430"/>
                </a:cubicBezTo>
                <a:cubicBezTo>
                  <a:pt x="6251" y="441"/>
                  <a:pt x="6251" y="430"/>
                  <a:pt x="6245" y="430"/>
                </a:cubicBezTo>
                <a:cubicBezTo>
                  <a:pt x="6240" y="430"/>
                  <a:pt x="6240" y="441"/>
                  <a:pt x="6234" y="441"/>
                </a:cubicBezTo>
                <a:cubicBezTo>
                  <a:pt x="6228" y="441"/>
                  <a:pt x="6223" y="441"/>
                  <a:pt x="6217" y="441"/>
                </a:cubicBezTo>
                <a:cubicBezTo>
                  <a:pt x="6200" y="451"/>
                  <a:pt x="6189" y="451"/>
                  <a:pt x="6172" y="451"/>
                </a:cubicBezTo>
                <a:cubicBezTo>
                  <a:pt x="6167" y="451"/>
                  <a:pt x="6161" y="451"/>
                  <a:pt x="6155" y="462"/>
                </a:cubicBezTo>
                <a:cubicBezTo>
                  <a:pt x="6150" y="462"/>
                  <a:pt x="6144" y="462"/>
                  <a:pt x="6138" y="473"/>
                </a:cubicBezTo>
                <a:cubicBezTo>
                  <a:pt x="6133" y="473"/>
                  <a:pt x="6127" y="484"/>
                  <a:pt x="6122" y="484"/>
                </a:cubicBezTo>
                <a:cubicBezTo>
                  <a:pt x="6116" y="484"/>
                  <a:pt x="6110" y="484"/>
                  <a:pt x="6105" y="484"/>
                </a:cubicBezTo>
                <a:cubicBezTo>
                  <a:pt x="6099" y="484"/>
                  <a:pt x="6093" y="484"/>
                  <a:pt x="6088" y="494"/>
                </a:cubicBezTo>
                <a:cubicBezTo>
                  <a:pt x="6088" y="505"/>
                  <a:pt x="6099" y="505"/>
                  <a:pt x="6099" y="505"/>
                </a:cubicBezTo>
                <a:cubicBezTo>
                  <a:pt x="6105" y="516"/>
                  <a:pt x="6105" y="516"/>
                  <a:pt x="6110" y="516"/>
                </a:cubicBezTo>
                <a:cubicBezTo>
                  <a:pt x="6110" y="527"/>
                  <a:pt x="6116" y="527"/>
                  <a:pt x="6116" y="527"/>
                </a:cubicBezTo>
                <a:cubicBezTo>
                  <a:pt x="6122" y="527"/>
                  <a:pt x="6122" y="537"/>
                  <a:pt x="6127" y="537"/>
                </a:cubicBezTo>
                <a:cubicBezTo>
                  <a:pt x="6133" y="537"/>
                  <a:pt x="6133" y="548"/>
                  <a:pt x="6138" y="548"/>
                </a:cubicBezTo>
                <a:cubicBezTo>
                  <a:pt x="6144" y="559"/>
                  <a:pt x="6150" y="559"/>
                  <a:pt x="6161" y="570"/>
                </a:cubicBezTo>
                <a:cubicBezTo>
                  <a:pt x="6172" y="591"/>
                  <a:pt x="6189" y="602"/>
                  <a:pt x="6206" y="613"/>
                </a:cubicBezTo>
                <a:cubicBezTo>
                  <a:pt x="6212" y="623"/>
                  <a:pt x="6212" y="623"/>
                  <a:pt x="6217" y="623"/>
                </a:cubicBezTo>
                <a:cubicBezTo>
                  <a:pt x="6217" y="634"/>
                  <a:pt x="6223" y="634"/>
                  <a:pt x="6228" y="634"/>
                </a:cubicBezTo>
                <a:cubicBezTo>
                  <a:pt x="6228" y="645"/>
                  <a:pt x="6234" y="645"/>
                  <a:pt x="6234" y="645"/>
                </a:cubicBezTo>
                <a:cubicBezTo>
                  <a:pt x="6240" y="656"/>
                  <a:pt x="6240" y="656"/>
                  <a:pt x="6240" y="656"/>
                </a:cubicBezTo>
                <a:cubicBezTo>
                  <a:pt x="6245" y="656"/>
                  <a:pt x="6251" y="666"/>
                  <a:pt x="6251" y="666"/>
                </a:cubicBezTo>
                <a:cubicBezTo>
                  <a:pt x="6251" y="666"/>
                  <a:pt x="6257" y="666"/>
                  <a:pt x="6257" y="677"/>
                </a:cubicBezTo>
                <a:cubicBezTo>
                  <a:pt x="6257" y="677"/>
                  <a:pt x="6251" y="677"/>
                  <a:pt x="6251" y="677"/>
                </a:cubicBezTo>
                <a:cubicBezTo>
                  <a:pt x="6245" y="666"/>
                  <a:pt x="6245" y="666"/>
                  <a:pt x="6240" y="666"/>
                </a:cubicBezTo>
                <a:cubicBezTo>
                  <a:pt x="6234" y="666"/>
                  <a:pt x="6234" y="666"/>
                  <a:pt x="6234" y="656"/>
                </a:cubicBezTo>
                <a:cubicBezTo>
                  <a:pt x="6228" y="634"/>
                  <a:pt x="6217" y="645"/>
                  <a:pt x="6212" y="634"/>
                </a:cubicBezTo>
                <a:cubicBezTo>
                  <a:pt x="6206" y="623"/>
                  <a:pt x="6206" y="623"/>
                  <a:pt x="6206" y="623"/>
                </a:cubicBezTo>
                <a:cubicBezTo>
                  <a:pt x="6206" y="623"/>
                  <a:pt x="6200" y="623"/>
                  <a:pt x="6200" y="613"/>
                </a:cubicBezTo>
                <a:cubicBezTo>
                  <a:pt x="6195" y="613"/>
                  <a:pt x="6189" y="613"/>
                  <a:pt x="6183" y="613"/>
                </a:cubicBezTo>
                <a:cubicBezTo>
                  <a:pt x="6178" y="613"/>
                  <a:pt x="6172" y="613"/>
                  <a:pt x="6167" y="602"/>
                </a:cubicBezTo>
                <a:cubicBezTo>
                  <a:pt x="6161" y="602"/>
                  <a:pt x="6155" y="602"/>
                  <a:pt x="6150" y="602"/>
                </a:cubicBezTo>
                <a:cubicBezTo>
                  <a:pt x="6144" y="602"/>
                  <a:pt x="6138" y="591"/>
                  <a:pt x="6138" y="591"/>
                </a:cubicBezTo>
                <a:cubicBezTo>
                  <a:pt x="6133" y="580"/>
                  <a:pt x="6133" y="580"/>
                  <a:pt x="6133" y="580"/>
                </a:cubicBezTo>
                <a:cubicBezTo>
                  <a:pt x="6133" y="570"/>
                  <a:pt x="6138" y="570"/>
                  <a:pt x="6138" y="570"/>
                </a:cubicBezTo>
                <a:cubicBezTo>
                  <a:pt x="6138" y="559"/>
                  <a:pt x="6127" y="548"/>
                  <a:pt x="6127" y="548"/>
                </a:cubicBezTo>
                <a:cubicBezTo>
                  <a:pt x="6122" y="537"/>
                  <a:pt x="6122" y="537"/>
                  <a:pt x="6116" y="527"/>
                </a:cubicBezTo>
                <a:cubicBezTo>
                  <a:pt x="6116" y="527"/>
                  <a:pt x="6110" y="527"/>
                  <a:pt x="6105" y="527"/>
                </a:cubicBezTo>
                <a:cubicBezTo>
                  <a:pt x="6099" y="527"/>
                  <a:pt x="6099" y="527"/>
                  <a:pt x="6099" y="527"/>
                </a:cubicBezTo>
                <a:cubicBezTo>
                  <a:pt x="6093" y="527"/>
                  <a:pt x="6088" y="527"/>
                  <a:pt x="6088" y="527"/>
                </a:cubicBezTo>
                <a:cubicBezTo>
                  <a:pt x="6082" y="527"/>
                  <a:pt x="6077" y="527"/>
                  <a:pt x="6071" y="527"/>
                </a:cubicBezTo>
                <a:cubicBezTo>
                  <a:pt x="6065" y="537"/>
                  <a:pt x="6060" y="537"/>
                  <a:pt x="6048" y="537"/>
                </a:cubicBezTo>
                <a:cubicBezTo>
                  <a:pt x="6043" y="537"/>
                  <a:pt x="6037" y="537"/>
                  <a:pt x="6032" y="548"/>
                </a:cubicBezTo>
                <a:cubicBezTo>
                  <a:pt x="6020" y="548"/>
                  <a:pt x="6009" y="548"/>
                  <a:pt x="6003" y="559"/>
                </a:cubicBezTo>
                <a:cubicBezTo>
                  <a:pt x="5998" y="559"/>
                  <a:pt x="5992" y="559"/>
                  <a:pt x="5992" y="559"/>
                </a:cubicBezTo>
                <a:cubicBezTo>
                  <a:pt x="5987" y="559"/>
                  <a:pt x="5987" y="559"/>
                  <a:pt x="5981" y="559"/>
                </a:cubicBezTo>
                <a:cubicBezTo>
                  <a:pt x="5975" y="559"/>
                  <a:pt x="5975" y="559"/>
                  <a:pt x="5970" y="559"/>
                </a:cubicBezTo>
                <a:cubicBezTo>
                  <a:pt x="5964" y="559"/>
                  <a:pt x="5958" y="570"/>
                  <a:pt x="5964" y="580"/>
                </a:cubicBezTo>
                <a:cubicBezTo>
                  <a:pt x="5964" y="580"/>
                  <a:pt x="5964" y="591"/>
                  <a:pt x="5970" y="591"/>
                </a:cubicBezTo>
                <a:cubicBezTo>
                  <a:pt x="5970" y="602"/>
                  <a:pt x="5975" y="602"/>
                  <a:pt x="5975" y="602"/>
                </a:cubicBezTo>
                <a:cubicBezTo>
                  <a:pt x="5981" y="613"/>
                  <a:pt x="5981" y="613"/>
                  <a:pt x="5987" y="623"/>
                </a:cubicBezTo>
                <a:cubicBezTo>
                  <a:pt x="5987" y="645"/>
                  <a:pt x="5981" y="656"/>
                  <a:pt x="5975" y="666"/>
                </a:cubicBezTo>
                <a:cubicBezTo>
                  <a:pt x="5975" y="666"/>
                  <a:pt x="5970" y="677"/>
                  <a:pt x="5970" y="688"/>
                </a:cubicBezTo>
                <a:cubicBezTo>
                  <a:pt x="5970" y="699"/>
                  <a:pt x="5975" y="699"/>
                  <a:pt x="5975" y="699"/>
                </a:cubicBezTo>
                <a:cubicBezTo>
                  <a:pt x="5981" y="709"/>
                  <a:pt x="5981" y="720"/>
                  <a:pt x="5981" y="720"/>
                </a:cubicBezTo>
                <a:cubicBezTo>
                  <a:pt x="5981" y="731"/>
                  <a:pt x="5981" y="741"/>
                  <a:pt x="5981" y="752"/>
                </a:cubicBezTo>
                <a:cubicBezTo>
                  <a:pt x="5975" y="752"/>
                  <a:pt x="5970" y="752"/>
                  <a:pt x="5964" y="763"/>
                </a:cubicBezTo>
                <a:cubicBezTo>
                  <a:pt x="5958" y="763"/>
                  <a:pt x="5958" y="774"/>
                  <a:pt x="5953" y="763"/>
                </a:cubicBezTo>
                <a:cubicBezTo>
                  <a:pt x="5947" y="763"/>
                  <a:pt x="5942" y="763"/>
                  <a:pt x="5942" y="763"/>
                </a:cubicBezTo>
                <a:cubicBezTo>
                  <a:pt x="5936" y="752"/>
                  <a:pt x="5930" y="752"/>
                  <a:pt x="5925" y="741"/>
                </a:cubicBezTo>
                <a:cubicBezTo>
                  <a:pt x="5925" y="741"/>
                  <a:pt x="5919" y="741"/>
                  <a:pt x="5913" y="731"/>
                </a:cubicBezTo>
                <a:cubicBezTo>
                  <a:pt x="5908" y="731"/>
                  <a:pt x="5902" y="731"/>
                  <a:pt x="5902" y="731"/>
                </a:cubicBezTo>
                <a:cubicBezTo>
                  <a:pt x="5897" y="731"/>
                  <a:pt x="5891" y="731"/>
                  <a:pt x="5891" y="731"/>
                </a:cubicBezTo>
                <a:cubicBezTo>
                  <a:pt x="5880" y="731"/>
                  <a:pt x="5868" y="731"/>
                  <a:pt x="5863" y="731"/>
                </a:cubicBezTo>
                <a:cubicBezTo>
                  <a:pt x="5857" y="741"/>
                  <a:pt x="5852" y="741"/>
                  <a:pt x="5846" y="741"/>
                </a:cubicBezTo>
                <a:cubicBezTo>
                  <a:pt x="5840" y="741"/>
                  <a:pt x="5840" y="741"/>
                  <a:pt x="5835" y="752"/>
                </a:cubicBezTo>
                <a:cubicBezTo>
                  <a:pt x="5835" y="763"/>
                  <a:pt x="5840" y="774"/>
                  <a:pt x="5840" y="774"/>
                </a:cubicBezTo>
                <a:cubicBezTo>
                  <a:pt x="5840" y="784"/>
                  <a:pt x="5846" y="784"/>
                  <a:pt x="5846" y="795"/>
                </a:cubicBezTo>
                <a:cubicBezTo>
                  <a:pt x="5852" y="806"/>
                  <a:pt x="5852" y="806"/>
                  <a:pt x="5857" y="817"/>
                </a:cubicBezTo>
                <a:cubicBezTo>
                  <a:pt x="5857" y="817"/>
                  <a:pt x="5863" y="827"/>
                  <a:pt x="5863" y="827"/>
                </a:cubicBezTo>
                <a:cubicBezTo>
                  <a:pt x="5868" y="838"/>
                  <a:pt x="5868" y="849"/>
                  <a:pt x="5868" y="860"/>
                </a:cubicBezTo>
                <a:cubicBezTo>
                  <a:pt x="5868" y="849"/>
                  <a:pt x="5863" y="849"/>
                  <a:pt x="5863" y="838"/>
                </a:cubicBezTo>
                <a:cubicBezTo>
                  <a:pt x="5863" y="838"/>
                  <a:pt x="5857" y="827"/>
                  <a:pt x="5857" y="827"/>
                </a:cubicBezTo>
                <a:cubicBezTo>
                  <a:pt x="5852" y="817"/>
                  <a:pt x="5852" y="817"/>
                  <a:pt x="5846" y="806"/>
                </a:cubicBezTo>
                <a:cubicBezTo>
                  <a:pt x="5840" y="806"/>
                  <a:pt x="5840" y="795"/>
                  <a:pt x="5835" y="795"/>
                </a:cubicBezTo>
                <a:cubicBezTo>
                  <a:pt x="5835" y="784"/>
                  <a:pt x="5835" y="784"/>
                  <a:pt x="5835" y="774"/>
                </a:cubicBezTo>
                <a:cubicBezTo>
                  <a:pt x="5835" y="774"/>
                  <a:pt x="5835" y="763"/>
                  <a:pt x="5835" y="763"/>
                </a:cubicBezTo>
                <a:cubicBezTo>
                  <a:pt x="5829" y="763"/>
                  <a:pt x="5829" y="774"/>
                  <a:pt x="5823" y="774"/>
                </a:cubicBezTo>
                <a:cubicBezTo>
                  <a:pt x="5823" y="774"/>
                  <a:pt x="5818" y="784"/>
                  <a:pt x="5818" y="784"/>
                </a:cubicBezTo>
                <a:cubicBezTo>
                  <a:pt x="5812" y="784"/>
                  <a:pt x="5812" y="784"/>
                  <a:pt x="5807" y="784"/>
                </a:cubicBezTo>
                <a:cubicBezTo>
                  <a:pt x="5801" y="795"/>
                  <a:pt x="5795" y="795"/>
                  <a:pt x="5790" y="806"/>
                </a:cubicBezTo>
                <a:cubicBezTo>
                  <a:pt x="5784" y="806"/>
                  <a:pt x="5784" y="806"/>
                  <a:pt x="5778" y="817"/>
                </a:cubicBezTo>
                <a:cubicBezTo>
                  <a:pt x="5773" y="817"/>
                  <a:pt x="5767" y="817"/>
                  <a:pt x="5756" y="827"/>
                </a:cubicBezTo>
                <a:cubicBezTo>
                  <a:pt x="5745" y="838"/>
                  <a:pt x="5728" y="849"/>
                  <a:pt x="5716" y="860"/>
                </a:cubicBezTo>
                <a:cubicBezTo>
                  <a:pt x="5705" y="870"/>
                  <a:pt x="5700" y="870"/>
                  <a:pt x="5694" y="881"/>
                </a:cubicBezTo>
                <a:cubicBezTo>
                  <a:pt x="5688" y="881"/>
                  <a:pt x="5683" y="892"/>
                  <a:pt x="5671" y="892"/>
                </a:cubicBezTo>
                <a:cubicBezTo>
                  <a:pt x="5660" y="913"/>
                  <a:pt x="5643" y="924"/>
                  <a:pt x="5626" y="935"/>
                </a:cubicBezTo>
                <a:cubicBezTo>
                  <a:pt x="5621" y="935"/>
                  <a:pt x="5615" y="946"/>
                  <a:pt x="5610" y="946"/>
                </a:cubicBezTo>
                <a:cubicBezTo>
                  <a:pt x="5610" y="946"/>
                  <a:pt x="5610" y="946"/>
                  <a:pt x="5604" y="956"/>
                </a:cubicBezTo>
                <a:cubicBezTo>
                  <a:pt x="5604" y="956"/>
                  <a:pt x="5598" y="956"/>
                  <a:pt x="5598" y="956"/>
                </a:cubicBezTo>
                <a:cubicBezTo>
                  <a:pt x="5598" y="956"/>
                  <a:pt x="5593" y="956"/>
                  <a:pt x="5593" y="956"/>
                </a:cubicBezTo>
                <a:cubicBezTo>
                  <a:pt x="5587" y="967"/>
                  <a:pt x="5581" y="967"/>
                  <a:pt x="5576" y="978"/>
                </a:cubicBezTo>
                <a:cubicBezTo>
                  <a:pt x="5576" y="978"/>
                  <a:pt x="5576" y="978"/>
                  <a:pt x="5570" y="989"/>
                </a:cubicBezTo>
                <a:cubicBezTo>
                  <a:pt x="5570" y="989"/>
                  <a:pt x="5570" y="989"/>
                  <a:pt x="5570" y="999"/>
                </a:cubicBezTo>
                <a:cubicBezTo>
                  <a:pt x="5570" y="999"/>
                  <a:pt x="5570" y="1021"/>
                  <a:pt x="5570" y="1021"/>
                </a:cubicBezTo>
                <a:cubicBezTo>
                  <a:pt x="5576" y="1021"/>
                  <a:pt x="5576" y="1032"/>
                  <a:pt x="5581" y="1032"/>
                </a:cubicBezTo>
                <a:cubicBezTo>
                  <a:pt x="5581" y="1032"/>
                  <a:pt x="5587" y="1021"/>
                  <a:pt x="5587" y="1032"/>
                </a:cubicBezTo>
                <a:cubicBezTo>
                  <a:pt x="5593" y="1032"/>
                  <a:pt x="5593" y="1032"/>
                  <a:pt x="5593" y="1032"/>
                </a:cubicBezTo>
                <a:cubicBezTo>
                  <a:pt x="5598" y="1042"/>
                  <a:pt x="5598" y="1053"/>
                  <a:pt x="5604" y="1053"/>
                </a:cubicBezTo>
                <a:cubicBezTo>
                  <a:pt x="5604" y="1053"/>
                  <a:pt x="5615" y="1053"/>
                  <a:pt x="5615" y="1053"/>
                </a:cubicBezTo>
                <a:cubicBezTo>
                  <a:pt x="5621" y="1053"/>
                  <a:pt x="5626" y="1053"/>
                  <a:pt x="5632" y="1053"/>
                </a:cubicBezTo>
                <a:cubicBezTo>
                  <a:pt x="5638" y="1042"/>
                  <a:pt x="5638" y="1042"/>
                  <a:pt x="5643" y="1042"/>
                </a:cubicBezTo>
                <a:cubicBezTo>
                  <a:pt x="5649" y="1042"/>
                  <a:pt x="5649" y="1042"/>
                  <a:pt x="5649" y="1042"/>
                </a:cubicBezTo>
                <a:cubicBezTo>
                  <a:pt x="5655" y="1042"/>
                  <a:pt x="5655" y="1053"/>
                  <a:pt x="5655" y="1053"/>
                </a:cubicBezTo>
                <a:cubicBezTo>
                  <a:pt x="5660" y="1064"/>
                  <a:pt x="5660" y="1064"/>
                  <a:pt x="5666" y="1064"/>
                </a:cubicBezTo>
                <a:cubicBezTo>
                  <a:pt x="5666" y="1075"/>
                  <a:pt x="5671" y="1075"/>
                  <a:pt x="5677" y="1075"/>
                </a:cubicBezTo>
                <a:cubicBezTo>
                  <a:pt x="5683" y="1064"/>
                  <a:pt x="5683" y="1064"/>
                  <a:pt x="5688" y="1064"/>
                </a:cubicBezTo>
                <a:cubicBezTo>
                  <a:pt x="5694" y="1064"/>
                  <a:pt x="5700" y="1053"/>
                  <a:pt x="5700" y="1053"/>
                </a:cubicBezTo>
                <a:cubicBezTo>
                  <a:pt x="5705" y="1042"/>
                  <a:pt x="5711" y="1042"/>
                  <a:pt x="5716" y="1042"/>
                </a:cubicBezTo>
                <a:cubicBezTo>
                  <a:pt x="5722" y="1053"/>
                  <a:pt x="5728" y="1053"/>
                  <a:pt x="5733" y="1053"/>
                </a:cubicBezTo>
                <a:cubicBezTo>
                  <a:pt x="5745" y="1042"/>
                  <a:pt x="5756" y="1053"/>
                  <a:pt x="5762" y="1032"/>
                </a:cubicBezTo>
                <a:cubicBezTo>
                  <a:pt x="5767" y="1032"/>
                  <a:pt x="5767" y="1021"/>
                  <a:pt x="5767" y="1021"/>
                </a:cubicBezTo>
                <a:cubicBezTo>
                  <a:pt x="5773" y="1010"/>
                  <a:pt x="5773" y="1010"/>
                  <a:pt x="5778" y="1010"/>
                </a:cubicBezTo>
                <a:cubicBezTo>
                  <a:pt x="5778" y="1010"/>
                  <a:pt x="5784" y="999"/>
                  <a:pt x="5784" y="999"/>
                </a:cubicBezTo>
                <a:cubicBezTo>
                  <a:pt x="5790" y="999"/>
                  <a:pt x="5784" y="1010"/>
                  <a:pt x="5784" y="1021"/>
                </a:cubicBezTo>
                <a:cubicBezTo>
                  <a:pt x="5784" y="1021"/>
                  <a:pt x="5784" y="1021"/>
                  <a:pt x="5784" y="1021"/>
                </a:cubicBezTo>
                <a:cubicBezTo>
                  <a:pt x="5790" y="1032"/>
                  <a:pt x="5790" y="1021"/>
                  <a:pt x="5790" y="1032"/>
                </a:cubicBezTo>
                <a:cubicBezTo>
                  <a:pt x="5790" y="1032"/>
                  <a:pt x="5790" y="1032"/>
                  <a:pt x="5790" y="1032"/>
                </a:cubicBezTo>
                <a:cubicBezTo>
                  <a:pt x="5784" y="1042"/>
                  <a:pt x="5784" y="1032"/>
                  <a:pt x="5784" y="1042"/>
                </a:cubicBezTo>
                <a:cubicBezTo>
                  <a:pt x="5778" y="1042"/>
                  <a:pt x="5778" y="1042"/>
                  <a:pt x="5778" y="1042"/>
                </a:cubicBezTo>
                <a:cubicBezTo>
                  <a:pt x="5773" y="1053"/>
                  <a:pt x="5767" y="1053"/>
                  <a:pt x="5762" y="1053"/>
                </a:cubicBezTo>
                <a:cubicBezTo>
                  <a:pt x="5762" y="1053"/>
                  <a:pt x="5762" y="1053"/>
                  <a:pt x="5756" y="1064"/>
                </a:cubicBezTo>
                <a:cubicBezTo>
                  <a:pt x="5756" y="1064"/>
                  <a:pt x="5750" y="1064"/>
                  <a:pt x="5750" y="1064"/>
                </a:cubicBezTo>
                <a:cubicBezTo>
                  <a:pt x="5745" y="1064"/>
                  <a:pt x="5745" y="1064"/>
                  <a:pt x="5739" y="1064"/>
                </a:cubicBezTo>
                <a:cubicBezTo>
                  <a:pt x="5733" y="1075"/>
                  <a:pt x="5728" y="1064"/>
                  <a:pt x="5728" y="1075"/>
                </a:cubicBezTo>
                <a:cubicBezTo>
                  <a:pt x="5733" y="1075"/>
                  <a:pt x="5733" y="1085"/>
                  <a:pt x="5733" y="1085"/>
                </a:cubicBezTo>
                <a:cubicBezTo>
                  <a:pt x="5733" y="1085"/>
                  <a:pt x="5733" y="1096"/>
                  <a:pt x="5728" y="1096"/>
                </a:cubicBezTo>
                <a:cubicBezTo>
                  <a:pt x="5728" y="1096"/>
                  <a:pt x="5722" y="1107"/>
                  <a:pt x="5722" y="1107"/>
                </a:cubicBezTo>
                <a:cubicBezTo>
                  <a:pt x="5722" y="1118"/>
                  <a:pt x="5728" y="1118"/>
                  <a:pt x="5728" y="1128"/>
                </a:cubicBezTo>
                <a:cubicBezTo>
                  <a:pt x="5728" y="1139"/>
                  <a:pt x="5728" y="1139"/>
                  <a:pt x="5728" y="1139"/>
                </a:cubicBezTo>
                <a:cubicBezTo>
                  <a:pt x="5733" y="1150"/>
                  <a:pt x="5733" y="1150"/>
                  <a:pt x="5733" y="1150"/>
                </a:cubicBezTo>
                <a:cubicBezTo>
                  <a:pt x="5739" y="1161"/>
                  <a:pt x="5733" y="1171"/>
                  <a:pt x="5728" y="1171"/>
                </a:cubicBezTo>
                <a:cubicBezTo>
                  <a:pt x="5728" y="1182"/>
                  <a:pt x="5722" y="1193"/>
                  <a:pt x="5722" y="1193"/>
                </a:cubicBezTo>
                <a:cubicBezTo>
                  <a:pt x="5716" y="1204"/>
                  <a:pt x="5716" y="1214"/>
                  <a:pt x="5711" y="1225"/>
                </a:cubicBezTo>
                <a:cubicBezTo>
                  <a:pt x="5711" y="1236"/>
                  <a:pt x="5705" y="1247"/>
                  <a:pt x="5700" y="1257"/>
                </a:cubicBezTo>
                <a:cubicBezTo>
                  <a:pt x="5700" y="1268"/>
                  <a:pt x="5694" y="1268"/>
                  <a:pt x="5694" y="1279"/>
                </a:cubicBezTo>
                <a:cubicBezTo>
                  <a:pt x="5688" y="1290"/>
                  <a:pt x="5683" y="1300"/>
                  <a:pt x="5677" y="1311"/>
                </a:cubicBezTo>
                <a:cubicBezTo>
                  <a:pt x="5671" y="1311"/>
                  <a:pt x="5666" y="1322"/>
                  <a:pt x="5660" y="1322"/>
                </a:cubicBezTo>
                <a:cubicBezTo>
                  <a:pt x="5660" y="1322"/>
                  <a:pt x="5660" y="1311"/>
                  <a:pt x="5655" y="1311"/>
                </a:cubicBezTo>
                <a:cubicBezTo>
                  <a:pt x="5655" y="1311"/>
                  <a:pt x="5655" y="1322"/>
                  <a:pt x="5649" y="1322"/>
                </a:cubicBezTo>
                <a:cubicBezTo>
                  <a:pt x="5649" y="1322"/>
                  <a:pt x="5649" y="1322"/>
                  <a:pt x="5649" y="1311"/>
                </a:cubicBezTo>
                <a:cubicBezTo>
                  <a:pt x="5643" y="1311"/>
                  <a:pt x="5643" y="1311"/>
                  <a:pt x="5643" y="1311"/>
                </a:cubicBezTo>
                <a:cubicBezTo>
                  <a:pt x="5638" y="1311"/>
                  <a:pt x="5638" y="1322"/>
                  <a:pt x="5638" y="1322"/>
                </a:cubicBezTo>
                <a:cubicBezTo>
                  <a:pt x="5632" y="1322"/>
                  <a:pt x="5632" y="1311"/>
                  <a:pt x="5626" y="1311"/>
                </a:cubicBezTo>
                <a:cubicBezTo>
                  <a:pt x="5626" y="1311"/>
                  <a:pt x="5621" y="1311"/>
                  <a:pt x="5615" y="1311"/>
                </a:cubicBezTo>
                <a:cubicBezTo>
                  <a:pt x="5615" y="1311"/>
                  <a:pt x="5615" y="1322"/>
                  <a:pt x="5610" y="1322"/>
                </a:cubicBezTo>
                <a:cubicBezTo>
                  <a:pt x="5610" y="1322"/>
                  <a:pt x="5610" y="1311"/>
                  <a:pt x="5610" y="1311"/>
                </a:cubicBezTo>
                <a:cubicBezTo>
                  <a:pt x="5604" y="1311"/>
                  <a:pt x="5604" y="1311"/>
                  <a:pt x="5598" y="1311"/>
                </a:cubicBezTo>
                <a:cubicBezTo>
                  <a:pt x="5598" y="1322"/>
                  <a:pt x="5598" y="1311"/>
                  <a:pt x="5593" y="1311"/>
                </a:cubicBezTo>
                <a:cubicBezTo>
                  <a:pt x="5581" y="1311"/>
                  <a:pt x="5576" y="1311"/>
                  <a:pt x="5565" y="1322"/>
                </a:cubicBezTo>
                <a:cubicBezTo>
                  <a:pt x="5559" y="1322"/>
                  <a:pt x="5553" y="1322"/>
                  <a:pt x="5548" y="1322"/>
                </a:cubicBezTo>
                <a:cubicBezTo>
                  <a:pt x="5536" y="1322"/>
                  <a:pt x="5525" y="1333"/>
                  <a:pt x="5520" y="1333"/>
                </a:cubicBezTo>
                <a:cubicBezTo>
                  <a:pt x="5514" y="1343"/>
                  <a:pt x="5503" y="1343"/>
                  <a:pt x="5497" y="1343"/>
                </a:cubicBezTo>
                <a:cubicBezTo>
                  <a:pt x="5491" y="1354"/>
                  <a:pt x="5486" y="1354"/>
                  <a:pt x="5480" y="1354"/>
                </a:cubicBezTo>
                <a:cubicBezTo>
                  <a:pt x="5475" y="1354"/>
                  <a:pt x="5469" y="1354"/>
                  <a:pt x="5463" y="1365"/>
                </a:cubicBezTo>
                <a:cubicBezTo>
                  <a:pt x="5458" y="1376"/>
                  <a:pt x="5469" y="1376"/>
                  <a:pt x="5469" y="1376"/>
                </a:cubicBezTo>
                <a:cubicBezTo>
                  <a:pt x="5475" y="1376"/>
                  <a:pt x="5480" y="1376"/>
                  <a:pt x="5486" y="1386"/>
                </a:cubicBezTo>
                <a:cubicBezTo>
                  <a:pt x="5486" y="1397"/>
                  <a:pt x="5480" y="1397"/>
                  <a:pt x="5475" y="1397"/>
                </a:cubicBezTo>
                <a:cubicBezTo>
                  <a:pt x="5469" y="1397"/>
                  <a:pt x="5463" y="1397"/>
                  <a:pt x="5458" y="1408"/>
                </a:cubicBezTo>
                <a:cubicBezTo>
                  <a:pt x="5452" y="1408"/>
                  <a:pt x="5446" y="1408"/>
                  <a:pt x="5441" y="1408"/>
                </a:cubicBezTo>
                <a:cubicBezTo>
                  <a:pt x="5430" y="1419"/>
                  <a:pt x="5413" y="1419"/>
                  <a:pt x="5396" y="1440"/>
                </a:cubicBezTo>
                <a:cubicBezTo>
                  <a:pt x="5390" y="1440"/>
                  <a:pt x="5379" y="1451"/>
                  <a:pt x="5368" y="1451"/>
                </a:cubicBezTo>
                <a:cubicBezTo>
                  <a:pt x="5362" y="1451"/>
                  <a:pt x="5356" y="1451"/>
                  <a:pt x="5351" y="1451"/>
                </a:cubicBezTo>
                <a:cubicBezTo>
                  <a:pt x="5345" y="1451"/>
                  <a:pt x="5334" y="1451"/>
                  <a:pt x="5328" y="1451"/>
                </a:cubicBezTo>
                <a:cubicBezTo>
                  <a:pt x="5323" y="1451"/>
                  <a:pt x="5311" y="1451"/>
                  <a:pt x="5306" y="1461"/>
                </a:cubicBezTo>
                <a:cubicBezTo>
                  <a:pt x="5295" y="1461"/>
                  <a:pt x="5289" y="1461"/>
                  <a:pt x="5283" y="1472"/>
                </a:cubicBezTo>
                <a:cubicBezTo>
                  <a:pt x="5272" y="1472"/>
                  <a:pt x="5261" y="1472"/>
                  <a:pt x="5249" y="1472"/>
                </a:cubicBezTo>
                <a:cubicBezTo>
                  <a:pt x="5249" y="1472"/>
                  <a:pt x="5244" y="1472"/>
                  <a:pt x="5244" y="1472"/>
                </a:cubicBezTo>
                <a:cubicBezTo>
                  <a:pt x="5238" y="1483"/>
                  <a:pt x="5244" y="1494"/>
                  <a:pt x="5244" y="1494"/>
                </a:cubicBezTo>
                <a:cubicBezTo>
                  <a:pt x="5244" y="1504"/>
                  <a:pt x="5238" y="1504"/>
                  <a:pt x="5233" y="1515"/>
                </a:cubicBezTo>
                <a:cubicBezTo>
                  <a:pt x="5233" y="1515"/>
                  <a:pt x="5227" y="1526"/>
                  <a:pt x="5227" y="1537"/>
                </a:cubicBezTo>
                <a:cubicBezTo>
                  <a:pt x="5227" y="1547"/>
                  <a:pt x="5227" y="1547"/>
                  <a:pt x="5221" y="1558"/>
                </a:cubicBezTo>
                <a:cubicBezTo>
                  <a:pt x="5221" y="1558"/>
                  <a:pt x="5216" y="1569"/>
                  <a:pt x="5216" y="1569"/>
                </a:cubicBezTo>
                <a:cubicBezTo>
                  <a:pt x="5216" y="1580"/>
                  <a:pt x="5227" y="1580"/>
                  <a:pt x="5227" y="1580"/>
                </a:cubicBezTo>
                <a:cubicBezTo>
                  <a:pt x="5233" y="1580"/>
                  <a:pt x="5238" y="1590"/>
                  <a:pt x="5244" y="1590"/>
                </a:cubicBezTo>
                <a:cubicBezTo>
                  <a:pt x="5255" y="1601"/>
                  <a:pt x="5266" y="1601"/>
                  <a:pt x="5278" y="1612"/>
                </a:cubicBezTo>
                <a:cubicBezTo>
                  <a:pt x="5283" y="1612"/>
                  <a:pt x="5289" y="1623"/>
                  <a:pt x="5295" y="1623"/>
                </a:cubicBezTo>
                <a:cubicBezTo>
                  <a:pt x="5300" y="1633"/>
                  <a:pt x="5306" y="1633"/>
                  <a:pt x="5311" y="1633"/>
                </a:cubicBezTo>
                <a:cubicBezTo>
                  <a:pt x="5317" y="1644"/>
                  <a:pt x="5323" y="1644"/>
                  <a:pt x="5328" y="1644"/>
                </a:cubicBezTo>
                <a:cubicBezTo>
                  <a:pt x="5328" y="1644"/>
                  <a:pt x="5334" y="1644"/>
                  <a:pt x="5334" y="1655"/>
                </a:cubicBezTo>
                <a:cubicBezTo>
                  <a:pt x="5334" y="1655"/>
                  <a:pt x="5328" y="1655"/>
                  <a:pt x="5328" y="1655"/>
                </a:cubicBezTo>
                <a:cubicBezTo>
                  <a:pt x="5328" y="1666"/>
                  <a:pt x="5328" y="1676"/>
                  <a:pt x="5334" y="1676"/>
                </a:cubicBezTo>
                <a:cubicBezTo>
                  <a:pt x="5340" y="1676"/>
                  <a:pt x="5345" y="1676"/>
                  <a:pt x="5351" y="1676"/>
                </a:cubicBezTo>
                <a:cubicBezTo>
                  <a:pt x="5356" y="1676"/>
                  <a:pt x="5368" y="1666"/>
                  <a:pt x="5379" y="1666"/>
                </a:cubicBezTo>
                <a:cubicBezTo>
                  <a:pt x="5385" y="1666"/>
                  <a:pt x="5390" y="1666"/>
                  <a:pt x="5396" y="1666"/>
                </a:cubicBezTo>
                <a:cubicBezTo>
                  <a:pt x="5396" y="1666"/>
                  <a:pt x="5396" y="1655"/>
                  <a:pt x="5396" y="1666"/>
                </a:cubicBezTo>
                <a:cubicBezTo>
                  <a:pt x="5396" y="1666"/>
                  <a:pt x="5390" y="1676"/>
                  <a:pt x="5390" y="1676"/>
                </a:cubicBezTo>
                <a:cubicBezTo>
                  <a:pt x="5390" y="1676"/>
                  <a:pt x="5385" y="1676"/>
                  <a:pt x="5385" y="1676"/>
                </a:cubicBezTo>
                <a:cubicBezTo>
                  <a:pt x="5379" y="1676"/>
                  <a:pt x="5379" y="1676"/>
                  <a:pt x="5379" y="1687"/>
                </a:cubicBezTo>
                <a:cubicBezTo>
                  <a:pt x="5379" y="1687"/>
                  <a:pt x="5368" y="1698"/>
                  <a:pt x="5368" y="1698"/>
                </a:cubicBezTo>
                <a:cubicBezTo>
                  <a:pt x="5373" y="1698"/>
                  <a:pt x="5373" y="1698"/>
                  <a:pt x="5379" y="1698"/>
                </a:cubicBezTo>
                <a:cubicBezTo>
                  <a:pt x="5379" y="1698"/>
                  <a:pt x="5379" y="1698"/>
                  <a:pt x="5385" y="1698"/>
                </a:cubicBezTo>
                <a:cubicBezTo>
                  <a:pt x="5390" y="1709"/>
                  <a:pt x="5396" y="1709"/>
                  <a:pt x="5396" y="1709"/>
                </a:cubicBezTo>
                <a:cubicBezTo>
                  <a:pt x="5407" y="1709"/>
                  <a:pt x="5413" y="1698"/>
                  <a:pt x="5418" y="1698"/>
                </a:cubicBezTo>
                <a:cubicBezTo>
                  <a:pt x="5418" y="1687"/>
                  <a:pt x="5424" y="1687"/>
                  <a:pt x="5430" y="1687"/>
                </a:cubicBezTo>
                <a:cubicBezTo>
                  <a:pt x="5430" y="1687"/>
                  <a:pt x="5435" y="1687"/>
                  <a:pt x="5441" y="1687"/>
                </a:cubicBezTo>
                <a:cubicBezTo>
                  <a:pt x="5446" y="1687"/>
                  <a:pt x="5446" y="1698"/>
                  <a:pt x="5441" y="1698"/>
                </a:cubicBezTo>
                <a:cubicBezTo>
                  <a:pt x="5435" y="1698"/>
                  <a:pt x="5430" y="1698"/>
                  <a:pt x="5430" y="1709"/>
                </a:cubicBezTo>
                <a:cubicBezTo>
                  <a:pt x="5435" y="1719"/>
                  <a:pt x="5435" y="1719"/>
                  <a:pt x="5441" y="1719"/>
                </a:cubicBezTo>
                <a:cubicBezTo>
                  <a:pt x="5441" y="1730"/>
                  <a:pt x="5446" y="1730"/>
                  <a:pt x="5452" y="1741"/>
                </a:cubicBezTo>
                <a:cubicBezTo>
                  <a:pt x="5452" y="1741"/>
                  <a:pt x="5458" y="1752"/>
                  <a:pt x="5458" y="1752"/>
                </a:cubicBezTo>
                <a:cubicBezTo>
                  <a:pt x="5463" y="1752"/>
                  <a:pt x="5469" y="1752"/>
                  <a:pt x="5475" y="1752"/>
                </a:cubicBezTo>
                <a:cubicBezTo>
                  <a:pt x="5480" y="1752"/>
                  <a:pt x="5486" y="1752"/>
                  <a:pt x="5491" y="1741"/>
                </a:cubicBezTo>
                <a:cubicBezTo>
                  <a:pt x="5491" y="1741"/>
                  <a:pt x="5497" y="1741"/>
                  <a:pt x="5497" y="1730"/>
                </a:cubicBezTo>
                <a:cubicBezTo>
                  <a:pt x="5497" y="1730"/>
                  <a:pt x="5497" y="1730"/>
                  <a:pt x="5497" y="1719"/>
                </a:cubicBezTo>
                <a:cubicBezTo>
                  <a:pt x="5503" y="1719"/>
                  <a:pt x="5503" y="1719"/>
                  <a:pt x="5508" y="1719"/>
                </a:cubicBezTo>
                <a:cubicBezTo>
                  <a:pt x="5508" y="1730"/>
                  <a:pt x="5508" y="1730"/>
                  <a:pt x="5514" y="1730"/>
                </a:cubicBezTo>
                <a:cubicBezTo>
                  <a:pt x="5514" y="1730"/>
                  <a:pt x="5514" y="1741"/>
                  <a:pt x="5514" y="1741"/>
                </a:cubicBezTo>
                <a:cubicBezTo>
                  <a:pt x="5520" y="1741"/>
                  <a:pt x="5525" y="1741"/>
                  <a:pt x="5531" y="1741"/>
                </a:cubicBezTo>
                <a:cubicBezTo>
                  <a:pt x="5536" y="1752"/>
                  <a:pt x="5548" y="1752"/>
                  <a:pt x="5553" y="1752"/>
                </a:cubicBezTo>
                <a:cubicBezTo>
                  <a:pt x="5553" y="1752"/>
                  <a:pt x="5559" y="1752"/>
                  <a:pt x="5559" y="1741"/>
                </a:cubicBezTo>
                <a:cubicBezTo>
                  <a:pt x="5565" y="1741"/>
                  <a:pt x="5570" y="1741"/>
                  <a:pt x="5576" y="1730"/>
                </a:cubicBezTo>
                <a:cubicBezTo>
                  <a:pt x="5581" y="1730"/>
                  <a:pt x="5587" y="1719"/>
                  <a:pt x="5593" y="1719"/>
                </a:cubicBezTo>
                <a:cubicBezTo>
                  <a:pt x="5604" y="1719"/>
                  <a:pt x="5610" y="1719"/>
                  <a:pt x="5621" y="1719"/>
                </a:cubicBezTo>
                <a:cubicBezTo>
                  <a:pt x="5626" y="1719"/>
                  <a:pt x="5632" y="1730"/>
                  <a:pt x="5643" y="1730"/>
                </a:cubicBezTo>
                <a:cubicBezTo>
                  <a:pt x="5643" y="1730"/>
                  <a:pt x="5655" y="1730"/>
                  <a:pt x="5655" y="1730"/>
                </a:cubicBezTo>
                <a:cubicBezTo>
                  <a:pt x="5660" y="1741"/>
                  <a:pt x="5660" y="1741"/>
                  <a:pt x="5660" y="1741"/>
                </a:cubicBezTo>
                <a:cubicBezTo>
                  <a:pt x="5660" y="1752"/>
                  <a:pt x="5660" y="1752"/>
                  <a:pt x="5666" y="1752"/>
                </a:cubicBezTo>
                <a:cubicBezTo>
                  <a:pt x="5666" y="1762"/>
                  <a:pt x="5660" y="1762"/>
                  <a:pt x="5655" y="1762"/>
                </a:cubicBezTo>
                <a:cubicBezTo>
                  <a:pt x="5649" y="1762"/>
                  <a:pt x="5643" y="1762"/>
                  <a:pt x="5638" y="1762"/>
                </a:cubicBezTo>
                <a:cubicBezTo>
                  <a:pt x="5638" y="1762"/>
                  <a:pt x="5626" y="1762"/>
                  <a:pt x="5632" y="1773"/>
                </a:cubicBezTo>
                <a:cubicBezTo>
                  <a:pt x="5638" y="1784"/>
                  <a:pt x="5638" y="1784"/>
                  <a:pt x="5643" y="1795"/>
                </a:cubicBezTo>
                <a:cubicBezTo>
                  <a:pt x="5649" y="1795"/>
                  <a:pt x="5655" y="1805"/>
                  <a:pt x="5655" y="1805"/>
                </a:cubicBezTo>
                <a:cubicBezTo>
                  <a:pt x="5643" y="1816"/>
                  <a:pt x="5632" y="1805"/>
                  <a:pt x="5626" y="1795"/>
                </a:cubicBezTo>
                <a:cubicBezTo>
                  <a:pt x="5621" y="1784"/>
                  <a:pt x="5615" y="1784"/>
                  <a:pt x="5610" y="1784"/>
                </a:cubicBezTo>
                <a:cubicBezTo>
                  <a:pt x="5598" y="1784"/>
                  <a:pt x="5593" y="1784"/>
                  <a:pt x="5587" y="1773"/>
                </a:cubicBezTo>
                <a:cubicBezTo>
                  <a:pt x="5570" y="1773"/>
                  <a:pt x="5553" y="1773"/>
                  <a:pt x="5542" y="1773"/>
                </a:cubicBezTo>
                <a:cubicBezTo>
                  <a:pt x="5531" y="1784"/>
                  <a:pt x="5525" y="1784"/>
                  <a:pt x="5520" y="1784"/>
                </a:cubicBezTo>
                <a:cubicBezTo>
                  <a:pt x="5514" y="1784"/>
                  <a:pt x="5508" y="1773"/>
                  <a:pt x="5503" y="1784"/>
                </a:cubicBezTo>
                <a:cubicBezTo>
                  <a:pt x="5497" y="1784"/>
                  <a:pt x="5491" y="1795"/>
                  <a:pt x="5486" y="1795"/>
                </a:cubicBezTo>
                <a:cubicBezTo>
                  <a:pt x="5480" y="1805"/>
                  <a:pt x="5475" y="1805"/>
                  <a:pt x="5469" y="1805"/>
                </a:cubicBezTo>
                <a:cubicBezTo>
                  <a:pt x="5475" y="1816"/>
                  <a:pt x="5486" y="1816"/>
                  <a:pt x="5491" y="1816"/>
                </a:cubicBezTo>
                <a:cubicBezTo>
                  <a:pt x="5497" y="1816"/>
                  <a:pt x="5503" y="1816"/>
                  <a:pt x="5508" y="1816"/>
                </a:cubicBezTo>
                <a:cubicBezTo>
                  <a:pt x="5514" y="1816"/>
                  <a:pt x="5520" y="1827"/>
                  <a:pt x="5525" y="1827"/>
                </a:cubicBezTo>
                <a:cubicBezTo>
                  <a:pt x="5531" y="1827"/>
                  <a:pt x="5536" y="1827"/>
                  <a:pt x="5542" y="1827"/>
                </a:cubicBezTo>
                <a:cubicBezTo>
                  <a:pt x="5542" y="1827"/>
                  <a:pt x="5536" y="1827"/>
                  <a:pt x="5536" y="1827"/>
                </a:cubicBezTo>
                <a:cubicBezTo>
                  <a:pt x="5536" y="1827"/>
                  <a:pt x="5531" y="1827"/>
                  <a:pt x="5531" y="1827"/>
                </a:cubicBezTo>
                <a:cubicBezTo>
                  <a:pt x="5531" y="1827"/>
                  <a:pt x="5525" y="1827"/>
                  <a:pt x="5525" y="1827"/>
                </a:cubicBezTo>
                <a:cubicBezTo>
                  <a:pt x="5520" y="1827"/>
                  <a:pt x="5508" y="1827"/>
                  <a:pt x="5503" y="1827"/>
                </a:cubicBezTo>
                <a:cubicBezTo>
                  <a:pt x="5497" y="1827"/>
                  <a:pt x="5486" y="1827"/>
                  <a:pt x="5475" y="1827"/>
                </a:cubicBezTo>
                <a:cubicBezTo>
                  <a:pt x="5469" y="1827"/>
                  <a:pt x="5463" y="1827"/>
                  <a:pt x="5458" y="1816"/>
                </a:cubicBezTo>
                <a:cubicBezTo>
                  <a:pt x="5452" y="1816"/>
                  <a:pt x="5446" y="1816"/>
                  <a:pt x="5446" y="1816"/>
                </a:cubicBezTo>
                <a:cubicBezTo>
                  <a:pt x="5441" y="1816"/>
                  <a:pt x="5435" y="1816"/>
                  <a:pt x="5430" y="1816"/>
                </a:cubicBezTo>
                <a:cubicBezTo>
                  <a:pt x="5424" y="1816"/>
                  <a:pt x="5418" y="1816"/>
                  <a:pt x="5413" y="1805"/>
                </a:cubicBezTo>
                <a:cubicBezTo>
                  <a:pt x="5407" y="1805"/>
                  <a:pt x="5401" y="1805"/>
                  <a:pt x="5396" y="1816"/>
                </a:cubicBezTo>
                <a:cubicBezTo>
                  <a:pt x="5385" y="1816"/>
                  <a:pt x="5379" y="1816"/>
                  <a:pt x="5373" y="1827"/>
                </a:cubicBezTo>
                <a:cubicBezTo>
                  <a:pt x="5368" y="1827"/>
                  <a:pt x="5362" y="1838"/>
                  <a:pt x="5362" y="1838"/>
                </a:cubicBezTo>
                <a:cubicBezTo>
                  <a:pt x="5356" y="1838"/>
                  <a:pt x="5351" y="1838"/>
                  <a:pt x="5345" y="1838"/>
                </a:cubicBezTo>
                <a:cubicBezTo>
                  <a:pt x="5340" y="1838"/>
                  <a:pt x="5334" y="1838"/>
                  <a:pt x="5334" y="1848"/>
                </a:cubicBezTo>
                <a:cubicBezTo>
                  <a:pt x="5328" y="1848"/>
                  <a:pt x="5328" y="1859"/>
                  <a:pt x="5328" y="1859"/>
                </a:cubicBezTo>
                <a:cubicBezTo>
                  <a:pt x="5328" y="1859"/>
                  <a:pt x="5323" y="1870"/>
                  <a:pt x="5323" y="1870"/>
                </a:cubicBezTo>
                <a:cubicBezTo>
                  <a:pt x="5323" y="1881"/>
                  <a:pt x="5328" y="1881"/>
                  <a:pt x="5328" y="1881"/>
                </a:cubicBezTo>
                <a:cubicBezTo>
                  <a:pt x="5334" y="1881"/>
                  <a:pt x="5334" y="1881"/>
                  <a:pt x="5334" y="1891"/>
                </a:cubicBezTo>
                <a:cubicBezTo>
                  <a:pt x="5334" y="1891"/>
                  <a:pt x="5334" y="1891"/>
                  <a:pt x="5340" y="1891"/>
                </a:cubicBezTo>
                <a:cubicBezTo>
                  <a:pt x="5340" y="1891"/>
                  <a:pt x="5345" y="1891"/>
                  <a:pt x="5345" y="1891"/>
                </a:cubicBezTo>
                <a:cubicBezTo>
                  <a:pt x="5351" y="1881"/>
                  <a:pt x="5356" y="1881"/>
                  <a:pt x="5362" y="1891"/>
                </a:cubicBezTo>
                <a:cubicBezTo>
                  <a:pt x="5362" y="1891"/>
                  <a:pt x="5356" y="1902"/>
                  <a:pt x="5356" y="1913"/>
                </a:cubicBezTo>
                <a:cubicBezTo>
                  <a:pt x="5356" y="1924"/>
                  <a:pt x="5362" y="1924"/>
                  <a:pt x="5368" y="1924"/>
                </a:cubicBezTo>
                <a:cubicBezTo>
                  <a:pt x="5368" y="1924"/>
                  <a:pt x="5373" y="1924"/>
                  <a:pt x="5373" y="1924"/>
                </a:cubicBezTo>
                <a:cubicBezTo>
                  <a:pt x="5373" y="1934"/>
                  <a:pt x="5379" y="1934"/>
                  <a:pt x="5379" y="1934"/>
                </a:cubicBezTo>
                <a:cubicBezTo>
                  <a:pt x="5385" y="1934"/>
                  <a:pt x="5385" y="1934"/>
                  <a:pt x="5390" y="1924"/>
                </a:cubicBezTo>
                <a:cubicBezTo>
                  <a:pt x="5390" y="1924"/>
                  <a:pt x="5390" y="1924"/>
                  <a:pt x="5396" y="1924"/>
                </a:cubicBezTo>
                <a:cubicBezTo>
                  <a:pt x="5396" y="1913"/>
                  <a:pt x="5401" y="1913"/>
                  <a:pt x="5407" y="1902"/>
                </a:cubicBezTo>
                <a:cubicBezTo>
                  <a:pt x="5407" y="1902"/>
                  <a:pt x="5413" y="1902"/>
                  <a:pt x="5413" y="1902"/>
                </a:cubicBezTo>
                <a:cubicBezTo>
                  <a:pt x="5418" y="1891"/>
                  <a:pt x="5418" y="1891"/>
                  <a:pt x="5418" y="1891"/>
                </a:cubicBezTo>
                <a:cubicBezTo>
                  <a:pt x="5418" y="1881"/>
                  <a:pt x="5430" y="1881"/>
                  <a:pt x="5424" y="1891"/>
                </a:cubicBezTo>
                <a:cubicBezTo>
                  <a:pt x="5424" y="1902"/>
                  <a:pt x="5418" y="1902"/>
                  <a:pt x="5413" y="1913"/>
                </a:cubicBezTo>
                <a:cubicBezTo>
                  <a:pt x="5413" y="1913"/>
                  <a:pt x="5407" y="1924"/>
                  <a:pt x="5413" y="1934"/>
                </a:cubicBezTo>
                <a:cubicBezTo>
                  <a:pt x="5413" y="1934"/>
                  <a:pt x="5418" y="1945"/>
                  <a:pt x="5418" y="1945"/>
                </a:cubicBezTo>
                <a:cubicBezTo>
                  <a:pt x="5430" y="1945"/>
                  <a:pt x="5441" y="1945"/>
                  <a:pt x="5452" y="1956"/>
                </a:cubicBezTo>
                <a:cubicBezTo>
                  <a:pt x="5463" y="1956"/>
                  <a:pt x="5475" y="1956"/>
                  <a:pt x="5491" y="1967"/>
                </a:cubicBezTo>
                <a:cubicBezTo>
                  <a:pt x="5503" y="1967"/>
                  <a:pt x="5514" y="1956"/>
                  <a:pt x="5525" y="1956"/>
                </a:cubicBezTo>
                <a:cubicBezTo>
                  <a:pt x="5531" y="1967"/>
                  <a:pt x="5536" y="1956"/>
                  <a:pt x="5536" y="1967"/>
                </a:cubicBezTo>
                <a:cubicBezTo>
                  <a:pt x="5536" y="1977"/>
                  <a:pt x="5531" y="1988"/>
                  <a:pt x="5531" y="1988"/>
                </a:cubicBezTo>
                <a:cubicBezTo>
                  <a:pt x="5525" y="1988"/>
                  <a:pt x="5514" y="1988"/>
                  <a:pt x="5508" y="1988"/>
                </a:cubicBezTo>
                <a:cubicBezTo>
                  <a:pt x="5503" y="1988"/>
                  <a:pt x="5503" y="1988"/>
                  <a:pt x="5497" y="1988"/>
                </a:cubicBezTo>
                <a:cubicBezTo>
                  <a:pt x="5491" y="1988"/>
                  <a:pt x="5486" y="1988"/>
                  <a:pt x="5486" y="1999"/>
                </a:cubicBezTo>
                <a:cubicBezTo>
                  <a:pt x="5480" y="1999"/>
                  <a:pt x="5475" y="2010"/>
                  <a:pt x="5469" y="2010"/>
                </a:cubicBezTo>
                <a:cubicBezTo>
                  <a:pt x="5463" y="2010"/>
                  <a:pt x="5458" y="2020"/>
                  <a:pt x="5452" y="2020"/>
                </a:cubicBezTo>
                <a:cubicBezTo>
                  <a:pt x="5446" y="2020"/>
                  <a:pt x="5441" y="2020"/>
                  <a:pt x="5441" y="2031"/>
                </a:cubicBezTo>
                <a:cubicBezTo>
                  <a:pt x="5435" y="2042"/>
                  <a:pt x="5452" y="2053"/>
                  <a:pt x="5458" y="2053"/>
                </a:cubicBezTo>
                <a:cubicBezTo>
                  <a:pt x="5463" y="2053"/>
                  <a:pt x="5469" y="2063"/>
                  <a:pt x="5469" y="2063"/>
                </a:cubicBezTo>
                <a:cubicBezTo>
                  <a:pt x="5475" y="2074"/>
                  <a:pt x="5480" y="2085"/>
                  <a:pt x="5486" y="2085"/>
                </a:cubicBezTo>
                <a:cubicBezTo>
                  <a:pt x="5491" y="2096"/>
                  <a:pt x="5497" y="2096"/>
                  <a:pt x="5503" y="2096"/>
                </a:cubicBezTo>
                <a:cubicBezTo>
                  <a:pt x="5508" y="2106"/>
                  <a:pt x="5514" y="2106"/>
                  <a:pt x="5520" y="2117"/>
                </a:cubicBezTo>
                <a:cubicBezTo>
                  <a:pt x="5525" y="2117"/>
                  <a:pt x="5531" y="2117"/>
                  <a:pt x="5531" y="2117"/>
                </a:cubicBezTo>
                <a:cubicBezTo>
                  <a:pt x="5548" y="2117"/>
                  <a:pt x="5559" y="2117"/>
                  <a:pt x="5570" y="2128"/>
                </a:cubicBezTo>
                <a:cubicBezTo>
                  <a:pt x="5576" y="2128"/>
                  <a:pt x="5581" y="2128"/>
                  <a:pt x="5587" y="2128"/>
                </a:cubicBezTo>
                <a:cubicBezTo>
                  <a:pt x="5593" y="2128"/>
                  <a:pt x="5598" y="2139"/>
                  <a:pt x="5604" y="2139"/>
                </a:cubicBezTo>
                <a:cubicBezTo>
                  <a:pt x="5610" y="2139"/>
                  <a:pt x="5615" y="2139"/>
                  <a:pt x="5621" y="2139"/>
                </a:cubicBezTo>
                <a:cubicBezTo>
                  <a:pt x="5621" y="2139"/>
                  <a:pt x="5626" y="2149"/>
                  <a:pt x="5632" y="2149"/>
                </a:cubicBezTo>
                <a:cubicBezTo>
                  <a:pt x="5632" y="2149"/>
                  <a:pt x="5638" y="2160"/>
                  <a:pt x="5638" y="2160"/>
                </a:cubicBezTo>
                <a:cubicBezTo>
                  <a:pt x="5638" y="2149"/>
                  <a:pt x="5638" y="2149"/>
                  <a:pt x="5638" y="2139"/>
                </a:cubicBezTo>
                <a:cubicBezTo>
                  <a:pt x="5632" y="2139"/>
                  <a:pt x="5632" y="2139"/>
                  <a:pt x="5626" y="2128"/>
                </a:cubicBezTo>
                <a:cubicBezTo>
                  <a:pt x="5626" y="2128"/>
                  <a:pt x="5626" y="2128"/>
                  <a:pt x="5621" y="2128"/>
                </a:cubicBezTo>
                <a:cubicBezTo>
                  <a:pt x="5621" y="2128"/>
                  <a:pt x="5615" y="2128"/>
                  <a:pt x="5615" y="2128"/>
                </a:cubicBezTo>
                <a:cubicBezTo>
                  <a:pt x="5615" y="2117"/>
                  <a:pt x="5610" y="2128"/>
                  <a:pt x="5604" y="2117"/>
                </a:cubicBezTo>
                <a:cubicBezTo>
                  <a:pt x="5598" y="2117"/>
                  <a:pt x="5598" y="2106"/>
                  <a:pt x="5604" y="2096"/>
                </a:cubicBezTo>
                <a:cubicBezTo>
                  <a:pt x="5604" y="2096"/>
                  <a:pt x="5604" y="2085"/>
                  <a:pt x="5598" y="2085"/>
                </a:cubicBezTo>
                <a:cubicBezTo>
                  <a:pt x="5598" y="2085"/>
                  <a:pt x="5598" y="2085"/>
                  <a:pt x="5598" y="2074"/>
                </a:cubicBezTo>
                <a:cubicBezTo>
                  <a:pt x="5598" y="2063"/>
                  <a:pt x="5604" y="2063"/>
                  <a:pt x="5610" y="2063"/>
                </a:cubicBezTo>
                <a:cubicBezTo>
                  <a:pt x="5610" y="2063"/>
                  <a:pt x="5610" y="2074"/>
                  <a:pt x="5615" y="2074"/>
                </a:cubicBezTo>
                <a:cubicBezTo>
                  <a:pt x="5615" y="2074"/>
                  <a:pt x="5615" y="2074"/>
                  <a:pt x="5621" y="2074"/>
                </a:cubicBezTo>
                <a:cubicBezTo>
                  <a:pt x="5621" y="2074"/>
                  <a:pt x="5621" y="2085"/>
                  <a:pt x="5621" y="2085"/>
                </a:cubicBezTo>
                <a:cubicBezTo>
                  <a:pt x="5621" y="2085"/>
                  <a:pt x="5621" y="2085"/>
                  <a:pt x="5626" y="2096"/>
                </a:cubicBezTo>
                <a:cubicBezTo>
                  <a:pt x="5626" y="2096"/>
                  <a:pt x="5632" y="2096"/>
                  <a:pt x="5638" y="2106"/>
                </a:cubicBezTo>
                <a:cubicBezTo>
                  <a:pt x="5638" y="2106"/>
                  <a:pt x="5638" y="2106"/>
                  <a:pt x="5643" y="2106"/>
                </a:cubicBezTo>
                <a:cubicBezTo>
                  <a:pt x="5643" y="2106"/>
                  <a:pt x="5643" y="2106"/>
                  <a:pt x="5643" y="2106"/>
                </a:cubicBezTo>
                <a:cubicBezTo>
                  <a:pt x="5643" y="2085"/>
                  <a:pt x="5649" y="2085"/>
                  <a:pt x="5649" y="2074"/>
                </a:cubicBezTo>
                <a:cubicBezTo>
                  <a:pt x="5655" y="2063"/>
                  <a:pt x="5660" y="2063"/>
                  <a:pt x="5666" y="2063"/>
                </a:cubicBezTo>
                <a:cubicBezTo>
                  <a:pt x="5666" y="2063"/>
                  <a:pt x="5671" y="2063"/>
                  <a:pt x="5677" y="2063"/>
                </a:cubicBezTo>
                <a:cubicBezTo>
                  <a:pt x="5683" y="2063"/>
                  <a:pt x="5688" y="2063"/>
                  <a:pt x="5694" y="2063"/>
                </a:cubicBezTo>
                <a:cubicBezTo>
                  <a:pt x="5694" y="2074"/>
                  <a:pt x="5688" y="2074"/>
                  <a:pt x="5683" y="2074"/>
                </a:cubicBezTo>
                <a:cubicBezTo>
                  <a:pt x="5677" y="2085"/>
                  <a:pt x="5677" y="2096"/>
                  <a:pt x="5683" y="2096"/>
                </a:cubicBezTo>
                <a:cubicBezTo>
                  <a:pt x="5688" y="2106"/>
                  <a:pt x="5694" y="2106"/>
                  <a:pt x="5700" y="2117"/>
                </a:cubicBezTo>
                <a:cubicBezTo>
                  <a:pt x="5700" y="2117"/>
                  <a:pt x="5705" y="2117"/>
                  <a:pt x="5711" y="2117"/>
                </a:cubicBezTo>
                <a:cubicBezTo>
                  <a:pt x="5716" y="2117"/>
                  <a:pt x="5716" y="2117"/>
                  <a:pt x="5722" y="2117"/>
                </a:cubicBezTo>
                <a:cubicBezTo>
                  <a:pt x="5728" y="2117"/>
                  <a:pt x="5733" y="2106"/>
                  <a:pt x="5739" y="2106"/>
                </a:cubicBezTo>
                <a:cubicBezTo>
                  <a:pt x="5745" y="2106"/>
                  <a:pt x="5750" y="2106"/>
                  <a:pt x="5750" y="2096"/>
                </a:cubicBezTo>
                <a:cubicBezTo>
                  <a:pt x="5756" y="2096"/>
                  <a:pt x="5756" y="2096"/>
                  <a:pt x="5756" y="2085"/>
                </a:cubicBezTo>
                <a:cubicBezTo>
                  <a:pt x="5762" y="2085"/>
                  <a:pt x="5762" y="2085"/>
                  <a:pt x="5762" y="2074"/>
                </a:cubicBezTo>
                <a:cubicBezTo>
                  <a:pt x="5767" y="2074"/>
                  <a:pt x="5767" y="2074"/>
                  <a:pt x="5767" y="2074"/>
                </a:cubicBezTo>
                <a:cubicBezTo>
                  <a:pt x="5773" y="2063"/>
                  <a:pt x="5767" y="2063"/>
                  <a:pt x="5773" y="2053"/>
                </a:cubicBezTo>
                <a:cubicBezTo>
                  <a:pt x="5773" y="2042"/>
                  <a:pt x="5773" y="2053"/>
                  <a:pt x="5778" y="2063"/>
                </a:cubicBezTo>
                <a:cubicBezTo>
                  <a:pt x="5778" y="2063"/>
                  <a:pt x="5784" y="2074"/>
                  <a:pt x="5784" y="2085"/>
                </a:cubicBezTo>
                <a:cubicBezTo>
                  <a:pt x="5790" y="2085"/>
                  <a:pt x="5790" y="2096"/>
                  <a:pt x="5790" y="2096"/>
                </a:cubicBezTo>
                <a:cubicBezTo>
                  <a:pt x="5790" y="2096"/>
                  <a:pt x="5795" y="2096"/>
                  <a:pt x="5795" y="2096"/>
                </a:cubicBezTo>
                <a:cubicBezTo>
                  <a:pt x="5801" y="2096"/>
                  <a:pt x="5801" y="2096"/>
                  <a:pt x="5807" y="2096"/>
                </a:cubicBezTo>
                <a:cubicBezTo>
                  <a:pt x="5812" y="2096"/>
                  <a:pt x="5812" y="2085"/>
                  <a:pt x="5818" y="2074"/>
                </a:cubicBezTo>
                <a:cubicBezTo>
                  <a:pt x="5823" y="2074"/>
                  <a:pt x="5829" y="2074"/>
                  <a:pt x="5835" y="2074"/>
                </a:cubicBezTo>
                <a:cubicBezTo>
                  <a:pt x="5840" y="2074"/>
                  <a:pt x="5846" y="2074"/>
                  <a:pt x="5852" y="2074"/>
                </a:cubicBezTo>
                <a:cubicBezTo>
                  <a:pt x="5863" y="2074"/>
                  <a:pt x="5868" y="2074"/>
                  <a:pt x="5874" y="2074"/>
                </a:cubicBezTo>
                <a:cubicBezTo>
                  <a:pt x="5891" y="2085"/>
                  <a:pt x="5908" y="2085"/>
                  <a:pt x="5930" y="2085"/>
                </a:cubicBezTo>
                <a:cubicBezTo>
                  <a:pt x="5942" y="2085"/>
                  <a:pt x="5953" y="2085"/>
                  <a:pt x="5970" y="2085"/>
                </a:cubicBezTo>
                <a:cubicBezTo>
                  <a:pt x="5970" y="2085"/>
                  <a:pt x="5975" y="2085"/>
                  <a:pt x="5981" y="2085"/>
                </a:cubicBezTo>
                <a:cubicBezTo>
                  <a:pt x="5987" y="2085"/>
                  <a:pt x="5992" y="2096"/>
                  <a:pt x="5998" y="2096"/>
                </a:cubicBezTo>
                <a:cubicBezTo>
                  <a:pt x="5998" y="2106"/>
                  <a:pt x="6003" y="2106"/>
                  <a:pt x="6009" y="2106"/>
                </a:cubicBezTo>
                <a:cubicBezTo>
                  <a:pt x="6015" y="2117"/>
                  <a:pt x="6020" y="2117"/>
                  <a:pt x="6020" y="2117"/>
                </a:cubicBezTo>
                <a:cubicBezTo>
                  <a:pt x="6026" y="2117"/>
                  <a:pt x="6032" y="2117"/>
                  <a:pt x="6037" y="2128"/>
                </a:cubicBezTo>
                <a:cubicBezTo>
                  <a:pt x="6054" y="2128"/>
                  <a:pt x="6065" y="2139"/>
                  <a:pt x="6077" y="2149"/>
                </a:cubicBezTo>
                <a:cubicBezTo>
                  <a:pt x="6082" y="2149"/>
                  <a:pt x="6093" y="2160"/>
                  <a:pt x="6099" y="2160"/>
                </a:cubicBezTo>
                <a:cubicBezTo>
                  <a:pt x="6105" y="2160"/>
                  <a:pt x="6110" y="2171"/>
                  <a:pt x="6116" y="2171"/>
                </a:cubicBezTo>
                <a:cubicBezTo>
                  <a:pt x="6122" y="2181"/>
                  <a:pt x="6127" y="2181"/>
                  <a:pt x="6133" y="2192"/>
                </a:cubicBezTo>
                <a:cubicBezTo>
                  <a:pt x="6138" y="2192"/>
                  <a:pt x="6144" y="2192"/>
                  <a:pt x="6144" y="2203"/>
                </a:cubicBezTo>
                <a:cubicBezTo>
                  <a:pt x="6150" y="2203"/>
                  <a:pt x="6155" y="2214"/>
                  <a:pt x="6155" y="2224"/>
                </a:cubicBezTo>
                <a:cubicBezTo>
                  <a:pt x="6155" y="2224"/>
                  <a:pt x="6150" y="2235"/>
                  <a:pt x="6161" y="2246"/>
                </a:cubicBezTo>
                <a:cubicBezTo>
                  <a:pt x="6161" y="2246"/>
                  <a:pt x="6167" y="2246"/>
                  <a:pt x="6167" y="2257"/>
                </a:cubicBezTo>
                <a:cubicBezTo>
                  <a:pt x="6172" y="2278"/>
                  <a:pt x="6155" y="2267"/>
                  <a:pt x="6150" y="2278"/>
                </a:cubicBezTo>
                <a:cubicBezTo>
                  <a:pt x="6150" y="2278"/>
                  <a:pt x="6144" y="2289"/>
                  <a:pt x="6144" y="2300"/>
                </a:cubicBezTo>
                <a:cubicBezTo>
                  <a:pt x="6144" y="2300"/>
                  <a:pt x="6150" y="2289"/>
                  <a:pt x="6150" y="2289"/>
                </a:cubicBezTo>
                <a:cubicBezTo>
                  <a:pt x="6155" y="2289"/>
                  <a:pt x="6155" y="2289"/>
                  <a:pt x="6161" y="2289"/>
                </a:cubicBezTo>
                <a:cubicBezTo>
                  <a:pt x="6161" y="2300"/>
                  <a:pt x="6155" y="2300"/>
                  <a:pt x="6155" y="2300"/>
                </a:cubicBezTo>
                <a:cubicBezTo>
                  <a:pt x="6155" y="2310"/>
                  <a:pt x="6155" y="2310"/>
                  <a:pt x="6155" y="2310"/>
                </a:cubicBezTo>
                <a:cubicBezTo>
                  <a:pt x="6161" y="2321"/>
                  <a:pt x="6161" y="2321"/>
                  <a:pt x="6167" y="2321"/>
                </a:cubicBezTo>
                <a:cubicBezTo>
                  <a:pt x="6172" y="2321"/>
                  <a:pt x="6172" y="2321"/>
                  <a:pt x="6178" y="2332"/>
                </a:cubicBezTo>
                <a:cubicBezTo>
                  <a:pt x="6183" y="2332"/>
                  <a:pt x="6183" y="2343"/>
                  <a:pt x="6189" y="2343"/>
                </a:cubicBezTo>
                <a:cubicBezTo>
                  <a:pt x="6195" y="2353"/>
                  <a:pt x="6195" y="2353"/>
                  <a:pt x="6200" y="2364"/>
                </a:cubicBezTo>
                <a:cubicBezTo>
                  <a:pt x="6206" y="2375"/>
                  <a:pt x="6217" y="2396"/>
                  <a:pt x="6223" y="2396"/>
                </a:cubicBezTo>
                <a:cubicBezTo>
                  <a:pt x="6228" y="2396"/>
                  <a:pt x="6234" y="2396"/>
                  <a:pt x="6240" y="2407"/>
                </a:cubicBezTo>
                <a:cubicBezTo>
                  <a:pt x="6245" y="2407"/>
                  <a:pt x="6245" y="2407"/>
                  <a:pt x="6251" y="2418"/>
                </a:cubicBezTo>
                <a:cubicBezTo>
                  <a:pt x="6251" y="2418"/>
                  <a:pt x="6257" y="2418"/>
                  <a:pt x="6257" y="2418"/>
                </a:cubicBezTo>
                <a:cubicBezTo>
                  <a:pt x="6257" y="2429"/>
                  <a:pt x="6251" y="2429"/>
                  <a:pt x="6251" y="2439"/>
                </a:cubicBezTo>
                <a:cubicBezTo>
                  <a:pt x="6245" y="2439"/>
                  <a:pt x="6245" y="2439"/>
                  <a:pt x="6240" y="2439"/>
                </a:cubicBezTo>
                <a:cubicBezTo>
                  <a:pt x="6240" y="2429"/>
                  <a:pt x="6234" y="2429"/>
                  <a:pt x="6234" y="2429"/>
                </a:cubicBezTo>
                <a:cubicBezTo>
                  <a:pt x="6234" y="2439"/>
                  <a:pt x="6234" y="2439"/>
                  <a:pt x="6234" y="2439"/>
                </a:cubicBezTo>
                <a:cubicBezTo>
                  <a:pt x="6240" y="2439"/>
                  <a:pt x="6240" y="2439"/>
                  <a:pt x="6240" y="2439"/>
                </a:cubicBezTo>
                <a:cubicBezTo>
                  <a:pt x="6245" y="2450"/>
                  <a:pt x="6251" y="2450"/>
                  <a:pt x="6257" y="2450"/>
                </a:cubicBezTo>
                <a:cubicBezTo>
                  <a:pt x="6257" y="2461"/>
                  <a:pt x="6262" y="2461"/>
                  <a:pt x="6268" y="2461"/>
                </a:cubicBezTo>
                <a:cubicBezTo>
                  <a:pt x="6268" y="2461"/>
                  <a:pt x="6274" y="2461"/>
                  <a:pt x="6274" y="2472"/>
                </a:cubicBezTo>
                <a:cubicBezTo>
                  <a:pt x="6274" y="2472"/>
                  <a:pt x="6274" y="2482"/>
                  <a:pt x="6279" y="2493"/>
                </a:cubicBezTo>
                <a:cubicBezTo>
                  <a:pt x="6279" y="2493"/>
                  <a:pt x="6285" y="2493"/>
                  <a:pt x="6285" y="2493"/>
                </a:cubicBezTo>
                <a:cubicBezTo>
                  <a:pt x="6285" y="2493"/>
                  <a:pt x="6296" y="2482"/>
                  <a:pt x="6296" y="2493"/>
                </a:cubicBezTo>
                <a:cubicBezTo>
                  <a:pt x="6296" y="2493"/>
                  <a:pt x="6290" y="2504"/>
                  <a:pt x="6290" y="2504"/>
                </a:cubicBezTo>
                <a:cubicBezTo>
                  <a:pt x="6285" y="2515"/>
                  <a:pt x="6279" y="2515"/>
                  <a:pt x="6279" y="2515"/>
                </a:cubicBezTo>
                <a:cubicBezTo>
                  <a:pt x="6274" y="2515"/>
                  <a:pt x="6274" y="2515"/>
                  <a:pt x="6268" y="2515"/>
                </a:cubicBezTo>
                <a:cubicBezTo>
                  <a:pt x="6268" y="2515"/>
                  <a:pt x="6268" y="2515"/>
                  <a:pt x="6262" y="2515"/>
                </a:cubicBezTo>
                <a:cubicBezTo>
                  <a:pt x="6262" y="2515"/>
                  <a:pt x="6257" y="2515"/>
                  <a:pt x="6262" y="2525"/>
                </a:cubicBezTo>
                <a:cubicBezTo>
                  <a:pt x="6262" y="2525"/>
                  <a:pt x="6268" y="2525"/>
                  <a:pt x="6268" y="2525"/>
                </a:cubicBezTo>
                <a:cubicBezTo>
                  <a:pt x="6274" y="2525"/>
                  <a:pt x="6279" y="2525"/>
                  <a:pt x="6285" y="2525"/>
                </a:cubicBezTo>
                <a:cubicBezTo>
                  <a:pt x="6285" y="2525"/>
                  <a:pt x="6290" y="2525"/>
                  <a:pt x="6290" y="2525"/>
                </a:cubicBezTo>
                <a:cubicBezTo>
                  <a:pt x="6296" y="2525"/>
                  <a:pt x="6296" y="2536"/>
                  <a:pt x="6290" y="2536"/>
                </a:cubicBezTo>
                <a:cubicBezTo>
                  <a:pt x="6285" y="2536"/>
                  <a:pt x="6279" y="2536"/>
                  <a:pt x="6279" y="2536"/>
                </a:cubicBezTo>
                <a:cubicBezTo>
                  <a:pt x="6274" y="2536"/>
                  <a:pt x="6268" y="2536"/>
                  <a:pt x="6262" y="2536"/>
                </a:cubicBezTo>
                <a:cubicBezTo>
                  <a:pt x="6262" y="2547"/>
                  <a:pt x="6274" y="2547"/>
                  <a:pt x="6279" y="2547"/>
                </a:cubicBezTo>
                <a:cubicBezTo>
                  <a:pt x="6279" y="2547"/>
                  <a:pt x="6285" y="2547"/>
                  <a:pt x="6285" y="2558"/>
                </a:cubicBezTo>
                <a:cubicBezTo>
                  <a:pt x="6285" y="2558"/>
                  <a:pt x="6279" y="2558"/>
                  <a:pt x="6274" y="2558"/>
                </a:cubicBezTo>
                <a:cubicBezTo>
                  <a:pt x="6274" y="2558"/>
                  <a:pt x="6268" y="2558"/>
                  <a:pt x="6268" y="2558"/>
                </a:cubicBezTo>
                <a:cubicBezTo>
                  <a:pt x="6262" y="2558"/>
                  <a:pt x="6262" y="2568"/>
                  <a:pt x="6257" y="2568"/>
                </a:cubicBezTo>
                <a:cubicBezTo>
                  <a:pt x="6251" y="2568"/>
                  <a:pt x="6245" y="2579"/>
                  <a:pt x="6240" y="2579"/>
                </a:cubicBezTo>
                <a:cubicBezTo>
                  <a:pt x="6234" y="2579"/>
                  <a:pt x="6223" y="2579"/>
                  <a:pt x="6223" y="2590"/>
                </a:cubicBezTo>
                <a:cubicBezTo>
                  <a:pt x="6223" y="2601"/>
                  <a:pt x="6234" y="2590"/>
                  <a:pt x="6240" y="2590"/>
                </a:cubicBezTo>
                <a:cubicBezTo>
                  <a:pt x="6240" y="2601"/>
                  <a:pt x="6245" y="2601"/>
                  <a:pt x="6251" y="2590"/>
                </a:cubicBezTo>
                <a:cubicBezTo>
                  <a:pt x="6257" y="2590"/>
                  <a:pt x="6262" y="2590"/>
                  <a:pt x="6262" y="2579"/>
                </a:cubicBezTo>
                <a:cubicBezTo>
                  <a:pt x="6268" y="2579"/>
                  <a:pt x="6279" y="2579"/>
                  <a:pt x="6285" y="2579"/>
                </a:cubicBezTo>
                <a:cubicBezTo>
                  <a:pt x="6290" y="2568"/>
                  <a:pt x="6290" y="2558"/>
                  <a:pt x="6296" y="2558"/>
                </a:cubicBezTo>
                <a:cubicBezTo>
                  <a:pt x="6296" y="2558"/>
                  <a:pt x="6302" y="2558"/>
                  <a:pt x="6296" y="2558"/>
                </a:cubicBezTo>
                <a:cubicBezTo>
                  <a:pt x="6296" y="2568"/>
                  <a:pt x="6296" y="2568"/>
                  <a:pt x="6290" y="2568"/>
                </a:cubicBezTo>
                <a:cubicBezTo>
                  <a:pt x="6290" y="2579"/>
                  <a:pt x="6290" y="2579"/>
                  <a:pt x="6290" y="2579"/>
                </a:cubicBezTo>
                <a:cubicBezTo>
                  <a:pt x="6290" y="2590"/>
                  <a:pt x="6290" y="2590"/>
                  <a:pt x="6285" y="2590"/>
                </a:cubicBezTo>
                <a:cubicBezTo>
                  <a:pt x="6285" y="2601"/>
                  <a:pt x="6285" y="2601"/>
                  <a:pt x="6285" y="2601"/>
                </a:cubicBezTo>
                <a:cubicBezTo>
                  <a:pt x="6285" y="2611"/>
                  <a:pt x="6290" y="2611"/>
                  <a:pt x="6290" y="2611"/>
                </a:cubicBezTo>
                <a:cubicBezTo>
                  <a:pt x="6296" y="2611"/>
                  <a:pt x="6302" y="2611"/>
                  <a:pt x="6307" y="2611"/>
                </a:cubicBezTo>
                <a:cubicBezTo>
                  <a:pt x="6307" y="2622"/>
                  <a:pt x="6296" y="2622"/>
                  <a:pt x="6302" y="2622"/>
                </a:cubicBezTo>
                <a:cubicBezTo>
                  <a:pt x="6302" y="2633"/>
                  <a:pt x="6302" y="2633"/>
                  <a:pt x="6307" y="2633"/>
                </a:cubicBezTo>
                <a:cubicBezTo>
                  <a:pt x="6307" y="2644"/>
                  <a:pt x="6313" y="2644"/>
                  <a:pt x="6313" y="2644"/>
                </a:cubicBezTo>
                <a:cubicBezTo>
                  <a:pt x="6319" y="2644"/>
                  <a:pt x="6319" y="2644"/>
                  <a:pt x="6319" y="2644"/>
                </a:cubicBezTo>
                <a:cubicBezTo>
                  <a:pt x="6319" y="2644"/>
                  <a:pt x="6319" y="2644"/>
                  <a:pt x="6324" y="2644"/>
                </a:cubicBezTo>
                <a:cubicBezTo>
                  <a:pt x="6330" y="2644"/>
                  <a:pt x="6324" y="2654"/>
                  <a:pt x="6324" y="2654"/>
                </a:cubicBezTo>
                <a:cubicBezTo>
                  <a:pt x="6319" y="2654"/>
                  <a:pt x="6319" y="2654"/>
                  <a:pt x="6313" y="2654"/>
                </a:cubicBezTo>
                <a:cubicBezTo>
                  <a:pt x="6313" y="2654"/>
                  <a:pt x="6307" y="2654"/>
                  <a:pt x="6313" y="2654"/>
                </a:cubicBezTo>
                <a:cubicBezTo>
                  <a:pt x="6313" y="2665"/>
                  <a:pt x="6313" y="2665"/>
                  <a:pt x="6319" y="2665"/>
                </a:cubicBezTo>
                <a:cubicBezTo>
                  <a:pt x="6319" y="2665"/>
                  <a:pt x="6319" y="2676"/>
                  <a:pt x="6319" y="2676"/>
                </a:cubicBezTo>
                <a:cubicBezTo>
                  <a:pt x="6324" y="2676"/>
                  <a:pt x="6335" y="2687"/>
                  <a:pt x="6330" y="2687"/>
                </a:cubicBezTo>
                <a:cubicBezTo>
                  <a:pt x="6324" y="2697"/>
                  <a:pt x="6319" y="2676"/>
                  <a:pt x="6313" y="2676"/>
                </a:cubicBezTo>
                <a:cubicBezTo>
                  <a:pt x="6313" y="2676"/>
                  <a:pt x="6313" y="2687"/>
                  <a:pt x="6313" y="2687"/>
                </a:cubicBezTo>
                <a:cubicBezTo>
                  <a:pt x="6313" y="2697"/>
                  <a:pt x="6313" y="2697"/>
                  <a:pt x="6307" y="2697"/>
                </a:cubicBezTo>
                <a:cubicBezTo>
                  <a:pt x="6307" y="2697"/>
                  <a:pt x="6307" y="2708"/>
                  <a:pt x="6307" y="2708"/>
                </a:cubicBezTo>
                <a:cubicBezTo>
                  <a:pt x="6313" y="2708"/>
                  <a:pt x="6313" y="2708"/>
                  <a:pt x="6313" y="2708"/>
                </a:cubicBezTo>
                <a:cubicBezTo>
                  <a:pt x="6319" y="2719"/>
                  <a:pt x="6324" y="2719"/>
                  <a:pt x="6330" y="2719"/>
                </a:cubicBezTo>
                <a:cubicBezTo>
                  <a:pt x="6330" y="2719"/>
                  <a:pt x="6335" y="2730"/>
                  <a:pt x="6335" y="2740"/>
                </a:cubicBezTo>
                <a:cubicBezTo>
                  <a:pt x="6341" y="2740"/>
                  <a:pt x="6341" y="2751"/>
                  <a:pt x="6347" y="2762"/>
                </a:cubicBezTo>
                <a:cubicBezTo>
                  <a:pt x="6347" y="2762"/>
                  <a:pt x="6352" y="2751"/>
                  <a:pt x="6358" y="2762"/>
                </a:cubicBezTo>
                <a:cubicBezTo>
                  <a:pt x="6358" y="2762"/>
                  <a:pt x="6364" y="2762"/>
                  <a:pt x="6358" y="2773"/>
                </a:cubicBezTo>
                <a:cubicBezTo>
                  <a:pt x="6358" y="2773"/>
                  <a:pt x="6352" y="2773"/>
                  <a:pt x="6352" y="2773"/>
                </a:cubicBezTo>
                <a:cubicBezTo>
                  <a:pt x="6352" y="2773"/>
                  <a:pt x="6352" y="2783"/>
                  <a:pt x="6347" y="2783"/>
                </a:cubicBezTo>
                <a:cubicBezTo>
                  <a:pt x="6347" y="2783"/>
                  <a:pt x="6341" y="2783"/>
                  <a:pt x="6341" y="2794"/>
                </a:cubicBezTo>
                <a:cubicBezTo>
                  <a:pt x="6341" y="2794"/>
                  <a:pt x="6347" y="2794"/>
                  <a:pt x="6347" y="2794"/>
                </a:cubicBezTo>
                <a:cubicBezTo>
                  <a:pt x="6352" y="2794"/>
                  <a:pt x="6352" y="2805"/>
                  <a:pt x="6352" y="2805"/>
                </a:cubicBezTo>
                <a:cubicBezTo>
                  <a:pt x="6352" y="2805"/>
                  <a:pt x="6358" y="2805"/>
                  <a:pt x="6358" y="2805"/>
                </a:cubicBezTo>
                <a:cubicBezTo>
                  <a:pt x="6358" y="2816"/>
                  <a:pt x="6352" y="2816"/>
                  <a:pt x="6352" y="2816"/>
                </a:cubicBezTo>
                <a:cubicBezTo>
                  <a:pt x="6352" y="2816"/>
                  <a:pt x="6347" y="2816"/>
                  <a:pt x="6347" y="2816"/>
                </a:cubicBezTo>
                <a:cubicBezTo>
                  <a:pt x="6347" y="2826"/>
                  <a:pt x="6347" y="2826"/>
                  <a:pt x="6341" y="2826"/>
                </a:cubicBezTo>
                <a:cubicBezTo>
                  <a:pt x="6335" y="2826"/>
                  <a:pt x="6335" y="2826"/>
                  <a:pt x="6330" y="2826"/>
                </a:cubicBezTo>
                <a:cubicBezTo>
                  <a:pt x="6330" y="2826"/>
                  <a:pt x="6330" y="2826"/>
                  <a:pt x="6324" y="2826"/>
                </a:cubicBezTo>
                <a:cubicBezTo>
                  <a:pt x="6324" y="2826"/>
                  <a:pt x="6324" y="2837"/>
                  <a:pt x="6330" y="2837"/>
                </a:cubicBezTo>
                <a:cubicBezTo>
                  <a:pt x="6330" y="2837"/>
                  <a:pt x="6335" y="2848"/>
                  <a:pt x="6335" y="2848"/>
                </a:cubicBezTo>
                <a:cubicBezTo>
                  <a:pt x="6341" y="2848"/>
                  <a:pt x="6347" y="2837"/>
                  <a:pt x="6347" y="2848"/>
                </a:cubicBezTo>
                <a:cubicBezTo>
                  <a:pt x="6352" y="2848"/>
                  <a:pt x="6358" y="2859"/>
                  <a:pt x="6364" y="2848"/>
                </a:cubicBezTo>
                <a:cubicBezTo>
                  <a:pt x="6364" y="2848"/>
                  <a:pt x="6364" y="2848"/>
                  <a:pt x="6369" y="2848"/>
                </a:cubicBezTo>
                <a:cubicBezTo>
                  <a:pt x="6369" y="2848"/>
                  <a:pt x="6375" y="2848"/>
                  <a:pt x="6375" y="2848"/>
                </a:cubicBezTo>
                <a:cubicBezTo>
                  <a:pt x="6380" y="2848"/>
                  <a:pt x="6380" y="2859"/>
                  <a:pt x="6386" y="2859"/>
                </a:cubicBezTo>
                <a:cubicBezTo>
                  <a:pt x="6386" y="2869"/>
                  <a:pt x="6386" y="2869"/>
                  <a:pt x="6386" y="2869"/>
                </a:cubicBezTo>
                <a:cubicBezTo>
                  <a:pt x="6392" y="2880"/>
                  <a:pt x="6386" y="2880"/>
                  <a:pt x="6386" y="2891"/>
                </a:cubicBezTo>
                <a:cubicBezTo>
                  <a:pt x="6386" y="2891"/>
                  <a:pt x="6386" y="2901"/>
                  <a:pt x="6386" y="2901"/>
                </a:cubicBezTo>
                <a:cubicBezTo>
                  <a:pt x="6380" y="2901"/>
                  <a:pt x="6380" y="2901"/>
                  <a:pt x="6380" y="2912"/>
                </a:cubicBezTo>
                <a:cubicBezTo>
                  <a:pt x="6386" y="2912"/>
                  <a:pt x="6386" y="2912"/>
                  <a:pt x="6386" y="2912"/>
                </a:cubicBezTo>
                <a:cubicBezTo>
                  <a:pt x="6392" y="2912"/>
                  <a:pt x="6392" y="2923"/>
                  <a:pt x="6386" y="2934"/>
                </a:cubicBezTo>
                <a:cubicBezTo>
                  <a:pt x="6386" y="2934"/>
                  <a:pt x="6386" y="2934"/>
                  <a:pt x="6386" y="2934"/>
                </a:cubicBezTo>
                <a:cubicBezTo>
                  <a:pt x="6380" y="2934"/>
                  <a:pt x="6380" y="2934"/>
                  <a:pt x="6380" y="2944"/>
                </a:cubicBezTo>
                <a:cubicBezTo>
                  <a:pt x="6380" y="2944"/>
                  <a:pt x="6392" y="2944"/>
                  <a:pt x="6392" y="2944"/>
                </a:cubicBezTo>
                <a:cubicBezTo>
                  <a:pt x="6392" y="2955"/>
                  <a:pt x="6386" y="2955"/>
                  <a:pt x="6380" y="2955"/>
                </a:cubicBezTo>
                <a:cubicBezTo>
                  <a:pt x="6380" y="2955"/>
                  <a:pt x="6380" y="2955"/>
                  <a:pt x="6375" y="2955"/>
                </a:cubicBezTo>
                <a:cubicBezTo>
                  <a:pt x="6375" y="2955"/>
                  <a:pt x="6375" y="2966"/>
                  <a:pt x="6369" y="2966"/>
                </a:cubicBezTo>
                <a:cubicBezTo>
                  <a:pt x="6369" y="2977"/>
                  <a:pt x="6380" y="2966"/>
                  <a:pt x="6380" y="2966"/>
                </a:cubicBezTo>
                <a:cubicBezTo>
                  <a:pt x="6386" y="2966"/>
                  <a:pt x="6386" y="2966"/>
                  <a:pt x="6392" y="2966"/>
                </a:cubicBezTo>
                <a:cubicBezTo>
                  <a:pt x="6392" y="2966"/>
                  <a:pt x="6392" y="2977"/>
                  <a:pt x="6392" y="2977"/>
                </a:cubicBezTo>
                <a:cubicBezTo>
                  <a:pt x="6397" y="2977"/>
                  <a:pt x="6397" y="2977"/>
                  <a:pt x="6397" y="2977"/>
                </a:cubicBezTo>
                <a:cubicBezTo>
                  <a:pt x="6397" y="2977"/>
                  <a:pt x="6392" y="2977"/>
                  <a:pt x="6392" y="2977"/>
                </a:cubicBezTo>
                <a:cubicBezTo>
                  <a:pt x="6392" y="2977"/>
                  <a:pt x="6392" y="2977"/>
                  <a:pt x="6386" y="2977"/>
                </a:cubicBezTo>
                <a:cubicBezTo>
                  <a:pt x="6386" y="2977"/>
                  <a:pt x="6380" y="2987"/>
                  <a:pt x="6375" y="2977"/>
                </a:cubicBezTo>
                <a:cubicBezTo>
                  <a:pt x="6375" y="2977"/>
                  <a:pt x="6375" y="2977"/>
                  <a:pt x="6369" y="2977"/>
                </a:cubicBezTo>
                <a:cubicBezTo>
                  <a:pt x="6369" y="2977"/>
                  <a:pt x="6369" y="2977"/>
                  <a:pt x="6364" y="2977"/>
                </a:cubicBezTo>
                <a:cubicBezTo>
                  <a:pt x="6358" y="2977"/>
                  <a:pt x="6341" y="2966"/>
                  <a:pt x="6335" y="2977"/>
                </a:cubicBezTo>
                <a:cubicBezTo>
                  <a:pt x="6335" y="2977"/>
                  <a:pt x="6335" y="2977"/>
                  <a:pt x="6335" y="2977"/>
                </a:cubicBezTo>
                <a:cubicBezTo>
                  <a:pt x="6330" y="2987"/>
                  <a:pt x="6330" y="2987"/>
                  <a:pt x="6330" y="2987"/>
                </a:cubicBezTo>
                <a:cubicBezTo>
                  <a:pt x="6335" y="2987"/>
                  <a:pt x="6335" y="2987"/>
                  <a:pt x="6335" y="2987"/>
                </a:cubicBezTo>
                <a:cubicBezTo>
                  <a:pt x="6341" y="2987"/>
                  <a:pt x="6341" y="2998"/>
                  <a:pt x="6347" y="2998"/>
                </a:cubicBezTo>
                <a:cubicBezTo>
                  <a:pt x="6347" y="2998"/>
                  <a:pt x="6347" y="2998"/>
                  <a:pt x="6352" y="2987"/>
                </a:cubicBezTo>
                <a:cubicBezTo>
                  <a:pt x="6352" y="2987"/>
                  <a:pt x="6352" y="2987"/>
                  <a:pt x="6352" y="2987"/>
                </a:cubicBezTo>
                <a:cubicBezTo>
                  <a:pt x="6358" y="2987"/>
                  <a:pt x="6364" y="3009"/>
                  <a:pt x="6369" y="2998"/>
                </a:cubicBezTo>
                <a:cubicBezTo>
                  <a:pt x="6369" y="2998"/>
                  <a:pt x="6369" y="2987"/>
                  <a:pt x="6375" y="2987"/>
                </a:cubicBezTo>
                <a:cubicBezTo>
                  <a:pt x="6375" y="2987"/>
                  <a:pt x="6380" y="2998"/>
                  <a:pt x="6380" y="2998"/>
                </a:cubicBezTo>
                <a:cubicBezTo>
                  <a:pt x="6380" y="2998"/>
                  <a:pt x="6386" y="2998"/>
                  <a:pt x="6386" y="2998"/>
                </a:cubicBezTo>
                <a:cubicBezTo>
                  <a:pt x="6386" y="3009"/>
                  <a:pt x="6386" y="3009"/>
                  <a:pt x="6380" y="3009"/>
                </a:cubicBezTo>
                <a:cubicBezTo>
                  <a:pt x="6380" y="3009"/>
                  <a:pt x="6375" y="3009"/>
                  <a:pt x="6375" y="3009"/>
                </a:cubicBezTo>
                <a:cubicBezTo>
                  <a:pt x="6375" y="3020"/>
                  <a:pt x="6375" y="3020"/>
                  <a:pt x="6375" y="3030"/>
                </a:cubicBezTo>
                <a:cubicBezTo>
                  <a:pt x="6369" y="3052"/>
                  <a:pt x="6364" y="3041"/>
                  <a:pt x="6352" y="3063"/>
                </a:cubicBezTo>
                <a:cubicBezTo>
                  <a:pt x="6352" y="3063"/>
                  <a:pt x="6347" y="3073"/>
                  <a:pt x="6347" y="3073"/>
                </a:cubicBezTo>
                <a:cubicBezTo>
                  <a:pt x="6341" y="3073"/>
                  <a:pt x="6335" y="3073"/>
                  <a:pt x="6335" y="3084"/>
                </a:cubicBezTo>
                <a:cubicBezTo>
                  <a:pt x="6335" y="3084"/>
                  <a:pt x="6335" y="3095"/>
                  <a:pt x="6335" y="3095"/>
                </a:cubicBezTo>
                <a:cubicBezTo>
                  <a:pt x="6335" y="3095"/>
                  <a:pt x="6341" y="3095"/>
                  <a:pt x="6341" y="3095"/>
                </a:cubicBezTo>
                <a:cubicBezTo>
                  <a:pt x="6347" y="3106"/>
                  <a:pt x="6352" y="3106"/>
                  <a:pt x="6352" y="3106"/>
                </a:cubicBezTo>
                <a:cubicBezTo>
                  <a:pt x="6358" y="3106"/>
                  <a:pt x="6364" y="3106"/>
                  <a:pt x="6369" y="3106"/>
                </a:cubicBezTo>
                <a:cubicBezTo>
                  <a:pt x="6369" y="3106"/>
                  <a:pt x="6375" y="3106"/>
                  <a:pt x="6380" y="3106"/>
                </a:cubicBezTo>
                <a:cubicBezTo>
                  <a:pt x="6380" y="3095"/>
                  <a:pt x="6380" y="3095"/>
                  <a:pt x="6386" y="3095"/>
                </a:cubicBezTo>
                <a:cubicBezTo>
                  <a:pt x="6386" y="3095"/>
                  <a:pt x="6386" y="3095"/>
                  <a:pt x="6392" y="3084"/>
                </a:cubicBezTo>
                <a:cubicBezTo>
                  <a:pt x="6397" y="3084"/>
                  <a:pt x="6397" y="3073"/>
                  <a:pt x="6397" y="3073"/>
                </a:cubicBezTo>
                <a:cubicBezTo>
                  <a:pt x="6397" y="3063"/>
                  <a:pt x="6403" y="3063"/>
                  <a:pt x="6403" y="3063"/>
                </a:cubicBezTo>
                <a:cubicBezTo>
                  <a:pt x="6403" y="3052"/>
                  <a:pt x="6403" y="3052"/>
                  <a:pt x="6403" y="3052"/>
                </a:cubicBezTo>
                <a:cubicBezTo>
                  <a:pt x="6409" y="3041"/>
                  <a:pt x="6409" y="3052"/>
                  <a:pt x="6409" y="3052"/>
                </a:cubicBezTo>
                <a:cubicBezTo>
                  <a:pt x="6409" y="3063"/>
                  <a:pt x="6409" y="3063"/>
                  <a:pt x="6403" y="3063"/>
                </a:cubicBezTo>
                <a:cubicBezTo>
                  <a:pt x="6403" y="3073"/>
                  <a:pt x="6403" y="3073"/>
                  <a:pt x="6397" y="3084"/>
                </a:cubicBezTo>
                <a:cubicBezTo>
                  <a:pt x="6397" y="3084"/>
                  <a:pt x="6392" y="3095"/>
                  <a:pt x="6386" y="3095"/>
                </a:cubicBezTo>
                <a:cubicBezTo>
                  <a:pt x="6386" y="3106"/>
                  <a:pt x="6380" y="3116"/>
                  <a:pt x="6375" y="3116"/>
                </a:cubicBezTo>
                <a:cubicBezTo>
                  <a:pt x="6375" y="3116"/>
                  <a:pt x="6369" y="3116"/>
                  <a:pt x="6364" y="3116"/>
                </a:cubicBezTo>
                <a:cubicBezTo>
                  <a:pt x="6358" y="3116"/>
                  <a:pt x="6358" y="3116"/>
                  <a:pt x="6352" y="3116"/>
                </a:cubicBezTo>
                <a:cubicBezTo>
                  <a:pt x="6352" y="3116"/>
                  <a:pt x="6352" y="3127"/>
                  <a:pt x="6352" y="3127"/>
                </a:cubicBezTo>
                <a:cubicBezTo>
                  <a:pt x="6347" y="3138"/>
                  <a:pt x="6341" y="3138"/>
                  <a:pt x="6341" y="3138"/>
                </a:cubicBezTo>
                <a:cubicBezTo>
                  <a:pt x="6335" y="3138"/>
                  <a:pt x="6335" y="3149"/>
                  <a:pt x="6335" y="3149"/>
                </a:cubicBezTo>
                <a:cubicBezTo>
                  <a:pt x="6330" y="3149"/>
                  <a:pt x="6330" y="3149"/>
                  <a:pt x="6330" y="3149"/>
                </a:cubicBezTo>
                <a:cubicBezTo>
                  <a:pt x="6324" y="3149"/>
                  <a:pt x="6319" y="3149"/>
                  <a:pt x="6319" y="3159"/>
                </a:cubicBezTo>
                <a:cubicBezTo>
                  <a:pt x="6313" y="3159"/>
                  <a:pt x="6324" y="3170"/>
                  <a:pt x="6324" y="3170"/>
                </a:cubicBezTo>
                <a:cubicBezTo>
                  <a:pt x="6330" y="3170"/>
                  <a:pt x="6330" y="3181"/>
                  <a:pt x="6335" y="3181"/>
                </a:cubicBezTo>
                <a:cubicBezTo>
                  <a:pt x="6335" y="3181"/>
                  <a:pt x="6335" y="3181"/>
                  <a:pt x="6341" y="3181"/>
                </a:cubicBezTo>
                <a:cubicBezTo>
                  <a:pt x="6341" y="3181"/>
                  <a:pt x="6347" y="3192"/>
                  <a:pt x="6352" y="3192"/>
                </a:cubicBezTo>
                <a:cubicBezTo>
                  <a:pt x="6352" y="3192"/>
                  <a:pt x="6352" y="3202"/>
                  <a:pt x="6352" y="3202"/>
                </a:cubicBezTo>
                <a:cubicBezTo>
                  <a:pt x="6352" y="3202"/>
                  <a:pt x="6352" y="3202"/>
                  <a:pt x="6358" y="3202"/>
                </a:cubicBezTo>
                <a:cubicBezTo>
                  <a:pt x="6358" y="3202"/>
                  <a:pt x="6364" y="3213"/>
                  <a:pt x="6369" y="3213"/>
                </a:cubicBezTo>
                <a:cubicBezTo>
                  <a:pt x="6369" y="3224"/>
                  <a:pt x="6375" y="3224"/>
                  <a:pt x="6380" y="3224"/>
                </a:cubicBezTo>
                <a:cubicBezTo>
                  <a:pt x="6392" y="3235"/>
                  <a:pt x="6397" y="3235"/>
                  <a:pt x="6409" y="3235"/>
                </a:cubicBezTo>
                <a:cubicBezTo>
                  <a:pt x="6420" y="3235"/>
                  <a:pt x="6425" y="3224"/>
                  <a:pt x="6437" y="3213"/>
                </a:cubicBezTo>
                <a:cubicBezTo>
                  <a:pt x="6437" y="3213"/>
                  <a:pt x="6442" y="3213"/>
                  <a:pt x="6448" y="3202"/>
                </a:cubicBezTo>
                <a:cubicBezTo>
                  <a:pt x="6448" y="3202"/>
                  <a:pt x="6448" y="3202"/>
                  <a:pt x="6448" y="3192"/>
                </a:cubicBezTo>
                <a:cubicBezTo>
                  <a:pt x="6448" y="3192"/>
                  <a:pt x="6442" y="3192"/>
                  <a:pt x="6442" y="3181"/>
                </a:cubicBezTo>
                <a:cubicBezTo>
                  <a:pt x="6442" y="3181"/>
                  <a:pt x="6442" y="3181"/>
                  <a:pt x="6442" y="3170"/>
                </a:cubicBezTo>
                <a:cubicBezTo>
                  <a:pt x="6442" y="3170"/>
                  <a:pt x="6437" y="3170"/>
                  <a:pt x="6437" y="3170"/>
                </a:cubicBezTo>
                <a:cubicBezTo>
                  <a:pt x="6437" y="3170"/>
                  <a:pt x="6431" y="3159"/>
                  <a:pt x="6437" y="3159"/>
                </a:cubicBezTo>
                <a:cubicBezTo>
                  <a:pt x="6442" y="3159"/>
                  <a:pt x="6442" y="3170"/>
                  <a:pt x="6448" y="3170"/>
                </a:cubicBezTo>
                <a:cubicBezTo>
                  <a:pt x="6448" y="3170"/>
                  <a:pt x="6454" y="3170"/>
                  <a:pt x="6454" y="3170"/>
                </a:cubicBezTo>
                <a:cubicBezTo>
                  <a:pt x="6454" y="3170"/>
                  <a:pt x="6454" y="3159"/>
                  <a:pt x="6454" y="3159"/>
                </a:cubicBezTo>
                <a:cubicBezTo>
                  <a:pt x="6448" y="3149"/>
                  <a:pt x="6459" y="3149"/>
                  <a:pt x="6465" y="3149"/>
                </a:cubicBezTo>
                <a:cubicBezTo>
                  <a:pt x="6465" y="3138"/>
                  <a:pt x="6465" y="3138"/>
                  <a:pt x="6465" y="3138"/>
                </a:cubicBezTo>
                <a:cubicBezTo>
                  <a:pt x="6470" y="3138"/>
                  <a:pt x="6470" y="3138"/>
                  <a:pt x="6470" y="3138"/>
                </a:cubicBezTo>
                <a:cubicBezTo>
                  <a:pt x="6476" y="3127"/>
                  <a:pt x="6476" y="3116"/>
                  <a:pt x="6476" y="3106"/>
                </a:cubicBezTo>
                <a:cubicBezTo>
                  <a:pt x="6476" y="3106"/>
                  <a:pt x="6476" y="3095"/>
                  <a:pt x="6470" y="3084"/>
                </a:cubicBezTo>
                <a:cubicBezTo>
                  <a:pt x="6470" y="3084"/>
                  <a:pt x="6465" y="3073"/>
                  <a:pt x="6459" y="3073"/>
                </a:cubicBezTo>
                <a:cubicBezTo>
                  <a:pt x="6459" y="3063"/>
                  <a:pt x="6454" y="3063"/>
                  <a:pt x="6454" y="3052"/>
                </a:cubicBezTo>
                <a:cubicBezTo>
                  <a:pt x="6448" y="3041"/>
                  <a:pt x="6448" y="3041"/>
                  <a:pt x="6448" y="3030"/>
                </a:cubicBezTo>
                <a:cubicBezTo>
                  <a:pt x="6448" y="3020"/>
                  <a:pt x="6442" y="3020"/>
                  <a:pt x="6442" y="3009"/>
                </a:cubicBezTo>
                <a:cubicBezTo>
                  <a:pt x="6448" y="3020"/>
                  <a:pt x="6448" y="3041"/>
                  <a:pt x="6454" y="3052"/>
                </a:cubicBezTo>
                <a:cubicBezTo>
                  <a:pt x="6454" y="3063"/>
                  <a:pt x="6459" y="3063"/>
                  <a:pt x="6465" y="3063"/>
                </a:cubicBezTo>
                <a:cubicBezTo>
                  <a:pt x="6465" y="3073"/>
                  <a:pt x="6470" y="3073"/>
                  <a:pt x="6476" y="3084"/>
                </a:cubicBezTo>
                <a:cubicBezTo>
                  <a:pt x="6482" y="3095"/>
                  <a:pt x="6482" y="3106"/>
                  <a:pt x="6476" y="3127"/>
                </a:cubicBezTo>
                <a:cubicBezTo>
                  <a:pt x="6476" y="3138"/>
                  <a:pt x="6482" y="3138"/>
                  <a:pt x="6487" y="3138"/>
                </a:cubicBezTo>
                <a:cubicBezTo>
                  <a:pt x="6487" y="3127"/>
                  <a:pt x="6499" y="3138"/>
                  <a:pt x="6499" y="3127"/>
                </a:cubicBezTo>
                <a:cubicBezTo>
                  <a:pt x="6499" y="3127"/>
                  <a:pt x="6499" y="3116"/>
                  <a:pt x="6504" y="3116"/>
                </a:cubicBezTo>
                <a:cubicBezTo>
                  <a:pt x="6504" y="3106"/>
                  <a:pt x="6504" y="3106"/>
                  <a:pt x="6504" y="3106"/>
                </a:cubicBezTo>
                <a:cubicBezTo>
                  <a:pt x="6510" y="3095"/>
                  <a:pt x="6515" y="3084"/>
                  <a:pt x="6515" y="3084"/>
                </a:cubicBezTo>
                <a:cubicBezTo>
                  <a:pt x="6515" y="3095"/>
                  <a:pt x="6515" y="3095"/>
                  <a:pt x="6510" y="3095"/>
                </a:cubicBezTo>
                <a:cubicBezTo>
                  <a:pt x="6510" y="3106"/>
                  <a:pt x="6510" y="3106"/>
                  <a:pt x="6504" y="3106"/>
                </a:cubicBezTo>
                <a:cubicBezTo>
                  <a:pt x="6504" y="3116"/>
                  <a:pt x="6504" y="3116"/>
                  <a:pt x="6504" y="3127"/>
                </a:cubicBezTo>
                <a:cubicBezTo>
                  <a:pt x="6504" y="3127"/>
                  <a:pt x="6504" y="3138"/>
                  <a:pt x="6499" y="3138"/>
                </a:cubicBezTo>
                <a:cubicBezTo>
                  <a:pt x="6499" y="3138"/>
                  <a:pt x="6493" y="3138"/>
                  <a:pt x="6487" y="3149"/>
                </a:cubicBezTo>
                <a:cubicBezTo>
                  <a:pt x="6487" y="3149"/>
                  <a:pt x="6482" y="3149"/>
                  <a:pt x="6482" y="3149"/>
                </a:cubicBezTo>
                <a:cubicBezTo>
                  <a:pt x="6487" y="3159"/>
                  <a:pt x="6487" y="3159"/>
                  <a:pt x="6487" y="3159"/>
                </a:cubicBezTo>
                <a:cubicBezTo>
                  <a:pt x="6482" y="3159"/>
                  <a:pt x="6476" y="3159"/>
                  <a:pt x="6470" y="3159"/>
                </a:cubicBezTo>
                <a:cubicBezTo>
                  <a:pt x="6470" y="3170"/>
                  <a:pt x="6476" y="3181"/>
                  <a:pt x="6482" y="3181"/>
                </a:cubicBezTo>
                <a:cubicBezTo>
                  <a:pt x="6482" y="3181"/>
                  <a:pt x="6482" y="3192"/>
                  <a:pt x="6487" y="3192"/>
                </a:cubicBezTo>
                <a:cubicBezTo>
                  <a:pt x="6493" y="3202"/>
                  <a:pt x="6499" y="3192"/>
                  <a:pt x="6499" y="3181"/>
                </a:cubicBezTo>
                <a:cubicBezTo>
                  <a:pt x="6504" y="3181"/>
                  <a:pt x="6504" y="3181"/>
                  <a:pt x="6504" y="3181"/>
                </a:cubicBezTo>
                <a:cubicBezTo>
                  <a:pt x="6510" y="3181"/>
                  <a:pt x="6510" y="3181"/>
                  <a:pt x="6510" y="3181"/>
                </a:cubicBezTo>
                <a:cubicBezTo>
                  <a:pt x="6515" y="3170"/>
                  <a:pt x="6515" y="3170"/>
                  <a:pt x="6515" y="3170"/>
                </a:cubicBezTo>
                <a:cubicBezTo>
                  <a:pt x="6510" y="3159"/>
                  <a:pt x="6510" y="3170"/>
                  <a:pt x="6510" y="3170"/>
                </a:cubicBezTo>
                <a:cubicBezTo>
                  <a:pt x="6504" y="3159"/>
                  <a:pt x="6504" y="3159"/>
                  <a:pt x="6510" y="3159"/>
                </a:cubicBezTo>
                <a:cubicBezTo>
                  <a:pt x="6510" y="3159"/>
                  <a:pt x="6515" y="3159"/>
                  <a:pt x="6515" y="3159"/>
                </a:cubicBezTo>
                <a:cubicBezTo>
                  <a:pt x="6521" y="3159"/>
                  <a:pt x="6527" y="3159"/>
                  <a:pt x="6532" y="3170"/>
                </a:cubicBezTo>
                <a:cubicBezTo>
                  <a:pt x="6538" y="3170"/>
                  <a:pt x="6544" y="3181"/>
                  <a:pt x="6555" y="3181"/>
                </a:cubicBezTo>
                <a:cubicBezTo>
                  <a:pt x="6560" y="3170"/>
                  <a:pt x="6577" y="3181"/>
                  <a:pt x="6583" y="3159"/>
                </a:cubicBezTo>
                <a:cubicBezTo>
                  <a:pt x="6583" y="3159"/>
                  <a:pt x="6583" y="3149"/>
                  <a:pt x="6583" y="3159"/>
                </a:cubicBezTo>
                <a:cubicBezTo>
                  <a:pt x="6583" y="3159"/>
                  <a:pt x="6583" y="3159"/>
                  <a:pt x="6583" y="3170"/>
                </a:cubicBezTo>
                <a:cubicBezTo>
                  <a:pt x="6583" y="3170"/>
                  <a:pt x="6577" y="3170"/>
                  <a:pt x="6572" y="3181"/>
                </a:cubicBezTo>
                <a:cubicBezTo>
                  <a:pt x="6566" y="3192"/>
                  <a:pt x="6555" y="3192"/>
                  <a:pt x="6549" y="3192"/>
                </a:cubicBezTo>
                <a:cubicBezTo>
                  <a:pt x="6532" y="3192"/>
                  <a:pt x="6527" y="3202"/>
                  <a:pt x="6515" y="3202"/>
                </a:cubicBezTo>
                <a:cubicBezTo>
                  <a:pt x="6510" y="3213"/>
                  <a:pt x="6499" y="3213"/>
                  <a:pt x="6504" y="3224"/>
                </a:cubicBezTo>
                <a:cubicBezTo>
                  <a:pt x="6504" y="3224"/>
                  <a:pt x="6515" y="3224"/>
                  <a:pt x="6515" y="3224"/>
                </a:cubicBezTo>
                <a:cubicBezTo>
                  <a:pt x="6521" y="3224"/>
                  <a:pt x="6527" y="3224"/>
                  <a:pt x="6532" y="3224"/>
                </a:cubicBezTo>
                <a:cubicBezTo>
                  <a:pt x="6538" y="3224"/>
                  <a:pt x="6544" y="3224"/>
                  <a:pt x="6549" y="3224"/>
                </a:cubicBezTo>
                <a:cubicBezTo>
                  <a:pt x="6549" y="3224"/>
                  <a:pt x="6555" y="3213"/>
                  <a:pt x="6560" y="3213"/>
                </a:cubicBezTo>
                <a:cubicBezTo>
                  <a:pt x="6566" y="3213"/>
                  <a:pt x="6566" y="3213"/>
                  <a:pt x="6572" y="3213"/>
                </a:cubicBezTo>
                <a:cubicBezTo>
                  <a:pt x="6577" y="3202"/>
                  <a:pt x="6583" y="3202"/>
                  <a:pt x="6589" y="3202"/>
                </a:cubicBezTo>
                <a:cubicBezTo>
                  <a:pt x="6589" y="3202"/>
                  <a:pt x="6594" y="3202"/>
                  <a:pt x="6594" y="3202"/>
                </a:cubicBezTo>
                <a:cubicBezTo>
                  <a:pt x="6600" y="3202"/>
                  <a:pt x="6600" y="3202"/>
                  <a:pt x="6600" y="3202"/>
                </a:cubicBezTo>
                <a:cubicBezTo>
                  <a:pt x="6600" y="3213"/>
                  <a:pt x="6583" y="3213"/>
                  <a:pt x="6583" y="3213"/>
                </a:cubicBezTo>
                <a:cubicBezTo>
                  <a:pt x="6577" y="3213"/>
                  <a:pt x="6572" y="3224"/>
                  <a:pt x="6572" y="3224"/>
                </a:cubicBezTo>
                <a:cubicBezTo>
                  <a:pt x="6566" y="3224"/>
                  <a:pt x="6566" y="3224"/>
                  <a:pt x="6566" y="3224"/>
                </a:cubicBezTo>
                <a:cubicBezTo>
                  <a:pt x="6560" y="3224"/>
                  <a:pt x="6560" y="3224"/>
                  <a:pt x="6555" y="3224"/>
                </a:cubicBezTo>
                <a:cubicBezTo>
                  <a:pt x="6555" y="3224"/>
                  <a:pt x="6549" y="3235"/>
                  <a:pt x="6549" y="3235"/>
                </a:cubicBezTo>
                <a:cubicBezTo>
                  <a:pt x="6544" y="3245"/>
                  <a:pt x="6549" y="3256"/>
                  <a:pt x="6544" y="3256"/>
                </a:cubicBezTo>
                <a:cubicBezTo>
                  <a:pt x="6544" y="3267"/>
                  <a:pt x="6538" y="3267"/>
                  <a:pt x="6532" y="3267"/>
                </a:cubicBezTo>
                <a:cubicBezTo>
                  <a:pt x="6532" y="3267"/>
                  <a:pt x="6527" y="3278"/>
                  <a:pt x="6532" y="3278"/>
                </a:cubicBezTo>
                <a:cubicBezTo>
                  <a:pt x="6532" y="3278"/>
                  <a:pt x="6538" y="3278"/>
                  <a:pt x="6538" y="3278"/>
                </a:cubicBezTo>
                <a:cubicBezTo>
                  <a:pt x="6544" y="3278"/>
                  <a:pt x="6544" y="3278"/>
                  <a:pt x="6549" y="3278"/>
                </a:cubicBezTo>
                <a:cubicBezTo>
                  <a:pt x="6555" y="3278"/>
                  <a:pt x="6555" y="3267"/>
                  <a:pt x="6560" y="3256"/>
                </a:cubicBezTo>
                <a:cubicBezTo>
                  <a:pt x="6566" y="3256"/>
                  <a:pt x="6572" y="3256"/>
                  <a:pt x="6572" y="3245"/>
                </a:cubicBezTo>
                <a:cubicBezTo>
                  <a:pt x="6577" y="3245"/>
                  <a:pt x="6577" y="3245"/>
                  <a:pt x="6577" y="3245"/>
                </a:cubicBezTo>
                <a:cubicBezTo>
                  <a:pt x="6577" y="3235"/>
                  <a:pt x="6577" y="3235"/>
                  <a:pt x="6583" y="3235"/>
                </a:cubicBezTo>
                <a:cubicBezTo>
                  <a:pt x="6583" y="3235"/>
                  <a:pt x="6583" y="3235"/>
                  <a:pt x="6589" y="3235"/>
                </a:cubicBezTo>
                <a:cubicBezTo>
                  <a:pt x="6589" y="3245"/>
                  <a:pt x="6589" y="3245"/>
                  <a:pt x="6594" y="3245"/>
                </a:cubicBezTo>
                <a:cubicBezTo>
                  <a:pt x="6594" y="3267"/>
                  <a:pt x="6577" y="3256"/>
                  <a:pt x="6572" y="3256"/>
                </a:cubicBezTo>
                <a:cubicBezTo>
                  <a:pt x="6566" y="3267"/>
                  <a:pt x="6566" y="3267"/>
                  <a:pt x="6560" y="3278"/>
                </a:cubicBezTo>
                <a:cubicBezTo>
                  <a:pt x="6555" y="3278"/>
                  <a:pt x="6549" y="3278"/>
                  <a:pt x="6549" y="3288"/>
                </a:cubicBezTo>
                <a:cubicBezTo>
                  <a:pt x="6549" y="3299"/>
                  <a:pt x="6566" y="3288"/>
                  <a:pt x="6566" y="3288"/>
                </a:cubicBezTo>
                <a:cubicBezTo>
                  <a:pt x="6572" y="3288"/>
                  <a:pt x="6572" y="3288"/>
                  <a:pt x="6577" y="3288"/>
                </a:cubicBezTo>
                <a:cubicBezTo>
                  <a:pt x="6577" y="3288"/>
                  <a:pt x="6577" y="3288"/>
                  <a:pt x="6583" y="3288"/>
                </a:cubicBezTo>
                <a:cubicBezTo>
                  <a:pt x="6589" y="3288"/>
                  <a:pt x="6589" y="3288"/>
                  <a:pt x="6594" y="3288"/>
                </a:cubicBezTo>
                <a:cubicBezTo>
                  <a:pt x="6600" y="3288"/>
                  <a:pt x="6600" y="3299"/>
                  <a:pt x="6600" y="3299"/>
                </a:cubicBezTo>
                <a:cubicBezTo>
                  <a:pt x="6600" y="3299"/>
                  <a:pt x="6600" y="3310"/>
                  <a:pt x="6605" y="3310"/>
                </a:cubicBezTo>
                <a:cubicBezTo>
                  <a:pt x="6605" y="3310"/>
                  <a:pt x="6611" y="3310"/>
                  <a:pt x="6617" y="3310"/>
                </a:cubicBezTo>
                <a:cubicBezTo>
                  <a:pt x="6622" y="3321"/>
                  <a:pt x="6622" y="3321"/>
                  <a:pt x="6628" y="3321"/>
                </a:cubicBezTo>
                <a:cubicBezTo>
                  <a:pt x="6634" y="3331"/>
                  <a:pt x="6611" y="3321"/>
                  <a:pt x="6605" y="3321"/>
                </a:cubicBezTo>
                <a:cubicBezTo>
                  <a:pt x="6605" y="3321"/>
                  <a:pt x="6600" y="3321"/>
                  <a:pt x="6600" y="3321"/>
                </a:cubicBezTo>
                <a:cubicBezTo>
                  <a:pt x="6600" y="3310"/>
                  <a:pt x="6594" y="3310"/>
                  <a:pt x="6594" y="3310"/>
                </a:cubicBezTo>
                <a:cubicBezTo>
                  <a:pt x="6594" y="3310"/>
                  <a:pt x="6589" y="3310"/>
                  <a:pt x="6589" y="3310"/>
                </a:cubicBezTo>
                <a:cubicBezTo>
                  <a:pt x="6583" y="3310"/>
                  <a:pt x="6583" y="3299"/>
                  <a:pt x="6583" y="3299"/>
                </a:cubicBezTo>
                <a:cubicBezTo>
                  <a:pt x="6577" y="3299"/>
                  <a:pt x="6577" y="3299"/>
                  <a:pt x="6577" y="3299"/>
                </a:cubicBezTo>
                <a:cubicBezTo>
                  <a:pt x="6572" y="3299"/>
                  <a:pt x="6572" y="3299"/>
                  <a:pt x="6572" y="3310"/>
                </a:cubicBezTo>
                <a:cubicBezTo>
                  <a:pt x="6566" y="3310"/>
                  <a:pt x="6577" y="3321"/>
                  <a:pt x="6577" y="3321"/>
                </a:cubicBezTo>
                <a:cubicBezTo>
                  <a:pt x="6583" y="3321"/>
                  <a:pt x="6589" y="3331"/>
                  <a:pt x="6589" y="3331"/>
                </a:cubicBezTo>
                <a:cubicBezTo>
                  <a:pt x="6594" y="3331"/>
                  <a:pt x="6600" y="3331"/>
                  <a:pt x="6605" y="3331"/>
                </a:cubicBezTo>
                <a:cubicBezTo>
                  <a:pt x="6611" y="3331"/>
                  <a:pt x="6611" y="3342"/>
                  <a:pt x="6617" y="3342"/>
                </a:cubicBezTo>
                <a:cubicBezTo>
                  <a:pt x="6617" y="3342"/>
                  <a:pt x="6622" y="3353"/>
                  <a:pt x="6628" y="3353"/>
                </a:cubicBezTo>
                <a:cubicBezTo>
                  <a:pt x="6628" y="3353"/>
                  <a:pt x="6628" y="3342"/>
                  <a:pt x="6634" y="3342"/>
                </a:cubicBezTo>
                <a:cubicBezTo>
                  <a:pt x="6634" y="3342"/>
                  <a:pt x="6634" y="3342"/>
                  <a:pt x="6639" y="3342"/>
                </a:cubicBezTo>
                <a:cubicBezTo>
                  <a:pt x="6639" y="3353"/>
                  <a:pt x="6639" y="3353"/>
                  <a:pt x="6639" y="3353"/>
                </a:cubicBezTo>
                <a:cubicBezTo>
                  <a:pt x="6645" y="3364"/>
                  <a:pt x="6645" y="3364"/>
                  <a:pt x="6650" y="3364"/>
                </a:cubicBezTo>
                <a:cubicBezTo>
                  <a:pt x="6650" y="3374"/>
                  <a:pt x="6645" y="3374"/>
                  <a:pt x="6645" y="3374"/>
                </a:cubicBezTo>
                <a:cubicBezTo>
                  <a:pt x="6639" y="3374"/>
                  <a:pt x="6639" y="3374"/>
                  <a:pt x="6639" y="3374"/>
                </a:cubicBezTo>
                <a:cubicBezTo>
                  <a:pt x="6634" y="3374"/>
                  <a:pt x="6634" y="3374"/>
                  <a:pt x="6634" y="3374"/>
                </a:cubicBezTo>
                <a:cubicBezTo>
                  <a:pt x="6634" y="3364"/>
                  <a:pt x="6634" y="3364"/>
                  <a:pt x="6628" y="3364"/>
                </a:cubicBezTo>
                <a:cubicBezTo>
                  <a:pt x="6628" y="3364"/>
                  <a:pt x="6622" y="3364"/>
                  <a:pt x="6622" y="3364"/>
                </a:cubicBezTo>
                <a:cubicBezTo>
                  <a:pt x="6622" y="3364"/>
                  <a:pt x="6617" y="3353"/>
                  <a:pt x="6617" y="3353"/>
                </a:cubicBezTo>
                <a:cubicBezTo>
                  <a:pt x="6617" y="3353"/>
                  <a:pt x="6611" y="3353"/>
                  <a:pt x="6611" y="3364"/>
                </a:cubicBezTo>
                <a:cubicBezTo>
                  <a:pt x="6611" y="3364"/>
                  <a:pt x="6611" y="3364"/>
                  <a:pt x="6605" y="3364"/>
                </a:cubicBezTo>
                <a:cubicBezTo>
                  <a:pt x="6605" y="3364"/>
                  <a:pt x="6605" y="3364"/>
                  <a:pt x="6605" y="3364"/>
                </a:cubicBezTo>
                <a:cubicBezTo>
                  <a:pt x="6600" y="3374"/>
                  <a:pt x="6605" y="3374"/>
                  <a:pt x="6605" y="3374"/>
                </a:cubicBezTo>
                <a:cubicBezTo>
                  <a:pt x="6611" y="3385"/>
                  <a:pt x="6611" y="3385"/>
                  <a:pt x="6611" y="3385"/>
                </a:cubicBezTo>
                <a:cubicBezTo>
                  <a:pt x="6617" y="3385"/>
                  <a:pt x="6617" y="3385"/>
                  <a:pt x="6622" y="3374"/>
                </a:cubicBezTo>
                <a:cubicBezTo>
                  <a:pt x="6622" y="3374"/>
                  <a:pt x="6622" y="3364"/>
                  <a:pt x="6628" y="3374"/>
                </a:cubicBezTo>
                <a:cubicBezTo>
                  <a:pt x="6628" y="3374"/>
                  <a:pt x="6628" y="3385"/>
                  <a:pt x="6634" y="3385"/>
                </a:cubicBezTo>
                <a:cubicBezTo>
                  <a:pt x="6634" y="3385"/>
                  <a:pt x="6639" y="3385"/>
                  <a:pt x="6639" y="3385"/>
                </a:cubicBezTo>
                <a:cubicBezTo>
                  <a:pt x="6639" y="3396"/>
                  <a:pt x="6628" y="3385"/>
                  <a:pt x="6628" y="3396"/>
                </a:cubicBezTo>
                <a:cubicBezTo>
                  <a:pt x="6634" y="3407"/>
                  <a:pt x="6645" y="3396"/>
                  <a:pt x="6639" y="3407"/>
                </a:cubicBezTo>
                <a:cubicBezTo>
                  <a:pt x="6639" y="3407"/>
                  <a:pt x="6639" y="3407"/>
                  <a:pt x="6634" y="3417"/>
                </a:cubicBezTo>
                <a:cubicBezTo>
                  <a:pt x="6634" y="3417"/>
                  <a:pt x="6634" y="3417"/>
                  <a:pt x="6628" y="3417"/>
                </a:cubicBezTo>
                <a:cubicBezTo>
                  <a:pt x="6628" y="3417"/>
                  <a:pt x="6628" y="3417"/>
                  <a:pt x="6628" y="3417"/>
                </a:cubicBezTo>
                <a:cubicBezTo>
                  <a:pt x="6622" y="3417"/>
                  <a:pt x="6622" y="3417"/>
                  <a:pt x="6622" y="3407"/>
                </a:cubicBezTo>
                <a:cubicBezTo>
                  <a:pt x="6622" y="3407"/>
                  <a:pt x="6622" y="3396"/>
                  <a:pt x="6617" y="3396"/>
                </a:cubicBezTo>
                <a:cubicBezTo>
                  <a:pt x="6617" y="3396"/>
                  <a:pt x="6611" y="3407"/>
                  <a:pt x="6611" y="3407"/>
                </a:cubicBezTo>
                <a:cubicBezTo>
                  <a:pt x="6605" y="3407"/>
                  <a:pt x="6611" y="3417"/>
                  <a:pt x="6617" y="3417"/>
                </a:cubicBezTo>
                <a:cubicBezTo>
                  <a:pt x="6617" y="3428"/>
                  <a:pt x="6622" y="3417"/>
                  <a:pt x="6628" y="3428"/>
                </a:cubicBezTo>
                <a:cubicBezTo>
                  <a:pt x="6628" y="3428"/>
                  <a:pt x="6628" y="3439"/>
                  <a:pt x="6628" y="3439"/>
                </a:cubicBezTo>
                <a:cubicBezTo>
                  <a:pt x="6628" y="3450"/>
                  <a:pt x="6634" y="3439"/>
                  <a:pt x="6634" y="3439"/>
                </a:cubicBezTo>
                <a:cubicBezTo>
                  <a:pt x="6639" y="3439"/>
                  <a:pt x="6639" y="3450"/>
                  <a:pt x="6645" y="3439"/>
                </a:cubicBezTo>
                <a:cubicBezTo>
                  <a:pt x="6650" y="3439"/>
                  <a:pt x="6650" y="3428"/>
                  <a:pt x="6656" y="3428"/>
                </a:cubicBezTo>
                <a:cubicBezTo>
                  <a:pt x="6656" y="3428"/>
                  <a:pt x="6662" y="3417"/>
                  <a:pt x="6662" y="3417"/>
                </a:cubicBezTo>
                <a:cubicBezTo>
                  <a:pt x="6667" y="3417"/>
                  <a:pt x="6662" y="3428"/>
                  <a:pt x="6662" y="3428"/>
                </a:cubicBezTo>
                <a:cubicBezTo>
                  <a:pt x="6656" y="3428"/>
                  <a:pt x="6656" y="3428"/>
                  <a:pt x="6656" y="3439"/>
                </a:cubicBezTo>
                <a:cubicBezTo>
                  <a:pt x="6656" y="3439"/>
                  <a:pt x="6656" y="3439"/>
                  <a:pt x="6650" y="3439"/>
                </a:cubicBezTo>
                <a:cubicBezTo>
                  <a:pt x="6650" y="3450"/>
                  <a:pt x="6650" y="3450"/>
                  <a:pt x="6650" y="3450"/>
                </a:cubicBezTo>
                <a:cubicBezTo>
                  <a:pt x="6656" y="3450"/>
                  <a:pt x="6656" y="3450"/>
                  <a:pt x="6656" y="3450"/>
                </a:cubicBezTo>
                <a:cubicBezTo>
                  <a:pt x="6662" y="3460"/>
                  <a:pt x="6656" y="3460"/>
                  <a:pt x="6656" y="3460"/>
                </a:cubicBezTo>
                <a:cubicBezTo>
                  <a:pt x="6650" y="3460"/>
                  <a:pt x="6645" y="3460"/>
                  <a:pt x="6639" y="3460"/>
                </a:cubicBezTo>
                <a:cubicBezTo>
                  <a:pt x="6634" y="3460"/>
                  <a:pt x="6628" y="3460"/>
                  <a:pt x="6622" y="3450"/>
                </a:cubicBezTo>
                <a:cubicBezTo>
                  <a:pt x="6617" y="3450"/>
                  <a:pt x="6611" y="3450"/>
                  <a:pt x="6611" y="3450"/>
                </a:cubicBezTo>
                <a:cubicBezTo>
                  <a:pt x="6605" y="3439"/>
                  <a:pt x="6600" y="3439"/>
                  <a:pt x="6594" y="3439"/>
                </a:cubicBezTo>
                <a:cubicBezTo>
                  <a:pt x="6589" y="3439"/>
                  <a:pt x="6577" y="3428"/>
                  <a:pt x="6566" y="3417"/>
                </a:cubicBezTo>
                <a:cubicBezTo>
                  <a:pt x="6560" y="3417"/>
                  <a:pt x="6560" y="3407"/>
                  <a:pt x="6555" y="3407"/>
                </a:cubicBezTo>
                <a:cubicBezTo>
                  <a:pt x="6549" y="3396"/>
                  <a:pt x="6544" y="3396"/>
                  <a:pt x="6538" y="3396"/>
                </a:cubicBezTo>
                <a:cubicBezTo>
                  <a:pt x="6538" y="3385"/>
                  <a:pt x="6532" y="3374"/>
                  <a:pt x="6527" y="3374"/>
                </a:cubicBezTo>
                <a:cubicBezTo>
                  <a:pt x="6521" y="3374"/>
                  <a:pt x="6515" y="3374"/>
                  <a:pt x="6510" y="3374"/>
                </a:cubicBezTo>
                <a:cubicBezTo>
                  <a:pt x="6510" y="3364"/>
                  <a:pt x="6504" y="3364"/>
                  <a:pt x="6499" y="3364"/>
                </a:cubicBezTo>
                <a:cubicBezTo>
                  <a:pt x="6493" y="3364"/>
                  <a:pt x="6487" y="3374"/>
                  <a:pt x="6482" y="3374"/>
                </a:cubicBezTo>
                <a:cubicBezTo>
                  <a:pt x="6482" y="3374"/>
                  <a:pt x="6476" y="3374"/>
                  <a:pt x="6470" y="3374"/>
                </a:cubicBezTo>
                <a:cubicBezTo>
                  <a:pt x="6465" y="3374"/>
                  <a:pt x="6459" y="3364"/>
                  <a:pt x="6459" y="3364"/>
                </a:cubicBezTo>
                <a:cubicBezTo>
                  <a:pt x="6448" y="3364"/>
                  <a:pt x="6437" y="3353"/>
                  <a:pt x="6425" y="3353"/>
                </a:cubicBezTo>
                <a:cubicBezTo>
                  <a:pt x="6425" y="3353"/>
                  <a:pt x="6420" y="3353"/>
                  <a:pt x="6414" y="3364"/>
                </a:cubicBezTo>
                <a:cubicBezTo>
                  <a:pt x="6409" y="3364"/>
                  <a:pt x="6409" y="3374"/>
                  <a:pt x="6403" y="3374"/>
                </a:cubicBezTo>
                <a:cubicBezTo>
                  <a:pt x="6397" y="3385"/>
                  <a:pt x="6392" y="3385"/>
                  <a:pt x="6397" y="3396"/>
                </a:cubicBezTo>
                <a:cubicBezTo>
                  <a:pt x="6403" y="3396"/>
                  <a:pt x="6409" y="3407"/>
                  <a:pt x="6414" y="3407"/>
                </a:cubicBezTo>
                <a:cubicBezTo>
                  <a:pt x="6420" y="3417"/>
                  <a:pt x="6431" y="3417"/>
                  <a:pt x="6437" y="3428"/>
                </a:cubicBezTo>
                <a:cubicBezTo>
                  <a:pt x="6448" y="3439"/>
                  <a:pt x="6454" y="3439"/>
                  <a:pt x="6465" y="3439"/>
                </a:cubicBezTo>
                <a:cubicBezTo>
                  <a:pt x="6476" y="3450"/>
                  <a:pt x="6482" y="3460"/>
                  <a:pt x="6493" y="3460"/>
                </a:cubicBezTo>
                <a:cubicBezTo>
                  <a:pt x="6510" y="3471"/>
                  <a:pt x="6532" y="3493"/>
                  <a:pt x="6549" y="3503"/>
                </a:cubicBezTo>
                <a:cubicBezTo>
                  <a:pt x="6555" y="3514"/>
                  <a:pt x="6555" y="3514"/>
                  <a:pt x="6560" y="3514"/>
                </a:cubicBezTo>
                <a:cubicBezTo>
                  <a:pt x="6566" y="3525"/>
                  <a:pt x="6572" y="3525"/>
                  <a:pt x="6577" y="3525"/>
                </a:cubicBezTo>
                <a:cubicBezTo>
                  <a:pt x="6577" y="3536"/>
                  <a:pt x="6583" y="3536"/>
                  <a:pt x="6589" y="3536"/>
                </a:cubicBezTo>
                <a:cubicBezTo>
                  <a:pt x="6589" y="3536"/>
                  <a:pt x="6594" y="3525"/>
                  <a:pt x="6600" y="3536"/>
                </a:cubicBezTo>
                <a:cubicBezTo>
                  <a:pt x="6600" y="3536"/>
                  <a:pt x="6600" y="3536"/>
                  <a:pt x="6605" y="3536"/>
                </a:cubicBezTo>
                <a:cubicBezTo>
                  <a:pt x="6605" y="3536"/>
                  <a:pt x="6611" y="3536"/>
                  <a:pt x="6611" y="3525"/>
                </a:cubicBezTo>
                <a:cubicBezTo>
                  <a:pt x="6617" y="3525"/>
                  <a:pt x="6617" y="3525"/>
                  <a:pt x="6622" y="3525"/>
                </a:cubicBezTo>
                <a:cubicBezTo>
                  <a:pt x="6628" y="3525"/>
                  <a:pt x="6628" y="3525"/>
                  <a:pt x="6634" y="3525"/>
                </a:cubicBezTo>
                <a:cubicBezTo>
                  <a:pt x="6634" y="3536"/>
                  <a:pt x="6634" y="3536"/>
                  <a:pt x="6634" y="3536"/>
                </a:cubicBezTo>
                <a:cubicBezTo>
                  <a:pt x="6634" y="3536"/>
                  <a:pt x="6628" y="3536"/>
                  <a:pt x="6628" y="3536"/>
                </a:cubicBezTo>
                <a:cubicBezTo>
                  <a:pt x="6628" y="3525"/>
                  <a:pt x="6622" y="3525"/>
                  <a:pt x="6622" y="3536"/>
                </a:cubicBezTo>
                <a:cubicBezTo>
                  <a:pt x="6622" y="3536"/>
                  <a:pt x="6622" y="3536"/>
                  <a:pt x="6617" y="3536"/>
                </a:cubicBezTo>
                <a:cubicBezTo>
                  <a:pt x="6617" y="3536"/>
                  <a:pt x="6611" y="3536"/>
                  <a:pt x="6611" y="3546"/>
                </a:cubicBezTo>
                <a:cubicBezTo>
                  <a:pt x="6617" y="3546"/>
                  <a:pt x="6617" y="3546"/>
                  <a:pt x="6622" y="3546"/>
                </a:cubicBezTo>
                <a:cubicBezTo>
                  <a:pt x="6628" y="3546"/>
                  <a:pt x="6628" y="3546"/>
                  <a:pt x="6634" y="3546"/>
                </a:cubicBezTo>
                <a:cubicBezTo>
                  <a:pt x="6645" y="3546"/>
                  <a:pt x="6650" y="3536"/>
                  <a:pt x="6662" y="3536"/>
                </a:cubicBezTo>
                <a:cubicBezTo>
                  <a:pt x="6662" y="3536"/>
                  <a:pt x="6667" y="3525"/>
                  <a:pt x="6673" y="3536"/>
                </a:cubicBezTo>
                <a:cubicBezTo>
                  <a:pt x="6673" y="3536"/>
                  <a:pt x="6667" y="3536"/>
                  <a:pt x="6667" y="3536"/>
                </a:cubicBezTo>
                <a:cubicBezTo>
                  <a:pt x="6667" y="3536"/>
                  <a:pt x="6662" y="3536"/>
                  <a:pt x="6662" y="3536"/>
                </a:cubicBezTo>
                <a:cubicBezTo>
                  <a:pt x="6662" y="3536"/>
                  <a:pt x="6656" y="3536"/>
                  <a:pt x="6656" y="3546"/>
                </a:cubicBezTo>
                <a:cubicBezTo>
                  <a:pt x="6656" y="3546"/>
                  <a:pt x="6662" y="3557"/>
                  <a:pt x="6662" y="3557"/>
                </a:cubicBezTo>
                <a:cubicBezTo>
                  <a:pt x="6667" y="3557"/>
                  <a:pt x="6667" y="3557"/>
                  <a:pt x="6667" y="3568"/>
                </a:cubicBezTo>
                <a:cubicBezTo>
                  <a:pt x="6673" y="3568"/>
                  <a:pt x="6673" y="3568"/>
                  <a:pt x="6673" y="3568"/>
                </a:cubicBezTo>
                <a:cubicBezTo>
                  <a:pt x="6673" y="3579"/>
                  <a:pt x="6679" y="3589"/>
                  <a:pt x="6673" y="3589"/>
                </a:cubicBezTo>
                <a:cubicBezTo>
                  <a:pt x="6673" y="3600"/>
                  <a:pt x="6673" y="3589"/>
                  <a:pt x="6667" y="3589"/>
                </a:cubicBezTo>
                <a:cubicBezTo>
                  <a:pt x="6667" y="3600"/>
                  <a:pt x="6667" y="3600"/>
                  <a:pt x="6662" y="3600"/>
                </a:cubicBezTo>
                <a:cubicBezTo>
                  <a:pt x="6662" y="3600"/>
                  <a:pt x="6656" y="3600"/>
                  <a:pt x="6656" y="3600"/>
                </a:cubicBezTo>
                <a:cubicBezTo>
                  <a:pt x="6656" y="3600"/>
                  <a:pt x="6650" y="3600"/>
                  <a:pt x="6650" y="3600"/>
                </a:cubicBezTo>
                <a:cubicBezTo>
                  <a:pt x="6645" y="3611"/>
                  <a:pt x="6650" y="3611"/>
                  <a:pt x="6656" y="3611"/>
                </a:cubicBezTo>
                <a:cubicBezTo>
                  <a:pt x="6656" y="3611"/>
                  <a:pt x="6656" y="3611"/>
                  <a:pt x="6662" y="3611"/>
                </a:cubicBezTo>
                <a:cubicBezTo>
                  <a:pt x="6662" y="3611"/>
                  <a:pt x="6662" y="3611"/>
                  <a:pt x="6667" y="3621"/>
                </a:cubicBezTo>
                <a:cubicBezTo>
                  <a:pt x="6667" y="3621"/>
                  <a:pt x="6662" y="3621"/>
                  <a:pt x="6662" y="3621"/>
                </a:cubicBezTo>
                <a:cubicBezTo>
                  <a:pt x="6662" y="3621"/>
                  <a:pt x="6662" y="3621"/>
                  <a:pt x="6662" y="3621"/>
                </a:cubicBezTo>
                <a:cubicBezTo>
                  <a:pt x="6656" y="3621"/>
                  <a:pt x="6656" y="3621"/>
                  <a:pt x="6656" y="3621"/>
                </a:cubicBezTo>
                <a:cubicBezTo>
                  <a:pt x="6650" y="3621"/>
                  <a:pt x="6650" y="3621"/>
                  <a:pt x="6650" y="3621"/>
                </a:cubicBezTo>
                <a:cubicBezTo>
                  <a:pt x="6645" y="3621"/>
                  <a:pt x="6645" y="3621"/>
                  <a:pt x="6645" y="3621"/>
                </a:cubicBezTo>
                <a:cubicBezTo>
                  <a:pt x="6639" y="3621"/>
                  <a:pt x="6639" y="3621"/>
                  <a:pt x="6639" y="3632"/>
                </a:cubicBezTo>
                <a:cubicBezTo>
                  <a:pt x="6639" y="3632"/>
                  <a:pt x="6639" y="3643"/>
                  <a:pt x="6639" y="3654"/>
                </a:cubicBezTo>
                <a:cubicBezTo>
                  <a:pt x="6639" y="3654"/>
                  <a:pt x="6650" y="3643"/>
                  <a:pt x="6650" y="3643"/>
                </a:cubicBezTo>
                <a:cubicBezTo>
                  <a:pt x="6650" y="3654"/>
                  <a:pt x="6645" y="3654"/>
                  <a:pt x="6645" y="3654"/>
                </a:cubicBezTo>
                <a:cubicBezTo>
                  <a:pt x="6645" y="3654"/>
                  <a:pt x="6645" y="3654"/>
                  <a:pt x="6639" y="3654"/>
                </a:cubicBezTo>
                <a:cubicBezTo>
                  <a:pt x="6639" y="3664"/>
                  <a:pt x="6639" y="3675"/>
                  <a:pt x="6639" y="3686"/>
                </a:cubicBezTo>
                <a:cubicBezTo>
                  <a:pt x="6639" y="3686"/>
                  <a:pt x="6639" y="3697"/>
                  <a:pt x="6634" y="3707"/>
                </a:cubicBezTo>
                <a:cubicBezTo>
                  <a:pt x="6634" y="3707"/>
                  <a:pt x="6628" y="3707"/>
                  <a:pt x="6628" y="3718"/>
                </a:cubicBezTo>
                <a:cubicBezTo>
                  <a:pt x="6628" y="3718"/>
                  <a:pt x="6634" y="3718"/>
                  <a:pt x="6634" y="3718"/>
                </a:cubicBezTo>
                <a:cubicBezTo>
                  <a:pt x="6639" y="3707"/>
                  <a:pt x="6639" y="3707"/>
                  <a:pt x="6645" y="3707"/>
                </a:cubicBezTo>
                <a:cubicBezTo>
                  <a:pt x="6650" y="3707"/>
                  <a:pt x="6650" y="3707"/>
                  <a:pt x="6656" y="3707"/>
                </a:cubicBezTo>
                <a:cubicBezTo>
                  <a:pt x="6656" y="3707"/>
                  <a:pt x="6662" y="3697"/>
                  <a:pt x="6662" y="3697"/>
                </a:cubicBezTo>
                <a:cubicBezTo>
                  <a:pt x="6667" y="3697"/>
                  <a:pt x="6662" y="3707"/>
                  <a:pt x="6662" y="3707"/>
                </a:cubicBezTo>
                <a:cubicBezTo>
                  <a:pt x="6662" y="3718"/>
                  <a:pt x="6667" y="3707"/>
                  <a:pt x="6673" y="3707"/>
                </a:cubicBezTo>
                <a:cubicBezTo>
                  <a:pt x="6673" y="3707"/>
                  <a:pt x="6679" y="3707"/>
                  <a:pt x="6679" y="3707"/>
                </a:cubicBezTo>
                <a:cubicBezTo>
                  <a:pt x="6679" y="3707"/>
                  <a:pt x="6684" y="3707"/>
                  <a:pt x="6684" y="3718"/>
                </a:cubicBezTo>
                <a:cubicBezTo>
                  <a:pt x="6684" y="3729"/>
                  <a:pt x="6673" y="3718"/>
                  <a:pt x="6673" y="3718"/>
                </a:cubicBezTo>
                <a:cubicBezTo>
                  <a:pt x="6673" y="3729"/>
                  <a:pt x="6667" y="3729"/>
                  <a:pt x="6667" y="3729"/>
                </a:cubicBezTo>
                <a:cubicBezTo>
                  <a:pt x="6667" y="3729"/>
                  <a:pt x="6662" y="3729"/>
                  <a:pt x="6662" y="3729"/>
                </a:cubicBezTo>
                <a:cubicBezTo>
                  <a:pt x="6656" y="3729"/>
                  <a:pt x="6650" y="3718"/>
                  <a:pt x="6650" y="3729"/>
                </a:cubicBezTo>
                <a:cubicBezTo>
                  <a:pt x="6650" y="3740"/>
                  <a:pt x="6650" y="3740"/>
                  <a:pt x="6656" y="3740"/>
                </a:cubicBezTo>
                <a:cubicBezTo>
                  <a:pt x="6656" y="3729"/>
                  <a:pt x="6656" y="3740"/>
                  <a:pt x="6662" y="3740"/>
                </a:cubicBezTo>
                <a:cubicBezTo>
                  <a:pt x="6662" y="3740"/>
                  <a:pt x="6667" y="3740"/>
                  <a:pt x="6667" y="3740"/>
                </a:cubicBezTo>
                <a:cubicBezTo>
                  <a:pt x="6667" y="3740"/>
                  <a:pt x="6673" y="3740"/>
                  <a:pt x="6673" y="3740"/>
                </a:cubicBezTo>
                <a:cubicBezTo>
                  <a:pt x="6679" y="3750"/>
                  <a:pt x="6673" y="3750"/>
                  <a:pt x="6673" y="3750"/>
                </a:cubicBezTo>
                <a:cubicBezTo>
                  <a:pt x="6673" y="3750"/>
                  <a:pt x="6667" y="3740"/>
                  <a:pt x="6667" y="3750"/>
                </a:cubicBezTo>
                <a:cubicBezTo>
                  <a:pt x="6667" y="3750"/>
                  <a:pt x="6667" y="3750"/>
                  <a:pt x="6667" y="3761"/>
                </a:cubicBezTo>
                <a:cubicBezTo>
                  <a:pt x="6667" y="3761"/>
                  <a:pt x="6667" y="3761"/>
                  <a:pt x="6673" y="3772"/>
                </a:cubicBezTo>
                <a:cubicBezTo>
                  <a:pt x="6673" y="3772"/>
                  <a:pt x="6673" y="3772"/>
                  <a:pt x="6667" y="3772"/>
                </a:cubicBezTo>
                <a:cubicBezTo>
                  <a:pt x="6667" y="3772"/>
                  <a:pt x="6667" y="3761"/>
                  <a:pt x="6662" y="3761"/>
                </a:cubicBezTo>
                <a:cubicBezTo>
                  <a:pt x="6662" y="3761"/>
                  <a:pt x="6662" y="3761"/>
                  <a:pt x="6662" y="3750"/>
                </a:cubicBezTo>
                <a:cubicBezTo>
                  <a:pt x="6656" y="3750"/>
                  <a:pt x="6656" y="3750"/>
                  <a:pt x="6656" y="3740"/>
                </a:cubicBezTo>
                <a:cubicBezTo>
                  <a:pt x="6656" y="3740"/>
                  <a:pt x="6650" y="3740"/>
                  <a:pt x="6650" y="3740"/>
                </a:cubicBezTo>
                <a:cubicBezTo>
                  <a:pt x="6645" y="3740"/>
                  <a:pt x="6645" y="3740"/>
                  <a:pt x="6645" y="3740"/>
                </a:cubicBezTo>
                <a:cubicBezTo>
                  <a:pt x="6639" y="3740"/>
                  <a:pt x="6639" y="3750"/>
                  <a:pt x="6639" y="3750"/>
                </a:cubicBezTo>
                <a:cubicBezTo>
                  <a:pt x="6639" y="3750"/>
                  <a:pt x="6634" y="3750"/>
                  <a:pt x="6634" y="3750"/>
                </a:cubicBezTo>
                <a:cubicBezTo>
                  <a:pt x="6634" y="3740"/>
                  <a:pt x="6634" y="3740"/>
                  <a:pt x="6634" y="3740"/>
                </a:cubicBezTo>
                <a:cubicBezTo>
                  <a:pt x="6634" y="3740"/>
                  <a:pt x="6634" y="3729"/>
                  <a:pt x="6639" y="3729"/>
                </a:cubicBezTo>
                <a:cubicBezTo>
                  <a:pt x="6639" y="3729"/>
                  <a:pt x="6639" y="3729"/>
                  <a:pt x="6639" y="3729"/>
                </a:cubicBezTo>
                <a:cubicBezTo>
                  <a:pt x="6639" y="3729"/>
                  <a:pt x="6639" y="3729"/>
                  <a:pt x="6639" y="3729"/>
                </a:cubicBezTo>
                <a:cubicBezTo>
                  <a:pt x="6634" y="3729"/>
                  <a:pt x="6634" y="3729"/>
                  <a:pt x="6628" y="3729"/>
                </a:cubicBezTo>
                <a:cubicBezTo>
                  <a:pt x="6628" y="3729"/>
                  <a:pt x="6628" y="3729"/>
                  <a:pt x="6628" y="3729"/>
                </a:cubicBezTo>
                <a:cubicBezTo>
                  <a:pt x="6622" y="3740"/>
                  <a:pt x="6628" y="3750"/>
                  <a:pt x="6622" y="3761"/>
                </a:cubicBezTo>
                <a:cubicBezTo>
                  <a:pt x="6622" y="3761"/>
                  <a:pt x="6617" y="3772"/>
                  <a:pt x="6622" y="3783"/>
                </a:cubicBezTo>
                <a:cubicBezTo>
                  <a:pt x="6622" y="3783"/>
                  <a:pt x="6622" y="3772"/>
                  <a:pt x="6628" y="3772"/>
                </a:cubicBezTo>
                <a:cubicBezTo>
                  <a:pt x="6628" y="3772"/>
                  <a:pt x="6628" y="3783"/>
                  <a:pt x="6628" y="3783"/>
                </a:cubicBezTo>
                <a:cubicBezTo>
                  <a:pt x="6622" y="3793"/>
                  <a:pt x="6617" y="3793"/>
                  <a:pt x="6617" y="3804"/>
                </a:cubicBezTo>
                <a:cubicBezTo>
                  <a:pt x="6617" y="3804"/>
                  <a:pt x="6611" y="3815"/>
                  <a:pt x="6617" y="3815"/>
                </a:cubicBezTo>
                <a:cubicBezTo>
                  <a:pt x="6622" y="3815"/>
                  <a:pt x="6622" y="3804"/>
                  <a:pt x="6622" y="3804"/>
                </a:cubicBezTo>
                <a:cubicBezTo>
                  <a:pt x="6628" y="3804"/>
                  <a:pt x="6628" y="3804"/>
                  <a:pt x="6628" y="3804"/>
                </a:cubicBezTo>
                <a:cubicBezTo>
                  <a:pt x="6634" y="3804"/>
                  <a:pt x="6634" y="3793"/>
                  <a:pt x="6639" y="3793"/>
                </a:cubicBezTo>
                <a:cubicBezTo>
                  <a:pt x="6639" y="3793"/>
                  <a:pt x="6639" y="3793"/>
                  <a:pt x="6645" y="3793"/>
                </a:cubicBezTo>
                <a:cubicBezTo>
                  <a:pt x="6645" y="3793"/>
                  <a:pt x="6645" y="3783"/>
                  <a:pt x="6645" y="3783"/>
                </a:cubicBezTo>
                <a:cubicBezTo>
                  <a:pt x="6650" y="3783"/>
                  <a:pt x="6645" y="3804"/>
                  <a:pt x="6645" y="3804"/>
                </a:cubicBezTo>
                <a:cubicBezTo>
                  <a:pt x="6645" y="3815"/>
                  <a:pt x="6639" y="3815"/>
                  <a:pt x="6639" y="3826"/>
                </a:cubicBezTo>
                <a:cubicBezTo>
                  <a:pt x="6639" y="3826"/>
                  <a:pt x="6639" y="3826"/>
                  <a:pt x="6639" y="3826"/>
                </a:cubicBezTo>
                <a:cubicBezTo>
                  <a:pt x="6634" y="3826"/>
                  <a:pt x="6634" y="3826"/>
                  <a:pt x="6634" y="3826"/>
                </a:cubicBezTo>
                <a:cubicBezTo>
                  <a:pt x="6634" y="3826"/>
                  <a:pt x="6628" y="3826"/>
                  <a:pt x="6628" y="3826"/>
                </a:cubicBezTo>
                <a:cubicBezTo>
                  <a:pt x="6628" y="3826"/>
                  <a:pt x="6628" y="3836"/>
                  <a:pt x="6628" y="3836"/>
                </a:cubicBezTo>
                <a:cubicBezTo>
                  <a:pt x="6622" y="3847"/>
                  <a:pt x="6617" y="3847"/>
                  <a:pt x="6611" y="3847"/>
                </a:cubicBezTo>
                <a:cubicBezTo>
                  <a:pt x="6605" y="3836"/>
                  <a:pt x="6605" y="3847"/>
                  <a:pt x="6600" y="3847"/>
                </a:cubicBezTo>
                <a:cubicBezTo>
                  <a:pt x="6594" y="3847"/>
                  <a:pt x="6583" y="3858"/>
                  <a:pt x="6577" y="3847"/>
                </a:cubicBezTo>
                <a:cubicBezTo>
                  <a:pt x="6572" y="3847"/>
                  <a:pt x="6566" y="3847"/>
                  <a:pt x="6560" y="3847"/>
                </a:cubicBezTo>
                <a:cubicBezTo>
                  <a:pt x="6560" y="3847"/>
                  <a:pt x="6555" y="3847"/>
                  <a:pt x="6549" y="3847"/>
                </a:cubicBezTo>
                <a:cubicBezTo>
                  <a:pt x="6544" y="3847"/>
                  <a:pt x="6538" y="3847"/>
                  <a:pt x="6532" y="3847"/>
                </a:cubicBezTo>
                <a:cubicBezTo>
                  <a:pt x="6532" y="3858"/>
                  <a:pt x="6521" y="3858"/>
                  <a:pt x="6527" y="3858"/>
                </a:cubicBezTo>
                <a:cubicBezTo>
                  <a:pt x="6527" y="3858"/>
                  <a:pt x="6544" y="3858"/>
                  <a:pt x="6538" y="3869"/>
                </a:cubicBezTo>
                <a:cubicBezTo>
                  <a:pt x="6532" y="3869"/>
                  <a:pt x="6527" y="3869"/>
                  <a:pt x="6527" y="3879"/>
                </a:cubicBezTo>
                <a:cubicBezTo>
                  <a:pt x="6521" y="3879"/>
                  <a:pt x="6515" y="3879"/>
                  <a:pt x="6510" y="3879"/>
                </a:cubicBezTo>
                <a:cubicBezTo>
                  <a:pt x="6510" y="3879"/>
                  <a:pt x="6504" y="3890"/>
                  <a:pt x="6504" y="3890"/>
                </a:cubicBezTo>
                <a:cubicBezTo>
                  <a:pt x="6504" y="3890"/>
                  <a:pt x="6499" y="3890"/>
                  <a:pt x="6499" y="3901"/>
                </a:cubicBezTo>
                <a:cubicBezTo>
                  <a:pt x="6493" y="3901"/>
                  <a:pt x="6487" y="3901"/>
                  <a:pt x="6487" y="3901"/>
                </a:cubicBezTo>
                <a:cubicBezTo>
                  <a:pt x="6482" y="3890"/>
                  <a:pt x="6482" y="3890"/>
                  <a:pt x="6482" y="3890"/>
                </a:cubicBezTo>
                <a:cubicBezTo>
                  <a:pt x="6476" y="3901"/>
                  <a:pt x="6476" y="3901"/>
                  <a:pt x="6476" y="3901"/>
                </a:cubicBezTo>
                <a:cubicBezTo>
                  <a:pt x="6482" y="3912"/>
                  <a:pt x="6482" y="3901"/>
                  <a:pt x="6487" y="3901"/>
                </a:cubicBezTo>
                <a:cubicBezTo>
                  <a:pt x="6487" y="3901"/>
                  <a:pt x="6487" y="3912"/>
                  <a:pt x="6493" y="3912"/>
                </a:cubicBezTo>
                <a:cubicBezTo>
                  <a:pt x="6493" y="3912"/>
                  <a:pt x="6499" y="3901"/>
                  <a:pt x="6499" y="3901"/>
                </a:cubicBezTo>
                <a:cubicBezTo>
                  <a:pt x="6499" y="3901"/>
                  <a:pt x="6504" y="3901"/>
                  <a:pt x="6510" y="3901"/>
                </a:cubicBezTo>
                <a:cubicBezTo>
                  <a:pt x="6510" y="3912"/>
                  <a:pt x="6510" y="3912"/>
                  <a:pt x="6510" y="3912"/>
                </a:cubicBezTo>
                <a:cubicBezTo>
                  <a:pt x="6510" y="3912"/>
                  <a:pt x="6515" y="3912"/>
                  <a:pt x="6515" y="3912"/>
                </a:cubicBezTo>
                <a:cubicBezTo>
                  <a:pt x="6515" y="3922"/>
                  <a:pt x="6521" y="3922"/>
                  <a:pt x="6521" y="3922"/>
                </a:cubicBezTo>
                <a:cubicBezTo>
                  <a:pt x="6521" y="3912"/>
                  <a:pt x="6515" y="3912"/>
                  <a:pt x="6515" y="3912"/>
                </a:cubicBezTo>
                <a:cubicBezTo>
                  <a:pt x="6521" y="3901"/>
                  <a:pt x="6527" y="3901"/>
                  <a:pt x="6527" y="3901"/>
                </a:cubicBezTo>
                <a:cubicBezTo>
                  <a:pt x="6532" y="3912"/>
                  <a:pt x="6532" y="3912"/>
                  <a:pt x="6532" y="3922"/>
                </a:cubicBezTo>
                <a:cubicBezTo>
                  <a:pt x="6538" y="3933"/>
                  <a:pt x="6538" y="3933"/>
                  <a:pt x="6544" y="3922"/>
                </a:cubicBezTo>
                <a:cubicBezTo>
                  <a:pt x="6549" y="3922"/>
                  <a:pt x="6555" y="3922"/>
                  <a:pt x="6560" y="3922"/>
                </a:cubicBezTo>
                <a:cubicBezTo>
                  <a:pt x="6566" y="3912"/>
                  <a:pt x="6566" y="3912"/>
                  <a:pt x="6572" y="3912"/>
                </a:cubicBezTo>
                <a:cubicBezTo>
                  <a:pt x="6577" y="3912"/>
                  <a:pt x="6583" y="3912"/>
                  <a:pt x="6589" y="3912"/>
                </a:cubicBezTo>
                <a:cubicBezTo>
                  <a:pt x="6589" y="3912"/>
                  <a:pt x="6594" y="3912"/>
                  <a:pt x="6600" y="3912"/>
                </a:cubicBezTo>
                <a:cubicBezTo>
                  <a:pt x="6600" y="3901"/>
                  <a:pt x="6617" y="3912"/>
                  <a:pt x="6617" y="3901"/>
                </a:cubicBezTo>
                <a:cubicBezTo>
                  <a:pt x="6617" y="3890"/>
                  <a:pt x="6611" y="3890"/>
                  <a:pt x="6611" y="3890"/>
                </a:cubicBezTo>
                <a:cubicBezTo>
                  <a:pt x="6605" y="3890"/>
                  <a:pt x="6605" y="3890"/>
                  <a:pt x="6600" y="3890"/>
                </a:cubicBezTo>
                <a:cubicBezTo>
                  <a:pt x="6600" y="3890"/>
                  <a:pt x="6600" y="3879"/>
                  <a:pt x="6600" y="3879"/>
                </a:cubicBezTo>
                <a:cubicBezTo>
                  <a:pt x="6600" y="3879"/>
                  <a:pt x="6594" y="3879"/>
                  <a:pt x="6600" y="3879"/>
                </a:cubicBezTo>
                <a:cubicBezTo>
                  <a:pt x="6600" y="3879"/>
                  <a:pt x="6605" y="3879"/>
                  <a:pt x="6611" y="3879"/>
                </a:cubicBezTo>
                <a:cubicBezTo>
                  <a:pt x="6611" y="3879"/>
                  <a:pt x="6611" y="3879"/>
                  <a:pt x="6617" y="3879"/>
                </a:cubicBezTo>
                <a:cubicBezTo>
                  <a:pt x="6617" y="3879"/>
                  <a:pt x="6622" y="3869"/>
                  <a:pt x="6622" y="3869"/>
                </a:cubicBezTo>
                <a:cubicBezTo>
                  <a:pt x="6622" y="3869"/>
                  <a:pt x="6628" y="3869"/>
                  <a:pt x="6628" y="3869"/>
                </a:cubicBezTo>
                <a:cubicBezTo>
                  <a:pt x="6634" y="3869"/>
                  <a:pt x="6634" y="3869"/>
                  <a:pt x="6634" y="3858"/>
                </a:cubicBezTo>
                <a:cubicBezTo>
                  <a:pt x="6645" y="3858"/>
                  <a:pt x="6639" y="3869"/>
                  <a:pt x="6639" y="3879"/>
                </a:cubicBezTo>
                <a:cubicBezTo>
                  <a:pt x="6634" y="3879"/>
                  <a:pt x="6634" y="3879"/>
                  <a:pt x="6634" y="3890"/>
                </a:cubicBezTo>
                <a:cubicBezTo>
                  <a:pt x="6628" y="3890"/>
                  <a:pt x="6628" y="3890"/>
                  <a:pt x="6628" y="3901"/>
                </a:cubicBezTo>
                <a:cubicBezTo>
                  <a:pt x="6622" y="3901"/>
                  <a:pt x="6622" y="3912"/>
                  <a:pt x="6622" y="3912"/>
                </a:cubicBezTo>
                <a:cubicBezTo>
                  <a:pt x="6622" y="3912"/>
                  <a:pt x="6622" y="3922"/>
                  <a:pt x="6617" y="3922"/>
                </a:cubicBezTo>
                <a:cubicBezTo>
                  <a:pt x="6617" y="3922"/>
                  <a:pt x="6605" y="3912"/>
                  <a:pt x="6605" y="3922"/>
                </a:cubicBezTo>
                <a:cubicBezTo>
                  <a:pt x="6605" y="3933"/>
                  <a:pt x="6605" y="3933"/>
                  <a:pt x="6605" y="3933"/>
                </a:cubicBezTo>
                <a:cubicBezTo>
                  <a:pt x="6611" y="3933"/>
                  <a:pt x="6611" y="3933"/>
                  <a:pt x="6611" y="3933"/>
                </a:cubicBezTo>
                <a:cubicBezTo>
                  <a:pt x="6617" y="3944"/>
                  <a:pt x="6622" y="3933"/>
                  <a:pt x="6628" y="3944"/>
                </a:cubicBezTo>
                <a:cubicBezTo>
                  <a:pt x="6628" y="3944"/>
                  <a:pt x="6634" y="3955"/>
                  <a:pt x="6634" y="3955"/>
                </a:cubicBezTo>
                <a:cubicBezTo>
                  <a:pt x="6639" y="3955"/>
                  <a:pt x="6639" y="3955"/>
                  <a:pt x="6639" y="3955"/>
                </a:cubicBezTo>
                <a:cubicBezTo>
                  <a:pt x="6645" y="3955"/>
                  <a:pt x="6645" y="3965"/>
                  <a:pt x="6650" y="3965"/>
                </a:cubicBezTo>
                <a:cubicBezTo>
                  <a:pt x="6650" y="3965"/>
                  <a:pt x="6662" y="3965"/>
                  <a:pt x="6662" y="3976"/>
                </a:cubicBezTo>
                <a:cubicBezTo>
                  <a:pt x="6662" y="3976"/>
                  <a:pt x="6650" y="3976"/>
                  <a:pt x="6650" y="3976"/>
                </a:cubicBezTo>
                <a:cubicBezTo>
                  <a:pt x="6645" y="3976"/>
                  <a:pt x="6639" y="3976"/>
                  <a:pt x="6634" y="3965"/>
                </a:cubicBezTo>
                <a:cubicBezTo>
                  <a:pt x="6634" y="3965"/>
                  <a:pt x="6628" y="3965"/>
                  <a:pt x="6622" y="3955"/>
                </a:cubicBezTo>
                <a:cubicBezTo>
                  <a:pt x="6617" y="3955"/>
                  <a:pt x="6611" y="3955"/>
                  <a:pt x="6605" y="3955"/>
                </a:cubicBezTo>
                <a:cubicBezTo>
                  <a:pt x="6600" y="3965"/>
                  <a:pt x="6589" y="3955"/>
                  <a:pt x="6577" y="3955"/>
                </a:cubicBezTo>
                <a:cubicBezTo>
                  <a:pt x="6577" y="3955"/>
                  <a:pt x="6572" y="3955"/>
                  <a:pt x="6572" y="3955"/>
                </a:cubicBezTo>
                <a:cubicBezTo>
                  <a:pt x="6566" y="3955"/>
                  <a:pt x="6566" y="3944"/>
                  <a:pt x="6566" y="3944"/>
                </a:cubicBezTo>
                <a:cubicBezTo>
                  <a:pt x="6555" y="3944"/>
                  <a:pt x="6549" y="3944"/>
                  <a:pt x="6544" y="3933"/>
                </a:cubicBezTo>
                <a:cubicBezTo>
                  <a:pt x="6544" y="3933"/>
                  <a:pt x="6538" y="3933"/>
                  <a:pt x="6538" y="3933"/>
                </a:cubicBezTo>
                <a:cubicBezTo>
                  <a:pt x="6532" y="3933"/>
                  <a:pt x="6532" y="3933"/>
                  <a:pt x="6532" y="3933"/>
                </a:cubicBezTo>
                <a:cubicBezTo>
                  <a:pt x="6527" y="3922"/>
                  <a:pt x="6527" y="3922"/>
                  <a:pt x="6527" y="3922"/>
                </a:cubicBezTo>
                <a:cubicBezTo>
                  <a:pt x="6521" y="3922"/>
                  <a:pt x="6521" y="3922"/>
                  <a:pt x="6521" y="3922"/>
                </a:cubicBezTo>
                <a:cubicBezTo>
                  <a:pt x="6515" y="3922"/>
                  <a:pt x="6515" y="3933"/>
                  <a:pt x="6521" y="3933"/>
                </a:cubicBezTo>
                <a:cubicBezTo>
                  <a:pt x="6521" y="3933"/>
                  <a:pt x="6527" y="3933"/>
                  <a:pt x="6527" y="3944"/>
                </a:cubicBezTo>
                <a:cubicBezTo>
                  <a:pt x="6527" y="3944"/>
                  <a:pt x="6521" y="3944"/>
                  <a:pt x="6515" y="3933"/>
                </a:cubicBezTo>
                <a:cubicBezTo>
                  <a:pt x="6515" y="3933"/>
                  <a:pt x="6515" y="3933"/>
                  <a:pt x="6510" y="3933"/>
                </a:cubicBezTo>
                <a:cubicBezTo>
                  <a:pt x="6510" y="3933"/>
                  <a:pt x="6504" y="3933"/>
                  <a:pt x="6504" y="3933"/>
                </a:cubicBezTo>
                <a:cubicBezTo>
                  <a:pt x="6499" y="3933"/>
                  <a:pt x="6499" y="3922"/>
                  <a:pt x="6499" y="3922"/>
                </a:cubicBezTo>
                <a:cubicBezTo>
                  <a:pt x="6499" y="3922"/>
                  <a:pt x="6493" y="3922"/>
                  <a:pt x="6493" y="3922"/>
                </a:cubicBezTo>
                <a:cubicBezTo>
                  <a:pt x="6487" y="3922"/>
                  <a:pt x="6487" y="3922"/>
                  <a:pt x="6482" y="3922"/>
                </a:cubicBezTo>
                <a:cubicBezTo>
                  <a:pt x="6482" y="3922"/>
                  <a:pt x="6482" y="3933"/>
                  <a:pt x="6482" y="3933"/>
                </a:cubicBezTo>
                <a:cubicBezTo>
                  <a:pt x="6487" y="3933"/>
                  <a:pt x="6493" y="3933"/>
                  <a:pt x="6493" y="3933"/>
                </a:cubicBezTo>
                <a:cubicBezTo>
                  <a:pt x="6499" y="3944"/>
                  <a:pt x="6493" y="3955"/>
                  <a:pt x="6493" y="3955"/>
                </a:cubicBezTo>
                <a:cubicBezTo>
                  <a:pt x="6487" y="3965"/>
                  <a:pt x="6493" y="3965"/>
                  <a:pt x="6499" y="3965"/>
                </a:cubicBezTo>
                <a:cubicBezTo>
                  <a:pt x="6499" y="3965"/>
                  <a:pt x="6499" y="3965"/>
                  <a:pt x="6499" y="3976"/>
                </a:cubicBezTo>
                <a:cubicBezTo>
                  <a:pt x="6493" y="3976"/>
                  <a:pt x="6493" y="3976"/>
                  <a:pt x="6493" y="3976"/>
                </a:cubicBezTo>
                <a:cubicBezTo>
                  <a:pt x="6493" y="3976"/>
                  <a:pt x="6487" y="3976"/>
                  <a:pt x="6487" y="3987"/>
                </a:cubicBezTo>
                <a:cubicBezTo>
                  <a:pt x="6493" y="3987"/>
                  <a:pt x="6493" y="3987"/>
                  <a:pt x="6499" y="3987"/>
                </a:cubicBezTo>
                <a:cubicBezTo>
                  <a:pt x="6504" y="3987"/>
                  <a:pt x="6493" y="3998"/>
                  <a:pt x="6493" y="3998"/>
                </a:cubicBezTo>
                <a:cubicBezTo>
                  <a:pt x="6487" y="3998"/>
                  <a:pt x="6482" y="3998"/>
                  <a:pt x="6476" y="3987"/>
                </a:cubicBezTo>
                <a:cubicBezTo>
                  <a:pt x="6476" y="3987"/>
                  <a:pt x="6476" y="3987"/>
                  <a:pt x="6476" y="3987"/>
                </a:cubicBezTo>
                <a:cubicBezTo>
                  <a:pt x="6470" y="3987"/>
                  <a:pt x="6470" y="3987"/>
                  <a:pt x="6470" y="3987"/>
                </a:cubicBezTo>
                <a:cubicBezTo>
                  <a:pt x="6470" y="3998"/>
                  <a:pt x="6476" y="3998"/>
                  <a:pt x="6482" y="4008"/>
                </a:cubicBezTo>
                <a:cubicBezTo>
                  <a:pt x="6482" y="4008"/>
                  <a:pt x="6476" y="4008"/>
                  <a:pt x="6476" y="4008"/>
                </a:cubicBezTo>
                <a:cubicBezTo>
                  <a:pt x="6470" y="4008"/>
                  <a:pt x="6470" y="4008"/>
                  <a:pt x="6470" y="4008"/>
                </a:cubicBezTo>
                <a:cubicBezTo>
                  <a:pt x="6470" y="3998"/>
                  <a:pt x="6470" y="3998"/>
                  <a:pt x="6465" y="3998"/>
                </a:cubicBezTo>
                <a:cubicBezTo>
                  <a:pt x="6465" y="3998"/>
                  <a:pt x="6465" y="3998"/>
                  <a:pt x="6465" y="4008"/>
                </a:cubicBezTo>
                <a:cubicBezTo>
                  <a:pt x="6465" y="4008"/>
                  <a:pt x="6465" y="4008"/>
                  <a:pt x="6459" y="4008"/>
                </a:cubicBezTo>
                <a:cubicBezTo>
                  <a:pt x="6454" y="4008"/>
                  <a:pt x="6459" y="4008"/>
                  <a:pt x="6465" y="4019"/>
                </a:cubicBezTo>
                <a:cubicBezTo>
                  <a:pt x="6465" y="4019"/>
                  <a:pt x="6465" y="4030"/>
                  <a:pt x="6465" y="4041"/>
                </a:cubicBezTo>
                <a:cubicBezTo>
                  <a:pt x="6465" y="4041"/>
                  <a:pt x="6459" y="4062"/>
                  <a:pt x="6465" y="4062"/>
                </a:cubicBezTo>
                <a:cubicBezTo>
                  <a:pt x="6465" y="4073"/>
                  <a:pt x="6470" y="4062"/>
                  <a:pt x="6470" y="4062"/>
                </a:cubicBezTo>
                <a:cubicBezTo>
                  <a:pt x="6470" y="4062"/>
                  <a:pt x="6476" y="4062"/>
                  <a:pt x="6476" y="4051"/>
                </a:cubicBezTo>
                <a:cubicBezTo>
                  <a:pt x="6482" y="4051"/>
                  <a:pt x="6482" y="4041"/>
                  <a:pt x="6487" y="4041"/>
                </a:cubicBezTo>
                <a:cubicBezTo>
                  <a:pt x="6493" y="4019"/>
                  <a:pt x="6504" y="4008"/>
                  <a:pt x="6510" y="4008"/>
                </a:cubicBezTo>
                <a:cubicBezTo>
                  <a:pt x="6515" y="4008"/>
                  <a:pt x="6521" y="4019"/>
                  <a:pt x="6527" y="4008"/>
                </a:cubicBezTo>
                <a:cubicBezTo>
                  <a:pt x="6532" y="4008"/>
                  <a:pt x="6532" y="4008"/>
                  <a:pt x="6532" y="4008"/>
                </a:cubicBezTo>
                <a:cubicBezTo>
                  <a:pt x="6532" y="3998"/>
                  <a:pt x="6538" y="3998"/>
                  <a:pt x="6538" y="3998"/>
                </a:cubicBezTo>
                <a:cubicBezTo>
                  <a:pt x="6544" y="3998"/>
                  <a:pt x="6549" y="3987"/>
                  <a:pt x="6555" y="3987"/>
                </a:cubicBezTo>
                <a:cubicBezTo>
                  <a:pt x="6560" y="3976"/>
                  <a:pt x="6572" y="3987"/>
                  <a:pt x="6577" y="3987"/>
                </a:cubicBezTo>
                <a:cubicBezTo>
                  <a:pt x="6577" y="3976"/>
                  <a:pt x="6583" y="3965"/>
                  <a:pt x="6589" y="3976"/>
                </a:cubicBezTo>
                <a:cubicBezTo>
                  <a:pt x="6589" y="3987"/>
                  <a:pt x="6589" y="3987"/>
                  <a:pt x="6583" y="3987"/>
                </a:cubicBezTo>
                <a:cubicBezTo>
                  <a:pt x="6577" y="3998"/>
                  <a:pt x="6577" y="3998"/>
                  <a:pt x="6572" y="4008"/>
                </a:cubicBezTo>
                <a:cubicBezTo>
                  <a:pt x="6572" y="4008"/>
                  <a:pt x="6566" y="4019"/>
                  <a:pt x="6572" y="4019"/>
                </a:cubicBezTo>
                <a:cubicBezTo>
                  <a:pt x="6577" y="4019"/>
                  <a:pt x="6577" y="4008"/>
                  <a:pt x="6583" y="4008"/>
                </a:cubicBezTo>
                <a:cubicBezTo>
                  <a:pt x="6589" y="4008"/>
                  <a:pt x="6589" y="4019"/>
                  <a:pt x="6589" y="4019"/>
                </a:cubicBezTo>
                <a:cubicBezTo>
                  <a:pt x="6594" y="4019"/>
                  <a:pt x="6594" y="4019"/>
                  <a:pt x="6594" y="4019"/>
                </a:cubicBezTo>
                <a:cubicBezTo>
                  <a:pt x="6600" y="4019"/>
                  <a:pt x="6600" y="4030"/>
                  <a:pt x="6605" y="4019"/>
                </a:cubicBezTo>
                <a:cubicBezTo>
                  <a:pt x="6611" y="4008"/>
                  <a:pt x="6605" y="3998"/>
                  <a:pt x="6605" y="3998"/>
                </a:cubicBezTo>
                <a:cubicBezTo>
                  <a:pt x="6600" y="3998"/>
                  <a:pt x="6600" y="3998"/>
                  <a:pt x="6600" y="3987"/>
                </a:cubicBezTo>
                <a:cubicBezTo>
                  <a:pt x="6594" y="3987"/>
                  <a:pt x="6594" y="3987"/>
                  <a:pt x="6594" y="3987"/>
                </a:cubicBezTo>
                <a:cubicBezTo>
                  <a:pt x="6594" y="3976"/>
                  <a:pt x="6594" y="3976"/>
                  <a:pt x="6594" y="3976"/>
                </a:cubicBezTo>
                <a:cubicBezTo>
                  <a:pt x="6600" y="3976"/>
                  <a:pt x="6600" y="3976"/>
                  <a:pt x="6605" y="3976"/>
                </a:cubicBezTo>
                <a:cubicBezTo>
                  <a:pt x="6605" y="3976"/>
                  <a:pt x="6611" y="3976"/>
                  <a:pt x="6611" y="3976"/>
                </a:cubicBezTo>
                <a:cubicBezTo>
                  <a:pt x="6611" y="3976"/>
                  <a:pt x="6617" y="3976"/>
                  <a:pt x="6617" y="3976"/>
                </a:cubicBezTo>
                <a:cubicBezTo>
                  <a:pt x="6617" y="3965"/>
                  <a:pt x="6617" y="3976"/>
                  <a:pt x="6622" y="3976"/>
                </a:cubicBezTo>
                <a:cubicBezTo>
                  <a:pt x="6622" y="3976"/>
                  <a:pt x="6622" y="3976"/>
                  <a:pt x="6622" y="3976"/>
                </a:cubicBezTo>
                <a:cubicBezTo>
                  <a:pt x="6628" y="3976"/>
                  <a:pt x="6628" y="3976"/>
                  <a:pt x="6628" y="3987"/>
                </a:cubicBezTo>
                <a:cubicBezTo>
                  <a:pt x="6628" y="3987"/>
                  <a:pt x="6628" y="3998"/>
                  <a:pt x="6628" y="3998"/>
                </a:cubicBezTo>
                <a:cubicBezTo>
                  <a:pt x="6628" y="3998"/>
                  <a:pt x="6622" y="4019"/>
                  <a:pt x="6628" y="4019"/>
                </a:cubicBezTo>
                <a:cubicBezTo>
                  <a:pt x="6628" y="4019"/>
                  <a:pt x="6634" y="4008"/>
                  <a:pt x="6634" y="4008"/>
                </a:cubicBezTo>
                <a:cubicBezTo>
                  <a:pt x="6634" y="4008"/>
                  <a:pt x="6634" y="4008"/>
                  <a:pt x="6634" y="4008"/>
                </a:cubicBezTo>
                <a:cubicBezTo>
                  <a:pt x="6639" y="4008"/>
                  <a:pt x="6639" y="4008"/>
                  <a:pt x="6645" y="4008"/>
                </a:cubicBezTo>
                <a:cubicBezTo>
                  <a:pt x="6645" y="4008"/>
                  <a:pt x="6645" y="3998"/>
                  <a:pt x="6650" y="3998"/>
                </a:cubicBezTo>
                <a:cubicBezTo>
                  <a:pt x="6650" y="3998"/>
                  <a:pt x="6650" y="3998"/>
                  <a:pt x="6656" y="3987"/>
                </a:cubicBezTo>
                <a:cubicBezTo>
                  <a:pt x="6656" y="3987"/>
                  <a:pt x="6662" y="3987"/>
                  <a:pt x="6662" y="3987"/>
                </a:cubicBezTo>
                <a:cubicBezTo>
                  <a:pt x="6662" y="3987"/>
                  <a:pt x="6662" y="3998"/>
                  <a:pt x="6667" y="3998"/>
                </a:cubicBezTo>
                <a:cubicBezTo>
                  <a:pt x="6667" y="3998"/>
                  <a:pt x="6673" y="3998"/>
                  <a:pt x="6673" y="3998"/>
                </a:cubicBezTo>
                <a:cubicBezTo>
                  <a:pt x="6679" y="4008"/>
                  <a:pt x="6673" y="4008"/>
                  <a:pt x="6667" y="4019"/>
                </a:cubicBezTo>
                <a:cubicBezTo>
                  <a:pt x="6662" y="4019"/>
                  <a:pt x="6662" y="4019"/>
                  <a:pt x="6656" y="4019"/>
                </a:cubicBezTo>
                <a:cubicBezTo>
                  <a:pt x="6650" y="4030"/>
                  <a:pt x="6650" y="4030"/>
                  <a:pt x="6645" y="4030"/>
                </a:cubicBezTo>
                <a:cubicBezTo>
                  <a:pt x="6645" y="4041"/>
                  <a:pt x="6634" y="4041"/>
                  <a:pt x="6634" y="4041"/>
                </a:cubicBezTo>
                <a:cubicBezTo>
                  <a:pt x="6639" y="4051"/>
                  <a:pt x="6645" y="4041"/>
                  <a:pt x="6645" y="4041"/>
                </a:cubicBezTo>
                <a:cubicBezTo>
                  <a:pt x="6650" y="4030"/>
                  <a:pt x="6650" y="4030"/>
                  <a:pt x="6656" y="4030"/>
                </a:cubicBezTo>
                <a:cubicBezTo>
                  <a:pt x="6656" y="4030"/>
                  <a:pt x="6662" y="4030"/>
                  <a:pt x="6662" y="4030"/>
                </a:cubicBezTo>
                <a:cubicBezTo>
                  <a:pt x="6667" y="4030"/>
                  <a:pt x="6667" y="4019"/>
                  <a:pt x="6673" y="4019"/>
                </a:cubicBezTo>
                <a:cubicBezTo>
                  <a:pt x="6679" y="4019"/>
                  <a:pt x="6679" y="4019"/>
                  <a:pt x="6684" y="4019"/>
                </a:cubicBezTo>
                <a:cubicBezTo>
                  <a:pt x="6684" y="4019"/>
                  <a:pt x="6684" y="4030"/>
                  <a:pt x="6690" y="4030"/>
                </a:cubicBezTo>
                <a:cubicBezTo>
                  <a:pt x="6690" y="4030"/>
                  <a:pt x="6695" y="4030"/>
                  <a:pt x="6695" y="4030"/>
                </a:cubicBezTo>
                <a:cubicBezTo>
                  <a:pt x="6695" y="4041"/>
                  <a:pt x="6690" y="4041"/>
                  <a:pt x="6690" y="4041"/>
                </a:cubicBezTo>
                <a:cubicBezTo>
                  <a:pt x="6684" y="4041"/>
                  <a:pt x="6679" y="4041"/>
                  <a:pt x="6673" y="4051"/>
                </a:cubicBezTo>
                <a:cubicBezTo>
                  <a:pt x="6673" y="4051"/>
                  <a:pt x="6667" y="4051"/>
                  <a:pt x="6662" y="4051"/>
                </a:cubicBezTo>
                <a:cubicBezTo>
                  <a:pt x="6656" y="4051"/>
                  <a:pt x="6656" y="4051"/>
                  <a:pt x="6650" y="4051"/>
                </a:cubicBezTo>
                <a:cubicBezTo>
                  <a:pt x="6639" y="4051"/>
                  <a:pt x="6628" y="4051"/>
                  <a:pt x="6622" y="4041"/>
                </a:cubicBezTo>
                <a:cubicBezTo>
                  <a:pt x="6611" y="4041"/>
                  <a:pt x="6605" y="4041"/>
                  <a:pt x="6594" y="4041"/>
                </a:cubicBezTo>
                <a:cubicBezTo>
                  <a:pt x="6594" y="4030"/>
                  <a:pt x="6589" y="4030"/>
                  <a:pt x="6583" y="4030"/>
                </a:cubicBezTo>
                <a:cubicBezTo>
                  <a:pt x="6577" y="4030"/>
                  <a:pt x="6577" y="4030"/>
                  <a:pt x="6572" y="4030"/>
                </a:cubicBezTo>
                <a:cubicBezTo>
                  <a:pt x="6566" y="4030"/>
                  <a:pt x="6560" y="4030"/>
                  <a:pt x="6555" y="4030"/>
                </a:cubicBezTo>
                <a:cubicBezTo>
                  <a:pt x="6549" y="4030"/>
                  <a:pt x="6549" y="4019"/>
                  <a:pt x="6544" y="4019"/>
                </a:cubicBezTo>
                <a:cubicBezTo>
                  <a:pt x="6544" y="4019"/>
                  <a:pt x="6538" y="4019"/>
                  <a:pt x="6532" y="4019"/>
                </a:cubicBezTo>
                <a:cubicBezTo>
                  <a:pt x="6527" y="4019"/>
                  <a:pt x="6521" y="4019"/>
                  <a:pt x="6521" y="4030"/>
                </a:cubicBezTo>
                <a:cubicBezTo>
                  <a:pt x="6515" y="4030"/>
                  <a:pt x="6510" y="4041"/>
                  <a:pt x="6504" y="4041"/>
                </a:cubicBezTo>
                <a:cubicBezTo>
                  <a:pt x="6504" y="4051"/>
                  <a:pt x="6493" y="4051"/>
                  <a:pt x="6487" y="4051"/>
                </a:cubicBezTo>
                <a:cubicBezTo>
                  <a:pt x="6487" y="4051"/>
                  <a:pt x="6482" y="4062"/>
                  <a:pt x="6482" y="4062"/>
                </a:cubicBezTo>
                <a:cubicBezTo>
                  <a:pt x="6476" y="4062"/>
                  <a:pt x="6476" y="4073"/>
                  <a:pt x="6470" y="4073"/>
                </a:cubicBezTo>
                <a:cubicBezTo>
                  <a:pt x="6470" y="4073"/>
                  <a:pt x="6465" y="4073"/>
                  <a:pt x="6465" y="4084"/>
                </a:cubicBezTo>
                <a:cubicBezTo>
                  <a:pt x="6459" y="4084"/>
                  <a:pt x="6454" y="4084"/>
                  <a:pt x="6448" y="4094"/>
                </a:cubicBezTo>
                <a:cubicBezTo>
                  <a:pt x="6442" y="4105"/>
                  <a:pt x="6442" y="4105"/>
                  <a:pt x="6442" y="4116"/>
                </a:cubicBezTo>
                <a:cubicBezTo>
                  <a:pt x="6442" y="4116"/>
                  <a:pt x="6448" y="4127"/>
                  <a:pt x="6448" y="4127"/>
                </a:cubicBezTo>
                <a:cubicBezTo>
                  <a:pt x="6454" y="4127"/>
                  <a:pt x="6454" y="4127"/>
                  <a:pt x="6459" y="4127"/>
                </a:cubicBezTo>
                <a:cubicBezTo>
                  <a:pt x="6465" y="4127"/>
                  <a:pt x="6465" y="4127"/>
                  <a:pt x="6470" y="4127"/>
                </a:cubicBezTo>
                <a:cubicBezTo>
                  <a:pt x="6470" y="4116"/>
                  <a:pt x="6470" y="4116"/>
                  <a:pt x="6470" y="4116"/>
                </a:cubicBezTo>
                <a:cubicBezTo>
                  <a:pt x="6476" y="4116"/>
                  <a:pt x="6476" y="4116"/>
                  <a:pt x="6482" y="4116"/>
                </a:cubicBezTo>
                <a:cubicBezTo>
                  <a:pt x="6482" y="4105"/>
                  <a:pt x="6482" y="4105"/>
                  <a:pt x="6487" y="4105"/>
                </a:cubicBezTo>
                <a:cubicBezTo>
                  <a:pt x="6493" y="4105"/>
                  <a:pt x="6493" y="4116"/>
                  <a:pt x="6499" y="4116"/>
                </a:cubicBezTo>
                <a:cubicBezTo>
                  <a:pt x="6499" y="4116"/>
                  <a:pt x="6504" y="4116"/>
                  <a:pt x="6504" y="4116"/>
                </a:cubicBezTo>
                <a:cubicBezTo>
                  <a:pt x="6504" y="4105"/>
                  <a:pt x="6510" y="4105"/>
                  <a:pt x="6510" y="4105"/>
                </a:cubicBezTo>
                <a:cubicBezTo>
                  <a:pt x="6515" y="4105"/>
                  <a:pt x="6521" y="4105"/>
                  <a:pt x="6521" y="4105"/>
                </a:cubicBezTo>
                <a:cubicBezTo>
                  <a:pt x="6527" y="4094"/>
                  <a:pt x="6532" y="4094"/>
                  <a:pt x="6538" y="4094"/>
                </a:cubicBezTo>
                <a:cubicBezTo>
                  <a:pt x="6544" y="4094"/>
                  <a:pt x="6544" y="4094"/>
                  <a:pt x="6549" y="4094"/>
                </a:cubicBezTo>
                <a:cubicBezTo>
                  <a:pt x="6555" y="4094"/>
                  <a:pt x="6560" y="4094"/>
                  <a:pt x="6566" y="4094"/>
                </a:cubicBezTo>
                <a:cubicBezTo>
                  <a:pt x="6572" y="4094"/>
                  <a:pt x="6572" y="4094"/>
                  <a:pt x="6577" y="4094"/>
                </a:cubicBezTo>
                <a:cubicBezTo>
                  <a:pt x="6583" y="4094"/>
                  <a:pt x="6589" y="4094"/>
                  <a:pt x="6594" y="4094"/>
                </a:cubicBezTo>
                <a:cubicBezTo>
                  <a:pt x="6594" y="4094"/>
                  <a:pt x="6600" y="4105"/>
                  <a:pt x="6600" y="4105"/>
                </a:cubicBezTo>
                <a:cubicBezTo>
                  <a:pt x="6605" y="4116"/>
                  <a:pt x="6605" y="4127"/>
                  <a:pt x="6605" y="4127"/>
                </a:cubicBezTo>
                <a:cubicBezTo>
                  <a:pt x="6605" y="4127"/>
                  <a:pt x="6605" y="4127"/>
                  <a:pt x="6600" y="4116"/>
                </a:cubicBezTo>
                <a:cubicBezTo>
                  <a:pt x="6600" y="4116"/>
                  <a:pt x="6600" y="4116"/>
                  <a:pt x="6594" y="4116"/>
                </a:cubicBezTo>
                <a:cubicBezTo>
                  <a:pt x="6589" y="4105"/>
                  <a:pt x="6583" y="4105"/>
                  <a:pt x="6577" y="4105"/>
                </a:cubicBezTo>
                <a:cubicBezTo>
                  <a:pt x="6572" y="4105"/>
                  <a:pt x="6572" y="4105"/>
                  <a:pt x="6566" y="4105"/>
                </a:cubicBezTo>
                <a:cubicBezTo>
                  <a:pt x="6560" y="4105"/>
                  <a:pt x="6555" y="4105"/>
                  <a:pt x="6549" y="4105"/>
                </a:cubicBezTo>
                <a:cubicBezTo>
                  <a:pt x="6544" y="4105"/>
                  <a:pt x="6538" y="4105"/>
                  <a:pt x="6532" y="4105"/>
                </a:cubicBezTo>
                <a:cubicBezTo>
                  <a:pt x="6527" y="4116"/>
                  <a:pt x="6521" y="4116"/>
                  <a:pt x="6515" y="4116"/>
                </a:cubicBezTo>
                <a:cubicBezTo>
                  <a:pt x="6510" y="4116"/>
                  <a:pt x="6510" y="4116"/>
                  <a:pt x="6504" y="4116"/>
                </a:cubicBezTo>
                <a:cubicBezTo>
                  <a:pt x="6499" y="4116"/>
                  <a:pt x="6493" y="4127"/>
                  <a:pt x="6487" y="4116"/>
                </a:cubicBezTo>
                <a:cubicBezTo>
                  <a:pt x="6487" y="4116"/>
                  <a:pt x="6482" y="4116"/>
                  <a:pt x="6476" y="4127"/>
                </a:cubicBezTo>
                <a:cubicBezTo>
                  <a:pt x="6470" y="4127"/>
                  <a:pt x="6465" y="4137"/>
                  <a:pt x="6465" y="4137"/>
                </a:cubicBezTo>
                <a:cubicBezTo>
                  <a:pt x="6459" y="4137"/>
                  <a:pt x="6454" y="4137"/>
                  <a:pt x="6448" y="4137"/>
                </a:cubicBezTo>
                <a:cubicBezTo>
                  <a:pt x="6448" y="4137"/>
                  <a:pt x="6448" y="4137"/>
                  <a:pt x="6448" y="4137"/>
                </a:cubicBezTo>
                <a:cubicBezTo>
                  <a:pt x="6448" y="4137"/>
                  <a:pt x="6448" y="4137"/>
                  <a:pt x="6442" y="4137"/>
                </a:cubicBezTo>
                <a:cubicBezTo>
                  <a:pt x="6442" y="4137"/>
                  <a:pt x="6442" y="4148"/>
                  <a:pt x="6442" y="4148"/>
                </a:cubicBezTo>
                <a:cubicBezTo>
                  <a:pt x="6442" y="4159"/>
                  <a:pt x="6448" y="4148"/>
                  <a:pt x="6448" y="4159"/>
                </a:cubicBezTo>
                <a:cubicBezTo>
                  <a:pt x="6448" y="4159"/>
                  <a:pt x="6448" y="4159"/>
                  <a:pt x="6454" y="4170"/>
                </a:cubicBezTo>
                <a:cubicBezTo>
                  <a:pt x="6454" y="4170"/>
                  <a:pt x="6454" y="4170"/>
                  <a:pt x="6459" y="4170"/>
                </a:cubicBezTo>
                <a:cubicBezTo>
                  <a:pt x="6459" y="4170"/>
                  <a:pt x="6454" y="4170"/>
                  <a:pt x="6454" y="4170"/>
                </a:cubicBezTo>
                <a:cubicBezTo>
                  <a:pt x="6454" y="4170"/>
                  <a:pt x="6448" y="4170"/>
                  <a:pt x="6448" y="4180"/>
                </a:cubicBezTo>
                <a:cubicBezTo>
                  <a:pt x="6448" y="4180"/>
                  <a:pt x="6448" y="4180"/>
                  <a:pt x="6454" y="4180"/>
                </a:cubicBezTo>
                <a:cubicBezTo>
                  <a:pt x="6454" y="4191"/>
                  <a:pt x="6459" y="4191"/>
                  <a:pt x="6465" y="4191"/>
                </a:cubicBezTo>
                <a:cubicBezTo>
                  <a:pt x="6465" y="4191"/>
                  <a:pt x="6470" y="4191"/>
                  <a:pt x="6476" y="4191"/>
                </a:cubicBezTo>
                <a:cubicBezTo>
                  <a:pt x="6482" y="4191"/>
                  <a:pt x="6487" y="4191"/>
                  <a:pt x="6493" y="4191"/>
                </a:cubicBezTo>
                <a:cubicBezTo>
                  <a:pt x="6499" y="4191"/>
                  <a:pt x="6504" y="4191"/>
                  <a:pt x="6504" y="4191"/>
                </a:cubicBezTo>
                <a:cubicBezTo>
                  <a:pt x="6510" y="4191"/>
                  <a:pt x="6515" y="4191"/>
                  <a:pt x="6521" y="4191"/>
                </a:cubicBezTo>
                <a:cubicBezTo>
                  <a:pt x="6521" y="4191"/>
                  <a:pt x="6527" y="4191"/>
                  <a:pt x="6527" y="4191"/>
                </a:cubicBezTo>
                <a:cubicBezTo>
                  <a:pt x="6532" y="4191"/>
                  <a:pt x="6527" y="4180"/>
                  <a:pt x="6532" y="4180"/>
                </a:cubicBezTo>
                <a:cubicBezTo>
                  <a:pt x="6532" y="4180"/>
                  <a:pt x="6532" y="4180"/>
                  <a:pt x="6538" y="4180"/>
                </a:cubicBezTo>
                <a:cubicBezTo>
                  <a:pt x="6538" y="4191"/>
                  <a:pt x="6544" y="4191"/>
                  <a:pt x="6538" y="4191"/>
                </a:cubicBezTo>
                <a:cubicBezTo>
                  <a:pt x="6538" y="4191"/>
                  <a:pt x="6532" y="4191"/>
                  <a:pt x="6538" y="4202"/>
                </a:cubicBezTo>
                <a:cubicBezTo>
                  <a:pt x="6538" y="4202"/>
                  <a:pt x="6544" y="4202"/>
                  <a:pt x="6538" y="4213"/>
                </a:cubicBezTo>
                <a:cubicBezTo>
                  <a:pt x="6532" y="4213"/>
                  <a:pt x="6527" y="4213"/>
                  <a:pt x="6527" y="4202"/>
                </a:cubicBezTo>
                <a:cubicBezTo>
                  <a:pt x="6521" y="4202"/>
                  <a:pt x="6515" y="4213"/>
                  <a:pt x="6510" y="4213"/>
                </a:cubicBezTo>
                <a:cubicBezTo>
                  <a:pt x="6504" y="4213"/>
                  <a:pt x="6504" y="4213"/>
                  <a:pt x="6499" y="4213"/>
                </a:cubicBezTo>
                <a:cubicBezTo>
                  <a:pt x="6499" y="4213"/>
                  <a:pt x="6493" y="4223"/>
                  <a:pt x="6499" y="4223"/>
                </a:cubicBezTo>
                <a:cubicBezTo>
                  <a:pt x="6499" y="4223"/>
                  <a:pt x="6499" y="4213"/>
                  <a:pt x="6504" y="4213"/>
                </a:cubicBezTo>
                <a:cubicBezTo>
                  <a:pt x="6504" y="4213"/>
                  <a:pt x="6510" y="4213"/>
                  <a:pt x="6510" y="4213"/>
                </a:cubicBezTo>
                <a:cubicBezTo>
                  <a:pt x="6510" y="4213"/>
                  <a:pt x="6515" y="4213"/>
                  <a:pt x="6515" y="4213"/>
                </a:cubicBezTo>
                <a:cubicBezTo>
                  <a:pt x="6521" y="4213"/>
                  <a:pt x="6521" y="4223"/>
                  <a:pt x="6515" y="4223"/>
                </a:cubicBezTo>
                <a:cubicBezTo>
                  <a:pt x="6515" y="4223"/>
                  <a:pt x="6510" y="4223"/>
                  <a:pt x="6510" y="4223"/>
                </a:cubicBezTo>
                <a:cubicBezTo>
                  <a:pt x="6504" y="4234"/>
                  <a:pt x="6499" y="4223"/>
                  <a:pt x="6499" y="4223"/>
                </a:cubicBezTo>
                <a:cubicBezTo>
                  <a:pt x="6493" y="4234"/>
                  <a:pt x="6493" y="4234"/>
                  <a:pt x="6499" y="4234"/>
                </a:cubicBezTo>
                <a:cubicBezTo>
                  <a:pt x="6499" y="4234"/>
                  <a:pt x="6504" y="4234"/>
                  <a:pt x="6504" y="4234"/>
                </a:cubicBezTo>
                <a:cubicBezTo>
                  <a:pt x="6510" y="4234"/>
                  <a:pt x="6515" y="4234"/>
                  <a:pt x="6515" y="4223"/>
                </a:cubicBezTo>
                <a:cubicBezTo>
                  <a:pt x="6521" y="4223"/>
                  <a:pt x="6521" y="4223"/>
                  <a:pt x="6521" y="4234"/>
                </a:cubicBezTo>
                <a:cubicBezTo>
                  <a:pt x="6521" y="4234"/>
                  <a:pt x="6515" y="4234"/>
                  <a:pt x="6515" y="4234"/>
                </a:cubicBezTo>
                <a:cubicBezTo>
                  <a:pt x="6510" y="4245"/>
                  <a:pt x="6499" y="4245"/>
                  <a:pt x="6487" y="4245"/>
                </a:cubicBezTo>
                <a:cubicBezTo>
                  <a:pt x="6482" y="4245"/>
                  <a:pt x="6482" y="4245"/>
                  <a:pt x="6476" y="4245"/>
                </a:cubicBezTo>
                <a:cubicBezTo>
                  <a:pt x="6476" y="4245"/>
                  <a:pt x="6470" y="4245"/>
                  <a:pt x="6470" y="4256"/>
                </a:cubicBezTo>
                <a:cubicBezTo>
                  <a:pt x="6476" y="4256"/>
                  <a:pt x="6476" y="4256"/>
                  <a:pt x="6476" y="4256"/>
                </a:cubicBezTo>
                <a:cubicBezTo>
                  <a:pt x="6482" y="4266"/>
                  <a:pt x="6482" y="4266"/>
                  <a:pt x="6482" y="4266"/>
                </a:cubicBezTo>
                <a:cubicBezTo>
                  <a:pt x="6487" y="4266"/>
                  <a:pt x="6487" y="4266"/>
                  <a:pt x="6487" y="4266"/>
                </a:cubicBezTo>
                <a:cubicBezTo>
                  <a:pt x="6493" y="4266"/>
                  <a:pt x="6499" y="4266"/>
                  <a:pt x="6504" y="4266"/>
                </a:cubicBezTo>
                <a:cubicBezTo>
                  <a:pt x="6510" y="4256"/>
                  <a:pt x="6521" y="4256"/>
                  <a:pt x="6527" y="4277"/>
                </a:cubicBezTo>
                <a:cubicBezTo>
                  <a:pt x="6521" y="4277"/>
                  <a:pt x="6515" y="4266"/>
                  <a:pt x="6510" y="4266"/>
                </a:cubicBezTo>
                <a:cubicBezTo>
                  <a:pt x="6504" y="4266"/>
                  <a:pt x="6504" y="4266"/>
                  <a:pt x="6499" y="4266"/>
                </a:cubicBezTo>
                <a:cubicBezTo>
                  <a:pt x="6499" y="4277"/>
                  <a:pt x="6499" y="4277"/>
                  <a:pt x="6493" y="4277"/>
                </a:cubicBezTo>
                <a:cubicBezTo>
                  <a:pt x="6493" y="4277"/>
                  <a:pt x="6493" y="4277"/>
                  <a:pt x="6487" y="4277"/>
                </a:cubicBezTo>
                <a:cubicBezTo>
                  <a:pt x="6487" y="4277"/>
                  <a:pt x="6487" y="4277"/>
                  <a:pt x="6482" y="4277"/>
                </a:cubicBezTo>
                <a:cubicBezTo>
                  <a:pt x="6482" y="4266"/>
                  <a:pt x="6476" y="4266"/>
                  <a:pt x="6470" y="4277"/>
                </a:cubicBezTo>
                <a:cubicBezTo>
                  <a:pt x="6465" y="4277"/>
                  <a:pt x="6459" y="4277"/>
                  <a:pt x="6459" y="4277"/>
                </a:cubicBezTo>
                <a:cubicBezTo>
                  <a:pt x="6459" y="4288"/>
                  <a:pt x="6465" y="4288"/>
                  <a:pt x="6465" y="4299"/>
                </a:cubicBezTo>
                <a:cubicBezTo>
                  <a:pt x="6459" y="4299"/>
                  <a:pt x="6454" y="4299"/>
                  <a:pt x="6454" y="4299"/>
                </a:cubicBezTo>
                <a:cubicBezTo>
                  <a:pt x="6454" y="4309"/>
                  <a:pt x="6459" y="4309"/>
                  <a:pt x="6459" y="4309"/>
                </a:cubicBezTo>
                <a:cubicBezTo>
                  <a:pt x="6459" y="4309"/>
                  <a:pt x="6459" y="4320"/>
                  <a:pt x="6465" y="4320"/>
                </a:cubicBezTo>
                <a:cubicBezTo>
                  <a:pt x="6465" y="4320"/>
                  <a:pt x="6476" y="4320"/>
                  <a:pt x="6470" y="4331"/>
                </a:cubicBezTo>
                <a:cubicBezTo>
                  <a:pt x="6470" y="4331"/>
                  <a:pt x="6470" y="4331"/>
                  <a:pt x="6470" y="4331"/>
                </a:cubicBezTo>
                <a:cubicBezTo>
                  <a:pt x="6465" y="4331"/>
                  <a:pt x="6465" y="4341"/>
                  <a:pt x="6465" y="4341"/>
                </a:cubicBezTo>
                <a:cubicBezTo>
                  <a:pt x="6459" y="4341"/>
                  <a:pt x="6459" y="4341"/>
                  <a:pt x="6459" y="4352"/>
                </a:cubicBezTo>
                <a:cubicBezTo>
                  <a:pt x="6459" y="4352"/>
                  <a:pt x="6465" y="4352"/>
                  <a:pt x="6470" y="4363"/>
                </a:cubicBezTo>
                <a:cubicBezTo>
                  <a:pt x="6470" y="4363"/>
                  <a:pt x="6476" y="4352"/>
                  <a:pt x="6476" y="4363"/>
                </a:cubicBezTo>
                <a:cubicBezTo>
                  <a:pt x="6476" y="4363"/>
                  <a:pt x="6470" y="4363"/>
                  <a:pt x="6470" y="4374"/>
                </a:cubicBezTo>
                <a:cubicBezTo>
                  <a:pt x="6476" y="4374"/>
                  <a:pt x="6482" y="4374"/>
                  <a:pt x="6482" y="4374"/>
                </a:cubicBezTo>
                <a:cubicBezTo>
                  <a:pt x="6482" y="4384"/>
                  <a:pt x="6476" y="4384"/>
                  <a:pt x="6476" y="4384"/>
                </a:cubicBezTo>
                <a:cubicBezTo>
                  <a:pt x="6470" y="4384"/>
                  <a:pt x="6476" y="4384"/>
                  <a:pt x="6482" y="4384"/>
                </a:cubicBezTo>
                <a:cubicBezTo>
                  <a:pt x="6482" y="4384"/>
                  <a:pt x="6482" y="4384"/>
                  <a:pt x="6487" y="4384"/>
                </a:cubicBezTo>
                <a:cubicBezTo>
                  <a:pt x="6493" y="4384"/>
                  <a:pt x="6493" y="4374"/>
                  <a:pt x="6499" y="4374"/>
                </a:cubicBezTo>
                <a:cubicBezTo>
                  <a:pt x="6499" y="4384"/>
                  <a:pt x="6499" y="4384"/>
                  <a:pt x="6493" y="4384"/>
                </a:cubicBezTo>
                <a:cubicBezTo>
                  <a:pt x="6493" y="4384"/>
                  <a:pt x="6493" y="4395"/>
                  <a:pt x="6493" y="4395"/>
                </a:cubicBezTo>
                <a:cubicBezTo>
                  <a:pt x="6487" y="4395"/>
                  <a:pt x="6487" y="4395"/>
                  <a:pt x="6487" y="4395"/>
                </a:cubicBezTo>
                <a:cubicBezTo>
                  <a:pt x="6482" y="4395"/>
                  <a:pt x="6482" y="4395"/>
                  <a:pt x="6487" y="4395"/>
                </a:cubicBezTo>
                <a:cubicBezTo>
                  <a:pt x="6487" y="4406"/>
                  <a:pt x="6493" y="4406"/>
                  <a:pt x="6499" y="4406"/>
                </a:cubicBezTo>
                <a:cubicBezTo>
                  <a:pt x="6499" y="4406"/>
                  <a:pt x="6499" y="4395"/>
                  <a:pt x="6504" y="4406"/>
                </a:cubicBezTo>
                <a:cubicBezTo>
                  <a:pt x="6504" y="4406"/>
                  <a:pt x="6499" y="4406"/>
                  <a:pt x="6499" y="4406"/>
                </a:cubicBezTo>
                <a:cubicBezTo>
                  <a:pt x="6499" y="4417"/>
                  <a:pt x="6493" y="4427"/>
                  <a:pt x="6493" y="4427"/>
                </a:cubicBezTo>
                <a:cubicBezTo>
                  <a:pt x="6487" y="4427"/>
                  <a:pt x="6487" y="4427"/>
                  <a:pt x="6487" y="4427"/>
                </a:cubicBezTo>
                <a:cubicBezTo>
                  <a:pt x="6482" y="4438"/>
                  <a:pt x="6487" y="4438"/>
                  <a:pt x="6487" y="4427"/>
                </a:cubicBezTo>
                <a:cubicBezTo>
                  <a:pt x="6493" y="4427"/>
                  <a:pt x="6499" y="4427"/>
                  <a:pt x="6499" y="4427"/>
                </a:cubicBezTo>
                <a:cubicBezTo>
                  <a:pt x="6499" y="4427"/>
                  <a:pt x="6499" y="4417"/>
                  <a:pt x="6504" y="4417"/>
                </a:cubicBezTo>
                <a:cubicBezTo>
                  <a:pt x="6504" y="4417"/>
                  <a:pt x="6504" y="4427"/>
                  <a:pt x="6504" y="4427"/>
                </a:cubicBezTo>
                <a:cubicBezTo>
                  <a:pt x="6504" y="4427"/>
                  <a:pt x="6499" y="4427"/>
                  <a:pt x="6499" y="4427"/>
                </a:cubicBezTo>
                <a:cubicBezTo>
                  <a:pt x="6499" y="4438"/>
                  <a:pt x="6499" y="4438"/>
                  <a:pt x="6493" y="4438"/>
                </a:cubicBezTo>
                <a:cubicBezTo>
                  <a:pt x="6493" y="4438"/>
                  <a:pt x="6487" y="4438"/>
                  <a:pt x="6487" y="4438"/>
                </a:cubicBezTo>
                <a:cubicBezTo>
                  <a:pt x="6487" y="4449"/>
                  <a:pt x="6493" y="4449"/>
                  <a:pt x="6493" y="4449"/>
                </a:cubicBezTo>
                <a:cubicBezTo>
                  <a:pt x="6493" y="4449"/>
                  <a:pt x="6499" y="4449"/>
                  <a:pt x="6499" y="4449"/>
                </a:cubicBezTo>
                <a:cubicBezTo>
                  <a:pt x="6504" y="4449"/>
                  <a:pt x="6504" y="4438"/>
                  <a:pt x="6504" y="4438"/>
                </a:cubicBezTo>
                <a:cubicBezTo>
                  <a:pt x="6510" y="4438"/>
                  <a:pt x="6504" y="4449"/>
                  <a:pt x="6504" y="4460"/>
                </a:cubicBezTo>
                <a:cubicBezTo>
                  <a:pt x="6504" y="4460"/>
                  <a:pt x="6499" y="4460"/>
                  <a:pt x="6493" y="4460"/>
                </a:cubicBezTo>
                <a:cubicBezTo>
                  <a:pt x="6493" y="4460"/>
                  <a:pt x="6487" y="4470"/>
                  <a:pt x="6493" y="4470"/>
                </a:cubicBezTo>
                <a:cubicBezTo>
                  <a:pt x="6493" y="4470"/>
                  <a:pt x="6499" y="4470"/>
                  <a:pt x="6499" y="4470"/>
                </a:cubicBezTo>
                <a:cubicBezTo>
                  <a:pt x="6504" y="4470"/>
                  <a:pt x="6510" y="4470"/>
                  <a:pt x="6510" y="4460"/>
                </a:cubicBezTo>
                <a:cubicBezTo>
                  <a:pt x="6510" y="4449"/>
                  <a:pt x="6510" y="4438"/>
                  <a:pt x="6515" y="4449"/>
                </a:cubicBezTo>
                <a:cubicBezTo>
                  <a:pt x="6521" y="4460"/>
                  <a:pt x="6515" y="4460"/>
                  <a:pt x="6515" y="4460"/>
                </a:cubicBezTo>
                <a:cubicBezTo>
                  <a:pt x="6510" y="4470"/>
                  <a:pt x="6521" y="4470"/>
                  <a:pt x="6521" y="4470"/>
                </a:cubicBezTo>
                <a:cubicBezTo>
                  <a:pt x="6527" y="4470"/>
                  <a:pt x="6527" y="4481"/>
                  <a:pt x="6532" y="4481"/>
                </a:cubicBezTo>
                <a:cubicBezTo>
                  <a:pt x="6532" y="4481"/>
                  <a:pt x="6538" y="4481"/>
                  <a:pt x="6538" y="4481"/>
                </a:cubicBezTo>
                <a:cubicBezTo>
                  <a:pt x="6538" y="4481"/>
                  <a:pt x="6538" y="4492"/>
                  <a:pt x="6538" y="4492"/>
                </a:cubicBezTo>
                <a:cubicBezTo>
                  <a:pt x="6538" y="4492"/>
                  <a:pt x="6538" y="4492"/>
                  <a:pt x="6544" y="4503"/>
                </a:cubicBezTo>
                <a:cubicBezTo>
                  <a:pt x="6544" y="4503"/>
                  <a:pt x="6538" y="4503"/>
                  <a:pt x="6538" y="4503"/>
                </a:cubicBezTo>
                <a:cubicBezTo>
                  <a:pt x="6538" y="4503"/>
                  <a:pt x="6532" y="4513"/>
                  <a:pt x="6532" y="4513"/>
                </a:cubicBezTo>
                <a:cubicBezTo>
                  <a:pt x="6532" y="4524"/>
                  <a:pt x="6532" y="4524"/>
                  <a:pt x="6532" y="4524"/>
                </a:cubicBezTo>
                <a:cubicBezTo>
                  <a:pt x="6532" y="4524"/>
                  <a:pt x="6532" y="4524"/>
                  <a:pt x="6532" y="4524"/>
                </a:cubicBezTo>
                <a:cubicBezTo>
                  <a:pt x="6532" y="4535"/>
                  <a:pt x="6532" y="4535"/>
                  <a:pt x="6532" y="4535"/>
                </a:cubicBezTo>
                <a:cubicBezTo>
                  <a:pt x="6538" y="4546"/>
                  <a:pt x="6538" y="4524"/>
                  <a:pt x="6538" y="4524"/>
                </a:cubicBezTo>
                <a:cubicBezTo>
                  <a:pt x="6544" y="4513"/>
                  <a:pt x="6555" y="4513"/>
                  <a:pt x="6549" y="4524"/>
                </a:cubicBezTo>
                <a:cubicBezTo>
                  <a:pt x="6549" y="4535"/>
                  <a:pt x="6549" y="4535"/>
                  <a:pt x="6549" y="4535"/>
                </a:cubicBezTo>
                <a:cubicBezTo>
                  <a:pt x="6549" y="4535"/>
                  <a:pt x="6549" y="4535"/>
                  <a:pt x="6549" y="4535"/>
                </a:cubicBezTo>
                <a:cubicBezTo>
                  <a:pt x="6555" y="4546"/>
                  <a:pt x="6555" y="4556"/>
                  <a:pt x="6549" y="4556"/>
                </a:cubicBezTo>
                <a:cubicBezTo>
                  <a:pt x="6549" y="4556"/>
                  <a:pt x="6544" y="4556"/>
                  <a:pt x="6549" y="4567"/>
                </a:cubicBezTo>
                <a:cubicBezTo>
                  <a:pt x="6549" y="4567"/>
                  <a:pt x="6549" y="4567"/>
                  <a:pt x="6555" y="4567"/>
                </a:cubicBezTo>
                <a:cubicBezTo>
                  <a:pt x="6555" y="4567"/>
                  <a:pt x="6555" y="4578"/>
                  <a:pt x="6555" y="4578"/>
                </a:cubicBezTo>
                <a:cubicBezTo>
                  <a:pt x="6560" y="4578"/>
                  <a:pt x="6560" y="4578"/>
                  <a:pt x="6560" y="4578"/>
                </a:cubicBezTo>
                <a:cubicBezTo>
                  <a:pt x="6560" y="4589"/>
                  <a:pt x="6560" y="4589"/>
                  <a:pt x="6560" y="4589"/>
                </a:cubicBezTo>
                <a:cubicBezTo>
                  <a:pt x="6555" y="4589"/>
                  <a:pt x="6555" y="4589"/>
                  <a:pt x="6555" y="4589"/>
                </a:cubicBezTo>
                <a:cubicBezTo>
                  <a:pt x="6549" y="4599"/>
                  <a:pt x="6555" y="4599"/>
                  <a:pt x="6549" y="4599"/>
                </a:cubicBezTo>
                <a:cubicBezTo>
                  <a:pt x="6549" y="4610"/>
                  <a:pt x="6549" y="4610"/>
                  <a:pt x="6549" y="4610"/>
                </a:cubicBezTo>
                <a:cubicBezTo>
                  <a:pt x="6549" y="4621"/>
                  <a:pt x="6555" y="4610"/>
                  <a:pt x="6555" y="4621"/>
                </a:cubicBezTo>
                <a:cubicBezTo>
                  <a:pt x="6560" y="4621"/>
                  <a:pt x="6566" y="4621"/>
                  <a:pt x="6566" y="4621"/>
                </a:cubicBezTo>
                <a:cubicBezTo>
                  <a:pt x="6572" y="4621"/>
                  <a:pt x="6577" y="4610"/>
                  <a:pt x="6577" y="4599"/>
                </a:cubicBezTo>
                <a:cubicBezTo>
                  <a:pt x="6577" y="4599"/>
                  <a:pt x="6577" y="4599"/>
                  <a:pt x="6577" y="4589"/>
                </a:cubicBezTo>
                <a:cubicBezTo>
                  <a:pt x="6583" y="4589"/>
                  <a:pt x="6583" y="4589"/>
                  <a:pt x="6589" y="4589"/>
                </a:cubicBezTo>
                <a:cubicBezTo>
                  <a:pt x="6589" y="4578"/>
                  <a:pt x="6589" y="4578"/>
                  <a:pt x="6594" y="4578"/>
                </a:cubicBezTo>
                <a:cubicBezTo>
                  <a:pt x="6594" y="4589"/>
                  <a:pt x="6583" y="4589"/>
                  <a:pt x="6583" y="4599"/>
                </a:cubicBezTo>
                <a:cubicBezTo>
                  <a:pt x="6589" y="4599"/>
                  <a:pt x="6589" y="4599"/>
                  <a:pt x="6589" y="4599"/>
                </a:cubicBezTo>
                <a:cubicBezTo>
                  <a:pt x="6594" y="4599"/>
                  <a:pt x="6594" y="4599"/>
                  <a:pt x="6600" y="4599"/>
                </a:cubicBezTo>
                <a:cubicBezTo>
                  <a:pt x="6600" y="4589"/>
                  <a:pt x="6605" y="4589"/>
                  <a:pt x="6605" y="4578"/>
                </a:cubicBezTo>
                <a:cubicBezTo>
                  <a:pt x="6605" y="4578"/>
                  <a:pt x="6605" y="4589"/>
                  <a:pt x="6605" y="4589"/>
                </a:cubicBezTo>
                <a:cubicBezTo>
                  <a:pt x="6605" y="4589"/>
                  <a:pt x="6600" y="4599"/>
                  <a:pt x="6600" y="4599"/>
                </a:cubicBezTo>
                <a:cubicBezTo>
                  <a:pt x="6600" y="4599"/>
                  <a:pt x="6589" y="4610"/>
                  <a:pt x="6589" y="4610"/>
                </a:cubicBezTo>
                <a:cubicBezTo>
                  <a:pt x="6583" y="4610"/>
                  <a:pt x="6577" y="4599"/>
                  <a:pt x="6577" y="4610"/>
                </a:cubicBezTo>
                <a:cubicBezTo>
                  <a:pt x="6572" y="4621"/>
                  <a:pt x="6572" y="4621"/>
                  <a:pt x="6566" y="4632"/>
                </a:cubicBezTo>
                <a:cubicBezTo>
                  <a:pt x="6566" y="4632"/>
                  <a:pt x="6560" y="4632"/>
                  <a:pt x="6555" y="4642"/>
                </a:cubicBezTo>
                <a:cubicBezTo>
                  <a:pt x="6555" y="4653"/>
                  <a:pt x="6555" y="4664"/>
                  <a:pt x="6555" y="4675"/>
                </a:cubicBezTo>
                <a:cubicBezTo>
                  <a:pt x="6560" y="4685"/>
                  <a:pt x="6555" y="4718"/>
                  <a:pt x="6566" y="4739"/>
                </a:cubicBezTo>
                <a:cubicBezTo>
                  <a:pt x="6572" y="4739"/>
                  <a:pt x="6577" y="4728"/>
                  <a:pt x="6583" y="4718"/>
                </a:cubicBezTo>
                <a:cubicBezTo>
                  <a:pt x="6583" y="4718"/>
                  <a:pt x="6583" y="4707"/>
                  <a:pt x="6589" y="4707"/>
                </a:cubicBezTo>
                <a:cubicBezTo>
                  <a:pt x="6589" y="4696"/>
                  <a:pt x="6594" y="4696"/>
                  <a:pt x="6600" y="4685"/>
                </a:cubicBezTo>
                <a:cubicBezTo>
                  <a:pt x="6600" y="4675"/>
                  <a:pt x="6600" y="4664"/>
                  <a:pt x="6605" y="4664"/>
                </a:cubicBezTo>
                <a:cubicBezTo>
                  <a:pt x="6605" y="4653"/>
                  <a:pt x="6605" y="4653"/>
                  <a:pt x="6605" y="4653"/>
                </a:cubicBezTo>
                <a:cubicBezTo>
                  <a:pt x="6611" y="4653"/>
                  <a:pt x="6611" y="4642"/>
                  <a:pt x="6611" y="4642"/>
                </a:cubicBezTo>
                <a:cubicBezTo>
                  <a:pt x="6611" y="4632"/>
                  <a:pt x="6611" y="4632"/>
                  <a:pt x="6617" y="4621"/>
                </a:cubicBezTo>
                <a:cubicBezTo>
                  <a:pt x="6622" y="4621"/>
                  <a:pt x="6628" y="4621"/>
                  <a:pt x="6622" y="4632"/>
                </a:cubicBezTo>
                <a:cubicBezTo>
                  <a:pt x="6622" y="4642"/>
                  <a:pt x="6617" y="4642"/>
                  <a:pt x="6617" y="4653"/>
                </a:cubicBezTo>
                <a:cubicBezTo>
                  <a:pt x="6617" y="4664"/>
                  <a:pt x="6622" y="4653"/>
                  <a:pt x="6628" y="4653"/>
                </a:cubicBezTo>
                <a:cubicBezTo>
                  <a:pt x="6628" y="4642"/>
                  <a:pt x="6634" y="4642"/>
                  <a:pt x="6639" y="4632"/>
                </a:cubicBezTo>
                <a:cubicBezTo>
                  <a:pt x="6645" y="4632"/>
                  <a:pt x="6650" y="4632"/>
                  <a:pt x="6650" y="4621"/>
                </a:cubicBezTo>
                <a:cubicBezTo>
                  <a:pt x="6650" y="4610"/>
                  <a:pt x="6650" y="4610"/>
                  <a:pt x="6650" y="4610"/>
                </a:cubicBezTo>
                <a:cubicBezTo>
                  <a:pt x="6650" y="4610"/>
                  <a:pt x="6645" y="4610"/>
                  <a:pt x="6645" y="4610"/>
                </a:cubicBezTo>
                <a:cubicBezTo>
                  <a:pt x="6645" y="4599"/>
                  <a:pt x="6645" y="4599"/>
                  <a:pt x="6650" y="4599"/>
                </a:cubicBezTo>
                <a:cubicBezTo>
                  <a:pt x="6650" y="4589"/>
                  <a:pt x="6645" y="4589"/>
                  <a:pt x="6639" y="4578"/>
                </a:cubicBezTo>
                <a:cubicBezTo>
                  <a:pt x="6639" y="4578"/>
                  <a:pt x="6639" y="4567"/>
                  <a:pt x="6634" y="4556"/>
                </a:cubicBezTo>
                <a:cubicBezTo>
                  <a:pt x="6634" y="4556"/>
                  <a:pt x="6634" y="4556"/>
                  <a:pt x="6634" y="4546"/>
                </a:cubicBezTo>
                <a:cubicBezTo>
                  <a:pt x="6634" y="4546"/>
                  <a:pt x="6628" y="4546"/>
                  <a:pt x="6628" y="4546"/>
                </a:cubicBezTo>
                <a:cubicBezTo>
                  <a:pt x="6634" y="4535"/>
                  <a:pt x="6639" y="4546"/>
                  <a:pt x="6639" y="4546"/>
                </a:cubicBezTo>
                <a:cubicBezTo>
                  <a:pt x="6645" y="4546"/>
                  <a:pt x="6645" y="4556"/>
                  <a:pt x="6645" y="4567"/>
                </a:cubicBezTo>
                <a:cubicBezTo>
                  <a:pt x="6645" y="4578"/>
                  <a:pt x="6650" y="4599"/>
                  <a:pt x="6650" y="4610"/>
                </a:cubicBezTo>
                <a:cubicBezTo>
                  <a:pt x="6656" y="4621"/>
                  <a:pt x="6656" y="4621"/>
                  <a:pt x="6662" y="4632"/>
                </a:cubicBezTo>
                <a:cubicBezTo>
                  <a:pt x="6667" y="4632"/>
                  <a:pt x="6673" y="4632"/>
                  <a:pt x="6679" y="4621"/>
                </a:cubicBezTo>
                <a:cubicBezTo>
                  <a:pt x="6679" y="4621"/>
                  <a:pt x="6684" y="4621"/>
                  <a:pt x="6684" y="4621"/>
                </a:cubicBezTo>
                <a:cubicBezTo>
                  <a:pt x="6690" y="4610"/>
                  <a:pt x="6690" y="4610"/>
                  <a:pt x="6690" y="4621"/>
                </a:cubicBezTo>
                <a:cubicBezTo>
                  <a:pt x="6695" y="4621"/>
                  <a:pt x="6690" y="4632"/>
                  <a:pt x="6690" y="4632"/>
                </a:cubicBezTo>
                <a:cubicBezTo>
                  <a:pt x="6690" y="4642"/>
                  <a:pt x="6690" y="4653"/>
                  <a:pt x="6684" y="4653"/>
                </a:cubicBezTo>
                <a:cubicBezTo>
                  <a:pt x="6684" y="4664"/>
                  <a:pt x="6690" y="4675"/>
                  <a:pt x="6690" y="4675"/>
                </a:cubicBezTo>
                <a:cubicBezTo>
                  <a:pt x="6695" y="4685"/>
                  <a:pt x="6701" y="4685"/>
                  <a:pt x="6701" y="4685"/>
                </a:cubicBezTo>
                <a:cubicBezTo>
                  <a:pt x="6707" y="4696"/>
                  <a:pt x="6712" y="4696"/>
                  <a:pt x="6712" y="4696"/>
                </a:cubicBezTo>
                <a:cubicBezTo>
                  <a:pt x="6712" y="4696"/>
                  <a:pt x="6712" y="4707"/>
                  <a:pt x="6712" y="4707"/>
                </a:cubicBezTo>
                <a:cubicBezTo>
                  <a:pt x="6707" y="4707"/>
                  <a:pt x="6707" y="4696"/>
                  <a:pt x="6701" y="4696"/>
                </a:cubicBezTo>
                <a:cubicBezTo>
                  <a:pt x="6695" y="4696"/>
                  <a:pt x="6695" y="4696"/>
                  <a:pt x="6690" y="4685"/>
                </a:cubicBezTo>
                <a:cubicBezTo>
                  <a:pt x="6690" y="4685"/>
                  <a:pt x="6684" y="4685"/>
                  <a:pt x="6684" y="4675"/>
                </a:cubicBezTo>
                <a:cubicBezTo>
                  <a:pt x="6679" y="4664"/>
                  <a:pt x="6679" y="4653"/>
                  <a:pt x="6679" y="4653"/>
                </a:cubicBezTo>
                <a:cubicBezTo>
                  <a:pt x="6673" y="4653"/>
                  <a:pt x="6673" y="4642"/>
                  <a:pt x="6673" y="4642"/>
                </a:cubicBezTo>
                <a:cubicBezTo>
                  <a:pt x="6667" y="4642"/>
                  <a:pt x="6667" y="4642"/>
                  <a:pt x="6667" y="4642"/>
                </a:cubicBezTo>
                <a:cubicBezTo>
                  <a:pt x="6662" y="4642"/>
                  <a:pt x="6662" y="4642"/>
                  <a:pt x="6656" y="4642"/>
                </a:cubicBezTo>
                <a:cubicBezTo>
                  <a:pt x="6656" y="4642"/>
                  <a:pt x="6656" y="4642"/>
                  <a:pt x="6656" y="4653"/>
                </a:cubicBezTo>
                <a:cubicBezTo>
                  <a:pt x="6650" y="4653"/>
                  <a:pt x="6645" y="4642"/>
                  <a:pt x="6639" y="4653"/>
                </a:cubicBezTo>
                <a:cubicBezTo>
                  <a:pt x="6639" y="4653"/>
                  <a:pt x="6639" y="4653"/>
                  <a:pt x="6639" y="4653"/>
                </a:cubicBezTo>
                <a:cubicBezTo>
                  <a:pt x="6645" y="4664"/>
                  <a:pt x="6645" y="4664"/>
                  <a:pt x="6645" y="4664"/>
                </a:cubicBezTo>
                <a:cubicBezTo>
                  <a:pt x="6650" y="4664"/>
                  <a:pt x="6650" y="4664"/>
                  <a:pt x="6650" y="4664"/>
                </a:cubicBezTo>
                <a:cubicBezTo>
                  <a:pt x="6650" y="4664"/>
                  <a:pt x="6650" y="4664"/>
                  <a:pt x="6650" y="4664"/>
                </a:cubicBezTo>
                <a:cubicBezTo>
                  <a:pt x="6650" y="4675"/>
                  <a:pt x="6656" y="4675"/>
                  <a:pt x="6656" y="4675"/>
                </a:cubicBezTo>
                <a:cubicBezTo>
                  <a:pt x="6656" y="4675"/>
                  <a:pt x="6662" y="4664"/>
                  <a:pt x="6662" y="4675"/>
                </a:cubicBezTo>
                <a:cubicBezTo>
                  <a:pt x="6667" y="4675"/>
                  <a:pt x="6662" y="4685"/>
                  <a:pt x="6662" y="4685"/>
                </a:cubicBezTo>
                <a:cubicBezTo>
                  <a:pt x="6662" y="4685"/>
                  <a:pt x="6662" y="4685"/>
                  <a:pt x="6662" y="4685"/>
                </a:cubicBezTo>
                <a:cubicBezTo>
                  <a:pt x="6667" y="4696"/>
                  <a:pt x="6667" y="4707"/>
                  <a:pt x="6667" y="4707"/>
                </a:cubicBezTo>
                <a:cubicBezTo>
                  <a:pt x="6667" y="4718"/>
                  <a:pt x="6673" y="4718"/>
                  <a:pt x="6673" y="4718"/>
                </a:cubicBezTo>
                <a:cubicBezTo>
                  <a:pt x="6667" y="4728"/>
                  <a:pt x="6667" y="4728"/>
                  <a:pt x="6667" y="4728"/>
                </a:cubicBezTo>
                <a:cubicBezTo>
                  <a:pt x="6667" y="4739"/>
                  <a:pt x="6679" y="4728"/>
                  <a:pt x="6679" y="4739"/>
                </a:cubicBezTo>
                <a:cubicBezTo>
                  <a:pt x="6684" y="4739"/>
                  <a:pt x="6690" y="4739"/>
                  <a:pt x="6690" y="4750"/>
                </a:cubicBezTo>
                <a:cubicBezTo>
                  <a:pt x="6684" y="4739"/>
                  <a:pt x="6679" y="4739"/>
                  <a:pt x="6673" y="4739"/>
                </a:cubicBezTo>
                <a:cubicBezTo>
                  <a:pt x="6673" y="4739"/>
                  <a:pt x="6667" y="4739"/>
                  <a:pt x="6667" y="4739"/>
                </a:cubicBezTo>
                <a:cubicBezTo>
                  <a:pt x="6667" y="4750"/>
                  <a:pt x="6667" y="4750"/>
                  <a:pt x="6662" y="4750"/>
                </a:cubicBezTo>
                <a:cubicBezTo>
                  <a:pt x="6656" y="4750"/>
                  <a:pt x="6656" y="4750"/>
                  <a:pt x="6650" y="4750"/>
                </a:cubicBezTo>
                <a:cubicBezTo>
                  <a:pt x="6645" y="4750"/>
                  <a:pt x="6645" y="4750"/>
                  <a:pt x="6645" y="4750"/>
                </a:cubicBezTo>
                <a:cubicBezTo>
                  <a:pt x="6639" y="4750"/>
                  <a:pt x="6639" y="4750"/>
                  <a:pt x="6634" y="4750"/>
                </a:cubicBezTo>
                <a:cubicBezTo>
                  <a:pt x="6634" y="4750"/>
                  <a:pt x="6634" y="4761"/>
                  <a:pt x="6628" y="4761"/>
                </a:cubicBezTo>
                <a:cubicBezTo>
                  <a:pt x="6628" y="4761"/>
                  <a:pt x="6628" y="4761"/>
                  <a:pt x="6622" y="4761"/>
                </a:cubicBezTo>
                <a:cubicBezTo>
                  <a:pt x="6628" y="4761"/>
                  <a:pt x="6628" y="4750"/>
                  <a:pt x="6634" y="4750"/>
                </a:cubicBezTo>
                <a:cubicBezTo>
                  <a:pt x="6634" y="4750"/>
                  <a:pt x="6634" y="4750"/>
                  <a:pt x="6639" y="4750"/>
                </a:cubicBezTo>
                <a:cubicBezTo>
                  <a:pt x="6639" y="4750"/>
                  <a:pt x="6645" y="4739"/>
                  <a:pt x="6645" y="4739"/>
                </a:cubicBezTo>
                <a:cubicBezTo>
                  <a:pt x="6650" y="4739"/>
                  <a:pt x="6650" y="4739"/>
                  <a:pt x="6656" y="4728"/>
                </a:cubicBezTo>
                <a:cubicBezTo>
                  <a:pt x="6656" y="4728"/>
                  <a:pt x="6662" y="4718"/>
                  <a:pt x="6662" y="4718"/>
                </a:cubicBezTo>
                <a:cubicBezTo>
                  <a:pt x="6667" y="4707"/>
                  <a:pt x="6667" y="4696"/>
                  <a:pt x="6662" y="4696"/>
                </a:cubicBezTo>
                <a:cubicBezTo>
                  <a:pt x="6662" y="4696"/>
                  <a:pt x="6656" y="4696"/>
                  <a:pt x="6656" y="4696"/>
                </a:cubicBezTo>
                <a:cubicBezTo>
                  <a:pt x="6656" y="4696"/>
                  <a:pt x="6656" y="4685"/>
                  <a:pt x="6650" y="4696"/>
                </a:cubicBezTo>
                <a:cubicBezTo>
                  <a:pt x="6650" y="4696"/>
                  <a:pt x="6650" y="4696"/>
                  <a:pt x="6645" y="4696"/>
                </a:cubicBezTo>
                <a:cubicBezTo>
                  <a:pt x="6645" y="4696"/>
                  <a:pt x="6645" y="4685"/>
                  <a:pt x="6645" y="4696"/>
                </a:cubicBezTo>
                <a:cubicBezTo>
                  <a:pt x="6639" y="4696"/>
                  <a:pt x="6639" y="4696"/>
                  <a:pt x="6639" y="4696"/>
                </a:cubicBezTo>
                <a:cubicBezTo>
                  <a:pt x="6639" y="4696"/>
                  <a:pt x="6634" y="4696"/>
                  <a:pt x="6634" y="4707"/>
                </a:cubicBezTo>
                <a:cubicBezTo>
                  <a:pt x="6634" y="4707"/>
                  <a:pt x="6634" y="4718"/>
                  <a:pt x="6639" y="4718"/>
                </a:cubicBezTo>
                <a:cubicBezTo>
                  <a:pt x="6639" y="4728"/>
                  <a:pt x="6634" y="4728"/>
                  <a:pt x="6634" y="4728"/>
                </a:cubicBezTo>
                <a:cubicBezTo>
                  <a:pt x="6628" y="4728"/>
                  <a:pt x="6628" y="4728"/>
                  <a:pt x="6622" y="4739"/>
                </a:cubicBezTo>
                <a:cubicBezTo>
                  <a:pt x="6617" y="4739"/>
                  <a:pt x="6617" y="4739"/>
                  <a:pt x="6617" y="4739"/>
                </a:cubicBezTo>
                <a:cubicBezTo>
                  <a:pt x="6611" y="4739"/>
                  <a:pt x="6611" y="4739"/>
                  <a:pt x="6611" y="4739"/>
                </a:cubicBezTo>
                <a:cubicBezTo>
                  <a:pt x="6605" y="4728"/>
                  <a:pt x="6600" y="4739"/>
                  <a:pt x="6594" y="4739"/>
                </a:cubicBezTo>
                <a:cubicBezTo>
                  <a:pt x="6594" y="4739"/>
                  <a:pt x="6583" y="4728"/>
                  <a:pt x="6583" y="4739"/>
                </a:cubicBezTo>
                <a:cubicBezTo>
                  <a:pt x="6589" y="4739"/>
                  <a:pt x="6589" y="4739"/>
                  <a:pt x="6594" y="4739"/>
                </a:cubicBezTo>
                <a:cubicBezTo>
                  <a:pt x="6594" y="4750"/>
                  <a:pt x="6589" y="4750"/>
                  <a:pt x="6589" y="4750"/>
                </a:cubicBezTo>
                <a:cubicBezTo>
                  <a:pt x="6589" y="4761"/>
                  <a:pt x="6600" y="4761"/>
                  <a:pt x="6605" y="4761"/>
                </a:cubicBezTo>
                <a:cubicBezTo>
                  <a:pt x="6605" y="4761"/>
                  <a:pt x="6611" y="4761"/>
                  <a:pt x="6605" y="4771"/>
                </a:cubicBezTo>
                <a:cubicBezTo>
                  <a:pt x="6605" y="4771"/>
                  <a:pt x="6600" y="4771"/>
                  <a:pt x="6600" y="4771"/>
                </a:cubicBezTo>
                <a:cubicBezTo>
                  <a:pt x="6594" y="4771"/>
                  <a:pt x="6594" y="4761"/>
                  <a:pt x="6594" y="4771"/>
                </a:cubicBezTo>
                <a:cubicBezTo>
                  <a:pt x="6589" y="4771"/>
                  <a:pt x="6594" y="4771"/>
                  <a:pt x="6594" y="4771"/>
                </a:cubicBezTo>
                <a:cubicBezTo>
                  <a:pt x="6600" y="4771"/>
                  <a:pt x="6600" y="4771"/>
                  <a:pt x="6600" y="4782"/>
                </a:cubicBezTo>
                <a:cubicBezTo>
                  <a:pt x="6605" y="4782"/>
                  <a:pt x="6605" y="4782"/>
                  <a:pt x="6605" y="4793"/>
                </a:cubicBezTo>
                <a:cubicBezTo>
                  <a:pt x="6605" y="4793"/>
                  <a:pt x="6605" y="4793"/>
                  <a:pt x="6600" y="4804"/>
                </a:cubicBezTo>
                <a:cubicBezTo>
                  <a:pt x="6600" y="4804"/>
                  <a:pt x="6594" y="4804"/>
                  <a:pt x="6600" y="4804"/>
                </a:cubicBezTo>
                <a:cubicBezTo>
                  <a:pt x="6600" y="4804"/>
                  <a:pt x="6605" y="4804"/>
                  <a:pt x="6605" y="4804"/>
                </a:cubicBezTo>
                <a:cubicBezTo>
                  <a:pt x="6611" y="4814"/>
                  <a:pt x="6605" y="4814"/>
                  <a:pt x="6605" y="4814"/>
                </a:cubicBezTo>
                <a:cubicBezTo>
                  <a:pt x="6605" y="4814"/>
                  <a:pt x="6600" y="4814"/>
                  <a:pt x="6600" y="4814"/>
                </a:cubicBezTo>
                <a:cubicBezTo>
                  <a:pt x="6594" y="4814"/>
                  <a:pt x="6600" y="4825"/>
                  <a:pt x="6600" y="4825"/>
                </a:cubicBezTo>
                <a:cubicBezTo>
                  <a:pt x="6605" y="4836"/>
                  <a:pt x="6594" y="4836"/>
                  <a:pt x="6594" y="4836"/>
                </a:cubicBezTo>
                <a:cubicBezTo>
                  <a:pt x="6594" y="4847"/>
                  <a:pt x="6600" y="4847"/>
                  <a:pt x="6600" y="4847"/>
                </a:cubicBezTo>
                <a:cubicBezTo>
                  <a:pt x="6605" y="4847"/>
                  <a:pt x="6600" y="4857"/>
                  <a:pt x="6600" y="4857"/>
                </a:cubicBezTo>
                <a:cubicBezTo>
                  <a:pt x="6600" y="4868"/>
                  <a:pt x="6605" y="4868"/>
                  <a:pt x="6605" y="4868"/>
                </a:cubicBezTo>
                <a:cubicBezTo>
                  <a:pt x="6611" y="4868"/>
                  <a:pt x="6611" y="4879"/>
                  <a:pt x="6617" y="4879"/>
                </a:cubicBezTo>
                <a:cubicBezTo>
                  <a:pt x="6617" y="4879"/>
                  <a:pt x="6622" y="4868"/>
                  <a:pt x="6622" y="4868"/>
                </a:cubicBezTo>
                <a:cubicBezTo>
                  <a:pt x="6622" y="4868"/>
                  <a:pt x="6628" y="4868"/>
                  <a:pt x="6628" y="4868"/>
                </a:cubicBezTo>
                <a:cubicBezTo>
                  <a:pt x="6628" y="4879"/>
                  <a:pt x="6622" y="4868"/>
                  <a:pt x="6622" y="4879"/>
                </a:cubicBezTo>
                <a:cubicBezTo>
                  <a:pt x="6622" y="4879"/>
                  <a:pt x="6617" y="4890"/>
                  <a:pt x="6617" y="4890"/>
                </a:cubicBezTo>
                <a:cubicBezTo>
                  <a:pt x="6617" y="4900"/>
                  <a:pt x="6622" y="4890"/>
                  <a:pt x="6622" y="4890"/>
                </a:cubicBezTo>
                <a:cubicBezTo>
                  <a:pt x="6622" y="4890"/>
                  <a:pt x="6622" y="4879"/>
                  <a:pt x="6622" y="4879"/>
                </a:cubicBezTo>
                <a:cubicBezTo>
                  <a:pt x="6628" y="4890"/>
                  <a:pt x="6628" y="4890"/>
                  <a:pt x="6628" y="4890"/>
                </a:cubicBezTo>
                <a:cubicBezTo>
                  <a:pt x="6628" y="4900"/>
                  <a:pt x="6628" y="4900"/>
                  <a:pt x="6622" y="4900"/>
                </a:cubicBezTo>
                <a:cubicBezTo>
                  <a:pt x="6622" y="4911"/>
                  <a:pt x="6622" y="4911"/>
                  <a:pt x="6622" y="4911"/>
                </a:cubicBezTo>
                <a:cubicBezTo>
                  <a:pt x="6622" y="4922"/>
                  <a:pt x="6622" y="4922"/>
                  <a:pt x="6628" y="4933"/>
                </a:cubicBezTo>
                <a:cubicBezTo>
                  <a:pt x="6628" y="4933"/>
                  <a:pt x="6628" y="4933"/>
                  <a:pt x="6634" y="4933"/>
                </a:cubicBezTo>
                <a:cubicBezTo>
                  <a:pt x="6634" y="4933"/>
                  <a:pt x="6634" y="4933"/>
                  <a:pt x="6634" y="4943"/>
                </a:cubicBezTo>
                <a:cubicBezTo>
                  <a:pt x="6639" y="4954"/>
                  <a:pt x="6650" y="4922"/>
                  <a:pt x="6656" y="4922"/>
                </a:cubicBezTo>
                <a:cubicBezTo>
                  <a:pt x="6656" y="4933"/>
                  <a:pt x="6656" y="4933"/>
                  <a:pt x="6662" y="4933"/>
                </a:cubicBezTo>
                <a:cubicBezTo>
                  <a:pt x="6662" y="4933"/>
                  <a:pt x="6662" y="4933"/>
                  <a:pt x="6667" y="4933"/>
                </a:cubicBezTo>
                <a:cubicBezTo>
                  <a:pt x="6667" y="4933"/>
                  <a:pt x="6667" y="4933"/>
                  <a:pt x="6667" y="4943"/>
                </a:cubicBezTo>
                <a:cubicBezTo>
                  <a:pt x="6662" y="4943"/>
                  <a:pt x="6656" y="4943"/>
                  <a:pt x="6656" y="4954"/>
                </a:cubicBezTo>
                <a:cubicBezTo>
                  <a:pt x="6656" y="4965"/>
                  <a:pt x="6650" y="4976"/>
                  <a:pt x="6656" y="4976"/>
                </a:cubicBezTo>
                <a:cubicBezTo>
                  <a:pt x="6662" y="4976"/>
                  <a:pt x="6662" y="4986"/>
                  <a:pt x="6667" y="4976"/>
                </a:cubicBezTo>
                <a:cubicBezTo>
                  <a:pt x="6667" y="4976"/>
                  <a:pt x="6673" y="4976"/>
                  <a:pt x="6673" y="4976"/>
                </a:cubicBezTo>
                <a:cubicBezTo>
                  <a:pt x="6673" y="4976"/>
                  <a:pt x="6679" y="4954"/>
                  <a:pt x="6684" y="4965"/>
                </a:cubicBezTo>
                <a:cubicBezTo>
                  <a:pt x="6684" y="4976"/>
                  <a:pt x="6673" y="4976"/>
                  <a:pt x="6673" y="4986"/>
                </a:cubicBezTo>
                <a:cubicBezTo>
                  <a:pt x="6667" y="4986"/>
                  <a:pt x="6667" y="4997"/>
                  <a:pt x="6667" y="5008"/>
                </a:cubicBezTo>
                <a:cubicBezTo>
                  <a:pt x="6667" y="5008"/>
                  <a:pt x="6667" y="5019"/>
                  <a:pt x="6673" y="5008"/>
                </a:cubicBezTo>
                <a:cubicBezTo>
                  <a:pt x="6673" y="5008"/>
                  <a:pt x="6673" y="4997"/>
                  <a:pt x="6679" y="4997"/>
                </a:cubicBezTo>
                <a:cubicBezTo>
                  <a:pt x="6679" y="4997"/>
                  <a:pt x="6679" y="5008"/>
                  <a:pt x="6679" y="5008"/>
                </a:cubicBezTo>
                <a:cubicBezTo>
                  <a:pt x="6673" y="5019"/>
                  <a:pt x="6673" y="5019"/>
                  <a:pt x="6673" y="5019"/>
                </a:cubicBezTo>
                <a:cubicBezTo>
                  <a:pt x="6673" y="5029"/>
                  <a:pt x="6673" y="5029"/>
                  <a:pt x="6679" y="5029"/>
                </a:cubicBezTo>
                <a:cubicBezTo>
                  <a:pt x="6679" y="5029"/>
                  <a:pt x="6679" y="5019"/>
                  <a:pt x="6684" y="5019"/>
                </a:cubicBezTo>
                <a:cubicBezTo>
                  <a:pt x="6684" y="5019"/>
                  <a:pt x="6684" y="5008"/>
                  <a:pt x="6684" y="5008"/>
                </a:cubicBezTo>
                <a:cubicBezTo>
                  <a:pt x="6684" y="5008"/>
                  <a:pt x="6690" y="5008"/>
                  <a:pt x="6690" y="5008"/>
                </a:cubicBezTo>
                <a:cubicBezTo>
                  <a:pt x="6690" y="5029"/>
                  <a:pt x="6679" y="5029"/>
                  <a:pt x="6673" y="5051"/>
                </a:cubicBezTo>
                <a:cubicBezTo>
                  <a:pt x="6673" y="5061"/>
                  <a:pt x="6673" y="5072"/>
                  <a:pt x="6679" y="5072"/>
                </a:cubicBezTo>
                <a:cubicBezTo>
                  <a:pt x="6679" y="5083"/>
                  <a:pt x="6684" y="5083"/>
                  <a:pt x="6690" y="5083"/>
                </a:cubicBezTo>
                <a:cubicBezTo>
                  <a:pt x="6690" y="5094"/>
                  <a:pt x="6695" y="5094"/>
                  <a:pt x="6695" y="5104"/>
                </a:cubicBezTo>
                <a:cubicBezTo>
                  <a:pt x="6701" y="5104"/>
                  <a:pt x="6707" y="5104"/>
                  <a:pt x="6707" y="5104"/>
                </a:cubicBezTo>
                <a:cubicBezTo>
                  <a:pt x="6712" y="5104"/>
                  <a:pt x="6712" y="5115"/>
                  <a:pt x="6712" y="5115"/>
                </a:cubicBezTo>
                <a:cubicBezTo>
                  <a:pt x="6718" y="5115"/>
                  <a:pt x="6718" y="5104"/>
                  <a:pt x="6718" y="5104"/>
                </a:cubicBezTo>
                <a:cubicBezTo>
                  <a:pt x="6724" y="5104"/>
                  <a:pt x="6724" y="5104"/>
                  <a:pt x="6724" y="5104"/>
                </a:cubicBezTo>
                <a:cubicBezTo>
                  <a:pt x="6724" y="5104"/>
                  <a:pt x="6724" y="5104"/>
                  <a:pt x="6729" y="5115"/>
                </a:cubicBezTo>
                <a:cubicBezTo>
                  <a:pt x="6729" y="5115"/>
                  <a:pt x="6729" y="5115"/>
                  <a:pt x="6729" y="5115"/>
                </a:cubicBezTo>
                <a:cubicBezTo>
                  <a:pt x="6735" y="5115"/>
                  <a:pt x="6724" y="5115"/>
                  <a:pt x="6724" y="5115"/>
                </a:cubicBezTo>
                <a:cubicBezTo>
                  <a:pt x="6724" y="5115"/>
                  <a:pt x="6724" y="5126"/>
                  <a:pt x="6724" y="5126"/>
                </a:cubicBezTo>
                <a:cubicBezTo>
                  <a:pt x="6718" y="5126"/>
                  <a:pt x="6718" y="5126"/>
                  <a:pt x="6718" y="5126"/>
                </a:cubicBezTo>
                <a:cubicBezTo>
                  <a:pt x="6718" y="5126"/>
                  <a:pt x="6712" y="5126"/>
                  <a:pt x="6718" y="5137"/>
                </a:cubicBezTo>
                <a:cubicBezTo>
                  <a:pt x="6718" y="5137"/>
                  <a:pt x="6718" y="5126"/>
                  <a:pt x="6718" y="5126"/>
                </a:cubicBezTo>
                <a:cubicBezTo>
                  <a:pt x="6724" y="5126"/>
                  <a:pt x="6724" y="5126"/>
                  <a:pt x="6724" y="5126"/>
                </a:cubicBezTo>
                <a:cubicBezTo>
                  <a:pt x="6729" y="5137"/>
                  <a:pt x="6729" y="5137"/>
                  <a:pt x="6729" y="5126"/>
                </a:cubicBezTo>
                <a:cubicBezTo>
                  <a:pt x="6729" y="5126"/>
                  <a:pt x="6729" y="5126"/>
                  <a:pt x="6735" y="5126"/>
                </a:cubicBezTo>
                <a:cubicBezTo>
                  <a:pt x="6735" y="5126"/>
                  <a:pt x="6735" y="5137"/>
                  <a:pt x="6729" y="5137"/>
                </a:cubicBezTo>
                <a:cubicBezTo>
                  <a:pt x="6729" y="5147"/>
                  <a:pt x="6729" y="5147"/>
                  <a:pt x="6724" y="5137"/>
                </a:cubicBezTo>
                <a:cubicBezTo>
                  <a:pt x="6724" y="5137"/>
                  <a:pt x="6724" y="5137"/>
                  <a:pt x="6718" y="5137"/>
                </a:cubicBezTo>
                <a:cubicBezTo>
                  <a:pt x="6718" y="5137"/>
                  <a:pt x="6718" y="5137"/>
                  <a:pt x="6718" y="5147"/>
                </a:cubicBezTo>
                <a:cubicBezTo>
                  <a:pt x="6718" y="5147"/>
                  <a:pt x="6718" y="5147"/>
                  <a:pt x="6718" y="5147"/>
                </a:cubicBezTo>
                <a:cubicBezTo>
                  <a:pt x="6718" y="5147"/>
                  <a:pt x="6718" y="5147"/>
                  <a:pt x="6718" y="5158"/>
                </a:cubicBezTo>
                <a:cubicBezTo>
                  <a:pt x="6712" y="5158"/>
                  <a:pt x="6712" y="5158"/>
                  <a:pt x="6718" y="5158"/>
                </a:cubicBezTo>
                <a:cubicBezTo>
                  <a:pt x="6718" y="5158"/>
                  <a:pt x="6724" y="5158"/>
                  <a:pt x="6724" y="5158"/>
                </a:cubicBezTo>
                <a:cubicBezTo>
                  <a:pt x="6724" y="5158"/>
                  <a:pt x="6724" y="5147"/>
                  <a:pt x="6729" y="5147"/>
                </a:cubicBezTo>
                <a:cubicBezTo>
                  <a:pt x="6735" y="5137"/>
                  <a:pt x="6735" y="5169"/>
                  <a:pt x="6746" y="5158"/>
                </a:cubicBezTo>
                <a:cubicBezTo>
                  <a:pt x="6746" y="5158"/>
                  <a:pt x="6746" y="5147"/>
                  <a:pt x="6746" y="5147"/>
                </a:cubicBezTo>
                <a:cubicBezTo>
                  <a:pt x="6752" y="5137"/>
                  <a:pt x="6752" y="5147"/>
                  <a:pt x="6752" y="5147"/>
                </a:cubicBezTo>
                <a:cubicBezTo>
                  <a:pt x="6757" y="5147"/>
                  <a:pt x="6757" y="5147"/>
                  <a:pt x="6757" y="5147"/>
                </a:cubicBezTo>
                <a:cubicBezTo>
                  <a:pt x="6763" y="5147"/>
                  <a:pt x="6763" y="5147"/>
                  <a:pt x="6763" y="5147"/>
                </a:cubicBezTo>
                <a:cubicBezTo>
                  <a:pt x="6763" y="5147"/>
                  <a:pt x="6757" y="5147"/>
                  <a:pt x="6757" y="5158"/>
                </a:cubicBezTo>
                <a:cubicBezTo>
                  <a:pt x="6752" y="5158"/>
                  <a:pt x="6752" y="5158"/>
                  <a:pt x="6746" y="5169"/>
                </a:cubicBezTo>
                <a:cubicBezTo>
                  <a:pt x="6741" y="5169"/>
                  <a:pt x="6741" y="5169"/>
                  <a:pt x="6735" y="5180"/>
                </a:cubicBezTo>
                <a:cubicBezTo>
                  <a:pt x="6735" y="5180"/>
                  <a:pt x="6729" y="5190"/>
                  <a:pt x="6729" y="5190"/>
                </a:cubicBezTo>
                <a:cubicBezTo>
                  <a:pt x="6735" y="5201"/>
                  <a:pt x="6741" y="5180"/>
                  <a:pt x="6746" y="5190"/>
                </a:cubicBezTo>
                <a:cubicBezTo>
                  <a:pt x="6746" y="5190"/>
                  <a:pt x="6741" y="5201"/>
                  <a:pt x="6741" y="5201"/>
                </a:cubicBezTo>
                <a:cubicBezTo>
                  <a:pt x="6741" y="5201"/>
                  <a:pt x="6746" y="5190"/>
                  <a:pt x="6746" y="5190"/>
                </a:cubicBezTo>
                <a:cubicBezTo>
                  <a:pt x="6752" y="5190"/>
                  <a:pt x="6752" y="5180"/>
                  <a:pt x="6757" y="5180"/>
                </a:cubicBezTo>
                <a:cubicBezTo>
                  <a:pt x="6757" y="5169"/>
                  <a:pt x="6763" y="5158"/>
                  <a:pt x="6769" y="5158"/>
                </a:cubicBezTo>
                <a:cubicBezTo>
                  <a:pt x="6769" y="5169"/>
                  <a:pt x="6763" y="5169"/>
                  <a:pt x="6763" y="5180"/>
                </a:cubicBezTo>
                <a:cubicBezTo>
                  <a:pt x="6757" y="5180"/>
                  <a:pt x="6757" y="5180"/>
                  <a:pt x="6757" y="5190"/>
                </a:cubicBezTo>
                <a:cubicBezTo>
                  <a:pt x="6757" y="5190"/>
                  <a:pt x="6752" y="5190"/>
                  <a:pt x="6752" y="5190"/>
                </a:cubicBezTo>
                <a:cubicBezTo>
                  <a:pt x="6752" y="5190"/>
                  <a:pt x="6752" y="5201"/>
                  <a:pt x="6752" y="5201"/>
                </a:cubicBezTo>
                <a:cubicBezTo>
                  <a:pt x="6746" y="5212"/>
                  <a:pt x="6746" y="5212"/>
                  <a:pt x="6752" y="5212"/>
                </a:cubicBezTo>
                <a:cubicBezTo>
                  <a:pt x="6752" y="5212"/>
                  <a:pt x="6752" y="5212"/>
                  <a:pt x="6757" y="5212"/>
                </a:cubicBezTo>
                <a:cubicBezTo>
                  <a:pt x="6757" y="5212"/>
                  <a:pt x="6757" y="5223"/>
                  <a:pt x="6757" y="5223"/>
                </a:cubicBezTo>
                <a:cubicBezTo>
                  <a:pt x="6752" y="5233"/>
                  <a:pt x="6757" y="5233"/>
                  <a:pt x="6757" y="5233"/>
                </a:cubicBezTo>
                <a:cubicBezTo>
                  <a:pt x="6763" y="5233"/>
                  <a:pt x="6763" y="5233"/>
                  <a:pt x="6769" y="5233"/>
                </a:cubicBezTo>
                <a:cubicBezTo>
                  <a:pt x="6769" y="5233"/>
                  <a:pt x="6769" y="5233"/>
                  <a:pt x="6774" y="5233"/>
                </a:cubicBezTo>
                <a:cubicBezTo>
                  <a:pt x="6780" y="5233"/>
                  <a:pt x="6769" y="5244"/>
                  <a:pt x="6769" y="5244"/>
                </a:cubicBezTo>
                <a:cubicBezTo>
                  <a:pt x="6769" y="5244"/>
                  <a:pt x="6763" y="5244"/>
                  <a:pt x="6763" y="5244"/>
                </a:cubicBezTo>
                <a:cubicBezTo>
                  <a:pt x="6757" y="5244"/>
                  <a:pt x="6757" y="5244"/>
                  <a:pt x="6752" y="5244"/>
                </a:cubicBezTo>
                <a:cubicBezTo>
                  <a:pt x="6752" y="5244"/>
                  <a:pt x="6752" y="5244"/>
                  <a:pt x="6746" y="5244"/>
                </a:cubicBezTo>
                <a:cubicBezTo>
                  <a:pt x="6746" y="5244"/>
                  <a:pt x="6741" y="5244"/>
                  <a:pt x="6741" y="5244"/>
                </a:cubicBezTo>
                <a:cubicBezTo>
                  <a:pt x="6741" y="5244"/>
                  <a:pt x="6746" y="5244"/>
                  <a:pt x="6746" y="5244"/>
                </a:cubicBezTo>
                <a:cubicBezTo>
                  <a:pt x="6752" y="5255"/>
                  <a:pt x="6752" y="5255"/>
                  <a:pt x="6757" y="5255"/>
                </a:cubicBezTo>
                <a:cubicBezTo>
                  <a:pt x="6763" y="5255"/>
                  <a:pt x="6769" y="5255"/>
                  <a:pt x="6774" y="5255"/>
                </a:cubicBezTo>
                <a:cubicBezTo>
                  <a:pt x="6774" y="5255"/>
                  <a:pt x="6780" y="5244"/>
                  <a:pt x="6786" y="5244"/>
                </a:cubicBezTo>
                <a:cubicBezTo>
                  <a:pt x="6786" y="5244"/>
                  <a:pt x="6791" y="5244"/>
                  <a:pt x="6791" y="5244"/>
                </a:cubicBezTo>
                <a:cubicBezTo>
                  <a:pt x="6797" y="5255"/>
                  <a:pt x="6791" y="5255"/>
                  <a:pt x="6786" y="5255"/>
                </a:cubicBezTo>
                <a:cubicBezTo>
                  <a:pt x="6786" y="5255"/>
                  <a:pt x="6780" y="5266"/>
                  <a:pt x="6774" y="5266"/>
                </a:cubicBezTo>
                <a:cubicBezTo>
                  <a:pt x="6774" y="5266"/>
                  <a:pt x="6774" y="5266"/>
                  <a:pt x="6769" y="5266"/>
                </a:cubicBezTo>
                <a:cubicBezTo>
                  <a:pt x="6769" y="5266"/>
                  <a:pt x="6763" y="5266"/>
                  <a:pt x="6763" y="5266"/>
                </a:cubicBezTo>
                <a:cubicBezTo>
                  <a:pt x="6763" y="5266"/>
                  <a:pt x="6757" y="5266"/>
                  <a:pt x="6757" y="5266"/>
                </a:cubicBezTo>
                <a:cubicBezTo>
                  <a:pt x="6757" y="5276"/>
                  <a:pt x="6763" y="5276"/>
                  <a:pt x="6763" y="5276"/>
                </a:cubicBezTo>
                <a:cubicBezTo>
                  <a:pt x="6769" y="5276"/>
                  <a:pt x="6769" y="5266"/>
                  <a:pt x="6774" y="5266"/>
                </a:cubicBezTo>
                <a:cubicBezTo>
                  <a:pt x="6780" y="5266"/>
                  <a:pt x="6780" y="5266"/>
                  <a:pt x="6780" y="5276"/>
                </a:cubicBezTo>
                <a:cubicBezTo>
                  <a:pt x="6786" y="5276"/>
                  <a:pt x="6786" y="5276"/>
                  <a:pt x="6786" y="5276"/>
                </a:cubicBezTo>
                <a:cubicBezTo>
                  <a:pt x="6791" y="5276"/>
                  <a:pt x="6791" y="5276"/>
                  <a:pt x="6791" y="5276"/>
                </a:cubicBezTo>
                <a:cubicBezTo>
                  <a:pt x="6797" y="5276"/>
                  <a:pt x="6791" y="5287"/>
                  <a:pt x="6791" y="5287"/>
                </a:cubicBezTo>
                <a:cubicBezTo>
                  <a:pt x="6791" y="5298"/>
                  <a:pt x="6791" y="5298"/>
                  <a:pt x="6786" y="5298"/>
                </a:cubicBezTo>
                <a:cubicBezTo>
                  <a:pt x="6786" y="5298"/>
                  <a:pt x="6780" y="5298"/>
                  <a:pt x="6780" y="5298"/>
                </a:cubicBezTo>
                <a:cubicBezTo>
                  <a:pt x="6780" y="5309"/>
                  <a:pt x="6791" y="5309"/>
                  <a:pt x="6791" y="5309"/>
                </a:cubicBezTo>
                <a:cubicBezTo>
                  <a:pt x="6797" y="5309"/>
                  <a:pt x="6797" y="5309"/>
                  <a:pt x="6797" y="5309"/>
                </a:cubicBezTo>
                <a:cubicBezTo>
                  <a:pt x="6797" y="5319"/>
                  <a:pt x="6797" y="5319"/>
                  <a:pt x="6797" y="5330"/>
                </a:cubicBezTo>
                <a:cubicBezTo>
                  <a:pt x="6797" y="5330"/>
                  <a:pt x="6797" y="5330"/>
                  <a:pt x="6797" y="5330"/>
                </a:cubicBezTo>
                <a:cubicBezTo>
                  <a:pt x="6797" y="5319"/>
                  <a:pt x="6797" y="5319"/>
                  <a:pt x="6802" y="5319"/>
                </a:cubicBezTo>
                <a:cubicBezTo>
                  <a:pt x="6802" y="5309"/>
                  <a:pt x="6802" y="5309"/>
                  <a:pt x="6802" y="5309"/>
                </a:cubicBezTo>
                <a:cubicBezTo>
                  <a:pt x="6808" y="5298"/>
                  <a:pt x="6814" y="5298"/>
                  <a:pt x="6814" y="5298"/>
                </a:cubicBezTo>
                <a:cubicBezTo>
                  <a:pt x="6819" y="5287"/>
                  <a:pt x="6819" y="5287"/>
                  <a:pt x="6819" y="5287"/>
                </a:cubicBezTo>
                <a:cubicBezTo>
                  <a:pt x="6825" y="5287"/>
                  <a:pt x="6819" y="5298"/>
                  <a:pt x="6819" y="5298"/>
                </a:cubicBezTo>
                <a:cubicBezTo>
                  <a:pt x="6814" y="5298"/>
                  <a:pt x="6814" y="5298"/>
                  <a:pt x="6808" y="5309"/>
                </a:cubicBezTo>
                <a:cubicBezTo>
                  <a:pt x="6808" y="5309"/>
                  <a:pt x="6808" y="5309"/>
                  <a:pt x="6808" y="5319"/>
                </a:cubicBezTo>
                <a:cubicBezTo>
                  <a:pt x="6808" y="5319"/>
                  <a:pt x="6808" y="5319"/>
                  <a:pt x="6808" y="5319"/>
                </a:cubicBezTo>
                <a:cubicBezTo>
                  <a:pt x="6808" y="5330"/>
                  <a:pt x="6819" y="5330"/>
                  <a:pt x="6819" y="5330"/>
                </a:cubicBezTo>
                <a:cubicBezTo>
                  <a:pt x="6825" y="5330"/>
                  <a:pt x="6831" y="5319"/>
                  <a:pt x="6831" y="5330"/>
                </a:cubicBezTo>
                <a:cubicBezTo>
                  <a:pt x="6831" y="5330"/>
                  <a:pt x="6825" y="5330"/>
                  <a:pt x="6825" y="5341"/>
                </a:cubicBezTo>
                <a:cubicBezTo>
                  <a:pt x="6825" y="5341"/>
                  <a:pt x="6825" y="5341"/>
                  <a:pt x="6819" y="5341"/>
                </a:cubicBezTo>
                <a:cubicBezTo>
                  <a:pt x="6814" y="5341"/>
                  <a:pt x="6814" y="5352"/>
                  <a:pt x="6808" y="5352"/>
                </a:cubicBezTo>
                <a:cubicBezTo>
                  <a:pt x="6808" y="5352"/>
                  <a:pt x="6802" y="5341"/>
                  <a:pt x="6802" y="5341"/>
                </a:cubicBezTo>
                <a:cubicBezTo>
                  <a:pt x="6797" y="5352"/>
                  <a:pt x="6802" y="5352"/>
                  <a:pt x="6802" y="5352"/>
                </a:cubicBezTo>
                <a:cubicBezTo>
                  <a:pt x="6802" y="5352"/>
                  <a:pt x="6808" y="5352"/>
                  <a:pt x="6808" y="5352"/>
                </a:cubicBezTo>
                <a:cubicBezTo>
                  <a:pt x="6814" y="5352"/>
                  <a:pt x="6814" y="5352"/>
                  <a:pt x="6814" y="5352"/>
                </a:cubicBezTo>
                <a:cubicBezTo>
                  <a:pt x="6819" y="5352"/>
                  <a:pt x="6819" y="5352"/>
                  <a:pt x="6825" y="5352"/>
                </a:cubicBezTo>
                <a:cubicBezTo>
                  <a:pt x="6825" y="5352"/>
                  <a:pt x="6825" y="5352"/>
                  <a:pt x="6831" y="5352"/>
                </a:cubicBezTo>
                <a:cubicBezTo>
                  <a:pt x="6831" y="5352"/>
                  <a:pt x="6836" y="5352"/>
                  <a:pt x="6836" y="5352"/>
                </a:cubicBezTo>
                <a:cubicBezTo>
                  <a:pt x="6836" y="5362"/>
                  <a:pt x="6831" y="5362"/>
                  <a:pt x="6831" y="5362"/>
                </a:cubicBezTo>
                <a:cubicBezTo>
                  <a:pt x="6825" y="5362"/>
                  <a:pt x="6825" y="5362"/>
                  <a:pt x="6825" y="5362"/>
                </a:cubicBezTo>
                <a:cubicBezTo>
                  <a:pt x="6825" y="5373"/>
                  <a:pt x="6819" y="5373"/>
                  <a:pt x="6819" y="5373"/>
                </a:cubicBezTo>
                <a:cubicBezTo>
                  <a:pt x="6814" y="5373"/>
                  <a:pt x="6808" y="5373"/>
                  <a:pt x="6808" y="5384"/>
                </a:cubicBezTo>
                <a:cubicBezTo>
                  <a:pt x="6814" y="5384"/>
                  <a:pt x="6814" y="5373"/>
                  <a:pt x="6819" y="5373"/>
                </a:cubicBezTo>
                <a:cubicBezTo>
                  <a:pt x="6819" y="5373"/>
                  <a:pt x="6825" y="5373"/>
                  <a:pt x="6831" y="5373"/>
                </a:cubicBezTo>
                <a:cubicBezTo>
                  <a:pt x="6831" y="5373"/>
                  <a:pt x="6831" y="5373"/>
                  <a:pt x="6836" y="5373"/>
                </a:cubicBezTo>
                <a:cubicBezTo>
                  <a:pt x="6836" y="5384"/>
                  <a:pt x="6836" y="5373"/>
                  <a:pt x="6842" y="5384"/>
                </a:cubicBezTo>
                <a:cubicBezTo>
                  <a:pt x="6842" y="5384"/>
                  <a:pt x="6842" y="5384"/>
                  <a:pt x="6847" y="5384"/>
                </a:cubicBezTo>
                <a:cubicBezTo>
                  <a:pt x="6853" y="5384"/>
                  <a:pt x="6853" y="5384"/>
                  <a:pt x="6859" y="5384"/>
                </a:cubicBezTo>
                <a:cubicBezTo>
                  <a:pt x="6859" y="5384"/>
                  <a:pt x="6864" y="5384"/>
                  <a:pt x="6864" y="5384"/>
                </a:cubicBezTo>
                <a:cubicBezTo>
                  <a:pt x="6870" y="5373"/>
                  <a:pt x="6859" y="5373"/>
                  <a:pt x="6853" y="5362"/>
                </a:cubicBezTo>
                <a:cubicBezTo>
                  <a:pt x="6853" y="5362"/>
                  <a:pt x="6864" y="5362"/>
                  <a:pt x="6864" y="5362"/>
                </a:cubicBezTo>
                <a:cubicBezTo>
                  <a:pt x="6870" y="5362"/>
                  <a:pt x="6887" y="5352"/>
                  <a:pt x="6887" y="5362"/>
                </a:cubicBezTo>
                <a:cubicBezTo>
                  <a:pt x="6887" y="5362"/>
                  <a:pt x="6881" y="5373"/>
                  <a:pt x="6881" y="5373"/>
                </a:cubicBezTo>
                <a:cubicBezTo>
                  <a:pt x="6881" y="5373"/>
                  <a:pt x="6887" y="5373"/>
                  <a:pt x="6887" y="5373"/>
                </a:cubicBezTo>
                <a:cubicBezTo>
                  <a:pt x="6887" y="5373"/>
                  <a:pt x="6887" y="5384"/>
                  <a:pt x="6892" y="5384"/>
                </a:cubicBezTo>
                <a:cubicBezTo>
                  <a:pt x="6892" y="5384"/>
                  <a:pt x="6892" y="5384"/>
                  <a:pt x="6892" y="5384"/>
                </a:cubicBezTo>
                <a:cubicBezTo>
                  <a:pt x="6898" y="5384"/>
                  <a:pt x="6904" y="5384"/>
                  <a:pt x="6904" y="5373"/>
                </a:cubicBezTo>
                <a:cubicBezTo>
                  <a:pt x="6904" y="5373"/>
                  <a:pt x="6904" y="5362"/>
                  <a:pt x="6909" y="5352"/>
                </a:cubicBezTo>
                <a:cubicBezTo>
                  <a:pt x="6909" y="5352"/>
                  <a:pt x="6909" y="5352"/>
                  <a:pt x="6915" y="5352"/>
                </a:cubicBezTo>
                <a:cubicBezTo>
                  <a:pt x="6915" y="5352"/>
                  <a:pt x="6921" y="5352"/>
                  <a:pt x="6921" y="5352"/>
                </a:cubicBezTo>
                <a:cubicBezTo>
                  <a:pt x="6921" y="5341"/>
                  <a:pt x="6926" y="5341"/>
                  <a:pt x="6926" y="5341"/>
                </a:cubicBezTo>
                <a:cubicBezTo>
                  <a:pt x="6926" y="5341"/>
                  <a:pt x="6926" y="5341"/>
                  <a:pt x="6932" y="5341"/>
                </a:cubicBezTo>
                <a:cubicBezTo>
                  <a:pt x="6937" y="5341"/>
                  <a:pt x="6943" y="5341"/>
                  <a:pt x="6949" y="5341"/>
                </a:cubicBezTo>
                <a:cubicBezTo>
                  <a:pt x="6954" y="5330"/>
                  <a:pt x="6954" y="5330"/>
                  <a:pt x="6954" y="5330"/>
                </a:cubicBezTo>
                <a:cubicBezTo>
                  <a:pt x="6954" y="5330"/>
                  <a:pt x="6960" y="5330"/>
                  <a:pt x="6960" y="5330"/>
                </a:cubicBezTo>
                <a:cubicBezTo>
                  <a:pt x="6966" y="5319"/>
                  <a:pt x="6949" y="5309"/>
                  <a:pt x="6954" y="5298"/>
                </a:cubicBezTo>
                <a:cubicBezTo>
                  <a:pt x="6960" y="5298"/>
                  <a:pt x="6960" y="5298"/>
                  <a:pt x="6960" y="5287"/>
                </a:cubicBezTo>
                <a:cubicBezTo>
                  <a:pt x="6960" y="5287"/>
                  <a:pt x="6966" y="5287"/>
                  <a:pt x="6960" y="5298"/>
                </a:cubicBezTo>
                <a:cubicBezTo>
                  <a:pt x="6960" y="5298"/>
                  <a:pt x="6954" y="5309"/>
                  <a:pt x="6960" y="5309"/>
                </a:cubicBezTo>
                <a:cubicBezTo>
                  <a:pt x="6960" y="5309"/>
                  <a:pt x="6966" y="5309"/>
                  <a:pt x="6966" y="5319"/>
                </a:cubicBezTo>
                <a:cubicBezTo>
                  <a:pt x="6966" y="5319"/>
                  <a:pt x="6966" y="5319"/>
                  <a:pt x="6966" y="5330"/>
                </a:cubicBezTo>
                <a:cubicBezTo>
                  <a:pt x="6966" y="5330"/>
                  <a:pt x="6966" y="5330"/>
                  <a:pt x="6966" y="5341"/>
                </a:cubicBezTo>
                <a:cubicBezTo>
                  <a:pt x="6966" y="5341"/>
                  <a:pt x="6960" y="5341"/>
                  <a:pt x="6960" y="5341"/>
                </a:cubicBezTo>
                <a:cubicBezTo>
                  <a:pt x="6960" y="5341"/>
                  <a:pt x="6954" y="5352"/>
                  <a:pt x="6954" y="5352"/>
                </a:cubicBezTo>
                <a:cubicBezTo>
                  <a:pt x="6954" y="5352"/>
                  <a:pt x="6949" y="5352"/>
                  <a:pt x="6949" y="5352"/>
                </a:cubicBezTo>
                <a:cubicBezTo>
                  <a:pt x="6949" y="5352"/>
                  <a:pt x="6943" y="5352"/>
                  <a:pt x="6943" y="5352"/>
                </a:cubicBezTo>
                <a:cubicBezTo>
                  <a:pt x="6943" y="5352"/>
                  <a:pt x="6949" y="5362"/>
                  <a:pt x="6949" y="5362"/>
                </a:cubicBezTo>
                <a:cubicBezTo>
                  <a:pt x="6954" y="5362"/>
                  <a:pt x="6954" y="5362"/>
                  <a:pt x="6960" y="5352"/>
                </a:cubicBezTo>
                <a:cubicBezTo>
                  <a:pt x="6960" y="5352"/>
                  <a:pt x="6966" y="5352"/>
                  <a:pt x="6966" y="5352"/>
                </a:cubicBezTo>
                <a:cubicBezTo>
                  <a:pt x="6971" y="5352"/>
                  <a:pt x="6982" y="5341"/>
                  <a:pt x="6982" y="5319"/>
                </a:cubicBezTo>
                <a:cubicBezTo>
                  <a:pt x="6982" y="5309"/>
                  <a:pt x="6982" y="5309"/>
                  <a:pt x="6988" y="5309"/>
                </a:cubicBezTo>
                <a:cubicBezTo>
                  <a:pt x="6988" y="5319"/>
                  <a:pt x="6988" y="5319"/>
                  <a:pt x="6988" y="5319"/>
                </a:cubicBezTo>
                <a:cubicBezTo>
                  <a:pt x="6988" y="5319"/>
                  <a:pt x="6988" y="5319"/>
                  <a:pt x="6994" y="5330"/>
                </a:cubicBezTo>
                <a:cubicBezTo>
                  <a:pt x="6994" y="5330"/>
                  <a:pt x="6994" y="5341"/>
                  <a:pt x="6988" y="5341"/>
                </a:cubicBezTo>
                <a:cubicBezTo>
                  <a:pt x="6988" y="5341"/>
                  <a:pt x="6988" y="5341"/>
                  <a:pt x="6982" y="5341"/>
                </a:cubicBezTo>
                <a:cubicBezTo>
                  <a:pt x="6982" y="5352"/>
                  <a:pt x="6977" y="5352"/>
                  <a:pt x="6977" y="5362"/>
                </a:cubicBezTo>
                <a:cubicBezTo>
                  <a:pt x="6971" y="5362"/>
                  <a:pt x="6966" y="5362"/>
                  <a:pt x="6960" y="5362"/>
                </a:cubicBezTo>
                <a:cubicBezTo>
                  <a:pt x="6960" y="5362"/>
                  <a:pt x="6960" y="5362"/>
                  <a:pt x="6954" y="5373"/>
                </a:cubicBezTo>
                <a:cubicBezTo>
                  <a:pt x="6954" y="5373"/>
                  <a:pt x="6949" y="5373"/>
                  <a:pt x="6949" y="5373"/>
                </a:cubicBezTo>
                <a:cubicBezTo>
                  <a:pt x="6943" y="5373"/>
                  <a:pt x="6943" y="5384"/>
                  <a:pt x="6937" y="5384"/>
                </a:cubicBezTo>
                <a:cubicBezTo>
                  <a:pt x="6937" y="5384"/>
                  <a:pt x="6932" y="5395"/>
                  <a:pt x="6937" y="5395"/>
                </a:cubicBezTo>
                <a:cubicBezTo>
                  <a:pt x="6937" y="5395"/>
                  <a:pt x="6943" y="5395"/>
                  <a:pt x="6943" y="5395"/>
                </a:cubicBezTo>
                <a:cubicBezTo>
                  <a:pt x="6943" y="5395"/>
                  <a:pt x="6949" y="5395"/>
                  <a:pt x="6949" y="5395"/>
                </a:cubicBezTo>
                <a:cubicBezTo>
                  <a:pt x="6949" y="5384"/>
                  <a:pt x="6949" y="5384"/>
                  <a:pt x="6949" y="5384"/>
                </a:cubicBezTo>
                <a:cubicBezTo>
                  <a:pt x="6954" y="5373"/>
                  <a:pt x="6954" y="5373"/>
                  <a:pt x="6960" y="5373"/>
                </a:cubicBezTo>
                <a:cubicBezTo>
                  <a:pt x="6960" y="5384"/>
                  <a:pt x="6960" y="5384"/>
                  <a:pt x="6960" y="5384"/>
                </a:cubicBezTo>
                <a:cubicBezTo>
                  <a:pt x="6960" y="5384"/>
                  <a:pt x="6960" y="5384"/>
                  <a:pt x="6960" y="5384"/>
                </a:cubicBezTo>
                <a:cubicBezTo>
                  <a:pt x="6954" y="5395"/>
                  <a:pt x="6966" y="5395"/>
                  <a:pt x="6966" y="5395"/>
                </a:cubicBezTo>
                <a:cubicBezTo>
                  <a:pt x="6971" y="5395"/>
                  <a:pt x="6971" y="5395"/>
                  <a:pt x="6971" y="5384"/>
                </a:cubicBezTo>
                <a:cubicBezTo>
                  <a:pt x="6971" y="5384"/>
                  <a:pt x="6977" y="5384"/>
                  <a:pt x="6977" y="5384"/>
                </a:cubicBezTo>
                <a:cubicBezTo>
                  <a:pt x="6982" y="5384"/>
                  <a:pt x="6982" y="5373"/>
                  <a:pt x="6982" y="5373"/>
                </a:cubicBezTo>
                <a:cubicBezTo>
                  <a:pt x="6988" y="5362"/>
                  <a:pt x="6988" y="5352"/>
                  <a:pt x="6994" y="5352"/>
                </a:cubicBezTo>
                <a:cubicBezTo>
                  <a:pt x="6994" y="5362"/>
                  <a:pt x="6988" y="5362"/>
                  <a:pt x="6988" y="5373"/>
                </a:cubicBezTo>
                <a:cubicBezTo>
                  <a:pt x="6982" y="5373"/>
                  <a:pt x="6982" y="5384"/>
                  <a:pt x="6982" y="5384"/>
                </a:cubicBezTo>
                <a:cubicBezTo>
                  <a:pt x="6982" y="5384"/>
                  <a:pt x="6977" y="5384"/>
                  <a:pt x="6977" y="5395"/>
                </a:cubicBezTo>
                <a:cubicBezTo>
                  <a:pt x="6971" y="5395"/>
                  <a:pt x="6971" y="5395"/>
                  <a:pt x="6966" y="5395"/>
                </a:cubicBezTo>
                <a:cubicBezTo>
                  <a:pt x="6966" y="5405"/>
                  <a:pt x="6960" y="5395"/>
                  <a:pt x="6960" y="5405"/>
                </a:cubicBezTo>
                <a:cubicBezTo>
                  <a:pt x="6960" y="5405"/>
                  <a:pt x="6966" y="5405"/>
                  <a:pt x="6966" y="5405"/>
                </a:cubicBezTo>
                <a:cubicBezTo>
                  <a:pt x="6971" y="5416"/>
                  <a:pt x="6960" y="5416"/>
                  <a:pt x="6960" y="5416"/>
                </a:cubicBezTo>
                <a:cubicBezTo>
                  <a:pt x="6960" y="5416"/>
                  <a:pt x="6954" y="5427"/>
                  <a:pt x="6954" y="5427"/>
                </a:cubicBezTo>
                <a:cubicBezTo>
                  <a:pt x="6960" y="5427"/>
                  <a:pt x="6960" y="5427"/>
                  <a:pt x="6960" y="5427"/>
                </a:cubicBezTo>
                <a:cubicBezTo>
                  <a:pt x="6966" y="5427"/>
                  <a:pt x="6966" y="5427"/>
                  <a:pt x="6966" y="5427"/>
                </a:cubicBezTo>
                <a:cubicBezTo>
                  <a:pt x="6971" y="5427"/>
                  <a:pt x="6977" y="5427"/>
                  <a:pt x="6977" y="5427"/>
                </a:cubicBezTo>
                <a:cubicBezTo>
                  <a:pt x="6982" y="5427"/>
                  <a:pt x="6982" y="5427"/>
                  <a:pt x="6982" y="5427"/>
                </a:cubicBezTo>
                <a:cubicBezTo>
                  <a:pt x="6988" y="5427"/>
                  <a:pt x="6988" y="5416"/>
                  <a:pt x="6988" y="5416"/>
                </a:cubicBezTo>
                <a:cubicBezTo>
                  <a:pt x="6994" y="5416"/>
                  <a:pt x="6988" y="5405"/>
                  <a:pt x="6994" y="5405"/>
                </a:cubicBezTo>
                <a:cubicBezTo>
                  <a:pt x="6994" y="5405"/>
                  <a:pt x="6999" y="5405"/>
                  <a:pt x="6999" y="5405"/>
                </a:cubicBezTo>
                <a:cubicBezTo>
                  <a:pt x="6999" y="5416"/>
                  <a:pt x="6994" y="5416"/>
                  <a:pt x="6994" y="5416"/>
                </a:cubicBezTo>
                <a:cubicBezTo>
                  <a:pt x="6994" y="5416"/>
                  <a:pt x="6988" y="5416"/>
                  <a:pt x="6988" y="5427"/>
                </a:cubicBezTo>
                <a:cubicBezTo>
                  <a:pt x="6988" y="5427"/>
                  <a:pt x="6988" y="5427"/>
                  <a:pt x="6988" y="5427"/>
                </a:cubicBezTo>
                <a:cubicBezTo>
                  <a:pt x="6988" y="5438"/>
                  <a:pt x="6988" y="5438"/>
                  <a:pt x="6988" y="5438"/>
                </a:cubicBezTo>
                <a:cubicBezTo>
                  <a:pt x="6988" y="5438"/>
                  <a:pt x="6988" y="5438"/>
                  <a:pt x="6988" y="5438"/>
                </a:cubicBezTo>
                <a:cubicBezTo>
                  <a:pt x="6994" y="5438"/>
                  <a:pt x="6994" y="5438"/>
                  <a:pt x="6994" y="5427"/>
                </a:cubicBezTo>
                <a:cubicBezTo>
                  <a:pt x="6999" y="5427"/>
                  <a:pt x="6999" y="5427"/>
                  <a:pt x="6999" y="5427"/>
                </a:cubicBezTo>
                <a:cubicBezTo>
                  <a:pt x="6999" y="5416"/>
                  <a:pt x="7005" y="5416"/>
                  <a:pt x="7005" y="5427"/>
                </a:cubicBezTo>
                <a:cubicBezTo>
                  <a:pt x="7005" y="5427"/>
                  <a:pt x="7005" y="5427"/>
                  <a:pt x="6999" y="5427"/>
                </a:cubicBezTo>
                <a:cubicBezTo>
                  <a:pt x="6999" y="5427"/>
                  <a:pt x="6999" y="5427"/>
                  <a:pt x="6999" y="5438"/>
                </a:cubicBezTo>
                <a:cubicBezTo>
                  <a:pt x="6999" y="5438"/>
                  <a:pt x="6999" y="5438"/>
                  <a:pt x="6999" y="5438"/>
                </a:cubicBezTo>
                <a:cubicBezTo>
                  <a:pt x="6999" y="5438"/>
                  <a:pt x="6994" y="5448"/>
                  <a:pt x="6999" y="5448"/>
                </a:cubicBezTo>
                <a:cubicBezTo>
                  <a:pt x="6999" y="5448"/>
                  <a:pt x="7005" y="5448"/>
                  <a:pt x="7005" y="5448"/>
                </a:cubicBezTo>
                <a:cubicBezTo>
                  <a:pt x="7005" y="5448"/>
                  <a:pt x="7005" y="5459"/>
                  <a:pt x="7011" y="5459"/>
                </a:cubicBezTo>
                <a:cubicBezTo>
                  <a:pt x="7011" y="5459"/>
                  <a:pt x="7011" y="5448"/>
                  <a:pt x="7011" y="5448"/>
                </a:cubicBezTo>
                <a:cubicBezTo>
                  <a:pt x="7011" y="5448"/>
                  <a:pt x="7016" y="5448"/>
                  <a:pt x="7016" y="5448"/>
                </a:cubicBezTo>
                <a:cubicBezTo>
                  <a:pt x="7016" y="5438"/>
                  <a:pt x="7016" y="5438"/>
                  <a:pt x="7022" y="5438"/>
                </a:cubicBezTo>
                <a:cubicBezTo>
                  <a:pt x="7022" y="5427"/>
                  <a:pt x="7022" y="5427"/>
                  <a:pt x="7022" y="5427"/>
                </a:cubicBezTo>
                <a:cubicBezTo>
                  <a:pt x="7027" y="5427"/>
                  <a:pt x="7027" y="5416"/>
                  <a:pt x="7027" y="5416"/>
                </a:cubicBezTo>
                <a:cubicBezTo>
                  <a:pt x="7027" y="5416"/>
                  <a:pt x="7027" y="5416"/>
                  <a:pt x="7033" y="5405"/>
                </a:cubicBezTo>
                <a:cubicBezTo>
                  <a:pt x="7033" y="5405"/>
                  <a:pt x="7033" y="5395"/>
                  <a:pt x="7033" y="5405"/>
                </a:cubicBezTo>
                <a:cubicBezTo>
                  <a:pt x="7033" y="5405"/>
                  <a:pt x="7033" y="5416"/>
                  <a:pt x="7033" y="5416"/>
                </a:cubicBezTo>
                <a:cubicBezTo>
                  <a:pt x="7027" y="5416"/>
                  <a:pt x="7027" y="5416"/>
                  <a:pt x="7027" y="5427"/>
                </a:cubicBezTo>
                <a:cubicBezTo>
                  <a:pt x="7027" y="5427"/>
                  <a:pt x="7027" y="5427"/>
                  <a:pt x="7027" y="5438"/>
                </a:cubicBezTo>
                <a:cubicBezTo>
                  <a:pt x="7022" y="5438"/>
                  <a:pt x="7022" y="5438"/>
                  <a:pt x="7022" y="5438"/>
                </a:cubicBezTo>
                <a:cubicBezTo>
                  <a:pt x="7016" y="5438"/>
                  <a:pt x="7022" y="5448"/>
                  <a:pt x="7022" y="5448"/>
                </a:cubicBezTo>
                <a:cubicBezTo>
                  <a:pt x="7022" y="5459"/>
                  <a:pt x="7016" y="5459"/>
                  <a:pt x="7016" y="5470"/>
                </a:cubicBezTo>
                <a:cubicBezTo>
                  <a:pt x="7016" y="5470"/>
                  <a:pt x="7016" y="5470"/>
                  <a:pt x="7011" y="5481"/>
                </a:cubicBezTo>
                <a:cubicBezTo>
                  <a:pt x="7011" y="5481"/>
                  <a:pt x="7011" y="5481"/>
                  <a:pt x="7005" y="5491"/>
                </a:cubicBezTo>
                <a:cubicBezTo>
                  <a:pt x="7005" y="5491"/>
                  <a:pt x="7005" y="5491"/>
                  <a:pt x="6999" y="5491"/>
                </a:cubicBezTo>
                <a:cubicBezTo>
                  <a:pt x="6999" y="5502"/>
                  <a:pt x="6999" y="5502"/>
                  <a:pt x="7005" y="5502"/>
                </a:cubicBezTo>
                <a:cubicBezTo>
                  <a:pt x="7011" y="5502"/>
                  <a:pt x="7016" y="5502"/>
                  <a:pt x="7011" y="5513"/>
                </a:cubicBezTo>
                <a:cubicBezTo>
                  <a:pt x="7011" y="5513"/>
                  <a:pt x="7005" y="5513"/>
                  <a:pt x="7005" y="5513"/>
                </a:cubicBezTo>
                <a:cubicBezTo>
                  <a:pt x="7005" y="5524"/>
                  <a:pt x="7005" y="5513"/>
                  <a:pt x="7011" y="5524"/>
                </a:cubicBezTo>
                <a:cubicBezTo>
                  <a:pt x="7011" y="5524"/>
                  <a:pt x="7016" y="5534"/>
                  <a:pt x="7016" y="5524"/>
                </a:cubicBezTo>
                <a:cubicBezTo>
                  <a:pt x="7016" y="5524"/>
                  <a:pt x="7016" y="5513"/>
                  <a:pt x="7022" y="5513"/>
                </a:cubicBezTo>
                <a:cubicBezTo>
                  <a:pt x="7022" y="5513"/>
                  <a:pt x="7022" y="5513"/>
                  <a:pt x="7022" y="5524"/>
                </a:cubicBezTo>
                <a:cubicBezTo>
                  <a:pt x="7022" y="5534"/>
                  <a:pt x="7027" y="5534"/>
                  <a:pt x="7033" y="5534"/>
                </a:cubicBezTo>
                <a:cubicBezTo>
                  <a:pt x="7033" y="5534"/>
                  <a:pt x="7039" y="5534"/>
                  <a:pt x="7039" y="5534"/>
                </a:cubicBezTo>
                <a:cubicBezTo>
                  <a:pt x="7044" y="5534"/>
                  <a:pt x="7044" y="5524"/>
                  <a:pt x="7050" y="5513"/>
                </a:cubicBezTo>
                <a:cubicBezTo>
                  <a:pt x="7050" y="5513"/>
                  <a:pt x="7050" y="5502"/>
                  <a:pt x="7050" y="5502"/>
                </a:cubicBezTo>
                <a:cubicBezTo>
                  <a:pt x="7056" y="5502"/>
                  <a:pt x="7056" y="5502"/>
                  <a:pt x="7056" y="5502"/>
                </a:cubicBezTo>
                <a:cubicBezTo>
                  <a:pt x="7067" y="5502"/>
                  <a:pt x="7061" y="5481"/>
                  <a:pt x="7061" y="5481"/>
                </a:cubicBezTo>
                <a:cubicBezTo>
                  <a:pt x="7067" y="5481"/>
                  <a:pt x="7067" y="5481"/>
                  <a:pt x="7067" y="5481"/>
                </a:cubicBezTo>
                <a:cubicBezTo>
                  <a:pt x="7067" y="5470"/>
                  <a:pt x="7067" y="5470"/>
                  <a:pt x="7067" y="5470"/>
                </a:cubicBezTo>
                <a:cubicBezTo>
                  <a:pt x="7067" y="5470"/>
                  <a:pt x="7072" y="5459"/>
                  <a:pt x="7072" y="5470"/>
                </a:cubicBezTo>
                <a:cubicBezTo>
                  <a:pt x="7072" y="5470"/>
                  <a:pt x="7072" y="5481"/>
                  <a:pt x="7072" y="5481"/>
                </a:cubicBezTo>
                <a:cubicBezTo>
                  <a:pt x="7072" y="5491"/>
                  <a:pt x="7072" y="5491"/>
                  <a:pt x="7067" y="5491"/>
                </a:cubicBezTo>
                <a:cubicBezTo>
                  <a:pt x="7067" y="5491"/>
                  <a:pt x="7067" y="5491"/>
                  <a:pt x="7067" y="5502"/>
                </a:cubicBezTo>
                <a:cubicBezTo>
                  <a:pt x="7072" y="5502"/>
                  <a:pt x="7072" y="5513"/>
                  <a:pt x="7078" y="5513"/>
                </a:cubicBezTo>
                <a:cubicBezTo>
                  <a:pt x="7078" y="5524"/>
                  <a:pt x="7084" y="5524"/>
                  <a:pt x="7084" y="5534"/>
                </a:cubicBezTo>
                <a:cubicBezTo>
                  <a:pt x="7089" y="5534"/>
                  <a:pt x="7095" y="5534"/>
                  <a:pt x="7101" y="5545"/>
                </a:cubicBezTo>
                <a:cubicBezTo>
                  <a:pt x="7101" y="5545"/>
                  <a:pt x="7101" y="5545"/>
                  <a:pt x="7101" y="5545"/>
                </a:cubicBezTo>
                <a:cubicBezTo>
                  <a:pt x="7106" y="5545"/>
                  <a:pt x="7112" y="5545"/>
                  <a:pt x="7112" y="5534"/>
                </a:cubicBezTo>
                <a:cubicBezTo>
                  <a:pt x="7112" y="5534"/>
                  <a:pt x="7106" y="5534"/>
                  <a:pt x="7112" y="5524"/>
                </a:cubicBezTo>
                <a:cubicBezTo>
                  <a:pt x="7112" y="5524"/>
                  <a:pt x="7117" y="5534"/>
                  <a:pt x="7123" y="5534"/>
                </a:cubicBezTo>
                <a:cubicBezTo>
                  <a:pt x="7123" y="5534"/>
                  <a:pt x="7123" y="5534"/>
                  <a:pt x="7129" y="5534"/>
                </a:cubicBezTo>
                <a:cubicBezTo>
                  <a:pt x="7129" y="5534"/>
                  <a:pt x="7134" y="5545"/>
                  <a:pt x="7134" y="5534"/>
                </a:cubicBezTo>
                <a:cubicBezTo>
                  <a:pt x="7134" y="5534"/>
                  <a:pt x="7129" y="5524"/>
                  <a:pt x="7123" y="5524"/>
                </a:cubicBezTo>
                <a:cubicBezTo>
                  <a:pt x="7123" y="5524"/>
                  <a:pt x="7117" y="5524"/>
                  <a:pt x="7117" y="5524"/>
                </a:cubicBezTo>
                <a:cubicBezTo>
                  <a:pt x="7117" y="5513"/>
                  <a:pt x="7117" y="5513"/>
                  <a:pt x="7123" y="5513"/>
                </a:cubicBezTo>
                <a:cubicBezTo>
                  <a:pt x="7123" y="5513"/>
                  <a:pt x="7140" y="5524"/>
                  <a:pt x="7140" y="5513"/>
                </a:cubicBezTo>
                <a:cubicBezTo>
                  <a:pt x="7140" y="5502"/>
                  <a:pt x="7134" y="5502"/>
                  <a:pt x="7134" y="5502"/>
                </a:cubicBezTo>
                <a:cubicBezTo>
                  <a:pt x="7134" y="5502"/>
                  <a:pt x="7134" y="5491"/>
                  <a:pt x="7134" y="5491"/>
                </a:cubicBezTo>
                <a:cubicBezTo>
                  <a:pt x="7134" y="5491"/>
                  <a:pt x="7134" y="5491"/>
                  <a:pt x="7134" y="5491"/>
                </a:cubicBezTo>
                <a:cubicBezTo>
                  <a:pt x="7134" y="5481"/>
                  <a:pt x="7134" y="5481"/>
                  <a:pt x="7134" y="5481"/>
                </a:cubicBezTo>
                <a:cubicBezTo>
                  <a:pt x="7134" y="5481"/>
                  <a:pt x="7134" y="5470"/>
                  <a:pt x="7134" y="5470"/>
                </a:cubicBezTo>
                <a:cubicBezTo>
                  <a:pt x="7134" y="5459"/>
                  <a:pt x="7129" y="5459"/>
                  <a:pt x="7129" y="5459"/>
                </a:cubicBezTo>
                <a:cubicBezTo>
                  <a:pt x="7129" y="5470"/>
                  <a:pt x="7123" y="5470"/>
                  <a:pt x="7123" y="5470"/>
                </a:cubicBezTo>
                <a:cubicBezTo>
                  <a:pt x="7117" y="5470"/>
                  <a:pt x="7117" y="5470"/>
                  <a:pt x="7117" y="5470"/>
                </a:cubicBezTo>
                <a:cubicBezTo>
                  <a:pt x="7117" y="5470"/>
                  <a:pt x="7117" y="5470"/>
                  <a:pt x="7112" y="5470"/>
                </a:cubicBezTo>
                <a:cubicBezTo>
                  <a:pt x="7112" y="5470"/>
                  <a:pt x="7112" y="5459"/>
                  <a:pt x="7112" y="5459"/>
                </a:cubicBezTo>
                <a:cubicBezTo>
                  <a:pt x="7117" y="5459"/>
                  <a:pt x="7117" y="5459"/>
                  <a:pt x="7123" y="5459"/>
                </a:cubicBezTo>
                <a:cubicBezTo>
                  <a:pt x="7123" y="5448"/>
                  <a:pt x="7117" y="5448"/>
                  <a:pt x="7112" y="5448"/>
                </a:cubicBezTo>
                <a:cubicBezTo>
                  <a:pt x="7112" y="5448"/>
                  <a:pt x="7112" y="5438"/>
                  <a:pt x="7106" y="5438"/>
                </a:cubicBezTo>
                <a:cubicBezTo>
                  <a:pt x="7101" y="5438"/>
                  <a:pt x="7089" y="5438"/>
                  <a:pt x="7089" y="5427"/>
                </a:cubicBezTo>
                <a:cubicBezTo>
                  <a:pt x="7089" y="5427"/>
                  <a:pt x="7095" y="5427"/>
                  <a:pt x="7095" y="5438"/>
                </a:cubicBezTo>
                <a:cubicBezTo>
                  <a:pt x="7095" y="5438"/>
                  <a:pt x="7101" y="5438"/>
                  <a:pt x="7101" y="5438"/>
                </a:cubicBezTo>
                <a:cubicBezTo>
                  <a:pt x="7101" y="5427"/>
                  <a:pt x="7095" y="5416"/>
                  <a:pt x="7101" y="5416"/>
                </a:cubicBezTo>
                <a:cubicBezTo>
                  <a:pt x="7101" y="5416"/>
                  <a:pt x="7106" y="5427"/>
                  <a:pt x="7106" y="5438"/>
                </a:cubicBezTo>
                <a:cubicBezTo>
                  <a:pt x="7106" y="5438"/>
                  <a:pt x="7112" y="5438"/>
                  <a:pt x="7112" y="5438"/>
                </a:cubicBezTo>
                <a:cubicBezTo>
                  <a:pt x="7117" y="5438"/>
                  <a:pt x="7117" y="5448"/>
                  <a:pt x="7123" y="5448"/>
                </a:cubicBezTo>
                <a:cubicBezTo>
                  <a:pt x="7123" y="5448"/>
                  <a:pt x="7129" y="5448"/>
                  <a:pt x="7129" y="5448"/>
                </a:cubicBezTo>
                <a:cubicBezTo>
                  <a:pt x="7129" y="5448"/>
                  <a:pt x="7129" y="5448"/>
                  <a:pt x="7129" y="5438"/>
                </a:cubicBezTo>
                <a:cubicBezTo>
                  <a:pt x="7129" y="5438"/>
                  <a:pt x="7129" y="5438"/>
                  <a:pt x="7129" y="5438"/>
                </a:cubicBezTo>
                <a:cubicBezTo>
                  <a:pt x="7129" y="5427"/>
                  <a:pt x="7129" y="5438"/>
                  <a:pt x="7134" y="5438"/>
                </a:cubicBezTo>
                <a:cubicBezTo>
                  <a:pt x="7134" y="5448"/>
                  <a:pt x="7140" y="5438"/>
                  <a:pt x="7140" y="5438"/>
                </a:cubicBezTo>
                <a:cubicBezTo>
                  <a:pt x="7146" y="5438"/>
                  <a:pt x="7146" y="5438"/>
                  <a:pt x="7151" y="5427"/>
                </a:cubicBezTo>
                <a:cubicBezTo>
                  <a:pt x="7151" y="5427"/>
                  <a:pt x="7146" y="5427"/>
                  <a:pt x="7146" y="5427"/>
                </a:cubicBezTo>
                <a:cubicBezTo>
                  <a:pt x="7146" y="5416"/>
                  <a:pt x="7140" y="5416"/>
                  <a:pt x="7140" y="5416"/>
                </a:cubicBezTo>
                <a:cubicBezTo>
                  <a:pt x="7140" y="5416"/>
                  <a:pt x="7134" y="5416"/>
                  <a:pt x="7134" y="5416"/>
                </a:cubicBezTo>
                <a:cubicBezTo>
                  <a:pt x="7134" y="5416"/>
                  <a:pt x="7140" y="5416"/>
                  <a:pt x="7140" y="5416"/>
                </a:cubicBezTo>
                <a:cubicBezTo>
                  <a:pt x="7140" y="5416"/>
                  <a:pt x="7146" y="5416"/>
                  <a:pt x="7146" y="5416"/>
                </a:cubicBezTo>
                <a:cubicBezTo>
                  <a:pt x="7146" y="5405"/>
                  <a:pt x="7146" y="5405"/>
                  <a:pt x="7151" y="5405"/>
                </a:cubicBezTo>
                <a:cubicBezTo>
                  <a:pt x="7151" y="5405"/>
                  <a:pt x="7151" y="5405"/>
                  <a:pt x="7151" y="5405"/>
                </a:cubicBezTo>
                <a:cubicBezTo>
                  <a:pt x="7157" y="5405"/>
                  <a:pt x="7157" y="5405"/>
                  <a:pt x="7157" y="5405"/>
                </a:cubicBezTo>
                <a:cubicBezTo>
                  <a:pt x="7157" y="5405"/>
                  <a:pt x="7151" y="5405"/>
                  <a:pt x="7151" y="5395"/>
                </a:cubicBezTo>
                <a:cubicBezTo>
                  <a:pt x="7151" y="5395"/>
                  <a:pt x="7157" y="5395"/>
                  <a:pt x="7151" y="5384"/>
                </a:cubicBezTo>
                <a:cubicBezTo>
                  <a:pt x="7151" y="5384"/>
                  <a:pt x="7151" y="5384"/>
                  <a:pt x="7146" y="5384"/>
                </a:cubicBezTo>
                <a:cubicBezTo>
                  <a:pt x="7146" y="5373"/>
                  <a:pt x="7146" y="5373"/>
                  <a:pt x="7140" y="5373"/>
                </a:cubicBezTo>
                <a:cubicBezTo>
                  <a:pt x="7140" y="5373"/>
                  <a:pt x="7134" y="5373"/>
                  <a:pt x="7140" y="5373"/>
                </a:cubicBezTo>
                <a:cubicBezTo>
                  <a:pt x="7140" y="5362"/>
                  <a:pt x="7146" y="5373"/>
                  <a:pt x="7146" y="5373"/>
                </a:cubicBezTo>
                <a:cubicBezTo>
                  <a:pt x="7151" y="5373"/>
                  <a:pt x="7151" y="5362"/>
                  <a:pt x="7157" y="5362"/>
                </a:cubicBezTo>
                <a:cubicBezTo>
                  <a:pt x="7157" y="5362"/>
                  <a:pt x="7157" y="5362"/>
                  <a:pt x="7162" y="5362"/>
                </a:cubicBezTo>
                <a:cubicBezTo>
                  <a:pt x="7162" y="5362"/>
                  <a:pt x="7162" y="5352"/>
                  <a:pt x="7162" y="5352"/>
                </a:cubicBezTo>
                <a:cubicBezTo>
                  <a:pt x="7162" y="5352"/>
                  <a:pt x="7162" y="5352"/>
                  <a:pt x="7157" y="5341"/>
                </a:cubicBezTo>
                <a:cubicBezTo>
                  <a:pt x="7157" y="5341"/>
                  <a:pt x="7157" y="5341"/>
                  <a:pt x="7157" y="5341"/>
                </a:cubicBezTo>
                <a:cubicBezTo>
                  <a:pt x="7151" y="5330"/>
                  <a:pt x="7151" y="5330"/>
                  <a:pt x="7146" y="5330"/>
                </a:cubicBezTo>
                <a:cubicBezTo>
                  <a:pt x="7140" y="5330"/>
                  <a:pt x="7140" y="5330"/>
                  <a:pt x="7140" y="5330"/>
                </a:cubicBezTo>
                <a:cubicBezTo>
                  <a:pt x="7146" y="5330"/>
                  <a:pt x="7146" y="5330"/>
                  <a:pt x="7151" y="5330"/>
                </a:cubicBezTo>
                <a:cubicBezTo>
                  <a:pt x="7151" y="5330"/>
                  <a:pt x="7162" y="5330"/>
                  <a:pt x="7157" y="5319"/>
                </a:cubicBezTo>
                <a:cubicBezTo>
                  <a:pt x="7157" y="5319"/>
                  <a:pt x="7157" y="5319"/>
                  <a:pt x="7151" y="5319"/>
                </a:cubicBezTo>
                <a:cubicBezTo>
                  <a:pt x="7151" y="5319"/>
                  <a:pt x="7146" y="5309"/>
                  <a:pt x="7151" y="5309"/>
                </a:cubicBezTo>
                <a:cubicBezTo>
                  <a:pt x="7151" y="5309"/>
                  <a:pt x="7157" y="5309"/>
                  <a:pt x="7157" y="5309"/>
                </a:cubicBezTo>
                <a:cubicBezTo>
                  <a:pt x="7162" y="5309"/>
                  <a:pt x="7162" y="5309"/>
                  <a:pt x="7162" y="5309"/>
                </a:cubicBezTo>
                <a:cubicBezTo>
                  <a:pt x="7168" y="5309"/>
                  <a:pt x="7168" y="5309"/>
                  <a:pt x="7168" y="5309"/>
                </a:cubicBezTo>
                <a:cubicBezTo>
                  <a:pt x="7168" y="5298"/>
                  <a:pt x="7168" y="5298"/>
                  <a:pt x="7162" y="5298"/>
                </a:cubicBezTo>
                <a:cubicBezTo>
                  <a:pt x="7162" y="5298"/>
                  <a:pt x="7157" y="5309"/>
                  <a:pt x="7157" y="5298"/>
                </a:cubicBezTo>
                <a:cubicBezTo>
                  <a:pt x="7157" y="5298"/>
                  <a:pt x="7157" y="5298"/>
                  <a:pt x="7157" y="5298"/>
                </a:cubicBezTo>
                <a:cubicBezTo>
                  <a:pt x="7151" y="5298"/>
                  <a:pt x="7151" y="5298"/>
                  <a:pt x="7151" y="5298"/>
                </a:cubicBezTo>
                <a:cubicBezTo>
                  <a:pt x="7151" y="5287"/>
                  <a:pt x="7157" y="5287"/>
                  <a:pt x="7157" y="5287"/>
                </a:cubicBezTo>
                <a:cubicBezTo>
                  <a:pt x="7162" y="5287"/>
                  <a:pt x="7168" y="5298"/>
                  <a:pt x="7168" y="5287"/>
                </a:cubicBezTo>
                <a:cubicBezTo>
                  <a:pt x="7168" y="5287"/>
                  <a:pt x="7174" y="5287"/>
                  <a:pt x="7174" y="5287"/>
                </a:cubicBezTo>
                <a:cubicBezTo>
                  <a:pt x="7179" y="5276"/>
                  <a:pt x="7179" y="5276"/>
                  <a:pt x="7174" y="5266"/>
                </a:cubicBezTo>
                <a:cubicBezTo>
                  <a:pt x="7174" y="5266"/>
                  <a:pt x="7174" y="5266"/>
                  <a:pt x="7174" y="5255"/>
                </a:cubicBezTo>
                <a:cubicBezTo>
                  <a:pt x="7174" y="5255"/>
                  <a:pt x="7174" y="5255"/>
                  <a:pt x="7174" y="5255"/>
                </a:cubicBezTo>
                <a:cubicBezTo>
                  <a:pt x="7174" y="5244"/>
                  <a:pt x="7179" y="5255"/>
                  <a:pt x="7179" y="5244"/>
                </a:cubicBezTo>
                <a:cubicBezTo>
                  <a:pt x="7179" y="5244"/>
                  <a:pt x="7179" y="5244"/>
                  <a:pt x="7179" y="5233"/>
                </a:cubicBezTo>
                <a:cubicBezTo>
                  <a:pt x="7185" y="5233"/>
                  <a:pt x="7185" y="5233"/>
                  <a:pt x="7185" y="5233"/>
                </a:cubicBezTo>
                <a:cubicBezTo>
                  <a:pt x="7185" y="5223"/>
                  <a:pt x="7185" y="5223"/>
                  <a:pt x="7179" y="5223"/>
                </a:cubicBezTo>
                <a:cubicBezTo>
                  <a:pt x="7179" y="5223"/>
                  <a:pt x="7179" y="5223"/>
                  <a:pt x="7174" y="5223"/>
                </a:cubicBezTo>
                <a:cubicBezTo>
                  <a:pt x="7174" y="5223"/>
                  <a:pt x="7168" y="5223"/>
                  <a:pt x="7168" y="5212"/>
                </a:cubicBezTo>
                <a:cubicBezTo>
                  <a:pt x="7168" y="5212"/>
                  <a:pt x="7179" y="5212"/>
                  <a:pt x="7179" y="5212"/>
                </a:cubicBezTo>
                <a:cubicBezTo>
                  <a:pt x="7185" y="5212"/>
                  <a:pt x="7191" y="5201"/>
                  <a:pt x="7191" y="5190"/>
                </a:cubicBezTo>
                <a:cubicBezTo>
                  <a:pt x="7191" y="5190"/>
                  <a:pt x="7185" y="5190"/>
                  <a:pt x="7185" y="5180"/>
                </a:cubicBezTo>
                <a:cubicBezTo>
                  <a:pt x="7185" y="5180"/>
                  <a:pt x="7191" y="5180"/>
                  <a:pt x="7191" y="5180"/>
                </a:cubicBezTo>
                <a:cubicBezTo>
                  <a:pt x="7191" y="5180"/>
                  <a:pt x="7196" y="5180"/>
                  <a:pt x="7196" y="5169"/>
                </a:cubicBezTo>
                <a:cubicBezTo>
                  <a:pt x="7196" y="5158"/>
                  <a:pt x="7191" y="5169"/>
                  <a:pt x="7191" y="5158"/>
                </a:cubicBezTo>
                <a:cubicBezTo>
                  <a:pt x="7191" y="5158"/>
                  <a:pt x="7191" y="5158"/>
                  <a:pt x="7185" y="5158"/>
                </a:cubicBezTo>
                <a:cubicBezTo>
                  <a:pt x="7185" y="5158"/>
                  <a:pt x="7179" y="5158"/>
                  <a:pt x="7179" y="5158"/>
                </a:cubicBezTo>
                <a:cubicBezTo>
                  <a:pt x="7179" y="5169"/>
                  <a:pt x="7179" y="5169"/>
                  <a:pt x="7174" y="5169"/>
                </a:cubicBezTo>
                <a:cubicBezTo>
                  <a:pt x="7174" y="5169"/>
                  <a:pt x="7179" y="5147"/>
                  <a:pt x="7179" y="5147"/>
                </a:cubicBezTo>
                <a:cubicBezTo>
                  <a:pt x="7179" y="5147"/>
                  <a:pt x="7179" y="5137"/>
                  <a:pt x="7185" y="5137"/>
                </a:cubicBezTo>
                <a:cubicBezTo>
                  <a:pt x="7185" y="5137"/>
                  <a:pt x="7185" y="5126"/>
                  <a:pt x="7185" y="5126"/>
                </a:cubicBezTo>
                <a:cubicBezTo>
                  <a:pt x="7185" y="5115"/>
                  <a:pt x="7185" y="5115"/>
                  <a:pt x="7185" y="5115"/>
                </a:cubicBezTo>
                <a:cubicBezTo>
                  <a:pt x="7185" y="5115"/>
                  <a:pt x="7185" y="5104"/>
                  <a:pt x="7185" y="5104"/>
                </a:cubicBezTo>
                <a:cubicBezTo>
                  <a:pt x="7185" y="5104"/>
                  <a:pt x="7185" y="5094"/>
                  <a:pt x="7179" y="5094"/>
                </a:cubicBezTo>
                <a:cubicBezTo>
                  <a:pt x="7174" y="5094"/>
                  <a:pt x="7168" y="5094"/>
                  <a:pt x="7168" y="5094"/>
                </a:cubicBezTo>
                <a:cubicBezTo>
                  <a:pt x="7162" y="5094"/>
                  <a:pt x="7162" y="5083"/>
                  <a:pt x="7157" y="5072"/>
                </a:cubicBezTo>
                <a:cubicBezTo>
                  <a:pt x="7151" y="5072"/>
                  <a:pt x="7151" y="5072"/>
                  <a:pt x="7151" y="5072"/>
                </a:cubicBezTo>
                <a:cubicBezTo>
                  <a:pt x="7146" y="5072"/>
                  <a:pt x="7146" y="5061"/>
                  <a:pt x="7146" y="5061"/>
                </a:cubicBezTo>
                <a:cubicBezTo>
                  <a:pt x="7151" y="5061"/>
                  <a:pt x="7151" y="5072"/>
                  <a:pt x="7157" y="5072"/>
                </a:cubicBezTo>
                <a:cubicBezTo>
                  <a:pt x="7157" y="5072"/>
                  <a:pt x="7157" y="5072"/>
                  <a:pt x="7162" y="5072"/>
                </a:cubicBezTo>
                <a:cubicBezTo>
                  <a:pt x="7162" y="5072"/>
                  <a:pt x="7162" y="5072"/>
                  <a:pt x="7162" y="5083"/>
                </a:cubicBezTo>
                <a:cubicBezTo>
                  <a:pt x="7168" y="5083"/>
                  <a:pt x="7168" y="5083"/>
                  <a:pt x="7168" y="5083"/>
                </a:cubicBezTo>
                <a:cubicBezTo>
                  <a:pt x="7174" y="5083"/>
                  <a:pt x="7179" y="5083"/>
                  <a:pt x="7179" y="5094"/>
                </a:cubicBezTo>
                <a:cubicBezTo>
                  <a:pt x="7185" y="5094"/>
                  <a:pt x="7185" y="5094"/>
                  <a:pt x="7191" y="5094"/>
                </a:cubicBezTo>
                <a:cubicBezTo>
                  <a:pt x="7191" y="5094"/>
                  <a:pt x="7196" y="5094"/>
                  <a:pt x="7196" y="5083"/>
                </a:cubicBezTo>
                <a:cubicBezTo>
                  <a:pt x="7191" y="5083"/>
                  <a:pt x="7185" y="5083"/>
                  <a:pt x="7185" y="5083"/>
                </a:cubicBezTo>
                <a:cubicBezTo>
                  <a:pt x="7179" y="5072"/>
                  <a:pt x="7174" y="5072"/>
                  <a:pt x="7174" y="5061"/>
                </a:cubicBezTo>
                <a:cubicBezTo>
                  <a:pt x="7174" y="5061"/>
                  <a:pt x="7185" y="5072"/>
                  <a:pt x="7185" y="5061"/>
                </a:cubicBezTo>
                <a:cubicBezTo>
                  <a:pt x="7185" y="5061"/>
                  <a:pt x="7185" y="5061"/>
                  <a:pt x="7185" y="5061"/>
                </a:cubicBezTo>
                <a:cubicBezTo>
                  <a:pt x="7179" y="5051"/>
                  <a:pt x="7179" y="5051"/>
                  <a:pt x="7174" y="5051"/>
                </a:cubicBezTo>
                <a:cubicBezTo>
                  <a:pt x="7168" y="5051"/>
                  <a:pt x="7162" y="5051"/>
                  <a:pt x="7162" y="5040"/>
                </a:cubicBezTo>
                <a:cubicBezTo>
                  <a:pt x="7157" y="5040"/>
                  <a:pt x="7157" y="5040"/>
                  <a:pt x="7157" y="5040"/>
                </a:cubicBezTo>
                <a:cubicBezTo>
                  <a:pt x="7151" y="5029"/>
                  <a:pt x="7151" y="5029"/>
                  <a:pt x="7146" y="5029"/>
                </a:cubicBezTo>
                <a:cubicBezTo>
                  <a:pt x="7146" y="5029"/>
                  <a:pt x="7134" y="5029"/>
                  <a:pt x="7134" y="5019"/>
                </a:cubicBezTo>
                <a:cubicBezTo>
                  <a:pt x="7140" y="5019"/>
                  <a:pt x="7151" y="5029"/>
                  <a:pt x="7157" y="5029"/>
                </a:cubicBezTo>
                <a:cubicBezTo>
                  <a:pt x="7157" y="5029"/>
                  <a:pt x="7162" y="5029"/>
                  <a:pt x="7162" y="5029"/>
                </a:cubicBezTo>
                <a:cubicBezTo>
                  <a:pt x="7168" y="5029"/>
                  <a:pt x="7168" y="5029"/>
                  <a:pt x="7174" y="5019"/>
                </a:cubicBezTo>
                <a:cubicBezTo>
                  <a:pt x="7174" y="5019"/>
                  <a:pt x="7174" y="5008"/>
                  <a:pt x="7168" y="5008"/>
                </a:cubicBezTo>
                <a:cubicBezTo>
                  <a:pt x="7168" y="4997"/>
                  <a:pt x="7174" y="4997"/>
                  <a:pt x="7174" y="4997"/>
                </a:cubicBezTo>
                <a:cubicBezTo>
                  <a:pt x="7179" y="4986"/>
                  <a:pt x="7185" y="4976"/>
                  <a:pt x="7185" y="4986"/>
                </a:cubicBezTo>
                <a:cubicBezTo>
                  <a:pt x="7185" y="4997"/>
                  <a:pt x="7185" y="4997"/>
                  <a:pt x="7185" y="4997"/>
                </a:cubicBezTo>
                <a:cubicBezTo>
                  <a:pt x="7185" y="5008"/>
                  <a:pt x="7191" y="5008"/>
                  <a:pt x="7191" y="5008"/>
                </a:cubicBezTo>
                <a:cubicBezTo>
                  <a:pt x="7191" y="5008"/>
                  <a:pt x="7196" y="5008"/>
                  <a:pt x="7191" y="5008"/>
                </a:cubicBezTo>
                <a:cubicBezTo>
                  <a:pt x="7191" y="5019"/>
                  <a:pt x="7191" y="5019"/>
                  <a:pt x="7185" y="5019"/>
                </a:cubicBezTo>
                <a:cubicBezTo>
                  <a:pt x="7185" y="5019"/>
                  <a:pt x="7185" y="5019"/>
                  <a:pt x="7179" y="5029"/>
                </a:cubicBezTo>
                <a:cubicBezTo>
                  <a:pt x="7179" y="5029"/>
                  <a:pt x="7179" y="5029"/>
                  <a:pt x="7179" y="5029"/>
                </a:cubicBezTo>
                <a:cubicBezTo>
                  <a:pt x="7179" y="5029"/>
                  <a:pt x="7179" y="5029"/>
                  <a:pt x="7179" y="5029"/>
                </a:cubicBezTo>
                <a:cubicBezTo>
                  <a:pt x="7185" y="5029"/>
                  <a:pt x="7185" y="5029"/>
                  <a:pt x="7185" y="5029"/>
                </a:cubicBezTo>
                <a:cubicBezTo>
                  <a:pt x="7191" y="5019"/>
                  <a:pt x="7191" y="5029"/>
                  <a:pt x="7191" y="5029"/>
                </a:cubicBezTo>
                <a:cubicBezTo>
                  <a:pt x="7196" y="5040"/>
                  <a:pt x="7202" y="5029"/>
                  <a:pt x="7208" y="5029"/>
                </a:cubicBezTo>
                <a:cubicBezTo>
                  <a:pt x="7208" y="5029"/>
                  <a:pt x="7213" y="5029"/>
                  <a:pt x="7213" y="5019"/>
                </a:cubicBezTo>
                <a:cubicBezTo>
                  <a:pt x="7208" y="5019"/>
                  <a:pt x="7208" y="5019"/>
                  <a:pt x="7202" y="5019"/>
                </a:cubicBezTo>
                <a:cubicBezTo>
                  <a:pt x="7202" y="5019"/>
                  <a:pt x="7196" y="5019"/>
                  <a:pt x="7196" y="5019"/>
                </a:cubicBezTo>
                <a:cubicBezTo>
                  <a:pt x="7196" y="5008"/>
                  <a:pt x="7202" y="5019"/>
                  <a:pt x="7202" y="5019"/>
                </a:cubicBezTo>
                <a:cubicBezTo>
                  <a:pt x="7208" y="5008"/>
                  <a:pt x="7208" y="5008"/>
                  <a:pt x="7208" y="5008"/>
                </a:cubicBezTo>
                <a:cubicBezTo>
                  <a:pt x="7208" y="5008"/>
                  <a:pt x="7213" y="4997"/>
                  <a:pt x="7213" y="4997"/>
                </a:cubicBezTo>
                <a:cubicBezTo>
                  <a:pt x="7219" y="4997"/>
                  <a:pt x="7230" y="4986"/>
                  <a:pt x="7230" y="4976"/>
                </a:cubicBezTo>
                <a:cubicBezTo>
                  <a:pt x="7224" y="4976"/>
                  <a:pt x="7224" y="4976"/>
                  <a:pt x="7224" y="4976"/>
                </a:cubicBezTo>
                <a:cubicBezTo>
                  <a:pt x="7224" y="4965"/>
                  <a:pt x="7224" y="4965"/>
                  <a:pt x="7219" y="4965"/>
                </a:cubicBezTo>
                <a:cubicBezTo>
                  <a:pt x="7219" y="4965"/>
                  <a:pt x="7213" y="4965"/>
                  <a:pt x="7213" y="4965"/>
                </a:cubicBezTo>
                <a:cubicBezTo>
                  <a:pt x="7208" y="4965"/>
                  <a:pt x="7202" y="4965"/>
                  <a:pt x="7202" y="4954"/>
                </a:cubicBezTo>
                <a:cubicBezTo>
                  <a:pt x="7202" y="4954"/>
                  <a:pt x="7196" y="4943"/>
                  <a:pt x="7196" y="4943"/>
                </a:cubicBezTo>
                <a:cubicBezTo>
                  <a:pt x="7196" y="4933"/>
                  <a:pt x="7202" y="4933"/>
                  <a:pt x="7202" y="4943"/>
                </a:cubicBezTo>
                <a:cubicBezTo>
                  <a:pt x="7202" y="4943"/>
                  <a:pt x="7202" y="4943"/>
                  <a:pt x="7208" y="4954"/>
                </a:cubicBezTo>
                <a:cubicBezTo>
                  <a:pt x="7208" y="4954"/>
                  <a:pt x="7208" y="4954"/>
                  <a:pt x="7213" y="4954"/>
                </a:cubicBezTo>
                <a:cubicBezTo>
                  <a:pt x="7213" y="4954"/>
                  <a:pt x="7213" y="4954"/>
                  <a:pt x="7219" y="4965"/>
                </a:cubicBezTo>
                <a:cubicBezTo>
                  <a:pt x="7219" y="4965"/>
                  <a:pt x="7219" y="4965"/>
                  <a:pt x="7224" y="4965"/>
                </a:cubicBezTo>
                <a:cubicBezTo>
                  <a:pt x="7224" y="4965"/>
                  <a:pt x="7224" y="4965"/>
                  <a:pt x="7230" y="4965"/>
                </a:cubicBezTo>
                <a:cubicBezTo>
                  <a:pt x="7230" y="4965"/>
                  <a:pt x="7236" y="4976"/>
                  <a:pt x="7236" y="4965"/>
                </a:cubicBezTo>
                <a:cubicBezTo>
                  <a:pt x="7236" y="4965"/>
                  <a:pt x="7236" y="4965"/>
                  <a:pt x="7230" y="4954"/>
                </a:cubicBezTo>
                <a:cubicBezTo>
                  <a:pt x="7230" y="4954"/>
                  <a:pt x="7230" y="4954"/>
                  <a:pt x="7230" y="4943"/>
                </a:cubicBezTo>
                <a:cubicBezTo>
                  <a:pt x="7230" y="4943"/>
                  <a:pt x="7224" y="4943"/>
                  <a:pt x="7224" y="4943"/>
                </a:cubicBezTo>
                <a:cubicBezTo>
                  <a:pt x="7224" y="4943"/>
                  <a:pt x="7219" y="4943"/>
                  <a:pt x="7219" y="4933"/>
                </a:cubicBezTo>
                <a:cubicBezTo>
                  <a:pt x="7219" y="4933"/>
                  <a:pt x="7224" y="4943"/>
                  <a:pt x="7224" y="4943"/>
                </a:cubicBezTo>
                <a:cubicBezTo>
                  <a:pt x="7224" y="4943"/>
                  <a:pt x="7224" y="4943"/>
                  <a:pt x="7230" y="4943"/>
                </a:cubicBezTo>
                <a:cubicBezTo>
                  <a:pt x="7236" y="4943"/>
                  <a:pt x="7236" y="4954"/>
                  <a:pt x="7241" y="4954"/>
                </a:cubicBezTo>
                <a:cubicBezTo>
                  <a:pt x="7247" y="4943"/>
                  <a:pt x="7241" y="4933"/>
                  <a:pt x="7236" y="4933"/>
                </a:cubicBezTo>
                <a:cubicBezTo>
                  <a:pt x="7236" y="4922"/>
                  <a:pt x="7236" y="4911"/>
                  <a:pt x="7230" y="4911"/>
                </a:cubicBezTo>
                <a:cubicBezTo>
                  <a:pt x="7224" y="4911"/>
                  <a:pt x="7224" y="4911"/>
                  <a:pt x="7224" y="4911"/>
                </a:cubicBezTo>
                <a:cubicBezTo>
                  <a:pt x="7219" y="4911"/>
                  <a:pt x="7224" y="4900"/>
                  <a:pt x="7219" y="4900"/>
                </a:cubicBezTo>
                <a:cubicBezTo>
                  <a:pt x="7219" y="4890"/>
                  <a:pt x="7213" y="4890"/>
                  <a:pt x="7213" y="4890"/>
                </a:cubicBezTo>
                <a:cubicBezTo>
                  <a:pt x="7213" y="4879"/>
                  <a:pt x="7219" y="4879"/>
                  <a:pt x="7219" y="4879"/>
                </a:cubicBezTo>
                <a:cubicBezTo>
                  <a:pt x="7219" y="4890"/>
                  <a:pt x="7224" y="4890"/>
                  <a:pt x="7224" y="4890"/>
                </a:cubicBezTo>
                <a:cubicBezTo>
                  <a:pt x="7224" y="4890"/>
                  <a:pt x="7230" y="4900"/>
                  <a:pt x="7230" y="4900"/>
                </a:cubicBezTo>
                <a:cubicBezTo>
                  <a:pt x="7236" y="4900"/>
                  <a:pt x="7236" y="4911"/>
                  <a:pt x="7241" y="4911"/>
                </a:cubicBezTo>
                <a:cubicBezTo>
                  <a:pt x="7247" y="4911"/>
                  <a:pt x="7247" y="4911"/>
                  <a:pt x="7253" y="4922"/>
                </a:cubicBezTo>
                <a:cubicBezTo>
                  <a:pt x="7253" y="4922"/>
                  <a:pt x="7258" y="4922"/>
                  <a:pt x="7258" y="4933"/>
                </a:cubicBezTo>
                <a:cubicBezTo>
                  <a:pt x="7258" y="4933"/>
                  <a:pt x="7258" y="4943"/>
                  <a:pt x="7258" y="4943"/>
                </a:cubicBezTo>
                <a:cubicBezTo>
                  <a:pt x="7264" y="4943"/>
                  <a:pt x="7264" y="4933"/>
                  <a:pt x="7264" y="4933"/>
                </a:cubicBezTo>
                <a:cubicBezTo>
                  <a:pt x="7264" y="4933"/>
                  <a:pt x="7258" y="4933"/>
                  <a:pt x="7258" y="4922"/>
                </a:cubicBezTo>
                <a:cubicBezTo>
                  <a:pt x="7258" y="4911"/>
                  <a:pt x="7264" y="4922"/>
                  <a:pt x="7264" y="4922"/>
                </a:cubicBezTo>
                <a:cubicBezTo>
                  <a:pt x="7264" y="4911"/>
                  <a:pt x="7264" y="4911"/>
                  <a:pt x="7258" y="4911"/>
                </a:cubicBezTo>
                <a:cubicBezTo>
                  <a:pt x="7258" y="4900"/>
                  <a:pt x="7258" y="4900"/>
                  <a:pt x="7258" y="4900"/>
                </a:cubicBezTo>
                <a:cubicBezTo>
                  <a:pt x="7253" y="4900"/>
                  <a:pt x="7253" y="4900"/>
                  <a:pt x="7253" y="4890"/>
                </a:cubicBezTo>
                <a:cubicBezTo>
                  <a:pt x="7253" y="4890"/>
                  <a:pt x="7253" y="4890"/>
                  <a:pt x="7258" y="4890"/>
                </a:cubicBezTo>
                <a:cubicBezTo>
                  <a:pt x="7258" y="4890"/>
                  <a:pt x="7258" y="4900"/>
                  <a:pt x="7264" y="4890"/>
                </a:cubicBezTo>
                <a:cubicBezTo>
                  <a:pt x="7264" y="4890"/>
                  <a:pt x="7264" y="4890"/>
                  <a:pt x="7269" y="4890"/>
                </a:cubicBezTo>
                <a:cubicBezTo>
                  <a:pt x="7269" y="4890"/>
                  <a:pt x="7275" y="4890"/>
                  <a:pt x="7269" y="4879"/>
                </a:cubicBezTo>
                <a:cubicBezTo>
                  <a:pt x="7269" y="4879"/>
                  <a:pt x="7264" y="4879"/>
                  <a:pt x="7264" y="4879"/>
                </a:cubicBezTo>
                <a:cubicBezTo>
                  <a:pt x="7264" y="4868"/>
                  <a:pt x="7269" y="4868"/>
                  <a:pt x="7269" y="4868"/>
                </a:cubicBezTo>
                <a:cubicBezTo>
                  <a:pt x="7275" y="4868"/>
                  <a:pt x="7281" y="4879"/>
                  <a:pt x="7286" y="4879"/>
                </a:cubicBezTo>
                <a:cubicBezTo>
                  <a:pt x="7286" y="4868"/>
                  <a:pt x="7281" y="4868"/>
                  <a:pt x="7281" y="4868"/>
                </a:cubicBezTo>
                <a:cubicBezTo>
                  <a:pt x="7281" y="4857"/>
                  <a:pt x="7281" y="4857"/>
                  <a:pt x="7275" y="4857"/>
                </a:cubicBezTo>
                <a:cubicBezTo>
                  <a:pt x="7275" y="4847"/>
                  <a:pt x="7275" y="4847"/>
                  <a:pt x="7269" y="4836"/>
                </a:cubicBezTo>
                <a:cubicBezTo>
                  <a:pt x="7269" y="4836"/>
                  <a:pt x="7264" y="4836"/>
                  <a:pt x="7264" y="4836"/>
                </a:cubicBezTo>
                <a:cubicBezTo>
                  <a:pt x="7264" y="4836"/>
                  <a:pt x="7258" y="4836"/>
                  <a:pt x="7258" y="4825"/>
                </a:cubicBezTo>
                <a:cubicBezTo>
                  <a:pt x="7264" y="4836"/>
                  <a:pt x="7269" y="4836"/>
                  <a:pt x="7275" y="4847"/>
                </a:cubicBezTo>
                <a:cubicBezTo>
                  <a:pt x="7281" y="4847"/>
                  <a:pt x="7286" y="4847"/>
                  <a:pt x="7286" y="4847"/>
                </a:cubicBezTo>
                <a:cubicBezTo>
                  <a:pt x="7292" y="4847"/>
                  <a:pt x="7303" y="4836"/>
                  <a:pt x="7298" y="4825"/>
                </a:cubicBezTo>
                <a:cubicBezTo>
                  <a:pt x="7298" y="4825"/>
                  <a:pt x="7298" y="4825"/>
                  <a:pt x="7298" y="4814"/>
                </a:cubicBezTo>
                <a:cubicBezTo>
                  <a:pt x="7298" y="4804"/>
                  <a:pt x="7298" y="4793"/>
                  <a:pt x="7292" y="4793"/>
                </a:cubicBezTo>
                <a:cubicBezTo>
                  <a:pt x="7286" y="4782"/>
                  <a:pt x="7281" y="4782"/>
                  <a:pt x="7286" y="4782"/>
                </a:cubicBezTo>
                <a:cubicBezTo>
                  <a:pt x="7286" y="4771"/>
                  <a:pt x="7292" y="4771"/>
                  <a:pt x="7292" y="4771"/>
                </a:cubicBezTo>
                <a:cubicBezTo>
                  <a:pt x="7292" y="4761"/>
                  <a:pt x="7292" y="4761"/>
                  <a:pt x="7292" y="4761"/>
                </a:cubicBezTo>
                <a:cubicBezTo>
                  <a:pt x="7298" y="4750"/>
                  <a:pt x="7286" y="4750"/>
                  <a:pt x="7281" y="4750"/>
                </a:cubicBezTo>
                <a:cubicBezTo>
                  <a:pt x="7281" y="4750"/>
                  <a:pt x="7275" y="4750"/>
                  <a:pt x="7275" y="4750"/>
                </a:cubicBezTo>
                <a:cubicBezTo>
                  <a:pt x="7269" y="4750"/>
                  <a:pt x="7269" y="4750"/>
                  <a:pt x="7264" y="4750"/>
                </a:cubicBezTo>
                <a:cubicBezTo>
                  <a:pt x="7258" y="4750"/>
                  <a:pt x="7253" y="4750"/>
                  <a:pt x="7253" y="4750"/>
                </a:cubicBezTo>
                <a:cubicBezTo>
                  <a:pt x="7247" y="4739"/>
                  <a:pt x="7241" y="4739"/>
                  <a:pt x="7241" y="4728"/>
                </a:cubicBezTo>
                <a:cubicBezTo>
                  <a:pt x="7241" y="4728"/>
                  <a:pt x="7230" y="4718"/>
                  <a:pt x="7236" y="4718"/>
                </a:cubicBezTo>
                <a:cubicBezTo>
                  <a:pt x="7236" y="4707"/>
                  <a:pt x="7247" y="4718"/>
                  <a:pt x="7247" y="4718"/>
                </a:cubicBezTo>
                <a:cubicBezTo>
                  <a:pt x="7253" y="4718"/>
                  <a:pt x="7258" y="4718"/>
                  <a:pt x="7264" y="4718"/>
                </a:cubicBezTo>
                <a:cubicBezTo>
                  <a:pt x="7269" y="4718"/>
                  <a:pt x="7275" y="4707"/>
                  <a:pt x="7281" y="4707"/>
                </a:cubicBezTo>
                <a:cubicBezTo>
                  <a:pt x="7281" y="4707"/>
                  <a:pt x="7281" y="4707"/>
                  <a:pt x="7286" y="4707"/>
                </a:cubicBezTo>
                <a:cubicBezTo>
                  <a:pt x="7286" y="4707"/>
                  <a:pt x="7286" y="4696"/>
                  <a:pt x="7292" y="4696"/>
                </a:cubicBezTo>
                <a:cubicBezTo>
                  <a:pt x="7292" y="4696"/>
                  <a:pt x="7298" y="4696"/>
                  <a:pt x="7298" y="4707"/>
                </a:cubicBezTo>
                <a:cubicBezTo>
                  <a:pt x="7298" y="4707"/>
                  <a:pt x="7298" y="4707"/>
                  <a:pt x="7303" y="4718"/>
                </a:cubicBezTo>
                <a:cubicBezTo>
                  <a:pt x="7303" y="4718"/>
                  <a:pt x="7309" y="4718"/>
                  <a:pt x="7309" y="4718"/>
                </a:cubicBezTo>
                <a:cubicBezTo>
                  <a:pt x="7309" y="4707"/>
                  <a:pt x="7309" y="4707"/>
                  <a:pt x="7309" y="4696"/>
                </a:cubicBezTo>
                <a:cubicBezTo>
                  <a:pt x="7303" y="4696"/>
                  <a:pt x="7303" y="4696"/>
                  <a:pt x="7303" y="4685"/>
                </a:cubicBezTo>
                <a:cubicBezTo>
                  <a:pt x="7298" y="4685"/>
                  <a:pt x="7298" y="4685"/>
                  <a:pt x="7298" y="4685"/>
                </a:cubicBezTo>
                <a:cubicBezTo>
                  <a:pt x="7298" y="4675"/>
                  <a:pt x="7298" y="4675"/>
                  <a:pt x="7303" y="4675"/>
                </a:cubicBezTo>
                <a:cubicBezTo>
                  <a:pt x="7303" y="4675"/>
                  <a:pt x="7303" y="4675"/>
                  <a:pt x="7303" y="4685"/>
                </a:cubicBezTo>
                <a:cubicBezTo>
                  <a:pt x="7309" y="4685"/>
                  <a:pt x="7314" y="4685"/>
                  <a:pt x="7320" y="4685"/>
                </a:cubicBezTo>
                <a:cubicBezTo>
                  <a:pt x="7320" y="4696"/>
                  <a:pt x="7320" y="4696"/>
                  <a:pt x="7320" y="4696"/>
                </a:cubicBezTo>
                <a:cubicBezTo>
                  <a:pt x="7326" y="4696"/>
                  <a:pt x="7320" y="4685"/>
                  <a:pt x="7320" y="4685"/>
                </a:cubicBezTo>
                <a:cubicBezTo>
                  <a:pt x="7320" y="4675"/>
                  <a:pt x="7314" y="4675"/>
                  <a:pt x="7309" y="4664"/>
                </a:cubicBezTo>
                <a:cubicBezTo>
                  <a:pt x="7303" y="4664"/>
                  <a:pt x="7309" y="4653"/>
                  <a:pt x="7303" y="4642"/>
                </a:cubicBezTo>
                <a:cubicBezTo>
                  <a:pt x="7298" y="4632"/>
                  <a:pt x="7303" y="4632"/>
                  <a:pt x="7303" y="4621"/>
                </a:cubicBezTo>
                <a:cubicBezTo>
                  <a:pt x="7303" y="4610"/>
                  <a:pt x="7298" y="4599"/>
                  <a:pt x="7292" y="4599"/>
                </a:cubicBezTo>
                <a:cubicBezTo>
                  <a:pt x="7292" y="4599"/>
                  <a:pt x="7292" y="4599"/>
                  <a:pt x="7286" y="4599"/>
                </a:cubicBezTo>
                <a:cubicBezTo>
                  <a:pt x="7286" y="4589"/>
                  <a:pt x="7286" y="4589"/>
                  <a:pt x="7281" y="4589"/>
                </a:cubicBezTo>
                <a:cubicBezTo>
                  <a:pt x="7281" y="4599"/>
                  <a:pt x="7281" y="4599"/>
                  <a:pt x="7281" y="4599"/>
                </a:cubicBezTo>
                <a:cubicBezTo>
                  <a:pt x="7281" y="4610"/>
                  <a:pt x="7286" y="4610"/>
                  <a:pt x="7286" y="4621"/>
                </a:cubicBezTo>
                <a:cubicBezTo>
                  <a:pt x="7286" y="4621"/>
                  <a:pt x="7286" y="4621"/>
                  <a:pt x="7286" y="4621"/>
                </a:cubicBezTo>
                <a:cubicBezTo>
                  <a:pt x="7286" y="4621"/>
                  <a:pt x="7286" y="4621"/>
                  <a:pt x="7286" y="4621"/>
                </a:cubicBezTo>
                <a:cubicBezTo>
                  <a:pt x="7292" y="4632"/>
                  <a:pt x="7286" y="4632"/>
                  <a:pt x="7286" y="4632"/>
                </a:cubicBezTo>
                <a:cubicBezTo>
                  <a:pt x="7281" y="4632"/>
                  <a:pt x="7281" y="4621"/>
                  <a:pt x="7275" y="4610"/>
                </a:cubicBezTo>
                <a:cubicBezTo>
                  <a:pt x="7275" y="4610"/>
                  <a:pt x="7269" y="4599"/>
                  <a:pt x="7269" y="4599"/>
                </a:cubicBezTo>
                <a:cubicBezTo>
                  <a:pt x="7264" y="4589"/>
                  <a:pt x="7264" y="4589"/>
                  <a:pt x="7264" y="4589"/>
                </a:cubicBezTo>
                <a:cubicBezTo>
                  <a:pt x="7264" y="4578"/>
                  <a:pt x="7264" y="4578"/>
                  <a:pt x="7264" y="4578"/>
                </a:cubicBezTo>
                <a:cubicBezTo>
                  <a:pt x="7269" y="4578"/>
                  <a:pt x="7269" y="4567"/>
                  <a:pt x="7269" y="4567"/>
                </a:cubicBezTo>
                <a:cubicBezTo>
                  <a:pt x="7269" y="4567"/>
                  <a:pt x="7264" y="4556"/>
                  <a:pt x="7269" y="4556"/>
                </a:cubicBezTo>
                <a:cubicBezTo>
                  <a:pt x="7269" y="4556"/>
                  <a:pt x="7269" y="4567"/>
                  <a:pt x="7269" y="4567"/>
                </a:cubicBezTo>
                <a:cubicBezTo>
                  <a:pt x="7275" y="4567"/>
                  <a:pt x="7275" y="4567"/>
                  <a:pt x="7281" y="4567"/>
                </a:cubicBezTo>
                <a:cubicBezTo>
                  <a:pt x="7281" y="4567"/>
                  <a:pt x="7286" y="4578"/>
                  <a:pt x="7286" y="4578"/>
                </a:cubicBezTo>
                <a:cubicBezTo>
                  <a:pt x="7292" y="4578"/>
                  <a:pt x="7298" y="4567"/>
                  <a:pt x="7303" y="4567"/>
                </a:cubicBezTo>
                <a:cubicBezTo>
                  <a:pt x="7303" y="4567"/>
                  <a:pt x="7309" y="4567"/>
                  <a:pt x="7309" y="4578"/>
                </a:cubicBezTo>
                <a:cubicBezTo>
                  <a:pt x="7309" y="4578"/>
                  <a:pt x="7314" y="4578"/>
                  <a:pt x="7314" y="4578"/>
                </a:cubicBezTo>
                <a:cubicBezTo>
                  <a:pt x="7314" y="4578"/>
                  <a:pt x="7320" y="4578"/>
                  <a:pt x="7320" y="4578"/>
                </a:cubicBezTo>
                <a:cubicBezTo>
                  <a:pt x="7320" y="4578"/>
                  <a:pt x="7320" y="4567"/>
                  <a:pt x="7320" y="4567"/>
                </a:cubicBezTo>
                <a:cubicBezTo>
                  <a:pt x="7326" y="4556"/>
                  <a:pt x="7331" y="4546"/>
                  <a:pt x="7337" y="4535"/>
                </a:cubicBezTo>
                <a:cubicBezTo>
                  <a:pt x="7337" y="4535"/>
                  <a:pt x="7343" y="4535"/>
                  <a:pt x="7343" y="4524"/>
                </a:cubicBezTo>
                <a:cubicBezTo>
                  <a:pt x="7343" y="4513"/>
                  <a:pt x="7343" y="4513"/>
                  <a:pt x="7343" y="4513"/>
                </a:cubicBezTo>
                <a:cubicBezTo>
                  <a:pt x="7343" y="4503"/>
                  <a:pt x="7343" y="4503"/>
                  <a:pt x="7343" y="4503"/>
                </a:cubicBezTo>
                <a:cubicBezTo>
                  <a:pt x="7343" y="4492"/>
                  <a:pt x="7343" y="4492"/>
                  <a:pt x="7337" y="4492"/>
                </a:cubicBezTo>
                <a:cubicBezTo>
                  <a:pt x="7337" y="4492"/>
                  <a:pt x="7337" y="4492"/>
                  <a:pt x="7337" y="4492"/>
                </a:cubicBezTo>
                <a:cubicBezTo>
                  <a:pt x="7331" y="4481"/>
                  <a:pt x="7326" y="4492"/>
                  <a:pt x="7326" y="4481"/>
                </a:cubicBezTo>
                <a:cubicBezTo>
                  <a:pt x="7326" y="4470"/>
                  <a:pt x="7331" y="4470"/>
                  <a:pt x="7337" y="4470"/>
                </a:cubicBezTo>
                <a:cubicBezTo>
                  <a:pt x="7343" y="4470"/>
                  <a:pt x="7348" y="4481"/>
                  <a:pt x="7348" y="4470"/>
                </a:cubicBezTo>
                <a:cubicBezTo>
                  <a:pt x="7348" y="4460"/>
                  <a:pt x="7348" y="4449"/>
                  <a:pt x="7354" y="4449"/>
                </a:cubicBezTo>
                <a:cubicBezTo>
                  <a:pt x="7354" y="4449"/>
                  <a:pt x="7354" y="4449"/>
                  <a:pt x="7359" y="4460"/>
                </a:cubicBezTo>
                <a:cubicBezTo>
                  <a:pt x="7359" y="4460"/>
                  <a:pt x="7359" y="4460"/>
                  <a:pt x="7365" y="4460"/>
                </a:cubicBezTo>
                <a:cubicBezTo>
                  <a:pt x="7365" y="4460"/>
                  <a:pt x="7371" y="4460"/>
                  <a:pt x="7371" y="4460"/>
                </a:cubicBezTo>
                <a:cubicBezTo>
                  <a:pt x="7371" y="4470"/>
                  <a:pt x="7371" y="4470"/>
                  <a:pt x="7371" y="4470"/>
                </a:cubicBezTo>
                <a:cubicBezTo>
                  <a:pt x="7376" y="4481"/>
                  <a:pt x="7376" y="4470"/>
                  <a:pt x="7376" y="4470"/>
                </a:cubicBezTo>
                <a:cubicBezTo>
                  <a:pt x="7376" y="4470"/>
                  <a:pt x="7376" y="4470"/>
                  <a:pt x="7376" y="4460"/>
                </a:cubicBezTo>
                <a:cubicBezTo>
                  <a:pt x="7382" y="4460"/>
                  <a:pt x="7382" y="4460"/>
                  <a:pt x="7382" y="4460"/>
                </a:cubicBezTo>
                <a:cubicBezTo>
                  <a:pt x="7382" y="4449"/>
                  <a:pt x="7382" y="4449"/>
                  <a:pt x="7376" y="4438"/>
                </a:cubicBezTo>
                <a:cubicBezTo>
                  <a:pt x="7376" y="4438"/>
                  <a:pt x="7376" y="4427"/>
                  <a:pt x="7376" y="4427"/>
                </a:cubicBezTo>
                <a:cubicBezTo>
                  <a:pt x="7382" y="4427"/>
                  <a:pt x="7382" y="4438"/>
                  <a:pt x="7382" y="4438"/>
                </a:cubicBezTo>
                <a:cubicBezTo>
                  <a:pt x="7388" y="4438"/>
                  <a:pt x="7388" y="4449"/>
                  <a:pt x="7388" y="4449"/>
                </a:cubicBezTo>
                <a:cubicBezTo>
                  <a:pt x="7393" y="4449"/>
                  <a:pt x="7393" y="4449"/>
                  <a:pt x="7393" y="4460"/>
                </a:cubicBezTo>
                <a:cubicBezTo>
                  <a:pt x="7393" y="4470"/>
                  <a:pt x="7404" y="4460"/>
                  <a:pt x="7410" y="4460"/>
                </a:cubicBezTo>
                <a:cubicBezTo>
                  <a:pt x="7416" y="4460"/>
                  <a:pt x="7421" y="4470"/>
                  <a:pt x="7421" y="4460"/>
                </a:cubicBezTo>
                <a:cubicBezTo>
                  <a:pt x="7427" y="4460"/>
                  <a:pt x="7416" y="4449"/>
                  <a:pt x="7416" y="4449"/>
                </a:cubicBezTo>
                <a:cubicBezTo>
                  <a:pt x="7416" y="4438"/>
                  <a:pt x="7421" y="4449"/>
                  <a:pt x="7427" y="4449"/>
                </a:cubicBezTo>
                <a:cubicBezTo>
                  <a:pt x="7427" y="4449"/>
                  <a:pt x="7427" y="4449"/>
                  <a:pt x="7427" y="4460"/>
                </a:cubicBezTo>
                <a:cubicBezTo>
                  <a:pt x="7433" y="4460"/>
                  <a:pt x="7433" y="4460"/>
                  <a:pt x="7433" y="4460"/>
                </a:cubicBezTo>
                <a:cubicBezTo>
                  <a:pt x="7438" y="4460"/>
                  <a:pt x="7438" y="4449"/>
                  <a:pt x="7438" y="4449"/>
                </a:cubicBezTo>
                <a:cubicBezTo>
                  <a:pt x="7444" y="4438"/>
                  <a:pt x="7449" y="4427"/>
                  <a:pt x="7449" y="4427"/>
                </a:cubicBezTo>
                <a:cubicBezTo>
                  <a:pt x="7455" y="4417"/>
                  <a:pt x="7455" y="4406"/>
                  <a:pt x="7449" y="4406"/>
                </a:cubicBezTo>
                <a:cubicBezTo>
                  <a:pt x="7444" y="4406"/>
                  <a:pt x="7438" y="4406"/>
                  <a:pt x="7438" y="4395"/>
                </a:cubicBezTo>
                <a:cubicBezTo>
                  <a:pt x="7438" y="4395"/>
                  <a:pt x="7438" y="4395"/>
                  <a:pt x="7438" y="4384"/>
                </a:cubicBezTo>
                <a:cubicBezTo>
                  <a:pt x="7438" y="4384"/>
                  <a:pt x="7438" y="4384"/>
                  <a:pt x="7433" y="4384"/>
                </a:cubicBezTo>
                <a:cubicBezTo>
                  <a:pt x="7433" y="4384"/>
                  <a:pt x="7433" y="4374"/>
                  <a:pt x="7438" y="4374"/>
                </a:cubicBezTo>
                <a:cubicBezTo>
                  <a:pt x="7438" y="4374"/>
                  <a:pt x="7444" y="4374"/>
                  <a:pt x="7444" y="4374"/>
                </a:cubicBezTo>
                <a:cubicBezTo>
                  <a:pt x="7444" y="4374"/>
                  <a:pt x="7449" y="4374"/>
                  <a:pt x="7449" y="4374"/>
                </a:cubicBezTo>
                <a:cubicBezTo>
                  <a:pt x="7455" y="4363"/>
                  <a:pt x="7461" y="4374"/>
                  <a:pt x="7461" y="4374"/>
                </a:cubicBezTo>
                <a:cubicBezTo>
                  <a:pt x="7466" y="4374"/>
                  <a:pt x="7466" y="4374"/>
                  <a:pt x="7466" y="4363"/>
                </a:cubicBezTo>
                <a:cubicBezTo>
                  <a:pt x="7466" y="4363"/>
                  <a:pt x="7466" y="4363"/>
                  <a:pt x="7461" y="4363"/>
                </a:cubicBezTo>
                <a:cubicBezTo>
                  <a:pt x="7461" y="4363"/>
                  <a:pt x="7455" y="4352"/>
                  <a:pt x="7461" y="4352"/>
                </a:cubicBezTo>
                <a:cubicBezTo>
                  <a:pt x="7461" y="4352"/>
                  <a:pt x="7466" y="4352"/>
                  <a:pt x="7466" y="4352"/>
                </a:cubicBezTo>
                <a:cubicBezTo>
                  <a:pt x="7466" y="4352"/>
                  <a:pt x="7466" y="4352"/>
                  <a:pt x="7466" y="4341"/>
                </a:cubicBezTo>
                <a:cubicBezTo>
                  <a:pt x="7466" y="4341"/>
                  <a:pt x="7472" y="4352"/>
                  <a:pt x="7472" y="4352"/>
                </a:cubicBezTo>
                <a:cubicBezTo>
                  <a:pt x="7472" y="4352"/>
                  <a:pt x="7478" y="4341"/>
                  <a:pt x="7472" y="4341"/>
                </a:cubicBezTo>
                <a:cubicBezTo>
                  <a:pt x="7472" y="4331"/>
                  <a:pt x="7466" y="4331"/>
                  <a:pt x="7466" y="4331"/>
                </a:cubicBezTo>
                <a:cubicBezTo>
                  <a:pt x="7466" y="4331"/>
                  <a:pt x="7472" y="4331"/>
                  <a:pt x="7472" y="4331"/>
                </a:cubicBezTo>
                <a:cubicBezTo>
                  <a:pt x="7478" y="4331"/>
                  <a:pt x="7478" y="4331"/>
                  <a:pt x="7483" y="4331"/>
                </a:cubicBezTo>
                <a:cubicBezTo>
                  <a:pt x="7483" y="4320"/>
                  <a:pt x="7483" y="4320"/>
                  <a:pt x="7478" y="4320"/>
                </a:cubicBezTo>
                <a:cubicBezTo>
                  <a:pt x="7478" y="4320"/>
                  <a:pt x="7472" y="4320"/>
                  <a:pt x="7472" y="4309"/>
                </a:cubicBezTo>
                <a:cubicBezTo>
                  <a:pt x="7466" y="4309"/>
                  <a:pt x="7461" y="4309"/>
                  <a:pt x="7455" y="4309"/>
                </a:cubicBezTo>
                <a:cubicBezTo>
                  <a:pt x="7455" y="4299"/>
                  <a:pt x="7466" y="4309"/>
                  <a:pt x="7472" y="4299"/>
                </a:cubicBezTo>
                <a:cubicBezTo>
                  <a:pt x="7472" y="4299"/>
                  <a:pt x="7472" y="4288"/>
                  <a:pt x="7472" y="4288"/>
                </a:cubicBezTo>
                <a:cubicBezTo>
                  <a:pt x="7478" y="4288"/>
                  <a:pt x="7478" y="4299"/>
                  <a:pt x="7478" y="4299"/>
                </a:cubicBezTo>
                <a:cubicBezTo>
                  <a:pt x="7478" y="4299"/>
                  <a:pt x="7483" y="4309"/>
                  <a:pt x="7483" y="4309"/>
                </a:cubicBezTo>
                <a:cubicBezTo>
                  <a:pt x="7483" y="4309"/>
                  <a:pt x="7483" y="4320"/>
                  <a:pt x="7483" y="4320"/>
                </a:cubicBezTo>
                <a:cubicBezTo>
                  <a:pt x="7489" y="4320"/>
                  <a:pt x="7489" y="4320"/>
                  <a:pt x="7494" y="4320"/>
                </a:cubicBezTo>
                <a:cubicBezTo>
                  <a:pt x="7494" y="4320"/>
                  <a:pt x="7494" y="4320"/>
                  <a:pt x="7500" y="4320"/>
                </a:cubicBezTo>
                <a:cubicBezTo>
                  <a:pt x="7500" y="4320"/>
                  <a:pt x="7511" y="4309"/>
                  <a:pt x="7511" y="4320"/>
                </a:cubicBezTo>
                <a:cubicBezTo>
                  <a:pt x="7511" y="4320"/>
                  <a:pt x="7506" y="4320"/>
                  <a:pt x="7506" y="4320"/>
                </a:cubicBezTo>
                <a:cubicBezTo>
                  <a:pt x="7500" y="4331"/>
                  <a:pt x="7500" y="4331"/>
                  <a:pt x="7494" y="4331"/>
                </a:cubicBezTo>
                <a:cubicBezTo>
                  <a:pt x="7494" y="4341"/>
                  <a:pt x="7494" y="4341"/>
                  <a:pt x="7489" y="4352"/>
                </a:cubicBezTo>
                <a:cubicBezTo>
                  <a:pt x="7489" y="4352"/>
                  <a:pt x="7489" y="4363"/>
                  <a:pt x="7483" y="4363"/>
                </a:cubicBezTo>
                <a:cubicBezTo>
                  <a:pt x="7483" y="4363"/>
                  <a:pt x="7478" y="4363"/>
                  <a:pt x="7478" y="4374"/>
                </a:cubicBezTo>
                <a:cubicBezTo>
                  <a:pt x="7472" y="4384"/>
                  <a:pt x="7478" y="4395"/>
                  <a:pt x="7478" y="4406"/>
                </a:cubicBezTo>
                <a:cubicBezTo>
                  <a:pt x="7478" y="4417"/>
                  <a:pt x="7472" y="4417"/>
                  <a:pt x="7466" y="4417"/>
                </a:cubicBezTo>
                <a:cubicBezTo>
                  <a:pt x="7466" y="4427"/>
                  <a:pt x="7461" y="4427"/>
                  <a:pt x="7461" y="4438"/>
                </a:cubicBezTo>
                <a:cubicBezTo>
                  <a:pt x="7461" y="4449"/>
                  <a:pt x="7472" y="4449"/>
                  <a:pt x="7472" y="4449"/>
                </a:cubicBezTo>
                <a:cubicBezTo>
                  <a:pt x="7478" y="4460"/>
                  <a:pt x="7478" y="4460"/>
                  <a:pt x="7483" y="4460"/>
                </a:cubicBezTo>
                <a:cubicBezTo>
                  <a:pt x="7489" y="4460"/>
                  <a:pt x="7489" y="4460"/>
                  <a:pt x="7494" y="4460"/>
                </a:cubicBezTo>
                <a:cubicBezTo>
                  <a:pt x="7494" y="4460"/>
                  <a:pt x="7494" y="4460"/>
                  <a:pt x="7500" y="4460"/>
                </a:cubicBezTo>
                <a:cubicBezTo>
                  <a:pt x="7500" y="4460"/>
                  <a:pt x="7500" y="4449"/>
                  <a:pt x="7506" y="4449"/>
                </a:cubicBezTo>
                <a:cubicBezTo>
                  <a:pt x="7506" y="4449"/>
                  <a:pt x="7506" y="4449"/>
                  <a:pt x="7506" y="4438"/>
                </a:cubicBezTo>
                <a:cubicBezTo>
                  <a:pt x="7500" y="4427"/>
                  <a:pt x="7511" y="4427"/>
                  <a:pt x="7511" y="4427"/>
                </a:cubicBezTo>
                <a:cubicBezTo>
                  <a:pt x="7517" y="4427"/>
                  <a:pt x="7517" y="4427"/>
                  <a:pt x="7517" y="4417"/>
                </a:cubicBezTo>
                <a:cubicBezTo>
                  <a:pt x="7517" y="4417"/>
                  <a:pt x="7511" y="4417"/>
                  <a:pt x="7517" y="4406"/>
                </a:cubicBezTo>
                <a:cubicBezTo>
                  <a:pt x="7517" y="4395"/>
                  <a:pt x="7523" y="4395"/>
                  <a:pt x="7517" y="4384"/>
                </a:cubicBezTo>
                <a:cubicBezTo>
                  <a:pt x="7517" y="4384"/>
                  <a:pt x="7517" y="4374"/>
                  <a:pt x="7517" y="4374"/>
                </a:cubicBezTo>
                <a:cubicBezTo>
                  <a:pt x="7523" y="4374"/>
                  <a:pt x="7523" y="4374"/>
                  <a:pt x="7523" y="4384"/>
                </a:cubicBezTo>
                <a:cubicBezTo>
                  <a:pt x="7523" y="4384"/>
                  <a:pt x="7523" y="4395"/>
                  <a:pt x="7523" y="4406"/>
                </a:cubicBezTo>
                <a:cubicBezTo>
                  <a:pt x="7523" y="4406"/>
                  <a:pt x="7523" y="4417"/>
                  <a:pt x="7528" y="4417"/>
                </a:cubicBezTo>
                <a:cubicBezTo>
                  <a:pt x="7528" y="4417"/>
                  <a:pt x="7528" y="4417"/>
                  <a:pt x="7534" y="4406"/>
                </a:cubicBezTo>
                <a:cubicBezTo>
                  <a:pt x="7534" y="4406"/>
                  <a:pt x="7539" y="4395"/>
                  <a:pt x="7539" y="4384"/>
                </a:cubicBezTo>
                <a:cubicBezTo>
                  <a:pt x="7545" y="4384"/>
                  <a:pt x="7551" y="4374"/>
                  <a:pt x="7556" y="4374"/>
                </a:cubicBezTo>
                <a:cubicBezTo>
                  <a:pt x="7556" y="4363"/>
                  <a:pt x="7562" y="4363"/>
                  <a:pt x="7562" y="4374"/>
                </a:cubicBezTo>
                <a:cubicBezTo>
                  <a:pt x="7568" y="4374"/>
                  <a:pt x="7568" y="4384"/>
                  <a:pt x="7568" y="4384"/>
                </a:cubicBezTo>
                <a:cubicBezTo>
                  <a:pt x="7568" y="4395"/>
                  <a:pt x="7568" y="4395"/>
                  <a:pt x="7568" y="4395"/>
                </a:cubicBezTo>
                <a:cubicBezTo>
                  <a:pt x="7573" y="4395"/>
                  <a:pt x="7573" y="4395"/>
                  <a:pt x="7579" y="4395"/>
                </a:cubicBezTo>
                <a:cubicBezTo>
                  <a:pt x="7579" y="4395"/>
                  <a:pt x="7579" y="4395"/>
                  <a:pt x="7584" y="4395"/>
                </a:cubicBezTo>
                <a:cubicBezTo>
                  <a:pt x="7584" y="4395"/>
                  <a:pt x="7584" y="4395"/>
                  <a:pt x="7584" y="4395"/>
                </a:cubicBezTo>
                <a:cubicBezTo>
                  <a:pt x="7590" y="4384"/>
                  <a:pt x="7590" y="4384"/>
                  <a:pt x="7590" y="4384"/>
                </a:cubicBezTo>
                <a:cubicBezTo>
                  <a:pt x="7596" y="4374"/>
                  <a:pt x="7596" y="4374"/>
                  <a:pt x="7601" y="4363"/>
                </a:cubicBezTo>
                <a:cubicBezTo>
                  <a:pt x="7601" y="4352"/>
                  <a:pt x="7607" y="4341"/>
                  <a:pt x="7607" y="4341"/>
                </a:cubicBezTo>
                <a:cubicBezTo>
                  <a:pt x="7613" y="4341"/>
                  <a:pt x="7613" y="4352"/>
                  <a:pt x="7613" y="4352"/>
                </a:cubicBezTo>
                <a:cubicBezTo>
                  <a:pt x="7613" y="4352"/>
                  <a:pt x="7613" y="4363"/>
                  <a:pt x="7618" y="4363"/>
                </a:cubicBezTo>
                <a:cubicBezTo>
                  <a:pt x="7618" y="4363"/>
                  <a:pt x="7618" y="4352"/>
                  <a:pt x="7618" y="4352"/>
                </a:cubicBezTo>
                <a:cubicBezTo>
                  <a:pt x="7618" y="4341"/>
                  <a:pt x="7618" y="4341"/>
                  <a:pt x="7618" y="4331"/>
                </a:cubicBezTo>
                <a:cubicBezTo>
                  <a:pt x="7618" y="4331"/>
                  <a:pt x="7613" y="4331"/>
                  <a:pt x="7613" y="4320"/>
                </a:cubicBezTo>
                <a:cubicBezTo>
                  <a:pt x="7613" y="4320"/>
                  <a:pt x="7613" y="4320"/>
                  <a:pt x="7618" y="4320"/>
                </a:cubicBezTo>
                <a:cubicBezTo>
                  <a:pt x="7618" y="4320"/>
                  <a:pt x="7618" y="4320"/>
                  <a:pt x="7624" y="4320"/>
                </a:cubicBezTo>
                <a:cubicBezTo>
                  <a:pt x="7624" y="4320"/>
                  <a:pt x="7624" y="4320"/>
                  <a:pt x="7629" y="4320"/>
                </a:cubicBezTo>
                <a:cubicBezTo>
                  <a:pt x="7629" y="4320"/>
                  <a:pt x="7635" y="4320"/>
                  <a:pt x="7635" y="4320"/>
                </a:cubicBezTo>
                <a:cubicBezTo>
                  <a:pt x="7635" y="4331"/>
                  <a:pt x="7641" y="4331"/>
                  <a:pt x="7641" y="4331"/>
                </a:cubicBezTo>
                <a:cubicBezTo>
                  <a:pt x="7641" y="4331"/>
                  <a:pt x="7652" y="4341"/>
                  <a:pt x="7652" y="4331"/>
                </a:cubicBezTo>
                <a:cubicBezTo>
                  <a:pt x="7652" y="4331"/>
                  <a:pt x="7646" y="4320"/>
                  <a:pt x="7646" y="4320"/>
                </a:cubicBezTo>
                <a:cubicBezTo>
                  <a:pt x="7641" y="4309"/>
                  <a:pt x="7641" y="4299"/>
                  <a:pt x="7646" y="4299"/>
                </a:cubicBezTo>
                <a:cubicBezTo>
                  <a:pt x="7652" y="4299"/>
                  <a:pt x="7652" y="4309"/>
                  <a:pt x="7652" y="4309"/>
                </a:cubicBezTo>
                <a:cubicBezTo>
                  <a:pt x="7652" y="4309"/>
                  <a:pt x="7652" y="4320"/>
                  <a:pt x="7658" y="4320"/>
                </a:cubicBezTo>
                <a:cubicBezTo>
                  <a:pt x="7658" y="4320"/>
                  <a:pt x="7658" y="4320"/>
                  <a:pt x="7658" y="4331"/>
                </a:cubicBezTo>
                <a:cubicBezTo>
                  <a:pt x="7663" y="4331"/>
                  <a:pt x="7663" y="4320"/>
                  <a:pt x="7663" y="4320"/>
                </a:cubicBezTo>
                <a:cubicBezTo>
                  <a:pt x="7669" y="4309"/>
                  <a:pt x="7674" y="4309"/>
                  <a:pt x="7674" y="4299"/>
                </a:cubicBezTo>
                <a:cubicBezTo>
                  <a:pt x="7680" y="4299"/>
                  <a:pt x="7680" y="4288"/>
                  <a:pt x="7686" y="4288"/>
                </a:cubicBezTo>
                <a:cubicBezTo>
                  <a:pt x="7686" y="4288"/>
                  <a:pt x="7686" y="4277"/>
                  <a:pt x="7691" y="4277"/>
                </a:cubicBezTo>
                <a:cubicBezTo>
                  <a:pt x="7691" y="4277"/>
                  <a:pt x="7691" y="4266"/>
                  <a:pt x="7691" y="4266"/>
                </a:cubicBezTo>
                <a:cubicBezTo>
                  <a:pt x="7697" y="4266"/>
                  <a:pt x="7686" y="4245"/>
                  <a:pt x="7686" y="4245"/>
                </a:cubicBezTo>
                <a:cubicBezTo>
                  <a:pt x="7691" y="4245"/>
                  <a:pt x="7691" y="4245"/>
                  <a:pt x="7691" y="4245"/>
                </a:cubicBezTo>
                <a:cubicBezTo>
                  <a:pt x="7697" y="4256"/>
                  <a:pt x="7697" y="4256"/>
                  <a:pt x="7697" y="4256"/>
                </a:cubicBezTo>
                <a:cubicBezTo>
                  <a:pt x="7703" y="4256"/>
                  <a:pt x="7697" y="4266"/>
                  <a:pt x="7703" y="4266"/>
                </a:cubicBezTo>
                <a:cubicBezTo>
                  <a:pt x="7703" y="4266"/>
                  <a:pt x="7703" y="4256"/>
                  <a:pt x="7703" y="4256"/>
                </a:cubicBezTo>
                <a:cubicBezTo>
                  <a:pt x="7708" y="4245"/>
                  <a:pt x="7708" y="4234"/>
                  <a:pt x="7708" y="4234"/>
                </a:cubicBezTo>
                <a:cubicBezTo>
                  <a:pt x="7714" y="4223"/>
                  <a:pt x="7714" y="4213"/>
                  <a:pt x="7720" y="4213"/>
                </a:cubicBezTo>
                <a:cubicBezTo>
                  <a:pt x="7720" y="4202"/>
                  <a:pt x="7720" y="4191"/>
                  <a:pt x="7720" y="4180"/>
                </a:cubicBezTo>
                <a:cubicBezTo>
                  <a:pt x="7720" y="4170"/>
                  <a:pt x="7731" y="4170"/>
                  <a:pt x="7736" y="4159"/>
                </a:cubicBezTo>
                <a:cubicBezTo>
                  <a:pt x="7736" y="4159"/>
                  <a:pt x="7748" y="4159"/>
                  <a:pt x="7748" y="4148"/>
                </a:cubicBezTo>
                <a:cubicBezTo>
                  <a:pt x="7748" y="4148"/>
                  <a:pt x="7753" y="4137"/>
                  <a:pt x="7753" y="4137"/>
                </a:cubicBezTo>
                <a:cubicBezTo>
                  <a:pt x="7753" y="4137"/>
                  <a:pt x="7748" y="4127"/>
                  <a:pt x="7748" y="4127"/>
                </a:cubicBezTo>
                <a:cubicBezTo>
                  <a:pt x="7742" y="4116"/>
                  <a:pt x="7753" y="4116"/>
                  <a:pt x="7753" y="4116"/>
                </a:cubicBezTo>
                <a:cubicBezTo>
                  <a:pt x="7753" y="4116"/>
                  <a:pt x="7759" y="4116"/>
                  <a:pt x="7753" y="4105"/>
                </a:cubicBezTo>
                <a:cubicBezTo>
                  <a:pt x="7753" y="4105"/>
                  <a:pt x="7753" y="4105"/>
                  <a:pt x="7753" y="4105"/>
                </a:cubicBezTo>
                <a:cubicBezTo>
                  <a:pt x="7748" y="4094"/>
                  <a:pt x="7753" y="4094"/>
                  <a:pt x="7753" y="4094"/>
                </a:cubicBezTo>
                <a:cubicBezTo>
                  <a:pt x="7759" y="4084"/>
                  <a:pt x="7765" y="4084"/>
                  <a:pt x="7765" y="4073"/>
                </a:cubicBezTo>
                <a:cubicBezTo>
                  <a:pt x="7765" y="4073"/>
                  <a:pt x="7765" y="4073"/>
                  <a:pt x="7765" y="4062"/>
                </a:cubicBezTo>
                <a:cubicBezTo>
                  <a:pt x="7765" y="4062"/>
                  <a:pt x="7765" y="4051"/>
                  <a:pt x="7770" y="4051"/>
                </a:cubicBezTo>
                <a:cubicBezTo>
                  <a:pt x="7770" y="4051"/>
                  <a:pt x="7776" y="4051"/>
                  <a:pt x="7776" y="4051"/>
                </a:cubicBezTo>
                <a:cubicBezTo>
                  <a:pt x="7781" y="4041"/>
                  <a:pt x="7776" y="4041"/>
                  <a:pt x="7776" y="4041"/>
                </a:cubicBezTo>
                <a:cubicBezTo>
                  <a:pt x="7776" y="4030"/>
                  <a:pt x="7776" y="4030"/>
                  <a:pt x="7776" y="4030"/>
                </a:cubicBezTo>
                <a:cubicBezTo>
                  <a:pt x="7781" y="4030"/>
                  <a:pt x="7781" y="4030"/>
                  <a:pt x="7781" y="4019"/>
                </a:cubicBezTo>
                <a:cubicBezTo>
                  <a:pt x="7793" y="4019"/>
                  <a:pt x="7798" y="4008"/>
                  <a:pt x="7810" y="3998"/>
                </a:cubicBezTo>
                <a:cubicBezTo>
                  <a:pt x="7815" y="3998"/>
                  <a:pt x="7821" y="3987"/>
                  <a:pt x="7826" y="3987"/>
                </a:cubicBezTo>
                <a:cubicBezTo>
                  <a:pt x="7826" y="3987"/>
                  <a:pt x="7832" y="3976"/>
                  <a:pt x="7838" y="3976"/>
                </a:cubicBezTo>
                <a:cubicBezTo>
                  <a:pt x="7838" y="3976"/>
                  <a:pt x="7843" y="3976"/>
                  <a:pt x="7843" y="3965"/>
                </a:cubicBezTo>
                <a:cubicBezTo>
                  <a:pt x="7843" y="3955"/>
                  <a:pt x="7843" y="3955"/>
                  <a:pt x="7849" y="3955"/>
                </a:cubicBezTo>
                <a:cubicBezTo>
                  <a:pt x="7849" y="3944"/>
                  <a:pt x="7849" y="3944"/>
                  <a:pt x="7843" y="3933"/>
                </a:cubicBezTo>
                <a:cubicBezTo>
                  <a:pt x="7843" y="3933"/>
                  <a:pt x="7838" y="3933"/>
                  <a:pt x="7838" y="3933"/>
                </a:cubicBezTo>
                <a:cubicBezTo>
                  <a:pt x="7832" y="3922"/>
                  <a:pt x="7832" y="3922"/>
                  <a:pt x="7832" y="3922"/>
                </a:cubicBezTo>
                <a:cubicBezTo>
                  <a:pt x="7832" y="3922"/>
                  <a:pt x="7826" y="3912"/>
                  <a:pt x="7826" y="3912"/>
                </a:cubicBezTo>
                <a:cubicBezTo>
                  <a:pt x="7826" y="3912"/>
                  <a:pt x="7821" y="3922"/>
                  <a:pt x="7821" y="3912"/>
                </a:cubicBezTo>
                <a:cubicBezTo>
                  <a:pt x="7821" y="3912"/>
                  <a:pt x="7832" y="3912"/>
                  <a:pt x="7832" y="3912"/>
                </a:cubicBezTo>
                <a:cubicBezTo>
                  <a:pt x="7838" y="3901"/>
                  <a:pt x="7832" y="3890"/>
                  <a:pt x="7826" y="3890"/>
                </a:cubicBezTo>
                <a:cubicBezTo>
                  <a:pt x="7826" y="3879"/>
                  <a:pt x="7826" y="3879"/>
                  <a:pt x="7821" y="3879"/>
                </a:cubicBezTo>
                <a:cubicBezTo>
                  <a:pt x="7821" y="3879"/>
                  <a:pt x="7815" y="3869"/>
                  <a:pt x="7815" y="3858"/>
                </a:cubicBezTo>
                <a:cubicBezTo>
                  <a:pt x="7821" y="3858"/>
                  <a:pt x="7821" y="3858"/>
                  <a:pt x="7821" y="3858"/>
                </a:cubicBezTo>
                <a:cubicBezTo>
                  <a:pt x="7821" y="3847"/>
                  <a:pt x="7821" y="3847"/>
                  <a:pt x="7821" y="3847"/>
                </a:cubicBezTo>
                <a:cubicBezTo>
                  <a:pt x="7826" y="3847"/>
                  <a:pt x="7826" y="3858"/>
                  <a:pt x="7826" y="3869"/>
                </a:cubicBezTo>
                <a:cubicBezTo>
                  <a:pt x="7826" y="3869"/>
                  <a:pt x="7826" y="3879"/>
                  <a:pt x="7826" y="3879"/>
                </a:cubicBezTo>
                <a:cubicBezTo>
                  <a:pt x="7832" y="3879"/>
                  <a:pt x="7832" y="3879"/>
                  <a:pt x="7838" y="3879"/>
                </a:cubicBezTo>
                <a:cubicBezTo>
                  <a:pt x="7838" y="3879"/>
                  <a:pt x="7843" y="3890"/>
                  <a:pt x="7843" y="3890"/>
                </a:cubicBezTo>
                <a:cubicBezTo>
                  <a:pt x="7849" y="3901"/>
                  <a:pt x="7849" y="3912"/>
                  <a:pt x="7849" y="3912"/>
                </a:cubicBezTo>
                <a:cubicBezTo>
                  <a:pt x="7855" y="3922"/>
                  <a:pt x="7877" y="3901"/>
                  <a:pt x="7877" y="3912"/>
                </a:cubicBezTo>
                <a:cubicBezTo>
                  <a:pt x="7877" y="3922"/>
                  <a:pt x="7871" y="3922"/>
                  <a:pt x="7871" y="3922"/>
                </a:cubicBezTo>
                <a:cubicBezTo>
                  <a:pt x="7866" y="3922"/>
                  <a:pt x="7866" y="3922"/>
                  <a:pt x="7866" y="3933"/>
                </a:cubicBezTo>
                <a:cubicBezTo>
                  <a:pt x="7866" y="3933"/>
                  <a:pt x="7866" y="3944"/>
                  <a:pt x="7871" y="3944"/>
                </a:cubicBezTo>
                <a:cubicBezTo>
                  <a:pt x="7877" y="3944"/>
                  <a:pt x="7877" y="3944"/>
                  <a:pt x="7877" y="3944"/>
                </a:cubicBezTo>
                <a:cubicBezTo>
                  <a:pt x="7883" y="3955"/>
                  <a:pt x="7883" y="3955"/>
                  <a:pt x="7888" y="3955"/>
                </a:cubicBezTo>
                <a:cubicBezTo>
                  <a:pt x="7894" y="3955"/>
                  <a:pt x="7894" y="3955"/>
                  <a:pt x="7900" y="3955"/>
                </a:cubicBezTo>
                <a:cubicBezTo>
                  <a:pt x="7905" y="3955"/>
                  <a:pt x="7911" y="3955"/>
                  <a:pt x="7916" y="3955"/>
                </a:cubicBezTo>
                <a:cubicBezTo>
                  <a:pt x="7922" y="3955"/>
                  <a:pt x="7922" y="3944"/>
                  <a:pt x="7928" y="3944"/>
                </a:cubicBezTo>
                <a:cubicBezTo>
                  <a:pt x="7933" y="3944"/>
                  <a:pt x="7933" y="3933"/>
                  <a:pt x="7933" y="3933"/>
                </a:cubicBezTo>
                <a:cubicBezTo>
                  <a:pt x="7939" y="3933"/>
                  <a:pt x="7933" y="3922"/>
                  <a:pt x="7933" y="3922"/>
                </a:cubicBezTo>
                <a:cubicBezTo>
                  <a:pt x="7939" y="3922"/>
                  <a:pt x="7945" y="3922"/>
                  <a:pt x="7950" y="3933"/>
                </a:cubicBezTo>
                <a:cubicBezTo>
                  <a:pt x="7950" y="3933"/>
                  <a:pt x="7950" y="3944"/>
                  <a:pt x="7956" y="3944"/>
                </a:cubicBezTo>
                <a:cubicBezTo>
                  <a:pt x="7961" y="3955"/>
                  <a:pt x="7967" y="3944"/>
                  <a:pt x="7967" y="3933"/>
                </a:cubicBezTo>
                <a:cubicBezTo>
                  <a:pt x="7973" y="3922"/>
                  <a:pt x="7961" y="3912"/>
                  <a:pt x="7967" y="3912"/>
                </a:cubicBezTo>
                <a:cubicBezTo>
                  <a:pt x="7973" y="3901"/>
                  <a:pt x="7973" y="3890"/>
                  <a:pt x="7978" y="3890"/>
                </a:cubicBezTo>
                <a:cubicBezTo>
                  <a:pt x="7984" y="3890"/>
                  <a:pt x="7990" y="3890"/>
                  <a:pt x="7990" y="3901"/>
                </a:cubicBezTo>
                <a:cubicBezTo>
                  <a:pt x="7995" y="3912"/>
                  <a:pt x="7995" y="3901"/>
                  <a:pt x="8001" y="3912"/>
                </a:cubicBezTo>
                <a:cubicBezTo>
                  <a:pt x="8006" y="3912"/>
                  <a:pt x="8006" y="3922"/>
                  <a:pt x="8012" y="3922"/>
                </a:cubicBezTo>
                <a:cubicBezTo>
                  <a:pt x="8018" y="3922"/>
                  <a:pt x="8018" y="3922"/>
                  <a:pt x="8018" y="3912"/>
                </a:cubicBezTo>
                <a:cubicBezTo>
                  <a:pt x="8023" y="3901"/>
                  <a:pt x="8023" y="3890"/>
                  <a:pt x="8029" y="3890"/>
                </a:cubicBezTo>
                <a:cubicBezTo>
                  <a:pt x="8035" y="3879"/>
                  <a:pt x="8035" y="3890"/>
                  <a:pt x="8040" y="3890"/>
                </a:cubicBezTo>
                <a:cubicBezTo>
                  <a:pt x="8051" y="3901"/>
                  <a:pt x="8057" y="3890"/>
                  <a:pt x="8063" y="3879"/>
                </a:cubicBezTo>
                <a:cubicBezTo>
                  <a:pt x="8068" y="3879"/>
                  <a:pt x="8074" y="3869"/>
                  <a:pt x="8080" y="3869"/>
                </a:cubicBezTo>
                <a:cubicBezTo>
                  <a:pt x="8085" y="3869"/>
                  <a:pt x="8085" y="3869"/>
                  <a:pt x="8091" y="3869"/>
                </a:cubicBezTo>
                <a:cubicBezTo>
                  <a:pt x="8096" y="3858"/>
                  <a:pt x="8096" y="3858"/>
                  <a:pt x="8102" y="3858"/>
                </a:cubicBezTo>
                <a:cubicBezTo>
                  <a:pt x="8102" y="3847"/>
                  <a:pt x="8108" y="3847"/>
                  <a:pt x="8113" y="3858"/>
                </a:cubicBezTo>
                <a:cubicBezTo>
                  <a:pt x="8113" y="3858"/>
                  <a:pt x="8113" y="3869"/>
                  <a:pt x="8119" y="3869"/>
                </a:cubicBezTo>
                <a:cubicBezTo>
                  <a:pt x="8125" y="3869"/>
                  <a:pt x="8125" y="3869"/>
                  <a:pt x="8130" y="3869"/>
                </a:cubicBezTo>
                <a:cubicBezTo>
                  <a:pt x="8136" y="3858"/>
                  <a:pt x="8141" y="3858"/>
                  <a:pt x="8147" y="3847"/>
                </a:cubicBezTo>
                <a:cubicBezTo>
                  <a:pt x="8153" y="3847"/>
                  <a:pt x="8164" y="3847"/>
                  <a:pt x="8164" y="3847"/>
                </a:cubicBezTo>
                <a:cubicBezTo>
                  <a:pt x="8170" y="3836"/>
                  <a:pt x="8175" y="3836"/>
                  <a:pt x="8181" y="3836"/>
                </a:cubicBezTo>
                <a:cubicBezTo>
                  <a:pt x="8192" y="3826"/>
                  <a:pt x="8203" y="3815"/>
                  <a:pt x="8215" y="3815"/>
                </a:cubicBezTo>
                <a:cubicBezTo>
                  <a:pt x="8220" y="3815"/>
                  <a:pt x="8226" y="3815"/>
                  <a:pt x="8232" y="3804"/>
                </a:cubicBezTo>
                <a:cubicBezTo>
                  <a:pt x="8232" y="3804"/>
                  <a:pt x="8237" y="3804"/>
                  <a:pt x="8243" y="3793"/>
                </a:cubicBezTo>
                <a:cubicBezTo>
                  <a:pt x="8243" y="3793"/>
                  <a:pt x="8243" y="3793"/>
                  <a:pt x="8243" y="3783"/>
                </a:cubicBezTo>
                <a:cubicBezTo>
                  <a:pt x="8248" y="3783"/>
                  <a:pt x="8248" y="3783"/>
                  <a:pt x="8248" y="3772"/>
                </a:cubicBezTo>
                <a:cubicBezTo>
                  <a:pt x="8254" y="3772"/>
                  <a:pt x="8254" y="3761"/>
                  <a:pt x="8254" y="3750"/>
                </a:cubicBezTo>
                <a:cubicBezTo>
                  <a:pt x="8260" y="3750"/>
                  <a:pt x="8260" y="3740"/>
                  <a:pt x="8260" y="3729"/>
                </a:cubicBezTo>
                <a:cubicBezTo>
                  <a:pt x="8265" y="3729"/>
                  <a:pt x="8265" y="3740"/>
                  <a:pt x="8265" y="3740"/>
                </a:cubicBezTo>
                <a:cubicBezTo>
                  <a:pt x="8271" y="3740"/>
                  <a:pt x="8271" y="3740"/>
                  <a:pt x="8271" y="3740"/>
                </a:cubicBezTo>
                <a:cubicBezTo>
                  <a:pt x="8277" y="3740"/>
                  <a:pt x="8277" y="3750"/>
                  <a:pt x="8277" y="3750"/>
                </a:cubicBezTo>
                <a:cubicBezTo>
                  <a:pt x="8282" y="3761"/>
                  <a:pt x="8277" y="3729"/>
                  <a:pt x="8277" y="3729"/>
                </a:cubicBezTo>
                <a:cubicBezTo>
                  <a:pt x="8277" y="3729"/>
                  <a:pt x="8282" y="3718"/>
                  <a:pt x="8282" y="3718"/>
                </a:cubicBezTo>
                <a:cubicBezTo>
                  <a:pt x="8282" y="3718"/>
                  <a:pt x="8288" y="3718"/>
                  <a:pt x="8288" y="3718"/>
                </a:cubicBezTo>
                <a:cubicBezTo>
                  <a:pt x="8288" y="3707"/>
                  <a:pt x="8288" y="3707"/>
                  <a:pt x="8288" y="3707"/>
                </a:cubicBezTo>
                <a:cubicBezTo>
                  <a:pt x="8282" y="3707"/>
                  <a:pt x="8282" y="3707"/>
                  <a:pt x="8282" y="3697"/>
                </a:cubicBezTo>
                <a:cubicBezTo>
                  <a:pt x="8282" y="3697"/>
                  <a:pt x="8293" y="3697"/>
                  <a:pt x="8293" y="3697"/>
                </a:cubicBezTo>
                <a:cubicBezTo>
                  <a:pt x="8299" y="3697"/>
                  <a:pt x="8305" y="3697"/>
                  <a:pt x="8305" y="3697"/>
                </a:cubicBezTo>
                <a:cubicBezTo>
                  <a:pt x="8310" y="3697"/>
                  <a:pt x="8310" y="3707"/>
                  <a:pt x="8310" y="3707"/>
                </a:cubicBezTo>
                <a:cubicBezTo>
                  <a:pt x="8322" y="3707"/>
                  <a:pt x="8322" y="3686"/>
                  <a:pt x="8316" y="3675"/>
                </a:cubicBezTo>
                <a:cubicBezTo>
                  <a:pt x="8316" y="3675"/>
                  <a:pt x="8310" y="3664"/>
                  <a:pt x="8316" y="3664"/>
                </a:cubicBezTo>
                <a:close/>
                <a:moveTo>
                  <a:pt x="8496" y="2364"/>
                </a:moveTo>
                <a:cubicBezTo>
                  <a:pt x="8496" y="2375"/>
                  <a:pt x="8502" y="2375"/>
                  <a:pt x="8502" y="2386"/>
                </a:cubicBezTo>
                <a:cubicBezTo>
                  <a:pt x="8507" y="2386"/>
                  <a:pt x="8513" y="2386"/>
                  <a:pt x="8518" y="2386"/>
                </a:cubicBezTo>
                <a:cubicBezTo>
                  <a:pt x="8518" y="2386"/>
                  <a:pt x="8518" y="2386"/>
                  <a:pt x="8524" y="2375"/>
                </a:cubicBezTo>
                <a:cubicBezTo>
                  <a:pt x="8524" y="2375"/>
                  <a:pt x="8524" y="2375"/>
                  <a:pt x="8524" y="2375"/>
                </a:cubicBezTo>
                <a:cubicBezTo>
                  <a:pt x="8524" y="2375"/>
                  <a:pt x="8524" y="2375"/>
                  <a:pt x="8524" y="2375"/>
                </a:cubicBezTo>
                <a:cubicBezTo>
                  <a:pt x="8530" y="2386"/>
                  <a:pt x="8507" y="2396"/>
                  <a:pt x="8502" y="2386"/>
                </a:cubicBezTo>
                <a:cubicBezTo>
                  <a:pt x="8502" y="2386"/>
                  <a:pt x="8496" y="2386"/>
                  <a:pt x="8490" y="2375"/>
                </a:cubicBezTo>
                <a:cubicBezTo>
                  <a:pt x="8490" y="2375"/>
                  <a:pt x="8490" y="2364"/>
                  <a:pt x="8485" y="2353"/>
                </a:cubicBezTo>
                <a:cubicBezTo>
                  <a:pt x="8485" y="2353"/>
                  <a:pt x="8473" y="2343"/>
                  <a:pt x="8479" y="2343"/>
                </a:cubicBezTo>
                <a:cubicBezTo>
                  <a:pt x="8485" y="2343"/>
                  <a:pt x="8490" y="2353"/>
                  <a:pt x="8496" y="2364"/>
                </a:cubicBezTo>
                <a:close/>
                <a:moveTo>
                  <a:pt x="8462" y="2020"/>
                </a:moveTo>
                <a:cubicBezTo>
                  <a:pt x="8462" y="2010"/>
                  <a:pt x="8468" y="2010"/>
                  <a:pt x="8468" y="2010"/>
                </a:cubicBezTo>
                <a:cubicBezTo>
                  <a:pt x="8473" y="2010"/>
                  <a:pt x="8473" y="2031"/>
                  <a:pt x="8468" y="2031"/>
                </a:cubicBezTo>
                <a:cubicBezTo>
                  <a:pt x="8468" y="2031"/>
                  <a:pt x="8468" y="2020"/>
                  <a:pt x="8468" y="2020"/>
                </a:cubicBezTo>
                <a:cubicBezTo>
                  <a:pt x="8468" y="2020"/>
                  <a:pt x="8462" y="2020"/>
                  <a:pt x="8462" y="2020"/>
                </a:cubicBezTo>
                <a:cubicBezTo>
                  <a:pt x="8462" y="2020"/>
                  <a:pt x="8462" y="2020"/>
                  <a:pt x="8462" y="2020"/>
                </a:cubicBezTo>
                <a:close/>
                <a:moveTo>
                  <a:pt x="8479" y="2257"/>
                </a:moveTo>
                <a:cubicBezTo>
                  <a:pt x="8479" y="2257"/>
                  <a:pt x="8485" y="2257"/>
                  <a:pt x="8485" y="2257"/>
                </a:cubicBezTo>
                <a:cubicBezTo>
                  <a:pt x="8485" y="2267"/>
                  <a:pt x="8485" y="2267"/>
                  <a:pt x="8485" y="2267"/>
                </a:cubicBezTo>
                <a:cubicBezTo>
                  <a:pt x="8479" y="2267"/>
                  <a:pt x="8479" y="2257"/>
                  <a:pt x="8479" y="2257"/>
                </a:cubicBezTo>
                <a:cubicBezTo>
                  <a:pt x="8473" y="2257"/>
                  <a:pt x="8473" y="2257"/>
                  <a:pt x="8473" y="2257"/>
                </a:cubicBezTo>
                <a:cubicBezTo>
                  <a:pt x="8468" y="2257"/>
                  <a:pt x="8462" y="2257"/>
                  <a:pt x="8462" y="2246"/>
                </a:cubicBezTo>
                <a:cubicBezTo>
                  <a:pt x="8462" y="2235"/>
                  <a:pt x="8473" y="2257"/>
                  <a:pt x="8479" y="2257"/>
                </a:cubicBezTo>
                <a:close/>
                <a:moveTo>
                  <a:pt x="6510" y="4331"/>
                </a:moveTo>
                <a:cubicBezTo>
                  <a:pt x="6510" y="4331"/>
                  <a:pt x="6504" y="4341"/>
                  <a:pt x="6499" y="4341"/>
                </a:cubicBezTo>
                <a:cubicBezTo>
                  <a:pt x="6499" y="4341"/>
                  <a:pt x="6510" y="4331"/>
                  <a:pt x="6510" y="4320"/>
                </a:cubicBezTo>
                <a:cubicBezTo>
                  <a:pt x="6515" y="4320"/>
                  <a:pt x="6515" y="4309"/>
                  <a:pt x="6521" y="4309"/>
                </a:cubicBezTo>
                <a:cubicBezTo>
                  <a:pt x="6521" y="4320"/>
                  <a:pt x="6515" y="4331"/>
                  <a:pt x="6510" y="4331"/>
                </a:cubicBezTo>
                <a:close/>
                <a:moveTo>
                  <a:pt x="6532" y="4395"/>
                </a:moveTo>
                <a:cubicBezTo>
                  <a:pt x="6527" y="4395"/>
                  <a:pt x="6527" y="4395"/>
                  <a:pt x="6527" y="4395"/>
                </a:cubicBezTo>
                <a:cubicBezTo>
                  <a:pt x="6521" y="4395"/>
                  <a:pt x="6521" y="4395"/>
                  <a:pt x="6515" y="4395"/>
                </a:cubicBezTo>
                <a:cubicBezTo>
                  <a:pt x="6515" y="4395"/>
                  <a:pt x="6521" y="4384"/>
                  <a:pt x="6521" y="4384"/>
                </a:cubicBezTo>
                <a:cubicBezTo>
                  <a:pt x="6527" y="4384"/>
                  <a:pt x="6527" y="4384"/>
                  <a:pt x="6532" y="4384"/>
                </a:cubicBezTo>
                <a:cubicBezTo>
                  <a:pt x="6532" y="4384"/>
                  <a:pt x="6538" y="4395"/>
                  <a:pt x="6538" y="4395"/>
                </a:cubicBezTo>
                <a:cubicBezTo>
                  <a:pt x="6538" y="4406"/>
                  <a:pt x="6532" y="4395"/>
                  <a:pt x="6532" y="4395"/>
                </a:cubicBezTo>
                <a:close/>
                <a:moveTo>
                  <a:pt x="6572" y="4460"/>
                </a:moveTo>
                <a:cubicBezTo>
                  <a:pt x="6572" y="4460"/>
                  <a:pt x="6572" y="4470"/>
                  <a:pt x="6566" y="4470"/>
                </a:cubicBezTo>
                <a:cubicBezTo>
                  <a:pt x="6566" y="4460"/>
                  <a:pt x="6572" y="4460"/>
                  <a:pt x="6572" y="4460"/>
                </a:cubicBezTo>
                <a:cubicBezTo>
                  <a:pt x="6572" y="4449"/>
                  <a:pt x="6566" y="4449"/>
                  <a:pt x="6572" y="4449"/>
                </a:cubicBezTo>
                <a:cubicBezTo>
                  <a:pt x="6572" y="4449"/>
                  <a:pt x="6577" y="4449"/>
                  <a:pt x="6577" y="4449"/>
                </a:cubicBezTo>
                <a:cubicBezTo>
                  <a:pt x="6577" y="4449"/>
                  <a:pt x="6572" y="4460"/>
                  <a:pt x="6572" y="4460"/>
                </a:cubicBezTo>
                <a:close/>
                <a:moveTo>
                  <a:pt x="6577" y="4384"/>
                </a:moveTo>
                <a:cubicBezTo>
                  <a:pt x="6572" y="4384"/>
                  <a:pt x="6572" y="4384"/>
                  <a:pt x="6572" y="4384"/>
                </a:cubicBezTo>
                <a:cubicBezTo>
                  <a:pt x="6566" y="4384"/>
                  <a:pt x="6566" y="4384"/>
                  <a:pt x="6566" y="4384"/>
                </a:cubicBezTo>
                <a:cubicBezTo>
                  <a:pt x="6560" y="4374"/>
                  <a:pt x="6560" y="4374"/>
                  <a:pt x="6566" y="4374"/>
                </a:cubicBezTo>
                <a:cubicBezTo>
                  <a:pt x="6566" y="4374"/>
                  <a:pt x="6566" y="4374"/>
                  <a:pt x="6572" y="4374"/>
                </a:cubicBezTo>
                <a:cubicBezTo>
                  <a:pt x="6572" y="4374"/>
                  <a:pt x="6577" y="4363"/>
                  <a:pt x="6577" y="4374"/>
                </a:cubicBezTo>
                <a:cubicBezTo>
                  <a:pt x="6583" y="4374"/>
                  <a:pt x="6577" y="4384"/>
                  <a:pt x="6577" y="4384"/>
                </a:cubicBezTo>
                <a:close/>
                <a:moveTo>
                  <a:pt x="6639" y="4427"/>
                </a:moveTo>
                <a:cubicBezTo>
                  <a:pt x="6639" y="4427"/>
                  <a:pt x="6634" y="4427"/>
                  <a:pt x="6634" y="4427"/>
                </a:cubicBezTo>
                <a:cubicBezTo>
                  <a:pt x="6628" y="4427"/>
                  <a:pt x="6628" y="4427"/>
                  <a:pt x="6622" y="4427"/>
                </a:cubicBezTo>
                <a:cubicBezTo>
                  <a:pt x="6622" y="4427"/>
                  <a:pt x="6617" y="4427"/>
                  <a:pt x="6611" y="4427"/>
                </a:cubicBezTo>
                <a:cubicBezTo>
                  <a:pt x="6611" y="4427"/>
                  <a:pt x="6611" y="4427"/>
                  <a:pt x="6605" y="4427"/>
                </a:cubicBezTo>
                <a:cubicBezTo>
                  <a:pt x="6605" y="4427"/>
                  <a:pt x="6605" y="4427"/>
                  <a:pt x="6605" y="4427"/>
                </a:cubicBezTo>
                <a:cubicBezTo>
                  <a:pt x="6611" y="4427"/>
                  <a:pt x="6611" y="4427"/>
                  <a:pt x="6611" y="4427"/>
                </a:cubicBezTo>
                <a:cubicBezTo>
                  <a:pt x="6611" y="4427"/>
                  <a:pt x="6617" y="4417"/>
                  <a:pt x="6617" y="4417"/>
                </a:cubicBezTo>
                <a:cubicBezTo>
                  <a:pt x="6622" y="4417"/>
                  <a:pt x="6622" y="4427"/>
                  <a:pt x="6628" y="4427"/>
                </a:cubicBezTo>
                <a:cubicBezTo>
                  <a:pt x="6634" y="4427"/>
                  <a:pt x="6645" y="4427"/>
                  <a:pt x="6645" y="4438"/>
                </a:cubicBezTo>
                <a:cubicBezTo>
                  <a:pt x="6639" y="4438"/>
                  <a:pt x="6639" y="4427"/>
                  <a:pt x="6639" y="4427"/>
                </a:cubicBezTo>
                <a:close/>
                <a:moveTo>
                  <a:pt x="6628" y="4191"/>
                </a:moveTo>
                <a:cubicBezTo>
                  <a:pt x="6634" y="4202"/>
                  <a:pt x="6634" y="4202"/>
                  <a:pt x="6634" y="4202"/>
                </a:cubicBezTo>
                <a:cubicBezTo>
                  <a:pt x="6634" y="4213"/>
                  <a:pt x="6634" y="4213"/>
                  <a:pt x="6634" y="4213"/>
                </a:cubicBezTo>
                <a:cubicBezTo>
                  <a:pt x="6634" y="4213"/>
                  <a:pt x="6634" y="4202"/>
                  <a:pt x="6634" y="4202"/>
                </a:cubicBezTo>
                <a:cubicBezTo>
                  <a:pt x="6634" y="4202"/>
                  <a:pt x="6628" y="4202"/>
                  <a:pt x="6628" y="4202"/>
                </a:cubicBezTo>
                <a:cubicBezTo>
                  <a:pt x="6628" y="4202"/>
                  <a:pt x="6622" y="4202"/>
                  <a:pt x="6622" y="4202"/>
                </a:cubicBezTo>
                <a:cubicBezTo>
                  <a:pt x="6611" y="4202"/>
                  <a:pt x="6605" y="4213"/>
                  <a:pt x="6600" y="4223"/>
                </a:cubicBezTo>
                <a:cubicBezTo>
                  <a:pt x="6594" y="4234"/>
                  <a:pt x="6594" y="4234"/>
                  <a:pt x="6589" y="4234"/>
                </a:cubicBezTo>
                <a:cubicBezTo>
                  <a:pt x="6583" y="4245"/>
                  <a:pt x="6577" y="4245"/>
                  <a:pt x="6577" y="4245"/>
                </a:cubicBezTo>
                <a:cubicBezTo>
                  <a:pt x="6572" y="4256"/>
                  <a:pt x="6566" y="4266"/>
                  <a:pt x="6560" y="4266"/>
                </a:cubicBezTo>
                <a:cubicBezTo>
                  <a:pt x="6560" y="4277"/>
                  <a:pt x="6555" y="4288"/>
                  <a:pt x="6549" y="4288"/>
                </a:cubicBezTo>
                <a:cubicBezTo>
                  <a:pt x="6549" y="4277"/>
                  <a:pt x="6555" y="4277"/>
                  <a:pt x="6555" y="4277"/>
                </a:cubicBezTo>
                <a:cubicBezTo>
                  <a:pt x="6560" y="4277"/>
                  <a:pt x="6560" y="4266"/>
                  <a:pt x="6566" y="4266"/>
                </a:cubicBezTo>
                <a:cubicBezTo>
                  <a:pt x="6566" y="4256"/>
                  <a:pt x="6572" y="4245"/>
                  <a:pt x="6577" y="4234"/>
                </a:cubicBezTo>
                <a:cubicBezTo>
                  <a:pt x="6583" y="4234"/>
                  <a:pt x="6589" y="4234"/>
                  <a:pt x="6589" y="4234"/>
                </a:cubicBezTo>
                <a:cubicBezTo>
                  <a:pt x="6594" y="4223"/>
                  <a:pt x="6600" y="4223"/>
                  <a:pt x="6605" y="4213"/>
                </a:cubicBezTo>
                <a:cubicBezTo>
                  <a:pt x="6605" y="4202"/>
                  <a:pt x="6611" y="4202"/>
                  <a:pt x="6617" y="4191"/>
                </a:cubicBezTo>
                <a:cubicBezTo>
                  <a:pt x="6622" y="4191"/>
                  <a:pt x="6622" y="4191"/>
                  <a:pt x="6628" y="4191"/>
                </a:cubicBezTo>
                <a:cubicBezTo>
                  <a:pt x="6634" y="4180"/>
                  <a:pt x="6650" y="4159"/>
                  <a:pt x="6656" y="4170"/>
                </a:cubicBezTo>
                <a:cubicBezTo>
                  <a:pt x="6650" y="4180"/>
                  <a:pt x="6628" y="4180"/>
                  <a:pt x="6628" y="4191"/>
                </a:cubicBezTo>
                <a:close/>
                <a:moveTo>
                  <a:pt x="16677" y="14636"/>
                </a:moveTo>
                <a:cubicBezTo>
                  <a:pt x="16677" y="14647"/>
                  <a:pt x="16677" y="14658"/>
                  <a:pt x="16682" y="14658"/>
                </a:cubicBezTo>
                <a:cubicBezTo>
                  <a:pt x="16688" y="14669"/>
                  <a:pt x="16688" y="14658"/>
                  <a:pt x="16688" y="14647"/>
                </a:cubicBezTo>
                <a:cubicBezTo>
                  <a:pt x="16694" y="14636"/>
                  <a:pt x="16688" y="14626"/>
                  <a:pt x="16688" y="14615"/>
                </a:cubicBezTo>
                <a:cubicBezTo>
                  <a:pt x="16694" y="14604"/>
                  <a:pt x="16694" y="14604"/>
                  <a:pt x="16694" y="14593"/>
                </a:cubicBezTo>
                <a:cubicBezTo>
                  <a:pt x="16694" y="14593"/>
                  <a:pt x="16694" y="14583"/>
                  <a:pt x="16694" y="14583"/>
                </a:cubicBezTo>
                <a:cubicBezTo>
                  <a:pt x="16694" y="14572"/>
                  <a:pt x="16694" y="14561"/>
                  <a:pt x="16694" y="14561"/>
                </a:cubicBezTo>
                <a:cubicBezTo>
                  <a:pt x="16694" y="14550"/>
                  <a:pt x="16694" y="14540"/>
                  <a:pt x="16694" y="14529"/>
                </a:cubicBezTo>
                <a:cubicBezTo>
                  <a:pt x="16694" y="14507"/>
                  <a:pt x="16694" y="14497"/>
                  <a:pt x="16694" y="14475"/>
                </a:cubicBezTo>
                <a:cubicBezTo>
                  <a:pt x="16694" y="14464"/>
                  <a:pt x="16694" y="14454"/>
                  <a:pt x="16694" y="14443"/>
                </a:cubicBezTo>
                <a:cubicBezTo>
                  <a:pt x="16694" y="14443"/>
                  <a:pt x="16694" y="14443"/>
                  <a:pt x="16694" y="14432"/>
                </a:cubicBezTo>
                <a:cubicBezTo>
                  <a:pt x="16694" y="14432"/>
                  <a:pt x="16694" y="14421"/>
                  <a:pt x="16694" y="14421"/>
                </a:cubicBezTo>
                <a:cubicBezTo>
                  <a:pt x="16699" y="14411"/>
                  <a:pt x="16699" y="14400"/>
                  <a:pt x="16699" y="14400"/>
                </a:cubicBezTo>
                <a:cubicBezTo>
                  <a:pt x="16694" y="14389"/>
                  <a:pt x="16688" y="14379"/>
                  <a:pt x="16694" y="14368"/>
                </a:cubicBezTo>
                <a:cubicBezTo>
                  <a:pt x="16694" y="14368"/>
                  <a:pt x="16694" y="14357"/>
                  <a:pt x="16699" y="14357"/>
                </a:cubicBezTo>
                <a:cubicBezTo>
                  <a:pt x="16699" y="14357"/>
                  <a:pt x="16699" y="14346"/>
                  <a:pt x="16699" y="14346"/>
                </a:cubicBezTo>
                <a:cubicBezTo>
                  <a:pt x="16705" y="14336"/>
                  <a:pt x="16705" y="14336"/>
                  <a:pt x="16705" y="14336"/>
                </a:cubicBezTo>
                <a:cubicBezTo>
                  <a:pt x="16711" y="14325"/>
                  <a:pt x="16705" y="14314"/>
                  <a:pt x="16705" y="14314"/>
                </a:cubicBezTo>
                <a:cubicBezTo>
                  <a:pt x="16705" y="14303"/>
                  <a:pt x="16705" y="14303"/>
                  <a:pt x="16705" y="14303"/>
                </a:cubicBezTo>
                <a:cubicBezTo>
                  <a:pt x="16699" y="14293"/>
                  <a:pt x="16699" y="14282"/>
                  <a:pt x="16699" y="14282"/>
                </a:cubicBezTo>
                <a:cubicBezTo>
                  <a:pt x="16694" y="14271"/>
                  <a:pt x="16694" y="14271"/>
                  <a:pt x="16694" y="14271"/>
                </a:cubicBezTo>
                <a:cubicBezTo>
                  <a:pt x="16694" y="14260"/>
                  <a:pt x="16694" y="14260"/>
                  <a:pt x="16688" y="14260"/>
                </a:cubicBezTo>
                <a:cubicBezTo>
                  <a:pt x="16688" y="14250"/>
                  <a:pt x="16688" y="14250"/>
                  <a:pt x="16682" y="14239"/>
                </a:cubicBezTo>
                <a:cubicBezTo>
                  <a:pt x="16682" y="14239"/>
                  <a:pt x="16677" y="14228"/>
                  <a:pt x="16677" y="14228"/>
                </a:cubicBezTo>
                <a:cubicBezTo>
                  <a:pt x="16671" y="14228"/>
                  <a:pt x="16666" y="14228"/>
                  <a:pt x="16660" y="14228"/>
                </a:cubicBezTo>
                <a:cubicBezTo>
                  <a:pt x="16660" y="14217"/>
                  <a:pt x="16654" y="14217"/>
                  <a:pt x="16649" y="14217"/>
                </a:cubicBezTo>
                <a:cubicBezTo>
                  <a:pt x="16643" y="14217"/>
                  <a:pt x="16637" y="14217"/>
                  <a:pt x="16632" y="14217"/>
                </a:cubicBezTo>
                <a:cubicBezTo>
                  <a:pt x="16626" y="14217"/>
                  <a:pt x="16632" y="14217"/>
                  <a:pt x="16626" y="14228"/>
                </a:cubicBezTo>
                <a:cubicBezTo>
                  <a:pt x="16621" y="14228"/>
                  <a:pt x="16626" y="14239"/>
                  <a:pt x="16626" y="14239"/>
                </a:cubicBezTo>
                <a:cubicBezTo>
                  <a:pt x="16626" y="14250"/>
                  <a:pt x="16621" y="14260"/>
                  <a:pt x="16621" y="14260"/>
                </a:cubicBezTo>
                <a:cubicBezTo>
                  <a:pt x="16621" y="14260"/>
                  <a:pt x="16621" y="14250"/>
                  <a:pt x="16621" y="14250"/>
                </a:cubicBezTo>
                <a:cubicBezTo>
                  <a:pt x="16621" y="14239"/>
                  <a:pt x="16621" y="14239"/>
                  <a:pt x="16621" y="14239"/>
                </a:cubicBezTo>
                <a:cubicBezTo>
                  <a:pt x="16615" y="14239"/>
                  <a:pt x="16615" y="14228"/>
                  <a:pt x="16621" y="14228"/>
                </a:cubicBezTo>
                <a:cubicBezTo>
                  <a:pt x="16621" y="14228"/>
                  <a:pt x="16621" y="14228"/>
                  <a:pt x="16621" y="14228"/>
                </a:cubicBezTo>
                <a:cubicBezTo>
                  <a:pt x="16621" y="14228"/>
                  <a:pt x="16621" y="14217"/>
                  <a:pt x="16621" y="14217"/>
                </a:cubicBezTo>
                <a:cubicBezTo>
                  <a:pt x="16626" y="14217"/>
                  <a:pt x="16626" y="14217"/>
                  <a:pt x="16626" y="14217"/>
                </a:cubicBezTo>
                <a:cubicBezTo>
                  <a:pt x="16632" y="14207"/>
                  <a:pt x="16626" y="14207"/>
                  <a:pt x="16626" y="14207"/>
                </a:cubicBezTo>
                <a:cubicBezTo>
                  <a:pt x="16626" y="14196"/>
                  <a:pt x="16621" y="14196"/>
                  <a:pt x="16615" y="14196"/>
                </a:cubicBezTo>
                <a:cubicBezTo>
                  <a:pt x="16615" y="14185"/>
                  <a:pt x="16615" y="14185"/>
                  <a:pt x="16615" y="14185"/>
                </a:cubicBezTo>
                <a:cubicBezTo>
                  <a:pt x="16615" y="14185"/>
                  <a:pt x="16609" y="14185"/>
                  <a:pt x="16609" y="14174"/>
                </a:cubicBezTo>
                <a:cubicBezTo>
                  <a:pt x="16604" y="14174"/>
                  <a:pt x="16609" y="14153"/>
                  <a:pt x="16609" y="14142"/>
                </a:cubicBezTo>
                <a:cubicBezTo>
                  <a:pt x="16609" y="14142"/>
                  <a:pt x="16609" y="14142"/>
                  <a:pt x="16609" y="14131"/>
                </a:cubicBezTo>
                <a:cubicBezTo>
                  <a:pt x="16609" y="14121"/>
                  <a:pt x="16604" y="14121"/>
                  <a:pt x="16604" y="14110"/>
                </a:cubicBezTo>
                <a:cubicBezTo>
                  <a:pt x="16598" y="14099"/>
                  <a:pt x="16604" y="14088"/>
                  <a:pt x="16604" y="14088"/>
                </a:cubicBezTo>
                <a:cubicBezTo>
                  <a:pt x="16598" y="14078"/>
                  <a:pt x="16598" y="14067"/>
                  <a:pt x="16592" y="14067"/>
                </a:cubicBezTo>
                <a:cubicBezTo>
                  <a:pt x="16592" y="14067"/>
                  <a:pt x="16587" y="14067"/>
                  <a:pt x="16581" y="14067"/>
                </a:cubicBezTo>
                <a:cubicBezTo>
                  <a:pt x="16581" y="14067"/>
                  <a:pt x="16576" y="14056"/>
                  <a:pt x="16570" y="14056"/>
                </a:cubicBezTo>
                <a:cubicBezTo>
                  <a:pt x="16570" y="14056"/>
                  <a:pt x="16570" y="14056"/>
                  <a:pt x="16564" y="14056"/>
                </a:cubicBezTo>
                <a:cubicBezTo>
                  <a:pt x="16559" y="14056"/>
                  <a:pt x="16559" y="14045"/>
                  <a:pt x="16553" y="14045"/>
                </a:cubicBezTo>
                <a:cubicBezTo>
                  <a:pt x="16542" y="14045"/>
                  <a:pt x="16536" y="14024"/>
                  <a:pt x="16536" y="14013"/>
                </a:cubicBezTo>
                <a:cubicBezTo>
                  <a:pt x="16536" y="14002"/>
                  <a:pt x="16542" y="14002"/>
                  <a:pt x="16547" y="13992"/>
                </a:cubicBezTo>
                <a:cubicBezTo>
                  <a:pt x="16547" y="13992"/>
                  <a:pt x="16547" y="13992"/>
                  <a:pt x="16547" y="13981"/>
                </a:cubicBezTo>
                <a:cubicBezTo>
                  <a:pt x="16542" y="13981"/>
                  <a:pt x="16542" y="13992"/>
                  <a:pt x="16536" y="13992"/>
                </a:cubicBezTo>
                <a:cubicBezTo>
                  <a:pt x="16536" y="13981"/>
                  <a:pt x="16547" y="13981"/>
                  <a:pt x="16547" y="13981"/>
                </a:cubicBezTo>
                <a:cubicBezTo>
                  <a:pt x="16547" y="13970"/>
                  <a:pt x="16547" y="13970"/>
                  <a:pt x="16553" y="13970"/>
                </a:cubicBezTo>
                <a:cubicBezTo>
                  <a:pt x="16553" y="13970"/>
                  <a:pt x="16559" y="13970"/>
                  <a:pt x="16559" y="13970"/>
                </a:cubicBezTo>
                <a:cubicBezTo>
                  <a:pt x="16559" y="13959"/>
                  <a:pt x="16553" y="13970"/>
                  <a:pt x="16553" y="13970"/>
                </a:cubicBezTo>
                <a:cubicBezTo>
                  <a:pt x="16547" y="13970"/>
                  <a:pt x="16547" y="13970"/>
                  <a:pt x="16547" y="13959"/>
                </a:cubicBezTo>
                <a:cubicBezTo>
                  <a:pt x="16542" y="13959"/>
                  <a:pt x="16542" y="13970"/>
                  <a:pt x="16536" y="13970"/>
                </a:cubicBezTo>
                <a:cubicBezTo>
                  <a:pt x="16531" y="13959"/>
                  <a:pt x="16542" y="13959"/>
                  <a:pt x="16542" y="13949"/>
                </a:cubicBezTo>
                <a:cubicBezTo>
                  <a:pt x="16547" y="13949"/>
                  <a:pt x="16547" y="13938"/>
                  <a:pt x="16547" y="13938"/>
                </a:cubicBezTo>
                <a:cubicBezTo>
                  <a:pt x="16547" y="13938"/>
                  <a:pt x="16553" y="13949"/>
                  <a:pt x="16553" y="13949"/>
                </a:cubicBezTo>
                <a:cubicBezTo>
                  <a:pt x="16553" y="13949"/>
                  <a:pt x="16559" y="13938"/>
                  <a:pt x="16559" y="13938"/>
                </a:cubicBezTo>
                <a:cubicBezTo>
                  <a:pt x="16559" y="13938"/>
                  <a:pt x="16564" y="13938"/>
                  <a:pt x="16564" y="13938"/>
                </a:cubicBezTo>
                <a:cubicBezTo>
                  <a:pt x="16570" y="13927"/>
                  <a:pt x="16559" y="13927"/>
                  <a:pt x="16559" y="13916"/>
                </a:cubicBezTo>
                <a:cubicBezTo>
                  <a:pt x="16559" y="13916"/>
                  <a:pt x="16559" y="13906"/>
                  <a:pt x="16553" y="13895"/>
                </a:cubicBezTo>
                <a:cubicBezTo>
                  <a:pt x="16553" y="13895"/>
                  <a:pt x="16547" y="13895"/>
                  <a:pt x="16542" y="13884"/>
                </a:cubicBezTo>
                <a:cubicBezTo>
                  <a:pt x="16542" y="13884"/>
                  <a:pt x="16536" y="13873"/>
                  <a:pt x="16536" y="13873"/>
                </a:cubicBezTo>
                <a:cubicBezTo>
                  <a:pt x="16531" y="13863"/>
                  <a:pt x="16531" y="13873"/>
                  <a:pt x="16525" y="13873"/>
                </a:cubicBezTo>
                <a:cubicBezTo>
                  <a:pt x="16519" y="13884"/>
                  <a:pt x="16514" y="13884"/>
                  <a:pt x="16514" y="13873"/>
                </a:cubicBezTo>
                <a:cubicBezTo>
                  <a:pt x="16514" y="13863"/>
                  <a:pt x="16508" y="13863"/>
                  <a:pt x="16508" y="13852"/>
                </a:cubicBezTo>
                <a:cubicBezTo>
                  <a:pt x="16508" y="13852"/>
                  <a:pt x="16502" y="13852"/>
                  <a:pt x="16502" y="13852"/>
                </a:cubicBezTo>
                <a:cubicBezTo>
                  <a:pt x="16502" y="13852"/>
                  <a:pt x="16502" y="13841"/>
                  <a:pt x="16497" y="13841"/>
                </a:cubicBezTo>
                <a:cubicBezTo>
                  <a:pt x="16497" y="13841"/>
                  <a:pt x="16491" y="13852"/>
                  <a:pt x="16491" y="13841"/>
                </a:cubicBezTo>
                <a:cubicBezTo>
                  <a:pt x="16497" y="13841"/>
                  <a:pt x="16502" y="13841"/>
                  <a:pt x="16502" y="13841"/>
                </a:cubicBezTo>
                <a:cubicBezTo>
                  <a:pt x="16508" y="13841"/>
                  <a:pt x="16514" y="13852"/>
                  <a:pt x="16514" y="13841"/>
                </a:cubicBezTo>
                <a:cubicBezTo>
                  <a:pt x="16514" y="13841"/>
                  <a:pt x="16508" y="13841"/>
                  <a:pt x="16508" y="13841"/>
                </a:cubicBezTo>
                <a:cubicBezTo>
                  <a:pt x="16508" y="13830"/>
                  <a:pt x="16508" y="13830"/>
                  <a:pt x="16508" y="13830"/>
                </a:cubicBezTo>
                <a:cubicBezTo>
                  <a:pt x="16502" y="13820"/>
                  <a:pt x="16502" y="13820"/>
                  <a:pt x="16497" y="13820"/>
                </a:cubicBezTo>
                <a:cubicBezTo>
                  <a:pt x="16497" y="13820"/>
                  <a:pt x="16497" y="13820"/>
                  <a:pt x="16491" y="13820"/>
                </a:cubicBezTo>
                <a:cubicBezTo>
                  <a:pt x="16491" y="13809"/>
                  <a:pt x="16502" y="13820"/>
                  <a:pt x="16508" y="13820"/>
                </a:cubicBezTo>
                <a:cubicBezTo>
                  <a:pt x="16508" y="13820"/>
                  <a:pt x="16514" y="13830"/>
                  <a:pt x="16514" y="13830"/>
                </a:cubicBezTo>
                <a:cubicBezTo>
                  <a:pt x="16519" y="13830"/>
                  <a:pt x="16519" y="13830"/>
                  <a:pt x="16519" y="13830"/>
                </a:cubicBezTo>
                <a:cubicBezTo>
                  <a:pt x="16519" y="13830"/>
                  <a:pt x="16514" y="13830"/>
                  <a:pt x="16514" y="13820"/>
                </a:cubicBezTo>
                <a:cubicBezTo>
                  <a:pt x="16514" y="13820"/>
                  <a:pt x="16514" y="13820"/>
                  <a:pt x="16514" y="13809"/>
                </a:cubicBezTo>
                <a:cubicBezTo>
                  <a:pt x="16508" y="13809"/>
                  <a:pt x="16508" y="13809"/>
                  <a:pt x="16508" y="13809"/>
                </a:cubicBezTo>
                <a:cubicBezTo>
                  <a:pt x="16502" y="13798"/>
                  <a:pt x="16502" y="13798"/>
                  <a:pt x="16502" y="13798"/>
                </a:cubicBezTo>
                <a:cubicBezTo>
                  <a:pt x="16497" y="13798"/>
                  <a:pt x="16491" y="13798"/>
                  <a:pt x="16491" y="13798"/>
                </a:cubicBezTo>
                <a:cubicBezTo>
                  <a:pt x="16491" y="13798"/>
                  <a:pt x="16486" y="13809"/>
                  <a:pt x="16486" y="13809"/>
                </a:cubicBezTo>
                <a:cubicBezTo>
                  <a:pt x="16480" y="13798"/>
                  <a:pt x="16486" y="13798"/>
                  <a:pt x="16480" y="13798"/>
                </a:cubicBezTo>
                <a:cubicBezTo>
                  <a:pt x="16480" y="13798"/>
                  <a:pt x="16474" y="13798"/>
                  <a:pt x="16474" y="13798"/>
                </a:cubicBezTo>
                <a:cubicBezTo>
                  <a:pt x="16474" y="13798"/>
                  <a:pt x="16474" y="13787"/>
                  <a:pt x="16474" y="13787"/>
                </a:cubicBezTo>
                <a:cubicBezTo>
                  <a:pt x="16474" y="13777"/>
                  <a:pt x="16474" y="13787"/>
                  <a:pt x="16480" y="13777"/>
                </a:cubicBezTo>
                <a:cubicBezTo>
                  <a:pt x="16480" y="13777"/>
                  <a:pt x="16474" y="13766"/>
                  <a:pt x="16474" y="13766"/>
                </a:cubicBezTo>
                <a:cubicBezTo>
                  <a:pt x="16474" y="13766"/>
                  <a:pt x="16480" y="13755"/>
                  <a:pt x="16474" y="13755"/>
                </a:cubicBezTo>
                <a:cubicBezTo>
                  <a:pt x="16474" y="13744"/>
                  <a:pt x="16469" y="13755"/>
                  <a:pt x="16469" y="13755"/>
                </a:cubicBezTo>
                <a:cubicBezTo>
                  <a:pt x="16469" y="13755"/>
                  <a:pt x="16463" y="13744"/>
                  <a:pt x="16463" y="13744"/>
                </a:cubicBezTo>
                <a:cubicBezTo>
                  <a:pt x="16463" y="13744"/>
                  <a:pt x="16463" y="13744"/>
                  <a:pt x="16457" y="13744"/>
                </a:cubicBezTo>
                <a:cubicBezTo>
                  <a:pt x="16457" y="13744"/>
                  <a:pt x="16452" y="13744"/>
                  <a:pt x="16452" y="13744"/>
                </a:cubicBezTo>
                <a:cubicBezTo>
                  <a:pt x="16452" y="13744"/>
                  <a:pt x="16446" y="13734"/>
                  <a:pt x="16446" y="13744"/>
                </a:cubicBezTo>
                <a:cubicBezTo>
                  <a:pt x="16446" y="13744"/>
                  <a:pt x="16452" y="13744"/>
                  <a:pt x="16452" y="13744"/>
                </a:cubicBezTo>
                <a:cubicBezTo>
                  <a:pt x="16452" y="13755"/>
                  <a:pt x="16452" y="13755"/>
                  <a:pt x="16457" y="13755"/>
                </a:cubicBezTo>
                <a:cubicBezTo>
                  <a:pt x="16457" y="13766"/>
                  <a:pt x="16457" y="13766"/>
                  <a:pt x="16457" y="13766"/>
                </a:cubicBezTo>
                <a:cubicBezTo>
                  <a:pt x="16463" y="13777"/>
                  <a:pt x="16457" y="13787"/>
                  <a:pt x="16457" y="13787"/>
                </a:cubicBezTo>
                <a:cubicBezTo>
                  <a:pt x="16463" y="13798"/>
                  <a:pt x="16463" y="13798"/>
                  <a:pt x="16463" y="13798"/>
                </a:cubicBezTo>
                <a:cubicBezTo>
                  <a:pt x="16463" y="13809"/>
                  <a:pt x="16463" y="13809"/>
                  <a:pt x="16469" y="13809"/>
                </a:cubicBezTo>
                <a:cubicBezTo>
                  <a:pt x="16469" y="13820"/>
                  <a:pt x="16469" y="13820"/>
                  <a:pt x="16474" y="13820"/>
                </a:cubicBezTo>
                <a:cubicBezTo>
                  <a:pt x="16474" y="13820"/>
                  <a:pt x="16474" y="13809"/>
                  <a:pt x="16474" y="13798"/>
                </a:cubicBezTo>
                <a:cubicBezTo>
                  <a:pt x="16474" y="13798"/>
                  <a:pt x="16474" y="13809"/>
                  <a:pt x="16474" y="13809"/>
                </a:cubicBezTo>
                <a:cubicBezTo>
                  <a:pt x="16474" y="13809"/>
                  <a:pt x="16480" y="13809"/>
                  <a:pt x="16480" y="13820"/>
                </a:cubicBezTo>
                <a:cubicBezTo>
                  <a:pt x="16480" y="13820"/>
                  <a:pt x="16480" y="13820"/>
                  <a:pt x="16480" y="13820"/>
                </a:cubicBezTo>
                <a:cubicBezTo>
                  <a:pt x="16474" y="13820"/>
                  <a:pt x="16474" y="13820"/>
                  <a:pt x="16474" y="13820"/>
                </a:cubicBezTo>
                <a:cubicBezTo>
                  <a:pt x="16474" y="13830"/>
                  <a:pt x="16474" y="13830"/>
                  <a:pt x="16469" y="13830"/>
                </a:cubicBezTo>
                <a:cubicBezTo>
                  <a:pt x="16469" y="13830"/>
                  <a:pt x="16469" y="13830"/>
                  <a:pt x="16463" y="13820"/>
                </a:cubicBezTo>
                <a:cubicBezTo>
                  <a:pt x="16463" y="13820"/>
                  <a:pt x="16463" y="13820"/>
                  <a:pt x="16463" y="13820"/>
                </a:cubicBezTo>
                <a:cubicBezTo>
                  <a:pt x="16457" y="13809"/>
                  <a:pt x="16463" y="13809"/>
                  <a:pt x="16457" y="13798"/>
                </a:cubicBezTo>
                <a:cubicBezTo>
                  <a:pt x="16457" y="13798"/>
                  <a:pt x="16457" y="13798"/>
                  <a:pt x="16457" y="13798"/>
                </a:cubicBezTo>
                <a:cubicBezTo>
                  <a:pt x="16457" y="13787"/>
                  <a:pt x="16457" y="13787"/>
                  <a:pt x="16457" y="13777"/>
                </a:cubicBezTo>
                <a:cubicBezTo>
                  <a:pt x="16452" y="13777"/>
                  <a:pt x="16452" y="13777"/>
                  <a:pt x="16452" y="13777"/>
                </a:cubicBezTo>
                <a:cubicBezTo>
                  <a:pt x="16452" y="13766"/>
                  <a:pt x="16446" y="13766"/>
                  <a:pt x="16446" y="13766"/>
                </a:cubicBezTo>
                <a:cubicBezTo>
                  <a:pt x="16446" y="13755"/>
                  <a:pt x="16446" y="13755"/>
                  <a:pt x="16441" y="13755"/>
                </a:cubicBezTo>
                <a:cubicBezTo>
                  <a:pt x="16441" y="13755"/>
                  <a:pt x="16441" y="13755"/>
                  <a:pt x="16441" y="13755"/>
                </a:cubicBezTo>
                <a:cubicBezTo>
                  <a:pt x="16435" y="13744"/>
                  <a:pt x="16441" y="13744"/>
                  <a:pt x="16435" y="13744"/>
                </a:cubicBezTo>
                <a:cubicBezTo>
                  <a:pt x="16435" y="13734"/>
                  <a:pt x="16435" y="13734"/>
                  <a:pt x="16435" y="13734"/>
                </a:cubicBezTo>
                <a:cubicBezTo>
                  <a:pt x="16429" y="13734"/>
                  <a:pt x="16429" y="13734"/>
                  <a:pt x="16429" y="13734"/>
                </a:cubicBezTo>
                <a:cubicBezTo>
                  <a:pt x="16429" y="13734"/>
                  <a:pt x="16424" y="13734"/>
                  <a:pt x="16424" y="13734"/>
                </a:cubicBezTo>
                <a:cubicBezTo>
                  <a:pt x="16424" y="13734"/>
                  <a:pt x="16418" y="13723"/>
                  <a:pt x="16424" y="13723"/>
                </a:cubicBezTo>
                <a:cubicBezTo>
                  <a:pt x="16424" y="13723"/>
                  <a:pt x="16424" y="13723"/>
                  <a:pt x="16424" y="13712"/>
                </a:cubicBezTo>
                <a:cubicBezTo>
                  <a:pt x="16429" y="13712"/>
                  <a:pt x="16429" y="13712"/>
                  <a:pt x="16429" y="13701"/>
                </a:cubicBezTo>
                <a:cubicBezTo>
                  <a:pt x="16429" y="13701"/>
                  <a:pt x="16435" y="13701"/>
                  <a:pt x="16435" y="13691"/>
                </a:cubicBezTo>
                <a:cubicBezTo>
                  <a:pt x="16435" y="13691"/>
                  <a:pt x="16429" y="13691"/>
                  <a:pt x="16429" y="13691"/>
                </a:cubicBezTo>
                <a:cubicBezTo>
                  <a:pt x="16429" y="13691"/>
                  <a:pt x="16429" y="13691"/>
                  <a:pt x="16429" y="13691"/>
                </a:cubicBezTo>
                <a:cubicBezTo>
                  <a:pt x="16429" y="13680"/>
                  <a:pt x="16429" y="13680"/>
                  <a:pt x="16424" y="13680"/>
                </a:cubicBezTo>
                <a:cubicBezTo>
                  <a:pt x="16424" y="13680"/>
                  <a:pt x="16424" y="13669"/>
                  <a:pt x="16418" y="13680"/>
                </a:cubicBezTo>
                <a:cubicBezTo>
                  <a:pt x="16418" y="13680"/>
                  <a:pt x="16418" y="13680"/>
                  <a:pt x="16418" y="13680"/>
                </a:cubicBezTo>
                <a:cubicBezTo>
                  <a:pt x="16412" y="13680"/>
                  <a:pt x="16412" y="13680"/>
                  <a:pt x="16412" y="13680"/>
                </a:cubicBezTo>
                <a:cubicBezTo>
                  <a:pt x="16407" y="13680"/>
                  <a:pt x="16407" y="13691"/>
                  <a:pt x="16407" y="13701"/>
                </a:cubicBezTo>
                <a:cubicBezTo>
                  <a:pt x="16407" y="13701"/>
                  <a:pt x="16407" y="13701"/>
                  <a:pt x="16407" y="13701"/>
                </a:cubicBezTo>
                <a:cubicBezTo>
                  <a:pt x="16407" y="13712"/>
                  <a:pt x="16407" y="13712"/>
                  <a:pt x="16407" y="13712"/>
                </a:cubicBezTo>
                <a:cubicBezTo>
                  <a:pt x="16407" y="13712"/>
                  <a:pt x="16407" y="13712"/>
                  <a:pt x="16407" y="13723"/>
                </a:cubicBezTo>
                <a:cubicBezTo>
                  <a:pt x="16407" y="13723"/>
                  <a:pt x="16412" y="13723"/>
                  <a:pt x="16407" y="13723"/>
                </a:cubicBezTo>
                <a:cubicBezTo>
                  <a:pt x="16407" y="13723"/>
                  <a:pt x="16407" y="13723"/>
                  <a:pt x="16407" y="13712"/>
                </a:cubicBezTo>
                <a:cubicBezTo>
                  <a:pt x="16407" y="13712"/>
                  <a:pt x="16407" y="13712"/>
                  <a:pt x="16401" y="13712"/>
                </a:cubicBezTo>
                <a:cubicBezTo>
                  <a:pt x="16401" y="13701"/>
                  <a:pt x="16401" y="13691"/>
                  <a:pt x="16396" y="13691"/>
                </a:cubicBezTo>
                <a:cubicBezTo>
                  <a:pt x="16396" y="13691"/>
                  <a:pt x="16396" y="13691"/>
                  <a:pt x="16390" y="13680"/>
                </a:cubicBezTo>
                <a:cubicBezTo>
                  <a:pt x="16390" y="13680"/>
                  <a:pt x="16390" y="13669"/>
                  <a:pt x="16390" y="13669"/>
                </a:cubicBezTo>
                <a:cubicBezTo>
                  <a:pt x="16384" y="13669"/>
                  <a:pt x="16384" y="13669"/>
                  <a:pt x="16384" y="13669"/>
                </a:cubicBezTo>
                <a:cubicBezTo>
                  <a:pt x="16379" y="13669"/>
                  <a:pt x="16367" y="13659"/>
                  <a:pt x="16367" y="13669"/>
                </a:cubicBezTo>
                <a:cubicBezTo>
                  <a:pt x="16367" y="13669"/>
                  <a:pt x="16367" y="13669"/>
                  <a:pt x="16367" y="13669"/>
                </a:cubicBezTo>
                <a:cubicBezTo>
                  <a:pt x="16367" y="13669"/>
                  <a:pt x="16367" y="13680"/>
                  <a:pt x="16367" y="13680"/>
                </a:cubicBezTo>
                <a:cubicBezTo>
                  <a:pt x="16367" y="13680"/>
                  <a:pt x="16367" y="13680"/>
                  <a:pt x="16367" y="13680"/>
                </a:cubicBezTo>
                <a:cubicBezTo>
                  <a:pt x="16367" y="13680"/>
                  <a:pt x="16373" y="13680"/>
                  <a:pt x="16373" y="13691"/>
                </a:cubicBezTo>
                <a:cubicBezTo>
                  <a:pt x="16367" y="13691"/>
                  <a:pt x="16367" y="13680"/>
                  <a:pt x="16367" y="13680"/>
                </a:cubicBezTo>
                <a:cubicBezTo>
                  <a:pt x="16362" y="13680"/>
                  <a:pt x="16362" y="13680"/>
                  <a:pt x="16362" y="13680"/>
                </a:cubicBezTo>
                <a:cubicBezTo>
                  <a:pt x="16356" y="13680"/>
                  <a:pt x="16356" y="13680"/>
                  <a:pt x="16356" y="13669"/>
                </a:cubicBezTo>
                <a:cubicBezTo>
                  <a:pt x="16356" y="13669"/>
                  <a:pt x="16356" y="13669"/>
                  <a:pt x="16351" y="13669"/>
                </a:cubicBezTo>
                <a:cubicBezTo>
                  <a:pt x="16351" y="13659"/>
                  <a:pt x="16345" y="13659"/>
                  <a:pt x="16345" y="13648"/>
                </a:cubicBezTo>
                <a:cubicBezTo>
                  <a:pt x="16339" y="13648"/>
                  <a:pt x="16339" y="13648"/>
                  <a:pt x="16339" y="13637"/>
                </a:cubicBezTo>
                <a:cubicBezTo>
                  <a:pt x="16339" y="13637"/>
                  <a:pt x="16339" y="13637"/>
                  <a:pt x="16339" y="13637"/>
                </a:cubicBezTo>
                <a:cubicBezTo>
                  <a:pt x="16339" y="13626"/>
                  <a:pt x="16334" y="13626"/>
                  <a:pt x="16334" y="13626"/>
                </a:cubicBezTo>
                <a:cubicBezTo>
                  <a:pt x="16334" y="13616"/>
                  <a:pt x="16334" y="13616"/>
                  <a:pt x="16328" y="13616"/>
                </a:cubicBezTo>
                <a:cubicBezTo>
                  <a:pt x="16328" y="13616"/>
                  <a:pt x="16328" y="13616"/>
                  <a:pt x="16322" y="13616"/>
                </a:cubicBezTo>
                <a:cubicBezTo>
                  <a:pt x="16322" y="13616"/>
                  <a:pt x="16322" y="13626"/>
                  <a:pt x="16322" y="13616"/>
                </a:cubicBezTo>
                <a:cubicBezTo>
                  <a:pt x="16317" y="13616"/>
                  <a:pt x="16317" y="13616"/>
                  <a:pt x="16317" y="13605"/>
                </a:cubicBezTo>
                <a:cubicBezTo>
                  <a:pt x="16317" y="13605"/>
                  <a:pt x="16317" y="13605"/>
                  <a:pt x="16317" y="13594"/>
                </a:cubicBezTo>
                <a:cubicBezTo>
                  <a:pt x="16317" y="13594"/>
                  <a:pt x="16317" y="13583"/>
                  <a:pt x="16311" y="13583"/>
                </a:cubicBezTo>
                <a:cubicBezTo>
                  <a:pt x="16311" y="13573"/>
                  <a:pt x="16305" y="13573"/>
                  <a:pt x="16300" y="13562"/>
                </a:cubicBezTo>
                <a:cubicBezTo>
                  <a:pt x="16300" y="13562"/>
                  <a:pt x="16294" y="13551"/>
                  <a:pt x="16294" y="13551"/>
                </a:cubicBezTo>
                <a:cubicBezTo>
                  <a:pt x="16289" y="13540"/>
                  <a:pt x="16283" y="13540"/>
                  <a:pt x="16283" y="13530"/>
                </a:cubicBezTo>
                <a:cubicBezTo>
                  <a:pt x="16277" y="13519"/>
                  <a:pt x="16272" y="13508"/>
                  <a:pt x="16272" y="13508"/>
                </a:cubicBezTo>
                <a:cubicBezTo>
                  <a:pt x="16266" y="13497"/>
                  <a:pt x="16260" y="13497"/>
                  <a:pt x="16260" y="13497"/>
                </a:cubicBezTo>
                <a:cubicBezTo>
                  <a:pt x="16255" y="13497"/>
                  <a:pt x="16244" y="13487"/>
                  <a:pt x="16238" y="13476"/>
                </a:cubicBezTo>
                <a:cubicBezTo>
                  <a:pt x="16232" y="13465"/>
                  <a:pt x="16232" y="13465"/>
                  <a:pt x="16227" y="13454"/>
                </a:cubicBezTo>
                <a:cubicBezTo>
                  <a:pt x="16227" y="13444"/>
                  <a:pt x="16221" y="13444"/>
                  <a:pt x="16215" y="13444"/>
                </a:cubicBezTo>
                <a:cubicBezTo>
                  <a:pt x="16215" y="13444"/>
                  <a:pt x="16215" y="13433"/>
                  <a:pt x="16210" y="13433"/>
                </a:cubicBezTo>
                <a:cubicBezTo>
                  <a:pt x="16210" y="13433"/>
                  <a:pt x="16204" y="13433"/>
                  <a:pt x="16204" y="13433"/>
                </a:cubicBezTo>
                <a:cubicBezTo>
                  <a:pt x="16199" y="13422"/>
                  <a:pt x="16204" y="13422"/>
                  <a:pt x="16204" y="13411"/>
                </a:cubicBezTo>
                <a:cubicBezTo>
                  <a:pt x="16210" y="13411"/>
                  <a:pt x="16204" y="13401"/>
                  <a:pt x="16204" y="13401"/>
                </a:cubicBezTo>
                <a:cubicBezTo>
                  <a:pt x="16204" y="13401"/>
                  <a:pt x="16199" y="13401"/>
                  <a:pt x="16199" y="13390"/>
                </a:cubicBezTo>
                <a:cubicBezTo>
                  <a:pt x="16199" y="13390"/>
                  <a:pt x="16193" y="13390"/>
                  <a:pt x="16193" y="13379"/>
                </a:cubicBezTo>
                <a:cubicBezTo>
                  <a:pt x="16193" y="13379"/>
                  <a:pt x="16187" y="13379"/>
                  <a:pt x="16187" y="13379"/>
                </a:cubicBezTo>
                <a:cubicBezTo>
                  <a:pt x="16187" y="13379"/>
                  <a:pt x="16187" y="13368"/>
                  <a:pt x="16187" y="13368"/>
                </a:cubicBezTo>
                <a:cubicBezTo>
                  <a:pt x="16187" y="13368"/>
                  <a:pt x="16187" y="13368"/>
                  <a:pt x="16187" y="13368"/>
                </a:cubicBezTo>
                <a:cubicBezTo>
                  <a:pt x="16187" y="13368"/>
                  <a:pt x="16187" y="13368"/>
                  <a:pt x="16187" y="13358"/>
                </a:cubicBezTo>
                <a:cubicBezTo>
                  <a:pt x="16187" y="13358"/>
                  <a:pt x="16187" y="13347"/>
                  <a:pt x="16187" y="13347"/>
                </a:cubicBezTo>
                <a:cubicBezTo>
                  <a:pt x="16182" y="13336"/>
                  <a:pt x="16182" y="13336"/>
                  <a:pt x="16176" y="13325"/>
                </a:cubicBezTo>
                <a:cubicBezTo>
                  <a:pt x="16176" y="13325"/>
                  <a:pt x="16170" y="13315"/>
                  <a:pt x="16170" y="13315"/>
                </a:cubicBezTo>
                <a:cubicBezTo>
                  <a:pt x="16165" y="13304"/>
                  <a:pt x="16159" y="13282"/>
                  <a:pt x="16154" y="13293"/>
                </a:cubicBezTo>
                <a:cubicBezTo>
                  <a:pt x="16148" y="13293"/>
                  <a:pt x="16148" y="13293"/>
                  <a:pt x="16148" y="13293"/>
                </a:cubicBezTo>
                <a:cubicBezTo>
                  <a:pt x="16148" y="13304"/>
                  <a:pt x="16142" y="13304"/>
                  <a:pt x="16142" y="13304"/>
                </a:cubicBezTo>
                <a:cubicBezTo>
                  <a:pt x="16142" y="13304"/>
                  <a:pt x="16137" y="13304"/>
                  <a:pt x="16137" y="13304"/>
                </a:cubicBezTo>
                <a:cubicBezTo>
                  <a:pt x="16137" y="13304"/>
                  <a:pt x="16131" y="13304"/>
                  <a:pt x="16131" y="13293"/>
                </a:cubicBezTo>
                <a:cubicBezTo>
                  <a:pt x="16131" y="13293"/>
                  <a:pt x="16131" y="13293"/>
                  <a:pt x="16131" y="13293"/>
                </a:cubicBezTo>
                <a:cubicBezTo>
                  <a:pt x="16125" y="13293"/>
                  <a:pt x="16125" y="13293"/>
                  <a:pt x="16120" y="13293"/>
                </a:cubicBezTo>
                <a:cubicBezTo>
                  <a:pt x="16120" y="13293"/>
                  <a:pt x="16120" y="13282"/>
                  <a:pt x="16114" y="13282"/>
                </a:cubicBezTo>
                <a:cubicBezTo>
                  <a:pt x="16109" y="13293"/>
                  <a:pt x="16109" y="13293"/>
                  <a:pt x="16103" y="13293"/>
                </a:cubicBezTo>
                <a:cubicBezTo>
                  <a:pt x="16103" y="13293"/>
                  <a:pt x="16097" y="13293"/>
                  <a:pt x="16092" y="13293"/>
                </a:cubicBezTo>
                <a:cubicBezTo>
                  <a:pt x="16086" y="13293"/>
                  <a:pt x="16080" y="13293"/>
                  <a:pt x="16080" y="13293"/>
                </a:cubicBezTo>
                <a:cubicBezTo>
                  <a:pt x="16075" y="13282"/>
                  <a:pt x="16075" y="13282"/>
                  <a:pt x="16075" y="13282"/>
                </a:cubicBezTo>
                <a:cubicBezTo>
                  <a:pt x="16075" y="13282"/>
                  <a:pt x="16069" y="13282"/>
                  <a:pt x="16069" y="13282"/>
                </a:cubicBezTo>
                <a:cubicBezTo>
                  <a:pt x="16069" y="13282"/>
                  <a:pt x="16064" y="13282"/>
                  <a:pt x="16064" y="13272"/>
                </a:cubicBezTo>
                <a:cubicBezTo>
                  <a:pt x="16058" y="13272"/>
                  <a:pt x="16058" y="13272"/>
                  <a:pt x="16052" y="13261"/>
                </a:cubicBezTo>
                <a:cubicBezTo>
                  <a:pt x="16052" y="13261"/>
                  <a:pt x="16047" y="13261"/>
                  <a:pt x="16047" y="13261"/>
                </a:cubicBezTo>
                <a:cubicBezTo>
                  <a:pt x="16047" y="13250"/>
                  <a:pt x="16041" y="13250"/>
                  <a:pt x="16041" y="13250"/>
                </a:cubicBezTo>
                <a:cubicBezTo>
                  <a:pt x="16035" y="13250"/>
                  <a:pt x="16035" y="13250"/>
                  <a:pt x="16030" y="13250"/>
                </a:cubicBezTo>
                <a:cubicBezTo>
                  <a:pt x="16024" y="13250"/>
                  <a:pt x="16024" y="13239"/>
                  <a:pt x="16019" y="13250"/>
                </a:cubicBezTo>
                <a:cubicBezTo>
                  <a:pt x="16019" y="13250"/>
                  <a:pt x="16019" y="13250"/>
                  <a:pt x="16019" y="13250"/>
                </a:cubicBezTo>
                <a:cubicBezTo>
                  <a:pt x="16013" y="13250"/>
                  <a:pt x="16013" y="13250"/>
                  <a:pt x="16013" y="13250"/>
                </a:cubicBezTo>
                <a:cubicBezTo>
                  <a:pt x="16013" y="13250"/>
                  <a:pt x="16013" y="13261"/>
                  <a:pt x="16013" y="13261"/>
                </a:cubicBezTo>
                <a:cubicBezTo>
                  <a:pt x="16007" y="13272"/>
                  <a:pt x="16013" y="13282"/>
                  <a:pt x="16013" y="13293"/>
                </a:cubicBezTo>
                <a:cubicBezTo>
                  <a:pt x="16019" y="13293"/>
                  <a:pt x="16019" y="13304"/>
                  <a:pt x="16024" y="13315"/>
                </a:cubicBezTo>
                <a:cubicBezTo>
                  <a:pt x="16024" y="13325"/>
                  <a:pt x="16030" y="13336"/>
                  <a:pt x="16030" y="13358"/>
                </a:cubicBezTo>
                <a:cubicBezTo>
                  <a:pt x="16035" y="13358"/>
                  <a:pt x="16041" y="13368"/>
                  <a:pt x="16047" y="13379"/>
                </a:cubicBezTo>
                <a:cubicBezTo>
                  <a:pt x="16052" y="13390"/>
                  <a:pt x="16052" y="13401"/>
                  <a:pt x="16058" y="13411"/>
                </a:cubicBezTo>
                <a:cubicBezTo>
                  <a:pt x="16064" y="13422"/>
                  <a:pt x="16075" y="13444"/>
                  <a:pt x="16080" y="13454"/>
                </a:cubicBezTo>
                <a:cubicBezTo>
                  <a:pt x="16086" y="13454"/>
                  <a:pt x="16086" y="13465"/>
                  <a:pt x="16092" y="13465"/>
                </a:cubicBezTo>
                <a:cubicBezTo>
                  <a:pt x="16097" y="13476"/>
                  <a:pt x="16097" y="13476"/>
                  <a:pt x="16103" y="13487"/>
                </a:cubicBezTo>
                <a:cubicBezTo>
                  <a:pt x="16109" y="13487"/>
                  <a:pt x="16114" y="13487"/>
                  <a:pt x="16114" y="13497"/>
                </a:cubicBezTo>
                <a:cubicBezTo>
                  <a:pt x="16120" y="13497"/>
                  <a:pt x="16125" y="13508"/>
                  <a:pt x="16125" y="13508"/>
                </a:cubicBezTo>
                <a:cubicBezTo>
                  <a:pt x="16131" y="13519"/>
                  <a:pt x="16131" y="13530"/>
                  <a:pt x="16137" y="13530"/>
                </a:cubicBezTo>
                <a:cubicBezTo>
                  <a:pt x="16142" y="13540"/>
                  <a:pt x="16142" y="13540"/>
                  <a:pt x="16148" y="13551"/>
                </a:cubicBezTo>
                <a:cubicBezTo>
                  <a:pt x="16154" y="13562"/>
                  <a:pt x="16154" y="13573"/>
                  <a:pt x="16159" y="13573"/>
                </a:cubicBezTo>
                <a:cubicBezTo>
                  <a:pt x="16159" y="13583"/>
                  <a:pt x="16165" y="13583"/>
                  <a:pt x="16165" y="13594"/>
                </a:cubicBezTo>
                <a:cubicBezTo>
                  <a:pt x="16165" y="13605"/>
                  <a:pt x="16165" y="13616"/>
                  <a:pt x="16165" y="13616"/>
                </a:cubicBezTo>
                <a:cubicBezTo>
                  <a:pt x="16165" y="13626"/>
                  <a:pt x="16165" y="13626"/>
                  <a:pt x="16165" y="13637"/>
                </a:cubicBezTo>
                <a:cubicBezTo>
                  <a:pt x="16170" y="13637"/>
                  <a:pt x="16170" y="13637"/>
                  <a:pt x="16170" y="13648"/>
                </a:cubicBezTo>
                <a:cubicBezTo>
                  <a:pt x="16170" y="13648"/>
                  <a:pt x="16170" y="13659"/>
                  <a:pt x="16170" y="13659"/>
                </a:cubicBezTo>
                <a:cubicBezTo>
                  <a:pt x="16176" y="13669"/>
                  <a:pt x="16187" y="13659"/>
                  <a:pt x="16193" y="13669"/>
                </a:cubicBezTo>
                <a:cubicBezTo>
                  <a:pt x="16193" y="13669"/>
                  <a:pt x="16199" y="13680"/>
                  <a:pt x="16204" y="13680"/>
                </a:cubicBezTo>
                <a:cubicBezTo>
                  <a:pt x="16204" y="13680"/>
                  <a:pt x="16210" y="13680"/>
                  <a:pt x="16215" y="13691"/>
                </a:cubicBezTo>
                <a:cubicBezTo>
                  <a:pt x="16221" y="13691"/>
                  <a:pt x="16221" y="13701"/>
                  <a:pt x="16227" y="13712"/>
                </a:cubicBezTo>
                <a:cubicBezTo>
                  <a:pt x="16227" y="13712"/>
                  <a:pt x="16232" y="13712"/>
                  <a:pt x="16238" y="13723"/>
                </a:cubicBezTo>
                <a:cubicBezTo>
                  <a:pt x="16238" y="13723"/>
                  <a:pt x="16238" y="13734"/>
                  <a:pt x="16238" y="13744"/>
                </a:cubicBezTo>
                <a:cubicBezTo>
                  <a:pt x="16238" y="13755"/>
                  <a:pt x="16238" y="13766"/>
                  <a:pt x="16244" y="13777"/>
                </a:cubicBezTo>
                <a:cubicBezTo>
                  <a:pt x="16244" y="13787"/>
                  <a:pt x="16249" y="13809"/>
                  <a:pt x="16249" y="13830"/>
                </a:cubicBezTo>
                <a:cubicBezTo>
                  <a:pt x="16249" y="13841"/>
                  <a:pt x="16255" y="13841"/>
                  <a:pt x="16255" y="13852"/>
                </a:cubicBezTo>
                <a:cubicBezTo>
                  <a:pt x="16255" y="13863"/>
                  <a:pt x="16255" y="13873"/>
                  <a:pt x="16260" y="13884"/>
                </a:cubicBezTo>
                <a:cubicBezTo>
                  <a:pt x="16260" y="13884"/>
                  <a:pt x="16260" y="13884"/>
                  <a:pt x="16260" y="13895"/>
                </a:cubicBezTo>
                <a:cubicBezTo>
                  <a:pt x="16260" y="13895"/>
                  <a:pt x="16260" y="13895"/>
                  <a:pt x="16260" y="13906"/>
                </a:cubicBezTo>
                <a:cubicBezTo>
                  <a:pt x="16266" y="13906"/>
                  <a:pt x="16266" y="13906"/>
                  <a:pt x="16272" y="13906"/>
                </a:cubicBezTo>
                <a:cubicBezTo>
                  <a:pt x="16277" y="13906"/>
                  <a:pt x="16277" y="13916"/>
                  <a:pt x="16283" y="13916"/>
                </a:cubicBezTo>
                <a:cubicBezTo>
                  <a:pt x="16283" y="13916"/>
                  <a:pt x="16289" y="13916"/>
                  <a:pt x="16289" y="13927"/>
                </a:cubicBezTo>
                <a:cubicBezTo>
                  <a:pt x="16294" y="13938"/>
                  <a:pt x="16294" y="13938"/>
                  <a:pt x="16300" y="13949"/>
                </a:cubicBezTo>
                <a:cubicBezTo>
                  <a:pt x="16300" y="13949"/>
                  <a:pt x="16300" y="13959"/>
                  <a:pt x="16305" y="13959"/>
                </a:cubicBezTo>
                <a:cubicBezTo>
                  <a:pt x="16305" y="13970"/>
                  <a:pt x="16305" y="13970"/>
                  <a:pt x="16311" y="13981"/>
                </a:cubicBezTo>
                <a:cubicBezTo>
                  <a:pt x="16311" y="13992"/>
                  <a:pt x="16317" y="13992"/>
                  <a:pt x="16322" y="14002"/>
                </a:cubicBezTo>
                <a:cubicBezTo>
                  <a:pt x="16322" y="14002"/>
                  <a:pt x="16328" y="14013"/>
                  <a:pt x="16328" y="14024"/>
                </a:cubicBezTo>
                <a:cubicBezTo>
                  <a:pt x="16334" y="14024"/>
                  <a:pt x="16334" y="14035"/>
                  <a:pt x="16339" y="14035"/>
                </a:cubicBezTo>
                <a:cubicBezTo>
                  <a:pt x="16339" y="14045"/>
                  <a:pt x="16339" y="14056"/>
                  <a:pt x="16339" y="14067"/>
                </a:cubicBezTo>
                <a:cubicBezTo>
                  <a:pt x="16339" y="14078"/>
                  <a:pt x="16339" y="14088"/>
                  <a:pt x="16345" y="14088"/>
                </a:cubicBezTo>
                <a:cubicBezTo>
                  <a:pt x="16345" y="14099"/>
                  <a:pt x="16351" y="14110"/>
                  <a:pt x="16351" y="14121"/>
                </a:cubicBezTo>
                <a:cubicBezTo>
                  <a:pt x="16356" y="14131"/>
                  <a:pt x="16367" y="14153"/>
                  <a:pt x="16373" y="14164"/>
                </a:cubicBezTo>
                <a:cubicBezTo>
                  <a:pt x="16379" y="14185"/>
                  <a:pt x="16379" y="14207"/>
                  <a:pt x="16379" y="14217"/>
                </a:cubicBezTo>
                <a:cubicBezTo>
                  <a:pt x="16384" y="14260"/>
                  <a:pt x="16401" y="14293"/>
                  <a:pt x="16418" y="14325"/>
                </a:cubicBezTo>
                <a:cubicBezTo>
                  <a:pt x="16429" y="14346"/>
                  <a:pt x="16435" y="14357"/>
                  <a:pt x="16446" y="14368"/>
                </a:cubicBezTo>
                <a:cubicBezTo>
                  <a:pt x="16452" y="14379"/>
                  <a:pt x="16457" y="14389"/>
                  <a:pt x="16463" y="14411"/>
                </a:cubicBezTo>
                <a:cubicBezTo>
                  <a:pt x="16463" y="14421"/>
                  <a:pt x="16474" y="14432"/>
                  <a:pt x="16480" y="14443"/>
                </a:cubicBezTo>
                <a:cubicBezTo>
                  <a:pt x="16486" y="14443"/>
                  <a:pt x="16486" y="14454"/>
                  <a:pt x="16491" y="14464"/>
                </a:cubicBezTo>
                <a:cubicBezTo>
                  <a:pt x="16491" y="14475"/>
                  <a:pt x="16497" y="14475"/>
                  <a:pt x="16502" y="14475"/>
                </a:cubicBezTo>
                <a:cubicBezTo>
                  <a:pt x="16508" y="14475"/>
                  <a:pt x="16508" y="14486"/>
                  <a:pt x="16514" y="14486"/>
                </a:cubicBezTo>
                <a:cubicBezTo>
                  <a:pt x="16514" y="14497"/>
                  <a:pt x="16519" y="14497"/>
                  <a:pt x="16525" y="14507"/>
                </a:cubicBezTo>
                <a:cubicBezTo>
                  <a:pt x="16525" y="14507"/>
                  <a:pt x="16531" y="14518"/>
                  <a:pt x="16536" y="14518"/>
                </a:cubicBezTo>
                <a:cubicBezTo>
                  <a:pt x="16536" y="14529"/>
                  <a:pt x="16542" y="14529"/>
                  <a:pt x="16542" y="14540"/>
                </a:cubicBezTo>
                <a:cubicBezTo>
                  <a:pt x="16547" y="14540"/>
                  <a:pt x="16553" y="14550"/>
                  <a:pt x="16559" y="14561"/>
                </a:cubicBezTo>
                <a:cubicBezTo>
                  <a:pt x="16564" y="14572"/>
                  <a:pt x="16564" y="14572"/>
                  <a:pt x="16570" y="14583"/>
                </a:cubicBezTo>
                <a:cubicBezTo>
                  <a:pt x="16576" y="14583"/>
                  <a:pt x="16576" y="14593"/>
                  <a:pt x="16581" y="14604"/>
                </a:cubicBezTo>
                <a:cubicBezTo>
                  <a:pt x="16581" y="14604"/>
                  <a:pt x="16581" y="14615"/>
                  <a:pt x="16587" y="14626"/>
                </a:cubicBezTo>
                <a:cubicBezTo>
                  <a:pt x="16587" y="14626"/>
                  <a:pt x="16592" y="14626"/>
                  <a:pt x="16598" y="14626"/>
                </a:cubicBezTo>
                <a:cubicBezTo>
                  <a:pt x="16598" y="14636"/>
                  <a:pt x="16598" y="14636"/>
                  <a:pt x="16598" y="14636"/>
                </a:cubicBezTo>
                <a:cubicBezTo>
                  <a:pt x="16598" y="14647"/>
                  <a:pt x="16604" y="14647"/>
                  <a:pt x="16604" y="14647"/>
                </a:cubicBezTo>
                <a:cubicBezTo>
                  <a:pt x="16604" y="14658"/>
                  <a:pt x="16609" y="14669"/>
                  <a:pt x="16609" y="14669"/>
                </a:cubicBezTo>
                <a:cubicBezTo>
                  <a:pt x="16615" y="14669"/>
                  <a:pt x="16615" y="14647"/>
                  <a:pt x="16615" y="14647"/>
                </a:cubicBezTo>
                <a:cubicBezTo>
                  <a:pt x="16615" y="14636"/>
                  <a:pt x="16609" y="14636"/>
                  <a:pt x="16609" y="14626"/>
                </a:cubicBezTo>
                <a:cubicBezTo>
                  <a:pt x="16609" y="14615"/>
                  <a:pt x="16615" y="14604"/>
                  <a:pt x="16621" y="14615"/>
                </a:cubicBezTo>
                <a:cubicBezTo>
                  <a:pt x="16621" y="14615"/>
                  <a:pt x="16621" y="14615"/>
                  <a:pt x="16626" y="14626"/>
                </a:cubicBezTo>
                <a:cubicBezTo>
                  <a:pt x="16626" y="14626"/>
                  <a:pt x="16626" y="14626"/>
                  <a:pt x="16632" y="14626"/>
                </a:cubicBezTo>
                <a:cubicBezTo>
                  <a:pt x="16632" y="14636"/>
                  <a:pt x="16632" y="14636"/>
                  <a:pt x="16637" y="14636"/>
                </a:cubicBezTo>
                <a:cubicBezTo>
                  <a:pt x="16637" y="14636"/>
                  <a:pt x="16637" y="14636"/>
                  <a:pt x="16643" y="14636"/>
                </a:cubicBezTo>
                <a:cubicBezTo>
                  <a:pt x="16643" y="14636"/>
                  <a:pt x="16649" y="14647"/>
                  <a:pt x="16649" y="14636"/>
                </a:cubicBezTo>
                <a:cubicBezTo>
                  <a:pt x="16654" y="14636"/>
                  <a:pt x="16654" y="14626"/>
                  <a:pt x="16654" y="14615"/>
                </a:cubicBezTo>
                <a:cubicBezTo>
                  <a:pt x="16654" y="14615"/>
                  <a:pt x="16660" y="14615"/>
                  <a:pt x="16666" y="14615"/>
                </a:cubicBezTo>
                <a:cubicBezTo>
                  <a:pt x="16666" y="14615"/>
                  <a:pt x="16666" y="14626"/>
                  <a:pt x="16666" y="14626"/>
                </a:cubicBezTo>
                <a:cubicBezTo>
                  <a:pt x="16666" y="14626"/>
                  <a:pt x="16671" y="14636"/>
                  <a:pt x="16671" y="14636"/>
                </a:cubicBezTo>
                <a:cubicBezTo>
                  <a:pt x="16671" y="14636"/>
                  <a:pt x="16671" y="14636"/>
                  <a:pt x="16677" y="14636"/>
                </a:cubicBezTo>
                <a:close/>
                <a:moveTo>
                  <a:pt x="7191" y="5061"/>
                </a:moveTo>
                <a:cubicBezTo>
                  <a:pt x="7191" y="5061"/>
                  <a:pt x="7191" y="5072"/>
                  <a:pt x="7196" y="5061"/>
                </a:cubicBezTo>
                <a:cubicBezTo>
                  <a:pt x="7196" y="5061"/>
                  <a:pt x="7196" y="5051"/>
                  <a:pt x="7191" y="5051"/>
                </a:cubicBezTo>
                <a:cubicBezTo>
                  <a:pt x="7191" y="5051"/>
                  <a:pt x="7191" y="5051"/>
                  <a:pt x="7191" y="5061"/>
                </a:cubicBezTo>
                <a:close/>
                <a:moveTo>
                  <a:pt x="6504" y="3278"/>
                </a:moveTo>
                <a:cubicBezTo>
                  <a:pt x="6510" y="3278"/>
                  <a:pt x="6510" y="3288"/>
                  <a:pt x="6515" y="3278"/>
                </a:cubicBezTo>
                <a:cubicBezTo>
                  <a:pt x="6515" y="3278"/>
                  <a:pt x="6521" y="3278"/>
                  <a:pt x="6521" y="3278"/>
                </a:cubicBezTo>
                <a:cubicBezTo>
                  <a:pt x="6521" y="3267"/>
                  <a:pt x="6527" y="3267"/>
                  <a:pt x="6527" y="3267"/>
                </a:cubicBezTo>
                <a:cubicBezTo>
                  <a:pt x="6532" y="3256"/>
                  <a:pt x="6538" y="3267"/>
                  <a:pt x="6538" y="3256"/>
                </a:cubicBezTo>
                <a:cubicBezTo>
                  <a:pt x="6544" y="3245"/>
                  <a:pt x="6532" y="3245"/>
                  <a:pt x="6527" y="3245"/>
                </a:cubicBezTo>
                <a:cubicBezTo>
                  <a:pt x="6527" y="3245"/>
                  <a:pt x="6521" y="3245"/>
                  <a:pt x="6515" y="3245"/>
                </a:cubicBezTo>
                <a:cubicBezTo>
                  <a:pt x="6510" y="3245"/>
                  <a:pt x="6510" y="3245"/>
                  <a:pt x="6504" y="3245"/>
                </a:cubicBezTo>
                <a:cubicBezTo>
                  <a:pt x="6504" y="3235"/>
                  <a:pt x="6499" y="3235"/>
                  <a:pt x="6493" y="3235"/>
                </a:cubicBezTo>
                <a:cubicBezTo>
                  <a:pt x="6487" y="3235"/>
                  <a:pt x="6493" y="3256"/>
                  <a:pt x="6493" y="3256"/>
                </a:cubicBezTo>
                <a:cubicBezTo>
                  <a:pt x="6493" y="3278"/>
                  <a:pt x="6499" y="3267"/>
                  <a:pt x="6504" y="3278"/>
                </a:cubicBezTo>
                <a:close/>
                <a:moveTo>
                  <a:pt x="8727" y="2386"/>
                </a:moveTo>
                <a:cubicBezTo>
                  <a:pt x="8732" y="2386"/>
                  <a:pt x="8744" y="2386"/>
                  <a:pt x="8749" y="2386"/>
                </a:cubicBezTo>
                <a:cubicBezTo>
                  <a:pt x="8755" y="2386"/>
                  <a:pt x="8755" y="2386"/>
                  <a:pt x="8760" y="2396"/>
                </a:cubicBezTo>
                <a:cubicBezTo>
                  <a:pt x="8760" y="2396"/>
                  <a:pt x="8766" y="2396"/>
                  <a:pt x="8772" y="2396"/>
                </a:cubicBezTo>
                <a:cubicBezTo>
                  <a:pt x="8772" y="2396"/>
                  <a:pt x="8772" y="2396"/>
                  <a:pt x="8777" y="2396"/>
                </a:cubicBezTo>
                <a:cubicBezTo>
                  <a:pt x="8777" y="2396"/>
                  <a:pt x="8777" y="2386"/>
                  <a:pt x="8783" y="2386"/>
                </a:cubicBezTo>
                <a:cubicBezTo>
                  <a:pt x="8783" y="2386"/>
                  <a:pt x="8783" y="2375"/>
                  <a:pt x="8789" y="2375"/>
                </a:cubicBezTo>
                <a:cubicBezTo>
                  <a:pt x="8789" y="2375"/>
                  <a:pt x="8794" y="2375"/>
                  <a:pt x="8794" y="2364"/>
                </a:cubicBezTo>
                <a:cubicBezTo>
                  <a:pt x="8794" y="2353"/>
                  <a:pt x="8794" y="2343"/>
                  <a:pt x="8794" y="2343"/>
                </a:cubicBezTo>
                <a:cubicBezTo>
                  <a:pt x="8789" y="2332"/>
                  <a:pt x="8783" y="2343"/>
                  <a:pt x="8783" y="2353"/>
                </a:cubicBezTo>
                <a:cubicBezTo>
                  <a:pt x="8777" y="2353"/>
                  <a:pt x="8772" y="2353"/>
                  <a:pt x="8766" y="2353"/>
                </a:cubicBezTo>
                <a:cubicBezTo>
                  <a:pt x="8760" y="2353"/>
                  <a:pt x="8755" y="2353"/>
                  <a:pt x="8755" y="2353"/>
                </a:cubicBezTo>
                <a:cubicBezTo>
                  <a:pt x="8749" y="2343"/>
                  <a:pt x="8749" y="2332"/>
                  <a:pt x="8749" y="2321"/>
                </a:cubicBezTo>
                <a:cubicBezTo>
                  <a:pt x="8755" y="2321"/>
                  <a:pt x="8760" y="2310"/>
                  <a:pt x="8760" y="2310"/>
                </a:cubicBezTo>
                <a:cubicBezTo>
                  <a:pt x="8760" y="2300"/>
                  <a:pt x="8760" y="2300"/>
                  <a:pt x="8760" y="2289"/>
                </a:cubicBezTo>
                <a:cubicBezTo>
                  <a:pt x="8755" y="2289"/>
                  <a:pt x="8755" y="2278"/>
                  <a:pt x="8749" y="2278"/>
                </a:cubicBezTo>
                <a:cubicBezTo>
                  <a:pt x="8744" y="2267"/>
                  <a:pt x="8744" y="2278"/>
                  <a:pt x="8744" y="2289"/>
                </a:cubicBezTo>
                <a:cubicBezTo>
                  <a:pt x="8738" y="2300"/>
                  <a:pt x="8738" y="2300"/>
                  <a:pt x="8732" y="2300"/>
                </a:cubicBezTo>
                <a:cubicBezTo>
                  <a:pt x="8727" y="2300"/>
                  <a:pt x="8727" y="2300"/>
                  <a:pt x="8727" y="2300"/>
                </a:cubicBezTo>
                <a:cubicBezTo>
                  <a:pt x="8721" y="2289"/>
                  <a:pt x="8721" y="2289"/>
                  <a:pt x="8721" y="2289"/>
                </a:cubicBezTo>
                <a:cubicBezTo>
                  <a:pt x="8715" y="2289"/>
                  <a:pt x="8710" y="2289"/>
                  <a:pt x="8704" y="2289"/>
                </a:cubicBezTo>
                <a:cubicBezTo>
                  <a:pt x="8699" y="2289"/>
                  <a:pt x="8693" y="2289"/>
                  <a:pt x="8693" y="2310"/>
                </a:cubicBezTo>
                <a:cubicBezTo>
                  <a:pt x="8693" y="2310"/>
                  <a:pt x="8693" y="2321"/>
                  <a:pt x="8693" y="2321"/>
                </a:cubicBezTo>
                <a:cubicBezTo>
                  <a:pt x="8693" y="2332"/>
                  <a:pt x="8693" y="2343"/>
                  <a:pt x="8693" y="2343"/>
                </a:cubicBezTo>
                <a:cubicBezTo>
                  <a:pt x="8693" y="2353"/>
                  <a:pt x="8693" y="2364"/>
                  <a:pt x="8693" y="2375"/>
                </a:cubicBezTo>
                <a:cubicBezTo>
                  <a:pt x="8704" y="2396"/>
                  <a:pt x="8715" y="2386"/>
                  <a:pt x="8727" y="2386"/>
                </a:cubicBezTo>
                <a:close/>
                <a:moveTo>
                  <a:pt x="8738" y="1698"/>
                </a:moveTo>
                <a:cubicBezTo>
                  <a:pt x="8744" y="1698"/>
                  <a:pt x="8744" y="1698"/>
                  <a:pt x="8744" y="1698"/>
                </a:cubicBezTo>
                <a:cubicBezTo>
                  <a:pt x="8749" y="1698"/>
                  <a:pt x="8749" y="1698"/>
                  <a:pt x="8755" y="1698"/>
                </a:cubicBezTo>
                <a:cubicBezTo>
                  <a:pt x="8760" y="1709"/>
                  <a:pt x="8760" y="1698"/>
                  <a:pt x="8766" y="1687"/>
                </a:cubicBezTo>
                <a:cubicBezTo>
                  <a:pt x="8766" y="1687"/>
                  <a:pt x="8772" y="1687"/>
                  <a:pt x="8772" y="1676"/>
                </a:cubicBezTo>
                <a:cubicBezTo>
                  <a:pt x="8772" y="1666"/>
                  <a:pt x="8772" y="1666"/>
                  <a:pt x="8772" y="1666"/>
                </a:cubicBezTo>
                <a:cubicBezTo>
                  <a:pt x="8772" y="1655"/>
                  <a:pt x="8777" y="1655"/>
                  <a:pt x="8777" y="1644"/>
                </a:cubicBezTo>
                <a:cubicBezTo>
                  <a:pt x="8772" y="1633"/>
                  <a:pt x="8766" y="1644"/>
                  <a:pt x="8760" y="1644"/>
                </a:cubicBezTo>
                <a:cubicBezTo>
                  <a:pt x="8755" y="1644"/>
                  <a:pt x="8755" y="1655"/>
                  <a:pt x="8749" y="1666"/>
                </a:cubicBezTo>
                <a:cubicBezTo>
                  <a:pt x="8749" y="1676"/>
                  <a:pt x="8744" y="1676"/>
                  <a:pt x="8744" y="1687"/>
                </a:cubicBezTo>
                <a:cubicBezTo>
                  <a:pt x="8738" y="1687"/>
                  <a:pt x="8732" y="1698"/>
                  <a:pt x="8738" y="1698"/>
                </a:cubicBezTo>
                <a:close/>
                <a:moveTo>
                  <a:pt x="5345" y="1784"/>
                </a:moveTo>
                <a:cubicBezTo>
                  <a:pt x="5345" y="1784"/>
                  <a:pt x="5351" y="1784"/>
                  <a:pt x="5356" y="1784"/>
                </a:cubicBezTo>
                <a:cubicBezTo>
                  <a:pt x="5362" y="1773"/>
                  <a:pt x="5368" y="1773"/>
                  <a:pt x="5373" y="1773"/>
                </a:cubicBezTo>
                <a:cubicBezTo>
                  <a:pt x="5379" y="1773"/>
                  <a:pt x="5385" y="1773"/>
                  <a:pt x="5390" y="1784"/>
                </a:cubicBezTo>
                <a:cubicBezTo>
                  <a:pt x="5396" y="1784"/>
                  <a:pt x="5413" y="1773"/>
                  <a:pt x="5407" y="1773"/>
                </a:cubicBezTo>
                <a:cubicBezTo>
                  <a:pt x="5401" y="1773"/>
                  <a:pt x="5401" y="1773"/>
                  <a:pt x="5396" y="1773"/>
                </a:cubicBezTo>
                <a:cubicBezTo>
                  <a:pt x="5396" y="1773"/>
                  <a:pt x="5390" y="1773"/>
                  <a:pt x="5390" y="1773"/>
                </a:cubicBezTo>
                <a:cubicBezTo>
                  <a:pt x="5385" y="1773"/>
                  <a:pt x="5379" y="1762"/>
                  <a:pt x="5373" y="1762"/>
                </a:cubicBezTo>
                <a:cubicBezTo>
                  <a:pt x="5368" y="1762"/>
                  <a:pt x="5362" y="1762"/>
                  <a:pt x="5356" y="1762"/>
                </a:cubicBezTo>
                <a:cubicBezTo>
                  <a:pt x="5351" y="1762"/>
                  <a:pt x="5351" y="1762"/>
                  <a:pt x="5345" y="1762"/>
                </a:cubicBezTo>
                <a:cubicBezTo>
                  <a:pt x="5345" y="1762"/>
                  <a:pt x="5328" y="1752"/>
                  <a:pt x="5328" y="1762"/>
                </a:cubicBezTo>
                <a:cubicBezTo>
                  <a:pt x="5328" y="1762"/>
                  <a:pt x="5334" y="1762"/>
                  <a:pt x="5334" y="1762"/>
                </a:cubicBezTo>
                <a:cubicBezTo>
                  <a:pt x="5340" y="1773"/>
                  <a:pt x="5340" y="1773"/>
                  <a:pt x="5345" y="1784"/>
                </a:cubicBezTo>
                <a:close/>
                <a:moveTo>
                  <a:pt x="8687" y="1977"/>
                </a:moveTo>
                <a:cubicBezTo>
                  <a:pt x="8682" y="1977"/>
                  <a:pt x="8682" y="1988"/>
                  <a:pt x="8676" y="1999"/>
                </a:cubicBezTo>
                <a:cubicBezTo>
                  <a:pt x="8676" y="1999"/>
                  <a:pt x="8676" y="2010"/>
                  <a:pt x="8682" y="2020"/>
                </a:cubicBezTo>
                <a:cubicBezTo>
                  <a:pt x="8682" y="2020"/>
                  <a:pt x="8682" y="2020"/>
                  <a:pt x="8682" y="2031"/>
                </a:cubicBezTo>
                <a:cubicBezTo>
                  <a:pt x="8687" y="2031"/>
                  <a:pt x="8687" y="2042"/>
                  <a:pt x="8687" y="2042"/>
                </a:cubicBezTo>
                <a:cubicBezTo>
                  <a:pt x="8687" y="2042"/>
                  <a:pt x="8687" y="2053"/>
                  <a:pt x="8693" y="2053"/>
                </a:cubicBezTo>
                <a:cubicBezTo>
                  <a:pt x="8693" y="2074"/>
                  <a:pt x="8699" y="2085"/>
                  <a:pt x="8699" y="2106"/>
                </a:cubicBezTo>
                <a:cubicBezTo>
                  <a:pt x="8699" y="2106"/>
                  <a:pt x="8699" y="2117"/>
                  <a:pt x="8699" y="2117"/>
                </a:cubicBezTo>
                <a:cubicBezTo>
                  <a:pt x="8704" y="2128"/>
                  <a:pt x="8704" y="2139"/>
                  <a:pt x="8704" y="2139"/>
                </a:cubicBezTo>
                <a:cubicBezTo>
                  <a:pt x="8704" y="2149"/>
                  <a:pt x="8710" y="2160"/>
                  <a:pt x="8710" y="2160"/>
                </a:cubicBezTo>
                <a:cubicBezTo>
                  <a:pt x="8715" y="2171"/>
                  <a:pt x="8715" y="2139"/>
                  <a:pt x="8715" y="2128"/>
                </a:cubicBezTo>
                <a:cubicBezTo>
                  <a:pt x="8715" y="2117"/>
                  <a:pt x="8710" y="2106"/>
                  <a:pt x="8710" y="2106"/>
                </a:cubicBezTo>
                <a:cubicBezTo>
                  <a:pt x="8710" y="2096"/>
                  <a:pt x="8710" y="2085"/>
                  <a:pt x="8710" y="2074"/>
                </a:cubicBezTo>
                <a:cubicBezTo>
                  <a:pt x="8710" y="2063"/>
                  <a:pt x="8710" y="2053"/>
                  <a:pt x="8710" y="2042"/>
                </a:cubicBezTo>
                <a:cubicBezTo>
                  <a:pt x="8710" y="2031"/>
                  <a:pt x="8710" y="2020"/>
                  <a:pt x="8710" y="2010"/>
                </a:cubicBezTo>
                <a:cubicBezTo>
                  <a:pt x="8710" y="1988"/>
                  <a:pt x="8710" y="1977"/>
                  <a:pt x="8704" y="1967"/>
                </a:cubicBezTo>
                <a:cubicBezTo>
                  <a:pt x="8699" y="1956"/>
                  <a:pt x="8699" y="1956"/>
                  <a:pt x="8693" y="1945"/>
                </a:cubicBezTo>
                <a:cubicBezTo>
                  <a:pt x="8693" y="1945"/>
                  <a:pt x="8687" y="1934"/>
                  <a:pt x="8682" y="1945"/>
                </a:cubicBezTo>
                <a:cubicBezTo>
                  <a:pt x="8682" y="1945"/>
                  <a:pt x="8682" y="1945"/>
                  <a:pt x="8682" y="1956"/>
                </a:cubicBezTo>
                <a:cubicBezTo>
                  <a:pt x="8682" y="1956"/>
                  <a:pt x="8687" y="1977"/>
                  <a:pt x="8687" y="1977"/>
                </a:cubicBezTo>
                <a:cubicBezTo>
                  <a:pt x="8693" y="1977"/>
                  <a:pt x="8699" y="1977"/>
                  <a:pt x="8699" y="1988"/>
                </a:cubicBezTo>
                <a:cubicBezTo>
                  <a:pt x="8693" y="1988"/>
                  <a:pt x="8687" y="1988"/>
                  <a:pt x="8687" y="1977"/>
                </a:cubicBezTo>
                <a:close/>
                <a:moveTo>
                  <a:pt x="6819" y="5405"/>
                </a:moveTo>
                <a:cubicBezTo>
                  <a:pt x="6825" y="5405"/>
                  <a:pt x="6825" y="5405"/>
                  <a:pt x="6825" y="5405"/>
                </a:cubicBezTo>
                <a:cubicBezTo>
                  <a:pt x="6831" y="5405"/>
                  <a:pt x="6836" y="5395"/>
                  <a:pt x="6836" y="5395"/>
                </a:cubicBezTo>
                <a:cubicBezTo>
                  <a:pt x="6847" y="5395"/>
                  <a:pt x="6842" y="5384"/>
                  <a:pt x="6836" y="5384"/>
                </a:cubicBezTo>
                <a:cubicBezTo>
                  <a:pt x="6831" y="5384"/>
                  <a:pt x="6831" y="5384"/>
                  <a:pt x="6825" y="5384"/>
                </a:cubicBezTo>
                <a:cubicBezTo>
                  <a:pt x="6825" y="5384"/>
                  <a:pt x="6819" y="5384"/>
                  <a:pt x="6819" y="5384"/>
                </a:cubicBezTo>
                <a:cubicBezTo>
                  <a:pt x="6814" y="5384"/>
                  <a:pt x="6814" y="5384"/>
                  <a:pt x="6814" y="5384"/>
                </a:cubicBezTo>
                <a:cubicBezTo>
                  <a:pt x="6814" y="5384"/>
                  <a:pt x="6808" y="5384"/>
                  <a:pt x="6808" y="5384"/>
                </a:cubicBezTo>
                <a:cubicBezTo>
                  <a:pt x="6808" y="5395"/>
                  <a:pt x="6814" y="5395"/>
                  <a:pt x="6814" y="5395"/>
                </a:cubicBezTo>
                <a:cubicBezTo>
                  <a:pt x="6814" y="5395"/>
                  <a:pt x="6814" y="5405"/>
                  <a:pt x="6814" y="5405"/>
                </a:cubicBezTo>
                <a:cubicBezTo>
                  <a:pt x="6819" y="5405"/>
                  <a:pt x="6819" y="5405"/>
                  <a:pt x="6819" y="5405"/>
                </a:cubicBezTo>
                <a:close/>
                <a:moveTo>
                  <a:pt x="6679" y="13895"/>
                </a:moveTo>
                <a:cubicBezTo>
                  <a:pt x="6684" y="13895"/>
                  <a:pt x="6684" y="13884"/>
                  <a:pt x="6690" y="13873"/>
                </a:cubicBezTo>
                <a:cubicBezTo>
                  <a:pt x="6695" y="13863"/>
                  <a:pt x="6690" y="13852"/>
                  <a:pt x="6684" y="13863"/>
                </a:cubicBezTo>
                <a:cubicBezTo>
                  <a:pt x="6679" y="13863"/>
                  <a:pt x="6679" y="13873"/>
                  <a:pt x="6679" y="13873"/>
                </a:cubicBezTo>
                <a:cubicBezTo>
                  <a:pt x="6679" y="13873"/>
                  <a:pt x="6673" y="13895"/>
                  <a:pt x="6679" y="13895"/>
                </a:cubicBezTo>
                <a:close/>
                <a:moveTo>
                  <a:pt x="6645" y="13938"/>
                </a:moveTo>
                <a:cubicBezTo>
                  <a:pt x="6639" y="13938"/>
                  <a:pt x="6639" y="13949"/>
                  <a:pt x="6639" y="13949"/>
                </a:cubicBezTo>
                <a:cubicBezTo>
                  <a:pt x="6634" y="13949"/>
                  <a:pt x="6634" y="13949"/>
                  <a:pt x="6634" y="13949"/>
                </a:cubicBezTo>
                <a:cubicBezTo>
                  <a:pt x="6628" y="13959"/>
                  <a:pt x="6628" y="13959"/>
                  <a:pt x="6628" y="13959"/>
                </a:cubicBezTo>
                <a:cubicBezTo>
                  <a:pt x="6634" y="13970"/>
                  <a:pt x="6634" y="13970"/>
                  <a:pt x="6634" y="13970"/>
                </a:cubicBezTo>
                <a:cubicBezTo>
                  <a:pt x="6639" y="13970"/>
                  <a:pt x="6639" y="13970"/>
                  <a:pt x="6645" y="13970"/>
                </a:cubicBezTo>
                <a:cubicBezTo>
                  <a:pt x="6645" y="13959"/>
                  <a:pt x="6645" y="13949"/>
                  <a:pt x="6650" y="13949"/>
                </a:cubicBezTo>
                <a:cubicBezTo>
                  <a:pt x="6656" y="13949"/>
                  <a:pt x="6656" y="13949"/>
                  <a:pt x="6656" y="13938"/>
                </a:cubicBezTo>
                <a:cubicBezTo>
                  <a:pt x="6656" y="13938"/>
                  <a:pt x="6645" y="13938"/>
                  <a:pt x="6645" y="13938"/>
                </a:cubicBezTo>
                <a:close/>
                <a:moveTo>
                  <a:pt x="6673" y="13895"/>
                </a:moveTo>
                <a:cubicBezTo>
                  <a:pt x="6673" y="13884"/>
                  <a:pt x="6673" y="13873"/>
                  <a:pt x="6673" y="13873"/>
                </a:cubicBezTo>
                <a:cubicBezTo>
                  <a:pt x="6673" y="13873"/>
                  <a:pt x="6667" y="13873"/>
                  <a:pt x="6667" y="13873"/>
                </a:cubicBezTo>
                <a:cubicBezTo>
                  <a:pt x="6667" y="13873"/>
                  <a:pt x="6667" y="13884"/>
                  <a:pt x="6667" y="13884"/>
                </a:cubicBezTo>
                <a:cubicBezTo>
                  <a:pt x="6667" y="13895"/>
                  <a:pt x="6667" y="13895"/>
                  <a:pt x="6667" y="13895"/>
                </a:cubicBezTo>
                <a:cubicBezTo>
                  <a:pt x="6667" y="13906"/>
                  <a:pt x="6662" y="13906"/>
                  <a:pt x="6667" y="13906"/>
                </a:cubicBezTo>
                <a:cubicBezTo>
                  <a:pt x="6673" y="13916"/>
                  <a:pt x="6673" y="13895"/>
                  <a:pt x="6673" y="13895"/>
                </a:cubicBezTo>
                <a:close/>
                <a:moveTo>
                  <a:pt x="6662" y="13927"/>
                </a:moveTo>
                <a:cubicBezTo>
                  <a:pt x="6662" y="13938"/>
                  <a:pt x="6662" y="13938"/>
                  <a:pt x="6662" y="13938"/>
                </a:cubicBezTo>
                <a:cubicBezTo>
                  <a:pt x="6662" y="13938"/>
                  <a:pt x="6667" y="13938"/>
                  <a:pt x="6667" y="13938"/>
                </a:cubicBezTo>
                <a:cubicBezTo>
                  <a:pt x="6667" y="13938"/>
                  <a:pt x="6667" y="13927"/>
                  <a:pt x="6667" y="13927"/>
                </a:cubicBezTo>
                <a:cubicBezTo>
                  <a:pt x="6662" y="13927"/>
                  <a:pt x="6667" y="13916"/>
                  <a:pt x="6662" y="13916"/>
                </a:cubicBezTo>
                <a:cubicBezTo>
                  <a:pt x="6656" y="13916"/>
                  <a:pt x="6656" y="13916"/>
                  <a:pt x="6656" y="13927"/>
                </a:cubicBezTo>
                <a:cubicBezTo>
                  <a:pt x="6656" y="13927"/>
                  <a:pt x="6656" y="13927"/>
                  <a:pt x="6662" y="13927"/>
                </a:cubicBezTo>
                <a:close/>
                <a:moveTo>
                  <a:pt x="6707" y="13938"/>
                </a:moveTo>
                <a:cubicBezTo>
                  <a:pt x="6707" y="13938"/>
                  <a:pt x="6701" y="13949"/>
                  <a:pt x="6707" y="13949"/>
                </a:cubicBezTo>
                <a:cubicBezTo>
                  <a:pt x="6707" y="13949"/>
                  <a:pt x="6712" y="13949"/>
                  <a:pt x="6718" y="13949"/>
                </a:cubicBezTo>
                <a:cubicBezTo>
                  <a:pt x="6718" y="13949"/>
                  <a:pt x="6724" y="13938"/>
                  <a:pt x="6724" y="13938"/>
                </a:cubicBezTo>
                <a:cubicBezTo>
                  <a:pt x="6724" y="13938"/>
                  <a:pt x="6729" y="13938"/>
                  <a:pt x="6729" y="13938"/>
                </a:cubicBezTo>
                <a:cubicBezTo>
                  <a:pt x="6729" y="13938"/>
                  <a:pt x="6729" y="13927"/>
                  <a:pt x="6729" y="13927"/>
                </a:cubicBezTo>
                <a:cubicBezTo>
                  <a:pt x="6724" y="13927"/>
                  <a:pt x="6724" y="13938"/>
                  <a:pt x="6718" y="13938"/>
                </a:cubicBezTo>
                <a:cubicBezTo>
                  <a:pt x="6718" y="13938"/>
                  <a:pt x="6712" y="13927"/>
                  <a:pt x="6707" y="13938"/>
                </a:cubicBezTo>
                <a:close/>
                <a:moveTo>
                  <a:pt x="8772" y="1322"/>
                </a:moveTo>
                <a:cubicBezTo>
                  <a:pt x="8772" y="1322"/>
                  <a:pt x="8772" y="1311"/>
                  <a:pt x="8772" y="1300"/>
                </a:cubicBezTo>
                <a:cubicBezTo>
                  <a:pt x="8772" y="1300"/>
                  <a:pt x="8772" y="1290"/>
                  <a:pt x="8772" y="1290"/>
                </a:cubicBezTo>
                <a:cubicBezTo>
                  <a:pt x="8766" y="1290"/>
                  <a:pt x="8760" y="1290"/>
                  <a:pt x="8760" y="1290"/>
                </a:cubicBezTo>
                <a:cubicBezTo>
                  <a:pt x="8755" y="1290"/>
                  <a:pt x="8755" y="1311"/>
                  <a:pt x="8749" y="1322"/>
                </a:cubicBezTo>
                <a:cubicBezTo>
                  <a:pt x="8749" y="1322"/>
                  <a:pt x="8744" y="1322"/>
                  <a:pt x="8744" y="1333"/>
                </a:cubicBezTo>
                <a:cubicBezTo>
                  <a:pt x="8744" y="1333"/>
                  <a:pt x="8744" y="1343"/>
                  <a:pt x="8744" y="1343"/>
                </a:cubicBezTo>
                <a:cubicBezTo>
                  <a:pt x="8749" y="1354"/>
                  <a:pt x="8755" y="1333"/>
                  <a:pt x="8755" y="1333"/>
                </a:cubicBezTo>
                <a:cubicBezTo>
                  <a:pt x="8760" y="1333"/>
                  <a:pt x="8766" y="1333"/>
                  <a:pt x="8772" y="1322"/>
                </a:cubicBezTo>
                <a:close/>
                <a:moveTo>
                  <a:pt x="6926" y="5405"/>
                </a:moveTo>
                <a:cubicBezTo>
                  <a:pt x="6926" y="5405"/>
                  <a:pt x="6932" y="5395"/>
                  <a:pt x="6932" y="5395"/>
                </a:cubicBezTo>
                <a:cubicBezTo>
                  <a:pt x="6926" y="5384"/>
                  <a:pt x="6921" y="5405"/>
                  <a:pt x="6926" y="5405"/>
                </a:cubicBezTo>
                <a:close/>
                <a:moveTo>
                  <a:pt x="6937" y="5362"/>
                </a:moveTo>
                <a:cubicBezTo>
                  <a:pt x="6932" y="5362"/>
                  <a:pt x="6926" y="5362"/>
                  <a:pt x="6926" y="5362"/>
                </a:cubicBezTo>
                <a:cubicBezTo>
                  <a:pt x="6921" y="5362"/>
                  <a:pt x="6921" y="5362"/>
                  <a:pt x="6921" y="5373"/>
                </a:cubicBezTo>
                <a:cubicBezTo>
                  <a:pt x="6915" y="5373"/>
                  <a:pt x="6915" y="5373"/>
                  <a:pt x="6915" y="5373"/>
                </a:cubicBezTo>
                <a:cubicBezTo>
                  <a:pt x="6909" y="5373"/>
                  <a:pt x="6909" y="5373"/>
                  <a:pt x="6904" y="5384"/>
                </a:cubicBezTo>
                <a:cubicBezTo>
                  <a:pt x="6904" y="5384"/>
                  <a:pt x="6904" y="5384"/>
                  <a:pt x="6904" y="5384"/>
                </a:cubicBezTo>
                <a:cubicBezTo>
                  <a:pt x="6898" y="5384"/>
                  <a:pt x="6898" y="5395"/>
                  <a:pt x="6898" y="5395"/>
                </a:cubicBezTo>
                <a:cubicBezTo>
                  <a:pt x="6904" y="5395"/>
                  <a:pt x="6909" y="5384"/>
                  <a:pt x="6909" y="5384"/>
                </a:cubicBezTo>
                <a:cubicBezTo>
                  <a:pt x="6915" y="5384"/>
                  <a:pt x="6921" y="5373"/>
                  <a:pt x="6926" y="5373"/>
                </a:cubicBezTo>
                <a:cubicBezTo>
                  <a:pt x="6926" y="5373"/>
                  <a:pt x="6932" y="5373"/>
                  <a:pt x="6932" y="5373"/>
                </a:cubicBezTo>
                <a:cubicBezTo>
                  <a:pt x="6937" y="5373"/>
                  <a:pt x="6937" y="5373"/>
                  <a:pt x="6937" y="5362"/>
                </a:cubicBezTo>
                <a:close/>
                <a:moveTo>
                  <a:pt x="6605" y="13992"/>
                </a:moveTo>
                <a:cubicBezTo>
                  <a:pt x="6611" y="14002"/>
                  <a:pt x="6617" y="13981"/>
                  <a:pt x="6617" y="13981"/>
                </a:cubicBezTo>
                <a:cubicBezTo>
                  <a:pt x="6617" y="13970"/>
                  <a:pt x="6622" y="13970"/>
                  <a:pt x="6622" y="13970"/>
                </a:cubicBezTo>
                <a:cubicBezTo>
                  <a:pt x="6622" y="13970"/>
                  <a:pt x="6622" y="13959"/>
                  <a:pt x="6622" y="13959"/>
                </a:cubicBezTo>
                <a:cubicBezTo>
                  <a:pt x="6622" y="13959"/>
                  <a:pt x="6617" y="13970"/>
                  <a:pt x="6617" y="13970"/>
                </a:cubicBezTo>
                <a:cubicBezTo>
                  <a:pt x="6611" y="13970"/>
                  <a:pt x="6605" y="13981"/>
                  <a:pt x="6605" y="13992"/>
                </a:cubicBezTo>
                <a:close/>
                <a:moveTo>
                  <a:pt x="6684" y="13841"/>
                </a:moveTo>
                <a:cubicBezTo>
                  <a:pt x="6690" y="13841"/>
                  <a:pt x="6690" y="13841"/>
                  <a:pt x="6690" y="13841"/>
                </a:cubicBezTo>
                <a:cubicBezTo>
                  <a:pt x="6695" y="13830"/>
                  <a:pt x="6690" y="13830"/>
                  <a:pt x="6690" y="13830"/>
                </a:cubicBezTo>
                <a:cubicBezTo>
                  <a:pt x="6684" y="13830"/>
                  <a:pt x="6679" y="13841"/>
                  <a:pt x="6679" y="13852"/>
                </a:cubicBezTo>
                <a:cubicBezTo>
                  <a:pt x="6684" y="13852"/>
                  <a:pt x="6684" y="13841"/>
                  <a:pt x="6684" y="13841"/>
                </a:cubicBezTo>
                <a:close/>
                <a:moveTo>
                  <a:pt x="6994" y="5491"/>
                </a:moveTo>
                <a:cubicBezTo>
                  <a:pt x="6994" y="5491"/>
                  <a:pt x="6994" y="5481"/>
                  <a:pt x="6999" y="5481"/>
                </a:cubicBezTo>
                <a:cubicBezTo>
                  <a:pt x="6999" y="5470"/>
                  <a:pt x="7011" y="5470"/>
                  <a:pt x="6999" y="5470"/>
                </a:cubicBezTo>
                <a:cubicBezTo>
                  <a:pt x="6999" y="5459"/>
                  <a:pt x="6999" y="5459"/>
                  <a:pt x="6999" y="5459"/>
                </a:cubicBezTo>
                <a:cubicBezTo>
                  <a:pt x="6994" y="5459"/>
                  <a:pt x="6994" y="5459"/>
                  <a:pt x="6994" y="5459"/>
                </a:cubicBezTo>
                <a:cubicBezTo>
                  <a:pt x="6988" y="5470"/>
                  <a:pt x="6988" y="5481"/>
                  <a:pt x="6988" y="5491"/>
                </a:cubicBezTo>
                <a:cubicBezTo>
                  <a:pt x="6988" y="5491"/>
                  <a:pt x="6988" y="5491"/>
                  <a:pt x="6988" y="5502"/>
                </a:cubicBezTo>
                <a:cubicBezTo>
                  <a:pt x="6994" y="5502"/>
                  <a:pt x="6994" y="5491"/>
                  <a:pt x="6994" y="5491"/>
                </a:cubicBezTo>
                <a:close/>
                <a:moveTo>
                  <a:pt x="6465" y="3310"/>
                </a:moveTo>
                <a:cubicBezTo>
                  <a:pt x="6465" y="3310"/>
                  <a:pt x="6470" y="3310"/>
                  <a:pt x="6470" y="3299"/>
                </a:cubicBezTo>
                <a:cubicBezTo>
                  <a:pt x="6476" y="3288"/>
                  <a:pt x="6476" y="3278"/>
                  <a:pt x="6470" y="3278"/>
                </a:cubicBezTo>
                <a:cubicBezTo>
                  <a:pt x="6470" y="3267"/>
                  <a:pt x="6470" y="3267"/>
                  <a:pt x="6470" y="3267"/>
                </a:cubicBezTo>
                <a:cubicBezTo>
                  <a:pt x="6465" y="3256"/>
                  <a:pt x="6465" y="3256"/>
                  <a:pt x="6465" y="3256"/>
                </a:cubicBezTo>
                <a:cubicBezTo>
                  <a:pt x="6459" y="3245"/>
                  <a:pt x="6459" y="3245"/>
                  <a:pt x="6454" y="3256"/>
                </a:cubicBezTo>
                <a:cubicBezTo>
                  <a:pt x="6454" y="3256"/>
                  <a:pt x="6448" y="3256"/>
                  <a:pt x="6448" y="3267"/>
                </a:cubicBezTo>
                <a:cubicBezTo>
                  <a:pt x="6448" y="3267"/>
                  <a:pt x="6442" y="3278"/>
                  <a:pt x="6442" y="3288"/>
                </a:cubicBezTo>
                <a:cubicBezTo>
                  <a:pt x="6442" y="3288"/>
                  <a:pt x="6442" y="3288"/>
                  <a:pt x="6442" y="3299"/>
                </a:cubicBezTo>
                <a:cubicBezTo>
                  <a:pt x="6448" y="3299"/>
                  <a:pt x="6448" y="3299"/>
                  <a:pt x="6454" y="3299"/>
                </a:cubicBezTo>
                <a:cubicBezTo>
                  <a:pt x="6459" y="3299"/>
                  <a:pt x="6459" y="3310"/>
                  <a:pt x="6465" y="3310"/>
                </a:cubicBezTo>
                <a:close/>
                <a:moveTo>
                  <a:pt x="15146" y="12992"/>
                </a:moveTo>
                <a:cubicBezTo>
                  <a:pt x="15146" y="13003"/>
                  <a:pt x="15146" y="13003"/>
                  <a:pt x="15146" y="13014"/>
                </a:cubicBezTo>
                <a:cubicBezTo>
                  <a:pt x="15146" y="13014"/>
                  <a:pt x="15146" y="13024"/>
                  <a:pt x="15146" y="13014"/>
                </a:cubicBezTo>
                <a:cubicBezTo>
                  <a:pt x="15146" y="13014"/>
                  <a:pt x="15146" y="13003"/>
                  <a:pt x="15146" y="13003"/>
                </a:cubicBezTo>
                <a:cubicBezTo>
                  <a:pt x="15141" y="13003"/>
                  <a:pt x="15141" y="13003"/>
                  <a:pt x="15141" y="13003"/>
                </a:cubicBezTo>
                <a:cubicBezTo>
                  <a:pt x="15141" y="12992"/>
                  <a:pt x="15141" y="12992"/>
                  <a:pt x="15141" y="12992"/>
                </a:cubicBezTo>
                <a:cubicBezTo>
                  <a:pt x="15141" y="12992"/>
                  <a:pt x="15141" y="12992"/>
                  <a:pt x="15146" y="13003"/>
                </a:cubicBezTo>
                <a:cubicBezTo>
                  <a:pt x="15146" y="12992"/>
                  <a:pt x="15141" y="12981"/>
                  <a:pt x="15135" y="12971"/>
                </a:cubicBezTo>
                <a:cubicBezTo>
                  <a:pt x="15135" y="12960"/>
                  <a:pt x="15135" y="12960"/>
                  <a:pt x="15130" y="12949"/>
                </a:cubicBezTo>
                <a:cubicBezTo>
                  <a:pt x="15130" y="12939"/>
                  <a:pt x="15130" y="12939"/>
                  <a:pt x="15130" y="12928"/>
                </a:cubicBezTo>
                <a:cubicBezTo>
                  <a:pt x="15124" y="12917"/>
                  <a:pt x="15124" y="12917"/>
                  <a:pt x="15118" y="12906"/>
                </a:cubicBezTo>
                <a:cubicBezTo>
                  <a:pt x="15118" y="12896"/>
                  <a:pt x="15118" y="12896"/>
                  <a:pt x="15118" y="12885"/>
                </a:cubicBezTo>
                <a:cubicBezTo>
                  <a:pt x="15113" y="12885"/>
                  <a:pt x="15113" y="12885"/>
                  <a:pt x="15113" y="12874"/>
                </a:cubicBezTo>
                <a:cubicBezTo>
                  <a:pt x="15101" y="12863"/>
                  <a:pt x="15096" y="12842"/>
                  <a:pt x="15090" y="12831"/>
                </a:cubicBezTo>
                <a:cubicBezTo>
                  <a:pt x="15090" y="12820"/>
                  <a:pt x="15090" y="12810"/>
                  <a:pt x="15085" y="12799"/>
                </a:cubicBezTo>
                <a:cubicBezTo>
                  <a:pt x="15085" y="12799"/>
                  <a:pt x="15079" y="12788"/>
                  <a:pt x="15079" y="12788"/>
                </a:cubicBezTo>
                <a:cubicBezTo>
                  <a:pt x="15073" y="12767"/>
                  <a:pt x="15068" y="12756"/>
                  <a:pt x="15062" y="12745"/>
                </a:cubicBezTo>
                <a:cubicBezTo>
                  <a:pt x="15056" y="12745"/>
                  <a:pt x="15056" y="12745"/>
                  <a:pt x="15051" y="12734"/>
                </a:cubicBezTo>
                <a:cubicBezTo>
                  <a:pt x="15051" y="12734"/>
                  <a:pt x="15051" y="12734"/>
                  <a:pt x="15045" y="12724"/>
                </a:cubicBezTo>
                <a:cubicBezTo>
                  <a:pt x="15045" y="12724"/>
                  <a:pt x="15045" y="12734"/>
                  <a:pt x="15045" y="12734"/>
                </a:cubicBezTo>
                <a:cubicBezTo>
                  <a:pt x="15040" y="12734"/>
                  <a:pt x="15040" y="12734"/>
                  <a:pt x="15034" y="12734"/>
                </a:cubicBezTo>
                <a:cubicBezTo>
                  <a:pt x="15034" y="12724"/>
                  <a:pt x="15028" y="12724"/>
                  <a:pt x="15028" y="12734"/>
                </a:cubicBezTo>
                <a:cubicBezTo>
                  <a:pt x="15028" y="12734"/>
                  <a:pt x="15034" y="12734"/>
                  <a:pt x="15034" y="12734"/>
                </a:cubicBezTo>
                <a:cubicBezTo>
                  <a:pt x="15034" y="12734"/>
                  <a:pt x="15034" y="12745"/>
                  <a:pt x="15040" y="12745"/>
                </a:cubicBezTo>
                <a:cubicBezTo>
                  <a:pt x="15040" y="12745"/>
                  <a:pt x="15045" y="12745"/>
                  <a:pt x="15040" y="12756"/>
                </a:cubicBezTo>
                <a:cubicBezTo>
                  <a:pt x="15045" y="12756"/>
                  <a:pt x="15045" y="12756"/>
                  <a:pt x="15045" y="12767"/>
                </a:cubicBezTo>
                <a:cubicBezTo>
                  <a:pt x="15040" y="12767"/>
                  <a:pt x="15040" y="12767"/>
                  <a:pt x="15040" y="12767"/>
                </a:cubicBezTo>
                <a:cubicBezTo>
                  <a:pt x="15045" y="12767"/>
                  <a:pt x="15045" y="12767"/>
                  <a:pt x="15045" y="12767"/>
                </a:cubicBezTo>
                <a:cubicBezTo>
                  <a:pt x="15045" y="12756"/>
                  <a:pt x="15045" y="12756"/>
                  <a:pt x="15051" y="12756"/>
                </a:cubicBezTo>
                <a:cubicBezTo>
                  <a:pt x="15051" y="12756"/>
                  <a:pt x="15051" y="12756"/>
                  <a:pt x="15051" y="12756"/>
                </a:cubicBezTo>
                <a:cubicBezTo>
                  <a:pt x="15051" y="12756"/>
                  <a:pt x="15051" y="12756"/>
                  <a:pt x="15056" y="12756"/>
                </a:cubicBezTo>
                <a:cubicBezTo>
                  <a:pt x="15056" y="12756"/>
                  <a:pt x="15056" y="12767"/>
                  <a:pt x="15056" y="12767"/>
                </a:cubicBezTo>
                <a:cubicBezTo>
                  <a:pt x="15062" y="12767"/>
                  <a:pt x="15056" y="12777"/>
                  <a:pt x="15056" y="12767"/>
                </a:cubicBezTo>
                <a:cubicBezTo>
                  <a:pt x="15051" y="12767"/>
                  <a:pt x="15051" y="12767"/>
                  <a:pt x="15051" y="12767"/>
                </a:cubicBezTo>
                <a:cubicBezTo>
                  <a:pt x="15051" y="12767"/>
                  <a:pt x="15045" y="12767"/>
                  <a:pt x="15045" y="12767"/>
                </a:cubicBezTo>
                <a:cubicBezTo>
                  <a:pt x="15045" y="12767"/>
                  <a:pt x="15045" y="12777"/>
                  <a:pt x="15045" y="12777"/>
                </a:cubicBezTo>
                <a:cubicBezTo>
                  <a:pt x="15045" y="12777"/>
                  <a:pt x="15040" y="12777"/>
                  <a:pt x="15040" y="12777"/>
                </a:cubicBezTo>
                <a:cubicBezTo>
                  <a:pt x="15040" y="12777"/>
                  <a:pt x="15040" y="12777"/>
                  <a:pt x="15040" y="12788"/>
                </a:cubicBezTo>
                <a:cubicBezTo>
                  <a:pt x="15040" y="12788"/>
                  <a:pt x="15034" y="12788"/>
                  <a:pt x="15040" y="12799"/>
                </a:cubicBezTo>
                <a:cubicBezTo>
                  <a:pt x="15040" y="12799"/>
                  <a:pt x="15040" y="12799"/>
                  <a:pt x="15040" y="12799"/>
                </a:cubicBezTo>
                <a:cubicBezTo>
                  <a:pt x="15040" y="12810"/>
                  <a:pt x="15040" y="12810"/>
                  <a:pt x="15040" y="12810"/>
                </a:cubicBezTo>
                <a:cubicBezTo>
                  <a:pt x="15034" y="12820"/>
                  <a:pt x="15034" y="12820"/>
                  <a:pt x="15028" y="12831"/>
                </a:cubicBezTo>
                <a:cubicBezTo>
                  <a:pt x="15028" y="12831"/>
                  <a:pt x="15028" y="12831"/>
                  <a:pt x="15023" y="12820"/>
                </a:cubicBezTo>
                <a:cubicBezTo>
                  <a:pt x="15023" y="12820"/>
                  <a:pt x="15023" y="12820"/>
                  <a:pt x="15017" y="12820"/>
                </a:cubicBezTo>
                <a:cubicBezTo>
                  <a:pt x="15017" y="12820"/>
                  <a:pt x="15017" y="12820"/>
                  <a:pt x="15017" y="12820"/>
                </a:cubicBezTo>
                <a:cubicBezTo>
                  <a:pt x="15023" y="12831"/>
                  <a:pt x="15023" y="12831"/>
                  <a:pt x="15028" y="12831"/>
                </a:cubicBezTo>
                <a:cubicBezTo>
                  <a:pt x="15028" y="12842"/>
                  <a:pt x="15028" y="12853"/>
                  <a:pt x="15028" y="12863"/>
                </a:cubicBezTo>
                <a:cubicBezTo>
                  <a:pt x="15028" y="12863"/>
                  <a:pt x="15028" y="12874"/>
                  <a:pt x="15028" y="12874"/>
                </a:cubicBezTo>
                <a:cubicBezTo>
                  <a:pt x="15028" y="12885"/>
                  <a:pt x="15028" y="12885"/>
                  <a:pt x="15028" y="12885"/>
                </a:cubicBezTo>
                <a:cubicBezTo>
                  <a:pt x="15028" y="12896"/>
                  <a:pt x="15028" y="12896"/>
                  <a:pt x="15028" y="12896"/>
                </a:cubicBezTo>
                <a:cubicBezTo>
                  <a:pt x="15028" y="12906"/>
                  <a:pt x="15028" y="12906"/>
                  <a:pt x="15028" y="12917"/>
                </a:cubicBezTo>
                <a:cubicBezTo>
                  <a:pt x="15028" y="12917"/>
                  <a:pt x="15023" y="12928"/>
                  <a:pt x="15023" y="12928"/>
                </a:cubicBezTo>
                <a:cubicBezTo>
                  <a:pt x="15023" y="12939"/>
                  <a:pt x="15023" y="12939"/>
                  <a:pt x="15023" y="12949"/>
                </a:cubicBezTo>
                <a:cubicBezTo>
                  <a:pt x="15017" y="12960"/>
                  <a:pt x="15017" y="12949"/>
                  <a:pt x="15017" y="12939"/>
                </a:cubicBezTo>
                <a:cubicBezTo>
                  <a:pt x="15017" y="12939"/>
                  <a:pt x="15023" y="12928"/>
                  <a:pt x="15023" y="12928"/>
                </a:cubicBezTo>
                <a:cubicBezTo>
                  <a:pt x="15011" y="12928"/>
                  <a:pt x="15017" y="12971"/>
                  <a:pt x="15017" y="12971"/>
                </a:cubicBezTo>
                <a:cubicBezTo>
                  <a:pt x="15017" y="12981"/>
                  <a:pt x="15017" y="12992"/>
                  <a:pt x="15023" y="13003"/>
                </a:cubicBezTo>
                <a:cubicBezTo>
                  <a:pt x="15023" y="13014"/>
                  <a:pt x="15023" y="13014"/>
                  <a:pt x="15023" y="13024"/>
                </a:cubicBezTo>
                <a:cubicBezTo>
                  <a:pt x="15023" y="13024"/>
                  <a:pt x="15023" y="13024"/>
                  <a:pt x="15023" y="13035"/>
                </a:cubicBezTo>
                <a:cubicBezTo>
                  <a:pt x="15023" y="13035"/>
                  <a:pt x="15023" y="13035"/>
                  <a:pt x="15023" y="13046"/>
                </a:cubicBezTo>
                <a:cubicBezTo>
                  <a:pt x="15023" y="13057"/>
                  <a:pt x="15023" y="13067"/>
                  <a:pt x="15023" y="13067"/>
                </a:cubicBezTo>
                <a:cubicBezTo>
                  <a:pt x="15028" y="13078"/>
                  <a:pt x="15028" y="13089"/>
                  <a:pt x="15028" y="13100"/>
                </a:cubicBezTo>
                <a:cubicBezTo>
                  <a:pt x="15028" y="13110"/>
                  <a:pt x="15028" y="13110"/>
                  <a:pt x="15028" y="13121"/>
                </a:cubicBezTo>
                <a:cubicBezTo>
                  <a:pt x="15028" y="13121"/>
                  <a:pt x="15028" y="13132"/>
                  <a:pt x="15028" y="13132"/>
                </a:cubicBezTo>
                <a:cubicBezTo>
                  <a:pt x="15034" y="13153"/>
                  <a:pt x="15040" y="13164"/>
                  <a:pt x="15040" y="13186"/>
                </a:cubicBezTo>
                <a:cubicBezTo>
                  <a:pt x="15045" y="13186"/>
                  <a:pt x="15045" y="13196"/>
                  <a:pt x="15051" y="13196"/>
                </a:cubicBezTo>
                <a:cubicBezTo>
                  <a:pt x="15056" y="13207"/>
                  <a:pt x="15056" y="13207"/>
                  <a:pt x="15062" y="13207"/>
                </a:cubicBezTo>
                <a:cubicBezTo>
                  <a:pt x="15068" y="13207"/>
                  <a:pt x="15073" y="13207"/>
                  <a:pt x="15079" y="13207"/>
                </a:cubicBezTo>
                <a:cubicBezTo>
                  <a:pt x="15079" y="13207"/>
                  <a:pt x="15085" y="13207"/>
                  <a:pt x="15090" y="13196"/>
                </a:cubicBezTo>
                <a:cubicBezTo>
                  <a:pt x="15090" y="13196"/>
                  <a:pt x="15096" y="13186"/>
                  <a:pt x="15096" y="13186"/>
                </a:cubicBezTo>
                <a:cubicBezTo>
                  <a:pt x="15101" y="13186"/>
                  <a:pt x="15107" y="13186"/>
                  <a:pt x="15113" y="13175"/>
                </a:cubicBezTo>
                <a:cubicBezTo>
                  <a:pt x="15118" y="13175"/>
                  <a:pt x="15118" y="13164"/>
                  <a:pt x="15124" y="13164"/>
                </a:cubicBezTo>
                <a:cubicBezTo>
                  <a:pt x="15130" y="13153"/>
                  <a:pt x="15130" y="13153"/>
                  <a:pt x="15135" y="13153"/>
                </a:cubicBezTo>
                <a:cubicBezTo>
                  <a:pt x="15141" y="13143"/>
                  <a:pt x="15146" y="13143"/>
                  <a:pt x="15146" y="13132"/>
                </a:cubicBezTo>
                <a:cubicBezTo>
                  <a:pt x="15152" y="13132"/>
                  <a:pt x="15152" y="13121"/>
                  <a:pt x="15152" y="13110"/>
                </a:cubicBezTo>
                <a:cubicBezTo>
                  <a:pt x="15152" y="13089"/>
                  <a:pt x="15158" y="13078"/>
                  <a:pt x="15158" y="13057"/>
                </a:cubicBezTo>
                <a:cubicBezTo>
                  <a:pt x="15158" y="13046"/>
                  <a:pt x="15152" y="13024"/>
                  <a:pt x="15152" y="13014"/>
                </a:cubicBezTo>
                <a:cubicBezTo>
                  <a:pt x="15152" y="13003"/>
                  <a:pt x="15152" y="13003"/>
                  <a:pt x="15146" y="12992"/>
                </a:cubicBezTo>
                <a:close/>
                <a:moveTo>
                  <a:pt x="15034" y="12756"/>
                </a:moveTo>
                <a:cubicBezTo>
                  <a:pt x="15034" y="12756"/>
                  <a:pt x="15028" y="12745"/>
                  <a:pt x="15028" y="12745"/>
                </a:cubicBezTo>
                <a:cubicBezTo>
                  <a:pt x="15028" y="12745"/>
                  <a:pt x="15034" y="12756"/>
                  <a:pt x="15034" y="12756"/>
                </a:cubicBezTo>
                <a:close/>
                <a:moveTo>
                  <a:pt x="16075" y="13616"/>
                </a:moveTo>
                <a:cubicBezTo>
                  <a:pt x="16075" y="13616"/>
                  <a:pt x="16069" y="13616"/>
                  <a:pt x="16069" y="13605"/>
                </a:cubicBezTo>
                <a:cubicBezTo>
                  <a:pt x="16064" y="13594"/>
                  <a:pt x="16058" y="13594"/>
                  <a:pt x="16052" y="13583"/>
                </a:cubicBezTo>
                <a:cubicBezTo>
                  <a:pt x="16047" y="13583"/>
                  <a:pt x="16047" y="13573"/>
                  <a:pt x="16047" y="13583"/>
                </a:cubicBezTo>
                <a:cubicBezTo>
                  <a:pt x="16041" y="13583"/>
                  <a:pt x="16041" y="13583"/>
                  <a:pt x="16041" y="13594"/>
                </a:cubicBezTo>
                <a:cubicBezTo>
                  <a:pt x="16041" y="13594"/>
                  <a:pt x="16047" y="13594"/>
                  <a:pt x="16047" y="13605"/>
                </a:cubicBezTo>
                <a:cubicBezTo>
                  <a:pt x="16047" y="13605"/>
                  <a:pt x="16047" y="13605"/>
                  <a:pt x="16052" y="13616"/>
                </a:cubicBezTo>
                <a:cubicBezTo>
                  <a:pt x="16052" y="13626"/>
                  <a:pt x="16058" y="13626"/>
                  <a:pt x="16064" y="13626"/>
                </a:cubicBezTo>
                <a:cubicBezTo>
                  <a:pt x="16069" y="13626"/>
                  <a:pt x="16069" y="13626"/>
                  <a:pt x="16075" y="13637"/>
                </a:cubicBezTo>
                <a:cubicBezTo>
                  <a:pt x="16075" y="13637"/>
                  <a:pt x="16080" y="13637"/>
                  <a:pt x="16080" y="13648"/>
                </a:cubicBezTo>
                <a:cubicBezTo>
                  <a:pt x="16080" y="13648"/>
                  <a:pt x="16080" y="13648"/>
                  <a:pt x="16086" y="13648"/>
                </a:cubicBezTo>
                <a:cubicBezTo>
                  <a:pt x="16092" y="13659"/>
                  <a:pt x="16092" y="13637"/>
                  <a:pt x="16086" y="13637"/>
                </a:cubicBezTo>
                <a:cubicBezTo>
                  <a:pt x="16086" y="13626"/>
                  <a:pt x="16080" y="13626"/>
                  <a:pt x="16075" y="13616"/>
                </a:cubicBezTo>
                <a:close/>
                <a:moveTo>
                  <a:pt x="14995" y="12799"/>
                </a:moveTo>
                <a:cubicBezTo>
                  <a:pt x="14995" y="12799"/>
                  <a:pt x="14995" y="12799"/>
                  <a:pt x="14989" y="12799"/>
                </a:cubicBezTo>
                <a:cubicBezTo>
                  <a:pt x="14989" y="12799"/>
                  <a:pt x="14989" y="12799"/>
                  <a:pt x="14983" y="12799"/>
                </a:cubicBezTo>
                <a:cubicBezTo>
                  <a:pt x="14983" y="12788"/>
                  <a:pt x="14978" y="12799"/>
                  <a:pt x="14978" y="12799"/>
                </a:cubicBezTo>
                <a:cubicBezTo>
                  <a:pt x="14978" y="12799"/>
                  <a:pt x="14978" y="12799"/>
                  <a:pt x="14978" y="12799"/>
                </a:cubicBezTo>
                <a:cubicBezTo>
                  <a:pt x="14983" y="12799"/>
                  <a:pt x="14983" y="12810"/>
                  <a:pt x="14983" y="12810"/>
                </a:cubicBezTo>
                <a:cubicBezTo>
                  <a:pt x="14989" y="12810"/>
                  <a:pt x="14989" y="12810"/>
                  <a:pt x="14995" y="12810"/>
                </a:cubicBezTo>
                <a:cubicBezTo>
                  <a:pt x="14995" y="12810"/>
                  <a:pt x="14995" y="12810"/>
                  <a:pt x="15000" y="12810"/>
                </a:cubicBezTo>
                <a:cubicBezTo>
                  <a:pt x="15000" y="12810"/>
                  <a:pt x="14995" y="12810"/>
                  <a:pt x="14995" y="12799"/>
                </a:cubicBezTo>
                <a:close/>
                <a:moveTo>
                  <a:pt x="16182" y="13820"/>
                </a:moveTo>
                <a:cubicBezTo>
                  <a:pt x="16182" y="13809"/>
                  <a:pt x="16176" y="13809"/>
                  <a:pt x="16176" y="13809"/>
                </a:cubicBezTo>
                <a:cubicBezTo>
                  <a:pt x="16176" y="13809"/>
                  <a:pt x="16176" y="13809"/>
                  <a:pt x="16170" y="13809"/>
                </a:cubicBezTo>
                <a:cubicBezTo>
                  <a:pt x="16170" y="13798"/>
                  <a:pt x="16170" y="13787"/>
                  <a:pt x="16165" y="13787"/>
                </a:cubicBezTo>
                <a:cubicBezTo>
                  <a:pt x="16165" y="13777"/>
                  <a:pt x="16159" y="13777"/>
                  <a:pt x="16159" y="13766"/>
                </a:cubicBezTo>
                <a:cubicBezTo>
                  <a:pt x="16154" y="13766"/>
                  <a:pt x="16154" y="13744"/>
                  <a:pt x="16148" y="13744"/>
                </a:cubicBezTo>
                <a:cubicBezTo>
                  <a:pt x="16148" y="13744"/>
                  <a:pt x="16148" y="13755"/>
                  <a:pt x="16142" y="13755"/>
                </a:cubicBezTo>
                <a:cubicBezTo>
                  <a:pt x="16142" y="13766"/>
                  <a:pt x="16137" y="13755"/>
                  <a:pt x="16137" y="13755"/>
                </a:cubicBezTo>
                <a:cubicBezTo>
                  <a:pt x="16131" y="13766"/>
                  <a:pt x="16131" y="13766"/>
                  <a:pt x="16137" y="13766"/>
                </a:cubicBezTo>
                <a:cubicBezTo>
                  <a:pt x="16137" y="13777"/>
                  <a:pt x="16137" y="13777"/>
                  <a:pt x="16142" y="13777"/>
                </a:cubicBezTo>
                <a:cubicBezTo>
                  <a:pt x="16148" y="13787"/>
                  <a:pt x="16142" y="13798"/>
                  <a:pt x="16148" y="13798"/>
                </a:cubicBezTo>
                <a:cubicBezTo>
                  <a:pt x="16148" y="13809"/>
                  <a:pt x="16154" y="13820"/>
                  <a:pt x="16159" y="13820"/>
                </a:cubicBezTo>
                <a:cubicBezTo>
                  <a:pt x="16159" y="13830"/>
                  <a:pt x="16165" y="13830"/>
                  <a:pt x="16165" y="13841"/>
                </a:cubicBezTo>
                <a:cubicBezTo>
                  <a:pt x="16165" y="13852"/>
                  <a:pt x="16165" y="13852"/>
                  <a:pt x="16170" y="13852"/>
                </a:cubicBezTo>
                <a:cubicBezTo>
                  <a:pt x="16170" y="13863"/>
                  <a:pt x="16170" y="13863"/>
                  <a:pt x="16176" y="13863"/>
                </a:cubicBezTo>
                <a:cubicBezTo>
                  <a:pt x="16176" y="13863"/>
                  <a:pt x="16176" y="13873"/>
                  <a:pt x="16176" y="13873"/>
                </a:cubicBezTo>
                <a:cubicBezTo>
                  <a:pt x="16182" y="13873"/>
                  <a:pt x="16182" y="13873"/>
                  <a:pt x="16182" y="13863"/>
                </a:cubicBezTo>
                <a:cubicBezTo>
                  <a:pt x="16182" y="13852"/>
                  <a:pt x="16182" y="13841"/>
                  <a:pt x="16182" y="13841"/>
                </a:cubicBezTo>
                <a:cubicBezTo>
                  <a:pt x="16182" y="13830"/>
                  <a:pt x="16187" y="13820"/>
                  <a:pt x="16182" y="13820"/>
                </a:cubicBezTo>
                <a:close/>
                <a:moveTo>
                  <a:pt x="13594" y="16420"/>
                </a:moveTo>
                <a:cubicBezTo>
                  <a:pt x="13588" y="16420"/>
                  <a:pt x="13588" y="16431"/>
                  <a:pt x="13588" y="16431"/>
                </a:cubicBezTo>
                <a:cubicBezTo>
                  <a:pt x="13582" y="16442"/>
                  <a:pt x="13577" y="16453"/>
                  <a:pt x="13577" y="16463"/>
                </a:cubicBezTo>
                <a:cubicBezTo>
                  <a:pt x="13577" y="16463"/>
                  <a:pt x="13577" y="16474"/>
                  <a:pt x="13577" y="16474"/>
                </a:cubicBezTo>
                <a:cubicBezTo>
                  <a:pt x="13577" y="16474"/>
                  <a:pt x="13571" y="16474"/>
                  <a:pt x="13577" y="16474"/>
                </a:cubicBezTo>
                <a:cubicBezTo>
                  <a:pt x="13577" y="16485"/>
                  <a:pt x="13582" y="16485"/>
                  <a:pt x="13588" y="16485"/>
                </a:cubicBezTo>
                <a:cubicBezTo>
                  <a:pt x="13588" y="16485"/>
                  <a:pt x="13599" y="16485"/>
                  <a:pt x="13599" y="16474"/>
                </a:cubicBezTo>
                <a:cubicBezTo>
                  <a:pt x="13599" y="16474"/>
                  <a:pt x="13599" y="16463"/>
                  <a:pt x="13599" y="16463"/>
                </a:cubicBezTo>
                <a:cubicBezTo>
                  <a:pt x="13605" y="16453"/>
                  <a:pt x="13605" y="16453"/>
                  <a:pt x="13605" y="16453"/>
                </a:cubicBezTo>
                <a:cubicBezTo>
                  <a:pt x="13605" y="16442"/>
                  <a:pt x="13599" y="16410"/>
                  <a:pt x="13594" y="16420"/>
                </a:cubicBezTo>
                <a:close/>
                <a:moveTo>
                  <a:pt x="16266" y="14110"/>
                </a:moveTo>
                <a:cubicBezTo>
                  <a:pt x="16266" y="14110"/>
                  <a:pt x="16260" y="14099"/>
                  <a:pt x="16260" y="14099"/>
                </a:cubicBezTo>
                <a:cubicBezTo>
                  <a:pt x="16255" y="14088"/>
                  <a:pt x="16255" y="14078"/>
                  <a:pt x="16255" y="14067"/>
                </a:cubicBezTo>
                <a:cubicBezTo>
                  <a:pt x="16249" y="14067"/>
                  <a:pt x="16249" y="14056"/>
                  <a:pt x="16249" y="14045"/>
                </a:cubicBezTo>
                <a:cubicBezTo>
                  <a:pt x="16244" y="14045"/>
                  <a:pt x="16244" y="14045"/>
                  <a:pt x="16238" y="14045"/>
                </a:cubicBezTo>
                <a:cubicBezTo>
                  <a:pt x="16232" y="14056"/>
                  <a:pt x="16227" y="14067"/>
                  <a:pt x="16227" y="14088"/>
                </a:cubicBezTo>
                <a:cubicBezTo>
                  <a:pt x="16227" y="14099"/>
                  <a:pt x="16232" y="14110"/>
                  <a:pt x="16238" y="14110"/>
                </a:cubicBezTo>
                <a:cubicBezTo>
                  <a:pt x="16244" y="14121"/>
                  <a:pt x="16244" y="14131"/>
                  <a:pt x="16249" y="14131"/>
                </a:cubicBezTo>
                <a:cubicBezTo>
                  <a:pt x="16249" y="14142"/>
                  <a:pt x="16249" y="14142"/>
                  <a:pt x="16249" y="14153"/>
                </a:cubicBezTo>
                <a:cubicBezTo>
                  <a:pt x="16255" y="14153"/>
                  <a:pt x="16255" y="14153"/>
                  <a:pt x="16255" y="14153"/>
                </a:cubicBezTo>
                <a:cubicBezTo>
                  <a:pt x="16260" y="14153"/>
                  <a:pt x="16260" y="14164"/>
                  <a:pt x="16260" y="14164"/>
                </a:cubicBezTo>
                <a:cubicBezTo>
                  <a:pt x="16266" y="14164"/>
                  <a:pt x="16266" y="14153"/>
                  <a:pt x="16266" y="14153"/>
                </a:cubicBezTo>
                <a:cubicBezTo>
                  <a:pt x="16266" y="14142"/>
                  <a:pt x="16272" y="14131"/>
                  <a:pt x="16266" y="14121"/>
                </a:cubicBezTo>
                <a:cubicBezTo>
                  <a:pt x="16266" y="14121"/>
                  <a:pt x="16266" y="14121"/>
                  <a:pt x="16266" y="14110"/>
                </a:cubicBezTo>
                <a:close/>
                <a:moveTo>
                  <a:pt x="16345" y="14314"/>
                </a:moveTo>
                <a:cubicBezTo>
                  <a:pt x="16351" y="14314"/>
                  <a:pt x="16351" y="14303"/>
                  <a:pt x="16345" y="14293"/>
                </a:cubicBezTo>
                <a:cubicBezTo>
                  <a:pt x="16339" y="14293"/>
                  <a:pt x="16339" y="14293"/>
                  <a:pt x="16339" y="14293"/>
                </a:cubicBezTo>
                <a:cubicBezTo>
                  <a:pt x="16339" y="14282"/>
                  <a:pt x="16334" y="14282"/>
                  <a:pt x="16334" y="14282"/>
                </a:cubicBezTo>
                <a:cubicBezTo>
                  <a:pt x="16334" y="14271"/>
                  <a:pt x="16328" y="14271"/>
                  <a:pt x="16328" y="14271"/>
                </a:cubicBezTo>
                <a:cubicBezTo>
                  <a:pt x="16328" y="14260"/>
                  <a:pt x="16328" y="14260"/>
                  <a:pt x="16328" y="14250"/>
                </a:cubicBezTo>
                <a:cubicBezTo>
                  <a:pt x="16328" y="14250"/>
                  <a:pt x="16322" y="14250"/>
                  <a:pt x="16322" y="14250"/>
                </a:cubicBezTo>
                <a:cubicBezTo>
                  <a:pt x="16317" y="14239"/>
                  <a:pt x="16317" y="14250"/>
                  <a:pt x="16317" y="14260"/>
                </a:cubicBezTo>
                <a:cubicBezTo>
                  <a:pt x="16317" y="14260"/>
                  <a:pt x="16317" y="14282"/>
                  <a:pt x="16322" y="14282"/>
                </a:cubicBezTo>
                <a:cubicBezTo>
                  <a:pt x="16322" y="14293"/>
                  <a:pt x="16328" y="14282"/>
                  <a:pt x="16334" y="14282"/>
                </a:cubicBezTo>
                <a:cubicBezTo>
                  <a:pt x="16334" y="14282"/>
                  <a:pt x="16334" y="14303"/>
                  <a:pt x="16339" y="14303"/>
                </a:cubicBezTo>
                <a:cubicBezTo>
                  <a:pt x="16339" y="14314"/>
                  <a:pt x="16339" y="14314"/>
                  <a:pt x="16339" y="14314"/>
                </a:cubicBezTo>
                <a:cubicBezTo>
                  <a:pt x="16339" y="14325"/>
                  <a:pt x="16339" y="14325"/>
                  <a:pt x="16339" y="14336"/>
                </a:cubicBezTo>
                <a:cubicBezTo>
                  <a:pt x="16345" y="14336"/>
                  <a:pt x="16345" y="14357"/>
                  <a:pt x="16351" y="14346"/>
                </a:cubicBezTo>
                <a:cubicBezTo>
                  <a:pt x="16351" y="14336"/>
                  <a:pt x="16345" y="14336"/>
                  <a:pt x="16345" y="14336"/>
                </a:cubicBezTo>
                <a:cubicBezTo>
                  <a:pt x="16345" y="14325"/>
                  <a:pt x="16345" y="14325"/>
                  <a:pt x="16345" y="14314"/>
                </a:cubicBezTo>
                <a:close/>
                <a:moveTo>
                  <a:pt x="16210" y="13949"/>
                </a:moveTo>
                <a:cubicBezTo>
                  <a:pt x="16210" y="13959"/>
                  <a:pt x="16215" y="13959"/>
                  <a:pt x="16215" y="13970"/>
                </a:cubicBezTo>
                <a:cubicBezTo>
                  <a:pt x="16215" y="13970"/>
                  <a:pt x="16215" y="13970"/>
                  <a:pt x="16210" y="13981"/>
                </a:cubicBezTo>
                <a:cubicBezTo>
                  <a:pt x="16210" y="13992"/>
                  <a:pt x="16215" y="13992"/>
                  <a:pt x="16210" y="13992"/>
                </a:cubicBezTo>
                <a:cubicBezTo>
                  <a:pt x="16210" y="14002"/>
                  <a:pt x="16210" y="14002"/>
                  <a:pt x="16210" y="14002"/>
                </a:cubicBezTo>
                <a:cubicBezTo>
                  <a:pt x="16210" y="14013"/>
                  <a:pt x="16215" y="14002"/>
                  <a:pt x="16215" y="14002"/>
                </a:cubicBezTo>
                <a:cubicBezTo>
                  <a:pt x="16221" y="14002"/>
                  <a:pt x="16221" y="14002"/>
                  <a:pt x="16221" y="13992"/>
                </a:cubicBezTo>
                <a:cubicBezTo>
                  <a:pt x="16221" y="13992"/>
                  <a:pt x="16221" y="13992"/>
                  <a:pt x="16221" y="13981"/>
                </a:cubicBezTo>
                <a:cubicBezTo>
                  <a:pt x="16227" y="13970"/>
                  <a:pt x="16221" y="13970"/>
                  <a:pt x="16221" y="13959"/>
                </a:cubicBezTo>
                <a:cubicBezTo>
                  <a:pt x="16221" y="13959"/>
                  <a:pt x="16210" y="13938"/>
                  <a:pt x="16210" y="13949"/>
                </a:cubicBezTo>
                <a:close/>
                <a:moveTo>
                  <a:pt x="16649" y="14744"/>
                </a:moveTo>
                <a:cubicBezTo>
                  <a:pt x="16649" y="14744"/>
                  <a:pt x="16649" y="14744"/>
                  <a:pt x="16649" y="14744"/>
                </a:cubicBezTo>
                <a:cubicBezTo>
                  <a:pt x="16654" y="14744"/>
                  <a:pt x="16654" y="14733"/>
                  <a:pt x="16649" y="14744"/>
                </a:cubicBezTo>
                <a:close/>
                <a:moveTo>
                  <a:pt x="13475" y="16549"/>
                </a:moveTo>
                <a:cubicBezTo>
                  <a:pt x="13475" y="16539"/>
                  <a:pt x="13470" y="16539"/>
                  <a:pt x="13464" y="16539"/>
                </a:cubicBezTo>
                <a:cubicBezTo>
                  <a:pt x="13459" y="16539"/>
                  <a:pt x="13447" y="16539"/>
                  <a:pt x="13447" y="16549"/>
                </a:cubicBezTo>
                <a:cubicBezTo>
                  <a:pt x="13447" y="16560"/>
                  <a:pt x="13442" y="16560"/>
                  <a:pt x="13447" y="16571"/>
                </a:cubicBezTo>
                <a:cubicBezTo>
                  <a:pt x="13447" y="16571"/>
                  <a:pt x="13447" y="16581"/>
                  <a:pt x="13453" y="16592"/>
                </a:cubicBezTo>
                <a:cubicBezTo>
                  <a:pt x="13459" y="16592"/>
                  <a:pt x="13481" y="16614"/>
                  <a:pt x="13481" y="16592"/>
                </a:cubicBezTo>
                <a:cubicBezTo>
                  <a:pt x="13481" y="16581"/>
                  <a:pt x="13487" y="16571"/>
                  <a:pt x="13481" y="16571"/>
                </a:cubicBezTo>
                <a:cubicBezTo>
                  <a:pt x="13481" y="16571"/>
                  <a:pt x="13475" y="16560"/>
                  <a:pt x="13475" y="16549"/>
                </a:cubicBezTo>
                <a:close/>
                <a:moveTo>
                  <a:pt x="16305" y="14217"/>
                </a:moveTo>
                <a:cubicBezTo>
                  <a:pt x="16300" y="14207"/>
                  <a:pt x="16300" y="14185"/>
                  <a:pt x="16294" y="14185"/>
                </a:cubicBezTo>
                <a:cubicBezTo>
                  <a:pt x="16289" y="14185"/>
                  <a:pt x="16289" y="14207"/>
                  <a:pt x="16294" y="14207"/>
                </a:cubicBezTo>
                <a:cubicBezTo>
                  <a:pt x="16294" y="14217"/>
                  <a:pt x="16300" y="14217"/>
                  <a:pt x="16305" y="14228"/>
                </a:cubicBezTo>
                <a:cubicBezTo>
                  <a:pt x="16305" y="14228"/>
                  <a:pt x="16311" y="14228"/>
                  <a:pt x="16311" y="14228"/>
                </a:cubicBezTo>
                <a:cubicBezTo>
                  <a:pt x="16311" y="14217"/>
                  <a:pt x="16305" y="14217"/>
                  <a:pt x="16305" y="14217"/>
                </a:cubicBezTo>
                <a:close/>
                <a:moveTo>
                  <a:pt x="8597" y="2558"/>
                </a:moveTo>
                <a:cubicBezTo>
                  <a:pt x="8592" y="2558"/>
                  <a:pt x="8592" y="2558"/>
                  <a:pt x="8592" y="2547"/>
                </a:cubicBezTo>
                <a:cubicBezTo>
                  <a:pt x="8592" y="2547"/>
                  <a:pt x="8592" y="2536"/>
                  <a:pt x="8592" y="2536"/>
                </a:cubicBezTo>
                <a:cubicBezTo>
                  <a:pt x="8586" y="2525"/>
                  <a:pt x="8586" y="2515"/>
                  <a:pt x="8580" y="2515"/>
                </a:cubicBezTo>
                <a:cubicBezTo>
                  <a:pt x="8575" y="2525"/>
                  <a:pt x="8575" y="2525"/>
                  <a:pt x="8575" y="2525"/>
                </a:cubicBezTo>
                <a:cubicBezTo>
                  <a:pt x="8569" y="2525"/>
                  <a:pt x="8569" y="2515"/>
                  <a:pt x="8569" y="2515"/>
                </a:cubicBezTo>
                <a:cubicBezTo>
                  <a:pt x="8563" y="2515"/>
                  <a:pt x="8563" y="2515"/>
                  <a:pt x="8558" y="2515"/>
                </a:cubicBezTo>
                <a:cubicBezTo>
                  <a:pt x="8558" y="2515"/>
                  <a:pt x="8558" y="2515"/>
                  <a:pt x="8552" y="2515"/>
                </a:cubicBezTo>
                <a:cubicBezTo>
                  <a:pt x="8552" y="2515"/>
                  <a:pt x="8547" y="2525"/>
                  <a:pt x="8547" y="2525"/>
                </a:cubicBezTo>
                <a:cubicBezTo>
                  <a:pt x="8535" y="2536"/>
                  <a:pt x="8524" y="2547"/>
                  <a:pt x="8518" y="2547"/>
                </a:cubicBezTo>
                <a:cubicBezTo>
                  <a:pt x="8513" y="2547"/>
                  <a:pt x="8507" y="2558"/>
                  <a:pt x="8502" y="2558"/>
                </a:cubicBezTo>
                <a:cubicBezTo>
                  <a:pt x="8502" y="2558"/>
                  <a:pt x="8496" y="2558"/>
                  <a:pt x="8496" y="2568"/>
                </a:cubicBezTo>
                <a:cubicBezTo>
                  <a:pt x="8490" y="2579"/>
                  <a:pt x="8502" y="2579"/>
                  <a:pt x="8502" y="2579"/>
                </a:cubicBezTo>
                <a:cubicBezTo>
                  <a:pt x="8507" y="2579"/>
                  <a:pt x="8507" y="2579"/>
                  <a:pt x="8513" y="2579"/>
                </a:cubicBezTo>
                <a:cubicBezTo>
                  <a:pt x="8518" y="2579"/>
                  <a:pt x="8518" y="2590"/>
                  <a:pt x="8524" y="2590"/>
                </a:cubicBezTo>
                <a:cubicBezTo>
                  <a:pt x="8530" y="2590"/>
                  <a:pt x="8530" y="2601"/>
                  <a:pt x="8535" y="2601"/>
                </a:cubicBezTo>
                <a:cubicBezTo>
                  <a:pt x="8541" y="2601"/>
                  <a:pt x="8547" y="2601"/>
                  <a:pt x="8552" y="2601"/>
                </a:cubicBezTo>
                <a:cubicBezTo>
                  <a:pt x="8558" y="2590"/>
                  <a:pt x="8563" y="2590"/>
                  <a:pt x="8569" y="2590"/>
                </a:cubicBezTo>
                <a:cubicBezTo>
                  <a:pt x="8575" y="2590"/>
                  <a:pt x="8575" y="2590"/>
                  <a:pt x="8580" y="2590"/>
                </a:cubicBezTo>
                <a:cubicBezTo>
                  <a:pt x="8580" y="2590"/>
                  <a:pt x="8586" y="2590"/>
                  <a:pt x="8586" y="2590"/>
                </a:cubicBezTo>
                <a:cubicBezTo>
                  <a:pt x="8592" y="2590"/>
                  <a:pt x="8597" y="2590"/>
                  <a:pt x="8603" y="2579"/>
                </a:cubicBezTo>
                <a:cubicBezTo>
                  <a:pt x="8603" y="2579"/>
                  <a:pt x="8614" y="2579"/>
                  <a:pt x="8608" y="2568"/>
                </a:cubicBezTo>
                <a:cubicBezTo>
                  <a:pt x="8603" y="2568"/>
                  <a:pt x="8597" y="2568"/>
                  <a:pt x="8597" y="2558"/>
                </a:cubicBezTo>
                <a:close/>
                <a:moveTo>
                  <a:pt x="8575" y="2429"/>
                </a:moveTo>
                <a:cubicBezTo>
                  <a:pt x="8575" y="2429"/>
                  <a:pt x="8580" y="2429"/>
                  <a:pt x="8580" y="2439"/>
                </a:cubicBezTo>
                <a:cubicBezTo>
                  <a:pt x="8586" y="2439"/>
                  <a:pt x="8586" y="2439"/>
                  <a:pt x="8586" y="2439"/>
                </a:cubicBezTo>
                <a:cubicBezTo>
                  <a:pt x="8592" y="2439"/>
                  <a:pt x="8592" y="2439"/>
                  <a:pt x="8592" y="2439"/>
                </a:cubicBezTo>
                <a:cubicBezTo>
                  <a:pt x="8597" y="2450"/>
                  <a:pt x="8597" y="2450"/>
                  <a:pt x="8597" y="2450"/>
                </a:cubicBezTo>
                <a:cubicBezTo>
                  <a:pt x="8603" y="2450"/>
                  <a:pt x="8603" y="2450"/>
                  <a:pt x="8608" y="2450"/>
                </a:cubicBezTo>
                <a:cubicBezTo>
                  <a:pt x="8614" y="2450"/>
                  <a:pt x="8614" y="2439"/>
                  <a:pt x="8620" y="2429"/>
                </a:cubicBezTo>
                <a:cubicBezTo>
                  <a:pt x="8625" y="2429"/>
                  <a:pt x="8631" y="2429"/>
                  <a:pt x="8637" y="2418"/>
                </a:cubicBezTo>
                <a:cubicBezTo>
                  <a:pt x="8637" y="2418"/>
                  <a:pt x="8637" y="2407"/>
                  <a:pt x="8637" y="2407"/>
                </a:cubicBezTo>
                <a:cubicBezTo>
                  <a:pt x="8631" y="2407"/>
                  <a:pt x="8631" y="2407"/>
                  <a:pt x="8631" y="2407"/>
                </a:cubicBezTo>
                <a:cubicBezTo>
                  <a:pt x="8625" y="2407"/>
                  <a:pt x="8625" y="2396"/>
                  <a:pt x="8625" y="2396"/>
                </a:cubicBezTo>
                <a:cubicBezTo>
                  <a:pt x="8620" y="2396"/>
                  <a:pt x="8620" y="2396"/>
                  <a:pt x="8614" y="2396"/>
                </a:cubicBezTo>
                <a:cubicBezTo>
                  <a:pt x="8614" y="2396"/>
                  <a:pt x="8608" y="2396"/>
                  <a:pt x="8608" y="2396"/>
                </a:cubicBezTo>
                <a:cubicBezTo>
                  <a:pt x="8614" y="2386"/>
                  <a:pt x="8614" y="2386"/>
                  <a:pt x="8614" y="2386"/>
                </a:cubicBezTo>
                <a:cubicBezTo>
                  <a:pt x="8620" y="2375"/>
                  <a:pt x="8614" y="2375"/>
                  <a:pt x="8608" y="2375"/>
                </a:cubicBezTo>
                <a:cubicBezTo>
                  <a:pt x="8608" y="2375"/>
                  <a:pt x="8603" y="2375"/>
                  <a:pt x="8603" y="2375"/>
                </a:cubicBezTo>
                <a:cubicBezTo>
                  <a:pt x="8603" y="2364"/>
                  <a:pt x="8597" y="2364"/>
                  <a:pt x="8597" y="2364"/>
                </a:cubicBezTo>
                <a:cubicBezTo>
                  <a:pt x="8597" y="2364"/>
                  <a:pt x="8592" y="2364"/>
                  <a:pt x="8592" y="2375"/>
                </a:cubicBezTo>
                <a:cubicBezTo>
                  <a:pt x="8586" y="2375"/>
                  <a:pt x="8586" y="2375"/>
                  <a:pt x="8586" y="2375"/>
                </a:cubicBezTo>
                <a:cubicBezTo>
                  <a:pt x="8580" y="2375"/>
                  <a:pt x="8580" y="2386"/>
                  <a:pt x="8586" y="2396"/>
                </a:cubicBezTo>
                <a:cubicBezTo>
                  <a:pt x="8586" y="2396"/>
                  <a:pt x="8580" y="2396"/>
                  <a:pt x="8580" y="2407"/>
                </a:cubicBezTo>
                <a:cubicBezTo>
                  <a:pt x="8580" y="2407"/>
                  <a:pt x="8575" y="2418"/>
                  <a:pt x="8575" y="2429"/>
                </a:cubicBezTo>
                <a:close/>
                <a:moveTo>
                  <a:pt x="8659" y="1010"/>
                </a:moveTo>
                <a:cubicBezTo>
                  <a:pt x="8654" y="1010"/>
                  <a:pt x="8654" y="999"/>
                  <a:pt x="8648" y="999"/>
                </a:cubicBezTo>
                <a:cubicBezTo>
                  <a:pt x="8642" y="999"/>
                  <a:pt x="8642" y="999"/>
                  <a:pt x="8637" y="999"/>
                </a:cubicBezTo>
                <a:cubicBezTo>
                  <a:pt x="8637" y="999"/>
                  <a:pt x="8631" y="1010"/>
                  <a:pt x="8631" y="1010"/>
                </a:cubicBezTo>
                <a:cubicBezTo>
                  <a:pt x="8625" y="1010"/>
                  <a:pt x="8625" y="1021"/>
                  <a:pt x="8625" y="1032"/>
                </a:cubicBezTo>
                <a:cubicBezTo>
                  <a:pt x="8625" y="1032"/>
                  <a:pt x="8614" y="1042"/>
                  <a:pt x="8620" y="1042"/>
                </a:cubicBezTo>
                <a:cubicBezTo>
                  <a:pt x="8625" y="1042"/>
                  <a:pt x="8625" y="1042"/>
                  <a:pt x="8631" y="1042"/>
                </a:cubicBezTo>
                <a:cubicBezTo>
                  <a:pt x="8631" y="1042"/>
                  <a:pt x="8631" y="1042"/>
                  <a:pt x="8637" y="1042"/>
                </a:cubicBezTo>
                <a:cubicBezTo>
                  <a:pt x="8642" y="1032"/>
                  <a:pt x="8642" y="1042"/>
                  <a:pt x="8648" y="1042"/>
                </a:cubicBezTo>
                <a:cubicBezTo>
                  <a:pt x="8654" y="1032"/>
                  <a:pt x="8654" y="1032"/>
                  <a:pt x="8654" y="1032"/>
                </a:cubicBezTo>
                <a:cubicBezTo>
                  <a:pt x="8659" y="1032"/>
                  <a:pt x="8659" y="1032"/>
                  <a:pt x="8665" y="1032"/>
                </a:cubicBezTo>
                <a:cubicBezTo>
                  <a:pt x="8665" y="1032"/>
                  <a:pt x="8676" y="1032"/>
                  <a:pt x="8676" y="1032"/>
                </a:cubicBezTo>
                <a:cubicBezTo>
                  <a:pt x="8682" y="1021"/>
                  <a:pt x="8670" y="1021"/>
                  <a:pt x="8670" y="1021"/>
                </a:cubicBezTo>
                <a:cubicBezTo>
                  <a:pt x="8665" y="1010"/>
                  <a:pt x="8665" y="1010"/>
                  <a:pt x="8659" y="1010"/>
                </a:cubicBezTo>
                <a:close/>
                <a:moveTo>
                  <a:pt x="8665" y="1354"/>
                </a:moveTo>
                <a:cubicBezTo>
                  <a:pt x="8659" y="1354"/>
                  <a:pt x="8654" y="1376"/>
                  <a:pt x="8654" y="1386"/>
                </a:cubicBezTo>
                <a:cubicBezTo>
                  <a:pt x="8648" y="1386"/>
                  <a:pt x="8648" y="1386"/>
                  <a:pt x="8648" y="1386"/>
                </a:cubicBezTo>
                <a:cubicBezTo>
                  <a:pt x="8642" y="1397"/>
                  <a:pt x="8637" y="1397"/>
                  <a:pt x="8637" y="1408"/>
                </a:cubicBezTo>
                <a:cubicBezTo>
                  <a:pt x="8642" y="1408"/>
                  <a:pt x="8642" y="1408"/>
                  <a:pt x="8642" y="1408"/>
                </a:cubicBezTo>
                <a:cubicBezTo>
                  <a:pt x="8648" y="1408"/>
                  <a:pt x="8648" y="1408"/>
                  <a:pt x="8654" y="1408"/>
                </a:cubicBezTo>
                <a:cubicBezTo>
                  <a:pt x="8654" y="1408"/>
                  <a:pt x="8654" y="1408"/>
                  <a:pt x="8659" y="1408"/>
                </a:cubicBezTo>
                <a:cubicBezTo>
                  <a:pt x="8659" y="1408"/>
                  <a:pt x="8665" y="1408"/>
                  <a:pt x="8665" y="1408"/>
                </a:cubicBezTo>
                <a:cubicBezTo>
                  <a:pt x="8670" y="1408"/>
                  <a:pt x="8670" y="1397"/>
                  <a:pt x="8670" y="1386"/>
                </a:cubicBezTo>
                <a:cubicBezTo>
                  <a:pt x="8676" y="1376"/>
                  <a:pt x="8676" y="1376"/>
                  <a:pt x="8670" y="1365"/>
                </a:cubicBezTo>
                <a:cubicBezTo>
                  <a:pt x="8670" y="1365"/>
                  <a:pt x="8670" y="1354"/>
                  <a:pt x="8665" y="1354"/>
                </a:cubicBezTo>
                <a:close/>
                <a:moveTo>
                  <a:pt x="8490" y="2880"/>
                </a:moveTo>
                <a:cubicBezTo>
                  <a:pt x="8490" y="2880"/>
                  <a:pt x="8496" y="2891"/>
                  <a:pt x="8496" y="2880"/>
                </a:cubicBezTo>
                <a:cubicBezTo>
                  <a:pt x="8496" y="2869"/>
                  <a:pt x="8485" y="2869"/>
                  <a:pt x="8485" y="2869"/>
                </a:cubicBezTo>
                <a:cubicBezTo>
                  <a:pt x="8479" y="2869"/>
                  <a:pt x="8473" y="2859"/>
                  <a:pt x="8468" y="2859"/>
                </a:cubicBezTo>
                <a:cubicBezTo>
                  <a:pt x="8462" y="2859"/>
                  <a:pt x="8457" y="2859"/>
                  <a:pt x="8451" y="2859"/>
                </a:cubicBezTo>
                <a:cubicBezTo>
                  <a:pt x="8440" y="2848"/>
                  <a:pt x="8434" y="2859"/>
                  <a:pt x="8428" y="2848"/>
                </a:cubicBezTo>
                <a:cubicBezTo>
                  <a:pt x="8423" y="2848"/>
                  <a:pt x="8417" y="2848"/>
                  <a:pt x="8412" y="2848"/>
                </a:cubicBezTo>
                <a:cubicBezTo>
                  <a:pt x="8406" y="2848"/>
                  <a:pt x="8400" y="2848"/>
                  <a:pt x="8395" y="2848"/>
                </a:cubicBezTo>
                <a:cubicBezTo>
                  <a:pt x="8389" y="2848"/>
                  <a:pt x="8383" y="2859"/>
                  <a:pt x="8383" y="2859"/>
                </a:cubicBezTo>
                <a:cubicBezTo>
                  <a:pt x="8372" y="2869"/>
                  <a:pt x="8355" y="2859"/>
                  <a:pt x="8344" y="2859"/>
                </a:cubicBezTo>
                <a:cubicBezTo>
                  <a:pt x="8338" y="2859"/>
                  <a:pt x="8333" y="2859"/>
                  <a:pt x="8327" y="2859"/>
                </a:cubicBezTo>
                <a:cubicBezTo>
                  <a:pt x="8327" y="2859"/>
                  <a:pt x="8322" y="2859"/>
                  <a:pt x="8322" y="2859"/>
                </a:cubicBezTo>
                <a:cubicBezTo>
                  <a:pt x="8322" y="2869"/>
                  <a:pt x="8322" y="2869"/>
                  <a:pt x="8327" y="2869"/>
                </a:cubicBezTo>
                <a:cubicBezTo>
                  <a:pt x="8333" y="2869"/>
                  <a:pt x="8333" y="2869"/>
                  <a:pt x="8338" y="2869"/>
                </a:cubicBezTo>
                <a:cubicBezTo>
                  <a:pt x="8344" y="2869"/>
                  <a:pt x="8350" y="2869"/>
                  <a:pt x="8355" y="2869"/>
                </a:cubicBezTo>
                <a:cubicBezTo>
                  <a:pt x="8361" y="2869"/>
                  <a:pt x="8361" y="2880"/>
                  <a:pt x="8367" y="2880"/>
                </a:cubicBezTo>
                <a:cubicBezTo>
                  <a:pt x="8372" y="2880"/>
                  <a:pt x="8378" y="2880"/>
                  <a:pt x="8383" y="2880"/>
                </a:cubicBezTo>
                <a:cubicBezTo>
                  <a:pt x="8383" y="2880"/>
                  <a:pt x="8389" y="2891"/>
                  <a:pt x="8389" y="2891"/>
                </a:cubicBezTo>
                <a:cubicBezTo>
                  <a:pt x="8389" y="2891"/>
                  <a:pt x="8395" y="2891"/>
                  <a:pt x="8395" y="2891"/>
                </a:cubicBezTo>
                <a:cubicBezTo>
                  <a:pt x="8395" y="2891"/>
                  <a:pt x="8400" y="2891"/>
                  <a:pt x="8400" y="2891"/>
                </a:cubicBezTo>
                <a:cubicBezTo>
                  <a:pt x="8406" y="2891"/>
                  <a:pt x="8400" y="2901"/>
                  <a:pt x="8400" y="2901"/>
                </a:cubicBezTo>
                <a:cubicBezTo>
                  <a:pt x="8395" y="2901"/>
                  <a:pt x="8389" y="2901"/>
                  <a:pt x="8383" y="2901"/>
                </a:cubicBezTo>
                <a:cubicBezTo>
                  <a:pt x="8383" y="2901"/>
                  <a:pt x="8383" y="2891"/>
                  <a:pt x="8378" y="2891"/>
                </a:cubicBezTo>
                <a:cubicBezTo>
                  <a:pt x="8378" y="2891"/>
                  <a:pt x="8372" y="2891"/>
                  <a:pt x="8372" y="2891"/>
                </a:cubicBezTo>
                <a:cubicBezTo>
                  <a:pt x="8367" y="2891"/>
                  <a:pt x="8355" y="2891"/>
                  <a:pt x="8350" y="2891"/>
                </a:cubicBezTo>
                <a:cubicBezTo>
                  <a:pt x="8350" y="2891"/>
                  <a:pt x="8338" y="2891"/>
                  <a:pt x="8338" y="2891"/>
                </a:cubicBezTo>
                <a:cubicBezTo>
                  <a:pt x="8333" y="2891"/>
                  <a:pt x="8333" y="2912"/>
                  <a:pt x="8333" y="2912"/>
                </a:cubicBezTo>
                <a:cubicBezTo>
                  <a:pt x="8333" y="2923"/>
                  <a:pt x="8338" y="2934"/>
                  <a:pt x="8338" y="2944"/>
                </a:cubicBezTo>
                <a:cubicBezTo>
                  <a:pt x="8338" y="2944"/>
                  <a:pt x="8338" y="2955"/>
                  <a:pt x="8344" y="2955"/>
                </a:cubicBezTo>
                <a:cubicBezTo>
                  <a:pt x="8350" y="2966"/>
                  <a:pt x="8355" y="2966"/>
                  <a:pt x="8355" y="2966"/>
                </a:cubicBezTo>
                <a:cubicBezTo>
                  <a:pt x="8355" y="2987"/>
                  <a:pt x="8361" y="2987"/>
                  <a:pt x="8367" y="2987"/>
                </a:cubicBezTo>
                <a:cubicBezTo>
                  <a:pt x="8372" y="2987"/>
                  <a:pt x="8378" y="2987"/>
                  <a:pt x="8378" y="2987"/>
                </a:cubicBezTo>
                <a:cubicBezTo>
                  <a:pt x="8389" y="2987"/>
                  <a:pt x="8395" y="2987"/>
                  <a:pt x="8400" y="2998"/>
                </a:cubicBezTo>
                <a:cubicBezTo>
                  <a:pt x="8406" y="2998"/>
                  <a:pt x="8412" y="2998"/>
                  <a:pt x="8417" y="3009"/>
                </a:cubicBezTo>
                <a:cubicBezTo>
                  <a:pt x="8423" y="3020"/>
                  <a:pt x="8428" y="3030"/>
                  <a:pt x="8428" y="3030"/>
                </a:cubicBezTo>
                <a:cubicBezTo>
                  <a:pt x="8434" y="3041"/>
                  <a:pt x="8440" y="3052"/>
                  <a:pt x="8445" y="3052"/>
                </a:cubicBezTo>
                <a:cubicBezTo>
                  <a:pt x="8451" y="3052"/>
                  <a:pt x="8451" y="3052"/>
                  <a:pt x="8457" y="3052"/>
                </a:cubicBezTo>
                <a:cubicBezTo>
                  <a:pt x="8457" y="3063"/>
                  <a:pt x="8457" y="3063"/>
                  <a:pt x="8462" y="3063"/>
                </a:cubicBezTo>
                <a:cubicBezTo>
                  <a:pt x="8468" y="3073"/>
                  <a:pt x="8473" y="3063"/>
                  <a:pt x="8479" y="3063"/>
                </a:cubicBezTo>
                <a:cubicBezTo>
                  <a:pt x="8479" y="3052"/>
                  <a:pt x="8479" y="3052"/>
                  <a:pt x="8479" y="3041"/>
                </a:cubicBezTo>
                <a:cubicBezTo>
                  <a:pt x="8479" y="3041"/>
                  <a:pt x="8485" y="3041"/>
                  <a:pt x="8485" y="3041"/>
                </a:cubicBezTo>
                <a:cubicBezTo>
                  <a:pt x="8485" y="3030"/>
                  <a:pt x="8485" y="3030"/>
                  <a:pt x="8485" y="3030"/>
                </a:cubicBezTo>
                <a:cubicBezTo>
                  <a:pt x="8485" y="3020"/>
                  <a:pt x="8479" y="3030"/>
                  <a:pt x="8479" y="3030"/>
                </a:cubicBezTo>
                <a:cubicBezTo>
                  <a:pt x="8473" y="3030"/>
                  <a:pt x="8473" y="3020"/>
                  <a:pt x="8468" y="3020"/>
                </a:cubicBezTo>
                <a:cubicBezTo>
                  <a:pt x="8462" y="3020"/>
                  <a:pt x="8462" y="3020"/>
                  <a:pt x="8462" y="3009"/>
                </a:cubicBezTo>
                <a:cubicBezTo>
                  <a:pt x="8457" y="3009"/>
                  <a:pt x="8457" y="3009"/>
                  <a:pt x="8457" y="3009"/>
                </a:cubicBezTo>
                <a:cubicBezTo>
                  <a:pt x="8451" y="2998"/>
                  <a:pt x="8445" y="2998"/>
                  <a:pt x="8440" y="2998"/>
                </a:cubicBezTo>
                <a:cubicBezTo>
                  <a:pt x="8440" y="2987"/>
                  <a:pt x="8451" y="2987"/>
                  <a:pt x="8451" y="2977"/>
                </a:cubicBezTo>
                <a:cubicBezTo>
                  <a:pt x="8462" y="2977"/>
                  <a:pt x="8468" y="2977"/>
                  <a:pt x="8473" y="2977"/>
                </a:cubicBezTo>
                <a:cubicBezTo>
                  <a:pt x="8479" y="2977"/>
                  <a:pt x="8479" y="2987"/>
                  <a:pt x="8485" y="2987"/>
                </a:cubicBezTo>
                <a:cubicBezTo>
                  <a:pt x="8485" y="2987"/>
                  <a:pt x="8490" y="2987"/>
                  <a:pt x="8490" y="2987"/>
                </a:cubicBezTo>
                <a:cubicBezTo>
                  <a:pt x="8490" y="2977"/>
                  <a:pt x="8485" y="2977"/>
                  <a:pt x="8485" y="2966"/>
                </a:cubicBezTo>
                <a:cubicBezTo>
                  <a:pt x="8479" y="2966"/>
                  <a:pt x="8473" y="2966"/>
                  <a:pt x="8468" y="2955"/>
                </a:cubicBezTo>
                <a:cubicBezTo>
                  <a:pt x="8468" y="2955"/>
                  <a:pt x="8462" y="2944"/>
                  <a:pt x="8457" y="2944"/>
                </a:cubicBezTo>
                <a:cubicBezTo>
                  <a:pt x="8451" y="2944"/>
                  <a:pt x="8445" y="2944"/>
                  <a:pt x="8440" y="2944"/>
                </a:cubicBezTo>
                <a:cubicBezTo>
                  <a:pt x="8434" y="2934"/>
                  <a:pt x="8434" y="2923"/>
                  <a:pt x="8434" y="2912"/>
                </a:cubicBezTo>
                <a:cubicBezTo>
                  <a:pt x="8428" y="2901"/>
                  <a:pt x="8423" y="2912"/>
                  <a:pt x="8417" y="2901"/>
                </a:cubicBezTo>
                <a:cubicBezTo>
                  <a:pt x="8412" y="2901"/>
                  <a:pt x="8417" y="2891"/>
                  <a:pt x="8417" y="2891"/>
                </a:cubicBezTo>
                <a:cubicBezTo>
                  <a:pt x="8417" y="2891"/>
                  <a:pt x="8423" y="2891"/>
                  <a:pt x="8423" y="2891"/>
                </a:cubicBezTo>
                <a:cubicBezTo>
                  <a:pt x="8428" y="2901"/>
                  <a:pt x="8434" y="2901"/>
                  <a:pt x="8440" y="2901"/>
                </a:cubicBezTo>
                <a:cubicBezTo>
                  <a:pt x="8440" y="2901"/>
                  <a:pt x="8445" y="2912"/>
                  <a:pt x="8445" y="2912"/>
                </a:cubicBezTo>
                <a:cubicBezTo>
                  <a:pt x="8445" y="2912"/>
                  <a:pt x="8445" y="2923"/>
                  <a:pt x="8445" y="2923"/>
                </a:cubicBezTo>
                <a:cubicBezTo>
                  <a:pt x="8451" y="2934"/>
                  <a:pt x="8457" y="2934"/>
                  <a:pt x="8457" y="2934"/>
                </a:cubicBezTo>
                <a:cubicBezTo>
                  <a:pt x="8462" y="2934"/>
                  <a:pt x="8468" y="2934"/>
                  <a:pt x="8473" y="2934"/>
                </a:cubicBezTo>
                <a:cubicBezTo>
                  <a:pt x="8479" y="2934"/>
                  <a:pt x="8479" y="2934"/>
                  <a:pt x="8479" y="2923"/>
                </a:cubicBezTo>
                <a:cubicBezTo>
                  <a:pt x="8479" y="2923"/>
                  <a:pt x="8485" y="2923"/>
                  <a:pt x="8485" y="2923"/>
                </a:cubicBezTo>
                <a:cubicBezTo>
                  <a:pt x="8490" y="2923"/>
                  <a:pt x="8490" y="2934"/>
                  <a:pt x="8490" y="2934"/>
                </a:cubicBezTo>
                <a:cubicBezTo>
                  <a:pt x="8490" y="2944"/>
                  <a:pt x="8496" y="2944"/>
                  <a:pt x="8496" y="2934"/>
                </a:cubicBezTo>
                <a:cubicBezTo>
                  <a:pt x="8496" y="2923"/>
                  <a:pt x="8490" y="2923"/>
                  <a:pt x="8490" y="2923"/>
                </a:cubicBezTo>
                <a:cubicBezTo>
                  <a:pt x="8490" y="2912"/>
                  <a:pt x="8490" y="2912"/>
                  <a:pt x="8490" y="2912"/>
                </a:cubicBezTo>
                <a:cubicBezTo>
                  <a:pt x="8485" y="2901"/>
                  <a:pt x="8485" y="2912"/>
                  <a:pt x="8479" y="2901"/>
                </a:cubicBezTo>
                <a:cubicBezTo>
                  <a:pt x="8479" y="2901"/>
                  <a:pt x="8485" y="2901"/>
                  <a:pt x="8485" y="2891"/>
                </a:cubicBezTo>
                <a:cubicBezTo>
                  <a:pt x="8485" y="2891"/>
                  <a:pt x="8490" y="2891"/>
                  <a:pt x="8490" y="2880"/>
                </a:cubicBezTo>
                <a:close/>
                <a:moveTo>
                  <a:pt x="8715" y="1440"/>
                </a:moveTo>
                <a:cubicBezTo>
                  <a:pt x="8710" y="1440"/>
                  <a:pt x="8710" y="1440"/>
                  <a:pt x="8704" y="1451"/>
                </a:cubicBezTo>
                <a:cubicBezTo>
                  <a:pt x="8704" y="1451"/>
                  <a:pt x="8710" y="1451"/>
                  <a:pt x="8710" y="1451"/>
                </a:cubicBezTo>
                <a:cubicBezTo>
                  <a:pt x="8715" y="1451"/>
                  <a:pt x="8715" y="1440"/>
                  <a:pt x="8721" y="1440"/>
                </a:cubicBezTo>
                <a:cubicBezTo>
                  <a:pt x="8727" y="1440"/>
                  <a:pt x="8727" y="1440"/>
                  <a:pt x="8732" y="1440"/>
                </a:cubicBezTo>
                <a:cubicBezTo>
                  <a:pt x="8732" y="1440"/>
                  <a:pt x="8727" y="1429"/>
                  <a:pt x="8727" y="1429"/>
                </a:cubicBezTo>
                <a:cubicBezTo>
                  <a:pt x="8721" y="1429"/>
                  <a:pt x="8715" y="1429"/>
                  <a:pt x="8715" y="1440"/>
                </a:cubicBezTo>
                <a:close/>
                <a:moveTo>
                  <a:pt x="13397" y="12380"/>
                </a:moveTo>
                <a:cubicBezTo>
                  <a:pt x="13391" y="12380"/>
                  <a:pt x="13391" y="12380"/>
                  <a:pt x="13385" y="12380"/>
                </a:cubicBezTo>
                <a:cubicBezTo>
                  <a:pt x="13385" y="12380"/>
                  <a:pt x="13385" y="12380"/>
                  <a:pt x="13380" y="12380"/>
                </a:cubicBezTo>
                <a:cubicBezTo>
                  <a:pt x="13380" y="12369"/>
                  <a:pt x="13374" y="12369"/>
                  <a:pt x="13368" y="12369"/>
                </a:cubicBezTo>
                <a:cubicBezTo>
                  <a:pt x="13363" y="12369"/>
                  <a:pt x="13363" y="12380"/>
                  <a:pt x="13357" y="12380"/>
                </a:cubicBezTo>
                <a:cubicBezTo>
                  <a:pt x="13352" y="12380"/>
                  <a:pt x="13340" y="12369"/>
                  <a:pt x="13335" y="12369"/>
                </a:cubicBezTo>
                <a:cubicBezTo>
                  <a:pt x="13329" y="12369"/>
                  <a:pt x="13329" y="12369"/>
                  <a:pt x="13329" y="12380"/>
                </a:cubicBezTo>
                <a:cubicBezTo>
                  <a:pt x="13329" y="12390"/>
                  <a:pt x="13323" y="12390"/>
                  <a:pt x="13323" y="12390"/>
                </a:cubicBezTo>
                <a:cubicBezTo>
                  <a:pt x="13323" y="12401"/>
                  <a:pt x="13335" y="12401"/>
                  <a:pt x="13335" y="12401"/>
                </a:cubicBezTo>
                <a:cubicBezTo>
                  <a:pt x="13340" y="12412"/>
                  <a:pt x="13340" y="12412"/>
                  <a:pt x="13340" y="12412"/>
                </a:cubicBezTo>
                <a:cubicBezTo>
                  <a:pt x="13346" y="12423"/>
                  <a:pt x="13346" y="12423"/>
                  <a:pt x="13352" y="12423"/>
                </a:cubicBezTo>
                <a:cubicBezTo>
                  <a:pt x="13357" y="12423"/>
                  <a:pt x="13357" y="12412"/>
                  <a:pt x="13368" y="12412"/>
                </a:cubicBezTo>
                <a:cubicBezTo>
                  <a:pt x="13368" y="12412"/>
                  <a:pt x="13368" y="12423"/>
                  <a:pt x="13374" y="12423"/>
                </a:cubicBezTo>
                <a:cubicBezTo>
                  <a:pt x="13374" y="12412"/>
                  <a:pt x="13380" y="12412"/>
                  <a:pt x="13380" y="12412"/>
                </a:cubicBezTo>
                <a:cubicBezTo>
                  <a:pt x="13380" y="12412"/>
                  <a:pt x="13385" y="12401"/>
                  <a:pt x="13385" y="12401"/>
                </a:cubicBezTo>
                <a:cubicBezTo>
                  <a:pt x="13391" y="12401"/>
                  <a:pt x="13391" y="12401"/>
                  <a:pt x="13391" y="12401"/>
                </a:cubicBezTo>
                <a:cubicBezTo>
                  <a:pt x="13397" y="12390"/>
                  <a:pt x="13397" y="12401"/>
                  <a:pt x="13402" y="12390"/>
                </a:cubicBezTo>
                <a:cubicBezTo>
                  <a:pt x="13402" y="12390"/>
                  <a:pt x="13397" y="12380"/>
                  <a:pt x="13397" y="12380"/>
                </a:cubicBezTo>
                <a:close/>
                <a:moveTo>
                  <a:pt x="13003" y="15571"/>
                </a:moveTo>
                <a:cubicBezTo>
                  <a:pt x="13003" y="15561"/>
                  <a:pt x="12997" y="15571"/>
                  <a:pt x="12997" y="15571"/>
                </a:cubicBezTo>
                <a:cubicBezTo>
                  <a:pt x="12997" y="15582"/>
                  <a:pt x="12997" y="15571"/>
                  <a:pt x="12997" y="15571"/>
                </a:cubicBezTo>
                <a:cubicBezTo>
                  <a:pt x="12997" y="15571"/>
                  <a:pt x="12997" y="15593"/>
                  <a:pt x="12997" y="15593"/>
                </a:cubicBezTo>
                <a:cubicBezTo>
                  <a:pt x="12997" y="15593"/>
                  <a:pt x="13003" y="15593"/>
                  <a:pt x="13003" y="15593"/>
                </a:cubicBezTo>
                <a:cubicBezTo>
                  <a:pt x="13008" y="15593"/>
                  <a:pt x="13008" y="15593"/>
                  <a:pt x="13003" y="15593"/>
                </a:cubicBezTo>
                <a:cubicBezTo>
                  <a:pt x="13003" y="15582"/>
                  <a:pt x="13003" y="15582"/>
                  <a:pt x="13003" y="15582"/>
                </a:cubicBezTo>
                <a:cubicBezTo>
                  <a:pt x="13003" y="15582"/>
                  <a:pt x="13003" y="15571"/>
                  <a:pt x="13003" y="15571"/>
                </a:cubicBezTo>
                <a:cubicBezTo>
                  <a:pt x="13003" y="15571"/>
                  <a:pt x="13003" y="15571"/>
                  <a:pt x="13003" y="15571"/>
                </a:cubicBezTo>
                <a:close/>
                <a:moveTo>
                  <a:pt x="13132" y="15776"/>
                </a:moveTo>
                <a:cubicBezTo>
                  <a:pt x="13132" y="15765"/>
                  <a:pt x="13132" y="15765"/>
                  <a:pt x="13132" y="15754"/>
                </a:cubicBezTo>
                <a:cubicBezTo>
                  <a:pt x="13132" y="15754"/>
                  <a:pt x="13127" y="15754"/>
                  <a:pt x="13127" y="15743"/>
                </a:cubicBezTo>
                <a:cubicBezTo>
                  <a:pt x="13127" y="15743"/>
                  <a:pt x="13127" y="15733"/>
                  <a:pt x="13127" y="15733"/>
                </a:cubicBezTo>
                <a:cubicBezTo>
                  <a:pt x="13127" y="15722"/>
                  <a:pt x="13127" y="15722"/>
                  <a:pt x="13127" y="15711"/>
                </a:cubicBezTo>
                <a:cubicBezTo>
                  <a:pt x="13127" y="15711"/>
                  <a:pt x="13121" y="15700"/>
                  <a:pt x="13121" y="15700"/>
                </a:cubicBezTo>
                <a:cubicBezTo>
                  <a:pt x="13121" y="15690"/>
                  <a:pt x="13121" y="15679"/>
                  <a:pt x="13121" y="15679"/>
                </a:cubicBezTo>
                <a:cubicBezTo>
                  <a:pt x="13121" y="15668"/>
                  <a:pt x="13121" y="15657"/>
                  <a:pt x="13121" y="15647"/>
                </a:cubicBezTo>
                <a:cubicBezTo>
                  <a:pt x="13121" y="15636"/>
                  <a:pt x="13121" y="15625"/>
                  <a:pt x="13121" y="15625"/>
                </a:cubicBezTo>
                <a:cubicBezTo>
                  <a:pt x="13115" y="15614"/>
                  <a:pt x="13115" y="15614"/>
                  <a:pt x="13115" y="15614"/>
                </a:cubicBezTo>
                <a:cubicBezTo>
                  <a:pt x="13115" y="15614"/>
                  <a:pt x="13115" y="15614"/>
                  <a:pt x="13115" y="15604"/>
                </a:cubicBezTo>
                <a:cubicBezTo>
                  <a:pt x="13115" y="15604"/>
                  <a:pt x="13115" y="15593"/>
                  <a:pt x="13115" y="15593"/>
                </a:cubicBezTo>
                <a:cubicBezTo>
                  <a:pt x="13115" y="15593"/>
                  <a:pt x="13110" y="15582"/>
                  <a:pt x="13110" y="15582"/>
                </a:cubicBezTo>
                <a:cubicBezTo>
                  <a:pt x="13110" y="15571"/>
                  <a:pt x="13110" y="15561"/>
                  <a:pt x="13110" y="15550"/>
                </a:cubicBezTo>
                <a:cubicBezTo>
                  <a:pt x="13104" y="15539"/>
                  <a:pt x="13104" y="15539"/>
                  <a:pt x="13098" y="15539"/>
                </a:cubicBezTo>
                <a:cubicBezTo>
                  <a:pt x="13098" y="15528"/>
                  <a:pt x="13104" y="15518"/>
                  <a:pt x="13098" y="15518"/>
                </a:cubicBezTo>
                <a:cubicBezTo>
                  <a:pt x="13098" y="15507"/>
                  <a:pt x="13098" y="15507"/>
                  <a:pt x="13093" y="15507"/>
                </a:cubicBezTo>
                <a:cubicBezTo>
                  <a:pt x="13087" y="15507"/>
                  <a:pt x="13087" y="15496"/>
                  <a:pt x="13087" y="15496"/>
                </a:cubicBezTo>
                <a:cubicBezTo>
                  <a:pt x="13082" y="15485"/>
                  <a:pt x="13082" y="15485"/>
                  <a:pt x="13082" y="15475"/>
                </a:cubicBezTo>
                <a:cubicBezTo>
                  <a:pt x="13082" y="15464"/>
                  <a:pt x="13082" y="15464"/>
                  <a:pt x="13082" y="15453"/>
                </a:cubicBezTo>
                <a:cubicBezTo>
                  <a:pt x="13082" y="15453"/>
                  <a:pt x="13076" y="15453"/>
                  <a:pt x="13070" y="15453"/>
                </a:cubicBezTo>
                <a:cubicBezTo>
                  <a:pt x="13070" y="15453"/>
                  <a:pt x="13070" y="15442"/>
                  <a:pt x="13070" y="15442"/>
                </a:cubicBezTo>
                <a:cubicBezTo>
                  <a:pt x="13065" y="15442"/>
                  <a:pt x="13065" y="15442"/>
                  <a:pt x="13065" y="15442"/>
                </a:cubicBezTo>
                <a:cubicBezTo>
                  <a:pt x="13059" y="15442"/>
                  <a:pt x="13059" y="15432"/>
                  <a:pt x="13065" y="15432"/>
                </a:cubicBezTo>
                <a:cubicBezTo>
                  <a:pt x="13065" y="15432"/>
                  <a:pt x="13065" y="15432"/>
                  <a:pt x="13070" y="15432"/>
                </a:cubicBezTo>
                <a:cubicBezTo>
                  <a:pt x="13070" y="15432"/>
                  <a:pt x="13070" y="15410"/>
                  <a:pt x="13070" y="15410"/>
                </a:cubicBezTo>
                <a:cubicBezTo>
                  <a:pt x="13065" y="15410"/>
                  <a:pt x="13065" y="15399"/>
                  <a:pt x="13059" y="15399"/>
                </a:cubicBezTo>
                <a:cubicBezTo>
                  <a:pt x="13059" y="15410"/>
                  <a:pt x="13059" y="15410"/>
                  <a:pt x="13059" y="15410"/>
                </a:cubicBezTo>
                <a:cubicBezTo>
                  <a:pt x="13059" y="15410"/>
                  <a:pt x="13059" y="15410"/>
                  <a:pt x="13053" y="15410"/>
                </a:cubicBezTo>
                <a:cubicBezTo>
                  <a:pt x="13053" y="15410"/>
                  <a:pt x="13053" y="15421"/>
                  <a:pt x="13059" y="15421"/>
                </a:cubicBezTo>
                <a:cubicBezTo>
                  <a:pt x="13059" y="15432"/>
                  <a:pt x="13053" y="15442"/>
                  <a:pt x="13053" y="15442"/>
                </a:cubicBezTo>
                <a:cubicBezTo>
                  <a:pt x="13048" y="15442"/>
                  <a:pt x="13048" y="15453"/>
                  <a:pt x="13042" y="15464"/>
                </a:cubicBezTo>
                <a:cubicBezTo>
                  <a:pt x="13042" y="15464"/>
                  <a:pt x="13042" y="15475"/>
                  <a:pt x="13042" y="15475"/>
                </a:cubicBezTo>
                <a:cubicBezTo>
                  <a:pt x="13037" y="15475"/>
                  <a:pt x="13037" y="15464"/>
                  <a:pt x="13037" y="15464"/>
                </a:cubicBezTo>
                <a:cubicBezTo>
                  <a:pt x="13037" y="15464"/>
                  <a:pt x="13031" y="15464"/>
                  <a:pt x="13031" y="15464"/>
                </a:cubicBezTo>
                <a:cubicBezTo>
                  <a:pt x="13031" y="15464"/>
                  <a:pt x="13031" y="15475"/>
                  <a:pt x="13031" y="15475"/>
                </a:cubicBezTo>
                <a:cubicBezTo>
                  <a:pt x="13037" y="15475"/>
                  <a:pt x="13037" y="15475"/>
                  <a:pt x="13037" y="15475"/>
                </a:cubicBezTo>
                <a:cubicBezTo>
                  <a:pt x="13037" y="15485"/>
                  <a:pt x="13037" y="15485"/>
                  <a:pt x="13037" y="15496"/>
                </a:cubicBezTo>
                <a:cubicBezTo>
                  <a:pt x="13037" y="15496"/>
                  <a:pt x="13042" y="15496"/>
                  <a:pt x="13042" y="15496"/>
                </a:cubicBezTo>
                <a:cubicBezTo>
                  <a:pt x="13048" y="15518"/>
                  <a:pt x="13042" y="15528"/>
                  <a:pt x="13037" y="15550"/>
                </a:cubicBezTo>
                <a:cubicBezTo>
                  <a:pt x="13037" y="15550"/>
                  <a:pt x="13037" y="15561"/>
                  <a:pt x="13037" y="15561"/>
                </a:cubicBezTo>
                <a:cubicBezTo>
                  <a:pt x="13037" y="15571"/>
                  <a:pt x="13037" y="15582"/>
                  <a:pt x="13031" y="15593"/>
                </a:cubicBezTo>
                <a:cubicBezTo>
                  <a:pt x="13031" y="15593"/>
                  <a:pt x="13025" y="15593"/>
                  <a:pt x="13020" y="15593"/>
                </a:cubicBezTo>
                <a:cubicBezTo>
                  <a:pt x="13020" y="15593"/>
                  <a:pt x="13014" y="15582"/>
                  <a:pt x="13014" y="15582"/>
                </a:cubicBezTo>
                <a:cubicBezTo>
                  <a:pt x="13014" y="15582"/>
                  <a:pt x="13014" y="15604"/>
                  <a:pt x="13014" y="15604"/>
                </a:cubicBezTo>
                <a:cubicBezTo>
                  <a:pt x="13014" y="15604"/>
                  <a:pt x="13014" y="15604"/>
                  <a:pt x="13008" y="15604"/>
                </a:cubicBezTo>
                <a:cubicBezTo>
                  <a:pt x="13008" y="15614"/>
                  <a:pt x="13008" y="15614"/>
                  <a:pt x="13003" y="15614"/>
                </a:cubicBezTo>
                <a:cubicBezTo>
                  <a:pt x="13003" y="15614"/>
                  <a:pt x="13003" y="15625"/>
                  <a:pt x="13003" y="15625"/>
                </a:cubicBezTo>
                <a:cubicBezTo>
                  <a:pt x="13003" y="15625"/>
                  <a:pt x="13003" y="15636"/>
                  <a:pt x="13003" y="15636"/>
                </a:cubicBezTo>
                <a:cubicBezTo>
                  <a:pt x="12997" y="15647"/>
                  <a:pt x="12997" y="15636"/>
                  <a:pt x="12992" y="15636"/>
                </a:cubicBezTo>
                <a:cubicBezTo>
                  <a:pt x="12992" y="15625"/>
                  <a:pt x="12992" y="15625"/>
                  <a:pt x="12992" y="15614"/>
                </a:cubicBezTo>
                <a:cubicBezTo>
                  <a:pt x="12992" y="15614"/>
                  <a:pt x="12992" y="15614"/>
                  <a:pt x="12986" y="15614"/>
                </a:cubicBezTo>
                <a:cubicBezTo>
                  <a:pt x="12986" y="15614"/>
                  <a:pt x="12992" y="15604"/>
                  <a:pt x="12986" y="15604"/>
                </a:cubicBezTo>
                <a:cubicBezTo>
                  <a:pt x="12986" y="15604"/>
                  <a:pt x="12986" y="15604"/>
                  <a:pt x="12986" y="15604"/>
                </a:cubicBezTo>
                <a:cubicBezTo>
                  <a:pt x="12986" y="15604"/>
                  <a:pt x="12986" y="15604"/>
                  <a:pt x="12980" y="15604"/>
                </a:cubicBezTo>
                <a:cubicBezTo>
                  <a:pt x="12980" y="15593"/>
                  <a:pt x="12980" y="15604"/>
                  <a:pt x="12980" y="15614"/>
                </a:cubicBezTo>
                <a:cubicBezTo>
                  <a:pt x="12980" y="15614"/>
                  <a:pt x="12975" y="15614"/>
                  <a:pt x="12975" y="15625"/>
                </a:cubicBezTo>
                <a:cubicBezTo>
                  <a:pt x="12975" y="15625"/>
                  <a:pt x="12975" y="15625"/>
                  <a:pt x="12975" y="15625"/>
                </a:cubicBezTo>
                <a:cubicBezTo>
                  <a:pt x="12975" y="15625"/>
                  <a:pt x="12975" y="15636"/>
                  <a:pt x="12980" y="15636"/>
                </a:cubicBezTo>
                <a:cubicBezTo>
                  <a:pt x="12975" y="15636"/>
                  <a:pt x="12975" y="15657"/>
                  <a:pt x="12980" y="15657"/>
                </a:cubicBezTo>
                <a:cubicBezTo>
                  <a:pt x="12986" y="15668"/>
                  <a:pt x="12986" y="15657"/>
                  <a:pt x="12980" y="15668"/>
                </a:cubicBezTo>
                <a:cubicBezTo>
                  <a:pt x="12980" y="15668"/>
                  <a:pt x="12986" y="15679"/>
                  <a:pt x="12986" y="15679"/>
                </a:cubicBezTo>
                <a:cubicBezTo>
                  <a:pt x="12986" y="15679"/>
                  <a:pt x="12986" y="15679"/>
                  <a:pt x="12986" y="15690"/>
                </a:cubicBezTo>
                <a:cubicBezTo>
                  <a:pt x="12986" y="15690"/>
                  <a:pt x="12986" y="15711"/>
                  <a:pt x="12980" y="15711"/>
                </a:cubicBezTo>
                <a:cubicBezTo>
                  <a:pt x="12980" y="15711"/>
                  <a:pt x="12980" y="15690"/>
                  <a:pt x="12980" y="15690"/>
                </a:cubicBezTo>
                <a:cubicBezTo>
                  <a:pt x="12980" y="15690"/>
                  <a:pt x="12980" y="15690"/>
                  <a:pt x="12980" y="15679"/>
                </a:cubicBezTo>
                <a:cubicBezTo>
                  <a:pt x="12980" y="15679"/>
                  <a:pt x="12980" y="15679"/>
                  <a:pt x="12980" y="15679"/>
                </a:cubicBezTo>
                <a:cubicBezTo>
                  <a:pt x="12975" y="15679"/>
                  <a:pt x="12980" y="15690"/>
                  <a:pt x="12980" y="15690"/>
                </a:cubicBezTo>
                <a:cubicBezTo>
                  <a:pt x="12980" y="15690"/>
                  <a:pt x="12980" y="15700"/>
                  <a:pt x="12980" y="15700"/>
                </a:cubicBezTo>
                <a:cubicBezTo>
                  <a:pt x="12975" y="15700"/>
                  <a:pt x="12975" y="15700"/>
                  <a:pt x="12969" y="15700"/>
                </a:cubicBezTo>
                <a:cubicBezTo>
                  <a:pt x="12969" y="15700"/>
                  <a:pt x="12969" y="15711"/>
                  <a:pt x="12963" y="15711"/>
                </a:cubicBezTo>
                <a:cubicBezTo>
                  <a:pt x="12963" y="15722"/>
                  <a:pt x="12963" y="15733"/>
                  <a:pt x="12963" y="15733"/>
                </a:cubicBezTo>
                <a:cubicBezTo>
                  <a:pt x="12963" y="15733"/>
                  <a:pt x="12963" y="15743"/>
                  <a:pt x="12969" y="15743"/>
                </a:cubicBezTo>
                <a:cubicBezTo>
                  <a:pt x="12969" y="15743"/>
                  <a:pt x="12969" y="15743"/>
                  <a:pt x="12969" y="15743"/>
                </a:cubicBezTo>
                <a:cubicBezTo>
                  <a:pt x="12969" y="15743"/>
                  <a:pt x="12969" y="15743"/>
                  <a:pt x="12975" y="15743"/>
                </a:cubicBezTo>
                <a:cubicBezTo>
                  <a:pt x="12975" y="15743"/>
                  <a:pt x="12975" y="15743"/>
                  <a:pt x="12975" y="15743"/>
                </a:cubicBezTo>
                <a:cubicBezTo>
                  <a:pt x="12986" y="15743"/>
                  <a:pt x="12986" y="15765"/>
                  <a:pt x="12980" y="15765"/>
                </a:cubicBezTo>
                <a:cubicBezTo>
                  <a:pt x="12980" y="15765"/>
                  <a:pt x="12986" y="15754"/>
                  <a:pt x="12980" y="15743"/>
                </a:cubicBezTo>
                <a:cubicBezTo>
                  <a:pt x="12980" y="15743"/>
                  <a:pt x="12980" y="15754"/>
                  <a:pt x="12980" y="15754"/>
                </a:cubicBezTo>
                <a:cubicBezTo>
                  <a:pt x="12975" y="15754"/>
                  <a:pt x="12975" y="15754"/>
                  <a:pt x="12975" y="15754"/>
                </a:cubicBezTo>
                <a:cubicBezTo>
                  <a:pt x="12969" y="15754"/>
                  <a:pt x="12969" y="15754"/>
                  <a:pt x="12963" y="15754"/>
                </a:cubicBezTo>
                <a:cubicBezTo>
                  <a:pt x="12963" y="15754"/>
                  <a:pt x="12963" y="15754"/>
                  <a:pt x="12963" y="15754"/>
                </a:cubicBezTo>
                <a:cubicBezTo>
                  <a:pt x="12958" y="15754"/>
                  <a:pt x="12958" y="15754"/>
                  <a:pt x="12958" y="15765"/>
                </a:cubicBezTo>
                <a:cubicBezTo>
                  <a:pt x="12952" y="15765"/>
                  <a:pt x="12952" y="15776"/>
                  <a:pt x="12952" y="15776"/>
                </a:cubicBezTo>
                <a:cubicBezTo>
                  <a:pt x="12952" y="15786"/>
                  <a:pt x="12952" y="15786"/>
                  <a:pt x="12952" y="15786"/>
                </a:cubicBezTo>
                <a:cubicBezTo>
                  <a:pt x="12946" y="15786"/>
                  <a:pt x="12952" y="15776"/>
                  <a:pt x="12952" y="15776"/>
                </a:cubicBezTo>
                <a:cubicBezTo>
                  <a:pt x="12952" y="15776"/>
                  <a:pt x="12952" y="15765"/>
                  <a:pt x="12952" y="15765"/>
                </a:cubicBezTo>
                <a:cubicBezTo>
                  <a:pt x="12946" y="15754"/>
                  <a:pt x="12952" y="15754"/>
                  <a:pt x="12946" y="15743"/>
                </a:cubicBezTo>
                <a:cubicBezTo>
                  <a:pt x="12941" y="15743"/>
                  <a:pt x="12941" y="15754"/>
                  <a:pt x="12941" y="15754"/>
                </a:cubicBezTo>
                <a:cubicBezTo>
                  <a:pt x="12941" y="15765"/>
                  <a:pt x="12941" y="15765"/>
                  <a:pt x="12935" y="15776"/>
                </a:cubicBezTo>
                <a:cubicBezTo>
                  <a:pt x="12935" y="15776"/>
                  <a:pt x="12935" y="15786"/>
                  <a:pt x="12930" y="15797"/>
                </a:cubicBezTo>
                <a:cubicBezTo>
                  <a:pt x="12930" y="15797"/>
                  <a:pt x="12924" y="15808"/>
                  <a:pt x="12924" y="15808"/>
                </a:cubicBezTo>
                <a:cubicBezTo>
                  <a:pt x="12924" y="15819"/>
                  <a:pt x="12924" y="15829"/>
                  <a:pt x="12924" y="15829"/>
                </a:cubicBezTo>
                <a:cubicBezTo>
                  <a:pt x="12924" y="15840"/>
                  <a:pt x="12924" y="15840"/>
                  <a:pt x="12930" y="15840"/>
                </a:cubicBezTo>
                <a:cubicBezTo>
                  <a:pt x="12930" y="15840"/>
                  <a:pt x="12930" y="15851"/>
                  <a:pt x="12930" y="15851"/>
                </a:cubicBezTo>
                <a:cubicBezTo>
                  <a:pt x="12930" y="15851"/>
                  <a:pt x="12924" y="15851"/>
                  <a:pt x="12924" y="15851"/>
                </a:cubicBezTo>
                <a:cubicBezTo>
                  <a:pt x="12918" y="15861"/>
                  <a:pt x="12924" y="15851"/>
                  <a:pt x="12924" y="15851"/>
                </a:cubicBezTo>
                <a:cubicBezTo>
                  <a:pt x="12924" y="15840"/>
                  <a:pt x="12918" y="15840"/>
                  <a:pt x="12918" y="15829"/>
                </a:cubicBezTo>
                <a:cubicBezTo>
                  <a:pt x="12913" y="15829"/>
                  <a:pt x="12918" y="15819"/>
                  <a:pt x="12913" y="15819"/>
                </a:cubicBezTo>
                <a:cubicBezTo>
                  <a:pt x="12907" y="15819"/>
                  <a:pt x="12907" y="15819"/>
                  <a:pt x="12907" y="15819"/>
                </a:cubicBezTo>
                <a:cubicBezTo>
                  <a:pt x="12896" y="15829"/>
                  <a:pt x="12890" y="15851"/>
                  <a:pt x="12885" y="15861"/>
                </a:cubicBezTo>
                <a:cubicBezTo>
                  <a:pt x="12879" y="15861"/>
                  <a:pt x="12879" y="15861"/>
                  <a:pt x="12873" y="15872"/>
                </a:cubicBezTo>
                <a:cubicBezTo>
                  <a:pt x="12873" y="15872"/>
                  <a:pt x="12873" y="15894"/>
                  <a:pt x="12879" y="15894"/>
                </a:cubicBezTo>
                <a:cubicBezTo>
                  <a:pt x="12879" y="15904"/>
                  <a:pt x="12879" y="15904"/>
                  <a:pt x="12885" y="15904"/>
                </a:cubicBezTo>
                <a:cubicBezTo>
                  <a:pt x="12885" y="15904"/>
                  <a:pt x="12885" y="15904"/>
                  <a:pt x="12885" y="15915"/>
                </a:cubicBezTo>
                <a:cubicBezTo>
                  <a:pt x="12885" y="15915"/>
                  <a:pt x="12885" y="15915"/>
                  <a:pt x="12879" y="15915"/>
                </a:cubicBezTo>
                <a:cubicBezTo>
                  <a:pt x="12879" y="15915"/>
                  <a:pt x="12879" y="15915"/>
                  <a:pt x="12879" y="15904"/>
                </a:cubicBezTo>
                <a:cubicBezTo>
                  <a:pt x="12873" y="15904"/>
                  <a:pt x="12873" y="15915"/>
                  <a:pt x="12873" y="15915"/>
                </a:cubicBezTo>
                <a:cubicBezTo>
                  <a:pt x="12868" y="15915"/>
                  <a:pt x="12868" y="15904"/>
                  <a:pt x="12868" y="15904"/>
                </a:cubicBezTo>
                <a:cubicBezTo>
                  <a:pt x="12868" y="15894"/>
                  <a:pt x="12868" y="15883"/>
                  <a:pt x="12862" y="15883"/>
                </a:cubicBezTo>
                <a:cubicBezTo>
                  <a:pt x="12862" y="15872"/>
                  <a:pt x="12862" y="15883"/>
                  <a:pt x="12856" y="15883"/>
                </a:cubicBezTo>
                <a:cubicBezTo>
                  <a:pt x="12856" y="15883"/>
                  <a:pt x="12856" y="15883"/>
                  <a:pt x="12851" y="15894"/>
                </a:cubicBezTo>
                <a:cubicBezTo>
                  <a:pt x="12851" y="15894"/>
                  <a:pt x="12851" y="15883"/>
                  <a:pt x="12851" y="15883"/>
                </a:cubicBezTo>
                <a:cubicBezTo>
                  <a:pt x="12845" y="15883"/>
                  <a:pt x="12845" y="15883"/>
                  <a:pt x="12845" y="15894"/>
                </a:cubicBezTo>
                <a:cubicBezTo>
                  <a:pt x="12845" y="15894"/>
                  <a:pt x="12840" y="15894"/>
                  <a:pt x="12840" y="15894"/>
                </a:cubicBezTo>
                <a:cubicBezTo>
                  <a:pt x="12840" y="15894"/>
                  <a:pt x="12834" y="15883"/>
                  <a:pt x="12834" y="15883"/>
                </a:cubicBezTo>
                <a:cubicBezTo>
                  <a:pt x="12828" y="15883"/>
                  <a:pt x="12828" y="15894"/>
                  <a:pt x="12828" y="15894"/>
                </a:cubicBezTo>
                <a:cubicBezTo>
                  <a:pt x="12823" y="15904"/>
                  <a:pt x="12823" y="15904"/>
                  <a:pt x="12823" y="15904"/>
                </a:cubicBezTo>
                <a:cubicBezTo>
                  <a:pt x="12817" y="15904"/>
                  <a:pt x="12817" y="15904"/>
                  <a:pt x="12817" y="15904"/>
                </a:cubicBezTo>
                <a:cubicBezTo>
                  <a:pt x="12817" y="15904"/>
                  <a:pt x="12817" y="15915"/>
                  <a:pt x="12811" y="15915"/>
                </a:cubicBezTo>
                <a:cubicBezTo>
                  <a:pt x="12811" y="15926"/>
                  <a:pt x="12806" y="15915"/>
                  <a:pt x="12806" y="15915"/>
                </a:cubicBezTo>
                <a:cubicBezTo>
                  <a:pt x="12806" y="15904"/>
                  <a:pt x="12800" y="15904"/>
                  <a:pt x="12800" y="15904"/>
                </a:cubicBezTo>
                <a:cubicBezTo>
                  <a:pt x="12795" y="15915"/>
                  <a:pt x="12795" y="15926"/>
                  <a:pt x="12795" y="15926"/>
                </a:cubicBezTo>
                <a:cubicBezTo>
                  <a:pt x="12789" y="15937"/>
                  <a:pt x="12789" y="15937"/>
                  <a:pt x="12783" y="15937"/>
                </a:cubicBezTo>
                <a:cubicBezTo>
                  <a:pt x="12778" y="15937"/>
                  <a:pt x="12778" y="15937"/>
                  <a:pt x="12772" y="15937"/>
                </a:cubicBezTo>
                <a:cubicBezTo>
                  <a:pt x="12772" y="15937"/>
                  <a:pt x="12766" y="15926"/>
                  <a:pt x="12766" y="15926"/>
                </a:cubicBezTo>
                <a:cubicBezTo>
                  <a:pt x="12755" y="15926"/>
                  <a:pt x="12750" y="15947"/>
                  <a:pt x="12750" y="15969"/>
                </a:cubicBezTo>
                <a:cubicBezTo>
                  <a:pt x="12750" y="15980"/>
                  <a:pt x="12750" y="15990"/>
                  <a:pt x="12750" y="16001"/>
                </a:cubicBezTo>
                <a:cubicBezTo>
                  <a:pt x="12750" y="16001"/>
                  <a:pt x="12750" y="16012"/>
                  <a:pt x="12750" y="16012"/>
                </a:cubicBezTo>
                <a:cubicBezTo>
                  <a:pt x="12750" y="16023"/>
                  <a:pt x="12750" y="16023"/>
                  <a:pt x="12744" y="16023"/>
                </a:cubicBezTo>
                <a:cubicBezTo>
                  <a:pt x="12738" y="16044"/>
                  <a:pt x="12727" y="16066"/>
                  <a:pt x="12721" y="16087"/>
                </a:cubicBezTo>
                <a:cubicBezTo>
                  <a:pt x="12721" y="16098"/>
                  <a:pt x="12721" y="16119"/>
                  <a:pt x="12721" y="16130"/>
                </a:cubicBezTo>
                <a:cubicBezTo>
                  <a:pt x="12721" y="16141"/>
                  <a:pt x="12721" y="16141"/>
                  <a:pt x="12727" y="16152"/>
                </a:cubicBezTo>
                <a:cubicBezTo>
                  <a:pt x="12727" y="16152"/>
                  <a:pt x="12727" y="16162"/>
                  <a:pt x="12727" y="16162"/>
                </a:cubicBezTo>
                <a:cubicBezTo>
                  <a:pt x="12727" y="16173"/>
                  <a:pt x="12727" y="16173"/>
                  <a:pt x="12727" y="16184"/>
                </a:cubicBezTo>
                <a:cubicBezTo>
                  <a:pt x="12721" y="16205"/>
                  <a:pt x="12727" y="16216"/>
                  <a:pt x="12727" y="16227"/>
                </a:cubicBezTo>
                <a:cubicBezTo>
                  <a:pt x="12727" y="16238"/>
                  <a:pt x="12727" y="16238"/>
                  <a:pt x="12727" y="16248"/>
                </a:cubicBezTo>
                <a:cubicBezTo>
                  <a:pt x="12727" y="16259"/>
                  <a:pt x="12733" y="16270"/>
                  <a:pt x="12738" y="16281"/>
                </a:cubicBezTo>
                <a:cubicBezTo>
                  <a:pt x="12738" y="16281"/>
                  <a:pt x="12738" y="16281"/>
                  <a:pt x="12738" y="16281"/>
                </a:cubicBezTo>
                <a:cubicBezTo>
                  <a:pt x="12738" y="16291"/>
                  <a:pt x="12738" y="16291"/>
                  <a:pt x="12738" y="16302"/>
                </a:cubicBezTo>
                <a:cubicBezTo>
                  <a:pt x="12744" y="16313"/>
                  <a:pt x="12738" y="16324"/>
                  <a:pt x="12744" y="16334"/>
                </a:cubicBezTo>
                <a:cubicBezTo>
                  <a:pt x="12750" y="16345"/>
                  <a:pt x="12750" y="16345"/>
                  <a:pt x="12755" y="16356"/>
                </a:cubicBezTo>
                <a:cubicBezTo>
                  <a:pt x="12755" y="16367"/>
                  <a:pt x="12755" y="16367"/>
                  <a:pt x="12755" y="16377"/>
                </a:cubicBezTo>
                <a:cubicBezTo>
                  <a:pt x="12755" y="16377"/>
                  <a:pt x="12755" y="16388"/>
                  <a:pt x="12750" y="16399"/>
                </a:cubicBezTo>
                <a:cubicBezTo>
                  <a:pt x="12750" y="16399"/>
                  <a:pt x="12750" y="16410"/>
                  <a:pt x="12750" y="16420"/>
                </a:cubicBezTo>
                <a:cubicBezTo>
                  <a:pt x="12750" y="16431"/>
                  <a:pt x="12750" y="16431"/>
                  <a:pt x="12750" y="16442"/>
                </a:cubicBezTo>
                <a:cubicBezTo>
                  <a:pt x="12750" y="16453"/>
                  <a:pt x="12750" y="16453"/>
                  <a:pt x="12750" y="16453"/>
                </a:cubicBezTo>
                <a:cubicBezTo>
                  <a:pt x="12744" y="16463"/>
                  <a:pt x="12738" y="16474"/>
                  <a:pt x="12738" y="16485"/>
                </a:cubicBezTo>
                <a:cubicBezTo>
                  <a:pt x="12738" y="16485"/>
                  <a:pt x="12738" y="16485"/>
                  <a:pt x="12738" y="16485"/>
                </a:cubicBezTo>
                <a:cubicBezTo>
                  <a:pt x="12738" y="16496"/>
                  <a:pt x="12738" y="16496"/>
                  <a:pt x="12733" y="16496"/>
                </a:cubicBezTo>
                <a:cubicBezTo>
                  <a:pt x="12733" y="16506"/>
                  <a:pt x="12733" y="16506"/>
                  <a:pt x="12733" y="16517"/>
                </a:cubicBezTo>
                <a:cubicBezTo>
                  <a:pt x="12727" y="16517"/>
                  <a:pt x="12727" y="16517"/>
                  <a:pt x="12727" y="16528"/>
                </a:cubicBezTo>
                <a:cubicBezTo>
                  <a:pt x="12721" y="16528"/>
                  <a:pt x="12716" y="16539"/>
                  <a:pt x="12716" y="16539"/>
                </a:cubicBezTo>
                <a:cubicBezTo>
                  <a:pt x="12716" y="16549"/>
                  <a:pt x="12716" y="16549"/>
                  <a:pt x="12716" y="16560"/>
                </a:cubicBezTo>
                <a:cubicBezTo>
                  <a:pt x="12716" y="16571"/>
                  <a:pt x="12716" y="16571"/>
                  <a:pt x="12716" y="16581"/>
                </a:cubicBezTo>
                <a:cubicBezTo>
                  <a:pt x="12710" y="16581"/>
                  <a:pt x="12710" y="16581"/>
                  <a:pt x="12710" y="16581"/>
                </a:cubicBezTo>
                <a:cubicBezTo>
                  <a:pt x="12705" y="16581"/>
                  <a:pt x="12705" y="16581"/>
                  <a:pt x="12699" y="16581"/>
                </a:cubicBezTo>
                <a:cubicBezTo>
                  <a:pt x="12693" y="16592"/>
                  <a:pt x="12693" y="16592"/>
                  <a:pt x="12693" y="16603"/>
                </a:cubicBezTo>
                <a:cubicBezTo>
                  <a:pt x="12693" y="16603"/>
                  <a:pt x="12688" y="16614"/>
                  <a:pt x="12688" y="16614"/>
                </a:cubicBezTo>
                <a:cubicBezTo>
                  <a:pt x="12688" y="16624"/>
                  <a:pt x="12688" y="16635"/>
                  <a:pt x="12688" y="16646"/>
                </a:cubicBezTo>
                <a:cubicBezTo>
                  <a:pt x="12688" y="16646"/>
                  <a:pt x="12688" y="16657"/>
                  <a:pt x="12688" y="16657"/>
                </a:cubicBezTo>
                <a:cubicBezTo>
                  <a:pt x="12688" y="16667"/>
                  <a:pt x="12682" y="16667"/>
                  <a:pt x="12682" y="16667"/>
                </a:cubicBezTo>
                <a:cubicBezTo>
                  <a:pt x="12682" y="16678"/>
                  <a:pt x="12676" y="16678"/>
                  <a:pt x="12676" y="16689"/>
                </a:cubicBezTo>
                <a:cubicBezTo>
                  <a:pt x="12676" y="16689"/>
                  <a:pt x="12676" y="16700"/>
                  <a:pt x="12676" y="16710"/>
                </a:cubicBezTo>
                <a:cubicBezTo>
                  <a:pt x="12676" y="16710"/>
                  <a:pt x="12676" y="16721"/>
                  <a:pt x="12676" y="16721"/>
                </a:cubicBezTo>
                <a:cubicBezTo>
                  <a:pt x="12676" y="16732"/>
                  <a:pt x="12671" y="16721"/>
                  <a:pt x="12671" y="16732"/>
                </a:cubicBezTo>
                <a:cubicBezTo>
                  <a:pt x="12671" y="16732"/>
                  <a:pt x="12671" y="16732"/>
                  <a:pt x="12671" y="16743"/>
                </a:cubicBezTo>
                <a:cubicBezTo>
                  <a:pt x="12671" y="16743"/>
                  <a:pt x="12671" y="16753"/>
                  <a:pt x="12676" y="16753"/>
                </a:cubicBezTo>
                <a:cubicBezTo>
                  <a:pt x="12676" y="16764"/>
                  <a:pt x="12676" y="16775"/>
                  <a:pt x="12676" y="16786"/>
                </a:cubicBezTo>
                <a:cubicBezTo>
                  <a:pt x="12676" y="16796"/>
                  <a:pt x="12676" y="16807"/>
                  <a:pt x="12682" y="16818"/>
                </a:cubicBezTo>
                <a:cubicBezTo>
                  <a:pt x="12682" y="16829"/>
                  <a:pt x="12688" y="16829"/>
                  <a:pt x="12693" y="16839"/>
                </a:cubicBezTo>
                <a:cubicBezTo>
                  <a:pt x="12699" y="16850"/>
                  <a:pt x="12693" y="16861"/>
                  <a:pt x="12693" y="16872"/>
                </a:cubicBezTo>
                <a:cubicBezTo>
                  <a:pt x="12699" y="16872"/>
                  <a:pt x="12705" y="16882"/>
                  <a:pt x="12705" y="16893"/>
                </a:cubicBezTo>
                <a:cubicBezTo>
                  <a:pt x="12705" y="16893"/>
                  <a:pt x="12705" y="16904"/>
                  <a:pt x="12699" y="16915"/>
                </a:cubicBezTo>
                <a:cubicBezTo>
                  <a:pt x="12693" y="16915"/>
                  <a:pt x="12693" y="16925"/>
                  <a:pt x="12699" y="16925"/>
                </a:cubicBezTo>
                <a:cubicBezTo>
                  <a:pt x="12699" y="16947"/>
                  <a:pt x="12699" y="16968"/>
                  <a:pt x="12699" y="16990"/>
                </a:cubicBezTo>
                <a:cubicBezTo>
                  <a:pt x="12699" y="17011"/>
                  <a:pt x="12710" y="17022"/>
                  <a:pt x="12716" y="17044"/>
                </a:cubicBezTo>
                <a:cubicBezTo>
                  <a:pt x="12716" y="17044"/>
                  <a:pt x="12710" y="17054"/>
                  <a:pt x="12716" y="17054"/>
                </a:cubicBezTo>
                <a:cubicBezTo>
                  <a:pt x="12716" y="17065"/>
                  <a:pt x="12716" y="17065"/>
                  <a:pt x="12716" y="17065"/>
                </a:cubicBezTo>
                <a:cubicBezTo>
                  <a:pt x="12721" y="17076"/>
                  <a:pt x="12716" y="17076"/>
                  <a:pt x="12721" y="17087"/>
                </a:cubicBezTo>
                <a:cubicBezTo>
                  <a:pt x="12721" y="17087"/>
                  <a:pt x="12721" y="17087"/>
                  <a:pt x="12727" y="17087"/>
                </a:cubicBezTo>
                <a:cubicBezTo>
                  <a:pt x="12727" y="17087"/>
                  <a:pt x="12733" y="17097"/>
                  <a:pt x="12733" y="17097"/>
                </a:cubicBezTo>
                <a:cubicBezTo>
                  <a:pt x="12738" y="17108"/>
                  <a:pt x="12744" y="17108"/>
                  <a:pt x="12750" y="17108"/>
                </a:cubicBezTo>
                <a:cubicBezTo>
                  <a:pt x="12755" y="17108"/>
                  <a:pt x="12755" y="17119"/>
                  <a:pt x="12761" y="17119"/>
                </a:cubicBezTo>
                <a:cubicBezTo>
                  <a:pt x="12766" y="17119"/>
                  <a:pt x="12766" y="17130"/>
                  <a:pt x="12772" y="17130"/>
                </a:cubicBezTo>
                <a:cubicBezTo>
                  <a:pt x="12778" y="17130"/>
                  <a:pt x="12778" y="17140"/>
                  <a:pt x="12783" y="17140"/>
                </a:cubicBezTo>
                <a:cubicBezTo>
                  <a:pt x="12783" y="17140"/>
                  <a:pt x="12789" y="17151"/>
                  <a:pt x="12789" y="17151"/>
                </a:cubicBezTo>
                <a:cubicBezTo>
                  <a:pt x="12795" y="17151"/>
                  <a:pt x="12800" y="17151"/>
                  <a:pt x="12800" y="17151"/>
                </a:cubicBezTo>
                <a:cubicBezTo>
                  <a:pt x="12811" y="17151"/>
                  <a:pt x="12817" y="17140"/>
                  <a:pt x="12828" y="17130"/>
                </a:cubicBezTo>
                <a:cubicBezTo>
                  <a:pt x="12834" y="17119"/>
                  <a:pt x="12845" y="17108"/>
                  <a:pt x="12856" y="17097"/>
                </a:cubicBezTo>
                <a:cubicBezTo>
                  <a:pt x="12862" y="17097"/>
                  <a:pt x="12868" y="17087"/>
                  <a:pt x="12873" y="17087"/>
                </a:cubicBezTo>
                <a:cubicBezTo>
                  <a:pt x="12879" y="17087"/>
                  <a:pt x="12879" y="17097"/>
                  <a:pt x="12885" y="17097"/>
                </a:cubicBezTo>
                <a:cubicBezTo>
                  <a:pt x="12890" y="17087"/>
                  <a:pt x="12890" y="17087"/>
                  <a:pt x="12890" y="17087"/>
                </a:cubicBezTo>
                <a:cubicBezTo>
                  <a:pt x="12896" y="17087"/>
                  <a:pt x="12896" y="17087"/>
                  <a:pt x="12896" y="17087"/>
                </a:cubicBezTo>
                <a:cubicBezTo>
                  <a:pt x="12896" y="17076"/>
                  <a:pt x="12896" y="17076"/>
                  <a:pt x="12901" y="17076"/>
                </a:cubicBezTo>
                <a:cubicBezTo>
                  <a:pt x="12901" y="17076"/>
                  <a:pt x="12901" y="17087"/>
                  <a:pt x="12901" y="17076"/>
                </a:cubicBezTo>
                <a:cubicBezTo>
                  <a:pt x="12907" y="17076"/>
                  <a:pt x="12907" y="17076"/>
                  <a:pt x="12907" y="17065"/>
                </a:cubicBezTo>
                <a:cubicBezTo>
                  <a:pt x="12907" y="17065"/>
                  <a:pt x="12913" y="17065"/>
                  <a:pt x="12913" y="17065"/>
                </a:cubicBezTo>
                <a:cubicBezTo>
                  <a:pt x="12918" y="17065"/>
                  <a:pt x="12918" y="17054"/>
                  <a:pt x="12918" y="17044"/>
                </a:cubicBezTo>
                <a:cubicBezTo>
                  <a:pt x="12918" y="17044"/>
                  <a:pt x="12918" y="17033"/>
                  <a:pt x="12918" y="17033"/>
                </a:cubicBezTo>
                <a:cubicBezTo>
                  <a:pt x="12924" y="17022"/>
                  <a:pt x="12924" y="17011"/>
                  <a:pt x="12924" y="17001"/>
                </a:cubicBezTo>
                <a:cubicBezTo>
                  <a:pt x="12930" y="17001"/>
                  <a:pt x="12924" y="16979"/>
                  <a:pt x="12930" y="16979"/>
                </a:cubicBezTo>
                <a:cubicBezTo>
                  <a:pt x="12930" y="16968"/>
                  <a:pt x="12930" y="16968"/>
                  <a:pt x="12935" y="16968"/>
                </a:cubicBezTo>
                <a:cubicBezTo>
                  <a:pt x="12935" y="16958"/>
                  <a:pt x="12935" y="16958"/>
                  <a:pt x="12935" y="16947"/>
                </a:cubicBezTo>
                <a:cubicBezTo>
                  <a:pt x="12935" y="16947"/>
                  <a:pt x="12941" y="16936"/>
                  <a:pt x="12941" y="16925"/>
                </a:cubicBezTo>
                <a:cubicBezTo>
                  <a:pt x="12946" y="16925"/>
                  <a:pt x="12946" y="16915"/>
                  <a:pt x="12946" y="16915"/>
                </a:cubicBezTo>
                <a:cubicBezTo>
                  <a:pt x="12946" y="16904"/>
                  <a:pt x="12946" y="16904"/>
                  <a:pt x="12946" y="16893"/>
                </a:cubicBezTo>
                <a:cubicBezTo>
                  <a:pt x="12946" y="16893"/>
                  <a:pt x="12952" y="16893"/>
                  <a:pt x="12952" y="16893"/>
                </a:cubicBezTo>
                <a:cubicBezTo>
                  <a:pt x="12952" y="16882"/>
                  <a:pt x="12952" y="16882"/>
                  <a:pt x="12952" y="16872"/>
                </a:cubicBezTo>
                <a:cubicBezTo>
                  <a:pt x="12952" y="16850"/>
                  <a:pt x="12958" y="16839"/>
                  <a:pt x="12963" y="16829"/>
                </a:cubicBezTo>
                <a:cubicBezTo>
                  <a:pt x="12963" y="16818"/>
                  <a:pt x="12963" y="16807"/>
                  <a:pt x="12963" y="16796"/>
                </a:cubicBezTo>
                <a:cubicBezTo>
                  <a:pt x="12963" y="16786"/>
                  <a:pt x="12969" y="16786"/>
                  <a:pt x="12969" y="16775"/>
                </a:cubicBezTo>
                <a:cubicBezTo>
                  <a:pt x="12969" y="16764"/>
                  <a:pt x="12969" y="16764"/>
                  <a:pt x="12969" y="16753"/>
                </a:cubicBezTo>
                <a:cubicBezTo>
                  <a:pt x="12975" y="16721"/>
                  <a:pt x="12975" y="16700"/>
                  <a:pt x="12986" y="16667"/>
                </a:cubicBezTo>
                <a:cubicBezTo>
                  <a:pt x="12992" y="16646"/>
                  <a:pt x="12997" y="16624"/>
                  <a:pt x="12997" y="16592"/>
                </a:cubicBezTo>
                <a:cubicBezTo>
                  <a:pt x="12997" y="16592"/>
                  <a:pt x="13003" y="16581"/>
                  <a:pt x="13003" y="16571"/>
                </a:cubicBezTo>
                <a:cubicBezTo>
                  <a:pt x="13003" y="16571"/>
                  <a:pt x="13003" y="16560"/>
                  <a:pt x="13003" y="16560"/>
                </a:cubicBezTo>
                <a:cubicBezTo>
                  <a:pt x="13003" y="16549"/>
                  <a:pt x="13003" y="16539"/>
                  <a:pt x="13008" y="16539"/>
                </a:cubicBezTo>
                <a:cubicBezTo>
                  <a:pt x="13008" y="16528"/>
                  <a:pt x="13008" y="16517"/>
                  <a:pt x="13008" y="16506"/>
                </a:cubicBezTo>
                <a:cubicBezTo>
                  <a:pt x="13014" y="16496"/>
                  <a:pt x="13014" y="16485"/>
                  <a:pt x="13020" y="16474"/>
                </a:cubicBezTo>
                <a:cubicBezTo>
                  <a:pt x="13020" y="16463"/>
                  <a:pt x="13020" y="16453"/>
                  <a:pt x="13025" y="16453"/>
                </a:cubicBezTo>
                <a:cubicBezTo>
                  <a:pt x="13025" y="16442"/>
                  <a:pt x="13025" y="16442"/>
                  <a:pt x="13025" y="16431"/>
                </a:cubicBezTo>
                <a:cubicBezTo>
                  <a:pt x="13025" y="16431"/>
                  <a:pt x="13025" y="16431"/>
                  <a:pt x="13025" y="16420"/>
                </a:cubicBezTo>
                <a:cubicBezTo>
                  <a:pt x="13025" y="16420"/>
                  <a:pt x="13025" y="16410"/>
                  <a:pt x="13031" y="16410"/>
                </a:cubicBezTo>
                <a:cubicBezTo>
                  <a:pt x="13031" y="16399"/>
                  <a:pt x="13031" y="16399"/>
                  <a:pt x="13031" y="16399"/>
                </a:cubicBezTo>
                <a:cubicBezTo>
                  <a:pt x="13031" y="16388"/>
                  <a:pt x="13031" y="16377"/>
                  <a:pt x="13037" y="16367"/>
                </a:cubicBezTo>
                <a:cubicBezTo>
                  <a:pt x="13042" y="16345"/>
                  <a:pt x="13042" y="16334"/>
                  <a:pt x="13048" y="16313"/>
                </a:cubicBezTo>
                <a:cubicBezTo>
                  <a:pt x="13053" y="16291"/>
                  <a:pt x="13053" y="16270"/>
                  <a:pt x="13059" y="16248"/>
                </a:cubicBezTo>
                <a:cubicBezTo>
                  <a:pt x="13065" y="16238"/>
                  <a:pt x="13065" y="16227"/>
                  <a:pt x="13065" y="16216"/>
                </a:cubicBezTo>
                <a:cubicBezTo>
                  <a:pt x="13065" y="16216"/>
                  <a:pt x="13065" y="16205"/>
                  <a:pt x="13070" y="16195"/>
                </a:cubicBezTo>
                <a:cubicBezTo>
                  <a:pt x="13070" y="16184"/>
                  <a:pt x="13070" y="16184"/>
                  <a:pt x="13070" y="16173"/>
                </a:cubicBezTo>
                <a:cubicBezTo>
                  <a:pt x="13070" y="16162"/>
                  <a:pt x="13076" y="16152"/>
                  <a:pt x="13076" y="16141"/>
                </a:cubicBezTo>
                <a:cubicBezTo>
                  <a:pt x="13076" y="16130"/>
                  <a:pt x="13076" y="16109"/>
                  <a:pt x="13070" y="16087"/>
                </a:cubicBezTo>
                <a:cubicBezTo>
                  <a:pt x="13070" y="16076"/>
                  <a:pt x="13076" y="16055"/>
                  <a:pt x="13082" y="16044"/>
                </a:cubicBezTo>
                <a:cubicBezTo>
                  <a:pt x="13082" y="16044"/>
                  <a:pt x="13082" y="16033"/>
                  <a:pt x="13087" y="16033"/>
                </a:cubicBezTo>
                <a:cubicBezTo>
                  <a:pt x="13087" y="16033"/>
                  <a:pt x="13087" y="16023"/>
                  <a:pt x="13093" y="16023"/>
                </a:cubicBezTo>
                <a:cubicBezTo>
                  <a:pt x="13093" y="16023"/>
                  <a:pt x="13093" y="16023"/>
                  <a:pt x="13098" y="16023"/>
                </a:cubicBezTo>
                <a:cubicBezTo>
                  <a:pt x="13098" y="16012"/>
                  <a:pt x="13093" y="16012"/>
                  <a:pt x="13093" y="16012"/>
                </a:cubicBezTo>
                <a:cubicBezTo>
                  <a:pt x="13087" y="16012"/>
                  <a:pt x="13098" y="15990"/>
                  <a:pt x="13098" y="15990"/>
                </a:cubicBezTo>
                <a:cubicBezTo>
                  <a:pt x="13098" y="15980"/>
                  <a:pt x="13098" y="15969"/>
                  <a:pt x="13098" y="15958"/>
                </a:cubicBezTo>
                <a:cubicBezTo>
                  <a:pt x="13098" y="15958"/>
                  <a:pt x="13104" y="15937"/>
                  <a:pt x="13098" y="15937"/>
                </a:cubicBezTo>
                <a:cubicBezTo>
                  <a:pt x="13087" y="15926"/>
                  <a:pt x="13093" y="15915"/>
                  <a:pt x="13093" y="15904"/>
                </a:cubicBezTo>
                <a:cubicBezTo>
                  <a:pt x="13093" y="15883"/>
                  <a:pt x="13082" y="15872"/>
                  <a:pt x="13087" y="15851"/>
                </a:cubicBezTo>
                <a:cubicBezTo>
                  <a:pt x="13093" y="15840"/>
                  <a:pt x="13093" y="15840"/>
                  <a:pt x="13098" y="15840"/>
                </a:cubicBezTo>
                <a:cubicBezTo>
                  <a:pt x="13104" y="15840"/>
                  <a:pt x="13104" y="15840"/>
                  <a:pt x="13104" y="15851"/>
                </a:cubicBezTo>
                <a:cubicBezTo>
                  <a:pt x="13104" y="15861"/>
                  <a:pt x="13110" y="15861"/>
                  <a:pt x="13110" y="15872"/>
                </a:cubicBezTo>
                <a:cubicBezTo>
                  <a:pt x="13110" y="15872"/>
                  <a:pt x="13110" y="15883"/>
                  <a:pt x="13110" y="15894"/>
                </a:cubicBezTo>
                <a:cubicBezTo>
                  <a:pt x="13115" y="15894"/>
                  <a:pt x="13115" y="15894"/>
                  <a:pt x="13121" y="15904"/>
                </a:cubicBezTo>
                <a:cubicBezTo>
                  <a:pt x="13121" y="15915"/>
                  <a:pt x="13127" y="15904"/>
                  <a:pt x="13127" y="15904"/>
                </a:cubicBezTo>
                <a:cubicBezTo>
                  <a:pt x="13127" y="15894"/>
                  <a:pt x="13132" y="15894"/>
                  <a:pt x="13132" y="15883"/>
                </a:cubicBezTo>
                <a:cubicBezTo>
                  <a:pt x="13132" y="15872"/>
                  <a:pt x="13138" y="15861"/>
                  <a:pt x="13138" y="15861"/>
                </a:cubicBezTo>
                <a:cubicBezTo>
                  <a:pt x="13143" y="15840"/>
                  <a:pt x="13143" y="15829"/>
                  <a:pt x="13143" y="15808"/>
                </a:cubicBezTo>
                <a:cubicBezTo>
                  <a:pt x="13138" y="15797"/>
                  <a:pt x="13138" y="15786"/>
                  <a:pt x="13132" y="15776"/>
                </a:cubicBezTo>
                <a:close/>
                <a:moveTo>
                  <a:pt x="8344" y="2794"/>
                </a:moveTo>
                <a:cubicBezTo>
                  <a:pt x="8350" y="2794"/>
                  <a:pt x="8355" y="2794"/>
                  <a:pt x="8361" y="2794"/>
                </a:cubicBezTo>
                <a:cubicBezTo>
                  <a:pt x="8367" y="2794"/>
                  <a:pt x="8367" y="2805"/>
                  <a:pt x="8372" y="2805"/>
                </a:cubicBezTo>
                <a:cubicBezTo>
                  <a:pt x="8378" y="2805"/>
                  <a:pt x="8383" y="2805"/>
                  <a:pt x="8389" y="2805"/>
                </a:cubicBezTo>
                <a:cubicBezTo>
                  <a:pt x="8395" y="2805"/>
                  <a:pt x="8400" y="2805"/>
                  <a:pt x="8406" y="2805"/>
                </a:cubicBezTo>
                <a:cubicBezTo>
                  <a:pt x="8412" y="2805"/>
                  <a:pt x="8406" y="2794"/>
                  <a:pt x="8400" y="2794"/>
                </a:cubicBezTo>
                <a:cubicBezTo>
                  <a:pt x="8389" y="2783"/>
                  <a:pt x="8378" y="2773"/>
                  <a:pt x="8367" y="2773"/>
                </a:cubicBezTo>
                <a:cubicBezTo>
                  <a:pt x="8361" y="2773"/>
                  <a:pt x="8355" y="2773"/>
                  <a:pt x="8350" y="2762"/>
                </a:cubicBezTo>
                <a:cubicBezTo>
                  <a:pt x="8338" y="2762"/>
                  <a:pt x="8327" y="2762"/>
                  <a:pt x="8316" y="2762"/>
                </a:cubicBezTo>
                <a:cubicBezTo>
                  <a:pt x="8316" y="2762"/>
                  <a:pt x="8310" y="2762"/>
                  <a:pt x="8310" y="2762"/>
                </a:cubicBezTo>
                <a:cubicBezTo>
                  <a:pt x="8305" y="2762"/>
                  <a:pt x="8293" y="2751"/>
                  <a:pt x="8288" y="2762"/>
                </a:cubicBezTo>
                <a:cubicBezTo>
                  <a:pt x="8282" y="2762"/>
                  <a:pt x="8288" y="2762"/>
                  <a:pt x="8288" y="2773"/>
                </a:cubicBezTo>
                <a:cubicBezTo>
                  <a:pt x="8293" y="2783"/>
                  <a:pt x="8299" y="2783"/>
                  <a:pt x="8299" y="2783"/>
                </a:cubicBezTo>
                <a:cubicBezTo>
                  <a:pt x="8310" y="2783"/>
                  <a:pt x="8322" y="2783"/>
                  <a:pt x="8333" y="2783"/>
                </a:cubicBezTo>
                <a:cubicBezTo>
                  <a:pt x="8338" y="2783"/>
                  <a:pt x="8338" y="2794"/>
                  <a:pt x="8344" y="2794"/>
                </a:cubicBezTo>
                <a:close/>
                <a:moveTo>
                  <a:pt x="13104" y="16023"/>
                </a:moveTo>
                <a:cubicBezTo>
                  <a:pt x="13098" y="16033"/>
                  <a:pt x="13098" y="16044"/>
                  <a:pt x="13098" y="16055"/>
                </a:cubicBezTo>
                <a:cubicBezTo>
                  <a:pt x="13104" y="16033"/>
                  <a:pt x="13110" y="16023"/>
                  <a:pt x="13110" y="16001"/>
                </a:cubicBezTo>
                <a:cubicBezTo>
                  <a:pt x="13104" y="16001"/>
                  <a:pt x="13104" y="16023"/>
                  <a:pt x="13104" y="16023"/>
                </a:cubicBezTo>
                <a:close/>
                <a:moveTo>
                  <a:pt x="8794" y="4825"/>
                </a:moveTo>
                <a:cubicBezTo>
                  <a:pt x="8800" y="4814"/>
                  <a:pt x="8805" y="4814"/>
                  <a:pt x="8811" y="4814"/>
                </a:cubicBezTo>
                <a:cubicBezTo>
                  <a:pt x="8811" y="4814"/>
                  <a:pt x="8822" y="4814"/>
                  <a:pt x="8822" y="4814"/>
                </a:cubicBezTo>
                <a:cubicBezTo>
                  <a:pt x="8828" y="4814"/>
                  <a:pt x="8834" y="4804"/>
                  <a:pt x="8839" y="4804"/>
                </a:cubicBezTo>
                <a:cubicBezTo>
                  <a:pt x="8839" y="4793"/>
                  <a:pt x="8845" y="4793"/>
                  <a:pt x="8850" y="4782"/>
                </a:cubicBezTo>
                <a:cubicBezTo>
                  <a:pt x="8856" y="4771"/>
                  <a:pt x="8867" y="4761"/>
                  <a:pt x="8879" y="4750"/>
                </a:cubicBezTo>
                <a:cubicBezTo>
                  <a:pt x="8879" y="4750"/>
                  <a:pt x="8884" y="4739"/>
                  <a:pt x="8890" y="4739"/>
                </a:cubicBezTo>
                <a:cubicBezTo>
                  <a:pt x="8895" y="4739"/>
                  <a:pt x="8901" y="4739"/>
                  <a:pt x="8901" y="4728"/>
                </a:cubicBezTo>
                <a:cubicBezTo>
                  <a:pt x="8907" y="4728"/>
                  <a:pt x="8912" y="4718"/>
                  <a:pt x="8918" y="4718"/>
                </a:cubicBezTo>
                <a:cubicBezTo>
                  <a:pt x="8924" y="4718"/>
                  <a:pt x="8924" y="4728"/>
                  <a:pt x="8929" y="4728"/>
                </a:cubicBezTo>
                <a:cubicBezTo>
                  <a:pt x="8929" y="4728"/>
                  <a:pt x="8935" y="4728"/>
                  <a:pt x="8935" y="4728"/>
                </a:cubicBezTo>
                <a:cubicBezTo>
                  <a:pt x="8940" y="4728"/>
                  <a:pt x="8946" y="4728"/>
                  <a:pt x="8952" y="4718"/>
                </a:cubicBezTo>
                <a:cubicBezTo>
                  <a:pt x="8957" y="4707"/>
                  <a:pt x="8957" y="4707"/>
                  <a:pt x="8963" y="4707"/>
                </a:cubicBezTo>
                <a:cubicBezTo>
                  <a:pt x="8963" y="4696"/>
                  <a:pt x="8974" y="4685"/>
                  <a:pt x="8969" y="4675"/>
                </a:cubicBezTo>
                <a:cubicBezTo>
                  <a:pt x="8969" y="4675"/>
                  <a:pt x="8969" y="4675"/>
                  <a:pt x="8969" y="4675"/>
                </a:cubicBezTo>
                <a:cubicBezTo>
                  <a:pt x="8963" y="4664"/>
                  <a:pt x="8969" y="4664"/>
                  <a:pt x="8969" y="4653"/>
                </a:cubicBezTo>
                <a:cubicBezTo>
                  <a:pt x="8969" y="4653"/>
                  <a:pt x="8974" y="4653"/>
                  <a:pt x="8974" y="4642"/>
                </a:cubicBezTo>
                <a:cubicBezTo>
                  <a:pt x="8974" y="4642"/>
                  <a:pt x="8974" y="4632"/>
                  <a:pt x="8980" y="4632"/>
                </a:cubicBezTo>
                <a:cubicBezTo>
                  <a:pt x="8980" y="4632"/>
                  <a:pt x="8985" y="4642"/>
                  <a:pt x="8991" y="4642"/>
                </a:cubicBezTo>
                <a:cubicBezTo>
                  <a:pt x="8991" y="4642"/>
                  <a:pt x="8997" y="4642"/>
                  <a:pt x="8997" y="4632"/>
                </a:cubicBezTo>
                <a:cubicBezTo>
                  <a:pt x="9002" y="4632"/>
                  <a:pt x="9002" y="4632"/>
                  <a:pt x="9008" y="4621"/>
                </a:cubicBezTo>
                <a:cubicBezTo>
                  <a:pt x="9008" y="4621"/>
                  <a:pt x="9008" y="4610"/>
                  <a:pt x="9008" y="4610"/>
                </a:cubicBezTo>
                <a:cubicBezTo>
                  <a:pt x="9008" y="4610"/>
                  <a:pt x="9008" y="4599"/>
                  <a:pt x="9008" y="4599"/>
                </a:cubicBezTo>
                <a:cubicBezTo>
                  <a:pt x="9008" y="4599"/>
                  <a:pt x="9014" y="4599"/>
                  <a:pt x="9014" y="4589"/>
                </a:cubicBezTo>
                <a:cubicBezTo>
                  <a:pt x="9014" y="4589"/>
                  <a:pt x="9014" y="4589"/>
                  <a:pt x="9008" y="4578"/>
                </a:cubicBezTo>
                <a:cubicBezTo>
                  <a:pt x="9002" y="4578"/>
                  <a:pt x="9014" y="4567"/>
                  <a:pt x="9014" y="4567"/>
                </a:cubicBezTo>
                <a:cubicBezTo>
                  <a:pt x="9019" y="4567"/>
                  <a:pt x="9025" y="4567"/>
                  <a:pt x="9030" y="4567"/>
                </a:cubicBezTo>
                <a:cubicBezTo>
                  <a:pt x="9030" y="4567"/>
                  <a:pt x="9036" y="4567"/>
                  <a:pt x="9030" y="4556"/>
                </a:cubicBezTo>
                <a:cubicBezTo>
                  <a:pt x="9030" y="4556"/>
                  <a:pt x="9025" y="4556"/>
                  <a:pt x="9025" y="4556"/>
                </a:cubicBezTo>
                <a:cubicBezTo>
                  <a:pt x="9019" y="4556"/>
                  <a:pt x="9014" y="4546"/>
                  <a:pt x="9019" y="4535"/>
                </a:cubicBezTo>
                <a:cubicBezTo>
                  <a:pt x="9019" y="4524"/>
                  <a:pt x="9030" y="4535"/>
                  <a:pt x="9030" y="4524"/>
                </a:cubicBezTo>
                <a:cubicBezTo>
                  <a:pt x="9030" y="4513"/>
                  <a:pt x="9019" y="4524"/>
                  <a:pt x="9019" y="4513"/>
                </a:cubicBezTo>
                <a:cubicBezTo>
                  <a:pt x="9019" y="4513"/>
                  <a:pt x="9019" y="4503"/>
                  <a:pt x="9025" y="4503"/>
                </a:cubicBezTo>
                <a:cubicBezTo>
                  <a:pt x="9025" y="4492"/>
                  <a:pt x="9030" y="4492"/>
                  <a:pt x="9030" y="4492"/>
                </a:cubicBezTo>
                <a:cubicBezTo>
                  <a:pt x="9030" y="4481"/>
                  <a:pt x="9025" y="4470"/>
                  <a:pt x="9019" y="4470"/>
                </a:cubicBezTo>
                <a:cubicBezTo>
                  <a:pt x="9014" y="4470"/>
                  <a:pt x="9014" y="4460"/>
                  <a:pt x="9008" y="4460"/>
                </a:cubicBezTo>
                <a:cubicBezTo>
                  <a:pt x="9002" y="4460"/>
                  <a:pt x="8997" y="4460"/>
                  <a:pt x="8997" y="4460"/>
                </a:cubicBezTo>
                <a:cubicBezTo>
                  <a:pt x="8991" y="4460"/>
                  <a:pt x="8991" y="4460"/>
                  <a:pt x="8991" y="4449"/>
                </a:cubicBezTo>
                <a:cubicBezTo>
                  <a:pt x="8985" y="4449"/>
                  <a:pt x="8985" y="4449"/>
                  <a:pt x="8985" y="4449"/>
                </a:cubicBezTo>
                <a:cubicBezTo>
                  <a:pt x="8980" y="4438"/>
                  <a:pt x="8985" y="4427"/>
                  <a:pt x="8980" y="4417"/>
                </a:cubicBezTo>
                <a:cubicBezTo>
                  <a:pt x="8974" y="4417"/>
                  <a:pt x="8957" y="4449"/>
                  <a:pt x="8952" y="4427"/>
                </a:cubicBezTo>
                <a:cubicBezTo>
                  <a:pt x="8952" y="4417"/>
                  <a:pt x="8957" y="4406"/>
                  <a:pt x="8957" y="4406"/>
                </a:cubicBezTo>
                <a:cubicBezTo>
                  <a:pt x="8963" y="4395"/>
                  <a:pt x="8963" y="4384"/>
                  <a:pt x="8957" y="4374"/>
                </a:cubicBezTo>
                <a:cubicBezTo>
                  <a:pt x="8957" y="4374"/>
                  <a:pt x="8952" y="4374"/>
                  <a:pt x="8952" y="4374"/>
                </a:cubicBezTo>
                <a:cubicBezTo>
                  <a:pt x="8946" y="4374"/>
                  <a:pt x="8940" y="4374"/>
                  <a:pt x="8940" y="4363"/>
                </a:cubicBezTo>
                <a:cubicBezTo>
                  <a:pt x="8935" y="4363"/>
                  <a:pt x="8935" y="4363"/>
                  <a:pt x="8929" y="4363"/>
                </a:cubicBezTo>
                <a:cubicBezTo>
                  <a:pt x="8929" y="4363"/>
                  <a:pt x="8935" y="4352"/>
                  <a:pt x="8935" y="4352"/>
                </a:cubicBezTo>
                <a:cubicBezTo>
                  <a:pt x="8935" y="4352"/>
                  <a:pt x="8935" y="4341"/>
                  <a:pt x="8940" y="4341"/>
                </a:cubicBezTo>
                <a:cubicBezTo>
                  <a:pt x="8940" y="4341"/>
                  <a:pt x="8940" y="4331"/>
                  <a:pt x="8940" y="4331"/>
                </a:cubicBezTo>
                <a:cubicBezTo>
                  <a:pt x="8940" y="4320"/>
                  <a:pt x="8946" y="4320"/>
                  <a:pt x="8952" y="4320"/>
                </a:cubicBezTo>
                <a:cubicBezTo>
                  <a:pt x="8952" y="4309"/>
                  <a:pt x="8957" y="4320"/>
                  <a:pt x="8963" y="4309"/>
                </a:cubicBezTo>
                <a:cubicBezTo>
                  <a:pt x="8963" y="4309"/>
                  <a:pt x="8963" y="4309"/>
                  <a:pt x="8963" y="4299"/>
                </a:cubicBezTo>
                <a:cubicBezTo>
                  <a:pt x="8957" y="4299"/>
                  <a:pt x="8957" y="4299"/>
                  <a:pt x="8952" y="4299"/>
                </a:cubicBezTo>
                <a:cubicBezTo>
                  <a:pt x="8946" y="4299"/>
                  <a:pt x="8935" y="4309"/>
                  <a:pt x="8929" y="4320"/>
                </a:cubicBezTo>
                <a:cubicBezTo>
                  <a:pt x="8924" y="4320"/>
                  <a:pt x="8918" y="4331"/>
                  <a:pt x="8918" y="4331"/>
                </a:cubicBezTo>
                <a:cubicBezTo>
                  <a:pt x="8918" y="4341"/>
                  <a:pt x="8918" y="4341"/>
                  <a:pt x="8918" y="4341"/>
                </a:cubicBezTo>
                <a:cubicBezTo>
                  <a:pt x="8912" y="4352"/>
                  <a:pt x="8912" y="4341"/>
                  <a:pt x="8912" y="4341"/>
                </a:cubicBezTo>
                <a:cubicBezTo>
                  <a:pt x="8907" y="4341"/>
                  <a:pt x="8901" y="4341"/>
                  <a:pt x="8901" y="4331"/>
                </a:cubicBezTo>
                <a:cubicBezTo>
                  <a:pt x="8895" y="4320"/>
                  <a:pt x="8895" y="4320"/>
                  <a:pt x="8895" y="4309"/>
                </a:cubicBezTo>
                <a:cubicBezTo>
                  <a:pt x="8895" y="4288"/>
                  <a:pt x="8890" y="4299"/>
                  <a:pt x="8884" y="4299"/>
                </a:cubicBezTo>
                <a:cubicBezTo>
                  <a:pt x="8879" y="4288"/>
                  <a:pt x="8884" y="4277"/>
                  <a:pt x="8879" y="4277"/>
                </a:cubicBezTo>
                <a:cubicBezTo>
                  <a:pt x="8873" y="4266"/>
                  <a:pt x="8867" y="4277"/>
                  <a:pt x="8862" y="4277"/>
                </a:cubicBezTo>
                <a:cubicBezTo>
                  <a:pt x="8856" y="4277"/>
                  <a:pt x="8856" y="4277"/>
                  <a:pt x="8850" y="4277"/>
                </a:cubicBezTo>
                <a:cubicBezTo>
                  <a:pt x="8845" y="4277"/>
                  <a:pt x="8839" y="4277"/>
                  <a:pt x="8839" y="4288"/>
                </a:cubicBezTo>
                <a:cubicBezTo>
                  <a:pt x="8839" y="4299"/>
                  <a:pt x="8845" y="4299"/>
                  <a:pt x="8845" y="4299"/>
                </a:cubicBezTo>
                <a:cubicBezTo>
                  <a:pt x="8845" y="4309"/>
                  <a:pt x="8845" y="4309"/>
                  <a:pt x="8845" y="4309"/>
                </a:cubicBezTo>
                <a:cubicBezTo>
                  <a:pt x="8845" y="4320"/>
                  <a:pt x="8850" y="4320"/>
                  <a:pt x="8845" y="4331"/>
                </a:cubicBezTo>
                <a:cubicBezTo>
                  <a:pt x="8845" y="4331"/>
                  <a:pt x="8845" y="4341"/>
                  <a:pt x="8845" y="4341"/>
                </a:cubicBezTo>
                <a:cubicBezTo>
                  <a:pt x="8845" y="4341"/>
                  <a:pt x="8839" y="4341"/>
                  <a:pt x="8839" y="4341"/>
                </a:cubicBezTo>
                <a:cubicBezTo>
                  <a:pt x="8834" y="4341"/>
                  <a:pt x="8828" y="4341"/>
                  <a:pt x="8822" y="4341"/>
                </a:cubicBezTo>
                <a:cubicBezTo>
                  <a:pt x="8822" y="4341"/>
                  <a:pt x="8817" y="4341"/>
                  <a:pt x="8811" y="4341"/>
                </a:cubicBezTo>
                <a:cubicBezTo>
                  <a:pt x="8805" y="4341"/>
                  <a:pt x="8805" y="4341"/>
                  <a:pt x="8800" y="4352"/>
                </a:cubicBezTo>
                <a:cubicBezTo>
                  <a:pt x="8800" y="4352"/>
                  <a:pt x="8794" y="4363"/>
                  <a:pt x="8789" y="4363"/>
                </a:cubicBezTo>
                <a:cubicBezTo>
                  <a:pt x="8783" y="4374"/>
                  <a:pt x="8777" y="4374"/>
                  <a:pt x="8772" y="4374"/>
                </a:cubicBezTo>
                <a:cubicBezTo>
                  <a:pt x="8760" y="4374"/>
                  <a:pt x="8760" y="4352"/>
                  <a:pt x="8755" y="4352"/>
                </a:cubicBezTo>
                <a:cubicBezTo>
                  <a:pt x="8749" y="4352"/>
                  <a:pt x="8744" y="4352"/>
                  <a:pt x="8738" y="4352"/>
                </a:cubicBezTo>
                <a:cubicBezTo>
                  <a:pt x="8738" y="4341"/>
                  <a:pt x="8727" y="4331"/>
                  <a:pt x="8727" y="4352"/>
                </a:cubicBezTo>
                <a:cubicBezTo>
                  <a:pt x="8732" y="4352"/>
                  <a:pt x="8732" y="4352"/>
                  <a:pt x="8732" y="4363"/>
                </a:cubicBezTo>
                <a:cubicBezTo>
                  <a:pt x="8732" y="4363"/>
                  <a:pt x="8732" y="4374"/>
                  <a:pt x="8732" y="4374"/>
                </a:cubicBezTo>
                <a:cubicBezTo>
                  <a:pt x="8732" y="4374"/>
                  <a:pt x="8732" y="4384"/>
                  <a:pt x="8732" y="4384"/>
                </a:cubicBezTo>
                <a:cubicBezTo>
                  <a:pt x="8732" y="4395"/>
                  <a:pt x="8732" y="4395"/>
                  <a:pt x="8738" y="4406"/>
                </a:cubicBezTo>
                <a:cubicBezTo>
                  <a:pt x="8738" y="4406"/>
                  <a:pt x="8744" y="4427"/>
                  <a:pt x="8738" y="4427"/>
                </a:cubicBezTo>
                <a:cubicBezTo>
                  <a:pt x="8732" y="4427"/>
                  <a:pt x="8732" y="4417"/>
                  <a:pt x="8732" y="4406"/>
                </a:cubicBezTo>
                <a:cubicBezTo>
                  <a:pt x="8727" y="4395"/>
                  <a:pt x="8721" y="4395"/>
                  <a:pt x="8721" y="4384"/>
                </a:cubicBezTo>
                <a:cubicBezTo>
                  <a:pt x="8715" y="4374"/>
                  <a:pt x="8715" y="4363"/>
                  <a:pt x="8710" y="4352"/>
                </a:cubicBezTo>
                <a:cubicBezTo>
                  <a:pt x="8704" y="4352"/>
                  <a:pt x="8699" y="4352"/>
                  <a:pt x="8699" y="4341"/>
                </a:cubicBezTo>
                <a:cubicBezTo>
                  <a:pt x="8687" y="4341"/>
                  <a:pt x="8665" y="4341"/>
                  <a:pt x="8659" y="4363"/>
                </a:cubicBezTo>
                <a:cubicBezTo>
                  <a:pt x="8659" y="4374"/>
                  <a:pt x="8659" y="4374"/>
                  <a:pt x="8654" y="4384"/>
                </a:cubicBezTo>
                <a:cubicBezTo>
                  <a:pt x="8654" y="4384"/>
                  <a:pt x="8648" y="4384"/>
                  <a:pt x="8648" y="4395"/>
                </a:cubicBezTo>
                <a:cubicBezTo>
                  <a:pt x="8648" y="4395"/>
                  <a:pt x="8654" y="4406"/>
                  <a:pt x="8654" y="4417"/>
                </a:cubicBezTo>
                <a:cubicBezTo>
                  <a:pt x="8659" y="4417"/>
                  <a:pt x="8654" y="4438"/>
                  <a:pt x="8648" y="4427"/>
                </a:cubicBezTo>
                <a:cubicBezTo>
                  <a:pt x="8642" y="4427"/>
                  <a:pt x="8642" y="4417"/>
                  <a:pt x="8637" y="4417"/>
                </a:cubicBezTo>
                <a:cubicBezTo>
                  <a:pt x="8631" y="4395"/>
                  <a:pt x="8625" y="4374"/>
                  <a:pt x="8614" y="4363"/>
                </a:cubicBezTo>
                <a:cubicBezTo>
                  <a:pt x="8608" y="4352"/>
                  <a:pt x="8603" y="4352"/>
                  <a:pt x="8597" y="4363"/>
                </a:cubicBezTo>
                <a:cubicBezTo>
                  <a:pt x="8592" y="4384"/>
                  <a:pt x="8597" y="4395"/>
                  <a:pt x="8603" y="4417"/>
                </a:cubicBezTo>
                <a:cubicBezTo>
                  <a:pt x="8603" y="4427"/>
                  <a:pt x="8603" y="4438"/>
                  <a:pt x="8597" y="4438"/>
                </a:cubicBezTo>
                <a:cubicBezTo>
                  <a:pt x="8597" y="4449"/>
                  <a:pt x="8597" y="4470"/>
                  <a:pt x="8592" y="4470"/>
                </a:cubicBezTo>
                <a:cubicBezTo>
                  <a:pt x="8586" y="4481"/>
                  <a:pt x="8586" y="4481"/>
                  <a:pt x="8586" y="4470"/>
                </a:cubicBezTo>
                <a:cubicBezTo>
                  <a:pt x="8586" y="4470"/>
                  <a:pt x="8580" y="4470"/>
                  <a:pt x="8580" y="4460"/>
                </a:cubicBezTo>
                <a:cubicBezTo>
                  <a:pt x="8575" y="4460"/>
                  <a:pt x="8575" y="4449"/>
                  <a:pt x="8575" y="4438"/>
                </a:cubicBezTo>
                <a:cubicBezTo>
                  <a:pt x="8575" y="4438"/>
                  <a:pt x="8569" y="4449"/>
                  <a:pt x="8569" y="4449"/>
                </a:cubicBezTo>
                <a:cubicBezTo>
                  <a:pt x="8563" y="4449"/>
                  <a:pt x="8563" y="4449"/>
                  <a:pt x="8563" y="4460"/>
                </a:cubicBezTo>
                <a:cubicBezTo>
                  <a:pt x="8563" y="4460"/>
                  <a:pt x="8558" y="4460"/>
                  <a:pt x="8558" y="4470"/>
                </a:cubicBezTo>
                <a:cubicBezTo>
                  <a:pt x="8558" y="4481"/>
                  <a:pt x="8563" y="4492"/>
                  <a:pt x="8558" y="4492"/>
                </a:cubicBezTo>
                <a:cubicBezTo>
                  <a:pt x="8558" y="4503"/>
                  <a:pt x="8552" y="4503"/>
                  <a:pt x="8552" y="4492"/>
                </a:cubicBezTo>
                <a:cubicBezTo>
                  <a:pt x="8552" y="4492"/>
                  <a:pt x="8552" y="4481"/>
                  <a:pt x="8547" y="4492"/>
                </a:cubicBezTo>
                <a:cubicBezTo>
                  <a:pt x="8547" y="4492"/>
                  <a:pt x="8547" y="4513"/>
                  <a:pt x="8547" y="4524"/>
                </a:cubicBezTo>
                <a:cubicBezTo>
                  <a:pt x="8552" y="4524"/>
                  <a:pt x="8552" y="4546"/>
                  <a:pt x="8547" y="4535"/>
                </a:cubicBezTo>
                <a:cubicBezTo>
                  <a:pt x="8541" y="4535"/>
                  <a:pt x="8541" y="4524"/>
                  <a:pt x="8535" y="4513"/>
                </a:cubicBezTo>
                <a:cubicBezTo>
                  <a:pt x="8535" y="4503"/>
                  <a:pt x="8530" y="4503"/>
                  <a:pt x="8530" y="4492"/>
                </a:cubicBezTo>
                <a:cubicBezTo>
                  <a:pt x="8530" y="4492"/>
                  <a:pt x="8530" y="4492"/>
                  <a:pt x="8530" y="4481"/>
                </a:cubicBezTo>
                <a:cubicBezTo>
                  <a:pt x="8530" y="4481"/>
                  <a:pt x="8535" y="4481"/>
                  <a:pt x="8535" y="4470"/>
                </a:cubicBezTo>
                <a:cubicBezTo>
                  <a:pt x="8530" y="4460"/>
                  <a:pt x="8530" y="4470"/>
                  <a:pt x="8530" y="4460"/>
                </a:cubicBezTo>
                <a:cubicBezTo>
                  <a:pt x="8530" y="4460"/>
                  <a:pt x="8530" y="4460"/>
                  <a:pt x="8524" y="4460"/>
                </a:cubicBezTo>
                <a:cubicBezTo>
                  <a:pt x="8524" y="4449"/>
                  <a:pt x="8518" y="4449"/>
                  <a:pt x="8518" y="4449"/>
                </a:cubicBezTo>
                <a:cubicBezTo>
                  <a:pt x="8518" y="4449"/>
                  <a:pt x="8513" y="4449"/>
                  <a:pt x="8513" y="4449"/>
                </a:cubicBezTo>
                <a:cubicBezTo>
                  <a:pt x="8507" y="4438"/>
                  <a:pt x="8507" y="4438"/>
                  <a:pt x="8513" y="4427"/>
                </a:cubicBezTo>
                <a:cubicBezTo>
                  <a:pt x="8513" y="4427"/>
                  <a:pt x="8518" y="4438"/>
                  <a:pt x="8518" y="4438"/>
                </a:cubicBezTo>
                <a:cubicBezTo>
                  <a:pt x="8518" y="4449"/>
                  <a:pt x="8518" y="4449"/>
                  <a:pt x="8524" y="4449"/>
                </a:cubicBezTo>
                <a:cubicBezTo>
                  <a:pt x="8524" y="4449"/>
                  <a:pt x="8530" y="4438"/>
                  <a:pt x="8530" y="4427"/>
                </a:cubicBezTo>
                <a:cubicBezTo>
                  <a:pt x="8535" y="4417"/>
                  <a:pt x="8535" y="4417"/>
                  <a:pt x="8535" y="4406"/>
                </a:cubicBezTo>
                <a:cubicBezTo>
                  <a:pt x="8535" y="4395"/>
                  <a:pt x="8530" y="4395"/>
                  <a:pt x="8530" y="4395"/>
                </a:cubicBezTo>
                <a:cubicBezTo>
                  <a:pt x="8530" y="4395"/>
                  <a:pt x="8524" y="4395"/>
                  <a:pt x="8524" y="4395"/>
                </a:cubicBezTo>
                <a:cubicBezTo>
                  <a:pt x="8518" y="4384"/>
                  <a:pt x="8535" y="4395"/>
                  <a:pt x="8530" y="4384"/>
                </a:cubicBezTo>
                <a:cubicBezTo>
                  <a:pt x="8530" y="4374"/>
                  <a:pt x="8524" y="4374"/>
                  <a:pt x="8518" y="4374"/>
                </a:cubicBezTo>
                <a:cubicBezTo>
                  <a:pt x="8518" y="4374"/>
                  <a:pt x="8513" y="4374"/>
                  <a:pt x="8507" y="4363"/>
                </a:cubicBezTo>
                <a:cubicBezTo>
                  <a:pt x="8507" y="4363"/>
                  <a:pt x="8502" y="4352"/>
                  <a:pt x="8496" y="4341"/>
                </a:cubicBezTo>
                <a:cubicBezTo>
                  <a:pt x="8496" y="4331"/>
                  <a:pt x="8490" y="4331"/>
                  <a:pt x="8485" y="4320"/>
                </a:cubicBezTo>
                <a:cubicBezTo>
                  <a:pt x="8485" y="4320"/>
                  <a:pt x="8479" y="4309"/>
                  <a:pt x="8473" y="4299"/>
                </a:cubicBezTo>
                <a:cubicBezTo>
                  <a:pt x="8468" y="4288"/>
                  <a:pt x="8468" y="4288"/>
                  <a:pt x="8457" y="4277"/>
                </a:cubicBezTo>
                <a:cubicBezTo>
                  <a:pt x="8457" y="4277"/>
                  <a:pt x="8451" y="4277"/>
                  <a:pt x="8445" y="4277"/>
                </a:cubicBezTo>
                <a:cubicBezTo>
                  <a:pt x="8440" y="4277"/>
                  <a:pt x="8434" y="4288"/>
                  <a:pt x="8428" y="4288"/>
                </a:cubicBezTo>
                <a:cubicBezTo>
                  <a:pt x="8423" y="4288"/>
                  <a:pt x="8417" y="4288"/>
                  <a:pt x="8417" y="4299"/>
                </a:cubicBezTo>
                <a:cubicBezTo>
                  <a:pt x="8417" y="4309"/>
                  <a:pt x="8417" y="4320"/>
                  <a:pt x="8423" y="4320"/>
                </a:cubicBezTo>
                <a:cubicBezTo>
                  <a:pt x="8428" y="4320"/>
                  <a:pt x="8428" y="4309"/>
                  <a:pt x="8434" y="4309"/>
                </a:cubicBezTo>
                <a:cubicBezTo>
                  <a:pt x="8434" y="4309"/>
                  <a:pt x="8434" y="4320"/>
                  <a:pt x="8440" y="4320"/>
                </a:cubicBezTo>
                <a:cubicBezTo>
                  <a:pt x="8440" y="4320"/>
                  <a:pt x="8440" y="4309"/>
                  <a:pt x="8440" y="4309"/>
                </a:cubicBezTo>
                <a:cubicBezTo>
                  <a:pt x="8445" y="4309"/>
                  <a:pt x="8445" y="4309"/>
                  <a:pt x="8451" y="4309"/>
                </a:cubicBezTo>
                <a:cubicBezTo>
                  <a:pt x="8445" y="4309"/>
                  <a:pt x="8445" y="4309"/>
                  <a:pt x="8445" y="4309"/>
                </a:cubicBezTo>
                <a:cubicBezTo>
                  <a:pt x="8445" y="4320"/>
                  <a:pt x="8440" y="4320"/>
                  <a:pt x="8445" y="4320"/>
                </a:cubicBezTo>
                <a:cubicBezTo>
                  <a:pt x="8445" y="4320"/>
                  <a:pt x="8451" y="4320"/>
                  <a:pt x="8451" y="4320"/>
                </a:cubicBezTo>
                <a:cubicBezTo>
                  <a:pt x="8457" y="4320"/>
                  <a:pt x="8457" y="4320"/>
                  <a:pt x="8462" y="4320"/>
                </a:cubicBezTo>
                <a:cubicBezTo>
                  <a:pt x="8462" y="4320"/>
                  <a:pt x="8462" y="4331"/>
                  <a:pt x="8462" y="4331"/>
                </a:cubicBezTo>
                <a:cubicBezTo>
                  <a:pt x="8462" y="4331"/>
                  <a:pt x="8457" y="4331"/>
                  <a:pt x="8457" y="4331"/>
                </a:cubicBezTo>
                <a:cubicBezTo>
                  <a:pt x="8451" y="4341"/>
                  <a:pt x="8451" y="4341"/>
                  <a:pt x="8451" y="4341"/>
                </a:cubicBezTo>
                <a:cubicBezTo>
                  <a:pt x="8445" y="4341"/>
                  <a:pt x="8445" y="4341"/>
                  <a:pt x="8445" y="4352"/>
                </a:cubicBezTo>
                <a:cubicBezTo>
                  <a:pt x="8445" y="4352"/>
                  <a:pt x="8445" y="4352"/>
                  <a:pt x="8445" y="4352"/>
                </a:cubicBezTo>
                <a:cubicBezTo>
                  <a:pt x="8451" y="4363"/>
                  <a:pt x="8457" y="4352"/>
                  <a:pt x="8462" y="4363"/>
                </a:cubicBezTo>
                <a:cubicBezTo>
                  <a:pt x="8462" y="4374"/>
                  <a:pt x="8457" y="4384"/>
                  <a:pt x="8462" y="4384"/>
                </a:cubicBezTo>
                <a:cubicBezTo>
                  <a:pt x="8468" y="4395"/>
                  <a:pt x="8468" y="4384"/>
                  <a:pt x="8468" y="4395"/>
                </a:cubicBezTo>
                <a:cubicBezTo>
                  <a:pt x="8468" y="4395"/>
                  <a:pt x="8468" y="4406"/>
                  <a:pt x="8462" y="4406"/>
                </a:cubicBezTo>
                <a:cubicBezTo>
                  <a:pt x="8462" y="4406"/>
                  <a:pt x="8462" y="4406"/>
                  <a:pt x="8457" y="4395"/>
                </a:cubicBezTo>
                <a:cubicBezTo>
                  <a:pt x="8457" y="4395"/>
                  <a:pt x="8462" y="4384"/>
                  <a:pt x="8457" y="4384"/>
                </a:cubicBezTo>
                <a:cubicBezTo>
                  <a:pt x="8457" y="4395"/>
                  <a:pt x="8457" y="4395"/>
                  <a:pt x="8451" y="4395"/>
                </a:cubicBezTo>
                <a:cubicBezTo>
                  <a:pt x="8451" y="4395"/>
                  <a:pt x="8451" y="4384"/>
                  <a:pt x="8451" y="4384"/>
                </a:cubicBezTo>
                <a:cubicBezTo>
                  <a:pt x="8451" y="4374"/>
                  <a:pt x="8451" y="4374"/>
                  <a:pt x="8451" y="4374"/>
                </a:cubicBezTo>
                <a:cubicBezTo>
                  <a:pt x="8445" y="4363"/>
                  <a:pt x="8445" y="4374"/>
                  <a:pt x="8445" y="4374"/>
                </a:cubicBezTo>
                <a:cubicBezTo>
                  <a:pt x="8440" y="4384"/>
                  <a:pt x="8440" y="4395"/>
                  <a:pt x="8434" y="4384"/>
                </a:cubicBezTo>
                <a:cubicBezTo>
                  <a:pt x="8434" y="4384"/>
                  <a:pt x="8434" y="4374"/>
                  <a:pt x="8434" y="4374"/>
                </a:cubicBezTo>
                <a:cubicBezTo>
                  <a:pt x="8428" y="4363"/>
                  <a:pt x="8428" y="4363"/>
                  <a:pt x="8423" y="4363"/>
                </a:cubicBezTo>
                <a:cubicBezTo>
                  <a:pt x="8423" y="4352"/>
                  <a:pt x="8417" y="4352"/>
                  <a:pt x="8412" y="4352"/>
                </a:cubicBezTo>
                <a:cubicBezTo>
                  <a:pt x="8412" y="4352"/>
                  <a:pt x="8406" y="4352"/>
                  <a:pt x="8406" y="4352"/>
                </a:cubicBezTo>
                <a:cubicBezTo>
                  <a:pt x="8400" y="4352"/>
                  <a:pt x="8400" y="4341"/>
                  <a:pt x="8395" y="4341"/>
                </a:cubicBezTo>
                <a:cubicBezTo>
                  <a:pt x="8395" y="4341"/>
                  <a:pt x="8389" y="4341"/>
                  <a:pt x="8389" y="4341"/>
                </a:cubicBezTo>
                <a:cubicBezTo>
                  <a:pt x="8389" y="4341"/>
                  <a:pt x="8395" y="4341"/>
                  <a:pt x="8395" y="4352"/>
                </a:cubicBezTo>
                <a:cubicBezTo>
                  <a:pt x="8395" y="4352"/>
                  <a:pt x="8395" y="4352"/>
                  <a:pt x="8389" y="4352"/>
                </a:cubicBezTo>
                <a:cubicBezTo>
                  <a:pt x="8389" y="4352"/>
                  <a:pt x="8378" y="4341"/>
                  <a:pt x="8383" y="4352"/>
                </a:cubicBezTo>
                <a:cubicBezTo>
                  <a:pt x="8383" y="4352"/>
                  <a:pt x="8383" y="4363"/>
                  <a:pt x="8389" y="4363"/>
                </a:cubicBezTo>
                <a:cubicBezTo>
                  <a:pt x="8389" y="4363"/>
                  <a:pt x="8389" y="4363"/>
                  <a:pt x="8395" y="4363"/>
                </a:cubicBezTo>
                <a:cubicBezTo>
                  <a:pt x="8395" y="4374"/>
                  <a:pt x="8395" y="4374"/>
                  <a:pt x="8389" y="4374"/>
                </a:cubicBezTo>
                <a:cubicBezTo>
                  <a:pt x="8389" y="4374"/>
                  <a:pt x="8389" y="4374"/>
                  <a:pt x="8383" y="4374"/>
                </a:cubicBezTo>
                <a:cubicBezTo>
                  <a:pt x="8383" y="4363"/>
                  <a:pt x="8383" y="4363"/>
                  <a:pt x="8378" y="4363"/>
                </a:cubicBezTo>
                <a:cubicBezTo>
                  <a:pt x="8378" y="4363"/>
                  <a:pt x="8372" y="4374"/>
                  <a:pt x="8372" y="4374"/>
                </a:cubicBezTo>
                <a:cubicBezTo>
                  <a:pt x="8372" y="4384"/>
                  <a:pt x="8378" y="4384"/>
                  <a:pt x="8378" y="4384"/>
                </a:cubicBezTo>
                <a:cubicBezTo>
                  <a:pt x="8383" y="4384"/>
                  <a:pt x="8383" y="4395"/>
                  <a:pt x="8389" y="4395"/>
                </a:cubicBezTo>
                <a:cubicBezTo>
                  <a:pt x="8389" y="4395"/>
                  <a:pt x="8395" y="4395"/>
                  <a:pt x="8395" y="4406"/>
                </a:cubicBezTo>
                <a:cubicBezTo>
                  <a:pt x="8395" y="4417"/>
                  <a:pt x="8389" y="4406"/>
                  <a:pt x="8383" y="4395"/>
                </a:cubicBezTo>
                <a:cubicBezTo>
                  <a:pt x="8383" y="4395"/>
                  <a:pt x="8383" y="4395"/>
                  <a:pt x="8378" y="4395"/>
                </a:cubicBezTo>
                <a:cubicBezTo>
                  <a:pt x="8378" y="4395"/>
                  <a:pt x="8378" y="4395"/>
                  <a:pt x="8372" y="4395"/>
                </a:cubicBezTo>
                <a:cubicBezTo>
                  <a:pt x="8367" y="4406"/>
                  <a:pt x="8378" y="4406"/>
                  <a:pt x="8378" y="4406"/>
                </a:cubicBezTo>
                <a:cubicBezTo>
                  <a:pt x="8383" y="4417"/>
                  <a:pt x="8389" y="4417"/>
                  <a:pt x="8395" y="4417"/>
                </a:cubicBezTo>
                <a:cubicBezTo>
                  <a:pt x="8400" y="4417"/>
                  <a:pt x="8400" y="4427"/>
                  <a:pt x="8395" y="4438"/>
                </a:cubicBezTo>
                <a:cubicBezTo>
                  <a:pt x="8395" y="4438"/>
                  <a:pt x="8389" y="4438"/>
                  <a:pt x="8389" y="4438"/>
                </a:cubicBezTo>
                <a:cubicBezTo>
                  <a:pt x="8389" y="4438"/>
                  <a:pt x="8389" y="4449"/>
                  <a:pt x="8389" y="4449"/>
                </a:cubicBezTo>
                <a:cubicBezTo>
                  <a:pt x="8383" y="4449"/>
                  <a:pt x="8383" y="4449"/>
                  <a:pt x="8383" y="4449"/>
                </a:cubicBezTo>
                <a:cubicBezTo>
                  <a:pt x="8383" y="4438"/>
                  <a:pt x="8383" y="4438"/>
                  <a:pt x="8378" y="4438"/>
                </a:cubicBezTo>
                <a:cubicBezTo>
                  <a:pt x="8378" y="4427"/>
                  <a:pt x="8372" y="4427"/>
                  <a:pt x="8372" y="4427"/>
                </a:cubicBezTo>
                <a:cubicBezTo>
                  <a:pt x="8367" y="4427"/>
                  <a:pt x="8367" y="4427"/>
                  <a:pt x="8361" y="4427"/>
                </a:cubicBezTo>
                <a:cubicBezTo>
                  <a:pt x="8361" y="4417"/>
                  <a:pt x="8361" y="4417"/>
                  <a:pt x="8361" y="4417"/>
                </a:cubicBezTo>
                <a:cubicBezTo>
                  <a:pt x="8355" y="4406"/>
                  <a:pt x="8355" y="4427"/>
                  <a:pt x="8355" y="4438"/>
                </a:cubicBezTo>
                <a:cubicBezTo>
                  <a:pt x="8361" y="4438"/>
                  <a:pt x="8361" y="4449"/>
                  <a:pt x="8367" y="4449"/>
                </a:cubicBezTo>
                <a:cubicBezTo>
                  <a:pt x="8367" y="4449"/>
                  <a:pt x="8367" y="4449"/>
                  <a:pt x="8367" y="4449"/>
                </a:cubicBezTo>
                <a:cubicBezTo>
                  <a:pt x="8361" y="4449"/>
                  <a:pt x="8361" y="4449"/>
                  <a:pt x="8355" y="4449"/>
                </a:cubicBezTo>
                <a:cubicBezTo>
                  <a:pt x="8355" y="4449"/>
                  <a:pt x="8355" y="4460"/>
                  <a:pt x="8361" y="4460"/>
                </a:cubicBezTo>
                <a:cubicBezTo>
                  <a:pt x="8361" y="4460"/>
                  <a:pt x="8367" y="4460"/>
                  <a:pt x="8367" y="4460"/>
                </a:cubicBezTo>
                <a:cubicBezTo>
                  <a:pt x="8367" y="4470"/>
                  <a:pt x="8361" y="4470"/>
                  <a:pt x="8361" y="4470"/>
                </a:cubicBezTo>
                <a:cubicBezTo>
                  <a:pt x="8355" y="4470"/>
                  <a:pt x="8355" y="4460"/>
                  <a:pt x="8350" y="4460"/>
                </a:cubicBezTo>
                <a:cubicBezTo>
                  <a:pt x="8350" y="4449"/>
                  <a:pt x="8344" y="4449"/>
                  <a:pt x="8338" y="4460"/>
                </a:cubicBezTo>
                <a:cubicBezTo>
                  <a:pt x="8338" y="4460"/>
                  <a:pt x="8333" y="4470"/>
                  <a:pt x="8327" y="4470"/>
                </a:cubicBezTo>
                <a:cubicBezTo>
                  <a:pt x="8322" y="4470"/>
                  <a:pt x="8327" y="4481"/>
                  <a:pt x="8333" y="4481"/>
                </a:cubicBezTo>
                <a:cubicBezTo>
                  <a:pt x="8338" y="4481"/>
                  <a:pt x="8344" y="4481"/>
                  <a:pt x="8344" y="4492"/>
                </a:cubicBezTo>
                <a:cubicBezTo>
                  <a:pt x="8350" y="4492"/>
                  <a:pt x="8355" y="4492"/>
                  <a:pt x="8361" y="4492"/>
                </a:cubicBezTo>
                <a:cubicBezTo>
                  <a:pt x="8361" y="4503"/>
                  <a:pt x="8372" y="4503"/>
                  <a:pt x="8372" y="4492"/>
                </a:cubicBezTo>
                <a:cubicBezTo>
                  <a:pt x="8383" y="4492"/>
                  <a:pt x="8395" y="4481"/>
                  <a:pt x="8400" y="4481"/>
                </a:cubicBezTo>
                <a:cubicBezTo>
                  <a:pt x="8406" y="4470"/>
                  <a:pt x="8412" y="4470"/>
                  <a:pt x="8417" y="4470"/>
                </a:cubicBezTo>
                <a:cubicBezTo>
                  <a:pt x="8423" y="4470"/>
                  <a:pt x="8423" y="4460"/>
                  <a:pt x="8428" y="4460"/>
                </a:cubicBezTo>
                <a:cubicBezTo>
                  <a:pt x="8440" y="4460"/>
                  <a:pt x="8451" y="4470"/>
                  <a:pt x="8462" y="4470"/>
                </a:cubicBezTo>
                <a:cubicBezTo>
                  <a:pt x="8468" y="4470"/>
                  <a:pt x="8468" y="4481"/>
                  <a:pt x="8473" y="4481"/>
                </a:cubicBezTo>
                <a:cubicBezTo>
                  <a:pt x="8479" y="4481"/>
                  <a:pt x="8485" y="4481"/>
                  <a:pt x="8490" y="4481"/>
                </a:cubicBezTo>
                <a:cubicBezTo>
                  <a:pt x="8490" y="4481"/>
                  <a:pt x="8496" y="4481"/>
                  <a:pt x="8496" y="4481"/>
                </a:cubicBezTo>
                <a:cubicBezTo>
                  <a:pt x="8496" y="4492"/>
                  <a:pt x="8502" y="4481"/>
                  <a:pt x="8502" y="4492"/>
                </a:cubicBezTo>
                <a:cubicBezTo>
                  <a:pt x="8502" y="4492"/>
                  <a:pt x="8502" y="4492"/>
                  <a:pt x="8502" y="4492"/>
                </a:cubicBezTo>
                <a:cubicBezTo>
                  <a:pt x="8502" y="4503"/>
                  <a:pt x="8496" y="4503"/>
                  <a:pt x="8490" y="4503"/>
                </a:cubicBezTo>
                <a:cubicBezTo>
                  <a:pt x="8490" y="4503"/>
                  <a:pt x="8485" y="4513"/>
                  <a:pt x="8485" y="4513"/>
                </a:cubicBezTo>
                <a:cubicBezTo>
                  <a:pt x="8479" y="4513"/>
                  <a:pt x="8479" y="4513"/>
                  <a:pt x="8473" y="4513"/>
                </a:cubicBezTo>
                <a:cubicBezTo>
                  <a:pt x="8473" y="4513"/>
                  <a:pt x="8473" y="4513"/>
                  <a:pt x="8468" y="4524"/>
                </a:cubicBezTo>
                <a:cubicBezTo>
                  <a:pt x="8468" y="4524"/>
                  <a:pt x="8462" y="4524"/>
                  <a:pt x="8462" y="4535"/>
                </a:cubicBezTo>
                <a:cubicBezTo>
                  <a:pt x="8457" y="4535"/>
                  <a:pt x="8457" y="4535"/>
                  <a:pt x="8457" y="4546"/>
                </a:cubicBezTo>
                <a:cubicBezTo>
                  <a:pt x="8462" y="4546"/>
                  <a:pt x="8468" y="4546"/>
                  <a:pt x="8473" y="4546"/>
                </a:cubicBezTo>
                <a:cubicBezTo>
                  <a:pt x="8473" y="4546"/>
                  <a:pt x="8479" y="4546"/>
                  <a:pt x="8485" y="4556"/>
                </a:cubicBezTo>
                <a:cubicBezTo>
                  <a:pt x="8490" y="4556"/>
                  <a:pt x="8490" y="4556"/>
                  <a:pt x="8496" y="4546"/>
                </a:cubicBezTo>
                <a:cubicBezTo>
                  <a:pt x="8496" y="4546"/>
                  <a:pt x="8502" y="4546"/>
                  <a:pt x="8502" y="4546"/>
                </a:cubicBezTo>
                <a:cubicBezTo>
                  <a:pt x="8507" y="4546"/>
                  <a:pt x="8507" y="4535"/>
                  <a:pt x="8507" y="4535"/>
                </a:cubicBezTo>
                <a:cubicBezTo>
                  <a:pt x="8507" y="4546"/>
                  <a:pt x="8507" y="4546"/>
                  <a:pt x="8507" y="4546"/>
                </a:cubicBezTo>
                <a:cubicBezTo>
                  <a:pt x="8507" y="4556"/>
                  <a:pt x="8507" y="4556"/>
                  <a:pt x="8507" y="4556"/>
                </a:cubicBezTo>
                <a:cubicBezTo>
                  <a:pt x="8502" y="4567"/>
                  <a:pt x="8502" y="4567"/>
                  <a:pt x="8502" y="4567"/>
                </a:cubicBezTo>
                <a:cubicBezTo>
                  <a:pt x="8496" y="4567"/>
                  <a:pt x="8496" y="4567"/>
                  <a:pt x="8496" y="4567"/>
                </a:cubicBezTo>
                <a:cubicBezTo>
                  <a:pt x="8490" y="4567"/>
                  <a:pt x="8490" y="4567"/>
                  <a:pt x="8490" y="4578"/>
                </a:cubicBezTo>
                <a:cubicBezTo>
                  <a:pt x="8485" y="4578"/>
                  <a:pt x="8479" y="4578"/>
                  <a:pt x="8473" y="4578"/>
                </a:cubicBezTo>
                <a:cubicBezTo>
                  <a:pt x="8468" y="4567"/>
                  <a:pt x="8468" y="4567"/>
                  <a:pt x="8462" y="4567"/>
                </a:cubicBezTo>
                <a:cubicBezTo>
                  <a:pt x="8457" y="4567"/>
                  <a:pt x="8451" y="4589"/>
                  <a:pt x="8445" y="4567"/>
                </a:cubicBezTo>
                <a:cubicBezTo>
                  <a:pt x="8445" y="4567"/>
                  <a:pt x="8445" y="4567"/>
                  <a:pt x="8445" y="4567"/>
                </a:cubicBezTo>
                <a:cubicBezTo>
                  <a:pt x="8440" y="4567"/>
                  <a:pt x="8440" y="4578"/>
                  <a:pt x="8440" y="4578"/>
                </a:cubicBezTo>
                <a:cubicBezTo>
                  <a:pt x="8440" y="4578"/>
                  <a:pt x="8434" y="4578"/>
                  <a:pt x="8434" y="4578"/>
                </a:cubicBezTo>
                <a:cubicBezTo>
                  <a:pt x="8428" y="4578"/>
                  <a:pt x="8428" y="4578"/>
                  <a:pt x="8423" y="4578"/>
                </a:cubicBezTo>
                <a:cubicBezTo>
                  <a:pt x="8423" y="4589"/>
                  <a:pt x="8423" y="4589"/>
                  <a:pt x="8417" y="4589"/>
                </a:cubicBezTo>
                <a:cubicBezTo>
                  <a:pt x="8417" y="4589"/>
                  <a:pt x="8417" y="4578"/>
                  <a:pt x="8417" y="4578"/>
                </a:cubicBezTo>
                <a:cubicBezTo>
                  <a:pt x="8412" y="4578"/>
                  <a:pt x="8406" y="4589"/>
                  <a:pt x="8406" y="4589"/>
                </a:cubicBezTo>
                <a:cubicBezTo>
                  <a:pt x="8400" y="4589"/>
                  <a:pt x="8400" y="4589"/>
                  <a:pt x="8400" y="4589"/>
                </a:cubicBezTo>
                <a:cubicBezTo>
                  <a:pt x="8395" y="4589"/>
                  <a:pt x="8395" y="4589"/>
                  <a:pt x="8389" y="4589"/>
                </a:cubicBezTo>
                <a:cubicBezTo>
                  <a:pt x="8389" y="4599"/>
                  <a:pt x="8383" y="4599"/>
                  <a:pt x="8378" y="4599"/>
                </a:cubicBezTo>
                <a:cubicBezTo>
                  <a:pt x="8378" y="4599"/>
                  <a:pt x="8378" y="4599"/>
                  <a:pt x="8372" y="4599"/>
                </a:cubicBezTo>
                <a:cubicBezTo>
                  <a:pt x="8367" y="4589"/>
                  <a:pt x="8367" y="4599"/>
                  <a:pt x="8367" y="4599"/>
                </a:cubicBezTo>
                <a:cubicBezTo>
                  <a:pt x="8361" y="4599"/>
                  <a:pt x="8355" y="4599"/>
                  <a:pt x="8361" y="4610"/>
                </a:cubicBezTo>
                <a:cubicBezTo>
                  <a:pt x="8361" y="4610"/>
                  <a:pt x="8367" y="4621"/>
                  <a:pt x="8367" y="4621"/>
                </a:cubicBezTo>
                <a:cubicBezTo>
                  <a:pt x="8372" y="4632"/>
                  <a:pt x="8372" y="4632"/>
                  <a:pt x="8378" y="4632"/>
                </a:cubicBezTo>
                <a:cubicBezTo>
                  <a:pt x="8383" y="4632"/>
                  <a:pt x="8389" y="4632"/>
                  <a:pt x="8400" y="4632"/>
                </a:cubicBezTo>
                <a:cubicBezTo>
                  <a:pt x="8412" y="4632"/>
                  <a:pt x="8423" y="4632"/>
                  <a:pt x="8440" y="4632"/>
                </a:cubicBezTo>
                <a:cubicBezTo>
                  <a:pt x="8445" y="4632"/>
                  <a:pt x="8451" y="4632"/>
                  <a:pt x="8457" y="4632"/>
                </a:cubicBezTo>
                <a:cubicBezTo>
                  <a:pt x="8457" y="4632"/>
                  <a:pt x="8462" y="4642"/>
                  <a:pt x="8468" y="4632"/>
                </a:cubicBezTo>
                <a:cubicBezTo>
                  <a:pt x="8468" y="4632"/>
                  <a:pt x="8468" y="4632"/>
                  <a:pt x="8473" y="4632"/>
                </a:cubicBezTo>
                <a:cubicBezTo>
                  <a:pt x="8473" y="4642"/>
                  <a:pt x="8468" y="4642"/>
                  <a:pt x="8468" y="4642"/>
                </a:cubicBezTo>
                <a:cubicBezTo>
                  <a:pt x="8468" y="4653"/>
                  <a:pt x="8462" y="4653"/>
                  <a:pt x="8468" y="4653"/>
                </a:cubicBezTo>
                <a:cubicBezTo>
                  <a:pt x="8468" y="4664"/>
                  <a:pt x="8468" y="4664"/>
                  <a:pt x="8473" y="4675"/>
                </a:cubicBezTo>
                <a:cubicBezTo>
                  <a:pt x="8473" y="4675"/>
                  <a:pt x="8473" y="4675"/>
                  <a:pt x="8473" y="4675"/>
                </a:cubicBezTo>
                <a:cubicBezTo>
                  <a:pt x="8479" y="4685"/>
                  <a:pt x="8479" y="4685"/>
                  <a:pt x="8479" y="4685"/>
                </a:cubicBezTo>
                <a:cubicBezTo>
                  <a:pt x="8485" y="4685"/>
                  <a:pt x="8490" y="4675"/>
                  <a:pt x="8490" y="4685"/>
                </a:cubicBezTo>
                <a:cubicBezTo>
                  <a:pt x="8490" y="4696"/>
                  <a:pt x="8490" y="4707"/>
                  <a:pt x="8485" y="4707"/>
                </a:cubicBezTo>
                <a:cubicBezTo>
                  <a:pt x="8485" y="4707"/>
                  <a:pt x="8485" y="4718"/>
                  <a:pt x="8485" y="4718"/>
                </a:cubicBezTo>
                <a:cubicBezTo>
                  <a:pt x="8490" y="4718"/>
                  <a:pt x="8490" y="4718"/>
                  <a:pt x="8496" y="4707"/>
                </a:cubicBezTo>
                <a:cubicBezTo>
                  <a:pt x="8496" y="4707"/>
                  <a:pt x="8502" y="4707"/>
                  <a:pt x="8496" y="4718"/>
                </a:cubicBezTo>
                <a:cubicBezTo>
                  <a:pt x="8496" y="4718"/>
                  <a:pt x="8496" y="4728"/>
                  <a:pt x="8496" y="4728"/>
                </a:cubicBezTo>
                <a:cubicBezTo>
                  <a:pt x="8490" y="4728"/>
                  <a:pt x="8496" y="4739"/>
                  <a:pt x="8496" y="4739"/>
                </a:cubicBezTo>
                <a:cubicBezTo>
                  <a:pt x="8502" y="4739"/>
                  <a:pt x="8502" y="4739"/>
                  <a:pt x="8502" y="4750"/>
                </a:cubicBezTo>
                <a:cubicBezTo>
                  <a:pt x="8502" y="4750"/>
                  <a:pt x="8502" y="4750"/>
                  <a:pt x="8496" y="4750"/>
                </a:cubicBezTo>
                <a:cubicBezTo>
                  <a:pt x="8496" y="4761"/>
                  <a:pt x="8490" y="4761"/>
                  <a:pt x="8485" y="4761"/>
                </a:cubicBezTo>
                <a:cubicBezTo>
                  <a:pt x="8479" y="4761"/>
                  <a:pt x="8473" y="4761"/>
                  <a:pt x="8473" y="4771"/>
                </a:cubicBezTo>
                <a:cubicBezTo>
                  <a:pt x="8468" y="4771"/>
                  <a:pt x="8468" y="4771"/>
                  <a:pt x="8468" y="4771"/>
                </a:cubicBezTo>
                <a:cubicBezTo>
                  <a:pt x="8462" y="4771"/>
                  <a:pt x="8462" y="4771"/>
                  <a:pt x="8457" y="4771"/>
                </a:cubicBezTo>
                <a:cubicBezTo>
                  <a:pt x="8457" y="4771"/>
                  <a:pt x="8451" y="4771"/>
                  <a:pt x="8451" y="4771"/>
                </a:cubicBezTo>
                <a:cubicBezTo>
                  <a:pt x="8451" y="4771"/>
                  <a:pt x="8451" y="4771"/>
                  <a:pt x="8451" y="4761"/>
                </a:cubicBezTo>
                <a:cubicBezTo>
                  <a:pt x="8451" y="4761"/>
                  <a:pt x="8445" y="4750"/>
                  <a:pt x="8445" y="4761"/>
                </a:cubicBezTo>
                <a:cubicBezTo>
                  <a:pt x="8445" y="4761"/>
                  <a:pt x="8445" y="4771"/>
                  <a:pt x="8445" y="4771"/>
                </a:cubicBezTo>
                <a:cubicBezTo>
                  <a:pt x="8445" y="4782"/>
                  <a:pt x="8451" y="4793"/>
                  <a:pt x="8445" y="4804"/>
                </a:cubicBezTo>
                <a:cubicBezTo>
                  <a:pt x="8445" y="4804"/>
                  <a:pt x="8445" y="4814"/>
                  <a:pt x="8445" y="4814"/>
                </a:cubicBezTo>
                <a:cubicBezTo>
                  <a:pt x="8445" y="4814"/>
                  <a:pt x="8451" y="4814"/>
                  <a:pt x="8451" y="4814"/>
                </a:cubicBezTo>
                <a:cubicBezTo>
                  <a:pt x="8457" y="4814"/>
                  <a:pt x="8462" y="4804"/>
                  <a:pt x="8468" y="4804"/>
                </a:cubicBezTo>
                <a:cubicBezTo>
                  <a:pt x="8473" y="4804"/>
                  <a:pt x="8485" y="4804"/>
                  <a:pt x="8490" y="4804"/>
                </a:cubicBezTo>
                <a:cubicBezTo>
                  <a:pt x="8502" y="4804"/>
                  <a:pt x="8507" y="4804"/>
                  <a:pt x="8513" y="4804"/>
                </a:cubicBezTo>
                <a:cubicBezTo>
                  <a:pt x="8524" y="4804"/>
                  <a:pt x="8530" y="4804"/>
                  <a:pt x="8535" y="4804"/>
                </a:cubicBezTo>
                <a:cubicBezTo>
                  <a:pt x="8541" y="4804"/>
                  <a:pt x="8541" y="4804"/>
                  <a:pt x="8547" y="4804"/>
                </a:cubicBezTo>
                <a:cubicBezTo>
                  <a:pt x="8547" y="4804"/>
                  <a:pt x="8552" y="4804"/>
                  <a:pt x="8552" y="4804"/>
                </a:cubicBezTo>
                <a:cubicBezTo>
                  <a:pt x="8552" y="4804"/>
                  <a:pt x="8558" y="4804"/>
                  <a:pt x="8558" y="4804"/>
                </a:cubicBezTo>
                <a:cubicBezTo>
                  <a:pt x="8558" y="4804"/>
                  <a:pt x="8563" y="4804"/>
                  <a:pt x="8563" y="4804"/>
                </a:cubicBezTo>
                <a:cubicBezTo>
                  <a:pt x="8569" y="4804"/>
                  <a:pt x="8575" y="4804"/>
                  <a:pt x="8569" y="4814"/>
                </a:cubicBezTo>
                <a:cubicBezTo>
                  <a:pt x="8569" y="4814"/>
                  <a:pt x="8563" y="4825"/>
                  <a:pt x="8569" y="4825"/>
                </a:cubicBezTo>
                <a:cubicBezTo>
                  <a:pt x="8575" y="4825"/>
                  <a:pt x="8575" y="4825"/>
                  <a:pt x="8580" y="4825"/>
                </a:cubicBezTo>
                <a:cubicBezTo>
                  <a:pt x="8580" y="4825"/>
                  <a:pt x="8580" y="4825"/>
                  <a:pt x="8580" y="4825"/>
                </a:cubicBezTo>
                <a:cubicBezTo>
                  <a:pt x="8586" y="4825"/>
                  <a:pt x="8580" y="4836"/>
                  <a:pt x="8586" y="4836"/>
                </a:cubicBezTo>
                <a:cubicBezTo>
                  <a:pt x="8586" y="4847"/>
                  <a:pt x="8586" y="4847"/>
                  <a:pt x="8592" y="4847"/>
                </a:cubicBezTo>
                <a:cubicBezTo>
                  <a:pt x="8597" y="4857"/>
                  <a:pt x="8608" y="4868"/>
                  <a:pt x="8614" y="4868"/>
                </a:cubicBezTo>
                <a:cubicBezTo>
                  <a:pt x="8625" y="4868"/>
                  <a:pt x="8637" y="4868"/>
                  <a:pt x="8648" y="4879"/>
                </a:cubicBezTo>
                <a:cubicBezTo>
                  <a:pt x="8654" y="4879"/>
                  <a:pt x="8659" y="4879"/>
                  <a:pt x="8659" y="4879"/>
                </a:cubicBezTo>
                <a:cubicBezTo>
                  <a:pt x="8665" y="4879"/>
                  <a:pt x="8670" y="4890"/>
                  <a:pt x="8676" y="4890"/>
                </a:cubicBezTo>
                <a:cubicBezTo>
                  <a:pt x="8687" y="4890"/>
                  <a:pt x="8699" y="4890"/>
                  <a:pt x="8710" y="4890"/>
                </a:cubicBezTo>
                <a:cubicBezTo>
                  <a:pt x="8710" y="4890"/>
                  <a:pt x="8715" y="4890"/>
                  <a:pt x="8721" y="4879"/>
                </a:cubicBezTo>
                <a:cubicBezTo>
                  <a:pt x="8727" y="4879"/>
                  <a:pt x="8732" y="4879"/>
                  <a:pt x="8738" y="4879"/>
                </a:cubicBezTo>
                <a:cubicBezTo>
                  <a:pt x="8744" y="4868"/>
                  <a:pt x="8744" y="4868"/>
                  <a:pt x="8744" y="4857"/>
                </a:cubicBezTo>
                <a:cubicBezTo>
                  <a:pt x="8749" y="4847"/>
                  <a:pt x="8749" y="4847"/>
                  <a:pt x="8749" y="4836"/>
                </a:cubicBezTo>
                <a:cubicBezTo>
                  <a:pt x="8755" y="4825"/>
                  <a:pt x="8760" y="4825"/>
                  <a:pt x="8760" y="4825"/>
                </a:cubicBezTo>
                <a:cubicBezTo>
                  <a:pt x="8766" y="4825"/>
                  <a:pt x="8772" y="4825"/>
                  <a:pt x="8777" y="4825"/>
                </a:cubicBezTo>
                <a:cubicBezTo>
                  <a:pt x="8783" y="4825"/>
                  <a:pt x="8789" y="4825"/>
                  <a:pt x="8794" y="4825"/>
                </a:cubicBezTo>
                <a:close/>
                <a:moveTo>
                  <a:pt x="7078" y="5567"/>
                </a:moveTo>
                <a:cubicBezTo>
                  <a:pt x="7078" y="5567"/>
                  <a:pt x="7078" y="5567"/>
                  <a:pt x="7078" y="5567"/>
                </a:cubicBezTo>
                <a:cubicBezTo>
                  <a:pt x="7084" y="5577"/>
                  <a:pt x="7084" y="5567"/>
                  <a:pt x="7089" y="5556"/>
                </a:cubicBezTo>
                <a:cubicBezTo>
                  <a:pt x="7089" y="5556"/>
                  <a:pt x="7095" y="5556"/>
                  <a:pt x="7095" y="5556"/>
                </a:cubicBezTo>
                <a:cubicBezTo>
                  <a:pt x="7095" y="5556"/>
                  <a:pt x="7101" y="5567"/>
                  <a:pt x="7101" y="5567"/>
                </a:cubicBezTo>
                <a:cubicBezTo>
                  <a:pt x="7106" y="5556"/>
                  <a:pt x="7095" y="5545"/>
                  <a:pt x="7095" y="5545"/>
                </a:cubicBezTo>
                <a:cubicBezTo>
                  <a:pt x="7089" y="5545"/>
                  <a:pt x="7084" y="5556"/>
                  <a:pt x="7084" y="5556"/>
                </a:cubicBezTo>
                <a:cubicBezTo>
                  <a:pt x="7078" y="5556"/>
                  <a:pt x="7072" y="5556"/>
                  <a:pt x="7072" y="5556"/>
                </a:cubicBezTo>
                <a:cubicBezTo>
                  <a:pt x="7072" y="5567"/>
                  <a:pt x="7072" y="5556"/>
                  <a:pt x="7078" y="5567"/>
                </a:cubicBezTo>
                <a:close/>
                <a:moveTo>
                  <a:pt x="5126" y="10929"/>
                </a:moveTo>
                <a:cubicBezTo>
                  <a:pt x="5126" y="10929"/>
                  <a:pt x="5126" y="10918"/>
                  <a:pt x="5126" y="10918"/>
                </a:cubicBezTo>
                <a:cubicBezTo>
                  <a:pt x="5126" y="10918"/>
                  <a:pt x="5126" y="10907"/>
                  <a:pt x="5126" y="10907"/>
                </a:cubicBezTo>
                <a:cubicBezTo>
                  <a:pt x="5120" y="10907"/>
                  <a:pt x="5120" y="10918"/>
                  <a:pt x="5120" y="10929"/>
                </a:cubicBezTo>
                <a:cubicBezTo>
                  <a:pt x="5120" y="10929"/>
                  <a:pt x="5114" y="10940"/>
                  <a:pt x="5120" y="10940"/>
                </a:cubicBezTo>
                <a:cubicBezTo>
                  <a:pt x="5120" y="10940"/>
                  <a:pt x="5120" y="10929"/>
                  <a:pt x="5126" y="10929"/>
                </a:cubicBezTo>
                <a:close/>
                <a:moveTo>
                  <a:pt x="5255" y="8608"/>
                </a:moveTo>
                <a:cubicBezTo>
                  <a:pt x="5261" y="8608"/>
                  <a:pt x="5261" y="8597"/>
                  <a:pt x="5261" y="8597"/>
                </a:cubicBezTo>
                <a:cubicBezTo>
                  <a:pt x="5261" y="8597"/>
                  <a:pt x="5266" y="8597"/>
                  <a:pt x="5266" y="8597"/>
                </a:cubicBezTo>
                <a:cubicBezTo>
                  <a:pt x="5266" y="8586"/>
                  <a:pt x="5261" y="8597"/>
                  <a:pt x="5261" y="8597"/>
                </a:cubicBezTo>
                <a:cubicBezTo>
                  <a:pt x="5255" y="8597"/>
                  <a:pt x="5249" y="8597"/>
                  <a:pt x="5249" y="8597"/>
                </a:cubicBezTo>
                <a:cubicBezTo>
                  <a:pt x="5244" y="8597"/>
                  <a:pt x="5238" y="8608"/>
                  <a:pt x="5233" y="8608"/>
                </a:cubicBezTo>
                <a:cubicBezTo>
                  <a:pt x="5233" y="8608"/>
                  <a:pt x="5227" y="8619"/>
                  <a:pt x="5221" y="8619"/>
                </a:cubicBezTo>
                <a:cubicBezTo>
                  <a:pt x="5216" y="8619"/>
                  <a:pt x="5210" y="8619"/>
                  <a:pt x="5210" y="8619"/>
                </a:cubicBezTo>
                <a:cubicBezTo>
                  <a:pt x="5204" y="8619"/>
                  <a:pt x="5204" y="8619"/>
                  <a:pt x="5199" y="8619"/>
                </a:cubicBezTo>
                <a:cubicBezTo>
                  <a:pt x="5199" y="8619"/>
                  <a:pt x="5199" y="8619"/>
                  <a:pt x="5193" y="8619"/>
                </a:cubicBezTo>
                <a:cubicBezTo>
                  <a:pt x="5193" y="8619"/>
                  <a:pt x="5182" y="8619"/>
                  <a:pt x="5182" y="8619"/>
                </a:cubicBezTo>
                <a:cubicBezTo>
                  <a:pt x="5176" y="8629"/>
                  <a:pt x="5176" y="8629"/>
                  <a:pt x="5171" y="8640"/>
                </a:cubicBezTo>
                <a:cubicBezTo>
                  <a:pt x="5171" y="8640"/>
                  <a:pt x="5171" y="8640"/>
                  <a:pt x="5165" y="8640"/>
                </a:cubicBezTo>
                <a:cubicBezTo>
                  <a:pt x="5165" y="8640"/>
                  <a:pt x="5165" y="8640"/>
                  <a:pt x="5159" y="8640"/>
                </a:cubicBezTo>
                <a:cubicBezTo>
                  <a:pt x="5159" y="8651"/>
                  <a:pt x="5159" y="8651"/>
                  <a:pt x="5159" y="8651"/>
                </a:cubicBezTo>
                <a:cubicBezTo>
                  <a:pt x="5154" y="8651"/>
                  <a:pt x="5154" y="8651"/>
                  <a:pt x="5154" y="8661"/>
                </a:cubicBezTo>
                <a:cubicBezTo>
                  <a:pt x="5154" y="8661"/>
                  <a:pt x="5148" y="8661"/>
                  <a:pt x="5148" y="8661"/>
                </a:cubicBezTo>
                <a:cubicBezTo>
                  <a:pt x="5148" y="8672"/>
                  <a:pt x="5154" y="8672"/>
                  <a:pt x="5154" y="8672"/>
                </a:cubicBezTo>
                <a:cubicBezTo>
                  <a:pt x="5159" y="8672"/>
                  <a:pt x="5165" y="8672"/>
                  <a:pt x="5171" y="8661"/>
                </a:cubicBezTo>
                <a:cubicBezTo>
                  <a:pt x="5176" y="8661"/>
                  <a:pt x="5182" y="8672"/>
                  <a:pt x="5188" y="8661"/>
                </a:cubicBezTo>
                <a:cubicBezTo>
                  <a:pt x="5193" y="8661"/>
                  <a:pt x="5199" y="8651"/>
                  <a:pt x="5204" y="8651"/>
                </a:cubicBezTo>
                <a:cubicBezTo>
                  <a:pt x="5210" y="8651"/>
                  <a:pt x="5210" y="8651"/>
                  <a:pt x="5216" y="8651"/>
                </a:cubicBezTo>
                <a:cubicBezTo>
                  <a:pt x="5221" y="8651"/>
                  <a:pt x="5227" y="8651"/>
                  <a:pt x="5233" y="8640"/>
                </a:cubicBezTo>
                <a:cubicBezTo>
                  <a:pt x="5233" y="8640"/>
                  <a:pt x="5238" y="8640"/>
                  <a:pt x="5244" y="8640"/>
                </a:cubicBezTo>
                <a:cubicBezTo>
                  <a:pt x="5249" y="8640"/>
                  <a:pt x="5249" y="8640"/>
                  <a:pt x="5255" y="8629"/>
                </a:cubicBezTo>
                <a:cubicBezTo>
                  <a:pt x="5255" y="8629"/>
                  <a:pt x="5261" y="8629"/>
                  <a:pt x="5266" y="8629"/>
                </a:cubicBezTo>
                <a:cubicBezTo>
                  <a:pt x="5266" y="8629"/>
                  <a:pt x="5266" y="8629"/>
                  <a:pt x="5272" y="8629"/>
                </a:cubicBezTo>
                <a:cubicBezTo>
                  <a:pt x="5272" y="8619"/>
                  <a:pt x="5272" y="8619"/>
                  <a:pt x="5278" y="8619"/>
                </a:cubicBezTo>
                <a:cubicBezTo>
                  <a:pt x="5278" y="8608"/>
                  <a:pt x="5283" y="8608"/>
                  <a:pt x="5289" y="8608"/>
                </a:cubicBezTo>
                <a:cubicBezTo>
                  <a:pt x="5289" y="8608"/>
                  <a:pt x="5295" y="8608"/>
                  <a:pt x="5289" y="8608"/>
                </a:cubicBezTo>
                <a:cubicBezTo>
                  <a:pt x="5289" y="8597"/>
                  <a:pt x="5283" y="8608"/>
                  <a:pt x="5283" y="8608"/>
                </a:cubicBezTo>
                <a:cubicBezTo>
                  <a:pt x="5278" y="8608"/>
                  <a:pt x="5278" y="8608"/>
                  <a:pt x="5272" y="8608"/>
                </a:cubicBezTo>
                <a:cubicBezTo>
                  <a:pt x="5272" y="8608"/>
                  <a:pt x="5272" y="8608"/>
                  <a:pt x="5266" y="8608"/>
                </a:cubicBezTo>
                <a:cubicBezTo>
                  <a:pt x="5266" y="8608"/>
                  <a:pt x="5261" y="8608"/>
                  <a:pt x="5261" y="8608"/>
                </a:cubicBezTo>
                <a:cubicBezTo>
                  <a:pt x="5255" y="8608"/>
                  <a:pt x="5255" y="8619"/>
                  <a:pt x="5255" y="8608"/>
                </a:cubicBezTo>
                <a:cubicBezTo>
                  <a:pt x="5255" y="8608"/>
                  <a:pt x="5255" y="8608"/>
                  <a:pt x="5255" y="8608"/>
                </a:cubicBezTo>
                <a:close/>
                <a:moveTo>
                  <a:pt x="5317" y="11273"/>
                </a:moveTo>
                <a:cubicBezTo>
                  <a:pt x="5317" y="11273"/>
                  <a:pt x="5317" y="11273"/>
                  <a:pt x="5317" y="11262"/>
                </a:cubicBezTo>
                <a:cubicBezTo>
                  <a:pt x="5317" y="11251"/>
                  <a:pt x="5306" y="11262"/>
                  <a:pt x="5311" y="11273"/>
                </a:cubicBezTo>
                <a:cubicBezTo>
                  <a:pt x="5311" y="11273"/>
                  <a:pt x="5311" y="11273"/>
                  <a:pt x="5317" y="11273"/>
                </a:cubicBezTo>
                <a:close/>
                <a:moveTo>
                  <a:pt x="5306" y="11230"/>
                </a:moveTo>
                <a:cubicBezTo>
                  <a:pt x="5300" y="11219"/>
                  <a:pt x="5300" y="11219"/>
                  <a:pt x="5300" y="11219"/>
                </a:cubicBezTo>
                <a:cubicBezTo>
                  <a:pt x="5300" y="11219"/>
                  <a:pt x="5300" y="11208"/>
                  <a:pt x="5295" y="11208"/>
                </a:cubicBezTo>
                <a:cubicBezTo>
                  <a:pt x="5295" y="11208"/>
                  <a:pt x="5289" y="11219"/>
                  <a:pt x="5289" y="11208"/>
                </a:cubicBezTo>
                <a:cubicBezTo>
                  <a:pt x="5283" y="11208"/>
                  <a:pt x="5289" y="11198"/>
                  <a:pt x="5283" y="11198"/>
                </a:cubicBezTo>
                <a:cubicBezTo>
                  <a:pt x="5283" y="11198"/>
                  <a:pt x="5283" y="11198"/>
                  <a:pt x="5278" y="11198"/>
                </a:cubicBezTo>
                <a:cubicBezTo>
                  <a:pt x="5278" y="11198"/>
                  <a:pt x="5272" y="11198"/>
                  <a:pt x="5272" y="11208"/>
                </a:cubicBezTo>
                <a:cubicBezTo>
                  <a:pt x="5266" y="11208"/>
                  <a:pt x="5266" y="11219"/>
                  <a:pt x="5261" y="11219"/>
                </a:cubicBezTo>
                <a:cubicBezTo>
                  <a:pt x="5261" y="11208"/>
                  <a:pt x="5261" y="11208"/>
                  <a:pt x="5255" y="11208"/>
                </a:cubicBezTo>
                <a:cubicBezTo>
                  <a:pt x="5255" y="11208"/>
                  <a:pt x="5255" y="11219"/>
                  <a:pt x="5255" y="11219"/>
                </a:cubicBezTo>
                <a:cubicBezTo>
                  <a:pt x="5255" y="11219"/>
                  <a:pt x="5249" y="11219"/>
                  <a:pt x="5249" y="11219"/>
                </a:cubicBezTo>
                <a:cubicBezTo>
                  <a:pt x="5249" y="11219"/>
                  <a:pt x="5255" y="11219"/>
                  <a:pt x="5255" y="11219"/>
                </a:cubicBezTo>
                <a:cubicBezTo>
                  <a:pt x="5255" y="11230"/>
                  <a:pt x="5249" y="11230"/>
                  <a:pt x="5249" y="11230"/>
                </a:cubicBezTo>
                <a:cubicBezTo>
                  <a:pt x="5249" y="11230"/>
                  <a:pt x="5249" y="11241"/>
                  <a:pt x="5249" y="11241"/>
                </a:cubicBezTo>
                <a:cubicBezTo>
                  <a:pt x="5249" y="11241"/>
                  <a:pt x="5255" y="11241"/>
                  <a:pt x="5255" y="11241"/>
                </a:cubicBezTo>
                <a:cubicBezTo>
                  <a:pt x="5255" y="11241"/>
                  <a:pt x="5255" y="11241"/>
                  <a:pt x="5255" y="11241"/>
                </a:cubicBezTo>
                <a:cubicBezTo>
                  <a:pt x="5255" y="11241"/>
                  <a:pt x="5249" y="11241"/>
                  <a:pt x="5249" y="11230"/>
                </a:cubicBezTo>
                <a:cubicBezTo>
                  <a:pt x="5249" y="11230"/>
                  <a:pt x="5255" y="11230"/>
                  <a:pt x="5255" y="11230"/>
                </a:cubicBezTo>
                <a:cubicBezTo>
                  <a:pt x="5255" y="11230"/>
                  <a:pt x="5255" y="11230"/>
                  <a:pt x="5255" y="11219"/>
                </a:cubicBezTo>
                <a:cubicBezTo>
                  <a:pt x="5255" y="11208"/>
                  <a:pt x="5261" y="11219"/>
                  <a:pt x="5261" y="11219"/>
                </a:cubicBezTo>
                <a:cubicBezTo>
                  <a:pt x="5261" y="11219"/>
                  <a:pt x="5261" y="11219"/>
                  <a:pt x="5261" y="11219"/>
                </a:cubicBezTo>
                <a:cubicBezTo>
                  <a:pt x="5266" y="11219"/>
                  <a:pt x="5266" y="11219"/>
                  <a:pt x="5266" y="11219"/>
                </a:cubicBezTo>
                <a:cubicBezTo>
                  <a:pt x="5266" y="11219"/>
                  <a:pt x="5266" y="11219"/>
                  <a:pt x="5266" y="11219"/>
                </a:cubicBezTo>
                <a:cubicBezTo>
                  <a:pt x="5272" y="11219"/>
                  <a:pt x="5272" y="11198"/>
                  <a:pt x="5272" y="11208"/>
                </a:cubicBezTo>
                <a:cubicBezTo>
                  <a:pt x="5278" y="11208"/>
                  <a:pt x="5278" y="11208"/>
                  <a:pt x="5278" y="11208"/>
                </a:cubicBezTo>
                <a:cubicBezTo>
                  <a:pt x="5278" y="11208"/>
                  <a:pt x="5283" y="11219"/>
                  <a:pt x="5283" y="11219"/>
                </a:cubicBezTo>
                <a:cubicBezTo>
                  <a:pt x="5283" y="11219"/>
                  <a:pt x="5283" y="11219"/>
                  <a:pt x="5289" y="11230"/>
                </a:cubicBezTo>
                <a:cubicBezTo>
                  <a:pt x="5289" y="11230"/>
                  <a:pt x="5289" y="11219"/>
                  <a:pt x="5295" y="11230"/>
                </a:cubicBezTo>
                <a:cubicBezTo>
                  <a:pt x="5295" y="11230"/>
                  <a:pt x="5295" y="11230"/>
                  <a:pt x="5300" y="11230"/>
                </a:cubicBezTo>
                <a:cubicBezTo>
                  <a:pt x="5300" y="11230"/>
                  <a:pt x="5300" y="11230"/>
                  <a:pt x="5300" y="11241"/>
                </a:cubicBezTo>
                <a:cubicBezTo>
                  <a:pt x="5306" y="11241"/>
                  <a:pt x="5306" y="11241"/>
                  <a:pt x="5306" y="11251"/>
                </a:cubicBezTo>
                <a:cubicBezTo>
                  <a:pt x="5306" y="11251"/>
                  <a:pt x="5300" y="11262"/>
                  <a:pt x="5306" y="11262"/>
                </a:cubicBezTo>
                <a:cubicBezTo>
                  <a:pt x="5306" y="11262"/>
                  <a:pt x="5311" y="11251"/>
                  <a:pt x="5311" y="11251"/>
                </a:cubicBezTo>
                <a:cubicBezTo>
                  <a:pt x="5311" y="11251"/>
                  <a:pt x="5306" y="11251"/>
                  <a:pt x="5311" y="11241"/>
                </a:cubicBezTo>
                <a:cubicBezTo>
                  <a:pt x="5311" y="11241"/>
                  <a:pt x="5311" y="11241"/>
                  <a:pt x="5311" y="11241"/>
                </a:cubicBezTo>
                <a:cubicBezTo>
                  <a:pt x="5311" y="11230"/>
                  <a:pt x="5311" y="11230"/>
                  <a:pt x="5311" y="11230"/>
                </a:cubicBezTo>
                <a:cubicBezTo>
                  <a:pt x="5306" y="11219"/>
                  <a:pt x="5306" y="11230"/>
                  <a:pt x="5306" y="11230"/>
                </a:cubicBezTo>
                <a:close/>
                <a:moveTo>
                  <a:pt x="4918" y="10961"/>
                </a:moveTo>
                <a:cubicBezTo>
                  <a:pt x="4923" y="10961"/>
                  <a:pt x="4918" y="10972"/>
                  <a:pt x="4923" y="10961"/>
                </a:cubicBezTo>
                <a:cubicBezTo>
                  <a:pt x="4923" y="10961"/>
                  <a:pt x="4923" y="10961"/>
                  <a:pt x="4929" y="10961"/>
                </a:cubicBezTo>
                <a:cubicBezTo>
                  <a:pt x="4929" y="10961"/>
                  <a:pt x="4929" y="10961"/>
                  <a:pt x="4929" y="10950"/>
                </a:cubicBezTo>
                <a:cubicBezTo>
                  <a:pt x="4929" y="10950"/>
                  <a:pt x="4929" y="10950"/>
                  <a:pt x="4929" y="10950"/>
                </a:cubicBezTo>
                <a:cubicBezTo>
                  <a:pt x="4923" y="10950"/>
                  <a:pt x="4923" y="10950"/>
                  <a:pt x="4923" y="10940"/>
                </a:cubicBezTo>
                <a:cubicBezTo>
                  <a:pt x="4923" y="10940"/>
                  <a:pt x="4929" y="10940"/>
                  <a:pt x="4929" y="10940"/>
                </a:cubicBezTo>
                <a:cubicBezTo>
                  <a:pt x="4929" y="10940"/>
                  <a:pt x="4929" y="10929"/>
                  <a:pt x="4929" y="10929"/>
                </a:cubicBezTo>
                <a:cubicBezTo>
                  <a:pt x="4929" y="10929"/>
                  <a:pt x="4929" y="10929"/>
                  <a:pt x="4929" y="10918"/>
                </a:cubicBezTo>
                <a:cubicBezTo>
                  <a:pt x="4929" y="10918"/>
                  <a:pt x="4929" y="10918"/>
                  <a:pt x="4929" y="10907"/>
                </a:cubicBezTo>
                <a:cubicBezTo>
                  <a:pt x="4923" y="10907"/>
                  <a:pt x="4923" y="10918"/>
                  <a:pt x="4918" y="10918"/>
                </a:cubicBezTo>
                <a:cubicBezTo>
                  <a:pt x="4918" y="10929"/>
                  <a:pt x="4918" y="10918"/>
                  <a:pt x="4918" y="10918"/>
                </a:cubicBezTo>
                <a:cubicBezTo>
                  <a:pt x="4918" y="10918"/>
                  <a:pt x="4918" y="10918"/>
                  <a:pt x="4918" y="10918"/>
                </a:cubicBezTo>
                <a:cubicBezTo>
                  <a:pt x="4923" y="10907"/>
                  <a:pt x="4923" y="10907"/>
                  <a:pt x="4923" y="10897"/>
                </a:cubicBezTo>
                <a:cubicBezTo>
                  <a:pt x="4918" y="10897"/>
                  <a:pt x="4912" y="10897"/>
                  <a:pt x="4912" y="10897"/>
                </a:cubicBezTo>
                <a:cubicBezTo>
                  <a:pt x="4906" y="10897"/>
                  <a:pt x="4901" y="10907"/>
                  <a:pt x="4901" y="10897"/>
                </a:cubicBezTo>
                <a:cubicBezTo>
                  <a:pt x="4901" y="10897"/>
                  <a:pt x="4906" y="10886"/>
                  <a:pt x="4906" y="10897"/>
                </a:cubicBezTo>
                <a:cubicBezTo>
                  <a:pt x="4906" y="10897"/>
                  <a:pt x="4906" y="10897"/>
                  <a:pt x="4912" y="10897"/>
                </a:cubicBezTo>
                <a:cubicBezTo>
                  <a:pt x="4912" y="10897"/>
                  <a:pt x="4918" y="10897"/>
                  <a:pt x="4918" y="10886"/>
                </a:cubicBezTo>
                <a:cubicBezTo>
                  <a:pt x="4918" y="10886"/>
                  <a:pt x="4923" y="10886"/>
                  <a:pt x="4918" y="10875"/>
                </a:cubicBezTo>
                <a:cubicBezTo>
                  <a:pt x="4918" y="10875"/>
                  <a:pt x="4918" y="10886"/>
                  <a:pt x="4918" y="10886"/>
                </a:cubicBezTo>
                <a:cubicBezTo>
                  <a:pt x="4912" y="10886"/>
                  <a:pt x="4912" y="10897"/>
                  <a:pt x="4912" y="10897"/>
                </a:cubicBezTo>
                <a:cubicBezTo>
                  <a:pt x="4912" y="10897"/>
                  <a:pt x="4906" y="10886"/>
                  <a:pt x="4906" y="10886"/>
                </a:cubicBezTo>
                <a:cubicBezTo>
                  <a:pt x="4906" y="10875"/>
                  <a:pt x="4918" y="10875"/>
                  <a:pt x="4918" y="10875"/>
                </a:cubicBezTo>
                <a:cubicBezTo>
                  <a:pt x="4918" y="10875"/>
                  <a:pt x="4918" y="10864"/>
                  <a:pt x="4918" y="10864"/>
                </a:cubicBezTo>
                <a:cubicBezTo>
                  <a:pt x="4918" y="10864"/>
                  <a:pt x="4918" y="10864"/>
                  <a:pt x="4918" y="10854"/>
                </a:cubicBezTo>
                <a:cubicBezTo>
                  <a:pt x="4918" y="10854"/>
                  <a:pt x="4918" y="10843"/>
                  <a:pt x="4918" y="10843"/>
                </a:cubicBezTo>
                <a:cubicBezTo>
                  <a:pt x="4912" y="10843"/>
                  <a:pt x="4912" y="10843"/>
                  <a:pt x="4912" y="10843"/>
                </a:cubicBezTo>
                <a:cubicBezTo>
                  <a:pt x="4912" y="10843"/>
                  <a:pt x="4912" y="10843"/>
                  <a:pt x="4906" y="10854"/>
                </a:cubicBezTo>
                <a:cubicBezTo>
                  <a:pt x="4906" y="10854"/>
                  <a:pt x="4901" y="10843"/>
                  <a:pt x="4906" y="10843"/>
                </a:cubicBezTo>
                <a:cubicBezTo>
                  <a:pt x="4906" y="10843"/>
                  <a:pt x="4906" y="10843"/>
                  <a:pt x="4912" y="10843"/>
                </a:cubicBezTo>
                <a:cubicBezTo>
                  <a:pt x="4912" y="10843"/>
                  <a:pt x="4912" y="10843"/>
                  <a:pt x="4912" y="10832"/>
                </a:cubicBezTo>
                <a:cubicBezTo>
                  <a:pt x="4912" y="10832"/>
                  <a:pt x="4912" y="10832"/>
                  <a:pt x="4912" y="10832"/>
                </a:cubicBezTo>
                <a:cubicBezTo>
                  <a:pt x="4912" y="10832"/>
                  <a:pt x="4912" y="10821"/>
                  <a:pt x="4906" y="10821"/>
                </a:cubicBezTo>
                <a:cubicBezTo>
                  <a:pt x="4906" y="10821"/>
                  <a:pt x="4906" y="10821"/>
                  <a:pt x="4901" y="10821"/>
                </a:cubicBezTo>
                <a:cubicBezTo>
                  <a:pt x="4901" y="10821"/>
                  <a:pt x="4901" y="10821"/>
                  <a:pt x="4901" y="10821"/>
                </a:cubicBezTo>
                <a:cubicBezTo>
                  <a:pt x="4901" y="10811"/>
                  <a:pt x="4906" y="10821"/>
                  <a:pt x="4906" y="10811"/>
                </a:cubicBezTo>
                <a:cubicBezTo>
                  <a:pt x="4906" y="10811"/>
                  <a:pt x="4901" y="10800"/>
                  <a:pt x="4901" y="10800"/>
                </a:cubicBezTo>
                <a:cubicBezTo>
                  <a:pt x="4906" y="10800"/>
                  <a:pt x="4906" y="10800"/>
                  <a:pt x="4906" y="10789"/>
                </a:cubicBezTo>
                <a:cubicBezTo>
                  <a:pt x="4906" y="10789"/>
                  <a:pt x="4901" y="10789"/>
                  <a:pt x="4901" y="10789"/>
                </a:cubicBezTo>
                <a:cubicBezTo>
                  <a:pt x="4901" y="10789"/>
                  <a:pt x="4901" y="10779"/>
                  <a:pt x="4895" y="10779"/>
                </a:cubicBezTo>
                <a:cubicBezTo>
                  <a:pt x="4895" y="10779"/>
                  <a:pt x="4895" y="10789"/>
                  <a:pt x="4895" y="10779"/>
                </a:cubicBezTo>
                <a:cubicBezTo>
                  <a:pt x="4889" y="10779"/>
                  <a:pt x="4889" y="10768"/>
                  <a:pt x="4889" y="10779"/>
                </a:cubicBezTo>
                <a:cubicBezTo>
                  <a:pt x="4884" y="10779"/>
                  <a:pt x="4889" y="10789"/>
                  <a:pt x="4889" y="10800"/>
                </a:cubicBezTo>
                <a:cubicBezTo>
                  <a:pt x="4889" y="10800"/>
                  <a:pt x="4889" y="10800"/>
                  <a:pt x="4889" y="10811"/>
                </a:cubicBezTo>
                <a:cubicBezTo>
                  <a:pt x="4889" y="10811"/>
                  <a:pt x="4889" y="10811"/>
                  <a:pt x="4889" y="10821"/>
                </a:cubicBezTo>
                <a:cubicBezTo>
                  <a:pt x="4889" y="10821"/>
                  <a:pt x="4884" y="10832"/>
                  <a:pt x="4884" y="10832"/>
                </a:cubicBezTo>
                <a:cubicBezTo>
                  <a:pt x="4884" y="10832"/>
                  <a:pt x="4884" y="10832"/>
                  <a:pt x="4884" y="10832"/>
                </a:cubicBezTo>
                <a:cubicBezTo>
                  <a:pt x="4889" y="10832"/>
                  <a:pt x="4889" y="10843"/>
                  <a:pt x="4884" y="10843"/>
                </a:cubicBezTo>
                <a:cubicBezTo>
                  <a:pt x="4884" y="10843"/>
                  <a:pt x="4884" y="10832"/>
                  <a:pt x="4878" y="10843"/>
                </a:cubicBezTo>
                <a:cubicBezTo>
                  <a:pt x="4878" y="10843"/>
                  <a:pt x="4878" y="10843"/>
                  <a:pt x="4878" y="10843"/>
                </a:cubicBezTo>
                <a:cubicBezTo>
                  <a:pt x="4873" y="10854"/>
                  <a:pt x="4878" y="10843"/>
                  <a:pt x="4873" y="10843"/>
                </a:cubicBezTo>
                <a:cubicBezTo>
                  <a:pt x="4873" y="10843"/>
                  <a:pt x="4873" y="10843"/>
                  <a:pt x="4873" y="10854"/>
                </a:cubicBezTo>
                <a:cubicBezTo>
                  <a:pt x="4873" y="10854"/>
                  <a:pt x="4873" y="10854"/>
                  <a:pt x="4873" y="10864"/>
                </a:cubicBezTo>
                <a:cubicBezTo>
                  <a:pt x="4878" y="10864"/>
                  <a:pt x="4878" y="10864"/>
                  <a:pt x="4884" y="10864"/>
                </a:cubicBezTo>
                <a:cubicBezTo>
                  <a:pt x="4884" y="10875"/>
                  <a:pt x="4884" y="10875"/>
                  <a:pt x="4884" y="10875"/>
                </a:cubicBezTo>
                <a:cubicBezTo>
                  <a:pt x="4884" y="10875"/>
                  <a:pt x="4889" y="10875"/>
                  <a:pt x="4889" y="10875"/>
                </a:cubicBezTo>
                <a:cubicBezTo>
                  <a:pt x="4889" y="10875"/>
                  <a:pt x="4889" y="10864"/>
                  <a:pt x="4889" y="10875"/>
                </a:cubicBezTo>
                <a:cubicBezTo>
                  <a:pt x="4895" y="10875"/>
                  <a:pt x="4889" y="10875"/>
                  <a:pt x="4889" y="10875"/>
                </a:cubicBezTo>
                <a:cubicBezTo>
                  <a:pt x="4889" y="10886"/>
                  <a:pt x="4895" y="10886"/>
                  <a:pt x="4895" y="10886"/>
                </a:cubicBezTo>
                <a:cubicBezTo>
                  <a:pt x="4895" y="10886"/>
                  <a:pt x="4895" y="10897"/>
                  <a:pt x="4895" y="10897"/>
                </a:cubicBezTo>
                <a:cubicBezTo>
                  <a:pt x="4895" y="10897"/>
                  <a:pt x="4895" y="10897"/>
                  <a:pt x="4895" y="10897"/>
                </a:cubicBezTo>
                <a:cubicBezTo>
                  <a:pt x="4901" y="10907"/>
                  <a:pt x="4901" y="10907"/>
                  <a:pt x="4906" y="10907"/>
                </a:cubicBezTo>
                <a:cubicBezTo>
                  <a:pt x="4906" y="10907"/>
                  <a:pt x="4895" y="10918"/>
                  <a:pt x="4901" y="10918"/>
                </a:cubicBezTo>
                <a:cubicBezTo>
                  <a:pt x="4906" y="10918"/>
                  <a:pt x="4906" y="10907"/>
                  <a:pt x="4906" y="10907"/>
                </a:cubicBezTo>
                <a:cubicBezTo>
                  <a:pt x="4906" y="10907"/>
                  <a:pt x="4912" y="10907"/>
                  <a:pt x="4912" y="10907"/>
                </a:cubicBezTo>
                <a:cubicBezTo>
                  <a:pt x="4912" y="10907"/>
                  <a:pt x="4906" y="10918"/>
                  <a:pt x="4906" y="10918"/>
                </a:cubicBezTo>
                <a:cubicBezTo>
                  <a:pt x="4906" y="10918"/>
                  <a:pt x="4906" y="10929"/>
                  <a:pt x="4906" y="10929"/>
                </a:cubicBezTo>
                <a:cubicBezTo>
                  <a:pt x="4906" y="10929"/>
                  <a:pt x="4906" y="10929"/>
                  <a:pt x="4906" y="10929"/>
                </a:cubicBezTo>
                <a:cubicBezTo>
                  <a:pt x="4906" y="10940"/>
                  <a:pt x="4912" y="10940"/>
                  <a:pt x="4912" y="10929"/>
                </a:cubicBezTo>
                <a:cubicBezTo>
                  <a:pt x="4912" y="10929"/>
                  <a:pt x="4918" y="10929"/>
                  <a:pt x="4918" y="10929"/>
                </a:cubicBezTo>
                <a:cubicBezTo>
                  <a:pt x="4918" y="10940"/>
                  <a:pt x="4912" y="10929"/>
                  <a:pt x="4912" y="10940"/>
                </a:cubicBezTo>
                <a:cubicBezTo>
                  <a:pt x="4912" y="10940"/>
                  <a:pt x="4912" y="10940"/>
                  <a:pt x="4912" y="10950"/>
                </a:cubicBezTo>
                <a:cubicBezTo>
                  <a:pt x="4912" y="10950"/>
                  <a:pt x="4912" y="10950"/>
                  <a:pt x="4912" y="10950"/>
                </a:cubicBezTo>
                <a:cubicBezTo>
                  <a:pt x="4912" y="10961"/>
                  <a:pt x="4912" y="10961"/>
                  <a:pt x="4912" y="10972"/>
                </a:cubicBezTo>
                <a:cubicBezTo>
                  <a:pt x="4918" y="10972"/>
                  <a:pt x="4929" y="10983"/>
                  <a:pt x="4929" y="10961"/>
                </a:cubicBezTo>
                <a:cubicBezTo>
                  <a:pt x="4929" y="10961"/>
                  <a:pt x="4923" y="10972"/>
                  <a:pt x="4923" y="10972"/>
                </a:cubicBezTo>
                <a:cubicBezTo>
                  <a:pt x="4923" y="10972"/>
                  <a:pt x="4918" y="10972"/>
                  <a:pt x="4918" y="10972"/>
                </a:cubicBezTo>
                <a:cubicBezTo>
                  <a:pt x="4918" y="10961"/>
                  <a:pt x="4912" y="10961"/>
                  <a:pt x="4918" y="10961"/>
                </a:cubicBezTo>
                <a:close/>
                <a:moveTo>
                  <a:pt x="4934" y="10811"/>
                </a:moveTo>
                <a:cubicBezTo>
                  <a:pt x="4934" y="10811"/>
                  <a:pt x="4940" y="10811"/>
                  <a:pt x="4940" y="10811"/>
                </a:cubicBezTo>
                <a:cubicBezTo>
                  <a:pt x="4946" y="10811"/>
                  <a:pt x="4946" y="10800"/>
                  <a:pt x="4946" y="10800"/>
                </a:cubicBezTo>
                <a:cubicBezTo>
                  <a:pt x="4951" y="10800"/>
                  <a:pt x="4957" y="10800"/>
                  <a:pt x="4951" y="10789"/>
                </a:cubicBezTo>
                <a:cubicBezTo>
                  <a:pt x="4951" y="10789"/>
                  <a:pt x="4946" y="10789"/>
                  <a:pt x="4946" y="10789"/>
                </a:cubicBezTo>
                <a:cubicBezTo>
                  <a:pt x="4946" y="10789"/>
                  <a:pt x="4940" y="10789"/>
                  <a:pt x="4940" y="10789"/>
                </a:cubicBezTo>
                <a:cubicBezTo>
                  <a:pt x="4940" y="10789"/>
                  <a:pt x="4934" y="10789"/>
                  <a:pt x="4934" y="10800"/>
                </a:cubicBezTo>
                <a:cubicBezTo>
                  <a:pt x="4934" y="10800"/>
                  <a:pt x="4923" y="10800"/>
                  <a:pt x="4929" y="10811"/>
                </a:cubicBezTo>
                <a:cubicBezTo>
                  <a:pt x="4929" y="10811"/>
                  <a:pt x="4934" y="10811"/>
                  <a:pt x="4934" y="10811"/>
                </a:cubicBezTo>
                <a:close/>
                <a:moveTo>
                  <a:pt x="5188" y="11327"/>
                </a:moveTo>
                <a:cubicBezTo>
                  <a:pt x="5188" y="11327"/>
                  <a:pt x="5193" y="11327"/>
                  <a:pt x="5193" y="11327"/>
                </a:cubicBezTo>
                <a:cubicBezTo>
                  <a:pt x="5199" y="11327"/>
                  <a:pt x="5199" y="11327"/>
                  <a:pt x="5199" y="11327"/>
                </a:cubicBezTo>
                <a:cubicBezTo>
                  <a:pt x="5204" y="11327"/>
                  <a:pt x="5204" y="11327"/>
                  <a:pt x="5204" y="11316"/>
                </a:cubicBezTo>
                <a:cubicBezTo>
                  <a:pt x="5210" y="11316"/>
                  <a:pt x="5210" y="11316"/>
                  <a:pt x="5210" y="11305"/>
                </a:cubicBezTo>
                <a:cubicBezTo>
                  <a:pt x="5210" y="11305"/>
                  <a:pt x="5210" y="11305"/>
                  <a:pt x="5216" y="11294"/>
                </a:cubicBezTo>
                <a:cubicBezTo>
                  <a:pt x="5216" y="11294"/>
                  <a:pt x="5216" y="11273"/>
                  <a:pt x="5216" y="11273"/>
                </a:cubicBezTo>
                <a:cubicBezTo>
                  <a:pt x="5210" y="11284"/>
                  <a:pt x="5210" y="11284"/>
                  <a:pt x="5210" y="11284"/>
                </a:cubicBezTo>
                <a:cubicBezTo>
                  <a:pt x="5210" y="11294"/>
                  <a:pt x="5204" y="11294"/>
                  <a:pt x="5204" y="11294"/>
                </a:cubicBezTo>
                <a:cubicBezTo>
                  <a:pt x="5204" y="11305"/>
                  <a:pt x="5204" y="11305"/>
                  <a:pt x="5199" y="11305"/>
                </a:cubicBezTo>
                <a:cubicBezTo>
                  <a:pt x="5199" y="11305"/>
                  <a:pt x="5199" y="11305"/>
                  <a:pt x="5193" y="11294"/>
                </a:cubicBezTo>
                <a:cubicBezTo>
                  <a:pt x="5193" y="11294"/>
                  <a:pt x="5188" y="11294"/>
                  <a:pt x="5188" y="11294"/>
                </a:cubicBezTo>
                <a:cubicBezTo>
                  <a:pt x="5182" y="11305"/>
                  <a:pt x="5182" y="11305"/>
                  <a:pt x="5182" y="11305"/>
                </a:cubicBezTo>
                <a:cubicBezTo>
                  <a:pt x="5182" y="11305"/>
                  <a:pt x="5176" y="11305"/>
                  <a:pt x="5176" y="11305"/>
                </a:cubicBezTo>
                <a:cubicBezTo>
                  <a:pt x="5176" y="11305"/>
                  <a:pt x="5176" y="11305"/>
                  <a:pt x="5176" y="11316"/>
                </a:cubicBezTo>
                <a:cubicBezTo>
                  <a:pt x="5176" y="11316"/>
                  <a:pt x="5171" y="11316"/>
                  <a:pt x="5171" y="11327"/>
                </a:cubicBezTo>
                <a:cubicBezTo>
                  <a:pt x="5171" y="11337"/>
                  <a:pt x="5176" y="11327"/>
                  <a:pt x="5182" y="11327"/>
                </a:cubicBezTo>
                <a:cubicBezTo>
                  <a:pt x="5182" y="11327"/>
                  <a:pt x="5188" y="11327"/>
                  <a:pt x="5188" y="11327"/>
                </a:cubicBezTo>
                <a:close/>
                <a:moveTo>
                  <a:pt x="5171" y="11627"/>
                </a:moveTo>
                <a:cubicBezTo>
                  <a:pt x="5171" y="11627"/>
                  <a:pt x="5171" y="11627"/>
                  <a:pt x="5171" y="11627"/>
                </a:cubicBezTo>
                <a:cubicBezTo>
                  <a:pt x="5171" y="11638"/>
                  <a:pt x="5176" y="11627"/>
                  <a:pt x="5176" y="11627"/>
                </a:cubicBezTo>
                <a:cubicBezTo>
                  <a:pt x="5176" y="11627"/>
                  <a:pt x="5182" y="11627"/>
                  <a:pt x="5176" y="11627"/>
                </a:cubicBezTo>
                <a:cubicBezTo>
                  <a:pt x="5176" y="11627"/>
                  <a:pt x="5176" y="11627"/>
                  <a:pt x="5171" y="11627"/>
                </a:cubicBezTo>
                <a:close/>
                <a:moveTo>
                  <a:pt x="5278" y="11294"/>
                </a:moveTo>
                <a:cubicBezTo>
                  <a:pt x="5278" y="11294"/>
                  <a:pt x="5278" y="11273"/>
                  <a:pt x="5272" y="11273"/>
                </a:cubicBezTo>
                <a:cubicBezTo>
                  <a:pt x="5272" y="11273"/>
                  <a:pt x="5272" y="11284"/>
                  <a:pt x="5272" y="11284"/>
                </a:cubicBezTo>
                <a:cubicBezTo>
                  <a:pt x="5278" y="11284"/>
                  <a:pt x="5278" y="11294"/>
                  <a:pt x="5278" y="11294"/>
                </a:cubicBezTo>
                <a:close/>
                <a:moveTo>
                  <a:pt x="5182" y="11112"/>
                </a:moveTo>
                <a:cubicBezTo>
                  <a:pt x="5182" y="11112"/>
                  <a:pt x="5176" y="11112"/>
                  <a:pt x="5176" y="11112"/>
                </a:cubicBezTo>
                <a:cubicBezTo>
                  <a:pt x="5176" y="11112"/>
                  <a:pt x="5176" y="11112"/>
                  <a:pt x="5182" y="11112"/>
                </a:cubicBezTo>
                <a:cubicBezTo>
                  <a:pt x="5182" y="11112"/>
                  <a:pt x="5182" y="11112"/>
                  <a:pt x="5182" y="11112"/>
                </a:cubicBezTo>
                <a:close/>
                <a:moveTo>
                  <a:pt x="5278" y="11262"/>
                </a:moveTo>
                <a:cubicBezTo>
                  <a:pt x="5278" y="11251"/>
                  <a:pt x="5272" y="11251"/>
                  <a:pt x="5272" y="11251"/>
                </a:cubicBezTo>
                <a:cubicBezTo>
                  <a:pt x="5272" y="11241"/>
                  <a:pt x="5266" y="11241"/>
                  <a:pt x="5261" y="11241"/>
                </a:cubicBezTo>
                <a:cubicBezTo>
                  <a:pt x="5261" y="11230"/>
                  <a:pt x="5261" y="11230"/>
                  <a:pt x="5261" y="11241"/>
                </a:cubicBezTo>
                <a:cubicBezTo>
                  <a:pt x="5255" y="11241"/>
                  <a:pt x="5261" y="11241"/>
                  <a:pt x="5261" y="11241"/>
                </a:cubicBezTo>
                <a:cubicBezTo>
                  <a:pt x="5261" y="11241"/>
                  <a:pt x="5266" y="11251"/>
                  <a:pt x="5266" y="11251"/>
                </a:cubicBezTo>
                <a:cubicBezTo>
                  <a:pt x="5266" y="11251"/>
                  <a:pt x="5272" y="11251"/>
                  <a:pt x="5272" y="11262"/>
                </a:cubicBezTo>
                <a:cubicBezTo>
                  <a:pt x="5272" y="11262"/>
                  <a:pt x="5272" y="11262"/>
                  <a:pt x="5278" y="11262"/>
                </a:cubicBezTo>
                <a:close/>
                <a:moveTo>
                  <a:pt x="4265" y="11692"/>
                </a:moveTo>
                <a:cubicBezTo>
                  <a:pt x="4259" y="11681"/>
                  <a:pt x="4259" y="11703"/>
                  <a:pt x="4259" y="11703"/>
                </a:cubicBezTo>
                <a:cubicBezTo>
                  <a:pt x="4259" y="11713"/>
                  <a:pt x="4254" y="11713"/>
                  <a:pt x="4254" y="11724"/>
                </a:cubicBezTo>
                <a:cubicBezTo>
                  <a:pt x="4259" y="11724"/>
                  <a:pt x="4259" y="11713"/>
                  <a:pt x="4259" y="11703"/>
                </a:cubicBezTo>
                <a:cubicBezTo>
                  <a:pt x="4265" y="11703"/>
                  <a:pt x="4270" y="11692"/>
                  <a:pt x="4265" y="11692"/>
                </a:cubicBezTo>
                <a:close/>
                <a:moveTo>
                  <a:pt x="5081" y="11015"/>
                </a:moveTo>
                <a:cubicBezTo>
                  <a:pt x="5081" y="11015"/>
                  <a:pt x="5081" y="11004"/>
                  <a:pt x="5075" y="11004"/>
                </a:cubicBezTo>
                <a:cubicBezTo>
                  <a:pt x="5075" y="10993"/>
                  <a:pt x="5075" y="10993"/>
                  <a:pt x="5075" y="10993"/>
                </a:cubicBezTo>
                <a:cubicBezTo>
                  <a:pt x="5075" y="10983"/>
                  <a:pt x="5075" y="10983"/>
                  <a:pt x="5069" y="10972"/>
                </a:cubicBezTo>
                <a:cubicBezTo>
                  <a:pt x="5069" y="10972"/>
                  <a:pt x="5069" y="10972"/>
                  <a:pt x="5069" y="10972"/>
                </a:cubicBezTo>
                <a:cubicBezTo>
                  <a:pt x="5064" y="10983"/>
                  <a:pt x="5069" y="10983"/>
                  <a:pt x="5069" y="10983"/>
                </a:cubicBezTo>
                <a:cubicBezTo>
                  <a:pt x="5075" y="10993"/>
                  <a:pt x="5075" y="11004"/>
                  <a:pt x="5075" y="11004"/>
                </a:cubicBezTo>
                <a:cubicBezTo>
                  <a:pt x="5081" y="11015"/>
                  <a:pt x="5081" y="11015"/>
                  <a:pt x="5081" y="11015"/>
                </a:cubicBezTo>
                <a:cubicBezTo>
                  <a:pt x="5081" y="11026"/>
                  <a:pt x="5081" y="11026"/>
                  <a:pt x="5081" y="11036"/>
                </a:cubicBezTo>
                <a:cubicBezTo>
                  <a:pt x="5081" y="11036"/>
                  <a:pt x="5081" y="11036"/>
                  <a:pt x="5081" y="11036"/>
                </a:cubicBezTo>
                <a:cubicBezTo>
                  <a:pt x="5081" y="11036"/>
                  <a:pt x="5075" y="11036"/>
                  <a:pt x="5075" y="11036"/>
                </a:cubicBezTo>
                <a:cubicBezTo>
                  <a:pt x="5075" y="11036"/>
                  <a:pt x="5075" y="11047"/>
                  <a:pt x="5081" y="11047"/>
                </a:cubicBezTo>
                <a:cubicBezTo>
                  <a:pt x="5081" y="11047"/>
                  <a:pt x="5081" y="11047"/>
                  <a:pt x="5081" y="11058"/>
                </a:cubicBezTo>
                <a:cubicBezTo>
                  <a:pt x="5086" y="11058"/>
                  <a:pt x="5086" y="11058"/>
                  <a:pt x="5086" y="11058"/>
                </a:cubicBezTo>
                <a:cubicBezTo>
                  <a:pt x="5092" y="11058"/>
                  <a:pt x="5092" y="11058"/>
                  <a:pt x="5092" y="11058"/>
                </a:cubicBezTo>
                <a:cubicBezTo>
                  <a:pt x="5098" y="11069"/>
                  <a:pt x="5098" y="11069"/>
                  <a:pt x="5098" y="11079"/>
                </a:cubicBezTo>
                <a:cubicBezTo>
                  <a:pt x="5098" y="11079"/>
                  <a:pt x="5098" y="11090"/>
                  <a:pt x="5103" y="11079"/>
                </a:cubicBezTo>
                <a:cubicBezTo>
                  <a:pt x="5103" y="11079"/>
                  <a:pt x="5098" y="11069"/>
                  <a:pt x="5098" y="11069"/>
                </a:cubicBezTo>
                <a:cubicBezTo>
                  <a:pt x="5098" y="11058"/>
                  <a:pt x="5098" y="11058"/>
                  <a:pt x="5092" y="11047"/>
                </a:cubicBezTo>
                <a:cubicBezTo>
                  <a:pt x="5086" y="11047"/>
                  <a:pt x="5081" y="11047"/>
                  <a:pt x="5081" y="11036"/>
                </a:cubicBezTo>
                <a:cubicBezTo>
                  <a:pt x="5081" y="11036"/>
                  <a:pt x="5086" y="11036"/>
                  <a:pt x="5086" y="11026"/>
                </a:cubicBezTo>
                <a:cubicBezTo>
                  <a:pt x="5086" y="11026"/>
                  <a:pt x="5086" y="11026"/>
                  <a:pt x="5081" y="11015"/>
                </a:cubicBezTo>
                <a:close/>
                <a:moveTo>
                  <a:pt x="5216" y="11262"/>
                </a:moveTo>
                <a:cubicBezTo>
                  <a:pt x="5221" y="11262"/>
                  <a:pt x="5221" y="11262"/>
                  <a:pt x="5221" y="11251"/>
                </a:cubicBezTo>
                <a:cubicBezTo>
                  <a:pt x="5221" y="11251"/>
                  <a:pt x="5221" y="11251"/>
                  <a:pt x="5216" y="11251"/>
                </a:cubicBezTo>
                <a:cubicBezTo>
                  <a:pt x="5216" y="11251"/>
                  <a:pt x="5216" y="11251"/>
                  <a:pt x="5210" y="11251"/>
                </a:cubicBezTo>
                <a:cubicBezTo>
                  <a:pt x="5210" y="11251"/>
                  <a:pt x="5210" y="11262"/>
                  <a:pt x="5210" y="11262"/>
                </a:cubicBezTo>
                <a:cubicBezTo>
                  <a:pt x="5210" y="11262"/>
                  <a:pt x="5210" y="11273"/>
                  <a:pt x="5216" y="11262"/>
                </a:cubicBezTo>
                <a:cubicBezTo>
                  <a:pt x="5216" y="11262"/>
                  <a:pt x="5216" y="11262"/>
                  <a:pt x="5216" y="11262"/>
                </a:cubicBezTo>
                <a:close/>
                <a:moveTo>
                  <a:pt x="5053" y="9435"/>
                </a:moveTo>
                <a:cubicBezTo>
                  <a:pt x="5047" y="9435"/>
                  <a:pt x="5041" y="9435"/>
                  <a:pt x="5036" y="9446"/>
                </a:cubicBezTo>
                <a:cubicBezTo>
                  <a:pt x="5036" y="9446"/>
                  <a:pt x="5030" y="9446"/>
                  <a:pt x="5024" y="9457"/>
                </a:cubicBezTo>
                <a:cubicBezTo>
                  <a:pt x="5024" y="9457"/>
                  <a:pt x="5024" y="9457"/>
                  <a:pt x="5024" y="9457"/>
                </a:cubicBezTo>
                <a:cubicBezTo>
                  <a:pt x="5030" y="9457"/>
                  <a:pt x="5030" y="9457"/>
                  <a:pt x="5030" y="9457"/>
                </a:cubicBezTo>
                <a:cubicBezTo>
                  <a:pt x="5036" y="9446"/>
                  <a:pt x="5041" y="9446"/>
                  <a:pt x="5041" y="9446"/>
                </a:cubicBezTo>
                <a:cubicBezTo>
                  <a:pt x="5047" y="9446"/>
                  <a:pt x="5047" y="9446"/>
                  <a:pt x="5047" y="9435"/>
                </a:cubicBezTo>
                <a:cubicBezTo>
                  <a:pt x="5053" y="9435"/>
                  <a:pt x="5053" y="9435"/>
                  <a:pt x="5053" y="9435"/>
                </a:cubicBezTo>
                <a:cubicBezTo>
                  <a:pt x="5058" y="9435"/>
                  <a:pt x="5058" y="9424"/>
                  <a:pt x="5058" y="9414"/>
                </a:cubicBezTo>
                <a:cubicBezTo>
                  <a:pt x="5058" y="9392"/>
                  <a:pt x="5058" y="9371"/>
                  <a:pt x="5053" y="9349"/>
                </a:cubicBezTo>
                <a:cubicBezTo>
                  <a:pt x="5053" y="9339"/>
                  <a:pt x="5053" y="9339"/>
                  <a:pt x="5053" y="9328"/>
                </a:cubicBezTo>
                <a:cubicBezTo>
                  <a:pt x="5053" y="9328"/>
                  <a:pt x="5053" y="9317"/>
                  <a:pt x="5053" y="9317"/>
                </a:cubicBezTo>
                <a:cubicBezTo>
                  <a:pt x="5053" y="9317"/>
                  <a:pt x="5047" y="9317"/>
                  <a:pt x="5047" y="9317"/>
                </a:cubicBezTo>
                <a:cubicBezTo>
                  <a:pt x="5047" y="9317"/>
                  <a:pt x="5047" y="9328"/>
                  <a:pt x="5047" y="9328"/>
                </a:cubicBezTo>
                <a:cubicBezTo>
                  <a:pt x="5053" y="9328"/>
                  <a:pt x="5053" y="9339"/>
                  <a:pt x="5053" y="9349"/>
                </a:cubicBezTo>
                <a:cubicBezTo>
                  <a:pt x="5053" y="9360"/>
                  <a:pt x="5053" y="9371"/>
                  <a:pt x="5053" y="9381"/>
                </a:cubicBezTo>
                <a:cubicBezTo>
                  <a:pt x="5053" y="9381"/>
                  <a:pt x="5058" y="9381"/>
                  <a:pt x="5058" y="9392"/>
                </a:cubicBezTo>
                <a:cubicBezTo>
                  <a:pt x="5058" y="9392"/>
                  <a:pt x="5058" y="9403"/>
                  <a:pt x="5058" y="9403"/>
                </a:cubicBezTo>
                <a:cubicBezTo>
                  <a:pt x="5058" y="9414"/>
                  <a:pt x="5058" y="9424"/>
                  <a:pt x="5053" y="9435"/>
                </a:cubicBezTo>
                <a:close/>
                <a:moveTo>
                  <a:pt x="4979" y="10725"/>
                </a:moveTo>
                <a:cubicBezTo>
                  <a:pt x="4974" y="10725"/>
                  <a:pt x="4974" y="10736"/>
                  <a:pt x="4974" y="10736"/>
                </a:cubicBezTo>
                <a:cubicBezTo>
                  <a:pt x="4974" y="10736"/>
                  <a:pt x="4968" y="10736"/>
                  <a:pt x="4968" y="10736"/>
                </a:cubicBezTo>
                <a:cubicBezTo>
                  <a:pt x="4974" y="10746"/>
                  <a:pt x="4974" y="10736"/>
                  <a:pt x="4974" y="10736"/>
                </a:cubicBezTo>
                <a:cubicBezTo>
                  <a:pt x="4979" y="10746"/>
                  <a:pt x="4974" y="10757"/>
                  <a:pt x="4974" y="10757"/>
                </a:cubicBezTo>
                <a:cubicBezTo>
                  <a:pt x="4974" y="10757"/>
                  <a:pt x="4968" y="10768"/>
                  <a:pt x="4974" y="10768"/>
                </a:cubicBezTo>
                <a:cubicBezTo>
                  <a:pt x="4974" y="10768"/>
                  <a:pt x="4974" y="10757"/>
                  <a:pt x="4974" y="10757"/>
                </a:cubicBezTo>
                <a:cubicBezTo>
                  <a:pt x="4974" y="10746"/>
                  <a:pt x="4979" y="10746"/>
                  <a:pt x="4985" y="10746"/>
                </a:cubicBezTo>
                <a:cubicBezTo>
                  <a:pt x="4985" y="10746"/>
                  <a:pt x="4991" y="10757"/>
                  <a:pt x="4991" y="10768"/>
                </a:cubicBezTo>
                <a:cubicBezTo>
                  <a:pt x="4996" y="10768"/>
                  <a:pt x="5002" y="10757"/>
                  <a:pt x="5002" y="10768"/>
                </a:cubicBezTo>
                <a:cubicBezTo>
                  <a:pt x="5002" y="10768"/>
                  <a:pt x="5002" y="10779"/>
                  <a:pt x="5008" y="10779"/>
                </a:cubicBezTo>
                <a:cubicBezTo>
                  <a:pt x="5008" y="10779"/>
                  <a:pt x="5008" y="10779"/>
                  <a:pt x="5008" y="10789"/>
                </a:cubicBezTo>
                <a:cubicBezTo>
                  <a:pt x="5013" y="10789"/>
                  <a:pt x="5019" y="10789"/>
                  <a:pt x="5013" y="10800"/>
                </a:cubicBezTo>
                <a:cubicBezTo>
                  <a:pt x="5013" y="10811"/>
                  <a:pt x="5013" y="10811"/>
                  <a:pt x="5013" y="10821"/>
                </a:cubicBezTo>
                <a:cubicBezTo>
                  <a:pt x="5013" y="10821"/>
                  <a:pt x="5013" y="10821"/>
                  <a:pt x="5013" y="10832"/>
                </a:cubicBezTo>
                <a:cubicBezTo>
                  <a:pt x="5008" y="10832"/>
                  <a:pt x="5008" y="10832"/>
                  <a:pt x="5008" y="10843"/>
                </a:cubicBezTo>
                <a:cubicBezTo>
                  <a:pt x="5013" y="10843"/>
                  <a:pt x="5013" y="10854"/>
                  <a:pt x="5019" y="10854"/>
                </a:cubicBezTo>
                <a:cubicBezTo>
                  <a:pt x="5019" y="10854"/>
                  <a:pt x="5013" y="10843"/>
                  <a:pt x="5013" y="10843"/>
                </a:cubicBezTo>
                <a:cubicBezTo>
                  <a:pt x="5013" y="10843"/>
                  <a:pt x="5013" y="10832"/>
                  <a:pt x="5013" y="10832"/>
                </a:cubicBezTo>
                <a:cubicBezTo>
                  <a:pt x="5019" y="10832"/>
                  <a:pt x="5019" y="10821"/>
                  <a:pt x="5019" y="10821"/>
                </a:cubicBezTo>
                <a:cubicBezTo>
                  <a:pt x="5019" y="10821"/>
                  <a:pt x="5013" y="10821"/>
                  <a:pt x="5013" y="10811"/>
                </a:cubicBezTo>
                <a:cubicBezTo>
                  <a:pt x="5019" y="10811"/>
                  <a:pt x="5019" y="10800"/>
                  <a:pt x="5019" y="10789"/>
                </a:cubicBezTo>
                <a:cubicBezTo>
                  <a:pt x="5019" y="10789"/>
                  <a:pt x="5013" y="10779"/>
                  <a:pt x="5013" y="10779"/>
                </a:cubicBezTo>
                <a:cubicBezTo>
                  <a:pt x="5008" y="10779"/>
                  <a:pt x="5008" y="10768"/>
                  <a:pt x="5008" y="10768"/>
                </a:cubicBezTo>
                <a:cubicBezTo>
                  <a:pt x="5002" y="10757"/>
                  <a:pt x="5002" y="10757"/>
                  <a:pt x="4996" y="10757"/>
                </a:cubicBezTo>
                <a:cubicBezTo>
                  <a:pt x="4991" y="10757"/>
                  <a:pt x="4991" y="10746"/>
                  <a:pt x="4985" y="10746"/>
                </a:cubicBezTo>
                <a:cubicBezTo>
                  <a:pt x="4985" y="10736"/>
                  <a:pt x="4985" y="10725"/>
                  <a:pt x="4979" y="10725"/>
                </a:cubicBezTo>
                <a:close/>
                <a:moveTo>
                  <a:pt x="5103" y="10983"/>
                </a:moveTo>
                <a:cubicBezTo>
                  <a:pt x="5103" y="10983"/>
                  <a:pt x="5103" y="10972"/>
                  <a:pt x="5103" y="10972"/>
                </a:cubicBezTo>
                <a:cubicBezTo>
                  <a:pt x="5103" y="10972"/>
                  <a:pt x="5098" y="10972"/>
                  <a:pt x="5098" y="10972"/>
                </a:cubicBezTo>
                <a:cubicBezTo>
                  <a:pt x="5098" y="10972"/>
                  <a:pt x="5092" y="10972"/>
                  <a:pt x="5092" y="10972"/>
                </a:cubicBezTo>
                <a:cubicBezTo>
                  <a:pt x="5092" y="10983"/>
                  <a:pt x="5092" y="10983"/>
                  <a:pt x="5098" y="10983"/>
                </a:cubicBezTo>
                <a:cubicBezTo>
                  <a:pt x="5098" y="10983"/>
                  <a:pt x="5103" y="10983"/>
                  <a:pt x="5103" y="10983"/>
                </a:cubicBezTo>
                <a:close/>
                <a:moveTo>
                  <a:pt x="5002" y="9500"/>
                </a:moveTo>
                <a:cubicBezTo>
                  <a:pt x="5002" y="9500"/>
                  <a:pt x="5013" y="9478"/>
                  <a:pt x="5013" y="9478"/>
                </a:cubicBezTo>
                <a:cubicBezTo>
                  <a:pt x="5013" y="9467"/>
                  <a:pt x="5008" y="9478"/>
                  <a:pt x="5008" y="9489"/>
                </a:cubicBezTo>
                <a:cubicBezTo>
                  <a:pt x="5002" y="9489"/>
                  <a:pt x="5002" y="9489"/>
                  <a:pt x="4996" y="9500"/>
                </a:cubicBezTo>
                <a:cubicBezTo>
                  <a:pt x="4996" y="9500"/>
                  <a:pt x="4991" y="9510"/>
                  <a:pt x="4991" y="9521"/>
                </a:cubicBezTo>
                <a:cubicBezTo>
                  <a:pt x="4991" y="9521"/>
                  <a:pt x="5002" y="9500"/>
                  <a:pt x="5002" y="9500"/>
                </a:cubicBezTo>
                <a:close/>
                <a:moveTo>
                  <a:pt x="5019" y="10961"/>
                </a:moveTo>
                <a:cubicBezTo>
                  <a:pt x="5019" y="10961"/>
                  <a:pt x="5019" y="10950"/>
                  <a:pt x="5019" y="10961"/>
                </a:cubicBezTo>
                <a:cubicBezTo>
                  <a:pt x="5019" y="10961"/>
                  <a:pt x="5019" y="10972"/>
                  <a:pt x="5019" y="10972"/>
                </a:cubicBezTo>
                <a:cubicBezTo>
                  <a:pt x="5019" y="10972"/>
                  <a:pt x="5024" y="10983"/>
                  <a:pt x="5024" y="10983"/>
                </a:cubicBezTo>
                <a:cubicBezTo>
                  <a:pt x="5024" y="10993"/>
                  <a:pt x="5030" y="10993"/>
                  <a:pt x="5030" y="10993"/>
                </a:cubicBezTo>
                <a:cubicBezTo>
                  <a:pt x="5036" y="10993"/>
                  <a:pt x="5036" y="10993"/>
                  <a:pt x="5041" y="11004"/>
                </a:cubicBezTo>
                <a:cubicBezTo>
                  <a:pt x="5041" y="11004"/>
                  <a:pt x="5047" y="11015"/>
                  <a:pt x="5053" y="11015"/>
                </a:cubicBezTo>
                <a:cubicBezTo>
                  <a:pt x="5053" y="11015"/>
                  <a:pt x="5053" y="11015"/>
                  <a:pt x="5053" y="11004"/>
                </a:cubicBezTo>
                <a:cubicBezTo>
                  <a:pt x="5058" y="11004"/>
                  <a:pt x="5058" y="11004"/>
                  <a:pt x="5058" y="11004"/>
                </a:cubicBezTo>
                <a:cubicBezTo>
                  <a:pt x="5058" y="11004"/>
                  <a:pt x="5058" y="11004"/>
                  <a:pt x="5058" y="11004"/>
                </a:cubicBezTo>
                <a:cubicBezTo>
                  <a:pt x="5058" y="11004"/>
                  <a:pt x="5064" y="10993"/>
                  <a:pt x="5058" y="10993"/>
                </a:cubicBezTo>
                <a:cubicBezTo>
                  <a:pt x="5058" y="10993"/>
                  <a:pt x="5058" y="10993"/>
                  <a:pt x="5053" y="10993"/>
                </a:cubicBezTo>
                <a:cubicBezTo>
                  <a:pt x="5053" y="11004"/>
                  <a:pt x="5047" y="11004"/>
                  <a:pt x="5047" y="11004"/>
                </a:cubicBezTo>
                <a:cubicBezTo>
                  <a:pt x="5041" y="10993"/>
                  <a:pt x="5041" y="10993"/>
                  <a:pt x="5036" y="10983"/>
                </a:cubicBezTo>
                <a:cubicBezTo>
                  <a:pt x="5030" y="10983"/>
                  <a:pt x="5030" y="10983"/>
                  <a:pt x="5024" y="10972"/>
                </a:cubicBezTo>
                <a:cubicBezTo>
                  <a:pt x="5024" y="10972"/>
                  <a:pt x="5024" y="10972"/>
                  <a:pt x="5024" y="10972"/>
                </a:cubicBezTo>
                <a:cubicBezTo>
                  <a:pt x="5024" y="10961"/>
                  <a:pt x="5019" y="10972"/>
                  <a:pt x="5019" y="10961"/>
                </a:cubicBezTo>
                <a:close/>
                <a:moveTo>
                  <a:pt x="5041" y="11058"/>
                </a:moveTo>
                <a:cubicBezTo>
                  <a:pt x="5047" y="11058"/>
                  <a:pt x="5047" y="11047"/>
                  <a:pt x="5053" y="11047"/>
                </a:cubicBezTo>
                <a:cubicBezTo>
                  <a:pt x="5053" y="11047"/>
                  <a:pt x="5058" y="11047"/>
                  <a:pt x="5058" y="11036"/>
                </a:cubicBezTo>
                <a:cubicBezTo>
                  <a:pt x="5053" y="11036"/>
                  <a:pt x="5047" y="11047"/>
                  <a:pt x="5041" y="11058"/>
                </a:cubicBezTo>
                <a:cubicBezTo>
                  <a:pt x="5036" y="11058"/>
                  <a:pt x="5036" y="11069"/>
                  <a:pt x="5036" y="11079"/>
                </a:cubicBezTo>
                <a:cubicBezTo>
                  <a:pt x="5030" y="11090"/>
                  <a:pt x="5030" y="11112"/>
                  <a:pt x="5036" y="11133"/>
                </a:cubicBezTo>
                <a:cubicBezTo>
                  <a:pt x="5036" y="11133"/>
                  <a:pt x="5041" y="11144"/>
                  <a:pt x="5041" y="11155"/>
                </a:cubicBezTo>
                <a:cubicBezTo>
                  <a:pt x="5041" y="11155"/>
                  <a:pt x="5041" y="11176"/>
                  <a:pt x="5047" y="11165"/>
                </a:cubicBezTo>
                <a:cubicBezTo>
                  <a:pt x="5047" y="11165"/>
                  <a:pt x="5041" y="11155"/>
                  <a:pt x="5041" y="11155"/>
                </a:cubicBezTo>
                <a:cubicBezTo>
                  <a:pt x="5041" y="11144"/>
                  <a:pt x="5041" y="11144"/>
                  <a:pt x="5036" y="11133"/>
                </a:cubicBezTo>
                <a:cubicBezTo>
                  <a:pt x="5036" y="11133"/>
                  <a:pt x="5036" y="11122"/>
                  <a:pt x="5036" y="11122"/>
                </a:cubicBezTo>
                <a:cubicBezTo>
                  <a:pt x="5036" y="11122"/>
                  <a:pt x="5036" y="11112"/>
                  <a:pt x="5036" y="11112"/>
                </a:cubicBezTo>
                <a:cubicBezTo>
                  <a:pt x="5036" y="11112"/>
                  <a:pt x="5036" y="11101"/>
                  <a:pt x="5036" y="11101"/>
                </a:cubicBezTo>
                <a:cubicBezTo>
                  <a:pt x="5036" y="11101"/>
                  <a:pt x="5036" y="11101"/>
                  <a:pt x="5036" y="11090"/>
                </a:cubicBezTo>
                <a:cubicBezTo>
                  <a:pt x="5036" y="11090"/>
                  <a:pt x="5036" y="11079"/>
                  <a:pt x="5036" y="11079"/>
                </a:cubicBezTo>
                <a:cubicBezTo>
                  <a:pt x="5036" y="11079"/>
                  <a:pt x="5036" y="11069"/>
                  <a:pt x="5036" y="11069"/>
                </a:cubicBezTo>
                <a:cubicBezTo>
                  <a:pt x="5036" y="11069"/>
                  <a:pt x="5041" y="11058"/>
                  <a:pt x="5041" y="11058"/>
                </a:cubicBezTo>
                <a:close/>
                <a:moveTo>
                  <a:pt x="4963" y="10821"/>
                </a:moveTo>
                <a:cubicBezTo>
                  <a:pt x="4963" y="10821"/>
                  <a:pt x="4957" y="10821"/>
                  <a:pt x="4957" y="10821"/>
                </a:cubicBezTo>
                <a:cubicBezTo>
                  <a:pt x="4963" y="10821"/>
                  <a:pt x="4963" y="10821"/>
                  <a:pt x="4968" y="10821"/>
                </a:cubicBezTo>
                <a:cubicBezTo>
                  <a:pt x="4968" y="10821"/>
                  <a:pt x="4974" y="10821"/>
                  <a:pt x="4974" y="10811"/>
                </a:cubicBezTo>
                <a:cubicBezTo>
                  <a:pt x="4974" y="10811"/>
                  <a:pt x="4968" y="10811"/>
                  <a:pt x="4968" y="10811"/>
                </a:cubicBezTo>
                <a:cubicBezTo>
                  <a:pt x="4963" y="10811"/>
                  <a:pt x="4963" y="10811"/>
                  <a:pt x="4963" y="10821"/>
                </a:cubicBezTo>
                <a:close/>
                <a:moveTo>
                  <a:pt x="5075" y="9016"/>
                </a:moveTo>
                <a:cubicBezTo>
                  <a:pt x="5075" y="9016"/>
                  <a:pt x="5075" y="9027"/>
                  <a:pt x="5075" y="9038"/>
                </a:cubicBezTo>
                <a:cubicBezTo>
                  <a:pt x="5069" y="9048"/>
                  <a:pt x="5069" y="9048"/>
                  <a:pt x="5069" y="9059"/>
                </a:cubicBezTo>
                <a:cubicBezTo>
                  <a:pt x="5069" y="9059"/>
                  <a:pt x="5069" y="9070"/>
                  <a:pt x="5069" y="9070"/>
                </a:cubicBezTo>
                <a:cubicBezTo>
                  <a:pt x="5069" y="9059"/>
                  <a:pt x="5075" y="9059"/>
                  <a:pt x="5075" y="9059"/>
                </a:cubicBezTo>
                <a:cubicBezTo>
                  <a:pt x="5075" y="9048"/>
                  <a:pt x="5075" y="9038"/>
                  <a:pt x="5075" y="9027"/>
                </a:cubicBezTo>
                <a:cubicBezTo>
                  <a:pt x="5081" y="9027"/>
                  <a:pt x="5086" y="9005"/>
                  <a:pt x="5086" y="9005"/>
                </a:cubicBezTo>
                <a:cubicBezTo>
                  <a:pt x="5081" y="9005"/>
                  <a:pt x="5081" y="9016"/>
                  <a:pt x="5075" y="9016"/>
                </a:cubicBezTo>
                <a:close/>
                <a:moveTo>
                  <a:pt x="5058" y="10886"/>
                </a:moveTo>
                <a:cubicBezTo>
                  <a:pt x="5058" y="10886"/>
                  <a:pt x="5053" y="10875"/>
                  <a:pt x="5053" y="10875"/>
                </a:cubicBezTo>
                <a:cubicBezTo>
                  <a:pt x="5053" y="10864"/>
                  <a:pt x="5047" y="10854"/>
                  <a:pt x="5047" y="10854"/>
                </a:cubicBezTo>
                <a:cubicBezTo>
                  <a:pt x="5047" y="10843"/>
                  <a:pt x="5041" y="10843"/>
                  <a:pt x="5041" y="10843"/>
                </a:cubicBezTo>
                <a:cubicBezTo>
                  <a:pt x="5036" y="10854"/>
                  <a:pt x="5047" y="10854"/>
                  <a:pt x="5047" y="10864"/>
                </a:cubicBezTo>
                <a:cubicBezTo>
                  <a:pt x="5053" y="10864"/>
                  <a:pt x="5053" y="10875"/>
                  <a:pt x="5058" y="10886"/>
                </a:cubicBezTo>
                <a:cubicBezTo>
                  <a:pt x="5058" y="10886"/>
                  <a:pt x="5064" y="10907"/>
                  <a:pt x="5064" y="10907"/>
                </a:cubicBezTo>
                <a:cubicBezTo>
                  <a:pt x="5064" y="10907"/>
                  <a:pt x="5058" y="10907"/>
                  <a:pt x="5058" y="10918"/>
                </a:cubicBezTo>
                <a:cubicBezTo>
                  <a:pt x="5058" y="10918"/>
                  <a:pt x="5058" y="10918"/>
                  <a:pt x="5058" y="10918"/>
                </a:cubicBezTo>
                <a:cubicBezTo>
                  <a:pt x="5058" y="10918"/>
                  <a:pt x="5064" y="10918"/>
                  <a:pt x="5064" y="10918"/>
                </a:cubicBezTo>
                <a:cubicBezTo>
                  <a:pt x="5064" y="10918"/>
                  <a:pt x="5069" y="10918"/>
                  <a:pt x="5069" y="10918"/>
                </a:cubicBezTo>
                <a:cubicBezTo>
                  <a:pt x="5075" y="10918"/>
                  <a:pt x="5069" y="10907"/>
                  <a:pt x="5069" y="10907"/>
                </a:cubicBezTo>
                <a:cubicBezTo>
                  <a:pt x="5064" y="10897"/>
                  <a:pt x="5064" y="10897"/>
                  <a:pt x="5058" y="10886"/>
                </a:cubicBezTo>
                <a:close/>
                <a:moveTo>
                  <a:pt x="4963" y="10854"/>
                </a:moveTo>
                <a:cubicBezTo>
                  <a:pt x="4963" y="10864"/>
                  <a:pt x="4963" y="10854"/>
                  <a:pt x="4968" y="10864"/>
                </a:cubicBezTo>
                <a:cubicBezTo>
                  <a:pt x="4968" y="10864"/>
                  <a:pt x="4968" y="10864"/>
                  <a:pt x="4968" y="10864"/>
                </a:cubicBezTo>
                <a:cubicBezTo>
                  <a:pt x="4968" y="10864"/>
                  <a:pt x="4968" y="10864"/>
                  <a:pt x="4968" y="10864"/>
                </a:cubicBezTo>
                <a:cubicBezTo>
                  <a:pt x="4968" y="10864"/>
                  <a:pt x="4968" y="10854"/>
                  <a:pt x="4963" y="10854"/>
                </a:cubicBezTo>
                <a:cubicBezTo>
                  <a:pt x="4963" y="10854"/>
                  <a:pt x="4963" y="10854"/>
                  <a:pt x="4963" y="10854"/>
                </a:cubicBezTo>
                <a:close/>
                <a:moveTo>
                  <a:pt x="4957" y="10929"/>
                </a:moveTo>
                <a:cubicBezTo>
                  <a:pt x="4963" y="10929"/>
                  <a:pt x="4963" y="10918"/>
                  <a:pt x="4963" y="10918"/>
                </a:cubicBezTo>
                <a:cubicBezTo>
                  <a:pt x="4963" y="10918"/>
                  <a:pt x="4951" y="10918"/>
                  <a:pt x="4957" y="10929"/>
                </a:cubicBezTo>
                <a:close/>
                <a:moveTo>
                  <a:pt x="4242" y="10112"/>
                </a:moveTo>
                <a:cubicBezTo>
                  <a:pt x="4242" y="10112"/>
                  <a:pt x="4242" y="10112"/>
                  <a:pt x="4242" y="10112"/>
                </a:cubicBezTo>
                <a:cubicBezTo>
                  <a:pt x="4237" y="10112"/>
                  <a:pt x="4237" y="10112"/>
                  <a:pt x="4237" y="10112"/>
                </a:cubicBezTo>
                <a:cubicBezTo>
                  <a:pt x="4231" y="10112"/>
                  <a:pt x="4237" y="10123"/>
                  <a:pt x="4242" y="10112"/>
                </a:cubicBezTo>
                <a:close/>
                <a:moveTo>
                  <a:pt x="4220" y="10123"/>
                </a:moveTo>
                <a:cubicBezTo>
                  <a:pt x="4220" y="10112"/>
                  <a:pt x="4214" y="10112"/>
                  <a:pt x="4214" y="10112"/>
                </a:cubicBezTo>
                <a:cubicBezTo>
                  <a:pt x="4214" y="10112"/>
                  <a:pt x="4209" y="10112"/>
                  <a:pt x="4209" y="10112"/>
                </a:cubicBezTo>
                <a:cubicBezTo>
                  <a:pt x="4209" y="10123"/>
                  <a:pt x="4220" y="10123"/>
                  <a:pt x="4220" y="10123"/>
                </a:cubicBezTo>
                <a:close/>
                <a:moveTo>
                  <a:pt x="4327" y="11380"/>
                </a:moveTo>
                <a:cubicBezTo>
                  <a:pt x="4327" y="11391"/>
                  <a:pt x="4321" y="11391"/>
                  <a:pt x="4321" y="11402"/>
                </a:cubicBezTo>
                <a:cubicBezTo>
                  <a:pt x="4321" y="11413"/>
                  <a:pt x="4315" y="11423"/>
                  <a:pt x="4321" y="11423"/>
                </a:cubicBezTo>
                <a:cubicBezTo>
                  <a:pt x="4327" y="11423"/>
                  <a:pt x="4321" y="11413"/>
                  <a:pt x="4327" y="11413"/>
                </a:cubicBezTo>
                <a:cubicBezTo>
                  <a:pt x="4327" y="11413"/>
                  <a:pt x="4327" y="11402"/>
                  <a:pt x="4327" y="11402"/>
                </a:cubicBezTo>
                <a:cubicBezTo>
                  <a:pt x="4332" y="11391"/>
                  <a:pt x="4332" y="11391"/>
                  <a:pt x="4338" y="11380"/>
                </a:cubicBezTo>
                <a:cubicBezTo>
                  <a:pt x="4338" y="11380"/>
                  <a:pt x="4338" y="11380"/>
                  <a:pt x="4332" y="11380"/>
                </a:cubicBezTo>
                <a:cubicBezTo>
                  <a:pt x="4332" y="11370"/>
                  <a:pt x="4332" y="11380"/>
                  <a:pt x="4327" y="11380"/>
                </a:cubicBezTo>
                <a:close/>
                <a:moveTo>
                  <a:pt x="5233" y="11155"/>
                </a:moveTo>
                <a:cubicBezTo>
                  <a:pt x="5233" y="11155"/>
                  <a:pt x="5233" y="11144"/>
                  <a:pt x="5233" y="11144"/>
                </a:cubicBezTo>
                <a:cubicBezTo>
                  <a:pt x="5227" y="11144"/>
                  <a:pt x="5227" y="11133"/>
                  <a:pt x="5221" y="11133"/>
                </a:cubicBezTo>
                <a:cubicBezTo>
                  <a:pt x="5216" y="11133"/>
                  <a:pt x="5216" y="11133"/>
                  <a:pt x="5210" y="11133"/>
                </a:cubicBezTo>
                <a:cubicBezTo>
                  <a:pt x="5210" y="11133"/>
                  <a:pt x="5210" y="11122"/>
                  <a:pt x="5204" y="11133"/>
                </a:cubicBezTo>
                <a:cubicBezTo>
                  <a:pt x="5204" y="11133"/>
                  <a:pt x="5204" y="11133"/>
                  <a:pt x="5204" y="11133"/>
                </a:cubicBezTo>
                <a:cubicBezTo>
                  <a:pt x="5204" y="11144"/>
                  <a:pt x="5210" y="11144"/>
                  <a:pt x="5210" y="11144"/>
                </a:cubicBezTo>
                <a:cubicBezTo>
                  <a:pt x="5210" y="11144"/>
                  <a:pt x="5210" y="11144"/>
                  <a:pt x="5210" y="11144"/>
                </a:cubicBezTo>
                <a:cubicBezTo>
                  <a:pt x="5210" y="11155"/>
                  <a:pt x="5216" y="11144"/>
                  <a:pt x="5216" y="11144"/>
                </a:cubicBezTo>
                <a:cubicBezTo>
                  <a:pt x="5216" y="11144"/>
                  <a:pt x="5221" y="11144"/>
                  <a:pt x="5227" y="11144"/>
                </a:cubicBezTo>
                <a:cubicBezTo>
                  <a:pt x="5227" y="11155"/>
                  <a:pt x="5227" y="11155"/>
                  <a:pt x="5233" y="11155"/>
                </a:cubicBezTo>
                <a:close/>
                <a:moveTo>
                  <a:pt x="4394" y="11896"/>
                </a:moveTo>
                <a:cubicBezTo>
                  <a:pt x="4394" y="11896"/>
                  <a:pt x="4389" y="11896"/>
                  <a:pt x="4389" y="11907"/>
                </a:cubicBezTo>
                <a:cubicBezTo>
                  <a:pt x="4389" y="11907"/>
                  <a:pt x="4389" y="11907"/>
                  <a:pt x="4394" y="11896"/>
                </a:cubicBezTo>
                <a:close/>
                <a:moveTo>
                  <a:pt x="4349" y="11918"/>
                </a:moveTo>
                <a:cubicBezTo>
                  <a:pt x="4349" y="11918"/>
                  <a:pt x="4344" y="11918"/>
                  <a:pt x="4344" y="11918"/>
                </a:cubicBezTo>
                <a:cubicBezTo>
                  <a:pt x="4344" y="11928"/>
                  <a:pt x="4349" y="11928"/>
                  <a:pt x="4349" y="11928"/>
                </a:cubicBezTo>
                <a:cubicBezTo>
                  <a:pt x="4355" y="11918"/>
                  <a:pt x="4361" y="11918"/>
                  <a:pt x="4361" y="11918"/>
                </a:cubicBezTo>
                <a:cubicBezTo>
                  <a:pt x="4366" y="11918"/>
                  <a:pt x="4366" y="11907"/>
                  <a:pt x="4366" y="11907"/>
                </a:cubicBezTo>
                <a:cubicBezTo>
                  <a:pt x="4361" y="11907"/>
                  <a:pt x="4361" y="11907"/>
                  <a:pt x="4361" y="11907"/>
                </a:cubicBezTo>
                <a:cubicBezTo>
                  <a:pt x="4355" y="11907"/>
                  <a:pt x="4355" y="11918"/>
                  <a:pt x="4349" y="11918"/>
                </a:cubicBezTo>
                <a:close/>
                <a:moveTo>
                  <a:pt x="4180" y="10123"/>
                </a:moveTo>
                <a:cubicBezTo>
                  <a:pt x="4180" y="10123"/>
                  <a:pt x="4180" y="10134"/>
                  <a:pt x="4180" y="10134"/>
                </a:cubicBezTo>
                <a:cubicBezTo>
                  <a:pt x="4180" y="10123"/>
                  <a:pt x="4180" y="10123"/>
                  <a:pt x="4180" y="10123"/>
                </a:cubicBezTo>
                <a:cubicBezTo>
                  <a:pt x="4180" y="10123"/>
                  <a:pt x="4180" y="10123"/>
                  <a:pt x="4180" y="10123"/>
                </a:cubicBezTo>
                <a:close/>
                <a:moveTo>
                  <a:pt x="4006" y="10198"/>
                </a:moveTo>
                <a:cubicBezTo>
                  <a:pt x="4006" y="10198"/>
                  <a:pt x="4000" y="10198"/>
                  <a:pt x="4000" y="10198"/>
                </a:cubicBezTo>
                <a:cubicBezTo>
                  <a:pt x="3995" y="10198"/>
                  <a:pt x="4000" y="10209"/>
                  <a:pt x="4006" y="10209"/>
                </a:cubicBezTo>
                <a:cubicBezTo>
                  <a:pt x="4006" y="10209"/>
                  <a:pt x="4012" y="10209"/>
                  <a:pt x="4017" y="10209"/>
                </a:cubicBezTo>
                <a:cubicBezTo>
                  <a:pt x="4017" y="10209"/>
                  <a:pt x="4012" y="10198"/>
                  <a:pt x="4012" y="10198"/>
                </a:cubicBezTo>
                <a:cubicBezTo>
                  <a:pt x="4006" y="10198"/>
                  <a:pt x="4006" y="10198"/>
                  <a:pt x="4006" y="10198"/>
                </a:cubicBezTo>
                <a:close/>
                <a:moveTo>
                  <a:pt x="4270" y="11778"/>
                </a:moveTo>
                <a:cubicBezTo>
                  <a:pt x="4265" y="11767"/>
                  <a:pt x="4265" y="11778"/>
                  <a:pt x="4259" y="11778"/>
                </a:cubicBezTo>
                <a:cubicBezTo>
                  <a:pt x="4259" y="11789"/>
                  <a:pt x="4259" y="11789"/>
                  <a:pt x="4259" y="11789"/>
                </a:cubicBezTo>
                <a:cubicBezTo>
                  <a:pt x="4259" y="11789"/>
                  <a:pt x="4259" y="11799"/>
                  <a:pt x="4259" y="11799"/>
                </a:cubicBezTo>
                <a:cubicBezTo>
                  <a:pt x="4259" y="11799"/>
                  <a:pt x="4265" y="11799"/>
                  <a:pt x="4265" y="11799"/>
                </a:cubicBezTo>
                <a:cubicBezTo>
                  <a:pt x="4265" y="11789"/>
                  <a:pt x="4265" y="11789"/>
                  <a:pt x="4265" y="11789"/>
                </a:cubicBezTo>
                <a:cubicBezTo>
                  <a:pt x="4265" y="11789"/>
                  <a:pt x="4270" y="11778"/>
                  <a:pt x="4270" y="11778"/>
                </a:cubicBezTo>
                <a:close/>
                <a:moveTo>
                  <a:pt x="4040" y="10241"/>
                </a:moveTo>
                <a:cubicBezTo>
                  <a:pt x="4040" y="10230"/>
                  <a:pt x="4040" y="10241"/>
                  <a:pt x="4040" y="10241"/>
                </a:cubicBezTo>
                <a:cubicBezTo>
                  <a:pt x="4040" y="10241"/>
                  <a:pt x="4045" y="10241"/>
                  <a:pt x="4045" y="10241"/>
                </a:cubicBezTo>
                <a:cubicBezTo>
                  <a:pt x="4045" y="10241"/>
                  <a:pt x="4045" y="10252"/>
                  <a:pt x="4045" y="10252"/>
                </a:cubicBezTo>
                <a:cubicBezTo>
                  <a:pt x="4045" y="10252"/>
                  <a:pt x="4045" y="10252"/>
                  <a:pt x="4045" y="10252"/>
                </a:cubicBezTo>
                <a:cubicBezTo>
                  <a:pt x="4051" y="10252"/>
                  <a:pt x="4051" y="10252"/>
                  <a:pt x="4051" y="10252"/>
                </a:cubicBezTo>
                <a:cubicBezTo>
                  <a:pt x="4051" y="10252"/>
                  <a:pt x="4051" y="10241"/>
                  <a:pt x="4051" y="10241"/>
                </a:cubicBezTo>
                <a:cubicBezTo>
                  <a:pt x="4051" y="10241"/>
                  <a:pt x="4045" y="10241"/>
                  <a:pt x="4045" y="10241"/>
                </a:cubicBezTo>
                <a:cubicBezTo>
                  <a:pt x="4045" y="10241"/>
                  <a:pt x="4045" y="10241"/>
                  <a:pt x="4040" y="10241"/>
                </a:cubicBezTo>
                <a:close/>
                <a:moveTo>
                  <a:pt x="4017" y="11617"/>
                </a:moveTo>
                <a:cubicBezTo>
                  <a:pt x="4023" y="11617"/>
                  <a:pt x="4023" y="11617"/>
                  <a:pt x="4023" y="11617"/>
                </a:cubicBezTo>
                <a:cubicBezTo>
                  <a:pt x="4029" y="11606"/>
                  <a:pt x="4017" y="11617"/>
                  <a:pt x="4017" y="11617"/>
                </a:cubicBezTo>
                <a:close/>
                <a:moveTo>
                  <a:pt x="5036" y="9253"/>
                </a:moveTo>
                <a:cubicBezTo>
                  <a:pt x="5036" y="9253"/>
                  <a:pt x="5036" y="9253"/>
                  <a:pt x="5036" y="9253"/>
                </a:cubicBezTo>
                <a:cubicBezTo>
                  <a:pt x="5030" y="9253"/>
                  <a:pt x="5036" y="9253"/>
                  <a:pt x="5036" y="9253"/>
                </a:cubicBezTo>
                <a:cubicBezTo>
                  <a:pt x="5036" y="9263"/>
                  <a:pt x="5036" y="9274"/>
                  <a:pt x="5036" y="9263"/>
                </a:cubicBezTo>
                <a:cubicBezTo>
                  <a:pt x="5036" y="9263"/>
                  <a:pt x="5036" y="9253"/>
                  <a:pt x="5036" y="9253"/>
                </a:cubicBezTo>
                <a:close/>
                <a:moveTo>
                  <a:pt x="5137" y="11090"/>
                </a:moveTo>
                <a:cubicBezTo>
                  <a:pt x="5137" y="11079"/>
                  <a:pt x="5131" y="11069"/>
                  <a:pt x="5131" y="11079"/>
                </a:cubicBezTo>
                <a:cubicBezTo>
                  <a:pt x="5131" y="11079"/>
                  <a:pt x="5131" y="11090"/>
                  <a:pt x="5131" y="11101"/>
                </a:cubicBezTo>
                <a:cubicBezTo>
                  <a:pt x="5137" y="11101"/>
                  <a:pt x="5143" y="11101"/>
                  <a:pt x="5148" y="11101"/>
                </a:cubicBezTo>
                <a:cubicBezTo>
                  <a:pt x="5154" y="11101"/>
                  <a:pt x="5154" y="11101"/>
                  <a:pt x="5154" y="11101"/>
                </a:cubicBezTo>
                <a:cubicBezTo>
                  <a:pt x="5154" y="11101"/>
                  <a:pt x="5148" y="11101"/>
                  <a:pt x="5148" y="11112"/>
                </a:cubicBezTo>
                <a:cubicBezTo>
                  <a:pt x="5148" y="11112"/>
                  <a:pt x="5154" y="11112"/>
                  <a:pt x="5154" y="11112"/>
                </a:cubicBezTo>
                <a:cubicBezTo>
                  <a:pt x="5154" y="11112"/>
                  <a:pt x="5154" y="11112"/>
                  <a:pt x="5159" y="11112"/>
                </a:cubicBezTo>
                <a:cubicBezTo>
                  <a:pt x="5159" y="11122"/>
                  <a:pt x="5159" y="11122"/>
                  <a:pt x="5159" y="11122"/>
                </a:cubicBezTo>
                <a:cubicBezTo>
                  <a:pt x="5159" y="11122"/>
                  <a:pt x="5159" y="11122"/>
                  <a:pt x="5159" y="11122"/>
                </a:cubicBezTo>
                <a:cubicBezTo>
                  <a:pt x="5159" y="11133"/>
                  <a:pt x="5154" y="11133"/>
                  <a:pt x="5154" y="11133"/>
                </a:cubicBezTo>
                <a:cubicBezTo>
                  <a:pt x="5148" y="11133"/>
                  <a:pt x="5148" y="11133"/>
                  <a:pt x="5148" y="11144"/>
                </a:cubicBezTo>
                <a:cubicBezTo>
                  <a:pt x="5143" y="11144"/>
                  <a:pt x="5143" y="11144"/>
                  <a:pt x="5143" y="11155"/>
                </a:cubicBezTo>
                <a:cubicBezTo>
                  <a:pt x="5143" y="11155"/>
                  <a:pt x="5137" y="11155"/>
                  <a:pt x="5137" y="11155"/>
                </a:cubicBezTo>
                <a:cubicBezTo>
                  <a:pt x="5137" y="11165"/>
                  <a:pt x="5131" y="11155"/>
                  <a:pt x="5131" y="11165"/>
                </a:cubicBezTo>
                <a:cubicBezTo>
                  <a:pt x="5131" y="11165"/>
                  <a:pt x="5131" y="11165"/>
                  <a:pt x="5137" y="11165"/>
                </a:cubicBezTo>
                <a:cubicBezTo>
                  <a:pt x="5137" y="11165"/>
                  <a:pt x="5143" y="11155"/>
                  <a:pt x="5143" y="11155"/>
                </a:cubicBezTo>
                <a:cubicBezTo>
                  <a:pt x="5148" y="11155"/>
                  <a:pt x="5148" y="11155"/>
                  <a:pt x="5148" y="11155"/>
                </a:cubicBezTo>
                <a:cubicBezTo>
                  <a:pt x="5154" y="11144"/>
                  <a:pt x="5154" y="11155"/>
                  <a:pt x="5154" y="11144"/>
                </a:cubicBezTo>
                <a:cubicBezTo>
                  <a:pt x="5154" y="11133"/>
                  <a:pt x="5159" y="11133"/>
                  <a:pt x="5159" y="11133"/>
                </a:cubicBezTo>
                <a:cubicBezTo>
                  <a:pt x="5165" y="11122"/>
                  <a:pt x="5165" y="11112"/>
                  <a:pt x="5165" y="11112"/>
                </a:cubicBezTo>
                <a:cubicBezTo>
                  <a:pt x="5159" y="11101"/>
                  <a:pt x="5159" y="11101"/>
                  <a:pt x="5159" y="11101"/>
                </a:cubicBezTo>
                <a:cubicBezTo>
                  <a:pt x="5165" y="11101"/>
                  <a:pt x="5165" y="11101"/>
                  <a:pt x="5165" y="11090"/>
                </a:cubicBezTo>
                <a:cubicBezTo>
                  <a:pt x="5165" y="11090"/>
                  <a:pt x="5159" y="11090"/>
                  <a:pt x="5159" y="11090"/>
                </a:cubicBezTo>
                <a:cubicBezTo>
                  <a:pt x="5154" y="11090"/>
                  <a:pt x="5148" y="11090"/>
                  <a:pt x="5148" y="11090"/>
                </a:cubicBezTo>
                <a:cubicBezTo>
                  <a:pt x="5143" y="11101"/>
                  <a:pt x="5143" y="11090"/>
                  <a:pt x="5137" y="11090"/>
                </a:cubicBezTo>
                <a:close/>
                <a:moveTo>
                  <a:pt x="5525" y="8113"/>
                </a:moveTo>
                <a:cubicBezTo>
                  <a:pt x="5525" y="8103"/>
                  <a:pt x="5520" y="8103"/>
                  <a:pt x="5520" y="8103"/>
                </a:cubicBezTo>
                <a:cubicBezTo>
                  <a:pt x="5520" y="8103"/>
                  <a:pt x="5520" y="8103"/>
                  <a:pt x="5514" y="8103"/>
                </a:cubicBezTo>
                <a:cubicBezTo>
                  <a:pt x="5514" y="8113"/>
                  <a:pt x="5514" y="8113"/>
                  <a:pt x="5514" y="8113"/>
                </a:cubicBezTo>
                <a:cubicBezTo>
                  <a:pt x="5514" y="8113"/>
                  <a:pt x="5508" y="8124"/>
                  <a:pt x="5508" y="8124"/>
                </a:cubicBezTo>
                <a:cubicBezTo>
                  <a:pt x="5514" y="8135"/>
                  <a:pt x="5514" y="8124"/>
                  <a:pt x="5514" y="8124"/>
                </a:cubicBezTo>
                <a:cubicBezTo>
                  <a:pt x="5520" y="8124"/>
                  <a:pt x="5520" y="8124"/>
                  <a:pt x="5520" y="8124"/>
                </a:cubicBezTo>
                <a:cubicBezTo>
                  <a:pt x="5525" y="8124"/>
                  <a:pt x="5525" y="8124"/>
                  <a:pt x="5525" y="8113"/>
                </a:cubicBezTo>
                <a:cubicBezTo>
                  <a:pt x="5525" y="8113"/>
                  <a:pt x="5525" y="8113"/>
                  <a:pt x="5525" y="8113"/>
                </a:cubicBezTo>
                <a:close/>
                <a:moveTo>
                  <a:pt x="5227" y="11445"/>
                </a:moveTo>
                <a:cubicBezTo>
                  <a:pt x="5233" y="11445"/>
                  <a:pt x="5233" y="11445"/>
                  <a:pt x="5233" y="11445"/>
                </a:cubicBezTo>
                <a:cubicBezTo>
                  <a:pt x="5233" y="11445"/>
                  <a:pt x="5238" y="11445"/>
                  <a:pt x="5238" y="11445"/>
                </a:cubicBezTo>
                <a:cubicBezTo>
                  <a:pt x="5238" y="11445"/>
                  <a:pt x="5244" y="11456"/>
                  <a:pt x="5244" y="11456"/>
                </a:cubicBezTo>
                <a:cubicBezTo>
                  <a:pt x="5244" y="11445"/>
                  <a:pt x="5244" y="11445"/>
                  <a:pt x="5244" y="11445"/>
                </a:cubicBezTo>
                <a:cubicBezTo>
                  <a:pt x="5244" y="11445"/>
                  <a:pt x="5244" y="11445"/>
                  <a:pt x="5244" y="11445"/>
                </a:cubicBezTo>
                <a:cubicBezTo>
                  <a:pt x="5238" y="11445"/>
                  <a:pt x="5238" y="11445"/>
                  <a:pt x="5233" y="11434"/>
                </a:cubicBezTo>
                <a:cubicBezTo>
                  <a:pt x="5233" y="11434"/>
                  <a:pt x="5233" y="11434"/>
                  <a:pt x="5233" y="11434"/>
                </a:cubicBezTo>
                <a:cubicBezTo>
                  <a:pt x="5227" y="11434"/>
                  <a:pt x="5221" y="11445"/>
                  <a:pt x="5227" y="11445"/>
                </a:cubicBezTo>
                <a:cubicBezTo>
                  <a:pt x="5227" y="11445"/>
                  <a:pt x="5227" y="11445"/>
                  <a:pt x="5227" y="11445"/>
                </a:cubicBezTo>
                <a:close/>
                <a:moveTo>
                  <a:pt x="5131" y="11133"/>
                </a:moveTo>
                <a:cubicBezTo>
                  <a:pt x="5137" y="11133"/>
                  <a:pt x="5131" y="11122"/>
                  <a:pt x="5131" y="11122"/>
                </a:cubicBezTo>
                <a:cubicBezTo>
                  <a:pt x="5131" y="11112"/>
                  <a:pt x="5131" y="11112"/>
                  <a:pt x="5131" y="11101"/>
                </a:cubicBezTo>
                <a:cubicBezTo>
                  <a:pt x="5131" y="11101"/>
                  <a:pt x="5131" y="11101"/>
                  <a:pt x="5131" y="11101"/>
                </a:cubicBezTo>
                <a:cubicBezTo>
                  <a:pt x="5131" y="11112"/>
                  <a:pt x="5131" y="11112"/>
                  <a:pt x="5131" y="11122"/>
                </a:cubicBezTo>
                <a:cubicBezTo>
                  <a:pt x="5131" y="11122"/>
                  <a:pt x="5131" y="11133"/>
                  <a:pt x="5131" y="11133"/>
                </a:cubicBezTo>
                <a:close/>
                <a:moveTo>
                  <a:pt x="5165" y="11047"/>
                </a:moveTo>
                <a:cubicBezTo>
                  <a:pt x="5165" y="11058"/>
                  <a:pt x="5171" y="11047"/>
                  <a:pt x="5171" y="11047"/>
                </a:cubicBezTo>
                <a:cubicBezTo>
                  <a:pt x="5171" y="11036"/>
                  <a:pt x="5159" y="11047"/>
                  <a:pt x="5165" y="11047"/>
                </a:cubicBezTo>
                <a:close/>
                <a:moveTo>
                  <a:pt x="5131" y="11101"/>
                </a:moveTo>
                <a:cubicBezTo>
                  <a:pt x="5131" y="11101"/>
                  <a:pt x="5131" y="11101"/>
                  <a:pt x="5131" y="11101"/>
                </a:cubicBezTo>
                <a:cubicBezTo>
                  <a:pt x="5131" y="11101"/>
                  <a:pt x="5131" y="11101"/>
                  <a:pt x="5131" y="11101"/>
                </a:cubicBezTo>
                <a:close/>
                <a:moveTo>
                  <a:pt x="5407" y="8576"/>
                </a:moveTo>
                <a:cubicBezTo>
                  <a:pt x="5407" y="8586"/>
                  <a:pt x="5407" y="8576"/>
                  <a:pt x="5407" y="8576"/>
                </a:cubicBezTo>
                <a:cubicBezTo>
                  <a:pt x="5407" y="8576"/>
                  <a:pt x="5407" y="8576"/>
                  <a:pt x="5407" y="8576"/>
                </a:cubicBezTo>
                <a:cubicBezTo>
                  <a:pt x="5413" y="8565"/>
                  <a:pt x="5413" y="8565"/>
                  <a:pt x="5413" y="8565"/>
                </a:cubicBezTo>
                <a:cubicBezTo>
                  <a:pt x="5413" y="8565"/>
                  <a:pt x="5407" y="8565"/>
                  <a:pt x="5407" y="8565"/>
                </a:cubicBezTo>
                <a:cubicBezTo>
                  <a:pt x="5407" y="8565"/>
                  <a:pt x="5396" y="8565"/>
                  <a:pt x="5396" y="8576"/>
                </a:cubicBezTo>
                <a:cubicBezTo>
                  <a:pt x="5396" y="8576"/>
                  <a:pt x="5407" y="8576"/>
                  <a:pt x="5407" y="8576"/>
                </a:cubicBezTo>
                <a:close/>
                <a:moveTo>
                  <a:pt x="5520" y="12444"/>
                </a:moveTo>
                <a:cubicBezTo>
                  <a:pt x="5525" y="12455"/>
                  <a:pt x="5525" y="12455"/>
                  <a:pt x="5525" y="12444"/>
                </a:cubicBezTo>
                <a:cubicBezTo>
                  <a:pt x="5525" y="12433"/>
                  <a:pt x="5525" y="12433"/>
                  <a:pt x="5520" y="12433"/>
                </a:cubicBezTo>
                <a:cubicBezTo>
                  <a:pt x="5520" y="12423"/>
                  <a:pt x="5520" y="12423"/>
                  <a:pt x="5514" y="12423"/>
                </a:cubicBezTo>
                <a:cubicBezTo>
                  <a:pt x="5514" y="12423"/>
                  <a:pt x="5514" y="12423"/>
                  <a:pt x="5514" y="12433"/>
                </a:cubicBezTo>
                <a:cubicBezTo>
                  <a:pt x="5520" y="12433"/>
                  <a:pt x="5520" y="12444"/>
                  <a:pt x="5520" y="12444"/>
                </a:cubicBezTo>
                <a:close/>
                <a:moveTo>
                  <a:pt x="5334" y="11262"/>
                </a:moveTo>
                <a:cubicBezTo>
                  <a:pt x="5334" y="11262"/>
                  <a:pt x="5334" y="11251"/>
                  <a:pt x="5334" y="11251"/>
                </a:cubicBezTo>
                <a:cubicBezTo>
                  <a:pt x="5328" y="11251"/>
                  <a:pt x="5328" y="11262"/>
                  <a:pt x="5328" y="11273"/>
                </a:cubicBezTo>
                <a:cubicBezTo>
                  <a:pt x="5328" y="11273"/>
                  <a:pt x="5328" y="11284"/>
                  <a:pt x="5328" y="11273"/>
                </a:cubicBezTo>
                <a:cubicBezTo>
                  <a:pt x="5334" y="11273"/>
                  <a:pt x="5334" y="11273"/>
                  <a:pt x="5334" y="11262"/>
                </a:cubicBezTo>
                <a:close/>
                <a:moveTo>
                  <a:pt x="5368" y="8565"/>
                </a:moveTo>
                <a:cubicBezTo>
                  <a:pt x="5368" y="8565"/>
                  <a:pt x="5368" y="8565"/>
                  <a:pt x="5368" y="8565"/>
                </a:cubicBezTo>
                <a:cubicBezTo>
                  <a:pt x="5373" y="8565"/>
                  <a:pt x="5373" y="8554"/>
                  <a:pt x="5373" y="8554"/>
                </a:cubicBezTo>
                <a:cubicBezTo>
                  <a:pt x="5373" y="8554"/>
                  <a:pt x="5373" y="8543"/>
                  <a:pt x="5373" y="8543"/>
                </a:cubicBezTo>
                <a:cubicBezTo>
                  <a:pt x="5368" y="8543"/>
                  <a:pt x="5368" y="8554"/>
                  <a:pt x="5368" y="8554"/>
                </a:cubicBezTo>
                <a:cubicBezTo>
                  <a:pt x="5362" y="8554"/>
                  <a:pt x="5362" y="8554"/>
                  <a:pt x="5362" y="8565"/>
                </a:cubicBezTo>
                <a:cubicBezTo>
                  <a:pt x="5362" y="8565"/>
                  <a:pt x="5362" y="8565"/>
                  <a:pt x="5368" y="8565"/>
                </a:cubicBezTo>
                <a:close/>
                <a:moveTo>
                  <a:pt x="5221" y="11617"/>
                </a:moveTo>
                <a:cubicBezTo>
                  <a:pt x="5221" y="11617"/>
                  <a:pt x="5227" y="11617"/>
                  <a:pt x="5233" y="11617"/>
                </a:cubicBezTo>
                <a:cubicBezTo>
                  <a:pt x="5233" y="11617"/>
                  <a:pt x="5233" y="11617"/>
                  <a:pt x="5238" y="11617"/>
                </a:cubicBezTo>
                <a:cubicBezTo>
                  <a:pt x="5238" y="11617"/>
                  <a:pt x="5238" y="11617"/>
                  <a:pt x="5238" y="11617"/>
                </a:cubicBezTo>
                <a:cubicBezTo>
                  <a:pt x="5238" y="11606"/>
                  <a:pt x="5238" y="11606"/>
                  <a:pt x="5233" y="11606"/>
                </a:cubicBezTo>
                <a:cubicBezTo>
                  <a:pt x="5233" y="11595"/>
                  <a:pt x="5233" y="11595"/>
                  <a:pt x="5227" y="11595"/>
                </a:cubicBezTo>
                <a:cubicBezTo>
                  <a:pt x="5227" y="11595"/>
                  <a:pt x="5227" y="11595"/>
                  <a:pt x="5221" y="11595"/>
                </a:cubicBezTo>
                <a:cubicBezTo>
                  <a:pt x="5221" y="11595"/>
                  <a:pt x="5221" y="11595"/>
                  <a:pt x="5221" y="11595"/>
                </a:cubicBezTo>
                <a:cubicBezTo>
                  <a:pt x="5216" y="11595"/>
                  <a:pt x="5216" y="11595"/>
                  <a:pt x="5210" y="11584"/>
                </a:cubicBezTo>
                <a:cubicBezTo>
                  <a:pt x="5210" y="11584"/>
                  <a:pt x="5210" y="11584"/>
                  <a:pt x="5204" y="11584"/>
                </a:cubicBezTo>
                <a:cubicBezTo>
                  <a:pt x="5204" y="11584"/>
                  <a:pt x="5204" y="11595"/>
                  <a:pt x="5204" y="11595"/>
                </a:cubicBezTo>
                <a:cubicBezTo>
                  <a:pt x="5210" y="11606"/>
                  <a:pt x="5210" y="11606"/>
                  <a:pt x="5216" y="11606"/>
                </a:cubicBezTo>
                <a:cubicBezTo>
                  <a:pt x="5216" y="11606"/>
                  <a:pt x="5216" y="11606"/>
                  <a:pt x="5221" y="11617"/>
                </a:cubicBezTo>
                <a:close/>
                <a:moveTo>
                  <a:pt x="17785" y="12154"/>
                </a:moveTo>
                <a:cubicBezTo>
                  <a:pt x="17785" y="12154"/>
                  <a:pt x="17791" y="12154"/>
                  <a:pt x="17791" y="12154"/>
                </a:cubicBezTo>
                <a:cubicBezTo>
                  <a:pt x="17791" y="12165"/>
                  <a:pt x="17791" y="12154"/>
                  <a:pt x="17791" y="12154"/>
                </a:cubicBezTo>
                <a:cubicBezTo>
                  <a:pt x="17791" y="12154"/>
                  <a:pt x="17791" y="12154"/>
                  <a:pt x="17791" y="12154"/>
                </a:cubicBezTo>
                <a:cubicBezTo>
                  <a:pt x="17791" y="12154"/>
                  <a:pt x="17791" y="12154"/>
                  <a:pt x="17791" y="12154"/>
                </a:cubicBezTo>
                <a:cubicBezTo>
                  <a:pt x="17791" y="12143"/>
                  <a:pt x="17785" y="12154"/>
                  <a:pt x="17785" y="12154"/>
                </a:cubicBezTo>
                <a:close/>
                <a:moveTo>
                  <a:pt x="17909" y="12509"/>
                </a:moveTo>
                <a:cubicBezTo>
                  <a:pt x="17909" y="12519"/>
                  <a:pt x="17909" y="12509"/>
                  <a:pt x="17909" y="12509"/>
                </a:cubicBezTo>
                <a:cubicBezTo>
                  <a:pt x="17909" y="12498"/>
                  <a:pt x="17909" y="12498"/>
                  <a:pt x="17909" y="12498"/>
                </a:cubicBezTo>
                <a:cubicBezTo>
                  <a:pt x="17909" y="12498"/>
                  <a:pt x="17903" y="12487"/>
                  <a:pt x="17903" y="12487"/>
                </a:cubicBezTo>
                <a:cubicBezTo>
                  <a:pt x="17903" y="12487"/>
                  <a:pt x="17903" y="12498"/>
                  <a:pt x="17903" y="12498"/>
                </a:cubicBezTo>
                <a:cubicBezTo>
                  <a:pt x="17903" y="12498"/>
                  <a:pt x="17903" y="12498"/>
                  <a:pt x="17903" y="12498"/>
                </a:cubicBezTo>
                <a:cubicBezTo>
                  <a:pt x="17909" y="12498"/>
                  <a:pt x="17903" y="12509"/>
                  <a:pt x="17903" y="12509"/>
                </a:cubicBezTo>
                <a:cubicBezTo>
                  <a:pt x="17909" y="12509"/>
                  <a:pt x="17909" y="12509"/>
                  <a:pt x="17909" y="12509"/>
                </a:cubicBezTo>
                <a:close/>
                <a:moveTo>
                  <a:pt x="17932" y="12681"/>
                </a:moveTo>
                <a:cubicBezTo>
                  <a:pt x="17932" y="12681"/>
                  <a:pt x="17932" y="12681"/>
                  <a:pt x="17932" y="12691"/>
                </a:cubicBezTo>
                <a:cubicBezTo>
                  <a:pt x="17932" y="12691"/>
                  <a:pt x="17932" y="12691"/>
                  <a:pt x="17932" y="12691"/>
                </a:cubicBezTo>
                <a:cubicBezTo>
                  <a:pt x="17937" y="12702"/>
                  <a:pt x="17937" y="12702"/>
                  <a:pt x="17937" y="12713"/>
                </a:cubicBezTo>
                <a:cubicBezTo>
                  <a:pt x="17937" y="12713"/>
                  <a:pt x="17943" y="12713"/>
                  <a:pt x="17943" y="12713"/>
                </a:cubicBezTo>
                <a:cubicBezTo>
                  <a:pt x="17943" y="12713"/>
                  <a:pt x="17937" y="12713"/>
                  <a:pt x="17937" y="12702"/>
                </a:cubicBezTo>
                <a:cubicBezTo>
                  <a:pt x="17937" y="12702"/>
                  <a:pt x="17937" y="12691"/>
                  <a:pt x="17932" y="12681"/>
                </a:cubicBezTo>
                <a:close/>
                <a:moveTo>
                  <a:pt x="17887" y="12616"/>
                </a:moveTo>
                <a:cubicBezTo>
                  <a:pt x="17887" y="12616"/>
                  <a:pt x="17881" y="12616"/>
                  <a:pt x="17881" y="12616"/>
                </a:cubicBezTo>
                <a:cubicBezTo>
                  <a:pt x="17881" y="12627"/>
                  <a:pt x="17887" y="12627"/>
                  <a:pt x="17887" y="12627"/>
                </a:cubicBezTo>
                <a:cubicBezTo>
                  <a:pt x="17887" y="12627"/>
                  <a:pt x="17892" y="12616"/>
                  <a:pt x="17892" y="12616"/>
                </a:cubicBezTo>
                <a:cubicBezTo>
                  <a:pt x="17887" y="12616"/>
                  <a:pt x="17887" y="12616"/>
                  <a:pt x="17887" y="12616"/>
                </a:cubicBezTo>
                <a:close/>
                <a:moveTo>
                  <a:pt x="17903" y="12799"/>
                </a:moveTo>
                <a:cubicBezTo>
                  <a:pt x="17898" y="12799"/>
                  <a:pt x="17898" y="12799"/>
                  <a:pt x="17898" y="12810"/>
                </a:cubicBezTo>
                <a:cubicBezTo>
                  <a:pt x="17903" y="12810"/>
                  <a:pt x="17903" y="12810"/>
                  <a:pt x="17903" y="12810"/>
                </a:cubicBezTo>
                <a:cubicBezTo>
                  <a:pt x="17903" y="12810"/>
                  <a:pt x="17909" y="12820"/>
                  <a:pt x="17909" y="12820"/>
                </a:cubicBezTo>
                <a:cubicBezTo>
                  <a:pt x="17909" y="12810"/>
                  <a:pt x="17909" y="12810"/>
                  <a:pt x="17909" y="12799"/>
                </a:cubicBezTo>
                <a:cubicBezTo>
                  <a:pt x="17909" y="12799"/>
                  <a:pt x="17909" y="12799"/>
                  <a:pt x="17903" y="12799"/>
                </a:cubicBezTo>
                <a:cubicBezTo>
                  <a:pt x="17903" y="12799"/>
                  <a:pt x="17903" y="12799"/>
                  <a:pt x="17903" y="12799"/>
                </a:cubicBezTo>
                <a:close/>
                <a:moveTo>
                  <a:pt x="17887" y="12519"/>
                </a:moveTo>
                <a:cubicBezTo>
                  <a:pt x="17887" y="12519"/>
                  <a:pt x="17892" y="12519"/>
                  <a:pt x="17892" y="12519"/>
                </a:cubicBezTo>
                <a:cubicBezTo>
                  <a:pt x="17892" y="12519"/>
                  <a:pt x="17898" y="12519"/>
                  <a:pt x="17898" y="12509"/>
                </a:cubicBezTo>
                <a:cubicBezTo>
                  <a:pt x="17898" y="12509"/>
                  <a:pt x="17892" y="12509"/>
                  <a:pt x="17892" y="12498"/>
                </a:cubicBezTo>
                <a:cubicBezTo>
                  <a:pt x="17892" y="12498"/>
                  <a:pt x="17892" y="12498"/>
                  <a:pt x="17887" y="12498"/>
                </a:cubicBezTo>
                <a:cubicBezTo>
                  <a:pt x="17887" y="12487"/>
                  <a:pt x="17881" y="12487"/>
                  <a:pt x="17881" y="12498"/>
                </a:cubicBezTo>
                <a:cubicBezTo>
                  <a:pt x="17881" y="12498"/>
                  <a:pt x="17881" y="12498"/>
                  <a:pt x="17881" y="12509"/>
                </a:cubicBezTo>
                <a:cubicBezTo>
                  <a:pt x="17881" y="12509"/>
                  <a:pt x="17887" y="12509"/>
                  <a:pt x="17887" y="12519"/>
                </a:cubicBezTo>
                <a:close/>
                <a:moveTo>
                  <a:pt x="17875" y="12509"/>
                </a:moveTo>
                <a:cubicBezTo>
                  <a:pt x="17875" y="12519"/>
                  <a:pt x="17875" y="12519"/>
                  <a:pt x="17875" y="12519"/>
                </a:cubicBezTo>
                <a:cubicBezTo>
                  <a:pt x="17881" y="12530"/>
                  <a:pt x="17881" y="12530"/>
                  <a:pt x="17881" y="12530"/>
                </a:cubicBezTo>
                <a:cubicBezTo>
                  <a:pt x="17881" y="12541"/>
                  <a:pt x="17881" y="12541"/>
                  <a:pt x="17881" y="12541"/>
                </a:cubicBezTo>
                <a:cubicBezTo>
                  <a:pt x="17881" y="12552"/>
                  <a:pt x="17881" y="12552"/>
                  <a:pt x="17881" y="12552"/>
                </a:cubicBezTo>
                <a:cubicBezTo>
                  <a:pt x="17881" y="12562"/>
                  <a:pt x="17881" y="12562"/>
                  <a:pt x="17881" y="12562"/>
                </a:cubicBezTo>
                <a:cubicBezTo>
                  <a:pt x="17881" y="12573"/>
                  <a:pt x="17881" y="12573"/>
                  <a:pt x="17881" y="12573"/>
                </a:cubicBezTo>
                <a:cubicBezTo>
                  <a:pt x="17881" y="12584"/>
                  <a:pt x="17881" y="12584"/>
                  <a:pt x="17887" y="12584"/>
                </a:cubicBezTo>
                <a:cubicBezTo>
                  <a:pt x="17887" y="12584"/>
                  <a:pt x="17887" y="12595"/>
                  <a:pt x="17887" y="12595"/>
                </a:cubicBezTo>
                <a:cubicBezTo>
                  <a:pt x="17892" y="12595"/>
                  <a:pt x="17892" y="12584"/>
                  <a:pt x="17892" y="12584"/>
                </a:cubicBezTo>
                <a:cubicBezTo>
                  <a:pt x="17892" y="12573"/>
                  <a:pt x="17898" y="12573"/>
                  <a:pt x="17898" y="12584"/>
                </a:cubicBezTo>
                <a:cubicBezTo>
                  <a:pt x="17903" y="12595"/>
                  <a:pt x="17903" y="12595"/>
                  <a:pt x="17909" y="12605"/>
                </a:cubicBezTo>
                <a:cubicBezTo>
                  <a:pt x="17909" y="12616"/>
                  <a:pt x="17909" y="12627"/>
                  <a:pt x="17903" y="12627"/>
                </a:cubicBezTo>
                <a:cubicBezTo>
                  <a:pt x="17903" y="12638"/>
                  <a:pt x="17903" y="12648"/>
                  <a:pt x="17903" y="12648"/>
                </a:cubicBezTo>
                <a:cubicBezTo>
                  <a:pt x="17903" y="12659"/>
                  <a:pt x="17909" y="12659"/>
                  <a:pt x="17909" y="12670"/>
                </a:cubicBezTo>
                <a:cubicBezTo>
                  <a:pt x="17909" y="12670"/>
                  <a:pt x="17903" y="12670"/>
                  <a:pt x="17909" y="12681"/>
                </a:cubicBezTo>
                <a:cubicBezTo>
                  <a:pt x="17909" y="12681"/>
                  <a:pt x="17909" y="12681"/>
                  <a:pt x="17909" y="12681"/>
                </a:cubicBezTo>
                <a:cubicBezTo>
                  <a:pt x="17915" y="12681"/>
                  <a:pt x="17915" y="12681"/>
                  <a:pt x="17915" y="12691"/>
                </a:cubicBezTo>
                <a:cubicBezTo>
                  <a:pt x="17915" y="12691"/>
                  <a:pt x="17920" y="12691"/>
                  <a:pt x="17920" y="12691"/>
                </a:cubicBezTo>
                <a:cubicBezTo>
                  <a:pt x="17920" y="12691"/>
                  <a:pt x="17920" y="12702"/>
                  <a:pt x="17920" y="12702"/>
                </a:cubicBezTo>
                <a:cubicBezTo>
                  <a:pt x="17920" y="12691"/>
                  <a:pt x="17926" y="12691"/>
                  <a:pt x="17920" y="12691"/>
                </a:cubicBezTo>
                <a:cubicBezTo>
                  <a:pt x="17920" y="12681"/>
                  <a:pt x="17920" y="12681"/>
                  <a:pt x="17920" y="12681"/>
                </a:cubicBezTo>
                <a:cubicBezTo>
                  <a:pt x="17920" y="12670"/>
                  <a:pt x="17920" y="12670"/>
                  <a:pt x="17920" y="12659"/>
                </a:cubicBezTo>
                <a:cubicBezTo>
                  <a:pt x="17920" y="12659"/>
                  <a:pt x="17920" y="12659"/>
                  <a:pt x="17920" y="12648"/>
                </a:cubicBezTo>
                <a:cubicBezTo>
                  <a:pt x="17920" y="12648"/>
                  <a:pt x="17926" y="12659"/>
                  <a:pt x="17926" y="12659"/>
                </a:cubicBezTo>
                <a:cubicBezTo>
                  <a:pt x="17926" y="12659"/>
                  <a:pt x="17926" y="12670"/>
                  <a:pt x="17926" y="12681"/>
                </a:cubicBezTo>
                <a:cubicBezTo>
                  <a:pt x="17932" y="12681"/>
                  <a:pt x="17932" y="12681"/>
                  <a:pt x="17932" y="12670"/>
                </a:cubicBezTo>
                <a:cubicBezTo>
                  <a:pt x="17932" y="12670"/>
                  <a:pt x="17932" y="12670"/>
                  <a:pt x="17932" y="12670"/>
                </a:cubicBezTo>
                <a:cubicBezTo>
                  <a:pt x="17932" y="12670"/>
                  <a:pt x="17937" y="12681"/>
                  <a:pt x="17937" y="12670"/>
                </a:cubicBezTo>
                <a:cubicBezTo>
                  <a:pt x="17937" y="12659"/>
                  <a:pt x="17937" y="12659"/>
                  <a:pt x="17937" y="12648"/>
                </a:cubicBezTo>
                <a:cubicBezTo>
                  <a:pt x="17932" y="12648"/>
                  <a:pt x="17932" y="12638"/>
                  <a:pt x="17932" y="12638"/>
                </a:cubicBezTo>
                <a:cubicBezTo>
                  <a:pt x="17932" y="12627"/>
                  <a:pt x="17932" y="12627"/>
                  <a:pt x="17932" y="12627"/>
                </a:cubicBezTo>
                <a:cubicBezTo>
                  <a:pt x="17932" y="12616"/>
                  <a:pt x="17932" y="12616"/>
                  <a:pt x="17926" y="12616"/>
                </a:cubicBezTo>
                <a:cubicBezTo>
                  <a:pt x="17926" y="12605"/>
                  <a:pt x="17920" y="12616"/>
                  <a:pt x="17920" y="12605"/>
                </a:cubicBezTo>
                <a:cubicBezTo>
                  <a:pt x="17920" y="12605"/>
                  <a:pt x="17920" y="12595"/>
                  <a:pt x="17920" y="12595"/>
                </a:cubicBezTo>
                <a:cubicBezTo>
                  <a:pt x="17920" y="12584"/>
                  <a:pt x="17926" y="12584"/>
                  <a:pt x="17926" y="12584"/>
                </a:cubicBezTo>
                <a:cubicBezTo>
                  <a:pt x="17926" y="12584"/>
                  <a:pt x="17920" y="12573"/>
                  <a:pt x="17920" y="12573"/>
                </a:cubicBezTo>
                <a:cubicBezTo>
                  <a:pt x="17920" y="12573"/>
                  <a:pt x="17920" y="12573"/>
                  <a:pt x="17920" y="12573"/>
                </a:cubicBezTo>
                <a:cubicBezTo>
                  <a:pt x="17920" y="12562"/>
                  <a:pt x="17920" y="12562"/>
                  <a:pt x="17920" y="12562"/>
                </a:cubicBezTo>
                <a:cubicBezTo>
                  <a:pt x="17920" y="12552"/>
                  <a:pt x="17926" y="12552"/>
                  <a:pt x="17920" y="12552"/>
                </a:cubicBezTo>
                <a:cubicBezTo>
                  <a:pt x="17920" y="12552"/>
                  <a:pt x="17920" y="12541"/>
                  <a:pt x="17920" y="12541"/>
                </a:cubicBezTo>
                <a:cubicBezTo>
                  <a:pt x="17915" y="12541"/>
                  <a:pt x="17920" y="12530"/>
                  <a:pt x="17920" y="12530"/>
                </a:cubicBezTo>
                <a:cubicBezTo>
                  <a:pt x="17920" y="12530"/>
                  <a:pt x="17915" y="12530"/>
                  <a:pt x="17915" y="12519"/>
                </a:cubicBezTo>
                <a:cubicBezTo>
                  <a:pt x="17915" y="12519"/>
                  <a:pt x="17915" y="12519"/>
                  <a:pt x="17915" y="12530"/>
                </a:cubicBezTo>
                <a:cubicBezTo>
                  <a:pt x="17909" y="12530"/>
                  <a:pt x="17909" y="12530"/>
                  <a:pt x="17909" y="12530"/>
                </a:cubicBezTo>
                <a:cubicBezTo>
                  <a:pt x="17903" y="12541"/>
                  <a:pt x="17903" y="12541"/>
                  <a:pt x="17898" y="12541"/>
                </a:cubicBezTo>
                <a:cubicBezTo>
                  <a:pt x="17892" y="12541"/>
                  <a:pt x="17892" y="12530"/>
                  <a:pt x="17892" y="12530"/>
                </a:cubicBezTo>
                <a:cubicBezTo>
                  <a:pt x="17892" y="12530"/>
                  <a:pt x="17887" y="12519"/>
                  <a:pt x="17887" y="12519"/>
                </a:cubicBezTo>
                <a:cubicBezTo>
                  <a:pt x="17887" y="12530"/>
                  <a:pt x="17887" y="12530"/>
                  <a:pt x="17887" y="12530"/>
                </a:cubicBezTo>
                <a:cubicBezTo>
                  <a:pt x="17887" y="12530"/>
                  <a:pt x="17881" y="12519"/>
                  <a:pt x="17881" y="12519"/>
                </a:cubicBezTo>
                <a:cubicBezTo>
                  <a:pt x="17881" y="12519"/>
                  <a:pt x="17881" y="12509"/>
                  <a:pt x="17875" y="12509"/>
                </a:cubicBezTo>
                <a:cubicBezTo>
                  <a:pt x="17875" y="12509"/>
                  <a:pt x="17875" y="12509"/>
                  <a:pt x="17875" y="12509"/>
                </a:cubicBezTo>
                <a:close/>
                <a:moveTo>
                  <a:pt x="17875" y="12476"/>
                </a:moveTo>
                <a:cubicBezTo>
                  <a:pt x="17875" y="12476"/>
                  <a:pt x="17875" y="12487"/>
                  <a:pt x="17881" y="12487"/>
                </a:cubicBezTo>
                <a:cubicBezTo>
                  <a:pt x="17881" y="12476"/>
                  <a:pt x="17875" y="12476"/>
                  <a:pt x="17875" y="12476"/>
                </a:cubicBezTo>
                <a:close/>
                <a:moveTo>
                  <a:pt x="17757" y="12745"/>
                </a:moveTo>
                <a:cubicBezTo>
                  <a:pt x="17757" y="12745"/>
                  <a:pt x="17757" y="12745"/>
                  <a:pt x="17757" y="12745"/>
                </a:cubicBezTo>
                <a:cubicBezTo>
                  <a:pt x="17763" y="12756"/>
                  <a:pt x="17763" y="12756"/>
                  <a:pt x="17763" y="12756"/>
                </a:cubicBezTo>
                <a:cubicBezTo>
                  <a:pt x="17763" y="12767"/>
                  <a:pt x="17768" y="12777"/>
                  <a:pt x="17768" y="12777"/>
                </a:cubicBezTo>
                <a:cubicBezTo>
                  <a:pt x="17774" y="12777"/>
                  <a:pt x="17774" y="12777"/>
                  <a:pt x="17780" y="12777"/>
                </a:cubicBezTo>
                <a:cubicBezTo>
                  <a:pt x="17785" y="12788"/>
                  <a:pt x="17785" y="12788"/>
                  <a:pt x="17785" y="12788"/>
                </a:cubicBezTo>
                <a:cubicBezTo>
                  <a:pt x="17785" y="12799"/>
                  <a:pt x="17785" y="12799"/>
                  <a:pt x="17785" y="12799"/>
                </a:cubicBezTo>
                <a:cubicBezTo>
                  <a:pt x="17785" y="12810"/>
                  <a:pt x="17785" y="12810"/>
                  <a:pt x="17791" y="12810"/>
                </a:cubicBezTo>
                <a:cubicBezTo>
                  <a:pt x="17791" y="12820"/>
                  <a:pt x="17791" y="12820"/>
                  <a:pt x="17797" y="12820"/>
                </a:cubicBezTo>
                <a:cubicBezTo>
                  <a:pt x="17802" y="12820"/>
                  <a:pt x="17802" y="12820"/>
                  <a:pt x="17808" y="12810"/>
                </a:cubicBezTo>
                <a:cubicBezTo>
                  <a:pt x="17808" y="12810"/>
                  <a:pt x="17813" y="12799"/>
                  <a:pt x="17813" y="12799"/>
                </a:cubicBezTo>
                <a:cubicBezTo>
                  <a:pt x="17813" y="12788"/>
                  <a:pt x="17813" y="12788"/>
                  <a:pt x="17813" y="12777"/>
                </a:cubicBezTo>
                <a:cubicBezTo>
                  <a:pt x="17808" y="12777"/>
                  <a:pt x="17813" y="12767"/>
                  <a:pt x="17808" y="12767"/>
                </a:cubicBezTo>
                <a:cubicBezTo>
                  <a:pt x="17808" y="12767"/>
                  <a:pt x="17808" y="12767"/>
                  <a:pt x="17808" y="12767"/>
                </a:cubicBezTo>
                <a:cubicBezTo>
                  <a:pt x="17808" y="12756"/>
                  <a:pt x="17802" y="12756"/>
                  <a:pt x="17802" y="12756"/>
                </a:cubicBezTo>
                <a:cubicBezTo>
                  <a:pt x="17808" y="12756"/>
                  <a:pt x="17802" y="12756"/>
                  <a:pt x="17802" y="12745"/>
                </a:cubicBezTo>
                <a:cubicBezTo>
                  <a:pt x="17802" y="12745"/>
                  <a:pt x="17802" y="12745"/>
                  <a:pt x="17802" y="12745"/>
                </a:cubicBezTo>
                <a:cubicBezTo>
                  <a:pt x="17802" y="12734"/>
                  <a:pt x="17802" y="12734"/>
                  <a:pt x="17802" y="12734"/>
                </a:cubicBezTo>
                <a:cubicBezTo>
                  <a:pt x="17802" y="12724"/>
                  <a:pt x="17802" y="12713"/>
                  <a:pt x="17808" y="12702"/>
                </a:cubicBezTo>
                <a:cubicBezTo>
                  <a:pt x="17808" y="12702"/>
                  <a:pt x="17813" y="12691"/>
                  <a:pt x="17813" y="12681"/>
                </a:cubicBezTo>
                <a:cubicBezTo>
                  <a:pt x="17813" y="12681"/>
                  <a:pt x="17813" y="12681"/>
                  <a:pt x="17813" y="12670"/>
                </a:cubicBezTo>
                <a:cubicBezTo>
                  <a:pt x="17813" y="12670"/>
                  <a:pt x="17813" y="12670"/>
                  <a:pt x="17813" y="12659"/>
                </a:cubicBezTo>
                <a:cubicBezTo>
                  <a:pt x="17813" y="12659"/>
                  <a:pt x="17813" y="12659"/>
                  <a:pt x="17819" y="12648"/>
                </a:cubicBezTo>
                <a:cubicBezTo>
                  <a:pt x="17819" y="12648"/>
                  <a:pt x="17819" y="12648"/>
                  <a:pt x="17819" y="12638"/>
                </a:cubicBezTo>
                <a:cubicBezTo>
                  <a:pt x="17825" y="12638"/>
                  <a:pt x="17825" y="12638"/>
                  <a:pt x="17825" y="12638"/>
                </a:cubicBezTo>
                <a:cubicBezTo>
                  <a:pt x="17825" y="12627"/>
                  <a:pt x="17825" y="12627"/>
                  <a:pt x="17825" y="12616"/>
                </a:cubicBezTo>
                <a:cubicBezTo>
                  <a:pt x="17830" y="12616"/>
                  <a:pt x="17830" y="12605"/>
                  <a:pt x="17830" y="12595"/>
                </a:cubicBezTo>
                <a:cubicBezTo>
                  <a:pt x="17830" y="12595"/>
                  <a:pt x="17825" y="12595"/>
                  <a:pt x="17825" y="12584"/>
                </a:cubicBezTo>
                <a:cubicBezTo>
                  <a:pt x="17825" y="12584"/>
                  <a:pt x="17825" y="12584"/>
                  <a:pt x="17819" y="12584"/>
                </a:cubicBezTo>
                <a:cubicBezTo>
                  <a:pt x="17819" y="12584"/>
                  <a:pt x="17813" y="12584"/>
                  <a:pt x="17813" y="12584"/>
                </a:cubicBezTo>
                <a:cubicBezTo>
                  <a:pt x="17813" y="12584"/>
                  <a:pt x="17808" y="12573"/>
                  <a:pt x="17808" y="12584"/>
                </a:cubicBezTo>
                <a:cubicBezTo>
                  <a:pt x="17802" y="12584"/>
                  <a:pt x="17802" y="12584"/>
                  <a:pt x="17797" y="12584"/>
                </a:cubicBezTo>
                <a:cubicBezTo>
                  <a:pt x="17797" y="12595"/>
                  <a:pt x="17785" y="12595"/>
                  <a:pt x="17791" y="12595"/>
                </a:cubicBezTo>
                <a:cubicBezTo>
                  <a:pt x="17791" y="12595"/>
                  <a:pt x="17791" y="12605"/>
                  <a:pt x="17791" y="12605"/>
                </a:cubicBezTo>
                <a:cubicBezTo>
                  <a:pt x="17791" y="12605"/>
                  <a:pt x="17791" y="12616"/>
                  <a:pt x="17791" y="12616"/>
                </a:cubicBezTo>
                <a:cubicBezTo>
                  <a:pt x="17791" y="12627"/>
                  <a:pt x="17785" y="12638"/>
                  <a:pt x="17785" y="12638"/>
                </a:cubicBezTo>
                <a:cubicBezTo>
                  <a:pt x="17785" y="12648"/>
                  <a:pt x="17785" y="12648"/>
                  <a:pt x="17785" y="12659"/>
                </a:cubicBezTo>
                <a:cubicBezTo>
                  <a:pt x="17785" y="12659"/>
                  <a:pt x="17785" y="12659"/>
                  <a:pt x="17785" y="12670"/>
                </a:cubicBezTo>
                <a:cubicBezTo>
                  <a:pt x="17785" y="12681"/>
                  <a:pt x="17785" y="12681"/>
                  <a:pt x="17785" y="12691"/>
                </a:cubicBezTo>
                <a:cubicBezTo>
                  <a:pt x="17785" y="12702"/>
                  <a:pt x="17780" y="12702"/>
                  <a:pt x="17774" y="12702"/>
                </a:cubicBezTo>
                <a:cubicBezTo>
                  <a:pt x="17774" y="12702"/>
                  <a:pt x="17774" y="12713"/>
                  <a:pt x="17768" y="12713"/>
                </a:cubicBezTo>
                <a:cubicBezTo>
                  <a:pt x="17763" y="12702"/>
                  <a:pt x="17763" y="12702"/>
                  <a:pt x="17757" y="12713"/>
                </a:cubicBezTo>
                <a:cubicBezTo>
                  <a:pt x="17757" y="12713"/>
                  <a:pt x="17751" y="12724"/>
                  <a:pt x="17757" y="12724"/>
                </a:cubicBezTo>
                <a:cubicBezTo>
                  <a:pt x="17757" y="12734"/>
                  <a:pt x="17751" y="12734"/>
                  <a:pt x="17757" y="12745"/>
                </a:cubicBezTo>
                <a:close/>
                <a:moveTo>
                  <a:pt x="17875" y="12616"/>
                </a:moveTo>
                <a:cubicBezTo>
                  <a:pt x="17875" y="12616"/>
                  <a:pt x="17881" y="12616"/>
                  <a:pt x="17875" y="12627"/>
                </a:cubicBezTo>
                <a:cubicBezTo>
                  <a:pt x="17875" y="12627"/>
                  <a:pt x="17875" y="12627"/>
                  <a:pt x="17875" y="12627"/>
                </a:cubicBezTo>
                <a:cubicBezTo>
                  <a:pt x="17875" y="12627"/>
                  <a:pt x="17881" y="12627"/>
                  <a:pt x="17881" y="12627"/>
                </a:cubicBezTo>
                <a:cubicBezTo>
                  <a:pt x="17881" y="12627"/>
                  <a:pt x="17881" y="12627"/>
                  <a:pt x="17881" y="12627"/>
                </a:cubicBezTo>
                <a:cubicBezTo>
                  <a:pt x="17881" y="12616"/>
                  <a:pt x="17881" y="12616"/>
                  <a:pt x="17875" y="12616"/>
                </a:cubicBezTo>
                <a:close/>
                <a:moveTo>
                  <a:pt x="17853" y="12659"/>
                </a:moveTo>
                <a:cubicBezTo>
                  <a:pt x="17853" y="12659"/>
                  <a:pt x="17853" y="12648"/>
                  <a:pt x="17858" y="12638"/>
                </a:cubicBezTo>
                <a:cubicBezTo>
                  <a:pt x="17858" y="12638"/>
                  <a:pt x="17858" y="12638"/>
                  <a:pt x="17858" y="12627"/>
                </a:cubicBezTo>
                <a:cubicBezTo>
                  <a:pt x="17858" y="12627"/>
                  <a:pt x="17858" y="12627"/>
                  <a:pt x="17858" y="12616"/>
                </a:cubicBezTo>
                <a:cubicBezTo>
                  <a:pt x="17858" y="12605"/>
                  <a:pt x="17858" y="12605"/>
                  <a:pt x="17858" y="12595"/>
                </a:cubicBezTo>
                <a:cubicBezTo>
                  <a:pt x="17858" y="12595"/>
                  <a:pt x="17858" y="12584"/>
                  <a:pt x="17858" y="12584"/>
                </a:cubicBezTo>
                <a:cubicBezTo>
                  <a:pt x="17858" y="12584"/>
                  <a:pt x="17858" y="12573"/>
                  <a:pt x="17858" y="12573"/>
                </a:cubicBezTo>
                <a:cubicBezTo>
                  <a:pt x="17858" y="12573"/>
                  <a:pt x="17858" y="12562"/>
                  <a:pt x="17858" y="12562"/>
                </a:cubicBezTo>
                <a:cubicBezTo>
                  <a:pt x="17858" y="12562"/>
                  <a:pt x="17858" y="12562"/>
                  <a:pt x="17858" y="12552"/>
                </a:cubicBezTo>
                <a:cubicBezTo>
                  <a:pt x="17858" y="12552"/>
                  <a:pt x="17858" y="12541"/>
                  <a:pt x="17858" y="12541"/>
                </a:cubicBezTo>
                <a:cubicBezTo>
                  <a:pt x="17858" y="12541"/>
                  <a:pt x="17858" y="12552"/>
                  <a:pt x="17858" y="12552"/>
                </a:cubicBezTo>
                <a:cubicBezTo>
                  <a:pt x="17853" y="12552"/>
                  <a:pt x="17853" y="12552"/>
                  <a:pt x="17853" y="12562"/>
                </a:cubicBezTo>
                <a:cubicBezTo>
                  <a:pt x="17858" y="12573"/>
                  <a:pt x="17853" y="12573"/>
                  <a:pt x="17853" y="12573"/>
                </a:cubicBezTo>
                <a:cubicBezTo>
                  <a:pt x="17853" y="12573"/>
                  <a:pt x="17853" y="12584"/>
                  <a:pt x="17853" y="12584"/>
                </a:cubicBezTo>
                <a:cubicBezTo>
                  <a:pt x="17853" y="12584"/>
                  <a:pt x="17853" y="12595"/>
                  <a:pt x="17853" y="12595"/>
                </a:cubicBezTo>
                <a:cubicBezTo>
                  <a:pt x="17847" y="12595"/>
                  <a:pt x="17847" y="12605"/>
                  <a:pt x="17847" y="12605"/>
                </a:cubicBezTo>
                <a:cubicBezTo>
                  <a:pt x="17847" y="12605"/>
                  <a:pt x="17847" y="12616"/>
                  <a:pt x="17847" y="12616"/>
                </a:cubicBezTo>
                <a:cubicBezTo>
                  <a:pt x="17842" y="12627"/>
                  <a:pt x="17836" y="12638"/>
                  <a:pt x="17836" y="12648"/>
                </a:cubicBezTo>
                <a:cubicBezTo>
                  <a:pt x="17836" y="12659"/>
                  <a:pt x="17836" y="12659"/>
                  <a:pt x="17836" y="12659"/>
                </a:cubicBezTo>
                <a:cubicBezTo>
                  <a:pt x="17830" y="12670"/>
                  <a:pt x="17830" y="12670"/>
                  <a:pt x="17830" y="12670"/>
                </a:cubicBezTo>
                <a:cubicBezTo>
                  <a:pt x="17830" y="12681"/>
                  <a:pt x="17830" y="12681"/>
                  <a:pt x="17825" y="12681"/>
                </a:cubicBezTo>
                <a:cubicBezTo>
                  <a:pt x="17825" y="12691"/>
                  <a:pt x="17825" y="12691"/>
                  <a:pt x="17825" y="12691"/>
                </a:cubicBezTo>
                <a:cubicBezTo>
                  <a:pt x="17819" y="12702"/>
                  <a:pt x="17819" y="12702"/>
                  <a:pt x="17819" y="12702"/>
                </a:cubicBezTo>
                <a:cubicBezTo>
                  <a:pt x="17819" y="12713"/>
                  <a:pt x="17819" y="12713"/>
                  <a:pt x="17819" y="12724"/>
                </a:cubicBezTo>
                <a:cubicBezTo>
                  <a:pt x="17819" y="12734"/>
                  <a:pt x="17813" y="12734"/>
                  <a:pt x="17813" y="12745"/>
                </a:cubicBezTo>
                <a:cubicBezTo>
                  <a:pt x="17813" y="12756"/>
                  <a:pt x="17813" y="12756"/>
                  <a:pt x="17813" y="12767"/>
                </a:cubicBezTo>
                <a:cubicBezTo>
                  <a:pt x="17813" y="12767"/>
                  <a:pt x="17813" y="12777"/>
                  <a:pt x="17813" y="12777"/>
                </a:cubicBezTo>
                <a:cubicBezTo>
                  <a:pt x="17819" y="12777"/>
                  <a:pt x="17819" y="12777"/>
                  <a:pt x="17819" y="12767"/>
                </a:cubicBezTo>
                <a:cubicBezTo>
                  <a:pt x="17819" y="12767"/>
                  <a:pt x="17819" y="12767"/>
                  <a:pt x="17825" y="12756"/>
                </a:cubicBezTo>
                <a:cubicBezTo>
                  <a:pt x="17825" y="12756"/>
                  <a:pt x="17825" y="12745"/>
                  <a:pt x="17825" y="12734"/>
                </a:cubicBezTo>
                <a:cubicBezTo>
                  <a:pt x="17825" y="12724"/>
                  <a:pt x="17830" y="12724"/>
                  <a:pt x="17836" y="12713"/>
                </a:cubicBezTo>
                <a:cubicBezTo>
                  <a:pt x="17836" y="12713"/>
                  <a:pt x="17836" y="12713"/>
                  <a:pt x="17836" y="12702"/>
                </a:cubicBezTo>
                <a:cubicBezTo>
                  <a:pt x="17830" y="12702"/>
                  <a:pt x="17836" y="12702"/>
                  <a:pt x="17836" y="12691"/>
                </a:cubicBezTo>
                <a:cubicBezTo>
                  <a:pt x="17836" y="12691"/>
                  <a:pt x="17836" y="12691"/>
                  <a:pt x="17836" y="12691"/>
                </a:cubicBezTo>
                <a:cubicBezTo>
                  <a:pt x="17842" y="12691"/>
                  <a:pt x="17842" y="12681"/>
                  <a:pt x="17842" y="12681"/>
                </a:cubicBezTo>
                <a:cubicBezTo>
                  <a:pt x="17847" y="12670"/>
                  <a:pt x="17847" y="12670"/>
                  <a:pt x="17853" y="12659"/>
                </a:cubicBezTo>
                <a:close/>
                <a:moveTo>
                  <a:pt x="17836" y="12799"/>
                </a:moveTo>
                <a:cubicBezTo>
                  <a:pt x="17836" y="12799"/>
                  <a:pt x="17836" y="12788"/>
                  <a:pt x="17830" y="12788"/>
                </a:cubicBezTo>
                <a:cubicBezTo>
                  <a:pt x="17830" y="12788"/>
                  <a:pt x="17830" y="12799"/>
                  <a:pt x="17830" y="12799"/>
                </a:cubicBezTo>
                <a:cubicBezTo>
                  <a:pt x="17825" y="12810"/>
                  <a:pt x="17819" y="12810"/>
                  <a:pt x="17825" y="12810"/>
                </a:cubicBezTo>
                <a:cubicBezTo>
                  <a:pt x="17825" y="12810"/>
                  <a:pt x="17830" y="12810"/>
                  <a:pt x="17830" y="12810"/>
                </a:cubicBezTo>
                <a:cubicBezTo>
                  <a:pt x="17830" y="12820"/>
                  <a:pt x="17836" y="12810"/>
                  <a:pt x="17836" y="12810"/>
                </a:cubicBezTo>
                <a:cubicBezTo>
                  <a:pt x="17836" y="12810"/>
                  <a:pt x="17842" y="12810"/>
                  <a:pt x="17836" y="12810"/>
                </a:cubicBezTo>
                <a:cubicBezTo>
                  <a:pt x="17836" y="12810"/>
                  <a:pt x="17836" y="12810"/>
                  <a:pt x="17836" y="12799"/>
                </a:cubicBezTo>
                <a:cubicBezTo>
                  <a:pt x="17842" y="12799"/>
                  <a:pt x="17842" y="12799"/>
                  <a:pt x="17836" y="12799"/>
                </a:cubicBezTo>
                <a:close/>
                <a:moveTo>
                  <a:pt x="17864" y="12691"/>
                </a:moveTo>
                <a:cubicBezTo>
                  <a:pt x="17858" y="12691"/>
                  <a:pt x="17864" y="12702"/>
                  <a:pt x="17858" y="12702"/>
                </a:cubicBezTo>
                <a:cubicBezTo>
                  <a:pt x="17858" y="12702"/>
                  <a:pt x="17858" y="12713"/>
                  <a:pt x="17853" y="12713"/>
                </a:cubicBezTo>
                <a:cubicBezTo>
                  <a:pt x="17853" y="12713"/>
                  <a:pt x="17853" y="12713"/>
                  <a:pt x="17853" y="12713"/>
                </a:cubicBezTo>
                <a:cubicBezTo>
                  <a:pt x="17847" y="12713"/>
                  <a:pt x="17847" y="12724"/>
                  <a:pt x="17847" y="12724"/>
                </a:cubicBezTo>
                <a:cubicBezTo>
                  <a:pt x="17842" y="12724"/>
                  <a:pt x="17842" y="12724"/>
                  <a:pt x="17842" y="12734"/>
                </a:cubicBezTo>
                <a:cubicBezTo>
                  <a:pt x="17842" y="12734"/>
                  <a:pt x="17847" y="12734"/>
                  <a:pt x="17847" y="12734"/>
                </a:cubicBezTo>
                <a:cubicBezTo>
                  <a:pt x="17847" y="12745"/>
                  <a:pt x="17847" y="12745"/>
                  <a:pt x="17853" y="12756"/>
                </a:cubicBezTo>
                <a:cubicBezTo>
                  <a:pt x="17853" y="12756"/>
                  <a:pt x="17858" y="12756"/>
                  <a:pt x="17864" y="12756"/>
                </a:cubicBezTo>
                <a:cubicBezTo>
                  <a:pt x="17864" y="12756"/>
                  <a:pt x="17870" y="12756"/>
                  <a:pt x="17870" y="12756"/>
                </a:cubicBezTo>
                <a:cubicBezTo>
                  <a:pt x="17870" y="12756"/>
                  <a:pt x="17875" y="12756"/>
                  <a:pt x="17875" y="12756"/>
                </a:cubicBezTo>
                <a:cubicBezTo>
                  <a:pt x="17881" y="12756"/>
                  <a:pt x="17881" y="12756"/>
                  <a:pt x="17881" y="12745"/>
                </a:cubicBezTo>
                <a:cubicBezTo>
                  <a:pt x="17887" y="12745"/>
                  <a:pt x="17887" y="12734"/>
                  <a:pt x="17887" y="12734"/>
                </a:cubicBezTo>
                <a:cubicBezTo>
                  <a:pt x="17887" y="12734"/>
                  <a:pt x="17887" y="12734"/>
                  <a:pt x="17887" y="12734"/>
                </a:cubicBezTo>
                <a:cubicBezTo>
                  <a:pt x="17887" y="12734"/>
                  <a:pt x="17892" y="12734"/>
                  <a:pt x="17892" y="12734"/>
                </a:cubicBezTo>
                <a:cubicBezTo>
                  <a:pt x="17892" y="12734"/>
                  <a:pt x="17892" y="12734"/>
                  <a:pt x="17892" y="12734"/>
                </a:cubicBezTo>
                <a:cubicBezTo>
                  <a:pt x="17898" y="12734"/>
                  <a:pt x="17898" y="12724"/>
                  <a:pt x="17892" y="12724"/>
                </a:cubicBezTo>
                <a:cubicBezTo>
                  <a:pt x="17892" y="12724"/>
                  <a:pt x="17898" y="12713"/>
                  <a:pt x="17892" y="12713"/>
                </a:cubicBezTo>
                <a:cubicBezTo>
                  <a:pt x="17892" y="12713"/>
                  <a:pt x="17892" y="12713"/>
                  <a:pt x="17892" y="12702"/>
                </a:cubicBezTo>
                <a:cubicBezTo>
                  <a:pt x="17892" y="12702"/>
                  <a:pt x="17892" y="12702"/>
                  <a:pt x="17892" y="12702"/>
                </a:cubicBezTo>
                <a:cubicBezTo>
                  <a:pt x="17892" y="12702"/>
                  <a:pt x="17892" y="12691"/>
                  <a:pt x="17887" y="12691"/>
                </a:cubicBezTo>
                <a:cubicBezTo>
                  <a:pt x="17887" y="12691"/>
                  <a:pt x="17887" y="12691"/>
                  <a:pt x="17887" y="12691"/>
                </a:cubicBezTo>
                <a:cubicBezTo>
                  <a:pt x="17887" y="12691"/>
                  <a:pt x="17887" y="12691"/>
                  <a:pt x="17881" y="12691"/>
                </a:cubicBezTo>
                <a:cubicBezTo>
                  <a:pt x="17881" y="12681"/>
                  <a:pt x="17881" y="12691"/>
                  <a:pt x="17881" y="12691"/>
                </a:cubicBezTo>
                <a:cubicBezTo>
                  <a:pt x="17881" y="12691"/>
                  <a:pt x="17881" y="12681"/>
                  <a:pt x="17875" y="12681"/>
                </a:cubicBezTo>
                <a:cubicBezTo>
                  <a:pt x="17875" y="12681"/>
                  <a:pt x="17875" y="12681"/>
                  <a:pt x="17870" y="12681"/>
                </a:cubicBezTo>
                <a:cubicBezTo>
                  <a:pt x="17870" y="12681"/>
                  <a:pt x="17870" y="12681"/>
                  <a:pt x="17870" y="12691"/>
                </a:cubicBezTo>
                <a:cubicBezTo>
                  <a:pt x="17864" y="12691"/>
                  <a:pt x="17864" y="12691"/>
                  <a:pt x="17864" y="12691"/>
                </a:cubicBezTo>
                <a:close/>
                <a:moveTo>
                  <a:pt x="17768" y="12648"/>
                </a:moveTo>
                <a:cubicBezTo>
                  <a:pt x="17768" y="12648"/>
                  <a:pt x="17768" y="12648"/>
                  <a:pt x="17768" y="12648"/>
                </a:cubicBezTo>
                <a:cubicBezTo>
                  <a:pt x="17768" y="12648"/>
                  <a:pt x="17768" y="12648"/>
                  <a:pt x="17768" y="12648"/>
                </a:cubicBezTo>
                <a:cubicBezTo>
                  <a:pt x="17774" y="12648"/>
                  <a:pt x="17774" y="12638"/>
                  <a:pt x="17774" y="12638"/>
                </a:cubicBezTo>
                <a:cubicBezTo>
                  <a:pt x="17774" y="12638"/>
                  <a:pt x="17774" y="12627"/>
                  <a:pt x="17774" y="12627"/>
                </a:cubicBezTo>
                <a:cubicBezTo>
                  <a:pt x="17774" y="12616"/>
                  <a:pt x="17774" y="12616"/>
                  <a:pt x="17774" y="12616"/>
                </a:cubicBezTo>
                <a:cubicBezTo>
                  <a:pt x="17768" y="12616"/>
                  <a:pt x="17768" y="12616"/>
                  <a:pt x="17763" y="12627"/>
                </a:cubicBezTo>
                <a:cubicBezTo>
                  <a:pt x="17763" y="12627"/>
                  <a:pt x="17763" y="12638"/>
                  <a:pt x="17763" y="12638"/>
                </a:cubicBezTo>
                <a:cubicBezTo>
                  <a:pt x="17763" y="12638"/>
                  <a:pt x="17763" y="12648"/>
                  <a:pt x="17763" y="12648"/>
                </a:cubicBezTo>
                <a:cubicBezTo>
                  <a:pt x="17763" y="12659"/>
                  <a:pt x="17768" y="12648"/>
                  <a:pt x="17768" y="12648"/>
                </a:cubicBezTo>
                <a:close/>
                <a:moveTo>
                  <a:pt x="17735" y="12272"/>
                </a:moveTo>
                <a:cubicBezTo>
                  <a:pt x="17735" y="12272"/>
                  <a:pt x="17735" y="12261"/>
                  <a:pt x="17735" y="12272"/>
                </a:cubicBezTo>
                <a:cubicBezTo>
                  <a:pt x="17735" y="12272"/>
                  <a:pt x="17735" y="12272"/>
                  <a:pt x="17735" y="12272"/>
                </a:cubicBezTo>
                <a:cubicBezTo>
                  <a:pt x="17735" y="12272"/>
                  <a:pt x="17729" y="12261"/>
                  <a:pt x="17729" y="12261"/>
                </a:cubicBezTo>
                <a:cubicBezTo>
                  <a:pt x="17729" y="12272"/>
                  <a:pt x="17729" y="12261"/>
                  <a:pt x="17723" y="12261"/>
                </a:cubicBezTo>
                <a:cubicBezTo>
                  <a:pt x="17723" y="12261"/>
                  <a:pt x="17723" y="12261"/>
                  <a:pt x="17723" y="12261"/>
                </a:cubicBezTo>
                <a:cubicBezTo>
                  <a:pt x="17723" y="12261"/>
                  <a:pt x="17723" y="12261"/>
                  <a:pt x="17723" y="12272"/>
                </a:cubicBezTo>
                <a:cubicBezTo>
                  <a:pt x="17718" y="12272"/>
                  <a:pt x="17718" y="12272"/>
                  <a:pt x="17718" y="12272"/>
                </a:cubicBezTo>
                <a:cubicBezTo>
                  <a:pt x="17718" y="12283"/>
                  <a:pt x="17718" y="12283"/>
                  <a:pt x="17718" y="12283"/>
                </a:cubicBezTo>
                <a:cubicBezTo>
                  <a:pt x="17718" y="12294"/>
                  <a:pt x="17723" y="12294"/>
                  <a:pt x="17723" y="12294"/>
                </a:cubicBezTo>
                <a:cubicBezTo>
                  <a:pt x="17723" y="12294"/>
                  <a:pt x="17723" y="12294"/>
                  <a:pt x="17729" y="12304"/>
                </a:cubicBezTo>
                <a:cubicBezTo>
                  <a:pt x="17729" y="12304"/>
                  <a:pt x="17729" y="12304"/>
                  <a:pt x="17729" y="12304"/>
                </a:cubicBezTo>
                <a:cubicBezTo>
                  <a:pt x="17735" y="12304"/>
                  <a:pt x="17735" y="12304"/>
                  <a:pt x="17735" y="12304"/>
                </a:cubicBezTo>
                <a:cubicBezTo>
                  <a:pt x="17735" y="12294"/>
                  <a:pt x="17740" y="12294"/>
                  <a:pt x="17740" y="12283"/>
                </a:cubicBezTo>
                <a:cubicBezTo>
                  <a:pt x="17740" y="12283"/>
                  <a:pt x="17740" y="12283"/>
                  <a:pt x="17740" y="12283"/>
                </a:cubicBezTo>
                <a:cubicBezTo>
                  <a:pt x="17740" y="12283"/>
                  <a:pt x="17740" y="12283"/>
                  <a:pt x="17735" y="12283"/>
                </a:cubicBezTo>
                <a:cubicBezTo>
                  <a:pt x="17735" y="12283"/>
                  <a:pt x="17740" y="12272"/>
                  <a:pt x="17735" y="12272"/>
                </a:cubicBezTo>
                <a:close/>
                <a:moveTo>
                  <a:pt x="17746" y="13132"/>
                </a:moveTo>
                <a:cubicBezTo>
                  <a:pt x="17751" y="13132"/>
                  <a:pt x="17751" y="13121"/>
                  <a:pt x="17751" y="13121"/>
                </a:cubicBezTo>
                <a:cubicBezTo>
                  <a:pt x="17751" y="13121"/>
                  <a:pt x="17746" y="13121"/>
                  <a:pt x="17746" y="13121"/>
                </a:cubicBezTo>
                <a:cubicBezTo>
                  <a:pt x="17740" y="13121"/>
                  <a:pt x="17740" y="13121"/>
                  <a:pt x="17740" y="13110"/>
                </a:cubicBezTo>
                <a:cubicBezTo>
                  <a:pt x="17740" y="13110"/>
                  <a:pt x="17740" y="13110"/>
                  <a:pt x="17735" y="13110"/>
                </a:cubicBezTo>
                <a:cubicBezTo>
                  <a:pt x="17735" y="13110"/>
                  <a:pt x="17735" y="13110"/>
                  <a:pt x="17735" y="13110"/>
                </a:cubicBezTo>
                <a:cubicBezTo>
                  <a:pt x="17735" y="13110"/>
                  <a:pt x="17735" y="13110"/>
                  <a:pt x="17729" y="13110"/>
                </a:cubicBezTo>
                <a:cubicBezTo>
                  <a:pt x="17729" y="13110"/>
                  <a:pt x="17729" y="13110"/>
                  <a:pt x="17729" y="13110"/>
                </a:cubicBezTo>
                <a:cubicBezTo>
                  <a:pt x="17729" y="13110"/>
                  <a:pt x="17729" y="13121"/>
                  <a:pt x="17729" y="13121"/>
                </a:cubicBezTo>
                <a:cubicBezTo>
                  <a:pt x="17723" y="13121"/>
                  <a:pt x="17723" y="13121"/>
                  <a:pt x="17723" y="13121"/>
                </a:cubicBezTo>
                <a:cubicBezTo>
                  <a:pt x="17723" y="13121"/>
                  <a:pt x="17723" y="13121"/>
                  <a:pt x="17718" y="13121"/>
                </a:cubicBezTo>
                <a:cubicBezTo>
                  <a:pt x="17718" y="13110"/>
                  <a:pt x="17718" y="13121"/>
                  <a:pt x="17718" y="13121"/>
                </a:cubicBezTo>
                <a:cubicBezTo>
                  <a:pt x="17718" y="13132"/>
                  <a:pt x="17718" y="13132"/>
                  <a:pt x="17723" y="13132"/>
                </a:cubicBezTo>
                <a:cubicBezTo>
                  <a:pt x="17723" y="13132"/>
                  <a:pt x="17723" y="13132"/>
                  <a:pt x="17723" y="13143"/>
                </a:cubicBezTo>
                <a:cubicBezTo>
                  <a:pt x="17723" y="13143"/>
                  <a:pt x="17723" y="13143"/>
                  <a:pt x="17723" y="13143"/>
                </a:cubicBezTo>
                <a:cubicBezTo>
                  <a:pt x="17723" y="13143"/>
                  <a:pt x="17729" y="13143"/>
                  <a:pt x="17729" y="13143"/>
                </a:cubicBezTo>
                <a:cubicBezTo>
                  <a:pt x="17729" y="13153"/>
                  <a:pt x="17735" y="13153"/>
                  <a:pt x="17735" y="13153"/>
                </a:cubicBezTo>
                <a:cubicBezTo>
                  <a:pt x="17735" y="13143"/>
                  <a:pt x="17740" y="13143"/>
                  <a:pt x="17740" y="13143"/>
                </a:cubicBezTo>
                <a:cubicBezTo>
                  <a:pt x="17740" y="13143"/>
                  <a:pt x="17740" y="13143"/>
                  <a:pt x="17746" y="13143"/>
                </a:cubicBezTo>
                <a:cubicBezTo>
                  <a:pt x="17746" y="13143"/>
                  <a:pt x="17746" y="13143"/>
                  <a:pt x="17746" y="13143"/>
                </a:cubicBezTo>
                <a:cubicBezTo>
                  <a:pt x="17746" y="13143"/>
                  <a:pt x="17746" y="13143"/>
                  <a:pt x="17746" y="13143"/>
                </a:cubicBezTo>
                <a:cubicBezTo>
                  <a:pt x="17746" y="13143"/>
                  <a:pt x="17746" y="13143"/>
                  <a:pt x="17746" y="13132"/>
                </a:cubicBezTo>
                <a:cubicBezTo>
                  <a:pt x="17746" y="13132"/>
                  <a:pt x="17746" y="13132"/>
                  <a:pt x="17746" y="13132"/>
                </a:cubicBezTo>
                <a:close/>
                <a:moveTo>
                  <a:pt x="17785" y="13035"/>
                </a:moveTo>
                <a:cubicBezTo>
                  <a:pt x="17785" y="13024"/>
                  <a:pt x="17785" y="13024"/>
                  <a:pt x="17785" y="13024"/>
                </a:cubicBezTo>
                <a:cubicBezTo>
                  <a:pt x="17785" y="13024"/>
                  <a:pt x="17780" y="13035"/>
                  <a:pt x="17780" y="13035"/>
                </a:cubicBezTo>
                <a:cubicBezTo>
                  <a:pt x="17780" y="13035"/>
                  <a:pt x="17785" y="13046"/>
                  <a:pt x="17785" y="13046"/>
                </a:cubicBezTo>
                <a:cubicBezTo>
                  <a:pt x="17785" y="13035"/>
                  <a:pt x="17785" y="13035"/>
                  <a:pt x="17791" y="13035"/>
                </a:cubicBezTo>
                <a:cubicBezTo>
                  <a:pt x="17791" y="13035"/>
                  <a:pt x="17791" y="13035"/>
                  <a:pt x="17791" y="13024"/>
                </a:cubicBezTo>
                <a:cubicBezTo>
                  <a:pt x="17791" y="13024"/>
                  <a:pt x="17791" y="13024"/>
                  <a:pt x="17791" y="13024"/>
                </a:cubicBezTo>
                <a:cubicBezTo>
                  <a:pt x="17785" y="13024"/>
                  <a:pt x="17785" y="13035"/>
                  <a:pt x="17785" y="13035"/>
                </a:cubicBezTo>
                <a:close/>
                <a:moveTo>
                  <a:pt x="18033" y="9682"/>
                </a:moveTo>
                <a:cubicBezTo>
                  <a:pt x="18027" y="9682"/>
                  <a:pt x="18027" y="9682"/>
                  <a:pt x="18027" y="9672"/>
                </a:cubicBezTo>
                <a:cubicBezTo>
                  <a:pt x="18022" y="9672"/>
                  <a:pt x="18022" y="9672"/>
                  <a:pt x="18022" y="9672"/>
                </a:cubicBezTo>
                <a:cubicBezTo>
                  <a:pt x="18016" y="9672"/>
                  <a:pt x="18016" y="9672"/>
                  <a:pt x="18010" y="9682"/>
                </a:cubicBezTo>
                <a:cubicBezTo>
                  <a:pt x="18010" y="9693"/>
                  <a:pt x="18005" y="9693"/>
                  <a:pt x="17999" y="9693"/>
                </a:cubicBezTo>
                <a:cubicBezTo>
                  <a:pt x="17999" y="9693"/>
                  <a:pt x="17993" y="9704"/>
                  <a:pt x="17999" y="9704"/>
                </a:cubicBezTo>
                <a:cubicBezTo>
                  <a:pt x="17999" y="9704"/>
                  <a:pt x="17999" y="9704"/>
                  <a:pt x="18005" y="9715"/>
                </a:cubicBezTo>
                <a:cubicBezTo>
                  <a:pt x="18005" y="9715"/>
                  <a:pt x="18005" y="9715"/>
                  <a:pt x="18005" y="9715"/>
                </a:cubicBezTo>
                <a:cubicBezTo>
                  <a:pt x="18010" y="9725"/>
                  <a:pt x="18010" y="9725"/>
                  <a:pt x="18010" y="9715"/>
                </a:cubicBezTo>
                <a:cubicBezTo>
                  <a:pt x="18016" y="9715"/>
                  <a:pt x="18016" y="9715"/>
                  <a:pt x="18016" y="9715"/>
                </a:cubicBezTo>
                <a:cubicBezTo>
                  <a:pt x="18016" y="9704"/>
                  <a:pt x="18022" y="9704"/>
                  <a:pt x="18022" y="9704"/>
                </a:cubicBezTo>
                <a:cubicBezTo>
                  <a:pt x="18027" y="9704"/>
                  <a:pt x="18027" y="9704"/>
                  <a:pt x="18027" y="9704"/>
                </a:cubicBezTo>
                <a:cubicBezTo>
                  <a:pt x="18027" y="9693"/>
                  <a:pt x="18033" y="9693"/>
                  <a:pt x="18033" y="9693"/>
                </a:cubicBezTo>
                <a:cubicBezTo>
                  <a:pt x="18038" y="9693"/>
                  <a:pt x="18050" y="9682"/>
                  <a:pt x="18044" y="9682"/>
                </a:cubicBezTo>
                <a:cubicBezTo>
                  <a:pt x="18044" y="9672"/>
                  <a:pt x="18033" y="9682"/>
                  <a:pt x="18033" y="9682"/>
                </a:cubicBezTo>
                <a:close/>
                <a:moveTo>
                  <a:pt x="17870" y="12304"/>
                </a:moveTo>
                <a:cubicBezTo>
                  <a:pt x="17870" y="12304"/>
                  <a:pt x="17870" y="12304"/>
                  <a:pt x="17864" y="12304"/>
                </a:cubicBezTo>
                <a:cubicBezTo>
                  <a:pt x="17864" y="12304"/>
                  <a:pt x="17864" y="12304"/>
                  <a:pt x="17864" y="12304"/>
                </a:cubicBezTo>
                <a:cubicBezTo>
                  <a:pt x="17864" y="12304"/>
                  <a:pt x="17864" y="12304"/>
                  <a:pt x="17864" y="12304"/>
                </a:cubicBezTo>
                <a:cubicBezTo>
                  <a:pt x="17864" y="12304"/>
                  <a:pt x="17870" y="12315"/>
                  <a:pt x="17870" y="12304"/>
                </a:cubicBezTo>
                <a:close/>
                <a:moveTo>
                  <a:pt x="18061" y="14346"/>
                </a:moveTo>
                <a:cubicBezTo>
                  <a:pt x="18061" y="14346"/>
                  <a:pt x="18061" y="14336"/>
                  <a:pt x="18061" y="14336"/>
                </a:cubicBezTo>
                <a:cubicBezTo>
                  <a:pt x="18061" y="14336"/>
                  <a:pt x="18055" y="14325"/>
                  <a:pt x="18055" y="14325"/>
                </a:cubicBezTo>
                <a:cubicBezTo>
                  <a:pt x="18050" y="14314"/>
                  <a:pt x="18050" y="14314"/>
                  <a:pt x="18044" y="14314"/>
                </a:cubicBezTo>
                <a:cubicBezTo>
                  <a:pt x="18038" y="14314"/>
                  <a:pt x="18033" y="14314"/>
                  <a:pt x="18027" y="14314"/>
                </a:cubicBezTo>
                <a:cubicBezTo>
                  <a:pt x="18022" y="14314"/>
                  <a:pt x="18016" y="14314"/>
                  <a:pt x="18010" y="14314"/>
                </a:cubicBezTo>
                <a:cubicBezTo>
                  <a:pt x="18005" y="14314"/>
                  <a:pt x="17999" y="14325"/>
                  <a:pt x="17993" y="14325"/>
                </a:cubicBezTo>
                <a:cubicBezTo>
                  <a:pt x="17988" y="14325"/>
                  <a:pt x="17982" y="14325"/>
                  <a:pt x="17982" y="14336"/>
                </a:cubicBezTo>
                <a:cubicBezTo>
                  <a:pt x="17982" y="14346"/>
                  <a:pt x="17988" y="14357"/>
                  <a:pt x="17993" y="14368"/>
                </a:cubicBezTo>
                <a:cubicBezTo>
                  <a:pt x="17993" y="14368"/>
                  <a:pt x="17993" y="14379"/>
                  <a:pt x="17999" y="14379"/>
                </a:cubicBezTo>
                <a:cubicBezTo>
                  <a:pt x="18005" y="14379"/>
                  <a:pt x="18005" y="14389"/>
                  <a:pt x="18005" y="14389"/>
                </a:cubicBezTo>
                <a:cubicBezTo>
                  <a:pt x="18010" y="14389"/>
                  <a:pt x="18010" y="14389"/>
                  <a:pt x="18016" y="14389"/>
                </a:cubicBezTo>
                <a:cubicBezTo>
                  <a:pt x="18016" y="14400"/>
                  <a:pt x="18016" y="14400"/>
                  <a:pt x="18022" y="14400"/>
                </a:cubicBezTo>
                <a:cubicBezTo>
                  <a:pt x="18022" y="14411"/>
                  <a:pt x="18027" y="14411"/>
                  <a:pt x="18027" y="14411"/>
                </a:cubicBezTo>
                <a:cubicBezTo>
                  <a:pt x="18038" y="14411"/>
                  <a:pt x="18050" y="14400"/>
                  <a:pt x="18055" y="14389"/>
                </a:cubicBezTo>
                <a:cubicBezTo>
                  <a:pt x="18061" y="14389"/>
                  <a:pt x="18067" y="14379"/>
                  <a:pt x="18067" y="14368"/>
                </a:cubicBezTo>
                <a:cubicBezTo>
                  <a:pt x="18067" y="14357"/>
                  <a:pt x="18067" y="14357"/>
                  <a:pt x="18061" y="14346"/>
                </a:cubicBezTo>
                <a:close/>
                <a:moveTo>
                  <a:pt x="17842" y="12412"/>
                </a:moveTo>
                <a:cubicBezTo>
                  <a:pt x="17842" y="12412"/>
                  <a:pt x="17847" y="12423"/>
                  <a:pt x="17847" y="12412"/>
                </a:cubicBezTo>
                <a:cubicBezTo>
                  <a:pt x="17847" y="12412"/>
                  <a:pt x="17842" y="12412"/>
                  <a:pt x="17842" y="12412"/>
                </a:cubicBezTo>
                <a:cubicBezTo>
                  <a:pt x="17842" y="12412"/>
                  <a:pt x="17842" y="12401"/>
                  <a:pt x="17842" y="12401"/>
                </a:cubicBezTo>
                <a:cubicBezTo>
                  <a:pt x="17842" y="12390"/>
                  <a:pt x="17842" y="12380"/>
                  <a:pt x="17836" y="12380"/>
                </a:cubicBezTo>
                <a:cubicBezTo>
                  <a:pt x="17836" y="12369"/>
                  <a:pt x="17836" y="12369"/>
                  <a:pt x="17830" y="12369"/>
                </a:cubicBezTo>
                <a:cubicBezTo>
                  <a:pt x="17830" y="12380"/>
                  <a:pt x="17830" y="12380"/>
                  <a:pt x="17830" y="12380"/>
                </a:cubicBezTo>
                <a:cubicBezTo>
                  <a:pt x="17836" y="12390"/>
                  <a:pt x="17836" y="12401"/>
                  <a:pt x="17842" y="12412"/>
                </a:cubicBezTo>
                <a:close/>
                <a:moveTo>
                  <a:pt x="17870" y="12444"/>
                </a:moveTo>
                <a:cubicBezTo>
                  <a:pt x="17875" y="12444"/>
                  <a:pt x="17870" y="12444"/>
                  <a:pt x="17870" y="12444"/>
                </a:cubicBezTo>
                <a:cubicBezTo>
                  <a:pt x="17864" y="12455"/>
                  <a:pt x="17870" y="12455"/>
                  <a:pt x="17870" y="12444"/>
                </a:cubicBezTo>
                <a:close/>
                <a:moveTo>
                  <a:pt x="17768" y="12412"/>
                </a:moveTo>
                <a:cubicBezTo>
                  <a:pt x="17768" y="12423"/>
                  <a:pt x="17768" y="12423"/>
                  <a:pt x="17774" y="12423"/>
                </a:cubicBezTo>
                <a:cubicBezTo>
                  <a:pt x="17774" y="12423"/>
                  <a:pt x="17774" y="12412"/>
                  <a:pt x="17774" y="12412"/>
                </a:cubicBezTo>
                <a:cubicBezTo>
                  <a:pt x="17774" y="12401"/>
                  <a:pt x="17774" y="12401"/>
                  <a:pt x="17768" y="12390"/>
                </a:cubicBezTo>
                <a:cubicBezTo>
                  <a:pt x="17768" y="12390"/>
                  <a:pt x="17763" y="12390"/>
                  <a:pt x="17757" y="12401"/>
                </a:cubicBezTo>
                <a:cubicBezTo>
                  <a:pt x="17757" y="12401"/>
                  <a:pt x="17763" y="12412"/>
                  <a:pt x="17763" y="12412"/>
                </a:cubicBezTo>
                <a:cubicBezTo>
                  <a:pt x="17763" y="12412"/>
                  <a:pt x="17763" y="12412"/>
                  <a:pt x="17768" y="12412"/>
                </a:cubicBezTo>
                <a:close/>
                <a:moveTo>
                  <a:pt x="17751" y="12487"/>
                </a:moveTo>
                <a:cubicBezTo>
                  <a:pt x="17751" y="12487"/>
                  <a:pt x="17746" y="12487"/>
                  <a:pt x="17746" y="12487"/>
                </a:cubicBezTo>
                <a:cubicBezTo>
                  <a:pt x="17746" y="12476"/>
                  <a:pt x="17746" y="12476"/>
                  <a:pt x="17740" y="12476"/>
                </a:cubicBezTo>
                <a:cubicBezTo>
                  <a:pt x="17740" y="12476"/>
                  <a:pt x="17735" y="12476"/>
                  <a:pt x="17735" y="12476"/>
                </a:cubicBezTo>
                <a:cubicBezTo>
                  <a:pt x="17735" y="12476"/>
                  <a:pt x="17729" y="12466"/>
                  <a:pt x="17729" y="12466"/>
                </a:cubicBezTo>
                <a:cubicBezTo>
                  <a:pt x="17723" y="12466"/>
                  <a:pt x="17723" y="12466"/>
                  <a:pt x="17723" y="12476"/>
                </a:cubicBezTo>
                <a:cubicBezTo>
                  <a:pt x="17723" y="12476"/>
                  <a:pt x="17723" y="12476"/>
                  <a:pt x="17723" y="12476"/>
                </a:cubicBezTo>
                <a:cubicBezTo>
                  <a:pt x="17718" y="12476"/>
                  <a:pt x="17723" y="12487"/>
                  <a:pt x="17723" y="12487"/>
                </a:cubicBezTo>
                <a:cubicBezTo>
                  <a:pt x="17723" y="12487"/>
                  <a:pt x="17723" y="12487"/>
                  <a:pt x="17729" y="12487"/>
                </a:cubicBezTo>
                <a:cubicBezTo>
                  <a:pt x="17729" y="12487"/>
                  <a:pt x="17729" y="12487"/>
                  <a:pt x="17729" y="12487"/>
                </a:cubicBezTo>
                <a:cubicBezTo>
                  <a:pt x="17735" y="12487"/>
                  <a:pt x="17735" y="12498"/>
                  <a:pt x="17735" y="12498"/>
                </a:cubicBezTo>
                <a:cubicBezTo>
                  <a:pt x="17735" y="12509"/>
                  <a:pt x="17735" y="12509"/>
                  <a:pt x="17735" y="12509"/>
                </a:cubicBezTo>
                <a:cubicBezTo>
                  <a:pt x="17735" y="12519"/>
                  <a:pt x="17735" y="12519"/>
                  <a:pt x="17735" y="12519"/>
                </a:cubicBezTo>
                <a:cubicBezTo>
                  <a:pt x="17735" y="12519"/>
                  <a:pt x="17735" y="12519"/>
                  <a:pt x="17735" y="12530"/>
                </a:cubicBezTo>
                <a:cubicBezTo>
                  <a:pt x="17735" y="12530"/>
                  <a:pt x="17735" y="12541"/>
                  <a:pt x="17735" y="12541"/>
                </a:cubicBezTo>
                <a:cubicBezTo>
                  <a:pt x="17735" y="12541"/>
                  <a:pt x="17735" y="12541"/>
                  <a:pt x="17735" y="12552"/>
                </a:cubicBezTo>
                <a:cubicBezTo>
                  <a:pt x="17735" y="12552"/>
                  <a:pt x="17735" y="12552"/>
                  <a:pt x="17735" y="12562"/>
                </a:cubicBezTo>
                <a:cubicBezTo>
                  <a:pt x="17735" y="12573"/>
                  <a:pt x="17735" y="12573"/>
                  <a:pt x="17729" y="12584"/>
                </a:cubicBezTo>
                <a:cubicBezTo>
                  <a:pt x="17729" y="12595"/>
                  <a:pt x="17723" y="12605"/>
                  <a:pt x="17729" y="12616"/>
                </a:cubicBezTo>
                <a:cubicBezTo>
                  <a:pt x="17729" y="12616"/>
                  <a:pt x="17729" y="12638"/>
                  <a:pt x="17729" y="12638"/>
                </a:cubicBezTo>
                <a:cubicBezTo>
                  <a:pt x="17723" y="12638"/>
                  <a:pt x="17723" y="12648"/>
                  <a:pt x="17723" y="12648"/>
                </a:cubicBezTo>
                <a:cubicBezTo>
                  <a:pt x="17723" y="12659"/>
                  <a:pt x="17729" y="12648"/>
                  <a:pt x="17729" y="12648"/>
                </a:cubicBezTo>
                <a:cubicBezTo>
                  <a:pt x="17729" y="12648"/>
                  <a:pt x="17735" y="12648"/>
                  <a:pt x="17735" y="12638"/>
                </a:cubicBezTo>
                <a:cubicBezTo>
                  <a:pt x="17735" y="12638"/>
                  <a:pt x="17735" y="12638"/>
                  <a:pt x="17740" y="12627"/>
                </a:cubicBezTo>
                <a:cubicBezTo>
                  <a:pt x="17740" y="12627"/>
                  <a:pt x="17740" y="12627"/>
                  <a:pt x="17746" y="12627"/>
                </a:cubicBezTo>
                <a:cubicBezTo>
                  <a:pt x="17746" y="12627"/>
                  <a:pt x="17751" y="12627"/>
                  <a:pt x="17751" y="12627"/>
                </a:cubicBezTo>
                <a:cubicBezTo>
                  <a:pt x="17757" y="12627"/>
                  <a:pt x="17763" y="12616"/>
                  <a:pt x="17763" y="12616"/>
                </a:cubicBezTo>
                <a:cubicBezTo>
                  <a:pt x="17768" y="12616"/>
                  <a:pt x="17768" y="12605"/>
                  <a:pt x="17768" y="12605"/>
                </a:cubicBezTo>
                <a:cubicBezTo>
                  <a:pt x="17774" y="12605"/>
                  <a:pt x="17774" y="12605"/>
                  <a:pt x="17774" y="12605"/>
                </a:cubicBezTo>
                <a:cubicBezTo>
                  <a:pt x="17780" y="12605"/>
                  <a:pt x="17780" y="12605"/>
                  <a:pt x="17780" y="12595"/>
                </a:cubicBezTo>
                <a:cubicBezTo>
                  <a:pt x="17780" y="12595"/>
                  <a:pt x="17780" y="12595"/>
                  <a:pt x="17780" y="12595"/>
                </a:cubicBezTo>
                <a:cubicBezTo>
                  <a:pt x="17780" y="12595"/>
                  <a:pt x="17780" y="12584"/>
                  <a:pt x="17780" y="12584"/>
                </a:cubicBezTo>
                <a:cubicBezTo>
                  <a:pt x="17780" y="12584"/>
                  <a:pt x="17780" y="12584"/>
                  <a:pt x="17780" y="12584"/>
                </a:cubicBezTo>
                <a:cubicBezTo>
                  <a:pt x="17785" y="12584"/>
                  <a:pt x="17785" y="12573"/>
                  <a:pt x="17785" y="12573"/>
                </a:cubicBezTo>
                <a:cubicBezTo>
                  <a:pt x="17791" y="12573"/>
                  <a:pt x="17791" y="12573"/>
                  <a:pt x="17791" y="12573"/>
                </a:cubicBezTo>
                <a:cubicBezTo>
                  <a:pt x="17797" y="12573"/>
                  <a:pt x="17797" y="12562"/>
                  <a:pt x="17797" y="12562"/>
                </a:cubicBezTo>
                <a:cubicBezTo>
                  <a:pt x="17797" y="12562"/>
                  <a:pt x="17797" y="12562"/>
                  <a:pt x="17797" y="12562"/>
                </a:cubicBezTo>
                <a:cubicBezTo>
                  <a:pt x="17797" y="12552"/>
                  <a:pt x="17802" y="12562"/>
                  <a:pt x="17802" y="12562"/>
                </a:cubicBezTo>
                <a:cubicBezTo>
                  <a:pt x="17802" y="12552"/>
                  <a:pt x="17802" y="12552"/>
                  <a:pt x="17802" y="12552"/>
                </a:cubicBezTo>
                <a:cubicBezTo>
                  <a:pt x="17802" y="12552"/>
                  <a:pt x="17808" y="12541"/>
                  <a:pt x="17808" y="12541"/>
                </a:cubicBezTo>
                <a:cubicBezTo>
                  <a:pt x="17802" y="12541"/>
                  <a:pt x="17802" y="12541"/>
                  <a:pt x="17802" y="12541"/>
                </a:cubicBezTo>
                <a:cubicBezTo>
                  <a:pt x="17802" y="12552"/>
                  <a:pt x="17802" y="12552"/>
                  <a:pt x="17802" y="12552"/>
                </a:cubicBezTo>
                <a:cubicBezTo>
                  <a:pt x="17797" y="12552"/>
                  <a:pt x="17802" y="12541"/>
                  <a:pt x="17802" y="12541"/>
                </a:cubicBezTo>
                <a:cubicBezTo>
                  <a:pt x="17802" y="12530"/>
                  <a:pt x="17802" y="12530"/>
                  <a:pt x="17802" y="12530"/>
                </a:cubicBezTo>
                <a:cubicBezTo>
                  <a:pt x="17802" y="12530"/>
                  <a:pt x="17802" y="12519"/>
                  <a:pt x="17802" y="12519"/>
                </a:cubicBezTo>
                <a:cubicBezTo>
                  <a:pt x="17802" y="12519"/>
                  <a:pt x="17802" y="12519"/>
                  <a:pt x="17802" y="12519"/>
                </a:cubicBezTo>
                <a:cubicBezTo>
                  <a:pt x="17802" y="12519"/>
                  <a:pt x="17802" y="12509"/>
                  <a:pt x="17802" y="12509"/>
                </a:cubicBezTo>
                <a:cubicBezTo>
                  <a:pt x="17808" y="12509"/>
                  <a:pt x="17808" y="12509"/>
                  <a:pt x="17802" y="12509"/>
                </a:cubicBezTo>
                <a:cubicBezTo>
                  <a:pt x="17802" y="12509"/>
                  <a:pt x="17802" y="12509"/>
                  <a:pt x="17802" y="12509"/>
                </a:cubicBezTo>
                <a:cubicBezTo>
                  <a:pt x="17802" y="12509"/>
                  <a:pt x="17802" y="12509"/>
                  <a:pt x="17802" y="12509"/>
                </a:cubicBezTo>
                <a:cubicBezTo>
                  <a:pt x="17802" y="12509"/>
                  <a:pt x="17802" y="12509"/>
                  <a:pt x="17797" y="12509"/>
                </a:cubicBezTo>
                <a:cubicBezTo>
                  <a:pt x="17797" y="12509"/>
                  <a:pt x="17797" y="12519"/>
                  <a:pt x="17797" y="12519"/>
                </a:cubicBezTo>
                <a:cubicBezTo>
                  <a:pt x="17791" y="12519"/>
                  <a:pt x="17791" y="12519"/>
                  <a:pt x="17791" y="12519"/>
                </a:cubicBezTo>
                <a:cubicBezTo>
                  <a:pt x="17791" y="12519"/>
                  <a:pt x="17785" y="12530"/>
                  <a:pt x="17785" y="12519"/>
                </a:cubicBezTo>
                <a:cubicBezTo>
                  <a:pt x="17785" y="12519"/>
                  <a:pt x="17785" y="12519"/>
                  <a:pt x="17791" y="12519"/>
                </a:cubicBezTo>
                <a:cubicBezTo>
                  <a:pt x="17791" y="12519"/>
                  <a:pt x="17785" y="12509"/>
                  <a:pt x="17785" y="12509"/>
                </a:cubicBezTo>
                <a:cubicBezTo>
                  <a:pt x="17785" y="12509"/>
                  <a:pt x="17785" y="12509"/>
                  <a:pt x="17785" y="12509"/>
                </a:cubicBezTo>
                <a:cubicBezTo>
                  <a:pt x="17785" y="12509"/>
                  <a:pt x="17780" y="12509"/>
                  <a:pt x="17780" y="12509"/>
                </a:cubicBezTo>
                <a:cubicBezTo>
                  <a:pt x="17780" y="12498"/>
                  <a:pt x="17774" y="12498"/>
                  <a:pt x="17774" y="12509"/>
                </a:cubicBezTo>
                <a:cubicBezTo>
                  <a:pt x="17774" y="12509"/>
                  <a:pt x="17774" y="12509"/>
                  <a:pt x="17774" y="12509"/>
                </a:cubicBezTo>
                <a:cubicBezTo>
                  <a:pt x="17768" y="12509"/>
                  <a:pt x="17768" y="12509"/>
                  <a:pt x="17768" y="12519"/>
                </a:cubicBezTo>
                <a:cubicBezTo>
                  <a:pt x="17768" y="12519"/>
                  <a:pt x="17768" y="12519"/>
                  <a:pt x="17768" y="12509"/>
                </a:cubicBezTo>
                <a:cubicBezTo>
                  <a:pt x="17768" y="12509"/>
                  <a:pt x="17763" y="12509"/>
                  <a:pt x="17763" y="12509"/>
                </a:cubicBezTo>
                <a:cubicBezTo>
                  <a:pt x="17763" y="12509"/>
                  <a:pt x="17757" y="12519"/>
                  <a:pt x="17757" y="12509"/>
                </a:cubicBezTo>
                <a:cubicBezTo>
                  <a:pt x="17757" y="12509"/>
                  <a:pt x="17763" y="12509"/>
                  <a:pt x="17763" y="12509"/>
                </a:cubicBezTo>
                <a:cubicBezTo>
                  <a:pt x="17763" y="12498"/>
                  <a:pt x="17757" y="12498"/>
                  <a:pt x="17757" y="12498"/>
                </a:cubicBezTo>
                <a:cubicBezTo>
                  <a:pt x="17757" y="12487"/>
                  <a:pt x="17751" y="12487"/>
                  <a:pt x="17751" y="12487"/>
                </a:cubicBezTo>
                <a:close/>
                <a:moveTo>
                  <a:pt x="17813" y="12380"/>
                </a:moveTo>
                <a:cubicBezTo>
                  <a:pt x="17813" y="12380"/>
                  <a:pt x="17813" y="12380"/>
                  <a:pt x="17808" y="12380"/>
                </a:cubicBezTo>
                <a:cubicBezTo>
                  <a:pt x="17808" y="12380"/>
                  <a:pt x="17808" y="12401"/>
                  <a:pt x="17808" y="12401"/>
                </a:cubicBezTo>
                <a:cubicBezTo>
                  <a:pt x="17813" y="12401"/>
                  <a:pt x="17813" y="12401"/>
                  <a:pt x="17813" y="12412"/>
                </a:cubicBezTo>
                <a:cubicBezTo>
                  <a:pt x="17813" y="12412"/>
                  <a:pt x="17813" y="12412"/>
                  <a:pt x="17808" y="12412"/>
                </a:cubicBezTo>
                <a:cubicBezTo>
                  <a:pt x="17808" y="12412"/>
                  <a:pt x="17808" y="12412"/>
                  <a:pt x="17808" y="12412"/>
                </a:cubicBezTo>
                <a:cubicBezTo>
                  <a:pt x="17808" y="12412"/>
                  <a:pt x="17808" y="12412"/>
                  <a:pt x="17808" y="12423"/>
                </a:cubicBezTo>
                <a:cubicBezTo>
                  <a:pt x="17808" y="12423"/>
                  <a:pt x="17808" y="12433"/>
                  <a:pt x="17808" y="12433"/>
                </a:cubicBezTo>
                <a:cubicBezTo>
                  <a:pt x="17808" y="12423"/>
                  <a:pt x="17813" y="12423"/>
                  <a:pt x="17813" y="12423"/>
                </a:cubicBezTo>
                <a:cubicBezTo>
                  <a:pt x="17813" y="12423"/>
                  <a:pt x="17808" y="12433"/>
                  <a:pt x="17808" y="12433"/>
                </a:cubicBezTo>
                <a:cubicBezTo>
                  <a:pt x="17808" y="12444"/>
                  <a:pt x="17808" y="12444"/>
                  <a:pt x="17808" y="12444"/>
                </a:cubicBezTo>
                <a:cubicBezTo>
                  <a:pt x="17808" y="12444"/>
                  <a:pt x="17808" y="12455"/>
                  <a:pt x="17808" y="12455"/>
                </a:cubicBezTo>
                <a:cubicBezTo>
                  <a:pt x="17808" y="12455"/>
                  <a:pt x="17802" y="12466"/>
                  <a:pt x="17802" y="12466"/>
                </a:cubicBezTo>
                <a:cubicBezTo>
                  <a:pt x="17808" y="12466"/>
                  <a:pt x="17813" y="12455"/>
                  <a:pt x="17813" y="12444"/>
                </a:cubicBezTo>
                <a:cubicBezTo>
                  <a:pt x="17813" y="12444"/>
                  <a:pt x="17813" y="12444"/>
                  <a:pt x="17819" y="12444"/>
                </a:cubicBezTo>
                <a:cubicBezTo>
                  <a:pt x="17819" y="12444"/>
                  <a:pt x="17819" y="12433"/>
                  <a:pt x="17819" y="12433"/>
                </a:cubicBezTo>
                <a:cubicBezTo>
                  <a:pt x="17825" y="12433"/>
                  <a:pt x="17825" y="12423"/>
                  <a:pt x="17825" y="12433"/>
                </a:cubicBezTo>
                <a:cubicBezTo>
                  <a:pt x="17830" y="12433"/>
                  <a:pt x="17830" y="12433"/>
                  <a:pt x="17830" y="12433"/>
                </a:cubicBezTo>
                <a:cubicBezTo>
                  <a:pt x="17830" y="12433"/>
                  <a:pt x="17830" y="12444"/>
                  <a:pt x="17836" y="12444"/>
                </a:cubicBezTo>
                <a:cubicBezTo>
                  <a:pt x="17836" y="12444"/>
                  <a:pt x="17836" y="12444"/>
                  <a:pt x="17836" y="12455"/>
                </a:cubicBezTo>
                <a:cubicBezTo>
                  <a:pt x="17836" y="12455"/>
                  <a:pt x="17842" y="12455"/>
                  <a:pt x="17842" y="12455"/>
                </a:cubicBezTo>
                <a:cubicBezTo>
                  <a:pt x="17842" y="12466"/>
                  <a:pt x="17842" y="12466"/>
                  <a:pt x="17842" y="12466"/>
                </a:cubicBezTo>
                <a:cubicBezTo>
                  <a:pt x="17847" y="12466"/>
                  <a:pt x="17847" y="12466"/>
                  <a:pt x="17853" y="12476"/>
                </a:cubicBezTo>
                <a:cubicBezTo>
                  <a:pt x="17853" y="12476"/>
                  <a:pt x="17858" y="12476"/>
                  <a:pt x="17858" y="12487"/>
                </a:cubicBezTo>
                <a:cubicBezTo>
                  <a:pt x="17858" y="12487"/>
                  <a:pt x="17858" y="12487"/>
                  <a:pt x="17864" y="12487"/>
                </a:cubicBezTo>
                <a:cubicBezTo>
                  <a:pt x="17864" y="12487"/>
                  <a:pt x="17858" y="12487"/>
                  <a:pt x="17858" y="12487"/>
                </a:cubicBezTo>
                <a:cubicBezTo>
                  <a:pt x="17858" y="12476"/>
                  <a:pt x="17864" y="12476"/>
                  <a:pt x="17858" y="12476"/>
                </a:cubicBezTo>
                <a:cubicBezTo>
                  <a:pt x="17858" y="12466"/>
                  <a:pt x="17858" y="12466"/>
                  <a:pt x="17858" y="12455"/>
                </a:cubicBezTo>
                <a:cubicBezTo>
                  <a:pt x="17858" y="12455"/>
                  <a:pt x="17858" y="12455"/>
                  <a:pt x="17858" y="12444"/>
                </a:cubicBezTo>
                <a:cubicBezTo>
                  <a:pt x="17858" y="12444"/>
                  <a:pt x="17853" y="12433"/>
                  <a:pt x="17853" y="12433"/>
                </a:cubicBezTo>
                <a:cubicBezTo>
                  <a:pt x="17853" y="12433"/>
                  <a:pt x="17847" y="12423"/>
                  <a:pt x="17847" y="12423"/>
                </a:cubicBezTo>
                <a:cubicBezTo>
                  <a:pt x="17847" y="12423"/>
                  <a:pt x="17847" y="12423"/>
                  <a:pt x="17847" y="12423"/>
                </a:cubicBezTo>
                <a:cubicBezTo>
                  <a:pt x="17847" y="12423"/>
                  <a:pt x="17847" y="12423"/>
                  <a:pt x="17847" y="12433"/>
                </a:cubicBezTo>
                <a:cubicBezTo>
                  <a:pt x="17842" y="12433"/>
                  <a:pt x="17836" y="12412"/>
                  <a:pt x="17836" y="12412"/>
                </a:cubicBezTo>
                <a:cubicBezTo>
                  <a:pt x="17836" y="12412"/>
                  <a:pt x="17836" y="12412"/>
                  <a:pt x="17830" y="12412"/>
                </a:cubicBezTo>
                <a:cubicBezTo>
                  <a:pt x="17830" y="12412"/>
                  <a:pt x="17830" y="12401"/>
                  <a:pt x="17830" y="12401"/>
                </a:cubicBezTo>
                <a:cubicBezTo>
                  <a:pt x="17830" y="12401"/>
                  <a:pt x="17830" y="12401"/>
                  <a:pt x="17825" y="12401"/>
                </a:cubicBezTo>
                <a:cubicBezTo>
                  <a:pt x="17825" y="12401"/>
                  <a:pt x="17825" y="12390"/>
                  <a:pt x="17825" y="12390"/>
                </a:cubicBezTo>
                <a:cubicBezTo>
                  <a:pt x="17819" y="12390"/>
                  <a:pt x="17819" y="12390"/>
                  <a:pt x="17819" y="12390"/>
                </a:cubicBezTo>
                <a:cubicBezTo>
                  <a:pt x="17819" y="12390"/>
                  <a:pt x="17813" y="12401"/>
                  <a:pt x="17813" y="12401"/>
                </a:cubicBezTo>
                <a:cubicBezTo>
                  <a:pt x="17813" y="12401"/>
                  <a:pt x="17819" y="12390"/>
                  <a:pt x="17819" y="12390"/>
                </a:cubicBezTo>
                <a:cubicBezTo>
                  <a:pt x="17819" y="12390"/>
                  <a:pt x="17813" y="12390"/>
                  <a:pt x="17813" y="12380"/>
                </a:cubicBezTo>
                <a:close/>
                <a:moveTo>
                  <a:pt x="17633" y="13164"/>
                </a:moveTo>
                <a:cubicBezTo>
                  <a:pt x="17633" y="13164"/>
                  <a:pt x="17633" y="13164"/>
                  <a:pt x="17633" y="13175"/>
                </a:cubicBezTo>
                <a:cubicBezTo>
                  <a:pt x="17633" y="13175"/>
                  <a:pt x="17639" y="13175"/>
                  <a:pt x="17639" y="13164"/>
                </a:cubicBezTo>
                <a:cubicBezTo>
                  <a:pt x="17639" y="13164"/>
                  <a:pt x="17639" y="13164"/>
                  <a:pt x="17639" y="13153"/>
                </a:cubicBezTo>
                <a:cubicBezTo>
                  <a:pt x="17639" y="13153"/>
                  <a:pt x="17639" y="13153"/>
                  <a:pt x="17639" y="13153"/>
                </a:cubicBezTo>
                <a:cubicBezTo>
                  <a:pt x="17639" y="13143"/>
                  <a:pt x="17639" y="13164"/>
                  <a:pt x="17633" y="13164"/>
                </a:cubicBezTo>
                <a:close/>
                <a:moveTo>
                  <a:pt x="17656" y="13250"/>
                </a:moveTo>
                <a:cubicBezTo>
                  <a:pt x="17656" y="13261"/>
                  <a:pt x="17656" y="13261"/>
                  <a:pt x="17656" y="13261"/>
                </a:cubicBezTo>
                <a:cubicBezTo>
                  <a:pt x="17650" y="13261"/>
                  <a:pt x="17650" y="13261"/>
                  <a:pt x="17650" y="13250"/>
                </a:cubicBezTo>
                <a:cubicBezTo>
                  <a:pt x="17650" y="13250"/>
                  <a:pt x="17650" y="13261"/>
                  <a:pt x="17650" y="13261"/>
                </a:cubicBezTo>
                <a:cubicBezTo>
                  <a:pt x="17650" y="13272"/>
                  <a:pt x="17656" y="13261"/>
                  <a:pt x="17656" y="13261"/>
                </a:cubicBezTo>
                <a:cubicBezTo>
                  <a:pt x="17656" y="13261"/>
                  <a:pt x="17656" y="13261"/>
                  <a:pt x="17661" y="13261"/>
                </a:cubicBezTo>
                <a:cubicBezTo>
                  <a:pt x="17661" y="13261"/>
                  <a:pt x="17661" y="13261"/>
                  <a:pt x="17656" y="13250"/>
                </a:cubicBezTo>
                <a:cubicBezTo>
                  <a:pt x="17656" y="13250"/>
                  <a:pt x="17656" y="13250"/>
                  <a:pt x="17656" y="13250"/>
                </a:cubicBezTo>
                <a:close/>
                <a:moveTo>
                  <a:pt x="17842" y="12541"/>
                </a:moveTo>
                <a:cubicBezTo>
                  <a:pt x="17836" y="12541"/>
                  <a:pt x="17836" y="12552"/>
                  <a:pt x="17836" y="12552"/>
                </a:cubicBezTo>
                <a:cubicBezTo>
                  <a:pt x="17836" y="12552"/>
                  <a:pt x="17842" y="12552"/>
                  <a:pt x="17842" y="12562"/>
                </a:cubicBezTo>
                <a:cubicBezTo>
                  <a:pt x="17842" y="12562"/>
                  <a:pt x="17842" y="12562"/>
                  <a:pt x="17842" y="12562"/>
                </a:cubicBezTo>
                <a:cubicBezTo>
                  <a:pt x="17847" y="12562"/>
                  <a:pt x="17847" y="12562"/>
                  <a:pt x="17847" y="12562"/>
                </a:cubicBezTo>
                <a:cubicBezTo>
                  <a:pt x="17847" y="12552"/>
                  <a:pt x="17847" y="12552"/>
                  <a:pt x="17847" y="12552"/>
                </a:cubicBezTo>
                <a:cubicBezTo>
                  <a:pt x="17842" y="12552"/>
                  <a:pt x="17842" y="12552"/>
                  <a:pt x="17842" y="12552"/>
                </a:cubicBezTo>
                <a:cubicBezTo>
                  <a:pt x="17842" y="12552"/>
                  <a:pt x="17842" y="12552"/>
                  <a:pt x="17842" y="12541"/>
                </a:cubicBezTo>
                <a:cubicBezTo>
                  <a:pt x="17842" y="12541"/>
                  <a:pt x="17842" y="12541"/>
                  <a:pt x="17842" y="12541"/>
                </a:cubicBezTo>
                <a:close/>
                <a:moveTo>
                  <a:pt x="17661" y="13239"/>
                </a:moveTo>
                <a:cubicBezTo>
                  <a:pt x="17661" y="13229"/>
                  <a:pt x="17661" y="13229"/>
                  <a:pt x="17656" y="13229"/>
                </a:cubicBezTo>
                <a:cubicBezTo>
                  <a:pt x="17656" y="13239"/>
                  <a:pt x="17656" y="13239"/>
                  <a:pt x="17656" y="13239"/>
                </a:cubicBezTo>
                <a:cubicBezTo>
                  <a:pt x="17656" y="13239"/>
                  <a:pt x="17656" y="13239"/>
                  <a:pt x="17650" y="13239"/>
                </a:cubicBezTo>
                <a:cubicBezTo>
                  <a:pt x="17650" y="13250"/>
                  <a:pt x="17656" y="13239"/>
                  <a:pt x="17656" y="13239"/>
                </a:cubicBezTo>
                <a:cubicBezTo>
                  <a:pt x="17661" y="13239"/>
                  <a:pt x="17661" y="13239"/>
                  <a:pt x="17661" y="13239"/>
                </a:cubicBezTo>
                <a:close/>
                <a:moveTo>
                  <a:pt x="17712" y="12219"/>
                </a:moveTo>
                <a:cubicBezTo>
                  <a:pt x="17712" y="12219"/>
                  <a:pt x="17718" y="12219"/>
                  <a:pt x="17718" y="12219"/>
                </a:cubicBezTo>
                <a:cubicBezTo>
                  <a:pt x="17718" y="12219"/>
                  <a:pt x="17712" y="12219"/>
                  <a:pt x="17712" y="12219"/>
                </a:cubicBezTo>
                <a:close/>
                <a:moveTo>
                  <a:pt x="17690" y="13196"/>
                </a:moveTo>
                <a:cubicBezTo>
                  <a:pt x="17690" y="13207"/>
                  <a:pt x="17684" y="13196"/>
                  <a:pt x="17684" y="13196"/>
                </a:cubicBezTo>
                <a:cubicBezTo>
                  <a:pt x="17678" y="13196"/>
                  <a:pt x="17678" y="13207"/>
                  <a:pt x="17678" y="13196"/>
                </a:cubicBezTo>
                <a:cubicBezTo>
                  <a:pt x="17678" y="13196"/>
                  <a:pt x="17673" y="13186"/>
                  <a:pt x="17673" y="13186"/>
                </a:cubicBezTo>
                <a:cubicBezTo>
                  <a:pt x="17667" y="13186"/>
                  <a:pt x="17667" y="13196"/>
                  <a:pt x="17667" y="13196"/>
                </a:cubicBezTo>
                <a:cubicBezTo>
                  <a:pt x="17661" y="13196"/>
                  <a:pt x="17661" y="13196"/>
                  <a:pt x="17656" y="13207"/>
                </a:cubicBezTo>
                <a:cubicBezTo>
                  <a:pt x="17656" y="13207"/>
                  <a:pt x="17656" y="13207"/>
                  <a:pt x="17661" y="13218"/>
                </a:cubicBezTo>
                <a:cubicBezTo>
                  <a:pt x="17661" y="13218"/>
                  <a:pt x="17661" y="13218"/>
                  <a:pt x="17661" y="13218"/>
                </a:cubicBezTo>
                <a:cubicBezTo>
                  <a:pt x="17667" y="13207"/>
                  <a:pt x="17667" y="13207"/>
                  <a:pt x="17667" y="13207"/>
                </a:cubicBezTo>
                <a:cubicBezTo>
                  <a:pt x="17667" y="13207"/>
                  <a:pt x="17667" y="13218"/>
                  <a:pt x="17673" y="13218"/>
                </a:cubicBezTo>
                <a:cubicBezTo>
                  <a:pt x="17673" y="13218"/>
                  <a:pt x="17673" y="13218"/>
                  <a:pt x="17673" y="13207"/>
                </a:cubicBezTo>
                <a:cubicBezTo>
                  <a:pt x="17678" y="13207"/>
                  <a:pt x="17678" y="13207"/>
                  <a:pt x="17678" y="13207"/>
                </a:cubicBezTo>
                <a:cubicBezTo>
                  <a:pt x="17684" y="13207"/>
                  <a:pt x="17678" y="13218"/>
                  <a:pt x="17684" y="13218"/>
                </a:cubicBezTo>
                <a:cubicBezTo>
                  <a:pt x="17684" y="13218"/>
                  <a:pt x="17684" y="13218"/>
                  <a:pt x="17684" y="13218"/>
                </a:cubicBezTo>
                <a:cubicBezTo>
                  <a:pt x="17684" y="13218"/>
                  <a:pt x="17690" y="13218"/>
                  <a:pt x="17690" y="13207"/>
                </a:cubicBezTo>
                <a:cubicBezTo>
                  <a:pt x="17690" y="13207"/>
                  <a:pt x="17695" y="13207"/>
                  <a:pt x="17695" y="13207"/>
                </a:cubicBezTo>
                <a:cubicBezTo>
                  <a:pt x="17695" y="13207"/>
                  <a:pt x="17690" y="13207"/>
                  <a:pt x="17695" y="13196"/>
                </a:cubicBezTo>
                <a:cubicBezTo>
                  <a:pt x="17695" y="13196"/>
                  <a:pt x="17695" y="13196"/>
                  <a:pt x="17695" y="13196"/>
                </a:cubicBezTo>
                <a:cubicBezTo>
                  <a:pt x="17695" y="13196"/>
                  <a:pt x="17690" y="13196"/>
                  <a:pt x="17690" y="13196"/>
                </a:cubicBezTo>
                <a:close/>
                <a:moveTo>
                  <a:pt x="17701" y="12390"/>
                </a:moveTo>
                <a:cubicBezTo>
                  <a:pt x="17701" y="12390"/>
                  <a:pt x="17701" y="12390"/>
                  <a:pt x="17701" y="12380"/>
                </a:cubicBezTo>
                <a:cubicBezTo>
                  <a:pt x="17701" y="12380"/>
                  <a:pt x="17701" y="12380"/>
                  <a:pt x="17701" y="12369"/>
                </a:cubicBezTo>
                <a:cubicBezTo>
                  <a:pt x="17701" y="12369"/>
                  <a:pt x="17695" y="12369"/>
                  <a:pt x="17695" y="12358"/>
                </a:cubicBezTo>
                <a:cubicBezTo>
                  <a:pt x="17695" y="12358"/>
                  <a:pt x="17695" y="12358"/>
                  <a:pt x="17695" y="12347"/>
                </a:cubicBezTo>
                <a:cubicBezTo>
                  <a:pt x="17695" y="12347"/>
                  <a:pt x="17695" y="12347"/>
                  <a:pt x="17695" y="12347"/>
                </a:cubicBezTo>
                <a:cubicBezTo>
                  <a:pt x="17695" y="12347"/>
                  <a:pt x="17701" y="12337"/>
                  <a:pt x="17701" y="12337"/>
                </a:cubicBezTo>
                <a:cubicBezTo>
                  <a:pt x="17701" y="12337"/>
                  <a:pt x="17695" y="12337"/>
                  <a:pt x="17695" y="12337"/>
                </a:cubicBezTo>
                <a:cubicBezTo>
                  <a:pt x="17695" y="12326"/>
                  <a:pt x="17701" y="12326"/>
                  <a:pt x="17701" y="12326"/>
                </a:cubicBezTo>
                <a:cubicBezTo>
                  <a:pt x="17701" y="12326"/>
                  <a:pt x="17701" y="12326"/>
                  <a:pt x="17701" y="12315"/>
                </a:cubicBezTo>
                <a:cubicBezTo>
                  <a:pt x="17701" y="12315"/>
                  <a:pt x="17701" y="12304"/>
                  <a:pt x="17701" y="12304"/>
                </a:cubicBezTo>
                <a:cubicBezTo>
                  <a:pt x="17701" y="12304"/>
                  <a:pt x="17701" y="12315"/>
                  <a:pt x="17695" y="12315"/>
                </a:cubicBezTo>
                <a:cubicBezTo>
                  <a:pt x="17695" y="12315"/>
                  <a:pt x="17695" y="12315"/>
                  <a:pt x="17695" y="12304"/>
                </a:cubicBezTo>
                <a:cubicBezTo>
                  <a:pt x="17695" y="12304"/>
                  <a:pt x="17695" y="12304"/>
                  <a:pt x="17690" y="12294"/>
                </a:cubicBezTo>
                <a:cubicBezTo>
                  <a:pt x="17690" y="12294"/>
                  <a:pt x="17690" y="12294"/>
                  <a:pt x="17684" y="12294"/>
                </a:cubicBezTo>
                <a:cubicBezTo>
                  <a:pt x="17684" y="12283"/>
                  <a:pt x="17684" y="12283"/>
                  <a:pt x="17684" y="12283"/>
                </a:cubicBezTo>
                <a:cubicBezTo>
                  <a:pt x="17678" y="12272"/>
                  <a:pt x="17673" y="12283"/>
                  <a:pt x="17667" y="12283"/>
                </a:cubicBezTo>
                <a:cubicBezTo>
                  <a:pt x="17667" y="12272"/>
                  <a:pt x="17667" y="12261"/>
                  <a:pt x="17661" y="12272"/>
                </a:cubicBezTo>
                <a:cubicBezTo>
                  <a:pt x="17656" y="12272"/>
                  <a:pt x="17656" y="12272"/>
                  <a:pt x="17650" y="12272"/>
                </a:cubicBezTo>
                <a:cubicBezTo>
                  <a:pt x="17645" y="12272"/>
                  <a:pt x="17645" y="12272"/>
                  <a:pt x="17639" y="12272"/>
                </a:cubicBezTo>
                <a:cubicBezTo>
                  <a:pt x="17633" y="12272"/>
                  <a:pt x="17633" y="12272"/>
                  <a:pt x="17628" y="12272"/>
                </a:cubicBezTo>
                <a:cubicBezTo>
                  <a:pt x="17628" y="12272"/>
                  <a:pt x="17628" y="12272"/>
                  <a:pt x="17622" y="12272"/>
                </a:cubicBezTo>
                <a:cubicBezTo>
                  <a:pt x="17622" y="12272"/>
                  <a:pt x="17622" y="12283"/>
                  <a:pt x="17628" y="12283"/>
                </a:cubicBezTo>
                <a:cubicBezTo>
                  <a:pt x="17628" y="12283"/>
                  <a:pt x="17628" y="12272"/>
                  <a:pt x="17633" y="12283"/>
                </a:cubicBezTo>
                <a:cubicBezTo>
                  <a:pt x="17633" y="12283"/>
                  <a:pt x="17633" y="12294"/>
                  <a:pt x="17639" y="12304"/>
                </a:cubicBezTo>
                <a:cubicBezTo>
                  <a:pt x="17639" y="12304"/>
                  <a:pt x="17639" y="12304"/>
                  <a:pt x="17639" y="12304"/>
                </a:cubicBezTo>
                <a:cubicBezTo>
                  <a:pt x="17645" y="12304"/>
                  <a:pt x="17645" y="12315"/>
                  <a:pt x="17645" y="12315"/>
                </a:cubicBezTo>
                <a:cubicBezTo>
                  <a:pt x="17650" y="12315"/>
                  <a:pt x="17650" y="12326"/>
                  <a:pt x="17650" y="12337"/>
                </a:cubicBezTo>
                <a:cubicBezTo>
                  <a:pt x="17650" y="12337"/>
                  <a:pt x="17656" y="12347"/>
                  <a:pt x="17656" y="12347"/>
                </a:cubicBezTo>
                <a:cubicBezTo>
                  <a:pt x="17656" y="12347"/>
                  <a:pt x="17650" y="12347"/>
                  <a:pt x="17650" y="12347"/>
                </a:cubicBezTo>
                <a:cubicBezTo>
                  <a:pt x="17650" y="12358"/>
                  <a:pt x="17656" y="12358"/>
                  <a:pt x="17656" y="12358"/>
                </a:cubicBezTo>
                <a:cubicBezTo>
                  <a:pt x="17656" y="12358"/>
                  <a:pt x="17656" y="12369"/>
                  <a:pt x="17656" y="12369"/>
                </a:cubicBezTo>
                <a:cubicBezTo>
                  <a:pt x="17661" y="12369"/>
                  <a:pt x="17661" y="12369"/>
                  <a:pt x="17661" y="12380"/>
                </a:cubicBezTo>
                <a:cubicBezTo>
                  <a:pt x="17661" y="12380"/>
                  <a:pt x="17661" y="12390"/>
                  <a:pt x="17661" y="12390"/>
                </a:cubicBezTo>
                <a:cubicBezTo>
                  <a:pt x="17661" y="12390"/>
                  <a:pt x="17661" y="12401"/>
                  <a:pt x="17667" y="12401"/>
                </a:cubicBezTo>
                <a:cubicBezTo>
                  <a:pt x="17667" y="12401"/>
                  <a:pt x="17667" y="12401"/>
                  <a:pt x="17667" y="12412"/>
                </a:cubicBezTo>
                <a:cubicBezTo>
                  <a:pt x="17673" y="12412"/>
                  <a:pt x="17673" y="12412"/>
                  <a:pt x="17673" y="12412"/>
                </a:cubicBezTo>
                <a:cubicBezTo>
                  <a:pt x="17673" y="12423"/>
                  <a:pt x="17673" y="12423"/>
                  <a:pt x="17678" y="12423"/>
                </a:cubicBezTo>
                <a:cubicBezTo>
                  <a:pt x="17678" y="12423"/>
                  <a:pt x="17678" y="12423"/>
                  <a:pt x="17678" y="12423"/>
                </a:cubicBezTo>
                <a:cubicBezTo>
                  <a:pt x="17678" y="12423"/>
                  <a:pt x="17684" y="12433"/>
                  <a:pt x="17684" y="12433"/>
                </a:cubicBezTo>
                <a:cubicBezTo>
                  <a:pt x="17684" y="12423"/>
                  <a:pt x="17684" y="12423"/>
                  <a:pt x="17690" y="12423"/>
                </a:cubicBezTo>
                <a:cubicBezTo>
                  <a:pt x="17690" y="12423"/>
                  <a:pt x="17690" y="12423"/>
                  <a:pt x="17690" y="12423"/>
                </a:cubicBezTo>
                <a:cubicBezTo>
                  <a:pt x="17690" y="12423"/>
                  <a:pt x="17690" y="12412"/>
                  <a:pt x="17690" y="12412"/>
                </a:cubicBezTo>
                <a:cubicBezTo>
                  <a:pt x="17695" y="12412"/>
                  <a:pt x="17695" y="12412"/>
                  <a:pt x="17695" y="12412"/>
                </a:cubicBezTo>
                <a:cubicBezTo>
                  <a:pt x="17695" y="12401"/>
                  <a:pt x="17695" y="12401"/>
                  <a:pt x="17695" y="12390"/>
                </a:cubicBezTo>
                <a:cubicBezTo>
                  <a:pt x="17695" y="12390"/>
                  <a:pt x="17695" y="12390"/>
                  <a:pt x="17701" y="12390"/>
                </a:cubicBezTo>
                <a:close/>
                <a:moveTo>
                  <a:pt x="17667" y="12605"/>
                </a:moveTo>
                <a:cubicBezTo>
                  <a:pt x="17661" y="12605"/>
                  <a:pt x="17667" y="12605"/>
                  <a:pt x="17667" y="12605"/>
                </a:cubicBezTo>
                <a:cubicBezTo>
                  <a:pt x="17673" y="12605"/>
                  <a:pt x="17673" y="12605"/>
                  <a:pt x="17673" y="12605"/>
                </a:cubicBezTo>
                <a:cubicBezTo>
                  <a:pt x="17673" y="12605"/>
                  <a:pt x="17673" y="12584"/>
                  <a:pt x="17673" y="12595"/>
                </a:cubicBezTo>
                <a:cubicBezTo>
                  <a:pt x="17673" y="12595"/>
                  <a:pt x="17673" y="12595"/>
                  <a:pt x="17667" y="12595"/>
                </a:cubicBezTo>
                <a:cubicBezTo>
                  <a:pt x="17667" y="12595"/>
                  <a:pt x="17667" y="12595"/>
                  <a:pt x="17667" y="12595"/>
                </a:cubicBezTo>
                <a:cubicBezTo>
                  <a:pt x="17667" y="12595"/>
                  <a:pt x="17667" y="12605"/>
                  <a:pt x="17667" y="12605"/>
                </a:cubicBezTo>
                <a:close/>
                <a:moveTo>
                  <a:pt x="17588" y="12648"/>
                </a:moveTo>
                <a:cubicBezTo>
                  <a:pt x="17594" y="12648"/>
                  <a:pt x="17594" y="12648"/>
                  <a:pt x="17594" y="12648"/>
                </a:cubicBezTo>
                <a:cubicBezTo>
                  <a:pt x="17594" y="12638"/>
                  <a:pt x="17594" y="12648"/>
                  <a:pt x="17594" y="12648"/>
                </a:cubicBezTo>
                <a:cubicBezTo>
                  <a:pt x="17600" y="12648"/>
                  <a:pt x="17600" y="12638"/>
                  <a:pt x="17600" y="12638"/>
                </a:cubicBezTo>
                <a:cubicBezTo>
                  <a:pt x="17600" y="12638"/>
                  <a:pt x="17600" y="12638"/>
                  <a:pt x="17600" y="12638"/>
                </a:cubicBezTo>
                <a:cubicBezTo>
                  <a:pt x="17600" y="12638"/>
                  <a:pt x="17605" y="12638"/>
                  <a:pt x="17605" y="12638"/>
                </a:cubicBezTo>
                <a:cubicBezTo>
                  <a:pt x="17605" y="12627"/>
                  <a:pt x="17600" y="12627"/>
                  <a:pt x="17600" y="12627"/>
                </a:cubicBezTo>
                <a:cubicBezTo>
                  <a:pt x="17600" y="12627"/>
                  <a:pt x="17594" y="12627"/>
                  <a:pt x="17594" y="12627"/>
                </a:cubicBezTo>
                <a:cubicBezTo>
                  <a:pt x="17594" y="12616"/>
                  <a:pt x="17594" y="12627"/>
                  <a:pt x="17594" y="12627"/>
                </a:cubicBezTo>
                <a:cubicBezTo>
                  <a:pt x="17594" y="12627"/>
                  <a:pt x="17588" y="12638"/>
                  <a:pt x="17588" y="12638"/>
                </a:cubicBezTo>
                <a:cubicBezTo>
                  <a:pt x="17588" y="12638"/>
                  <a:pt x="17588" y="12638"/>
                  <a:pt x="17588" y="12638"/>
                </a:cubicBezTo>
                <a:cubicBezTo>
                  <a:pt x="17588" y="12638"/>
                  <a:pt x="17588" y="12638"/>
                  <a:pt x="17588" y="12648"/>
                </a:cubicBezTo>
                <a:cubicBezTo>
                  <a:pt x="17588" y="12648"/>
                  <a:pt x="17588" y="12648"/>
                  <a:pt x="17588" y="12648"/>
                </a:cubicBezTo>
                <a:close/>
                <a:moveTo>
                  <a:pt x="17600" y="12455"/>
                </a:moveTo>
                <a:cubicBezTo>
                  <a:pt x="17600" y="12455"/>
                  <a:pt x="17600" y="12466"/>
                  <a:pt x="17600" y="12455"/>
                </a:cubicBezTo>
                <a:cubicBezTo>
                  <a:pt x="17600" y="12455"/>
                  <a:pt x="17594" y="12455"/>
                  <a:pt x="17594" y="12455"/>
                </a:cubicBezTo>
                <a:cubicBezTo>
                  <a:pt x="17594" y="12455"/>
                  <a:pt x="17594" y="12455"/>
                  <a:pt x="17594" y="12466"/>
                </a:cubicBezTo>
                <a:cubicBezTo>
                  <a:pt x="17594" y="12466"/>
                  <a:pt x="17594" y="12455"/>
                  <a:pt x="17594" y="12455"/>
                </a:cubicBezTo>
                <a:cubicBezTo>
                  <a:pt x="17594" y="12466"/>
                  <a:pt x="17594" y="12466"/>
                  <a:pt x="17594" y="12466"/>
                </a:cubicBezTo>
                <a:cubicBezTo>
                  <a:pt x="17594" y="12476"/>
                  <a:pt x="17600" y="12476"/>
                  <a:pt x="17600" y="12476"/>
                </a:cubicBezTo>
                <a:cubicBezTo>
                  <a:pt x="17600" y="12476"/>
                  <a:pt x="17600" y="12476"/>
                  <a:pt x="17600" y="12476"/>
                </a:cubicBezTo>
                <a:cubicBezTo>
                  <a:pt x="17600" y="12487"/>
                  <a:pt x="17600" y="12476"/>
                  <a:pt x="17605" y="12487"/>
                </a:cubicBezTo>
                <a:cubicBezTo>
                  <a:pt x="17605" y="12487"/>
                  <a:pt x="17600" y="12487"/>
                  <a:pt x="17600" y="12487"/>
                </a:cubicBezTo>
                <a:cubicBezTo>
                  <a:pt x="17600" y="12487"/>
                  <a:pt x="17600" y="12487"/>
                  <a:pt x="17600" y="12498"/>
                </a:cubicBezTo>
                <a:cubicBezTo>
                  <a:pt x="17600" y="12498"/>
                  <a:pt x="17600" y="12498"/>
                  <a:pt x="17600" y="12498"/>
                </a:cubicBezTo>
                <a:cubicBezTo>
                  <a:pt x="17600" y="12498"/>
                  <a:pt x="17600" y="12509"/>
                  <a:pt x="17600" y="12498"/>
                </a:cubicBezTo>
                <a:cubicBezTo>
                  <a:pt x="17600" y="12498"/>
                  <a:pt x="17600" y="12498"/>
                  <a:pt x="17605" y="12498"/>
                </a:cubicBezTo>
                <a:cubicBezTo>
                  <a:pt x="17605" y="12498"/>
                  <a:pt x="17605" y="12498"/>
                  <a:pt x="17605" y="12487"/>
                </a:cubicBezTo>
                <a:cubicBezTo>
                  <a:pt x="17611" y="12487"/>
                  <a:pt x="17605" y="12487"/>
                  <a:pt x="17605" y="12487"/>
                </a:cubicBezTo>
                <a:cubicBezTo>
                  <a:pt x="17611" y="12476"/>
                  <a:pt x="17605" y="12476"/>
                  <a:pt x="17605" y="12476"/>
                </a:cubicBezTo>
                <a:cubicBezTo>
                  <a:pt x="17605" y="12476"/>
                  <a:pt x="17611" y="12476"/>
                  <a:pt x="17611" y="12476"/>
                </a:cubicBezTo>
                <a:cubicBezTo>
                  <a:pt x="17611" y="12476"/>
                  <a:pt x="17605" y="12476"/>
                  <a:pt x="17605" y="12466"/>
                </a:cubicBezTo>
                <a:cubicBezTo>
                  <a:pt x="17605" y="12466"/>
                  <a:pt x="17605" y="12466"/>
                  <a:pt x="17605" y="12466"/>
                </a:cubicBezTo>
                <a:cubicBezTo>
                  <a:pt x="17605" y="12466"/>
                  <a:pt x="17605" y="12466"/>
                  <a:pt x="17600" y="12466"/>
                </a:cubicBezTo>
                <a:cubicBezTo>
                  <a:pt x="17600" y="12466"/>
                  <a:pt x="17600" y="12466"/>
                  <a:pt x="17605" y="12466"/>
                </a:cubicBezTo>
                <a:cubicBezTo>
                  <a:pt x="17605" y="12466"/>
                  <a:pt x="17600" y="12455"/>
                  <a:pt x="17600" y="12455"/>
                </a:cubicBezTo>
                <a:close/>
                <a:moveTo>
                  <a:pt x="17881" y="14970"/>
                </a:moveTo>
                <a:cubicBezTo>
                  <a:pt x="17881" y="14980"/>
                  <a:pt x="17887" y="14970"/>
                  <a:pt x="17892" y="14970"/>
                </a:cubicBezTo>
                <a:cubicBezTo>
                  <a:pt x="17898" y="14970"/>
                  <a:pt x="17898" y="14980"/>
                  <a:pt x="17903" y="14970"/>
                </a:cubicBezTo>
                <a:cubicBezTo>
                  <a:pt x="17909" y="14970"/>
                  <a:pt x="17909" y="14970"/>
                  <a:pt x="17909" y="14970"/>
                </a:cubicBezTo>
                <a:cubicBezTo>
                  <a:pt x="17915" y="14959"/>
                  <a:pt x="17915" y="14970"/>
                  <a:pt x="17915" y="14970"/>
                </a:cubicBezTo>
                <a:cubicBezTo>
                  <a:pt x="17920" y="14970"/>
                  <a:pt x="17926" y="14970"/>
                  <a:pt x="17926" y="14959"/>
                </a:cubicBezTo>
                <a:cubicBezTo>
                  <a:pt x="17932" y="14959"/>
                  <a:pt x="17932" y="14948"/>
                  <a:pt x="17932" y="14948"/>
                </a:cubicBezTo>
                <a:cubicBezTo>
                  <a:pt x="17932" y="14948"/>
                  <a:pt x="17926" y="14948"/>
                  <a:pt x="17926" y="14937"/>
                </a:cubicBezTo>
                <a:cubicBezTo>
                  <a:pt x="17920" y="14937"/>
                  <a:pt x="17920" y="14937"/>
                  <a:pt x="17920" y="14937"/>
                </a:cubicBezTo>
                <a:cubicBezTo>
                  <a:pt x="17915" y="14937"/>
                  <a:pt x="17909" y="14937"/>
                  <a:pt x="17903" y="14937"/>
                </a:cubicBezTo>
                <a:cubicBezTo>
                  <a:pt x="17903" y="14937"/>
                  <a:pt x="17898" y="14927"/>
                  <a:pt x="17898" y="14927"/>
                </a:cubicBezTo>
                <a:cubicBezTo>
                  <a:pt x="17892" y="14937"/>
                  <a:pt x="17892" y="14937"/>
                  <a:pt x="17887" y="14937"/>
                </a:cubicBezTo>
                <a:cubicBezTo>
                  <a:pt x="17887" y="14948"/>
                  <a:pt x="17887" y="14959"/>
                  <a:pt x="17881" y="14959"/>
                </a:cubicBezTo>
                <a:cubicBezTo>
                  <a:pt x="17881" y="14970"/>
                  <a:pt x="17881" y="14959"/>
                  <a:pt x="17881" y="14970"/>
                </a:cubicBezTo>
                <a:close/>
                <a:moveTo>
                  <a:pt x="17673" y="12433"/>
                </a:moveTo>
                <a:cubicBezTo>
                  <a:pt x="17678" y="12433"/>
                  <a:pt x="17673" y="12433"/>
                  <a:pt x="17673" y="12423"/>
                </a:cubicBezTo>
                <a:cubicBezTo>
                  <a:pt x="17673" y="12423"/>
                  <a:pt x="17673" y="12423"/>
                  <a:pt x="17673" y="12423"/>
                </a:cubicBezTo>
                <a:cubicBezTo>
                  <a:pt x="17667" y="12423"/>
                  <a:pt x="17667" y="12423"/>
                  <a:pt x="17673" y="12433"/>
                </a:cubicBezTo>
                <a:cubicBezTo>
                  <a:pt x="17673" y="12433"/>
                  <a:pt x="17673" y="12433"/>
                  <a:pt x="17673" y="12433"/>
                </a:cubicBezTo>
                <a:close/>
                <a:moveTo>
                  <a:pt x="17678" y="13218"/>
                </a:moveTo>
                <a:cubicBezTo>
                  <a:pt x="17673" y="13218"/>
                  <a:pt x="17673" y="13229"/>
                  <a:pt x="17678" y="13229"/>
                </a:cubicBezTo>
                <a:cubicBezTo>
                  <a:pt x="17678" y="13229"/>
                  <a:pt x="17684" y="13218"/>
                  <a:pt x="17678" y="13218"/>
                </a:cubicBezTo>
                <a:close/>
                <a:moveTo>
                  <a:pt x="17729" y="12455"/>
                </a:moveTo>
                <a:cubicBezTo>
                  <a:pt x="17729" y="12444"/>
                  <a:pt x="17729" y="12444"/>
                  <a:pt x="17729" y="12444"/>
                </a:cubicBezTo>
                <a:cubicBezTo>
                  <a:pt x="17729" y="12444"/>
                  <a:pt x="17723" y="12444"/>
                  <a:pt x="17723" y="12455"/>
                </a:cubicBezTo>
                <a:cubicBezTo>
                  <a:pt x="17723" y="12455"/>
                  <a:pt x="17729" y="12455"/>
                  <a:pt x="17729" y="12455"/>
                </a:cubicBezTo>
                <a:cubicBezTo>
                  <a:pt x="17729" y="12455"/>
                  <a:pt x="17729" y="12455"/>
                  <a:pt x="17729" y="12455"/>
                </a:cubicBezTo>
                <a:close/>
                <a:moveTo>
                  <a:pt x="17954" y="12681"/>
                </a:moveTo>
                <a:cubicBezTo>
                  <a:pt x="17954" y="12691"/>
                  <a:pt x="17954" y="12691"/>
                  <a:pt x="17960" y="12691"/>
                </a:cubicBezTo>
                <a:cubicBezTo>
                  <a:pt x="17960" y="12691"/>
                  <a:pt x="17960" y="12691"/>
                  <a:pt x="17960" y="12702"/>
                </a:cubicBezTo>
                <a:cubicBezTo>
                  <a:pt x="17960" y="12702"/>
                  <a:pt x="17960" y="12702"/>
                  <a:pt x="17960" y="12702"/>
                </a:cubicBezTo>
                <a:cubicBezTo>
                  <a:pt x="17965" y="12713"/>
                  <a:pt x="17960" y="12713"/>
                  <a:pt x="17960" y="12713"/>
                </a:cubicBezTo>
                <a:cubicBezTo>
                  <a:pt x="17960" y="12724"/>
                  <a:pt x="17960" y="12724"/>
                  <a:pt x="17960" y="12724"/>
                </a:cubicBezTo>
                <a:cubicBezTo>
                  <a:pt x="17965" y="12724"/>
                  <a:pt x="17965" y="12724"/>
                  <a:pt x="17965" y="12713"/>
                </a:cubicBezTo>
                <a:cubicBezTo>
                  <a:pt x="17965" y="12713"/>
                  <a:pt x="17965" y="12713"/>
                  <a:pt x="17965" y="12702"/>
                </a:cubicBezTo>
                <a:cubicBezTo>
                  <a:pt x="17965" y="12702"/>
                  <a:pt x="17965" y="12702"/>
                  <a:pt x="17965" y="12691"/>
                </a:cubicBezTo>
                <a:cubicBezTo>
                  <a:pt x="17965" y="12691"/>
                  <a:pt x="17965" y="12681"/>
                  <a:pt x="17965" y="12681"/>
                </a:cubicBezTo>
                <a:cubicBezTo>
                  <a:pt x="17965" y="12681"/>
                  <a:pt x="17965" y="12670"/>
                  <a:pt x="17965" y="12670"/>
                </a:cubicBezTo>
                <a:cubicBezTo>
                  <a:pt x="17960" y="12670"/>
                  <a:pt x="17960" y="12670"/>
                  <a:pt x="17960" y="12670"/>
                </a:cubicBezTo>
                <a:cubicBezTo>
                  <a:pt x="17960" y="12670"/>
                  <a:pt x="17965" y="12659"/>
                  <a:pt x="17965" y="12659"/>
                </a:cubicBezTo>
                <a:cubicBezTo>
                  <a:pt x="17965" y="12659"/>
                  <a:pt x="17965" y="12648"/>
                  <a:pt x="17965" y="12638"/>
                </a:cubicBezTo>
                <a:cubicBezTo>
                  <a:pt x="17960" y="12638"/>
                  <a:pt x="17960" y="12648"/>
                  <a:pt x="17960" y="12648"/>
                </a:cubicBezTo>
                <a:cubicBezTo>
                  <a:pt x="17960" y="12648"/>
                  <a:pt x="17960" y="12659"/>
                  <a:pt x="17960" y="12648"/>
                </a:cubicBezTo>
                <a:cubicBezTo>
                  <a:pt x="17954" y="12659"/>
                  <a:pt x="17960" y="12659"/>
                  <a:pt x="17954" y="12659"/>
                </a:cubicBezTo>
                <a:cubicBezTo>
                  <a:pt x="17954" y="12659"/>
                  <a:pt x="17954" y="12670"/>
                  <a:pt x="17954" y="12670"/>
                </a:cubicBezTo>
                <a:cubicBezTo>
                  <a:pt x="17954" y="12670"/>
                  <a:pt x="17954" y="12670"/>
                  <a:pt x="17954" y="12670"/>
                </a:cubicBezTo>
                <a:cubicBezTo>
                  <a:pt x="17954" y="12670"/>
                  <a:pt x="17954" y="12681"/>
                  <a:pt x="17954" y="12681"/>
                </a:cubicBezTo>
                <a:cubicBezTo>
                  <a:pt x="17954" y="12681"/>
                  <a:pt x="17954" y="12681"/>
                  <a:pt x="17954" y="12681"/>
                </a:cubicBezTo>
                <a:close/>
                <a:moveTo>
                  <a:pt x="17735" y="12380"/>
                </a:moveTo>
                <a:cubicBezTo>
                  <a:pt x="17735" y="12380"/>
                  <a:pt x="17729" y="12380"/>
                  <a:pt x="17729" y="12380"/>
                </a:cubicBezTo>
                <a:cubicBezTo>
                  <a:pt x="17729" y="12390"/>
                  <a:pt x="17729" y="12390"/>
                  <a:pt x="17729" y="12390"/>
                </a:cubicBezTo>
                <a:cubicBezTo>
                  <a:pt x="17729" y="12401"/>
                  <a:pt x="17729" y="12401"/>
                  <a:pt x="17729" y="12401"/>
                </a:cubicBezTo>
                <a:cubicBezTo>
                  <a:pt x="17729" y="12412"/>
                  <a:pt x="17723" y="12412"/>
                  <a:pt x="17723" y="12412"/>
                </a:cubicBezTo>
                <a:cubicBezTo>
                  <a:pt x="17723" y="12423"/>
                  <a:pt x="17729" y="12423"/>
                  <a:pt x="17729" y="12423"/>
                </a:cubicBezTo>
                <a:cubicBezTo>
                  <a:pt x="17729" y="12423"/>
                  <a:pt x="17735" y="12433"/>
                  <a:pt x="17729" y="12433"/>
                </a:cubicBezTo>
                <a:cubicBezTo>
                  <a:pt x="17729" y="12433"/>
                  <a:pt x="17729" y="12433"/>
                  <a:pt x="17729" y="12433"/>
                </a:cubicBezTo>
                <a:cubicBezTo>
                  <a:pt x="17729" y="12433"/>
                  <a:pt x="17729" y="12433"/>
                  <a:pt x="17729" y="12433"/>
                </a:cubicBezTo>
                <a:cubicBezTo>
                  <a:pt x="17729" y="12433"/>
                  <a:pt x="17729" y="12433"/>
                  <a:pt x="17729" y="12444"/>
                </a:cubicBezTo>
                <a:cubicBezTo>
                  <a:pt x="17735" y="12444"/>
                  <a:pt x="17735" y="12433"/>
                  <a:pt x="17735" y="12433"/>
                </a:cubicBezTo>
                <a:cubicBezTo>
                  <a:pt x="17735" y="12433"/>
                  <a:pt x="17735" y="12423"/>
                  <a:pt x="17735" y="12423"/>
                </a:cubicBezTo>
                <a:cubicBezTo>
                  <a:pt x="17735" y="12423"/>
                  <a:pt x="17735" y="12412"/>
                  <a:pt x="17735" y="12412"/>
                </a:cubicBezTo>
                <a:cubicBezTo>
                  <a:pt x="17740" y="12401"/>
                  <a:pt x="17740" y="12390"/>
                  <a:pt x="17740" y="12380"/>
                </a:cubicBezTo>
                <a:cubicBezTo>
                  <a:pt x="17740" y="12380"/>
                  <a:pt x="17740" y="12369"/>
                  <a:pt x="17740" y="12369"/>
                </a:cubicBezTo>
                <a:cubicBezTo>
                  <a:pt x="17735" y="12369"/>
                  <a:pt x="17735" y="12380"/>
                  <a:pt x="17735" y="12380"/>
                </a:cubicBezTo>
                <a:close/>
                <a:moveTo>
                  <a:pt x="17813" y="12358"/>
                </a:moveTo>
                <a:cubicBezTo>
                  <a:pt x="17813" y="12358"/>
                  <a:pt x="17813" y="12347"/>
                  <a:pt x="17808" y="12347"/>
                </a:cubicBezTo>
                <a:cubicBezTo>
                  <a:pt x="17808" y="12347"/>
                  <a:pt x="17808" y="12347"/>
                  <a:pt x="17808" y="12347"/>
                </a:cubicBezTo>
                <a:cubicBezTo>
                  <a:pt x="17802" y="12337"/>
                  <a:pt x="17802" y="12337"/>
                  <a:pt x="17802" y="12337"/>
                </a:cubicBezTo>
                <a:cubicBezTo>
                  <a:pt x="17802" y="12326"/>
                  <a:pt x="17802" y="12326"/>
                  <a:pt x="17797" y="12326"/>
                </a:cubicBezTo>
                <a:cubicBezTo>
                  <a:pt x="17797" y="12315"/>
                  <a:pt x="17797" y="12315"/>
                  <a:pt x="17791" y="12315"/>
                </a:cubicBezTo>
                <a:cubicBezTo>
                  <a:pt x="17791" y="12315"/>
                  <a:pt x="17791" y="12315"/>
                  <a:pt x="17791" y="12315"/>
                </a:cubicBezTo>
                <a:cubicBezTo>
                  <a:pt x="17791" y="12315"/>
                  <a:pt x="17791" y="12315"/>
                  <a:pt x="17791" y="12326"/>
                </a:cubicBezTo>
                <a:cubicBezTo>
                  <a:pt x="17791" y="12326"/>
                  <a:pt x="17791" y="12326"/>
                  <a:pt x="17791" y="12326"/>
                </a:cubicBezTo>
                <a:cubicBezTo>
                  <a:pt x="17791" y="12326"/>
                  <a:pt x="17791" y="12326"/>
                  <a:pt x="17791" y="12326"/>
                </a:cubicBezTo>
                <a:cubicBezTo>
                  <a:pt x="17791" y="12337"/>
                  <a:pt x="17797" y="12326"/>
                  <a:pt x="17797" y="12337"/>
                </a:cubicBezTo>
                <a:cubicBezTo>
                  <a:pt x="17797" y="12337"/>
                  <a:pt x="17797" y="12337"/>
                  <a:pt x="17802" y="12347"/>
                </a:cubicBezTo>
                <a:cubicBezTo>
                  <a:pt x="17802" y="12347"/>
                  <a:pt x="17802" y="12347"/>
                  <a:pt x="17802" y="12347"/>
                </a:cubicBezTo>
                <a:cubicBezTo>
                  <a:pt x="17808" y="12347"/>
                  <a:pt x="17808" y="12347"/>
                  <a:pt x="17808" y="12347"/>
                </a:cubicBezTo>
                <a:cubicBezTo>
                  <a:pt x="17808" y="12347"/>
                  <a:pt x="17808" y="12358"/>
                  <a:pt x="17808" y="12358"/>
                </a:cubicBezTo>
                <a:cubicBezTo>
                  <a:pt x="17813" y="12358"/>
                  <a:pt x="17813" y="12358"/>
                  <a:pt x="17813" y="12369"/>
                </a:cubicBezTo>
                <a:cubicBezTo>
                  <a:pt x="17819" y="12358"/>
                  <a:pt x="17813" y="12358"/>
                  <a:pt x="17813" y="12358"/>
                </a:cubicBezTo>
                <a:close/>
                <a:moveTo>
                  <a:pt x="17842" y="12283"/>
                </a:moveTo>
                <a:cubicBezTo>
                  <a:pt x="17842" y="12283"/>
                  <a:pt x="17847" y="12283"/>
                  <a:pt x="17847" y="12283"/>
                </a:cubicBezTo>
                <a:cubicBezTo>
                  <a:pt x="17847" y="12283"/>
                  <a:pt x="17842" y="12283"/>
                  <a:pt x="17842" y="12283"/>
                </a:cubicBezTo>
                <a:close/>
                <a:moveTo>
                  <a:pt x="17853" y="12659"/>
                </a:moveTo>
                <a:cubicBezTo>
                  <a:pt x="17853" y="12659"/>
                  <a:pt x="17853" y="12670"/>
                  <a:pt x="17853" y="12670"/>
                </a:cubicBezTo>
                <a:cubicBezTo>
                  <a:pt x="17853" y="12670"/>
                  <a:pt x="17847" y="12670"/>
                  <a:pt x="17853" y="12670"/>
                </a:cubicBezTo>
                <a:cubicBezTo>
                  <a:pt x="17853" y="12670"/>
                  <a:pt x="17853" y="12670"/>
                  <a:pt x="17853" y="12670"/>
                </a:cubicBezTo>
                <a:cubicBezTo>
                  <a:pt x="17853" y="12659"/>
                  <a:pt x="17858" y="12659"/>
                  <a:pt x="17853" y="12659"/>
                </a:cubicBezTo>
                <a:cubicBezTo>
                  <a:pt x="17853" y="12659"/>
                  <a:pt x="17853" y="12659"/>
                  <a:pt x="17853" y="12659"/>
                </a:cubicBezTo>
                <a:close/>
                <a:moveTo>
                  <a:pt x="17881" y="12369"/>
                </a:moveTo>
                <a:cubicBezTo>
                  <a:pt x="17881" y="12380"/>
                  <a:pt x="17881" y="12369"/>
                  <a:pt x="17881" y="12369"/>
                </a:cubicBezTo>
                <a:cubicBezTo>
                  <a:pt x="17881" y="12369"/>
                  <a:pt x="17881" y="12369"/>
                  <a:pt x="17881" y="12369"/>
                </a:cubicBezTo>
                <a:cubicBezTo>
                  <a:pt x="17881" y="12369"/>
                  <a:pt x="17875" y="12369"/>
                  <a:pt x="17881" y="12369"/>
                </a:cubicBezTo>
                <a:close/>
                <a:moveTo>
                  <a:pt x="17853" y="12294"/>
                </a:moveTo>
                <a:cubicBezTo>
                  <a:pt x="17853" y="12294"/>
                  <a:pt x="17853" y="12294"/>
                  <a:pt x="17853" y="12294"/>
                </a:cubicBezTo>
                <a:cubicBezTo>
                  <a:pt x="17853" y="12304"/>
                  <a:pt x="17853" y="12304"/>
                  <a:pt x="17858" y="12304"/>
                </a:cubicBezTo>
                <a:cubicBezTo>
                  <a:pt x="17858" y="12304"/>
                  <a:pt x="17858" y="12304"/>
                  <a:pt x="17858" y="12294"/>
                </a:cubicBezTo>
                <a:cubicBezTo>
                  <a:pt x="17858" y="12294"/>
                  <a:pt x="17858" y="12294"/>
                  <a:pt x="17853" y="12294"/>
                </a:cubicBezTo>
                <a:close/>
                <a:moveTo>
                  <a:pt x="17909" y="12498"/>
                </a:moveTo>
                <a:cubicBezTo>
                  <a:pt x="17915" y="12498"/>
                  <a:pt x="17915" y="12487"/>
                  <a:pt x="17909" y="12487"/>
                </a:cubicBezTo>
                <a:cubicBezTo>
                  <a:pt x="17909" y="12487"/>
                  <a:pt x="17909" y="12498"/>
                  <a:pt x="17909" y="12498"/>
                </a:cubicBezTo>
                <a:close/>
                <a:moveTo>
                  <a:pt x="17965" y="12605"/>
                </a:moveTo>
                <a:cubicBezTo>
                  <a:pt x="17960" y="12605"/>
                  <a:pt x="17965" y="12605"/>
                  <a:pt x="17965" y="12616"/>
                </a:cubicBezTo>
                <a:cubicBezTo>
                  <a:pt x="17965" y="12616"/>
                  <a:pt x="17977" y="12616"/>
                  <a:pt x="17971" y="12605"/>
                </a:cubicBezTo>
                <a:cubicBezTo>
                  <a:pt x="17971" y="12605"/>
                  <a:pt x="17965" y="12616"/>
                  <a:pt x="17965" y="12605"/>
                </a:cubicBezTo>
                <a:cubicBezTo>
                  <a:pt x="17965" y="12605"/>
                  <a:pt x="17965" y="12605"/>
                  <a:pt x="17965" y="12595"/>
                </a:cubicBezTo>
                <a:cubicBezTo>
                  <a:pt x="17965" y="12595"/>
                  <a:pt x="17965" y="12595"/>
                  <a:pt x="17965" y="12605"/>
                </a:cubicBezTo>
                <a:close/>
                <a:moveTo>
                  <a:pt x="17875" y="12380"/>
                </a:moveTo>
                <a:cubicBezTo>
                  <a:pt x="17875" y="12380"/>
                  <a:pt x="17875" y="12380"/>
                  <a:pt x="17881" y="12380"/>
                </a:cubicBezTo>
                <a:cubicBezTo>
                  <a:pt x="17881" y="12380"/>
                  <a:pt x="17881" y="12380"/>
                  <a:pt x="17881" y="12380"/>
                </a:cubicBezTo>
                <a:cubicBezTo>
                  <a:pt x="17881" y="12380"/>
                  <a:pt x="17881" y="12380"/>
                  <a:pt x="17881" y="12380"/>
                </a:cubicBezTo>
                <a:cubicBezTo>
                  <a:pt x="17881" y="12380"/>
                  <a:pt x="17881" y="12369"/>
                  <a:pt x="17875" y="12380"/>
                </a:cubicBezTo>
                <a:close/>
                <a:moveTo>
                  <a:pt x="17887" y="12390"/>
                </a:moveTo>
                <a:cubicBezTo>
                  <a:pt x="17887" y="12390"/>
                  <a:pt x="17887" y="12390"/>
                  <a:pt x="17887" y="12390"/>
                </a:cubicBezTo>
                <a:cubicBezTo>
                  <a:pt x="17887" y="12390"/>
                  <a:pt x="17881" y="12390"/>
                  <a:pt x="17881" y="12390"/>
                </a:cubicBezTo>
                <a:cubicBezTo>
                  <a:pt x="17881" y="12380"/>
                  <a:pt x="17881" y="12390"/>
                  <a:pt x="17881" y="12390"/>
                </a:cubicBezTo>
                <a:cubicBezTo>
                  <a:pt x="17875" y="12390"/>
                  <a:pt x="17875" y="12390"/>
                  <a:pt x="17875" y="12380"/>
                </a:cubicBezTo>
                <a:cubicBezTo>
                  <a:pt x="17875" y="12380"/>
                  <a:pt x="17875" y="12380"/>
                  <a:pt x="17875" y="12380"/>
                </a:cubicBezTo>
                <a:cubicBezTo>
                  <a:pt x="17875" y="12390"/>
                  <a:pt x="17875" y="12401"/>
                  <a:pt x="17875" y="12401"/>
                </a:cubicBezTo>
                <a:cubicBezTo>
                  <a:pt x="17881" y="12412"/>
                  <a:pt x="17875" y="12412"/>
                  <a:pt x="17881" y="12423"/>
                </a:cubicBezTo>
                <a:cubicBezTo>
                  <a:pt x="17881" y="12423"/>
                  <a:pt x="17881" y="12423"/>
                  <a:pt x="17881" y="12433"/>
                </a:cubicBezTo>
                <a:cubicBezTo>
                  <a:pt x="17881" y="12433"/>
                  <a:pt x="17887" y="12433"/>
                  <a:pt x="17887" y="12433"/>
                </a:cubicBezTo>
                <a:cubicBezTo>
                  <a:pt x="17887" y="12444"/>
                  <a:pt x="17887" y="12444"/>
                  <a:pt x="17892" y="12444"/>
                </a:cubicBezTo>
                <a:cubicBezTo>
                  <a:pt x="17892" y="12444"/>
                  <a:pt x="17892" y="12444"/>
                  <a:pt x="17898" y="12444"/>
                </a:cubicBezTo>
                <a:cubicBezTo>
                  <a:pt x="17898" y="12444"/>
                  <a:pt x="17898" y="12455"/>
                  <a:pt x="17903" y="12466"/>
                </a:cubicBezTo>
                <a:cubicBezTo>
                  <a:pt x="17903" y="12466"/>
                  <a:pt x="17909" y="12466"/>
                  <a:pt x="17909" y="12476"/>
                </a:cubicBezTo>
                <a:cubicBezTo>
                  <a:pt x="17909" y="12476"/>
                  <a:pt x="17915" y="12487"/>
                  <a:pt x="17915" y="12487"/>
                </a:cubicBezTo>
                <a:cubicBezTo>
                  <a:pt x="17915" y="12487"/>
                  <a:pt x="17915" y="12487"/>
                  <a:pt x="17920" y="12476"/>
                </a:cubicBezTo>
                <a:cubicBezTo>
                  <a:pt x="17920" y="12476"/>
                  <a:pt x="17926" y="12476"/>
                  <a:pt x="17926" y="12487"/>
                </a:cubicBezTo>
                <a:cubicBezTo>
                  <a:pt x="17926" y="12487"/>
                  <a:pt x="17920" y="12487"/>
                  <a:pt x="17920" y="12498"/>
                </a:cubicBezTo>
                <a:cubicBezTo>
                  <a:pt x="17920" y="12498"/>
                  <a:pt x="17920" y="12498"/>
                  <a:pt x="17920" y="12498"/>
                </a:cubicBezTo>
                <a:cubicBezTo>
                  <a:pt x="17920" y="12498"/>
                  <a:pt x="17920" y="12498"/>
                  <a:pt x="17920" y="12509"/>
                </a:cubicBezTo>
                <a:cubicBezTo>
                  <a:pt x="17920" y="12509"/>
                  <a:pt x="17920" y="12509"/>
                  <a:pt x="17915" y="12509"/>
                </a:cubicBezTo>
                <a:cubicBezTo>
                  <a:pt x="17915" y="12509"/>
                  <a:pt x="17915" y="12509"/>
                  <a:pt x="17915" y="12509"/>
                </a:cubicBezTo>
                <a:cubicBezTo>
                  <a:pt x="17915" y="12509"/>
                  <a:pt x="17915" y="12509"/>
                  <a:pt x="17915" y="12509"/>
                </a:cubicBezTo>
                <a:cubicBezTo>
                  <a:pt x="17909" y="12509"/>
                  <a:pt x="17909" y="12509"/>
                  <a:pt x="17909" y="12519"/>
                </a:cubicBezTo>
                <a:cubicBezTo>
                  <a:pt x="17909" y="12519"/>
                  <a:pt x="17915" y="12519"/>
                  <a:pt x="17915" y="12519"/>
                </a:cubicBezTo>
                <a:cubicBezTo>
                  <a:pt x="17915" y="12519"/>
                  <a:pt x="17915" y="12519"/>
                  <a:pt x="17915" y="12519"/>
                </a:cubicBezTo>
                <a:cubicBezTo>
                  <a:pt x="17915" y="12519"/>
                  <a:pt x="17920" y="12519"/>
                  <a:pt x="17920" y="12530"/>
                </a:cubicBezTo>
                <a:cubicBezTo>
                  <a:pt x="17920" y="12530"/>
                  <a:pt x="17920" y="12530"/>
                  <a:pt x="17920" y="12530"/>
                </a:cubicBezTo>
                <a:cubicBezTo>
                  <a:pt x="17920" y="12541"/>
                  <a:pt x="17920" y="12541"/>
                  <a:pt x="17920" y="12541"/>
                </a:cubicBezTo>
                <a:cubicBezTo>
                  <a:pt x="17920" y="12541"/>
                  <a:pt x="17926" y="12541"/>
                  <a:pt x="17926" y="12541"/>
                </a:cubicBezTo>
                <a:cubicBezTo>
                  <a:pt x="17932" y="12541"/>
                  <a:pt x="17932" y="12552"/>
                  <a:pt x="17932" y="12552"/>
                </a:cubicBezTo>
                <a:cubicBezTo>
                  <a:pt x="17932" y="12562"/>
                  <a:pt x="17932" y="12573"/>
                  <a:pt x="17937" y="12562"/>
                </a:cubicBezTo>
                <a:cubicBezTo>
                  <a:pt x="17937" y="12562"/>
                  <a:pt x="17943" y="12562"/>
                  <a:pt x="17943" y="12562"/>
                </a:cubicBezTo>
                <a:cubicBezTo>
                  <a:pt x="17943" y="12562"/>
                  <a:pt x="17943" y="12562"/>
                  <a:pt x="17948" y="12562"/>
                </a:cubicBezTo>
                <a:cubicBezTo>
                  <a:pt x="17948" y="12573"/>
                  <a:pt x="17948" y="12562"/>
                  <a:pt x="17948" y="12562"/>
                </a:cubicBezTo>
                <a:cubicBezTo>
                  <a:pt x="17954" y="12562"/>
                  <a:pt x="17948" y="12562"/>
                  <a:pt x="17954" y="12562"/>
                </a:cubicBezTo>
                <a:cubicBezTo>
                  <a:pt x="17954" y="12562"/>
                  <a:pt x="17954" y="12562"/>
                  <a:pt x="17954" y="12562"/>
                </a:cubicBezTo>
                <a:cubicBezTo>
                  <a:pt x="17954" y="12562"/>
                  <a:pt x="17954" y="12562"/>
                  <a:pt x="17960" y="12562"/>
                </a:cubicBezTo>
                <a:cubicBezTo>
                  <a:pt x="17960" y="12562"/>
                  <a:pt x="17960" y="12562"/>
                  <a:pt x="17960" y="12562"/>
                </a:cubicBezTo>
                <a:cubicBezTo>
                  <a:pt x="17960" y="12562"/>
                  <a:pt x="17965" y="12562"/>
                  <a:pt x="17965" y="12562"/>
                </a:cubicBezTo>
                <a:cubicBezTo>
                  <a:pt x="17965" y="12562"/>
                  <a:pt x="17965" y="12562"/>
                  <a:pt x="17965" y="12573"/>
                </a:cubicBezTo>
                <a:cubicBezTo>
                  <a:pt x="17965" y="12573"/>
                  <a:pt x="17965" y="12573"/>
                  <a:pt x="17965" y="12573"/>
                </a:cubicBezTo>
                <a:cubicBezTo>
                  <a:pt x="17965" y="12573"/>
                  <a:pt x="17971" y="12573"/>
                  <a:pt x="17971" y="12573"/>
                </a:cubicBezTo>
                <a:cubicBezTo>
                  <a:pt x="17971" y="12573"/>
                  <a:pt x="17971" y="12584"/>
                  <a:pt x="17977" y="12584"/>
                </a:cubicBezTo>
                <a:cubicBezTo>
                  <a:pt x="17977" y="12573"/>
                  <a:pt x="17971" y="12573"/>
                  <a:pt x="17971" y="12573"/>
                </a:cubicBezTo>
                <a:cubicBezTo>
                  <a:pt x="17965" y="12562"/>
                  <a:pt x="17965" y="12562"/>
                  <a:pt x="17965" y="12552"/>
                </a:cubicBezTo>
                <a:cubicBezTo>
                  <a:pt x="17960" y="12552"/>
                  <a:pt x="17960" y="12552"/>
                  <a:pt x="17960" y="12552"/>
                </a:cubicBezTo>
                <a:cubicBezTo>
                  <a:pt x="17960" y="12552"/>
                  <a:pt x="17954" y="12552"/>
                  <a:pt x="17954" y="12552"/>
                </a:cubicBezTo>
                <a:cubicBezTo>
                  <a:pt x="17954" y="12541"/>
                  <a:pt x="17965" y="12541"/>
                  <a:pt x="17960" y="12530"/>
                </a:cubicBezTo>
                <a:cubicBezTo>
                  <a:pt x="17960" y="12530"/>
                  <a:pt x="17960" y="12530"/>
                  <a:pt x="17960" y="12530"/>
                </a:cubicBezTo>
                <a:cubicBezTo>
                  <a:pt x="17954" y="12530"/>
                  <a:pt x="17954" y="12519"/>
                  <a:pt x="17954" y="12519"/>
                </a:cubicBezTo>
                <a:cubicBezTo>
                  <a:pt x="17954" y="12519"/>
                  <a:pt x="17948" y="12509"/>
                  <a:pt x="17948" y="12509"/>
                </a:cubicBezTo>
                <a:cubicBezTo>
                  <a:pt x="17948" y="12498"/>
                  <a:pt x="17948" y="12498"/>
                  <a:pt x="17948" y="12487"/>
                </a:cubicBezTo>
                <a:cubicBezTo>
                  <a:pt x="17948" y="12487"/>
                  <a:pt x="17948" y="12487"/>
                  <a:pt x="17948" y="12476"/>
                </a:cubicBezTo>
                <a:cubicBezTo>
                  <a:pt x="17948" y="12466"/>
                  <a:pt x="17943" y="12466"/>
                  <a:pt x="17948" y="12455"/>
                </a:cubicBezTo>
                <a:cubicBezTo>
                  <a:pt x="17948" y="12455"/>
                  <a:pt x="17954" y="12455"/>
                  <a:pt x="17954" y="12444"/>
                </a:cubicBezTo>
                <a:cubicBezTo>
                  <a:pt x="17954" y="12444"/>
                  <a:pt x="17954" y="12444"/>
                  <a:pt x="17948" y="12444"/>
                </a:cubicBezTo>
                <a:cubicBezTo>
                  <a:pt x="17948" y="12444"/>
                  <a:pt x="17948" y="12444"/>
                  <a:pt x="17948" y="12433"/>
                </a:cubicBezTo>
                <a:cubicBezTo>
                  <a:pt x="17948" y="12433"/>
                  <a:pt x="17948" y="12433"/>
                  <a:pt x="17948" y="12433"/>
                </a:cubicBezTo>
                <a:cubicBezTo>
                  <a:pt x="17954" y="12433"/>
                  <a:pt x="17948" y="12423"/>
                  <a:pt x="17948" y="12423"/>
                </a:cubicBezTo>
                <a:cubicBezTo>
                  <a:pt x="17948" y="12423"/>
                  <a:pt x="17943" y="12423"/>
                  <a:pt x="17943" y="12412"/>
                </a:cubicBezTo>
                <a:cubicBezTo>
                  <a:pt x="17943" y="12412"/>
                  <a:pt x="17943" y="12423"/>
                  <a:pt x="17943" y="12412"/>
                </a:cubicBezTo>
                <a:cubicBezTo>
                  <a:pt x="17943" y="12412"/>
                  <a:pt x="17937" y="12412"/>
                  <a:pt x="17937" y="12412"/>
                </a:cubicBezTo>
                <a:cubicBezTo>
                  <a:pt x="17937" y="12412"/>
                  <a:pt x="17937" y="12412"/>
                  <a:pt x="17937" y="12412"/>
                </a:cubicBezTo>
                <a:cubicBezTo>
                  <a:pt x="17937" y="12401"/>
                  <a:pt x="17943" y="12401"/>
                  <a:pt x="17937" y="12401"/>
                </a:cubicBezTo>
                <a:cubicBezTo>
                  <a:pt x="17937" y="12401"/>
                  <a:pt x="17937" y="12390"/>
                  <a:pt x="17937" y="12390"/>
                </a:cubicBezTo>
                <a:cubicBezTo>
                  <a:pt x="17932" y="12390"/>
                  <a:pt x="17932" y="12380"/>
                  <a:pt x="17926" y="12380"/>
                </a:cubicBezTo>
                <a:cubicBezTo>
                  <a:pt x="17926" y="12380"/>
                  <a:pt x="17920" y="12390"/>
                  <a:pt x="17920" y="12390"/>
                </a:cubicBezTo>
                <a:cubicBezTo>
                  <a:pt x="17920" y="12380"/>
                  <a:pt x="17920" y="12380"/>
                  <a:pt x="17920" y="12380"/>
                </a:cubicBezTo>
                <a:cubicBezTo>
                  <a:pt x="17915" y="12380"/>
                  <a:pt x="17915" y="12380"/>
                  <a:pt x="17909" y="12380"/>
                </a:cubicBezTo>
                <a:cubicBezTo>
                  <a:pt x="17909" y="12390"/>
                  <a:pt x="17909" y="12390"/>
                  <a:pt x="17909" y="12390"/>
                </a:cubicBezTo>
                <a:cubicBezTo>
                  <a:pt x="17909" y="12390"/>
                  <a:pt x="17903" y="12390"/>
                  <a:pt x="17903" y="12390"/>
                </a:cubicBezTo>
                <a:cubicBezTo>
                  <a:pt x="17898" y="12390"/>
                  <a:pt x="17892" y="12380"/>
                  <a:pt x="17887" y="12390"/>
                </a:cubicBezTo>
                <a:close/>
                <a:moveTo>
                  <a:pt x="17729" y="12197"/>
                </a:moveTo>
                <a:cubicBezTo>
                  <a:pt x="17735" y="12197"/>
                  <a:pt x="17740" y="12208"/>
                  <a:pt x="17740" y="12208"/>
                </a:cubicBezTo>
                <a:cubicBezTo>
                  <a:pt x="17746" y="12208"/>
                  <a:pt x="17740" y="12197"/>
                  <a:pt x="17735" y="12197"/>
                </a:cubicBezTo>
                <a:cubicBezTo>
                  <a:pt x="17735" y="12197"/>
                  <a:pt x="17735" y="12197"/>
                  <a:pt x="17735" y="12197"/>
                </a:cubicBezTo>
                <a:cubicBezTo>
                  <a:pt x="17729" y="12186"/>
                  <a:pt x="17729" y="12186"/>
                  <a:pt x="17729" y="12186"/>
                </a:cubicBezTo>
                <a:cubicBezTo>
                  <a:pt x="17723" y="12186"/>
                  <a:pt x="17723" y="12186"/>
                  <a:pt x="17723" y="12186"/>
                </a:cubicBezTo>
                <a:cubicBezTo>
                  <a:pt x="17729" y="12186"/>
                  <a:pt x="17729" y="12197"/>
                  <a:pt x="17729" y="12197"/>
                </a:cubicBezTo>
                <a:close/>
                <a:moveTo>
                  <a:pt x="17746" y="12111"/>
                </a:moveTo>
                <a:cubicBezTo>
                  <a:pt x="17746" y="12111"/>
                  <a:pt x="17746" y="12100"/>
                  <a:pt x="17746" y="12111"/>
                </a:cubicBezTo>
                <a:cubicBezTo>
                  <a:pt x="17746" y="12111"/>
                  <a:pt x="17746" y="12111"/>
                  <a:pt x="17740" y="12111"/>
                </a:cubicBezTo>
                <a:cubicBezTo>
                  <a:pt x="17740" y="12100"/>
                  <a:pt x="17740" y="12100"/>
                  <a:pt x="17735" y="12100"/>
                </a:cubicBezTo>
                <a:cubicBezTo>
                  <a:pt x="17735" y="12100"/>
                  <a:pt x="17735" y="12111"/>
                  <a:pt x="17735" y="12111"/>
                </a:cubicBezTo>
                <a:cubicBezTo>
                  <a:pt x="17740" y="12111"/>
                  <a:pt x="17740" y="12111"/>
                  <a:pt x="17746" y="12111"/>
                </a:cubicBezTo>
                <a:cubicBezTo>
                  <a:pt x="17746" y="12122"/>
                  <a:pt x="17746" y="12111"/>
                  <a:pt x="17746" y="12111"/>
                </a:cubicBezTo>
                <a:close/>
                <a:moveTo>
                  <a:pt x="17723" y="12122"/>
                </a:moveTo>
                <a:cubicBezTo>
                  <a:pt x="17723" y="12122"/>
                  <a:pt x="17723" y="12133"/>
                  <a:pt x="17723" y="12133"/>
                </a:cubicBezTo>
                <a:cubicBezTo>
                  <a:pt x="17729" y="12133"/>
                  <a:pt x="17729" y="12133"/>
                  <a:pt x="17729" y="12122"/>
                </a:cubicBezTo>
                <a:cubicBezTo>
                  <a:pt x="17735" y="12122"/>
                  <a:pt x="17735" y="12111"/>
                  <a:pt x="17729" y="12111"/>
                </a:cubicBezTo>
                <a:cubicBezTo>
                  <a:pt x="17729" y="12100"/>
                  <a:pt x="17729" y="12100"/>
                  <a:pt x="17729" y="12100"/>
                </a:cubicBezTo>
                <a:cubicBezTo>
                  <a:pt x="17729" y="12100"/>
                  <a:pt x="17729" y="12090"/>
                  <a:pt x="17729" y="12090"/>
                </a:cubicBezTo>
                <a:cubicBezTo>
                  <a:pt x="17729" y="12090"/>
                  <a:pt x="17729" y="12090"/>
                  <a:pt x="17729" y="12090"/>
                </a:cubicBezTo>
                <a:cubicBezTo>
                  <a:pt x="17735" y="12090"/>
                  <a:pt x="17735" y="12090"/>
                  <a:pt x="17735" y="12079"/>
                </a:cubicBezTo>
                <a:cubicBezTo>
                  <a:pt x="17729" y="12079"/>
                  <a:pt x="17723" y="12079"/>
                  <a:pt x="17723" y="12079"/>
                </a:cubicBezTo>
                <a:cubicBezTo>
                  <a:pt x="17718" y="12079"/>
                  <a:pt x="17718" y="12090"/>
                  <a:pt x="17718" y="12090"/>
                </a:cubicBezTo>
                <a:cubicBezTo>
                  <a:pt x="17718" y="12090"/>
                  <a:pt x="17718" y="12100"/>
                  <a:pt x="17718" y="12090"/>
                </a:cubicBezTo>
                <a:cubicBezTo>
                  <a:pt x="17718" y="12090"/>
                  <a:pt x="17718" y="12100"/>
                  <a:pt x="17723" y="12100"/>
                </a:cubicBezTo>
                <a:cubicBezTo>
                  <a:pt x="17723" y="12100"/>
                  <a:pt x="17723" y="12100"/>
                  <a:pt x="17723" y="12111"/>
                </a:cubicBezTo>
                <a:cubicBezTo>
                  <a:pt x="17723" y="12111"/>
                  <a:pt x="17723" y="12111"/>
                  <a:pt x="17723" y="12111"/>
                </a:cubicBezTo>
                <a:cubicBezTo>
                  <a:pt x="17723" y="12111"/>
                  <a:pt x="17723" y="12111"/>
                  <a:pt x="17729" y="12122"/>
                </a:cubicBezTo>
                <a:cubicBezTo>
                  <a:pt x="17729" y="12122"/>
                  <a:pt x="17723" y="12122"/>
                  <a:pt x="17723" y="12122"/>
                </a:cubicBezTo>
                <a:close/>
                <a:moveTo>
                  <a:pt x="17751" y="12122"/>
                </a:moveTo>
                <a:cubicBezTo>
                  <a:pt x="17751" y="12122"/>
                  <a:pt x="17757" y="12122"/>
                  <a:pt x="17757" y="12122"/>
                </a:cubicBezTo>
                <a:cubicBezTo>
                  <a:pt x="17757" y="12111"/>
                  <a:pt x="17751" y="12122"/>
                  <a:pt x="17751" y="12122"/>
                </a:cubicBezTo>
                <a:close/>
                <a:moveTo>
                  <a:pt x="17588" y="11939"/>
                </a:moveTo>
                <a:cubicBezTo>
                  <a:pt x="17588" y="11939"/>
                  <a:pt x="17588" y="11939"/>
                  <a:pt x="17588" y="11950"/>
                </a:cubicBezTo>
                <a:cubicBezTo>
                  <a:pt x="17594" y="11950"/>
                  <a:pt x="17588" y="11961"/>
                  <a:pt x="17588" y="11961"/>
                </a:cubicBezTo>
                <a:cubicBezTo>
                  <a:pt x="17588" y="11961"/>
                  <a:pt x="17588" y="11971"/>
                  <a:pt x="17594" y="11971"/>
                </a:cubicBezTo>
                <a:cubicBezTo>
                  <a:pt x="17594" y="11971"/>
                  <a:pt x="17594" y="11971"/>
                  <a:pt x="17594" y="11961"/>
                </a:cubicBezTo>
                <a:cubicBezTo>
                  <a:pt x="17594" y="11961"/>
                  <a:pt x="17594" y="11961"/>
                  <a:pt x="17594" y="11971"/>
                </a:cubicBezTo>
                <a:cubicBezTo>
                  <a:pt x="17600" y="11971"/>
                  <a:pt x="17600" y="11982"/>
                  <a:pt x="17600" y="11993"/>
                </a:cubicBezTo>
                <a:cubicBezTo>
                  <a:pt x="17600" y="11993"/>
                  <a:pt x="17600" y="11993"/>
                  <a:pt x="17600" y="11993"/>
                </a:cubicBezTo>
                <a:cubicBezTo>
                  <a:pt x="17600" y="12004"/>
                  <a:pt x="17600" y="12004"/>
                  <a:pt x="17600" y="12004"/>
                </a:cubicBezTo>
                <a:cubicBezTo>
                  <a:pt x="17600" y="12014"/>
                  <a:pt x="17605" y="12014"/>
                  <a:pt x="17600" y="12025"/>
                </a:cubicBezTo>
                <a:cubicBezTo>
                  <a:pt x="17594" y="12025"/>
                  <a:pt x="17605" y="12036"/>
                  <a:pt x="17605" y="12047"/>
                </a:cubicBezTo>
                <a:cubicBezTo>
                  <a:pt x="17611" y="12068"/>
                  <a:pt x="17605" y="12100"/>
                  <a:pt x="17611" y="12111"/>
                </a:cubicBezTo>
                <a:cubicBezTo>
                  <a:pt x="17611" y="12111"/>
                  <a:pt x="17616" y="12122"/>
                  <a:pt x="17616" y="12111"/>
                </a:cubicBezTo>
                <a:cubicBezTo>
                  <a:pt x="17616" y="12111"/>
                  <a:pt x="17616" y="12111"/>
                  <a:pt x="17616" y="12111"/>
                </a:cubicBezTo>
                <a:cubicBezTo>
                  <a:pt x="17616" y="12100"/>
                  <a:pt x="17616" y="12100"/>
                  <a:pt x="17616" y="12100"/>
                </a:cubicBezTo>
                <a:cubicBezTo>
                  <a:pt x="17622" y="12100"/>
                  <a:pt x="17622" y="12111"/>
                  <a:pt x="17622" y="12111"/>
                </a:cubicBezTo>
                <a:cubicBezTo>
                  <a:pt x="17622" y="12111"/>
                  <a:pt x="17616" y="12122"/>
                  <a:pt x="17622" y="12122"/>
                </a:cubicBezTo>
                <a:cubicBezTo>
                  <a:pt x="17628" y="12133"/>
                  <a:pt x="17628" y="12133"/>
                  <a:pt x="17628" y="12143"/>
                </a:cubicBezTo>
                <a:cubicBezTo>
                  <a:pt x="17628" y="12143"/>
                  <a:pt x="17628" y="12143"/>
                  <a:pt x="17628" y="12154"/>
                </a:cubicBezTo>
                <a:cubicBezTo>
                  <a:pt x="17628" y="12154"/>
                  <a:pt x="17628" y="12154"/>
                  <a:pt x="17633" y="12154"/>
                </a:cubicBezTo>
                <a:cubicBezTo>
                  <a:pt x="17633" y="12154"/>
                  <a:pt x="17633" y="12154"/>
                  <a:pt x="17633" y="12154"/>
                </a:cubicBezTo>
                <a:cubicBezTo>
                  <a:pt x="17633" y="12154"/>
                  <a:pt x="17633" y="12154"/>
                  <a:pt x="17633" y="12154"/>
                </a:cubicBezTo>
                <a:cubicBezTo>
                  <a:pt x="17639" y="12154"/>
                  <a:pt x="17639" y="12154"/>
                  <a:pt x="17639" y="12154"/>
                </a:cubicBezTo>
                <a:cubicBezTo>
                  <a:pt x="17645" y="12154"/>
                  <a:pt x="17645" y="12143"/>
                  <a:pt x="17645" y="12143"/>
                </a:cubicBezTo>
                <a:cubicBezTo>
                  <a:pt x="17639" y="12133"/>
                  <a:pt x="17639" y="12133"/>
                  <a:pt x="17639" y="12122"/>
                </a:cubicBezTo>
                <a:cubicBezTo>
                  <a:pt x="17639" y="12122"/>
                  <a:pt x="17639" y="12111"/>
                  <a:pt x="17639" y="12111"/>
                </a:cubicBezTo>
                <a:cubicBezTo>
                  <a:pt x="17639" y="12100"/>
                  <a:pt x="17645" y="12111"/>
                  <a:pt x="17645" y="12111"/>
                </a:cubicBezTo>
                <a:cubicBezTo>
                  <a:pt x="17650" y="12111"/>
                  <a:pt x="17650" y="12111"/>
                  <a:pt x="17656" y="12111"/>
                </a:cubicBezTo>
                <a:cubicBezTo>
                  <a:pt x="17661" y="12111"/>
                  <a:pt x="17661" y="12122"/>
                  <a:pt x="17661" y="12133"/>
                </a:cubicBezTo>
                <a:cubicBezTo>
                  <a:pt x="17667" y="12133"/>
                  <a:pt x="17661" y="12143"/>
                  <a:pt x="17661" y="12154"/>
                </a:cubicBezTo>
                <a:cubicBezTo>
                  <a:pt x="17656" y="12154"/>
                  <a:pt x="17656" y="12154"/>
                  <a:pt x="17656" y="12154"/>
                </a:cubicBezTo>
                <a:cubicBezTo>
                  <a:pt x="17656" y="12165"/>
                  <a:pt x="17650" y="12165"/>
                  <a:pt x="17650" y="12165"/>
                </a:cubicBezTo>
                <a:cubicBezTo>
                  <a:pt x="17645" y="12176"/>
                  <a:pt x="17639" y="12176"/>
                  <a:pt x="17639" y="12186"/>
                </a:cubicBezTo>
                <a:cubicBezTo>
                  <a:pt x="17639" y="12197"/>
                  <a:pt x="17645" y="12197"/>
                  <a:pt x="17645" y="12208"/>
                </a:cubicBezTo>
                <a:cubicBezTo>
                  <a:pt x="17645" y="12208"/>
                  <a:pt x="17645" y="12219"/>
                  <a:pt x="17645" y="12229"/>
                </a:cubicBezTo>
                <a:cubicBezTo>
                  <a:pt x="17645" y="12229"/>
                  <a:pt x="17645" y="12240"/>
                  <a:pt x="17645" y="12240"/>
                </a:cubicBezTo>
                <a:cubicBezTo>
                  <a:pt x="17645" y="12229"/>
                  <a:pt x="17645" y="12229"/>
                  <a:pt x="17645" y="12229"/>
                </a:cubicBezTo>
                <a:cubicBezTo>
                  <a:pt x="17645" y="12229"/>
                  <a:pt x="17650" y="12229"/>
                  <a:pt x="17650" y="12229"/>
                </a:cubicBezTo>
                <a:cubicBezTo>
                  <a:pt x="17650" y="12219"/>
                  <a:pt x="17645" y="12219"/>
                  <a:pt x="17650" y="12219"/>
                </a:cubicBezTo>
                <a:cubicBezTo>
                  <a:pt x="17650" y="12219"/>
                  <a:pt x="17650" y="12219"/>
                  <a:pt x="17656" y="12219"/>
                </a:cubicBezTo>
                <a:cubicBezTo>
                  <a:pt x="17656" y="12219"/>
                  <a:pt x="17661" y="12219"/>
                  <a:pt x="17661" y="12229"/>
                </a:cubicBezTo>
                <a:cubicBezTo>
                  <a:pt x="17661" y="12229"/>
                  <a:pt x="17661" y="12229"/>
                  <a:pt x="17661" y="12240"/>
                </a:cubicBezTo>
                <a:cubicBezTo>
                  <a:pt x="17661" y="12240"/>
                  <a:pt x="17656" y="12240"/>
                  <a:pt x="17661" y="12251"/>
                </a:cubicBezTo>
                <a:cubicBezTo>
                  <a:pt x="17661" y="12251"/>
                  <a:pt x="17661" y="12229"/>
                  <a:pt x="17667" y="12240"/>
                </a:cubicBezTo>
                <a:cubicBezTo>
                  <a:pt x="17667" y="12240"/>
                  <a:pt x="17673" y="12240"/>
                  <a:pt x="17673" y="12240"/>
                </a:cubicBezTo>
                <a:cubicBezTo>
                  <a:pt x="17673" y="12251"/>
                  <a:pt x="17667" y="12251"/>
                  <a:pt x="17673" y="12251"/>
                </a:cubicBezTo>
                <a:cubicBezTo>
                  <a:pt x="17673" y="12261"/>
                  <a:pt x="17678" y="12251"/>
                  <a:pt x="17678" y="12251"/>
                </a:cubicBezTo>
                <a:cubicBezTo>
                  <a:pt x="17684" y="12251"/>
                  <a:pt x="17684" y="12261"/>
                  <a:pt x="17684" y="12261"/>
                </a:cubicBezTo>
                <a:cubicBezTo>
                  <a:pt x="17684" y="12261"/>
                  <a:pt x="17690" y="12251"/>
                  <a:pt x="17690" y="12251"/>
                </a:cubicBezTo>
                <a:cubicBezTo>
                  <a:pt x="17690" y="12251"/>
                  <a:pt x="17690" y="12251"/>
                  <a:pt x="17695" y="12251"/>
                </a:cubicBezTo>
                <a:cubicBezTo>
                  <a:pt x="17695" y="12251"/>
                  <a:pt x="17695" y="12251"/>
                  <a:pt x="17695" y="12240"/>
                </a:cubicBezTo>
                <a:cubicBezTo>
                  <a:pt x="17695" y="12240"/>
                  <a:pt x="17695" y="12229"/>
                  <a:pt x="17695" y="12229"/>
                </a:cubicBezTo>
                <a:cubicBezTo>
                  <a:pt x="17701" y="12229"/>
                  <a:pt x="17701" y="12229"/>
                  <a:pt x="17706" y="12219"/>
                </a:cubicBezTo>
                <a:cubicBezTo>
                  <a:pt x="17706" y="12219"/>
                  <a:pt x="17712" y="12219"/>
                  <a:pt x="17712" y="12219"/>
                </a:cubicBezTo>
                <a:cubicBezTo>
                  <a:pt x="17712" y="12208"/>
                  <a:pt x="17712" y="12208"/>
                  <a:pt x="17718" y="12219"/>
                </a:cubicBezTo>
                <a:cubicBezTo>
                  <a:pt x="17718" y="12219"/>
                  <a:pt x="17718" y="12219"/>
                  <a:pt x="17718" y="12219"/>
                </a:cubicBezTo>
                <a:cubicBezTo>
                  <a:pt x="17723" y="12229"/>
                  <a:pt x="17723" y="12229"/>
                  <a:pt x="17723" y="12229"/>
                </a:cubicBezTo>
                <a:cubicBezTo>
                  <a:pt x="17729" y="12229"/>
                  <a:pt x="17729" y="12229"/>
                  <a:pt x="17729" y="12229"/>
                </a:cubicBezTo>
                <a:cubicBezTo>
                  <a:pt x="17735" y="12240"/>
                  <a:pt x="17735" y="12240"/>
                  <a:pt x="17735" y="12240"/>
                </a:cubicBezTo>
                <a:cubicBezTo>
                  <a:pt x="17740" y="12240"/>
                  <a:pt x="17740" y="12251"/>
                  <a:pt x="17740" y="12251"/>
                </a:cubicBezTo>
                <a:cubicBezTo>
                  <a:pt x="17746" y="12261"/>
                  <a:pt x="17751" y="12261"/>
                  <a:pt x="17757" y="12272"/>
                </a:cubicBezTo>
                <a:cubicBezTo>
                  <a:pt x="17757" y="12283"/>
                  <a:pt x="17763" y="12283"/>
                  <a:pt x="17763" y="12304"/>
                </a:cubicBezTo>
                <a:cubicBezTo>
                  <a:pt x="17763" y="12304"/>
                  <a:pt x="17768" y="12315"/>
                  <a:pt x="17768" y="12315"/>
                </a:cubicBezTo>
                <a:cubicBezTo>
                  <a:pt x="17768" y="12315"/>
                  <a:pt x="17768" y="12304"/>
                  <a:pt x="17768" y="12304"/>
                </a:cubicBezTo>
                <a:cubicBezTo>
                  <a:pt x="17774" y="12304"/>
                  <a:pt x="17774" y="12304"/>
                  <a:pt x="17774" y="12304"/>
                </a:cubicBezTo>
                <a:cubicBezTo>
                  <a:pt x="17774" y="12294"/>
                  <a:pt x="17774" y="12294"/>
                  <a:pt x="17774" y="12283"/>
                </a:cubicBezTo>
                <a:cubicBezTo>
                  <a:pt x="17768" y="12283"/>
                  <a:pt x="17768" y="12272"/>
                  <a:pt x="17768" y="12272"/>
                </a:cubicBezTo>
                <a:cubicBezTo>
                  <a:pt x="17768" y="12272"/>
                  <a:pt x="17768" y="12261"/>
                  <a:pt x="17768" y="12261"/>
                </a:cubicBezTo>
                <a:cubicBezTo>
                  <a:pt x="17768" y="12261"/>
                  <a:pt x="17768" y="12272"/>
                  <a:pt x="17768" y="12261"/>
                </a:cubicBezTo>
                <a:cubicBezTo>
                  <a:pt x="17768" y="12261"/>
                  <a:pt x="17768" y="12261"/>
                  <a:pt x="17763" y="12261"/>
                </a:cubicBezTo>
                <a:cubicBezTo>
                  <a:pt x="17763" y="12251"/>
                  <a:pt x="17763" y="12251"/>
                  <a:pt x="17763" y="12240"/>
                </a:cubicBezTo>
                <a:cubicBezTo>
                  <a:pt x="17763" y="12240"/>
                  <a:pt x="17763" y="12240"/>
                  <a:pt x="17763" y="12240"/>
                </a:cubicBezTo>
                <a:cubicBezTo>
                  <a:pt x="17763" y="12240"/>
                  <a:pt x="17763" y="12229"/>
                  <a:pt x="17763" y="12229"/>
                </a:cubicBezTo>
                <a:cubicBezTo>
                  <a:pt x="17763" y="12229"/>
                  <a:pt x="17763" y="12219"/>
                  <a:pt x="17757" y="12219"/>
                </a:cubicBezTo>
                <a:cubicBezTo>
                  <a:pt x="17757" y="12219"/>
                  <a:pt x="17757" y="12219"/>
                  <a:pt x="17757" y="12219"/>
                </a:cubicBezTo>
                <a:cubicBezTo>
                  <a:pt x="17757" y="12219"/>
                  <a:pt x="17763" y="12219"/>
                  <a:pt x="17763" y="12219"/>
                </a:cubicBezTo>
                <a:cubicBezTo>
                  <a:pt x="17763" y="12219"/>
                  <a:pt x="17763" y="12219"/>
                  <a:pt x="17763" y="12219"/>
                </a:cubicBezTo>
                <a:cubicBezTo>
                  <a:pt x="17763" y="12219"/>
                  <a:pt x="17763" y="12219"/>
                  <a:pt x="17763" y="12219"/>
                </a:cubicBezTo>
                <a:cubicBezTo>
                  <a:pt x="17768" y="12219"/>
                  <a:pt x="17768" y="12219"/>
                  <a:pt x="17768" y="12229"/>
                </a:cubicBezTo>
                <a:cubicBezTo>
                  <a:pt x="17768" y="12229"/>
                  <a:pt x="17768" y="12229"/>
                  <a:pt x="17774" y="12229"/>
                </a:cubicBezTo>
                <a:cubicBezTo>
                  <a:pt x="17774" y="12229"/>
                  <a:pt x="17774" y="12229"/>
                  <a:pt x="17780" y="12229"/>
                </a:cubicBezTo>
                <a:cubicBezTo>
                  <a:pt x="17780" y="12240"/>
                  <a:pt x="17785" y="12240"/>
                  <a:pt x="17780" y="12251"/>
                </a:cubicBezTo>
                <a:cubicBezTo>
                  <a:pt x="17780" y="12251"/>
                  <a:pt x="17785" y="12251"/>
                  <a:pt x="17785" y="12261"/>
                </a:cubicBezTo>
                <a:cubicBezTo>
                  <a:pt x="17785" y="12261"/>
                  <a:pt x="17791" y="12261"/>
                  <a:pt x="17791" y="12261"/>
                </a:cubicBezTo>
                <a:cubicBezTo>
                  <a:pt x="17791" y="12272"/>
                  <a:pt x="17797" y="12272"/>
                  <a:pt x="17797" y="12272"/>
                </a:cubicBezTo>
                <a:cubicBezTo>
                  <a:pt x="17802" y="12272"/>
                  <a:pt x="17808" y="12272"/>
                  <a:pt x="17808" y="12283"/>
                </a:cubicBezTo>
                <a:cubicBezTo>
                  <a:pt x="17808" y="12283"/>
                  <a:pt x="17808" y="12294"/>
                  <a:pt x="17808" y="12294"/>
                </a:cubicBezTo>
                <a:cubicBezTo>
                  <a:pt x="17808" y="12294"/>
                  <a:pt x="17813" y="12294"/>
                  <a:pt x="17813" y="12304"/>
                </a:cubicBezTo>
                <a:cubicBezTo>
                  <a:pt x="17813" y="12304"/>
                  <a:pt x="17813" y="12304"/>
                  <a:pt x="17813" y="12315"/>
                </a:cubicBezTo>
                <a:cubicBezTo>
                  <a:pt x="17813" y="12315"/>
                  <a:pt x="17808" y="12315"/>
                  <a:pt x="17813" y="12326"/>
                </a:cubicBezTo>
                <a:cubicBezTo>
                  <a:pt x="17813" y="12337"/>
                  <a:pt x="17813" y="12326"/>
                  <a:pt x="17819" y="12326"/>
                </a:cubicBezTo>
                <a:cubicBezTo>
                  <a:pt x="17819" y="12326"/>
                  <a:pt x="17825" y="12337"/>
                  <a:pt x="17825" y="12337"/>
                </a:cubicBezTo>
                <a:cubicBezTo>
                  <a:pt x="17825" y="12337"/>
                  <a:pt x="17830" y="12337"/>
                  <a:pt x="17830" y="12337"/>
                </a:cubicBezTo>
                <a:cubicBezTo>
                  <a:pt x="17830" y="12347"/>
                  <a:pt x="17830" y="12347"/>
                  <a:pt x="17836" y="12347"/>
                </a:cubicBezTo>
                <a:cubicBezTo>
                  <a:pt x="17836" y="12347"/>
                  <a:pt x="17836" y="12347"/>
                  <a:pt x="17836" y="12347"/>
                </a:cubicBezTo>
                <a:cubicBezTo>
                  <a:pt x="17842" y="12347"/>
                  <a:pt x="17842" y="12347"/>
                  <a:pt x="17842" y="12347"/>
                </a:cubicBezTo>
                <a:cubicBezTo>
                  <a:pt x="17842" y="12347"/>
                  <a:pt x="17847" y="12347"/>
                  <a:pt x="17847" y="12337"/>
                </a:cubicBezTo>
                <a:cubicBezTo>
                  <a:pt x="17847" y="12337"/>
                  <a:pt x="17853" y="12337"/>
                  <a:pt x="17853" y="12337"/>
                </a:cubicBezTo>
                <a:cubicBezTo>
                  <a:pt x="17853" y="12347"/>
                  <a:pt x="17853" y="12347"/>
                  <a:pt x="17853" y="12347"/>
                </a:cubicBezTo>
                <a:cubicBezTo>
                  <a:pt x="17853" y="12347"/>
                  <a:pt x="17853" y="12347"/>
                  <a:pt x="17847" y="12347"/>
                </a:cubicBezTo>
                <a:cubicBezTo>
                  <a:pt x="17842" y="12347"/>
                  <a:pt x="17847" y="12358"/>
                  <a:pt x="17847" y="12369"/>
                </a:cubicBezTo>
                <a:cubicBezTo>
                  <a:pt x="17847" y="12369"/>
                  <a:pt x="17847" y="12369"/>
                  <a:pt x="17853" y="12380"/>
                </a:cubicBezTo>
                <a:cubicBezTo>
                  <a:pt x="17853" y="12380"/>
                  <a:pt x="17858" y="12390"/>
                  <a:pt x="17858" y="12390"/>
                </a:cubicBezTo>
                <a:cubicBezTo>
                  <a:pt x="17864" y="12380"/>
                  <a:pt x="17864" y="12369"/>
                  <a:pt x="17864" y="12369"/>
                </a:cubicBezTo>
                <a:cubicBezTo>
                  <a:pt x="17864" y="12358"/>
                  <a:pt x="17864" y="12358"/>
                  <a:pt x="17864" y="12358"/>
                </a:cubicBezTo>
                <a:cubicBezTo>
                  <a:pt x="17864" y="12347"/>
                  <a:pt x="17864" y="12347"/>
                  <a:pt x="17864" y="12337"/>
                </a:cubicBezTo>
                <a:cubicBezTo>
                  <a:pt x="17864" y="12326"/>
                  <a:pt x="17864" y="12337"/>
                  <a:pt x="17870" y="12326"/>
                </a:cubicBezTo>
                <a:cubicBezTo>
                  <a:pt x="17870" y="12326"/>
                  <a:pt x="17864" y="12315"/>
                  <a:pt x="17864" y="12326"/>
                </a:cubicBezTo>
                <a:cubicBezTo>
                  <a:pt x="17864" y="12326"/>
                  <a:pt x="17864" y="12326"/>
                  <a:pt x="17864" y="12326"/>
                </a:cubicBezTo>
                <a:cubicBezTo>
                  <a:pt x="17858" y="12326"/>
                  <a:pt x="17858" y="12326"/>
                  <a:pt x="17858" y="12326"/>
                </a:cubicBezTo>
                <a:cubicBezTo>
                  <a:pt x="17858" y="12326"/>
                  <a:pt x="17858" y="12326"/>
                  <a:pt x="17858" y="12326"/>
                </a:cubicBezTo>
                <a:cubicBezTo>
                  <a:pt x="17858" y="12326"/>
                  <a:pt x="17858" y="12326"/>
                  <a:pt x="17858" y="12315"/>
                </a:cubicBezTo>
                <a:cubicBezTo>
                  <a:pt x="17853" y="12315"/>
                  <a:pt x="17853" y="12315"/>
                  <a:pt x="17853" y="12315"/>
                </a:cubicBezTo>
                <a:cubicBezTo>
                  <a:pt x="17847" y="12315"/>
                  <a:pt x="17847" y="12326"/>
                  <a:pt x="17842" y="12326"/>
                </a:cubicBezTo>
                <a:cubicBezTo>
                  <a:pt x="17842" y="12326"/>
                  <a:pt x="17842" y="12315"/>
                  <a:pt x="17842" y="12315"/>
                </a:cubicBezTo>
                <a:cubicBezTo>
                  <a:pt x="17842" y="12315"/>
                  <a:pt x="17842" y="12315"/>
                  <a:pt x="17842" y="12304"/>
                </a:cubicBezTo>
                <a:cubicBezTo>
                  <a:pt x="17842" y="12304"/>
                  <a:pt x="17847" y="12294"/>
                  <a:pt x="17847" y="12304"/>
                </a:cubicBezTo>
                <a:cubicBezTo>
                  <a:pt x="17847" y="12304"/>
                  <a:pt x="17853" y="12304"/>
                  <a:pt x="17847" y="12294"/>
                </a:cubicBezTo>
                <a:cubicBezTo>
                  <a:pt x="17847" y="12294"/>
                  <a:pt x="17853" y="12294"/>
                  <a:pt x="17853" y="12294"/>
                </a:cubicBezTo>
                <a:cubicBezTo>
                  <a:pt x="17853" y="12283"/>
                  <a:pt x="17847" y="12294"/>
                  <a:pt x="17847" y="12283"/>
                </a:cubicBezTo>
                <a:cubicBezTo>
                  <a:pt x="17847" y="12283"/>
                  <a:pt x="17847" y="12294"/>
                  <a:pt x="17847" y="12294"/>
                </a:cubicBezTo>
                <a:cubicBezTo>
                  <a:pt x="17847" y="12304"/>
                  <a:pt x="17836" y="12283"/>
                  <a:pt x="17836" y="12272"/>
                </a:cubicBezTo>
                <a:cubicBezTo>
                  <a:pt x="17836" y="12272"/>
                  <a:pt x="17825" y="12261"/>
                  <a:pt x="17825" y="12261"/>
                </a:cubicBezTo>
                <a:cubicBezTo>
                  <a:pt x="17825" y="12251"/>
                  <a:pt x="17830" y="12240"/>
                  <a:pt x="17830" y="12240"/>
                </a:cubicBezTo>
                <a:cubicBezTo>
                  <a:pt x="17836" y="12240"/>
                  <a:pt x="17836" y="12240"/>
                  <a:pt x="17836" y="12240"/>
                </a:cubicBezTo>
                <a:cubicBezTo>
                  <a:pt x="17842" y="12240"/>
                  <a:pt x="17842" y="12251"/>
                  <a:pt x="17842" y="12251"/>
                </a:cubicBezTo>
                <a:cubicBezTo>
                  <a:pt x="17842" y="12251"/>
                  <a:pt x="17847" y="12240"/>
                  <a:pt x="17847" y="12240"/>
                </a:cubicBezTo>
                <a:cubicBezTo>
                  <a:pt x="17847" y="12240"/>
                  <a:pt x="17853" y="12240"/>
                  <a:pt x="17853" y="12240"/>
                </a:cubicBezTo>
                <a:cubicBezTo>
                  <a:pt x="17853" y="12240"/>
                  <a:pt x="17853" y="12240"/>
                  <a:pt x="17853" y="12229"/>
                </a:cubicBezTo>
                <a:cubicBezTo>
                  <a:pt x="17847" y="12229"/>
                  <a:pt x="17847" y="12229"/>
                  <a:pt x="17847" y="12229"/>
                </a:cubicBezTo>
                <a:cubicBezTo>
                  <a:pt x="17842" y="12229"/>
                  <a:pt x="17842" y="12229"/>
                  <a:pt x="17842" y="12219"/>
                </a:cubicBezTo>
                <a:cubicBezTo>
                  <a:pt x="17842" y="12219"/>
                  <a:pt x="17842" y="12219"/>
                  <a:pt x="17836" y="12219"/>
                </a:cubicBezTo>
                <a:cubicBezTo>
                  <a:pt x="17836" y="12219"/>
                  <a:pt x="17836" y="12219"/>
                  <a:pt x="17836" y="12219"/>
                </a:cubicBezTo>
                <a:cubicBezTo>
                  <a:pt x="17836" y="12219"/>
                  <a:pt x="17830" y="12219"/>
                  <a:pt x="17830" y="12219"/>
                </a:cubicBezTo>
                <a:cubicBezTo>
                  <a:pt x="17830" y="12219"/>
                  <a:pt x="17830" y="12219"/>
                  <a:pt x="17830" y="12219"/>
                </a:cubicBezTo>
                <a:cubicBezTo>
                  <a:pt x="17830" y="12219"/>
                  <a:pt x="17830" y="12219"/>
                  <a:pt x="17836" y="12219"/>
                </a:cubicBezTo>
                <a:cubicBezTo>
                  <a:pt x="17836" y="12219"/>
                  <a:pt x="17836" y="12219"/>
                  <a:pt x="17836" y="12208"/>
                </a:cubicBezTo>
                <a:cubicBezTo>
                  <a:pt x="17836" y="12208"/>
                  <a:pt x="17830" y="12208"/>
                  <a:pt x="17830" y="12208"/>
                </a:cubicBezTo>
                <a:cubicBezTo>
                  <a:pt x="17830" y="12208"/>
                  <a:pt x="17830" y="12208"/>
                  <a:pt x="17830" y="12208"/>
                </a:cubicBezTo>
                <a:cubicBezTo>
                  <a:pt x="17830" y="12208"/>
                  <a:pt x="17830" y="12208"/>
                  <a:pt x="17830" y="12219"/>
                </a:cubicBezTo>
                <a:cubicBezTo>
                  <a:pt x="17830" y="12219"/>
                  <a:pt x="17830" y="12219"/>
                  <a:pt x="17825" y="12219"/>
                </a:cubicBezTo>
                <a:cubicBezTo>
                  <a:pt x="17825" y="12219"/>
                  <a:pt x="17825" y="12208"/>
                  <a:pt x="17825" y="12208"/>
                </a:cubicBezTo>
                <a:cubicBezTo>
                  <a:pt x="17819" y="12208"/>
                  <a:pt x="17819" y="12219"/>
                  <a:pt x="17819" y="12208"/>
                </a:cubicBezTo>
                <a:cubicBezTo>
                  <a:pt x="17819" y="12208"/>
                  <a:pt x="17819" y="12208"/>
                  <a:pt x="17819" y="12208"/>
                </a:cubicBezTo>
                <a:cubicBezTo>
                  <a:pt x="17813" y="12208"/>
                  <a:pt x="17813" y="12208"/>
                  <a:pt x="17813" y="12197"/>
                </a:cubicBezTo>
                <a:cubicBezTo>
                  <a:pt x="17813" y="12197"/>
                  <a:pt x="17813" y="12197"/>
                  <a:pt x="17813" y="12197"/>
                </a:cubicBezTo>
                <a:cubicBezTo>
                  <a:pt x="17813" y="12197"/>
                  <a:pt x="17813" y="12197"/>
                  <a:pt x="17808" y="12197"/>
                </a:cubicBezTo>
                <a:cubicBezTo>
                  <a:pt x="17808" y="12197"/>
                  <a:pt x="17808" y="12208"/>
                  <a:pt x="17808" y="12208"/>
                </a:cubicBezTo>
                <a:cubicBezTo>
                  <a:pt x="17808" y="12208"/>
                  <a:pt x="17808" y="12208"/>
                  <a:pt x="17808" y="12219"/>
                </a:cubicBezTo>
                <a:cubicBezTo>
                  <a:pt x="17813" y="12219"/>
                  <a:pt x="17813" y="12219"/>
                  <a:pt x="17813" y="12219"/>
                </a:cubicBezTo>
                <a:cubicBezTo>
                  <a:pt x="17813" y="12219"/>
                  <a:pt x="17808" y="12219"/>
                  <a:pt x="17813" y="12219"/>
                </a:cubicBezTo>
                <a:cubicBezTo>
                  <a:pt x="17813" y="12229"/>
                  <a:pt x="17813" y="12229"/>
                  <a:pt x="17813" y="12229"/>
                </a:cubicBezTo>
                <a:cubicBezTo>
                  <a:pt x="17808" y="12240"/>
                  <a:pt x="17808" y="12240"/>
                  <a:pt x="17808" y="12240"/>
                </a:cubicBezTo>
                <a:cubicBezTo>
                  <a:pt x="17808" y="12240"/>
                  <a:pt x="17808" y="12240"/>
                  <a:pt x="17802" y="12240"/>
                </a:cubicBezTo>
                <a:cubicBezTo>
                  <a:pt x="17802" y="12240"/>
                  <a:pt x="17802" y="12251"/>
                  <a:pt x="17802" y="12251"/>
                </a:cubicBezTo>
                <a:cubicBezTo>
                  <a:pt x="17797" y="12240"/>
                  <a:pt x="17802" y="12240"/>
                  <a:pt x="17797" y="12240"/>
                </a:cubicBezTo>
                <a:cubicBezTo>
                  <a:pt x="17797" y="12240"/>
                  <a:pt x="17797" y="12240"/>
                  <a:pt x="17797" y="12229"/>
                </a:cubicBezTo>
                <a:cubicBezTo>
                  <a:pt x="17797" y="12229"/>
                  <a:pt x="17797" y="12219"/>
                  <a:pt x="17797" y="12219"/>
                </a:cubicBezTo>
                <a:cubicBezTo>
                  <a:pt x="17797" y="12208"/>
                  <a:pt x="17797" y="12208"/>
                  <a:pt x="17797" y="12208"/>
                </a:cubicBezTo>
                <a:cubicBezTo>
                  <a:pt x="17797" y="12197"/>
                  <a:pt x="17797" y="12197"/>
                  <a:pt x="17797" y="12197"/>
                </a:cubicBezTo>
                <a:cubicBezTo>
                  <a:pt x="17797" y="12197"/>
                  <a:pt x="17791" y="12197"/>
                  <a:pt x="17791" y="12186"/>
                </a:cubicBezTo>
                <a:cubicBezTo>
                  <a:pt x="17791" y="12186"/>
                  <a:pt x="17791" y="12186"/>
                  <a:pt x="17791" y="12186"/>
                </a:cubicBezTo>
                <a:cubicBezTo>
                  <a:pt x="17785" y="12176"/>
                  <a:pt x="17785" y="12176"/>
                  <a:pt x="17780" y="12176"/>
                </a:cubicBezTo>
                <a:cubicBezTo>
                  <a:pt x="17780" y="12176"/>
                  <a:pt x="17780" y="12176"/>
                  <a:pt x="17780" y="12176"/>
                </a:cubicBezTo>
                <a:cubicBezTo>
                  <a:pt x="17780" y="12165"/>
                  <a:pt x="17774" y="12165"/>
                  <a:pt x="17774" y="12165"/>
                </a:cubicBezTo>
                <a:cubicBezTo>
                  <a:pt x="17768" y="12165"/>
                  <a:pt x="17774" y="12176"/>
                  <a:pt x="17768" y="12176"/>
                </a:cubicBezTo>
                <a:cubicBezTo>
                  <a:pt x="17768" y="12176"/>
                  <a:pt x="17768" y="12165"/>
                  <a:pt x="17768" y="12165"/>
                </a:cubicBezTo>
                <a:cubicBezTo>
                  <a:pt x="17763" y="12165"/>
                  <a:pt x="17763" y="12165"/>
                  <a:pt x="17763" y="12165"/>
                </a:cubicBezTo>
                <a:cubicBezTo>
                  <a:pt x="17757" y="12165"/>
                  <a:pt x="17757" y="12176"/>
                  <a:pt x="17751" y="12176"/>
                </a:cubicBezTo>
                <a:cubicBezTo>
                  <a:pt x="17751" y="12186"/>
                  <a:pt x="17751" y="12186"/>
                  <a:pt x="17751" y="12186"/>
                </a:cubicBezTo>
                <a:cubicBezTo>
                  <a:pt x="17751" y="12186"/>
                  <a:pt x="17751" y="12197"/>
                  <a:pt x="17751" y="12197"/>
                </a:cubicBezTo>
                <a:cubicBezTo>
                  <a:pt x="17751" y="12197"/>
                  <a:pt x="17746" y="12197"/>
                  <a:pt x="17746" y="12197"/>
                </a:cubicBezTo>
                <a:cubicBezTo>
                  <a:pt x="17746" y="12186"/>
                  <a:pt x="17746" y="12186"/>
                  <a:pt x="17746" y="12186"/>
                </a:cubicBezTo>
                <a:cubicBezTo>
                  <a:pt x="17746" y="12186"/>
                  <a:pt x="17746" y="12176"/>
                  <a:pt x="17746" y="12176"/>
                </a:cubicBezTo>
                <a:cubicBezTo>
                  <a:pt x="17746" y="12176"/>
                  <a:pt x="17746" y="12186"/>
                  <a:pt x="17746" y="12186"/>
                </a:cubicBezTo>
                <a:cubicBezTo>
                  <a:pt x="17746" y="12186"/>
                  <a:pt x="17740" y="12186"/>
                  <a:pt x="17740" y="12186"/>
                </a:cubicBezTo>
                <a:cubicBezTo>
                  <a:pt x="17740" y="12186"/>
                  <a:pt x="17740" y="12197"/>
                  <a:pt x="17740" y="12197"/>
                </a:cubicBezTo>
                <a:cubicBezTo>
                  <a:pt x="17746" y="12197"/>
                  <a:pt x="17751" y="12208"/>
                  <a:pt x="17751" y="12208"/>
                </a:cubicBezTo>
                <a:cubicBezTo>
                  <a:pt x="17751" y="12219"/>
                  <a:pt x="17746" y="12208"/>
                  <a:pt x="17740" y="12208"/>
                </a:cubicBezTo>
                <a:cubicBezTo>
                  <a:pt x="17740" y="12208"/>
                  <a:pt x="17746" y="12219"/>
                  <a:pt x="17746" y="12219"/>
                </a:cubicBezTo>
                <a:cubicBezTo>
                  <a:pt x="17746" y="12219"/>
                  <a:pt x="17746" y="12219"/>
                  <a:pt x="17746" y="12219"/>
                </a:cubicBezTo>
                <a:cubicBezTo>
                  <a:pt x="17740" y="12219"/>
                  <a:pt x="17740" y="12219"/>
                  <a:pt x="17735" y="12219"/>
                </a:cubicBezTo>
                <a:cubicBezTo>
                  <a:pt x="17735" y="12219"/>
                  <a:pt x="17729" y="12208"/>
                  <a:pt x="17723" y="12208"/>
                </a:cubicBezTo>
                <a:cubicBezTo>
                  <a:pt x="17723" y="12208"/>
                  <a:pt x="17723" y="12197"/>
                  <a:pt x="17718" y="12197"/>
                </a:cubicBezTo>
                <a:cubicBezTo>
                  <a:pt x="17718" y="12197"/>
                  <a:pt x="17718" y="12197"/>
                  <a:pt x="17712" y="12186"/>
                </a:cubicBezTo>
                <a:cubicBezTo>
                  <a:pt x="17712" y="12186"/>
                  <a:pt x="17712" y="12186"/>
                  <a:pt x="17712" y="12186"/>
                </a:cubicBezTo>
                <a:cubicBezTo>
                  <a:pt x="17712" y="12186"/>
                  <a:pt x="17718" y="12176"/>
                  <a:pt x="17712" y="12176"/>
                </a:cubicBezTo>
                <a:cubicBezTo>
                  <a:pt x="17712" y="12176"/>
                  <a:pt x="17712" y="12176"/>
                  <a:pt x="17712" y="12176"/>
                </a:cubicBezTo>
                <a:cubicBezTo>
                  <a:pt x="17712" y="12165"/>
                  <a:pt x="17712" y="12165"/>
                  <a:pt x="17712" y="12165"/>
                </a:cubicBezTo>
                <a:cubicBezTo>
                  <a:pt x="17706" y="12154"/>
                  <a:pt x="17706" y="12143"/>
                  <a:pt x="17706" y="12143"/>
                </a:cubicBezTo>
                <a:cubicBezTo>
                  <a:pt x="17706" y="12133"/>
                  <a:pt x="17706" y="12133"/>
                  <a:pt x="17706" y="12122"/>
                </a:cubicBezTo>
                <a:cubicBezTo>
                  <a:pt x="17712" y="12122"/>
                  <a:pt x="17712" y="12122"/>
                  <a:pt x="17712" y="12122"/>
                </a:cubicBezTo>
                <a:cubicBezTo>
                  <a:pt x="17712" y="12122"/>
                  <a:pt x="17706" y="12111"/>
                  <a:pt x="17706" y="12111"/>
                </a:cubicBezTo>
                <a:cubicBezTo>
                  <a:pt x="17701" y="12111"/>
                  <a:pt x="17706" y="12100"/>
                  <a:pt x="17701" y="12090"/>
                </a:cubicBezTo>
                <a:cubicBezTo>
                  <a:pt x="17701" y="12090"/>
                  <a:pt x="17701" y="12079"/>
                  <a:pt x="17701" y="12068"/>
                </a:cubicBezTo>
                <a:cubicBezTo>
                  <a:pt x="17701" y="12068"/>
                  <a:pt x="17695" y="12068"/>
                  <a:pt x="17695" y="12057"/>
                </a:cubicBezTo>
                <a:cubicBezTo>
                  <a:pt x="17695" y="12057"/>
                  <a:pt x="17695" y="12057"/>
                  <a:pt x="17695" y="12057"/>
                </a:cubicBezTo>
                <a:cubicBezTo>
                  <a:pt x="17690" y="12047"/>
                  <a:pt x="17690" y="12036"/>
                  <a:pt x="17695" y="12036"/>
                </a:cubicBezTo>
                <a:cubicBezTo>
                  <a:pt x="17695" y="12036"/>
                  <a:pt x="17695" y="12025"/>
                  <a:pt x="17701" y="12025"/>
                </a:cubicBezTo>
                <a:cubicBezTo>
                  <a:pt x="17701" y="12014"/>
                  <a:pt x="17701" y="12014"/>
                  <a:pt x="17701" y="12014"/>
                </a:cubicBezTo>
                <a:cubicBezTo>
                  <a:pt x="17701" y="12004"/>
                  <a:pt x="17706" y="12004"/>
                  <a:pt x="17706" y="12004"/>
                </a:cubicBezTo>
                <a:cubicBezTo>
                  <a:pt x="17706" y="11993"/>
                  <a:pt x="17706" y="11993"/>
                  <a:pt x="17706" y="11993"/>
                </a:cubicBezTo>
                <a:cubicBezTo>
                  <a:pt x="17706" y="11993"/>
                  <a:pt x="17706" y="11982"/>
                  <a:pt x="17701" y="11982"/>
                </a:cubicBezTo>
                <a:cubicBezTo>
                  <a:pt x="17695" y="11982"/>
                  <a:pt x="17701" y="11971"/>
                  <a:pt x="17706" y="11971"/>
                </a:cubicBezTo>
                <a:cubicBezTo>
                  <a:pt x="17706" y="11961"/>
                  <a:pt x="17706" y="11961"/>
                  <a:pt x="17712" y="11961"/>
                </a:cubicBezTo>
                <a:cubicBezTo>
                  <a:pt x="17712" y="11950"/>
                  <a:pt x="17712" y="11950"/>
                  <a:pt x="17718" y="11950"/>
                </a:cubicBezTo>
                <a:cubicBezTo>
                  <a:pt x="17723" y="11950"/>
                  <a:pt x="17729" y="11939"/>
                  <a:pt x="17735" y="11939"/>
                </a:cubicBezTo>
                <a:cubicBezTo>
                  <a:pt x="17735" y="11939"/>
                  <a:pt x="17735" y="11928"/>
                  <a:pt x="17735" y="11928"/>
                </a:cubicBezTo>
                <a:cubicBezTo>
                  <a:pt x="17735" y="11928"/>
                  <a:pt x="17740" y="11928"/>
                  <a:pt x="17740" y="11928"/>
                </a:cubicBezTo>
                <a:cubicBezTo>
                  <a:pt x="17740" y="11928"/>
                  <a:pt x="17735" y="11928"/>
                  <a:pt x="17735" y="11928"/>
                </a:cubicBezTo>
                <a:cubicBezTo>
                  <a:pt x="17735" y="11939"/>
                  <a:pt x="17735" y="11939"/>
                  <a:pt x="17735" y="11939"/>
                </a:cubicBezTo>
                <a:cubicBezTo>
                  <a:pt x="17735" y="11950"/>
                  <a:pt x="17729" y="11950"/>
                  <a:pt x="17729" y="11961"/>
                </a:cubicBezTo>
                <a:cubicBezTo>
                  <a:pt x="17729" y="11961"/>
                  <a:pt x="17735" y="11950"/>
                  <a:pt x="17735" y="11950"/>
                </a:cubicBezTo>
                <a:cubicBezTo>
                  <a:pt x="17735" y="11950"/>
                  <a:pt x="17735" y="11950"/>
                  <a:pt x="17735" y="11939"/>
                </a:cubicBezTo>
                <a:cubicBezTo>
                  <a:pt x="17740" y="11939"/>
                  <a:pt x="17740" y="11928"/>
                  <a:pt x="17746" y="11928"/>
                </a:cubicBezTo>
                <a:cubicBezTo>
                  <a:pt x="17746" y="11928"/>
                  <a:pt x="17746" y="11928"/>
                  <a:pt x="17746" y="11918"/>
                </a:cubicBezTo>
                <a:cubicBezTo>
                  <a:pt x="17746" y="11918"/>
                  <a:pt x="17740" y="11918"/>
                  <a:pt x="17740" y="11928"/>
                </a:cubicBezTo>
                <a:cubicBezTo>
                  <a:pt x="17740" y="11928"/>
                  <a:pt x="17740" y="11918"/>
                  <a:pt x="17740" y="11918"/>
                </a:cubicBezTo>
                <a:cubicBezTo>
                  <a:pt x="17740" y="11918"/>
                  <a:pt x="17746" y="11918"/>
                  <a:pt x="17746" y="11907"/>
                </a:cubicBezTo>
                <a:cubicBezTo>
                  <a:pt x="17746" y="11907"/>
                  <a:pt x="17740" y="11907"/>
                  <a:pt x="17740" y="11907"/>
                </a:cubicBezTo>
                <a:cubicBezTo>
                  <a:pt x="17740" y="11907"/>
                  <a:pt x="17740" y="11907"/>
                  <a:pt x="17740" y="11907"/>
                </a:cubicBezTo>
                <a:cubicBezTo>
                  <a:pt x="17746" y="11896"/>
                  <a:pt x="17751" y="11885"/>
                  <a:pt x="17751" y="11875"/>
                </a:cubicBezTo>
                <a:cubicBezTo>
                  <a:pt x="17757" y="11864"/>
                  <a:pt x="17757" y="11853"/>
                  <a:pt x="17763" y="11832"/>
                </a:cubicBezTo>
                <a:cubicBezTo>
                  <a:pt x="17763" y="11832"/>
                  <a:pt x="17763" y="11821"/>
                  <a:pt x="17763" y="11821"/>
                </a:cubicBezTo>
                <a:cubicBezTo>
                  <a:pt x="17763" y="11810"/>
                  <a:pt x="17757" y="11821"/>
                  <a:pt x="17757" y="11810"/>
                </a:cubicBezTo>
                <a:cubicBezTo>
                  <a:pt x="17757" y="11810"/>
                  <a:pt x="17757" y="11799"/>
                  <a:pt x="17757" y="11799"/>
                </a:cubicBezTo>
                <a:cubicBezTo>
                  <a:pt x="17757" y="11789"/>
                  <a:pt x="17751" y="11789"/>
                  <a:pt x="17746" y="11778"/>
                </a:cubicBezTo>
                <a:cubicBezTo>
                  <a:pt x="17746" y="11778"/>
                  <a:pt x="17746" y="11778"/>
                  <a:pt x="17746" y="11767"/>
                </a:cubicBezTo>
                <a:cubicBezTo>
                  <a:pt x="17746" y="11767"/>
                  <a:pt x="17740" y="11767"/>
                  <a:pt x="17740" y="11756"/>
                </a:cubicBezTo>
                <a:cubicBezTo>
                  <a:pt x="17740" y="11756"/>
                  <a:pt x="17740" y="11746"/>
                  <a:pt x="17740" y="11735"/>
                </a:cubicBezTo>
                <a:cubicBezTo>
                  <a:pt x="17740" y="11724"/>
                  <a:pt x="17746" y="11724"/>
                  <a:pt x="17746" y="11713"/>
                </a:cubicBezTo>
                <a:cubicBezTo>
                  <a:pt x="17746" y="11713"/>
                  <a:pt x="17740" y="11703"/>
                  <a:pt x="17746" y="11703"/>
                </a:cubicBezTo>
                <a:cubicBezTo>
                  <a:pt x="17746" y="11692"/>
                  <a:pt x="17746" y="11692"/>
                  <a:pt x="17751" y="11692"/>
                </a:cubicBezTo>
                <a:cubicBezTo>
                  <a:pt x="17751" y="11692"/>
                  <a:pt x="17751" y="11670"/>
                  <a:pt x="17751" y="11670"/>
                </a:cubicBezTo>
                <a:cubicBezTo>
                  <a:pt x="17751" y="11660"/>
                  <a:pt x="17746" y="11660"/>
                  <a:pt x="17746" y="11660"/>
                </a:cubicBezTo>
                <a:cubicBezTo>
                  <a:pt x="17746" y="11649"/>
                  <a:pt x="17746" y="11649"/>
                  <a:pt x="17746" y="11649"/>
                </a:cubicBezTo>
                <a:cubicBezTo>
                  <a:pt x="17746" y="11638"/>
                  <a:pt x="17740" y="11638"/>
                  <a:pt x="17740" y="11649"/>
                </a:cubicBezTo>
                <a:cubicBezTo>
                  <a:pt x="17740" y="11649"/>
                  <a:pt x="17740" y="11660"/>
                  <a:pt x="17735" y="11660"/>
                </a:cubicBezTo>
                <a:cubicBezTo>
                  <a:pt x="17735" y="11670"/>
                  <a:pt x="17729" y="11681"/>
                  <a:pt x="17729" y="11681"/>
                </a:cubicBezTo>
                <a:cubicBezTo>
                  <a:pt x="17723" y="11681"/>
                  <a:pt x="17718" y="11670"/>
                  <a:pt x="17712" y="11670"/>
                </a:cubicBezTo>
                <a:cubicBezTo>
                  <a:pt x="17712" y="11670"/>
                  <a:pt x="17706" y="11670"/>
                  <a:pt x="17706" y="11670"/>
                </a:cubicBezTo>
                <a:cubicBezTo>
                  <a:pt x="17706" y="11670"/>
                  <a:pt x="17701" y="11660"/>
                  <a:pt x="17701" y="11660"/>
                </a:cubicBezTo>
                <a:cubicBezTo>
                  <a:pt x="17695" y="11660"/>
                  <a:pt x="17695" y="11649"/>
                  <a:pt x="17690" y="11649"/>
                </a:cubicBezTo>
                <a:cubicBezTo>
                  <a:pt x="17690" y="11649"/>
                  <a:pt x="17684" y="11649"/>
                  <a:pt x="17684" y="11638"/>
                </a:cubicBezTo>
                <a:cubicBezTo>
                  <a:pt x="17684" y="11638"/>
                  <a:pt x="17684" y="11638"/>
                  <a:pt x="17678" y="11638"/>
                </a:cubicBezTo>
                <a:cubicBezTo>
                  <a:pt x="17678" y="11627"/>
                  <a:pt x="17673" y="11627"/>
                  <a:pt x="17673" y="11638"/>
                </a:cubicBezTo>
                <a:cubicBezTo>
                  <a:pt x="17667" y="11638"/>
                  <a:pt x="17667" y="11638"/>
                  <a:pt x="17661" y="11638"/>
                </a:cubicBezTo>
                <a:cubicBezTo>
                  <a:pt x="17661" y="11627"/>
                  <a:pt x="17667" y="11627"/>
                  <a:pt x="17661" y="11627"/>
                </a:cubicBezTo>
                <a:cubicBezTo>
                  <a:pt x="17656" y="11617"/>
                  <a:pt x="17656" y="11638"/>
                  <a:pt x="17656" y="11638"/>
                </a:cubicBezTo>
                <a:cubicBezTo>
                  <a:pt x="17650" y="11649"/>
                  <a:pt x="17650" y="11638"/>
                  <a:pt x="17645" y="11638"/>
                </a:cubicBezTo>
                <a:cubicBezTo>
                  <a:pt x="17645" y="11638"/>
                  <a:pt x="17639" y="11638"/>
                  <a:pt x="17639" y="11638"/>
                </a:cubicBezTo>
                <a:cubicBezTo>
                  <a:pt x="17639" y="11649"/>
                  <a:pt x="17639" y="11649"/>
                  <a:pt x="17639" y="11649"/>
                </a:cubicBezTo>
                <a:cubicBezTo>
                  <a:pt x="17645" y="11660"/>
                  <a:pt x="17639" y="11681"/>
                  <a:pt x="17639" y="11681"/>
                </a:cubicBezTo>
                <a:cubicBezTo>
                  <a:pt x="17639" y="11692"/>
                  <a:pt x="17633" y="11692"/>
                  <a:pt x="17633" y="11703"/>
                </a:cubicBezTo>
                <a:cubicBezTo>
                  <a:pt x="17633" y="11703"/>
                  <a:pt x="17633" y="11713"/>
                  <a:pt x="17633" y="11713"/>
                </a:cubicBezTo>
                <a:cubicBezTo>
                  <a:pt x="17633" y="11724"/>
                  <a:pt x="17633" y="11724"/>
                  <a:pt x="17633" y="11724"/>
                </a:cubicBezTo>
                <a:cubicBezTo>
                  <a:pt x="17633" y="11735"/>
                  <a:pt x="17633" y="11746"/>
                  <a:pt x="17628" y="11746"/>
                </a:cubicBezTo>
                <a:cubicBezTo>
                  <a:pt x="17628" y="11756"/>
                  <a:pt x="17628" y="11767"/>
                  <a:pt x="17628" y="11767"/>
                </a:cubicBezTo>
                <a:cubicBezTo>
                  <a:pt x="17633" y="11767"/>
                  <a:pt x="17633" y="11778"/>
                  <a:pt x="17633" y="11778"/>
                </a:cubicBezTo>
                <a:cubicBezTo>
                  <a:pt x="17633" y="11778"/>
                  <a:pt x="17633" y="11789"/>
                  <a:pt x="17633" y="11789"/>
                </a:cubicBezTo>
                <a:cubicBezTo>
                  <a:pt x="17633" y="11789"/>
                  <a:pt x="17633" y="11799"/>
                  <a:pt x="17633" y="11799"/>
                </a:cubicBezTo>
                <a:cubicBezTo>
                  <a:pt x="17633" y="11799"/>
                  <a:pt x="17633" y="11810"/>
                  <a:pt x="17633" y="11810"/>
                </a:cubicBezTo>
                <a:cubicBezTo>
                  <a:pt x="17633" y="11810"/>
                  <a:pt x="17633" y="11821"/>
                  <a:pt x="17633" y="11821"/>
                </a:cubicBezTo>
                <a:cubicBezTo>
                  <a:pt x="17633" y="11832"/>
                  <a:pt x="17633" y="11842"/>
                  <a:pt x="17628" y="11853"/>
                </a:cubicBezTo>
                <a:cubicBezTo>
                  <a:pt x="17628" y="11853"/>
                  <a:pt x="17628" y="11853"/>
                  <a:pt x="17628" y="11853"/>
                </a:cubicBezTo>
                <a:cubicBezTo>
                  <a:pt x="17628" y="11853"/>
                  <a:pt x="17628" y="11864"/>
                  <a:pt x="17628" y="11864"/>
                </a:cubicBezTo>
                <a:cubicBezTo>
                  <a:pt x="17628" y="11875"/>
                  <a:pt x="17622" y="11875"/>
                  <a:pt x="17622" y="11885"/>
                </a:cubicBezTo>
                <a:cubicBezTo>
                  <a:pt x="17622" y="11885"/>
                  <a:pt x="17622" y="11896"/>
                  <a:pt x="17622" y="11896"/>
                </a:cubicBezTo>
                <a:cubicBezTo>
                  <a:pt x="17622" y="11907"/>
                  <a:pt x="17622" y="11907"/>
                  <a:pt x="17628" y="11918"/>
                </a:cubicBezTo>
                <a:cubicBezTo>
                  <a:pt x="17628" y="11918"/>
                  <a:pt x="17628" y="11928"/>
                  <a:pt x="17628" y="11928"/>
                </a:cubicBezTo>
                <a:cubicBezTo>
                  <a:pt x="17628" y="11939"/>
                  <a:pt x="17628" y="11939"/>
                  <a:pt x="17628" y="11950"/>
                </a:cubicBezTo>
                <a:cubicBezTo>
                  <a:pt x="17628" y="11950"/>
                  <a:pt x="17616" y="11961"/>
                  <a:pt x="17616" y="11961"/>
                </a:cubicBezTo>
                <a:cubicBezTo>
                  <a:pt x="17616" y="11950"/>
                  <a:pt x="17611" y="11950"/>
                  <a:pt x="17611" y="11950"/>
                </a:cubicBezTo>
                <a:cubicBezTo>
                  <a:pt x="17611" y="11950"/>
                  <a:pt x="17611" y="11950"/>
                  <a:pt x="17611" y="11950"/>
                </a:cubicBezTo>
                <a:cubicBezTo>
                  <a:pt x="17611" y="11939"/>
                  <a:pt x="17611" y="11939"/>
                  <a:pt x="17611" y="11939"/>
                </a:cubicBezTo>
                <a:cubicBezTo>
                  <a:pt x="17611" y="11939"/>
                  <a:pt x="17605" y="11939"/>
                  <a:pt x="17605" y="11939"/>
                </a:cubicBezTo>
                <a:cubicBezTo>
                  <a:pt x="17605" y="11939"/>
                  <a:pt x="17605" y="11928"/>
                  <a:pt x="17605" y="11928"/>
                </a:cubicBezTo>
                <a:cubicBezTo>
                  <a:pt x="17600" y="11928"/>
                  <a:pt x="17600" y="11928"/>
                  <a:pt x="17600" y="11928"/>
                </a:cubicBezTo>
                <a:cubicBezTo>
                  <a:pt x="17600" y="11928"/>
                  <a:pt x="17600" y="11907"/>
                  <a:pt x="17600" y="11907"/>
                </a:cubicBezTo>
                <a:cubicBezTo>
                  <a:pt x="17594" y="11918"/>
                  <a:pt x="17588" y="11928"/>
                  <a:pt x="17588" y="11939"/>
                </a:cubicBezTo>
                <a:close/>
                <a:moveTo>
                  <a:pt x="17673" y="12143"/>
                </a:moveTo>
                <a:cubicBezTo>
                  <a:pt x="17673" y="12143"/>
                  <a:pt x="17673" y="12143"/>
                  <a:pt x="17678" y="12143"/>
                </a:cubicBezTo>
                <a:cubicBezTo>
                  <a:pt x="17678" y="12143"/>
                  <a:pt x="17678" y="12154"/>
                  <a:pt x="17678" y="12154"/>
                </a:cubicBezTo>
                <a:cubicBezTo>
                  <a:pt x="17678" y="12154"/>
                  <a:pt x="17678" y="12154"/>
                  <a:pt x="17678" y="12165"/>
                </a:cubicBezTo>
                <a:cubicBezTo>
                  <a:pt x="17684" y="12165"/>
                  <a:pt x="17678" y="12143"/>
                  <a:pt x="17684" y="12143"/>
                </a:cubicBezTo>
                <a:cubicBezTo>
                  <a:pt x="17684" y="12154"/>
                  <a:pt x="17690" y="12154"/>
                  <a:pt x="17690" y="12154"/>
                </a:cubicBezTo>
                <a:cubicBezTo>
                  <a:pt x="17690" y="12165"/>
                  <a:pt x="17684" y="12165"/>
                  <a:pt x="17684" y="12165"/>
                </a:cubicBezTo>
                <a:cubicBezTo>
                  <a:pt x="17684" y="12165"/>
                  <a:pt x="17684" y="12176"/>
                  <a:pt x="17684" y="12176"/>
                </a:cubicBezTo>
                <a:cubicBezTo>
                  <a:pt x="17690" y="12176"/>
                  <a:pt x="17690" y="12165"/>
                  <a:pt x="17690" y="12165"/>
                </a:cubicBezTo>
                <a:cubicBezTo>
                  <a:pt x="17695" y="12165"/>
                  <a:pt x="17695" y="12165"/>
                  <a:pt x="17695" y="12154"/>
                </a:cubicBezTo>
                <a:cubicBezTo>
                  <a:pt x="17695" y="12154"/>
                  <a:pt x="17695" y="12165"/>
                  <a:pt x="17695" y="12165"/>
                </a:cubicBezTo>
                <a:cubicBezTo>
                  <a:pt x="17695" y="12165"/>
                  <a:pt x="17695" y="12165"/>
                  <a:pt x="17690" y="12176"/>
                </a:cubicBezTo>
                <a:cubicBezTo>
                  <a:pt x="17690" y="12176"/>
                  <a:pt x="17690" y="12176"/>
                  <a:pt x="17690" y="12176"/>
                </a:cubicBezTo>
                <a:cubicBezTo>
                  <a:pt x="17690" y="12176"/>
                  <a:pt x="17684" y="12176"/>
                  <a:pt x="17684" y="12186"/>
                </a:cubicBezTo>
                <a:cubicBezTo>
                  <a:pt x="17684" y="12186"/>
                  <a:pt x="17678" y="12186"/>
                  <a:pt x="17678" y="12186"/>
                </a:cubicBezTo>
                <a:cubicBezTo>
                  <a:pt x="17678" y="12186"/>
                  <a:pt x="17678" y="12186"/>
                  <a:pt x="17678" y="12186"/>
                </a:cubicBezTo>
                <a:cubicBezTo>
                  <a:pt x="17678" y="12176"/>
                  <a:pt x="17678" y="12176"/>
                  <a:pt x="17678" y="12176"/>
                </a:cubicBezTo>
                <a:cubicBezTo>
                  <a:pt x="17678" y="12176"/>
                  <a:pt x="17673" y="12176"/>
                  <a:pt x="17673" y="12165"/>
                </a:cubicBezTo>
                <a:cubicBezTo>
                  <a:pt x="17673" y="12165"/>
                  <a:pt x="17673" y="12165"/>
                  <a:pt x="17673" y="12165"/>
                </a:cubicBezTo>
                <a:cubicBezTo>
                  <a:pt x="17673" y="12165"/>
                  <a:pt x="17673" y="12154"/>
                  <a:pt x="17673" y="12143"/>
                </a:cubicBezTo>
                <a:close/>
                <a:moveTo>
                  <a:pt x="17667" y="12197"/>
                </a:moveTo>
                <a:cubicBezTo>
                  <a:pt x="17673" y="12197"/>
                  <a:pt x="17673" y="12197"/>
                  <a:pt x="17673" y="12208"/>
                </a:cubicBezTo>
                <a:cubicBezTo>
                  <a:pt x="17673" y="12208"/>
                  <a:pt x="17673" y="12208"/>
                  <a:pt x="17673" y="12208"/>
                </a:cubicBezTo>
                <a:cubicBezTo>
                  <a:pt x="17673" y="12208"/>
                  <a:pt x="17673" y="12208"/>
                  <a:pt x="17673" y="12208"/>
                </a:cubicBezTo>
                <a:cubicBezTo>
                  <a:pt x="17673" y="12219"/>
                  <a:pt x="17667" y="12219"/>
                  <a:pt x="17667" y="12219"/>
                </a:cubicBezTo>
                <a:cubicBezTo>
                  <a:pt x="17667" y="12219"/>
                  <a:pt x="17667" y="12219"/>
                  <a:pt x="17667" y="12219"/>
                </a:cubicBezTo>
                <a:cubicBezTo>
                  <a:pt x="17667" y="12229"/>
                  <a:pt x="17661" y="12219"/>
                  <a:pt x="17661" y="12219"/>
                </a:cubicBezTo>
                <a:cubicBezTo>
                  <a:pt x="17661" y="12208"/>
                  <a:pt x="17667" y="12208"/>
                  <a:pt x="17661" y="12208"/>
                </a:cubicBezTo>
                <a:cubicBezTo>
                  <a:pt x="17661" y="12197"/>
                  <a:pt x="17667" y="12197"/>
                  <a:pt x="17667" y="12197"/>
                </a:cubicBezTo>
                <a:close/>
                <a:moveTo>
                  <a:pt x="17667" y="12208"/>
                </a:moveTo>
                <a:cubicBezTo>
                  <a:pt x="17667" y="12208"/>
                  <a:pt x="17667" y="12197"/>
                  <a:pt x="17667" y="12208"/>
                </a:cubicBezTo>
                <a:cubicBezTo>
                  <a:pt x="17667" y="12208"/>
                  <a:pt x="17667" y="12208"/>
                  <a:pt x="17667" y="12208"/>
                </a:cubicBezTo>
                <a:close/>
                <a:moveTo>
                  <a:pt x="17740" y="12090"/>
                </a:moveTo>
                <a:cubicBezTo>
                  <a:pt x="17740" y="12090"/>
                  <a:pt x="17740" y="12100"/>
                  <a:pt x="17740" y="12100"/>
                </a:cubicBezTo>
                <a:cubicBezTo>
                  <a:pt x="17740" y="12100"/>
                  <a:pt x="17740" y="12090"/>
                  <a:pt x="17740" y="12090"/>
                </a:cubicBezTo>
                <a:close/>
                <a:moveTo>
                  <a:pt x="16660" y="14164"/>
                </a:moveTo>
                <a:cubicBezTo>
                  <a:pt x="16654" y="14174"/>
                  <a:pt x="16649" y="14174"/>
                  <a:pt x="16649" y="14185"/>
                </a:cubicBezTo>
                <a:cubicBezTo>
                  <a:pt x="16643" y="14196"/>
                  <a:pt x="16649" y="14185"/>
                  <a:pt x="16654" y="14196"/>
                </a:cubicBezTo>
                <a:cubicBezTo>
                  <a:pt x="16660" y="14196"/>
                  <a:pt x="16660" y="14196"/>
                  <a:pt x="16666" y="14196"/>
                </a:cubicBezTo>
                <a:cubicBezTo>
                  <a:pt x="16666" y="14196"/>
                  <a:pt x="16671" y="14196"/>
                  <a:pt x="16671" y="14196"/>
                </a:cubicBezTo>
                <a:cubicBezTo>
                  <a:pt x="16671" y="14196"/>
                  <a:pt x="16671" y="14196"/>
                  <a:pt x="16677" y="14196"/>
                </a:cubicBezTo>
                <a:cubicBezTo>
                  <a:pt x="16682" y="14196"/>
                  <a:pt x="16682" y="14196"/>
                  <a:pt x="16688" y="14196"/>
                </a:cubicBezTo>
                <a:cubicBezTo>
                  <a:pt x="16688" y="14207"/>
                  <a:pt x="16688" y="14217"/>
                  <a:pt x="16688" y="14217"/>
                </a:cubicBezTo>
                <a:cubicBezTo>
                  <a:pt x="16694" y="14228"/>
                  <a:pt x="16694" y="14239"/>
                  <a:pt x="16694" y="14239"/>
                </a:cubicBezTo>
                <a:cubicBezTo>
                  <a:pt x="16699" y="14250"/>
                  <a:pt x="16699" y="14250"/>
                  <a:pt x="16699" y="14260"/>
                </a:cubicBezTo>
                <a:cubicBezTo>
                  <a:pt x="16699" y="14271"/>
                  <a:pt x="16699" y="14282"/>
                  <a:pt x="16705" y="14282"/>
                </a:cubicBezTo>
                <a:cubicBezTo>
                  <a:pt x="16711" y="14293"/>
                  <a:pt x="16716" y="14293"/>
                  <a:pt x="16716" y="14293"/>
                </a:cubicBezTo>
                <a:cubicBezTo>
                  <a:pt x="16722" y="14303"/>
                  <a:pt x="16722" y="14303"/>
                  <a:pt x="16727" y="14303"/>
                </a:cubicBezTo>
                <a:cubicBezTo>
                  <a:pt x="16733" y="14314"/>
                  <a:pt x="16733" y="14314"/>
                  <a:pt x="16739" y="14314"/>
                </a:cubicBezTo>
                <a:cubicBezTo>
                  <a:pt x="16744" y="14314"/>
                  <a:pt x="16744" y="14314"/>
                  <a:pt x="16750" y="14314"/>
                </a:cubicBezTo>
                <a:cubicBezTo>
                  <a:pt x="16750" y="14314"/>
                  <a:pt x="16750" y="14303"/>
                  <a:pt x="16756" y="14303"/>
                </a:cubicBezTo>
                <a:cubicBezTo>
                  <a:pt x="16756" y="14303"/>
                  <a:pt x="16761" y="14303"/>
                  <a:pt x="16761" y="14303"/>
                </a:cubicBezTo>
                <a:cubicBezTo>
                  <a:pt x="16761" y="14293"/>
                  <a:pt x="16756" y="14293"/>
                  <a:pt x="16756" y="14293"/>
                </a:cubicBezTo>
                <a:cubicBezTo>
                  <a:pt x="16756" y="14293"/>
                  <a:pt x="16750" y="14293"/>
                  <a:pt x="16750" y="14293"/>
                </a:cubicBezTo>
                <a:cubicBezTo>
                  <a:pt x="16750" y="14293"/>
                  <a:pt x="16750" y="14303"/>
                  <a:pt x="16744" y="14303"/>
                </a:cubicBezTo>
                <a:cubicBezTo>
                  <a:pt x="16744" y="14303"/>
                  <a:pt x="16744" y="14293"/>
                  <a:pt x="16744" y="14293"/>
                </a:cubicBezTo>
                <a:cubicBezTo>
                  <a:pt x="16744" y="14293"/>
                  <a:pt x="16739" y="14282"/>
                  <a:pt x="16744" y="14282"/>
                </a:cubicBezTo>
                <a:cubicBezTo>
                  <a:pt x="16744" y="14271"/>
                  <a:pt x="16744" y="14271"/>
                  <a:pt x="16744" y="14271"/>
                </a:cubicBezTo>
                <a:cubicBezTo>
                  <a:pt x="16750" y="14271"/>
                  <a:pt x="16750" y="14260"/>
                  <a:pt x="16750" y="14260"/>
                </a:cubicBezTo>
                <a:cubicBezTo>
                  <a:pt x="16750" y="14260"/>
                  <a:pt x="16756" y="14260"/>
                  <a:pt x="16756" y="14260"/>
                </a:cubicBezTo>
                <a:cubicBezTo>
                  <a:pt x="16761" y="14250"/>
                  <a:pt x="16750" y="14250"/>
                  <a:pt x="16744" y="14250"/>
                </a:cubicBezTo>
                <a:cubicBezTo>
                  <a:pt x="16744" y="14250"/>
                  <a:pt x="16739" y="14250"/>
                  <a:pt x="16733" y="14250"/>
                </a:cubicBezTo>
                <a:cubicBezTo>
                  <a:pt x="16727" y="14250"/>
                  <a:pt x="16722" y="14239"/>
                  <a:pt x="16722" y="14228"/>
                </a:cubicBezTo>
                <a:cubicBezTo>
                  <a:pt x="16722" y="14228"/>
                  <a:pt x="16716" y="14217"/>
                  <a:pt x="16716" y="14207"/>
                </a:cubicBezTo>
                <a:cubicBezTo>
                  <a:pt x="16716" y="14196"/>
                  <a:pt x="16716" y="14185"/>
                  <a:pt x="16711" y="14185"/>
                </a:cubicBezTo>
                <a:cubicBezTo>
                  <a:pt x="16711" y="14174"/>
                  <a:pt x="16711" y="14164"/>
                  <a:pt x="16711" y="14153"/>
                </a:cubicBezTo>
                <a:cubicBezTo>
                  <a:pt x="16711" y="14153"/>
                  <a:pt x="16711" y="14142"/>
                  <a:pt x="16705" y="14142"/>
                </a:cubicBezTo>
                <a:cubicBezTo>
                  <a:pt x="16705" y="14131"/>
                  <a:pt x="16705" y="14131"/>
                  <a:pt x="16705" y="14131"/>
                </a:cubicBezTo>
                <a:cubicBezTo>
                  <a:pt x="16699" y="14121"/>
                  <a:pt x="16699" y="14121"/>
                  <a:pt x="16694" y="14121"/>
                </a:cubicBezTo>
                <a:cubicBezTo>
                  <a:pt x="16688" y="14121"/>
                  <a:pt x="16688" y="14121"/>
                  <a:pt x="16688" y="14121"/>
                </a:cubicBezTo>
                <a:cubicBezTo>
                  <a:pt x="16688" y="14131"/>
                  <a:pt x="16682" y="14121"/>
                  <a:pt x="16682" y="14131"/>
                </a:cubicBezTo>
                <a:cubicBezTo>
                  <a:pt x="16677" y="14131"/>
                  <a:pt x="16694" y="14131"/>
                  <a:pt x="16688" y="14142"/>
                </a:cubicBezTo>
                <a:cubicBezTo>
                  <a:pt x="16682" y="14153"/>
                  <a:pt x="16677" y="14131"/>
                  <a:pt x="16677" y="14131"/>
                </a:cubicBezTo>
                <a:cubicBezTo>
                  <a:pt x="16671" y="14121"/>
                  <a:pt x="16671" y="14131"/>
                  <a:pt x="16666" y="14131"/>
                </a:cubicBezTo>
                <a:cubicBezTo>
                  <a:pt x="16666" y="14131"/>
                  <a:pt x="16660" y="14131"/>
                  <a:pt x="16660" y="14142"/>
                </a:cubicBezTo>
                <a:cubicBezTo>
                  <a:pt x="16660" y="14142"/>
                  <a:pt x="16660" y="14142"/>
                  <a:pt x="16660" y="14153"/>
                </a:cubicBezTo>
                <a:cubicBezTo>
                  <a:pt x="16660" y="14153"/>
                  <a:pt x="16666" y="14153"/>
                  <a:pt x="16666" y="14153"/>
                </a:cubicBezTo>
                <a:cubicBezTo>
                  <a:pt x="16666" y="14164"/>
                  <a:pt x="16660" y="14164"/>
                  <a:pt x="16660" y="14164"/>
                </a:cubicBezTo>
                <a:close/>
                <a:moveTo>
                  <a:pt x="17898" y="9048"/>
                </a:moveTo>
                <a:cubicBezTo>
                  <a:pt x="17898" y="9048"/>
                  <a:pt x="17898" y="9048"/>
                  <a:pt x="17898" y="9048"/>
                </a:cubicBezTo>
                <a:cubicBezTo>
                  <a:pt x="17903" y="9048"/>
                  <a:pt x="17892" y="9038"/>
                  <a:pt x="17898" y="9048"/>
                </a:cubicBezTo>
                <a:close/>
                <a:moveTo>
                  <a:pt x="17847" y="12208"/>
                </a:moveTo>
                <a:cubicBezTo>
                  <a:pt x="17842" y="12219"/>
                  <a:pt x="17842" y="12219"/>
                  <a:pt x="17847" y="12219"/>
                </a:cubicBezTo>
                <a:cubicBezTo>
                  <a:pt x="17847" y="12219"/>
                  <a:pt x="17847" y="12208"/>
                  <a:pt x="17847" y="12208"/>
                </a:cubicBezTo>
                <a:close/>
                <a:moveTo>
                  <a:pt x="17594" y="13315"/>
                </a:moveTo>
                <a:cubicBezTo>
                  <a:pt x="17594" y="13315"/>
                  <a:pt x="17600" y="13315"/>
                  <a:pt x="17600" y="13315"/>
                </a:cubicBezTo>
                <a:cubicBezTo>
                  <a:pt x="17600" y="13315"/>
                  <a:pt x="17600" y="13304"/>
                  <a:pt x="17600" y="13304"/>
                </a:cubicBezTo>
                <a:cubicBezTo>
                  <a:pt x="17605" y="13304"/>
                  <a:pt x="17605" y="13304"/>
                  <a:pt x="17605" y="13304"/>
                </a:cubicBezTo>
                <a:cubicBezTo>
                  <a:pt x="17605" y="13315"/>
                  <a:pt x="17611" y="13304"/>
                  <a:pt x="17611" y="13304"/>
                </a:cubicBezTo>
                <a:cubicBezTo>
                  <a:pt x="17611" y="13293"/>
                  <a:pt x="17611" y="13304"/>
                  <a:pt x="17611" y="13304"/>
                </a:cubicBezTo>
                <a:cubicBezTo>
                  <a:pt x="17611" y="13304"/>
                  <a:pt x="17611" y="13304"/>
                  <a:pt x="17611" y="13315"/>
                </a:cubicBezTo>
                <a:cubicBezTo>
                  <a:pt x="17616" y="13315"/>
                  <a:pt x="17616" y="13304"/>
                  <a:pt x="17616" y="13304"/>
                </a:cubicBezTo>
                <a:cubicBezTo>
                  <a:pt x="17616" y="13304"/>
                  <a:pt x="17616" y="13304"/>
                  <a:pt x="17622" y="13304"/>
                </a:cubicBezTo>
                <a:cubicBezTo>
                  <a:pt x="17622" y="13304"/>
                  <a:pt x="17622" y="13293"/>
                  <a:pt x="17622" y="13293"/>
                </a:cubicBezTo>
                <a:cubicBezTo>
                  <a:pt x="17616" y="13293"/>
                  <a:pt x="17616" y="13293"/>
                  <a:pt x="17616" y="13293"/>
                </a:cubicBezTo>
                <a:cubicBezTo>
                  <a:pt x="17616" y="13293"/>
                  <a:pt x="17616" y="13293"/>
                  <a:pt x="17616" y="13282"/>
                </a:cubicBezTo>
                <a:cubicBezTo>
                  <a:pt x="17616" y="13282"/>
                  <a:pt x="17616" y="13282"/>
                  <a:pt x="17611" y="13282"/>
                </a:cubicBezTo>
                <a:cubicBezTo>
                  <a:pt x="17611" y="13282"/>
                  <a:pt x="17611" y="13282"/>
                  <a:pt x="17605" y="13293"/>
                </a:cubicBezTo>
                <a:cubicBezTo>
                  <a:pt x="17605" y="13293"/>
                  <a:pt x="17605" y="13293"/>
                  <a:pt x="17600" y="13293"/>
                </a:cubicBezTo>
                <a:cubicBezTo>
                  <a:pt x="17600" y="13293"/>
                  <a:pt x="17600" y="13304"/>
                  <a:pt x="17594" y="13304"/>
                </a:cubicBezTo>
                <a:cubicBezTo>
                  <a:pt x="17594" y="13304"/>
                  <a:pt x="17594" y="13304"/>
                  <a:pt x="17594" y="13304"/>
                </a:cubicBezTo>
                <a:cubicBezTo>
                  <a:pt x="17588" y="13304"/>
                  <a:pt x="17588" y="13304"/>
                  <a:pt x="17588" y="13304"/>
                </a:cubicBezTo>
                <a:cubicBezTo>
                  <a:pt x="17588" y="13315"/>
                  <a:pt x="17588" y="13315"/>
                  <a:pt x="17594" y="13315"/>
                </a:cubicBezTo>
                <a:close/>
                <a:moveTo>
                  <a:pt x="17864" y="12240"/>
                </a:moveTo>
                <a:cubicBezTo>
                  <a:pt x="17858" y="12240"/>
                  <a:pt x="17858" y="12251"/>
                  <a:pt x="17858" y="12251"/>
                </a:cubicBezTo>
                <a:cubicBezTo>
                  <a:pt x="17858" y="12251"/>
                  <a:pt x="17858" y="12251"/>
                  <a:pt x="17864" y="12261"/>
                </a:cubicBezTo>
                <a:cubicBezTo>
                  <a:pt x="17864" y="12261"/>
                  <a:pt x="17864" y="12261"/>
                  <a:pt x="17870" y="12261"/>
                </a:cubicBezTo>
                <a:cubicBezTo>
                  <a:pt x="17870" y="12272"/>
                  <a:pt x="17870" y="12261"/>
                  <a:pt x="17870" y="12261"/>
                </a:cubicBezTo>
                <a:cubicBezTo>
                  <a:pt x="17875" y="12251"/>
                  <a:pt x="17875" y="12261"/>
                  <a:pt x="17875" y="12261"/>
                </a:cubicBezTo>
                <a:cubicBezTo>
                  <a:pt x="17875" y="12261"/>
                  <a:pt x="17875" y="12251"/>
                  <a:pt x="17881" y="12251"/>
                </a:cubicBezTo>
                <a:cubicBezTo>
                  <a:pt x="17881" y="12251"/>
                  <a:pt x="17881" y="12251"/>
                  <a:pt x="17881" y="12251"/>
                </a:cubicBezTo>
                <a:cubicBezTo>
                  <a:pt x="17881" y="12240"/>
                  <a:pt x="17881" y="12240"/>
                  <a:pt x="17881" y="12240"/>
                </a:cubicBezTo>
                <a:cubicBezTo>
                  <a:pt x="17881" y="12240"/>
                  <a:pt x="17881" y="12240"/>
                  <a:pt x="17881" y="12229"/>
                </a:cubicBezTo>
                <a:cubicBezTo>
                  <a:pt x="17881" y="12229"/>
                  <a:pt x="17881" y="12229"/>
                  <a:pt x="17881" y="12229"/>
                </a:cubicBezTo>
                <a:cubicBezTo>
                  <a:pt x="17881" y="12229"/>
                  <a:pt x="17881" y="12219"/>
                  <a:pt x="17881" y="12219"/>
                </a:cubicBezTo>
                <a:cubicBezTo>
                  <a:pt x="17881" y="12219"/>
                  <a:pt x="17881" y="12219"/>
                  <a:pt x="17875" y="12219"/>
                </a:cubicBezTo>
                <a:cubicBezTo>
                  <a:pt x="17875" y="12219"/>
                  <a:pt x="17875" y="12208"/>
                  <a:pt x="17875" y="12208"/>
                </a:cubicBezTo>
                <a:cubicBezTo>
                  <a:pt x="17875" y="12208"/>
                  <a:pt x="17875" y="12219"/>
                  <a:pt x="17875" y="12219"/>
                </a:cubicBezTo>
                <a:cubicBezTo>
                  <a:pt x="17875" y="12219"/>
                  <a:pt x="17875" y="12208"/>
                  <a:pt x="17870" y="12208"/>
                </a:cubicBezTo>
                <a:cubicBezTo>
                  <a:pt x="17870" y="12197"/>
                  <a:pt x="17870" y="12197"/>
                  <a:pt x="17864" y="12197"/>
                </a:cubicBezTo>
                <a:cubicBezTo>
                  <a:pt x="17864" y="12197"/>
                  <a:pt x="17864" y="12197"/>
                  <a:pt x="17864" y="12208"/>
                </a:cubicBezTo>
                <a:cubicBezTo>
                  <a:pt x="17864" y="12208"/>
                  <a:pt x="17864" y="12208"/>
                  <a:pt x="17864" y="12219"/>
                </a:cubicBezTo>
                <a:cubicBezTo>
                  <a:pt x="17864" y="12219"/>
                  <a:pt x="17864" y="12219"/>
                  <a:pt x="17864" y="12219"/>
                </a:cubicBezTo>
                <a:cubicBezTo>
                  <a:pt x="17864" y="12229"/>
                  <a:pt x="17864" y="12240"/>
                  <a:pt x="17864" y="12240"/>
                </a:cubicBezTo>
                <a:close/>
                <a:moveTo>
                  <a:pt x="17178" y="14970"/>
                </a:moveTo>
                <a:cubicBezTo>
                  <a:pt x="17189" y="14970"/>
                  <a:pt x="17200" y="14980"/>
                  <a:pt x="17211" y="14991"/>
                </a:cubicBezTo>
                <a:cubicBezTo>
                  <a:pt x="17211" y="14991"/>
                  <a:pt x="17217" y="15002"/>
                  <a:pt x="17223" y="15002"/>
                </a:cubicBezTo>
                <a:cubicBezTo>
                  <a:pt x="17228" y="15002"/>
                  <a:pt x="17234" y="15002"/>
                  <a:pt x="17234" y="15002"/>
                </a:cubicBezTo>
                <a:cubicBezTo>
                  <a:pt x="17239" y="15002"/>
                  <a:pt x="17245" y="15013"/>
                  <a:pt x="17251" y="15013"/>
                </a:cubicBezTo>
                <a:cubicBezTo>
                  <a:pt x="17251" y="15013"/>
                  <a:pt x="17256" y="15023"/>
                  <a:pt x="17256" y="15013"/>
                </a:cubicBezTo>
                <a:cubicBezTo>
                  <a:pt x="17256" y="15002"/>
                  <a:pt x="17251" y="15002"/>
                  <a:pt x="17245" y="14991"/>
                </a:cubicBezTo>
                <a:cubicBezTo>
                  <a:pt x="17245" y="14991"/>
                  <a:pt x="17245" y="14991"/>
                  <a:pt x="17239" y="14991"/>
                </a:cubicBezTo>
                <a:cubicBezTo>
                  <a:pt x="17239" y="14980"/>
                  <a:pt x="17239" y="14980"/>
                  <a:pt x="17239" y="14980"/>
                </a:cubicBezTo>
                <a:cubicBezTo>
                  <a:pt x="17239" y="14970"/>
                  <a:pt x="17239" y="14959"/>
                  <a:pt x="17239" y="14948"/>
                </a:cubicBezTo>
                <a:cubicBezTo>
                  <a:pt x="17239" y="14948"/>
                  <a:pt x="17239" y="14937"/>
                  <a:pt x="17239" y="14927"/>
                </a:cubicBezTo>
                <a:cubicBezTo>
                  <a:pt x="17239" y="14927"/>
                  <a:pt x="17245" y="14916"/>
                  <a:pt x="17245" y="14916"/>
                </a:cubicBezTo>
                <a:cubicBezTo>
                  <a:pt x="17245" y="14905"/>
                  <a:pt x="17245" y="14905"/>
                  <a:pt x="17245" y="14894"/>
                </a:cubicBezTo>
                <a:cubicBezTo>
                  <a:pt x="17239" y="14894"/>
                  <a:pt x="17239" y="14894"/>
                  <a:pt x="17239" y="14884"/>
                </a:cubicBezTo>
                <a:cubicBezTo>
                  <a:pt x="17234" y="14884"/>
                  <a:pt x="17234" y="14884"/>
                  <a:pt x="17228" y="14884"/>
                </a:cubicBezTo>
                <a:cubicBezTo>
                  <a:pt x="17228" y="14884"/>
                  <a:pt x="17228" y="14873"/>
                  <a:pt x="17228" y="14873"/>
                </a:cubicBezTo>
                <a:cubicBezTo>
                  <a:pt x="17223" y="14873"/>
                  <a:pt x="17217" y="14873"/>
                  <a:pt x="17211" y="14873"/>
                </a:cubicBezTo>
                <a:cubicBezTo>
                  <a:pt x="17206" y="14873"/>
                  <a:pt x="17206" y="14873"/>
                  <a:pt x="17200" y="14873"/>
                </a:cubicBezTo>
                <a:cubicBezTo>
                  <a:pt x="17194" y="14884"/>
                  <a:pt x="17194" y="14884"/>
                  <a:pt x="17194" y="14884"/>
                </a:cubicBezTo>
                <a:cubicBezTo>
                  <a:pt x="17189" y="14884"/>
                  <a:pt x="17189" y="14884"/>
                  <a:pt x="17183" y="14884"/>
                </a:cubicBezTo>
                <a:cubicBezTo>
                  <a:pt x="17183" y="14884"/>
                  <a:pt x="17183" y="14884"/>
                  <a:pt x="17178" y="14884"/>
                </a:cubicBezTo>
                <a:cubicBezTo>
                  <a:pt x="17178" y="14884"/>
                  <a:pt x="17172" y="14884"/>
                  <a:pt x="17172" y="14884"/>
                </a:cubicBezTo>
                <a:cubicBezTo>
                  <a:pt x="17166" y="14884"/>
                  <a:pt x="17166" y="14884"/>
                  <a:pt x="17161" y="14884"/>
                </a:cubicBezTo>
                <a:cubicBezTo>
                  <a:pt x="17155" y="14884"/>
                  <a:pt x="17149" y="14884"/>
                  <a:pt x="17149" y="14873"/>
                </a:cubicBezTo>
                <a:cubicBezTo>
                  <a:pt x="17144" y="14873"/>
                  <a:pt x="17144" y="14873"/>
                  <a:pt x="17144" y="14862"/>
                </a:cubicBezTo>
                <a:cubicBezTo>
                  <a:pt x="17138" y="14862"/>
                  <a:pt x="17138" y="14862"/>
                  <a:pt x="17138" y="14862"/>
                </a:cubicBezTo>
                <a:cubicBezTo>
                  <a:pt x="17138" y="14851"/>
                  <a:pt x="17138" y="14841"/>
                  <a:pt x="17133" y="14830"/>
                </a:cubicBezTo>
                <a:cubicBezTo>
                  <a:pt x="17133" y="14830"/>
                  <a:pt x="17127" y="14830"/>
                  <a:pt x="17127" y="14819"/>
                </a:cubicBezTo>
                <a:cubicBezTo>
                  <a:pt x="17121" y="14798"/>
                  <a:pt x="17127" y="14765"/>
                  <a:pt x="17116" y="14776"/>
                </a:cubicBezTo>
                <a:cubicBezTo>
                  <a:pt x="17110" y="14787"/>
                  <a:pt x="17104" y="14787"/>
                  <a:pt x="17099" y="14787"/>
                </a:cubicBezTo>
                <a:cubicBezTo>
                  <a:pt x="17093" y="14787"/>
                  <a:pt x="17093" y="14776"/>
                  <a:pt x="17088" y="14776"/>
                </a:cubicBezTo>
                <a:cubicBezTo>
                  <a:pt x="17088" y="14776"/>
                  <a:pt x="17082" y="14776"/>
                  <a:pt x="17082" y="14776"/>
                </a:cubicBezTo>
                <a:cubicBezTo>
                  <a:pt x="17076" y="14776"/>
                  <a:pt x="17076" y="14765"/>
                  <a:pt x="17071" y="14765"/>
                </a:cubicBezTo>
                <a:cubicBezTo>
                  <a:pt x="17065" y="14765"/>
                  <a:pt x="17065" y="14765"/>
                  <a:pt x="17059" y="14765"/>
                </a:cubicBezTo>
                <a:cubicBezTo>
                  <a:pt x="17054" y="14765"/>
                  <a:pt x="17048" y="14765"/>
                  <a:pt x="17043" y="14765"/>
                </a:cubicBezTo>
                <a:cubicBezTo>
                  <a:pt x="17037" y="14755"/>
                  <a:pt x="17037" y="14755"/>
                  <a:pt x="17031" y="14755"/>
                </a:cubicBezTo>
                <a:cubicBezTo>
                  <a:pt x="17026" y="14744"/>
                  <a:pt x="17026" y="14733"/>
                  <a:pt x="17020" y="14733"/>
                </a:cubicBezTo>
                <a:cubicBezTo>
                  <a:pt x="17014" y="14722"/>
                  <a:pt x="17014" y="14722"/>
                  <a:pt x="17009" y="14733"/>
                </a:cubicBezTo>
                <a:cubicBezTo>
                  <a:pt x="17009" y="14733"/>
                  <a:pt x="17009" y="14733"/>
                  <a:pt x="17003" y="14733"/>
                </a:cubicBezTo>
                <a:cubicBezTo>
                  <a:pt x="17003" y="14744"/>
                  <a:pt x="16998" y="14744"/>
                  <a:pt x="16998" y="14755"/>
                </a:cubicBezTo>
                <a:cubicBezTo>
                  <a:pt x="16998" y="14765"/>
                  <a:pt x="16998" y="14765"/>
                  <a:pt x="16992" y="14776"/>
                </a:cubicBezTo>
                <a:cubicBezTo>
                  <a:pt x="16992" y="14787"/>
                  <a:pt x="16992" y="14787"/>
                  <a:pt x="16992" y="14787"/>
                </a:cubicBezTo>
                <a:cubicBezTo>
                  <a:pt x="16986" y="14787"/>
                  <a:pt x="16981" y="14787"/>
                  <a:pt x="16981" y="14787"/>
                </a:cubicBezTo>
                <a:cubicBezTo>
                  <a:pt x="16975" y="14787"/>
                  <a:pt x="16975" y="14787"/>
                  <a:pt x="16969" y="14787"/>
                </a:cubicBezTo>
                <a:cubicBezTo>
                  <a:pt x="16969" y="14787"/>
                  <a:pt x="16964" y="14787"/>
                  <a:pt x="16958" y="14787"/>
                </a:cubicBezTo>
                <a:cubicBezTo>
                  <a:pt x="16953" y="14787"/>
                  <a:pt x="16947" y="14787"/>
                  <a:pt x="16941" y="14776"/>
                </a:cubicBezTo>
                <a:cubicBezTo>
                  <a:pt x="16936" y="14776"/>
                  <a:pt x="16930" y="14776"/>
                  <a:pt x="16924" y="14776"/>
                </a:cubicBezTo>
                <a:cubicBezTo>
                  <a:pt x="16919" y="14776"/>
                  <a:pt x="16908" y="14776"/>
                  <a:pt x="16896" y="14776"/>
                </a:cubicBezTo>
                <a:cubicBezTo>
                  <a:pt x="16891" y="14776"/>
                  <a:pt x="16885" y="14765"/>
                  <a:pt x="16885" y="14765"/>
                </a:cubicBezTo>
                <a:cubicBezTo>
                  <a:pt x="16879" y="14765"/>
                  <a:pt x="16879" y="14765"/>
                  <a:pt x="16874" y="14765"/>
                </a:cubicBezTo>
                <a:cubicBezTo>
                  <a:pt x="16874" y="14765"/>
                  <a:pt x="16874" y="14755"/>
                  <a:pt x="16868" y="14755"/>
                </a:cubicBezTo>
                <a:cubicBezTo>
                  <a:pt x="16868" y="14744"/>
                  <a:pt x="16868" y="14744"/>
                  <a:pt x="16863" y="14733"/>
                </a:cubicBezTo>
                <a:cubicBezTo>
                  <a:pt x="16863" y="14722"/>
                  <a:pt x="16857" y="14722"/>
                  <a:pt x="16857" y="14712"/>
                </a:cubicBezTo>
                <a:cubicBezTo>
                  <a:pt x="16851" y="14701"/>
                  <a:pt x="16840" y="14701"/>
                  <a:pt x="16829" y="14701"/>
                </a:cubicBezTo>
                <a:cubicBezTo>
                  <a:pt x="16823" y="14701"/>
                  <a:pt x="16818" y="14701"/>
                  <a:pt x="16812" y="14701"/>
                </a:cubicBezTo>
                <a:cubicBezTo>
                  <a:pt x="16812" y="14701"/>
                  <a:pt x="16806" y="14701"/>
                  <a:pt x="16801" y="14690"/>
                </a:cubicBezTo>
                <a:cubicBezTo>
                  <a:pt x="16801" y="14690"/>
                  <a:pt x="16795" y="14690"/>
                  <a:pt x="16789" y="14679"/>
                </a:cubicBezTo>
                <a:cubicBezTo>
                  <a:pt x="16789" y="14679"/>
                  <a:pt x="16789" y="14679"/>
                  <a:pt x="16789" y="14679"/>
                </a:cubicBezTo>
                <a:cubicBezTo>
                  <a:pt x="16784" y="14679"/>
                  <a:pt x="16784" y="14669"/>
                  <a:pt x="16784" y="14669"/>
                </a:cubicBezTo>
                <a:cubicBezTo>
                  <a:pt x="16778" y="14669"/>
                  <a:pt x="16772" y="14658"/>
                  <a:pt x="16767" y="14658"/>
                </a:cubicBezTo>
                <a:cubicBezTo>
                  <a:pt x="16767" y="14669"/>
                  <a:pt x="16767" y="14679"/>
                  <a:pt x="16761" y="14679"/>
                </a:cubicBezTo>
                <a:cubicBezTo>
                  <a:pt x="16761" y="14679"/>
                  <a:pt x="16756" y="14679"/>
                  <a:pt x="16756" y="14679"/>
                </a:cubicBezTo>
                <a:cubicBezTo>
                  <a:pt x="16750" y="14679"/>
                  <a:pt x="16750" y="14679"/>
                  <a:pt x="16744" y="14679"/>
                </a:cubicBezTo>
                <a:cubicBezTo>
                  <a:pt x="16744" y="14679"/>
                  <a:pt x="16744" y="14679"/>
                  <a:pt x="16739" y="14679"/>
                </a:cubicBezTo>
                <a:cubicBezTo>
                  <a:pt x="16739" y="14679"/>
                  <a:pt x="16733" y="14679"/>
                  <a:pt x="16727" y="14669"/>
                </a:cubicBezTo>
                <a:cubicBezTo>
                  <a:pt x="16727" y="14669"/>
                  <a:pt x="16722" y="14669"/>
                  <a:pt x="16716" y="14669"/>
                </a:cubicBezTo>
                <a:cubicBezTo>
                  <a:pt x="16711" y="14669"/>
                  <a:pt x="16711" y="14647"/>
                  <a:pt x="16699" y="14658"/>
                </a:cubicBezTo>
                <a:cubicBezTo>
                  <a:pt x="16699" y="14669"/>
                  <a:pt x="16699" y="14669"/>
                  <a:pt x="16694" y="14679"/>
                </a:cubicBezTo>
                <a:cubicBezTo>
                  <a:pt x="16694" y="14690"/>
                  <a:pt x="16688" y="14712"/>
                  <a:pt x="16682" y="14733"/>
                </a:cubicBezTo>
                <a:cubicBezTo>
                  <a:pt x="16682" y="14733"/>
                  <a:pt x="16682" y="14733"/>
                  <a:pt x="16677" y="14733"/>
                </a:cubicBezTo>
                <a:cubicBezTo>
                  <a:pt x="16677" y="14744"/>
                  <a:pt x="16677" y="14744"/>
                  <a:pt x="16677" y="14744"/>
                </a:cubicBezTo>
                <a:cubicBezTo>
                  <a:pt x="16677" y="14755"/>
                  <a:pt x="16677" y="14755"/>
                  <a:pt x="16671" y="14755"/>
                </a:cubicBezTo>
                <a:cubicBezTo>
                  <a:pt x="16671" y="14765"/>
                  <a:pt x="16671" y="14765"/>
                  <a:pt x="16671" y="14765"/>
                </a:cubicBezTo>
                <a:cubicBezTo>
                  <a:pt x="16671" y="14776"/>
                  <a:pt x="16682" y="14776"/>
                  <a:pt x="16682" y="14776"/>
                </a:cubicBezTo>
                <a:cubicBezTo>
                  <a:pt x="16688" y="14776"/>
                  <a:pt x="16694" y="14776"/>
                  <a:pt x="16694" y="14776"/>
                </a:cubicBezTo>
                <a:cubicBezTo>
                  <a:pt x="16699" y="14776"/>
                  <a:pt x="16705" y="14776"/>
                  <a:pt x="16711" y="14776"/>
                </a:cubicBezTo>
                <a:cubicBezTo>
                  <a:pt x="16711" y="14787"/>
                  <a:pt x="16716" y="14787"/>
                  <a:pt x="16722" y="14787"/>
                </a:cubicBezTo>
                <a:cubicBezTo>
                  <a:pt x="16722" y="14787"/>
                  <a:pt x="16727" y="14798"/>
                  <a:pt x="16727" y="14798"/>
                </a:cubicBezTo>
                <a:cubicBezTo>
                  <a:pt x="16727" y="14798"/>
                  <a:pt x="16733" y="14798"/>
                  <a:pt x="16733" y="14798"/>
                </a:cubicBezTo>
                <a:cubicBezTo>
                  <a:pt x="16739" y="14808"/>
                  <a:pt x="16739" y="14819"/>
                  <a:pt x="16733" y="14830"/>
                </a:cubicBezTo>
                <a:cubicBezTo>
                  <a:pt x="16733" y="14830"/>
                  <a:pt x="16733" y="14830"/>
                  <a:pt x="16733" y="14830"/>
                </a:cubicBezTo>
                <a:cubicBezTo>
                  <a:pt x="16733" y="14841"/>
                  <a:pt x="16733" y="14841"/>
                  <a:pt x="16733" y="14841"/>
                </a:cubicBezTo>
                <a:cubicBezTo>
                  <a:pt x="16733" y="14841"/>
                  <a:pt x="16733" y="14841"/>
                  <a:pt x="16733" y="14841"/>
                </a:cubicBezTo>
                <a:cubicBezTo>
                  <a:pt x="16739" y="14851"/>
                  <a:pt x="16739" y="14841"/>
                  <a:pt x="16739" y="14841"/>
                </a:cubicBezTo>
                <a:cubicBezTo>
                  <a:pt x="16744" y="14841"/>
                  <a:pt x="16750" y="14851"/>
                  <a:pt x="16756" y="14851"/>
                </a:cubicBezTo>
                <a:cubicBezTo>
                  <a:pt x="16756" y="14851"/>
                  <a:pt x="16761" y="14851"/>
                  <a:pt x="16767" y="14851"/>
                </a:cubicBezTo>
                <a:cubicBezTo>
                  <a:pt x="16772" y="14851"/>
                  <a:pt x="16778" y="14851"/>
                  <a:pt x="16784" y="14851"/>
                </a:cubicBezTo>
                <a:cubicBezTo>
                  <a:pt x="16784" y="14851"/>
                  <a:pt x="16789" y="14851"/>
                  <a:pt x="16789" y="14862"/>
                </a:cubicBezTo>
                <a:cubicBezTo>
                  <a:pt x="16795" y="14862"/>
                  <a:pt x="16795" y="14862"/>
                  <a:pt x="16801" y="14862"/>
                </a:cubicBezTo>
                <a:cubicBezTo>
                  <a:pt x="16806" y="14862"/>
                  <a:pt x="16806" y="14862"/>
                  <a:pt x="16812" y="14873"/>
                </a:cubicBezTo>
                <a:cubicBezTo>
                  <a:pt x="16818" y="14884"/>
                  <a:pt x="16823" y="14884"/>
                  <a:pt x="16829" y="14884"/>
                </a:cubicBezTo>
                <a:cubicBezTo>
                  <a:pt x="16834" y="14894"/>
                  <a:pt x="16834" y="14894"/>
                  <a:pt x="16840" y="14894"/>
                </a:cubicBezTo>
                <a:cubicBezTo>
                  <a:pt x="16840" y="14894"/>
                  <a:pt x="16840" y="14894"/>
                  <a:pt x="16846" y="14894"/>
                </a:cubicBezTo>
                <a:cubicBezTo>
                  <a:pt x="16846" y="14894"/>
                  <a:pt x="16851" y="14894"/>
                  <a:pt x="16851" y="14894"/>
                </a:cubicBezTo>
                <a:cubicBezTo>
                  <a:pt x="16857" y="14894"/>
                  <a:pt x="16857" y="14894"/>
                  <a:pt x="16857" y="14894"/>
                </a:cubicBezTo>
                <a:cubicBezTo>
                  <a:pt x="16863" y="14894"/>
                  <a:pt x="16863" y="14894"/>
                  <a:pt x="16863" y="14894"/>
                </a:cubicBezTo>
                <a:cubicBezTo>
                  <a:pt x="16868" y="14884"/>
                  <a:pt x="16868" y="14884"/>
                  <a:pt x="16868" y="14884"/>
                </a:cubicBezTo>
                <a:cubicBezTo>
                  <a:pt x="16874" y="14884"/>
                  <a:pt x="16874" y="14884"/>
                  <a:pt x="16879" y="14884"/>
                </a:cubicBezTo>
                <a:cubicBezTo>
                  <a:pt x="16879" y="14884"/>
                  <a:pt x="16885" y="14884"/>
                  <a:pt x="16891" y="14884"/>
                </a:cubicBezTo>
                <a:cubicBezTo>
                  <a:pt x="16891" y="14884"/>
                  <a:pt x="16891" y="14894"/>
                  <a:pt x="16891" y="14894"/>
                </a:cubicBezTo>
                <a:cubicBezTo>
                  <a:pt x="16896" y="14894"/>
                  <a:pt x="16896" y="14884"/>
                  <a:pt x="16896" y="14884"/>
                </a:cubicBezTo>
                <a:cubicBezTo>
                  <a:pt x="16896" y="14884"/>
                  <a:pt x="16902" y="14884"/>
                  <a:pt x="16902" y="14884"/>
                </a:cubicBezTo>
                <a:cubicBezTo>
                  <a:pt x="16902" y="14884"/>
                  <a:pt x="16908" y="14884"/>
                  <a:pt x="16908" y="14884"/>
                </a:cubicBezTo>
                <a:cubicBezTo>
                  <a:pt x="16913" y="14884"/>
                  <a:pt x="16913" y="14884"/>
                  <a:pt x="16919" y="14884"/>
                </a:cubicBezTo>
                <a:cubicBezTo>
                  <a:pt x="16924" y="14884"/>
                  <a:pt x="16930" y="14894"/>
                  <a:pt x="16936" y="14894"/>
                </a:cubicBezTo>
                <a:cubicBezTo>
                  <a:pt x="16936" y="14894"/>
                  <a:pt x="16941" y="14894"/>
                  <a:pt x="16947" y="14905"/>
                </a:cubicBezTo>
                <a:cubicBezTo>
                  <a:pt x="16953" y="14905"/>
                  <a:pt x="16953" y="14905"/>
                  <a:pt x="16953" y="14905"/>
                </a:cubicBezTo>
                <a:cubicBezTo>
                  <a:pt x="16958" y="14905"/>
                  <a:pt x="16958" y="14905"/>
                  <a:pt x="16964" y="14905"/>
                </a:cubicBezTo>
                <a:cubicBezTo>
                  <a:pt x="16964" y="14905"/>
                  <a:pt x="16969" y="14916"/>
                  <a:pt x="16969" y="14916"/>
                </a:cubicBezTo>
                <a:cubicBezTo>
                  <a:pt x="16975" y="14916"/>
                  <a:pt x="16975" y="14916"/>
                  <a:pt x="16981" y="14927"/>
                </a:cubicBezTo>
                <a:cubicBezTo>
                  <a:pt x="16986" y="14927"/>
                  <a:pt x="16986" y="14927"/>
                  <a:pt x="16992" y="14927"/>
                </a:cubicBezTo>
                <a:cubicBezTo>
                  <a:pt x="16992" y="14937"/>
                  <a:pt x="16998" y="14937"/>
                  <a:pt x="16998" y="14937"/>
                </a:cubicBezTo>
                <a:cubicBezTo>
                  <a:pt x="17003" y="14937"/>
                  <a:pt x="17003" y="14937"/>
                  <a:pt x="17009" y="14937"/>
                </a:cubicBezTo>
                <a:cubicBezTo>
                  <a:pt x="17009" y="14948"/>
                  <a:pt x="17014" y="14948"/>
                  <a:pt x="17020" y="14948"/>
                </a:cubicBezTo>
                <a:cubicBezTo>
                  <a:pt x="17026" y="14948"/>
                  <a:pt x="17026" y="14948"/>
                  <a:pt x="17031" y="14948"/>
                </a:cubicBezTo>
                <a:cubicBezTo>
                  <a:pt x="17043" y="14948"/>
                  <a:pt x="17054" y="14948"/>
                  <a:pt x="17059" y="14959"/>
                </a:cubicBezTo>
                <a:cubicBezTo>
                  <a:pt x="17065" y="14959"/>
                  <a:pt x="17065" y="14970"/>
                  <a:pt x="17071" y="14959"/>
                </a:cubicBezTo>
                <a:cubicBezTo>
                  <a:pt x="17071" y="14959"/>
                  <a:pt x="17071" y="14959"/>
                  <a:pt x="17076" y="14959"/>
                </a:cubicBezTo>
                <a:cubicBezTo>
                  <a:pt x="17076" y="14948"/>
                  <a:pt x="17082" y="14959"/>
                  <a:pt x="17082" y="14959"/>
                </a:cubicBezTo>
                <a:cubicBezTo>
                  <a:pt x="17088" y="14959"/>
                  <a:pt x="17088" y="14959"/>
                  <a:pt x="17093" y="14959"/>
                </a:cubicBezTo>
                <a:cubicBezTo>
                  <a:pt x="17099" y="14970"/>
                  <a:pt x="17104" y="14959"/>
                  <a:pt x="17110" y="14959"/>
                </a:cubicBezTo>
                <a:cubicBezTo>
                  <a:pt x="17121" y="14959"/>
                  <a:pt x="17127" y="14980"/>
                  <a:pt x="17138" y="14970"/>
                </a:cubicBezTo>
                <a:cubicBezTo>
                  <a:pt x="17138" y="14970"/>
                  <a:pt x="17144" y="14959"/>
                  <a:pt x="17144" y="14959"/>
                </a:cubicBezTo>
                <a:cubicBezTo>
                  <a:pt x="17144" y="14959"/>
                  <a:pt x="17149" y="14959"/>
                  <a:pt x="17149" y="14959"/>
                </a:cubicBezTo>
                <a:cubicBezTo>
                  <a:pt x="17161" y="14959"/>
                  <a:pt x="17172" y="14959"/>
                  <a:pt x="17178" y="14970"/>
                </a:cubicBezTo>
                <a:close/>
                <a:moveTo>
                  <a:pt x="16879" y="11649"/>
                </a:moveTo>
                <a:cubicBezTo>
                  <a:pt x="16885" y="11649"/>
                  <a:pt x="16885" y="11649"/>
                  <a:pt x="16891" y="11660"/>
                </a:cubicBezTo>
                <a:cubicBezTo>
                  <a:pt x="16891" y="11670"/>
                  <a:pt x="16896" y="11660"/>
                  <a:pt x="16902" y="11670"/>
                </a:cubicBezTo>
                <a:cubicBezTo>
                  <a:pt x="16902" y="11670"/>
                  <a:pt x="16908" y="11670"/>
                  <a:pt x="16908" y="11670"/>
                </a:cubicBezTo>
                <a:cubicBezTo>
                  <a:pt x="16913" y="11670"/>
                  <a:pt x="16913" y="11670"/>
                  <a:pt x="16919" y="11681"/>
                </a:cubicBezTo>
                <a:cubicBezTo>
                  <a:pt x="16919" y="11681"/>
                  <a:pt x="16924" y="11681"/>
                  <a:pt x="16924" y="11681"/>
                </a:cubicBezTo>
                <a:cubicBezTo>
                  <a:pt x="16930" y="11681"/>
                  <a:pt x="16930" y="11681"/>
                  <a:pt x="16936" y="11681"/>
                </a:cubicBezTo>
                <a:cubicBezTo>
                  <a:pt x="16941" y="11681"/>
                  <a:pt x="16941" y="11681"/>
                  <a:pt x="16941" y="11670"/>
                </a:cubicBezTo>
                <a:cubicBezTo>
                  <a:pt x="16941" y="11660"/>
                  <a:pt x="16947" y="11660"/>
                  <a:pt x="16947" y="11660"/>
                </a:cubicBezTo>
                <a:cubicBezTo>
                  <a:pt x="16953" y="11649"/>
                  <a:pt x="16953" y="11660"/>
                  <a:pt x="16958" y="11660"/>
                </a:cubicBezTo>
                <a:cubicBezTo>
                  <a:pt x="16958" y="11649"/>
                  <a:pt x="16964" y="11649"/>
                  <a:pt x="16964" y="11649"/>
                </a:cubicBezTo>
                <a:cubicBezTo>
                  <a:pt x="16964" y="11638"/>
                  <a:pt x="16964" y="11638"/>
                  <a:pt x="16969" y="11638"/>
                </a:cubicBezTo>
                <a:cubicBezTo>
                  <a:pt x="16969" y="11627"/>
                  <a:pt x="16975" y="11627"/>
                  <a:pt x="16981" y="11627"/>
                </a:cubicBezTo>
                <a:cubicBezTo>
                  <a:pt x="16986" y="11617"/>
                  <a:pt x="16986" y="11617"/>
                  <a:pt x="16992" y="11617"/>
                </a:cubicBezTo>
                <a:cubicBezTo>
                  <a:pt x="16992" y="11606"/>
                  <a:pt x="16998" y="11595"/>
                  <a:pt x="16998" y="11584"/>
                </a:cubicBezTo>
                <a:cubicBezTo>
                  <a:pt x="16998" y="11584"/>
                  <a:pt x="16998" y="11574"/>
                  <a:pt x="16998" y="11563"/>
                </a:cubicBezTo>
                <a:cubicBezTo>
                  <a:pt x="16998" y="11552"/>
                  <a:pt x="16998" y="11541"/>
                  <a:pt x="17003" y="11541"/>
                </a:cubicBezTo>
                <a:cubicBezTo>
                  <a:pt x="17003" y="11531"/>
                  <a:pt x="17003" y="11531"/>
                  <a:pt x="17009" y="11531"/>
                </a:cubicBezTo>
                <a:cubicBezTo>
                  <a:pt x="17009" y="11531"/>
                  <a:pt x="17009" y="11520"/>
                  <a:pt x="17009" y="11520"/>
                </a:cubicBezTo>
                <a:cubicBezTo>
                  <a:pt x="17014" y="11509"/>
                  <a:pt x="17031" y="11509"/>
                  <a:pt x="17026" y="11488"/>
                </a:cubicBezTo>
                <a:cubicBezTo>
                  <a:pt x="17026" y="11488"/>
                  <a:pt x="17026" y="11477"/>
                  <a:pt x="17026" y="11477"/>
                </a:cubicBezTo>
                <a:cubicBezTo>
                  <a:pt x="17026" y="11466"/>
                  <a:pt x="17026" y="11466"/>
                  <a:pt x="17020" y="11466"/>
                </a:cubicBezTo>
                <a:cubicBezTo>
                  <a:pt x="17020" y="11456"/>
                  <a:pt x="17014" y="11456"/>
                  <a:pt x="17014" y="11445"/>
                </a:cubicBezTo>
                <a:cubicBezTo>
                  <a:pt x="17009" y="11445"/>
                  <a:pt x="17009" y="11445"/>
                  <a:pt x="17009" y="11445"/>
                </a:cubicBezTo>
                <a:cubicBezTo>
                  <a:pt x="17009" y="11434"/>
                  <a:pt x="17009" y="11434"/>
                  <a:pt x="17003" y="11434"/>
                </a:cubicBezTo>
                <a:cubicBezTo>
                  <a:pt x="16998" y="11434"/>
                  <a:pt x="17003" y="11456"/>
                  <a:pt x="16998" y="11456"/>
                </a:cubicBezTo>
                <a:cubicBezTo>
                  <a:pt x="16998" y="11466"/>
                  <a:pt x="16992" y="11456"/>
                  <a:pt x="16992" y="11456"/>
                </a:cubicBezTo>
                <a:cubicBezTo>
                  <a:pt x="16992" y="11456"/>
                  <a:pt x="16986" y="11456"/>
                  <a:pt x="16986" y="11456"/>
                </a:cubicBezTo>
                <a:cubicBezTo>
                  <a:pt x="16981" y="11456"/>
                  <a:pt x="16981" y="11445"/>
                  <a:pt x="16975" y="11445"/>
                </a:cubicBezTo>
                <a:cubicBezTo>
                  <a:pt x="16969" y="11445"/>
                  <a:pt x="16969" y="11456"/>
                  <a:pt x="16964" y="11456"/>
                </a:cubicBezTo>
                <a:cubicBezTo>
                  <a:pt x="16958" y="11466"/>
                  <a:pt x="16958" y="11456"/>
                  <a:pt x="16953" y="11456"/>
                </a:cubicBezTo>
                <a:cubicBezTo>
                  <a:pt x="16947" y="11456"/>
                  <a:pt x="16941" y="11456"/>
                  <a:pt x="16936" y="11456"/>
                </a:cubicBezTo>
                <a:cubicBezTo>
                  <a:pt x="16936" y="11456"/>
                  <a:pt x="16930" y="11466"/>
                  <a:pt x="16930" y="11466"/>
                </a:cubicBezTo>
                <a:cubicBezTo>
                  <a:pt x="16924" y="11466"/>
                  <a:pt x="16924" y="11466"/>
                  <a:pt x="16919" y="11466"/>
                </a:cubicBezTo>
                <a:cubicBezTo>
                  <a:pt x="16919" y="11466"/>
                  <a:pt x="16919" y="11466"/>
                  <a:pt x="16913" y="11466"/>
                </a:cubicBezTo>
                <a:cubicBezTo>
                  <a:pt x="16913" y="11466"/>
                  <a:pt x="16913" y="11477"/>
                  <a:pt x="16913" y="11488"/>
                </a:cubicBezTo>
                <a:cubicBezTo>
                  <a:pt x="16913" y="11499"/>
                  <a:pt x="16908" y="11499"/>
                  <a:pt x="16902" y="11499"/>
                </a:cubicBezTo>
                <a:cubicBezTo>
                  <a:pt x="16902" y="11509"/>
                  <a:pt x="16896" y="11520"/>
                  <a:pt x="16891" y="11520"/>
                </a:cubicBezTo>
                <a:cubicBezTo>
                  <a:pt x="16885" y="11531"/>
                  <a:pt x="16874" y="11531"/>
                  <a:pt x="16874" y="11552"/>
                </a:cubicBezTo>
                <a:cubicBezTo>
                  <a:pt x="16874" y="11574"/>
                  <a:pt x="16874" y="11595"/>
                  <a:pt x="16874" y="11617"/>
                </a:cubicBezTo>
                <a:cubicBezTo>
                  <a:pt x="16879" y="11627"/>
                  <a:pt x="16874" y="11627"/>
                  <a:pt x="16874" y="11638"/>
                </a:cubicBezTo>
                <a:cubicBezTo>
                  <a:pt x="16874" y="11649"/>
                  <a:pt x="16874" y="11649"/>
                  <a:pt x="16879" y="11649"/>
                </a:cubicBezTo>
                <a:close/>
                <a:moveTo>
                  <a:pt x="16885" y="13830"/>
                </a:moveTo>
                <a:cubicBezTo>
                  <a:pt x="16885" y="13841"/>
                  <a:pt x="16891" y="13852"/>
                  <a:pt x="16891" y="13852"/>
                </a:cubicBezTo>
                <a:cubicBezTo>
                  <a:pt x="16891" y="13863"/>
                  <a:pt x="16885" y="13873"/>
                  <a:pt x="16891" y="13884"/>
                </a:cubicBezTo>
                <a:cubicBezTo>
                  <a:pt x="16891" y="13895"/>
                  <a:pt x="16885" y="13895"/>
                  <a:pt x="16891" y="13906"/>
                </a:cubicBezTo>
                <a:cubicBezTo>
                  <a:pt x="16896" y="13906"/>
                  <a:pt x="16896" y="13906"/>
                  <a:pt x="16896" y="13906"/>
                </a:cubicBezTo>
                <a:cubicBezTo>
                  <a:pt x="16902" y="13906"/>
                  <a:pt x="16902" y="13916"/>
                  <a:pt x="16902" y="13916"/>
                </a:cubicBezTo>
                <a:cubicBezTo>
                  <a:pt x="16902" y="13916"/>
                  <a:pt x="16908" y="13916"/>
                  <a:pt x="16908" y="13927"/>
                </a:cubicBezTo>
                <a:cubicBezTo>
                  <a:pt x="16908" y="13938"/>
                  <a:pt x="16908" y="13938"/>
                  <a:pt x="16908" y="13949"/>
                </a:cubicBezTo>
                <a:cubicBezTo>
                  <a:pt x="16908" y="13949"/>
                  <a:pt x="16908" y="13959"/>
                  <a:pt x="16908" y="13959"/>
                </a:cubicBezTo>
                <a:cubicBezTo>
                  <a:pt x="16908" y="13959"/>
                  <a:pt x="16902" y="13970"/>
                  <a:pt x="16902" y="13970"/>
                </a:cubicBezTo>
                <a:cubicBezTo>
                  <a:pt x="16902" y="13970"/>
                  <a:pt x="16902" y="13959"/>
                  <a:pt x="16902" y="13959"/>
                </a:cubicBezTo>
                <a:cubicBezTo>
                  <a:pt x="16902" y="13959"/>
                  <a:pt x="16896" y="13959"/>
                  <a:pt x="16896" y="13970"/>
                </a:cubicBezTo>
                <a:cubicBezTo>
                  <a:pt x="16896" y="13970"/>
                  <a:pt x="16902" y="13970"/>
                  <a:pt x="16902" y="13981"/>
                </a:cubicBezTo>
                <a:cubicBezTo>
                  <a:pt x="16902" y="13981"/>
                  <a:pt x="16902" y="13992"/>
                  <a:pt x="16902" y="13992"/>
                </a:cubicBezTo>
                <a:cubicBezTo>
                  <a:pt x="16902" y="14002"/>
                  <a:pt x="16908" y="14002"/>
                  <a:pt x="16908" y="14013"/>
                </a:cubicBezTo>
                <a:cubicBezTo>
                  <a:pt x="16908" y="14024"/>
                  <a:pt x="16908" y="14035"/>
                  <a:pt x="16913" y="14045"/>
                </a:cubicBezTo>
                <a:cubicBezTo>
                  <a:pt x="16913" y="14045"/>
                  <a:pt x="16919" y="14045"/>
                  <a:pt x="16919" y="14045"/>
                </a:cubicBezTo>
                <a:cubicBezTo>
                  <a:pt x="16924" y="14045"/>
                  <a:pt x="16924" y="14045"/>
                  <a:pt x="16924" y="14045"/>
                </a:cubicBezTo>
                <a:cubicBezTo>
                  <a:pt x="16924" y="14056"/>
                  <a:pt x="16930" y="14056"/>
                  <a:pt x="16930" y="14056"/>
                </a:cubicBezTo>
                <a:cubicBezTo>
                  <a:pt x="16930" y="14067"/>
                  <a:pt x="16924" y="14056"/>
                  <a:pt x="16924" y="14067"/>
                </a:cubicBezTo>
                <a:cubicBezTo>
                  <a:pt x="16924" y="14067"/>
                  <a:pt x="16924" y="14078"/>
                  <a:pt x="16924" y="14078"/>
                </a:cubicBezTo>
                <a:cubicBezTo>
                  <a:pt x="16924" y="14078"/>
                  <a:pt x="16919" y="14088"/>
                  <a:pt x="16919" y="14088"/>
                </a:cubicBezTo>
                <a:cubicBezTo>
                  <a:pt x="16919" y="14099"/>
                  <a:pt x="16930" y="14088"/>
                  <a:pt x="16930" y="14088"/>
                </a:cubicBezTo>
                <a:cubicBezTo>
                  <a:pt x="16936" y="14088"/>
                  <a:pt x="16941" y="14088"/>
                  <a:pt x="16941" y="14078"/>
                </a:cubicBezTo>
                <a:cubicBezTo>
                  <a:pt x="16947" y="14078"/>
                  <a:pt x="16947" y="14067"/>
                  <a:pt x="16941" y="14056"/>
                </a:cubicBezTo>
                <a:cubicBezTo>
                  <a:pt x="16941" y="14056"/>
                  <a:pt x="16941" y="14056"/>
                  <a:pt x="16936" y="14056"/>
                </a:cubicBezTo>
                <a:cubicBezTo>
                  <a:pt x="16936" y="14056"/>
                  <a:pt x="16941" y="14056"/>
                  <a:pt x="16941" y="14056"/>
                </a:cubicBezTo>
                <a:cubicBezTo>
                  <a:pt x="16941" y="14056"/>
                  <a:pt x="16947" y="14045"/>
                  <a:pt x="16947" y="14045"/>
                </a:cubicBezTo>
                <a:cubicBezTo>
                  <a:pt x="16953" y="14056"/>
                  <a:pt x="16953" y="14067"/>
                  <a:pt x="16953" y="14067"/>
                </a:cubicBezTo>
                <a:cubicBezTo>
                  <a:pt x="16953" y="14078"/>
                  <a:pt x="16953" y="14078"/>
                  <a:pt x="16958" y="14078"/>
                </a:cubicBezTo>
                <a:cubicBezTo>
                  <a:pt x="16964" y="14088"/>
                  <a:pt x="16964" y="14110"/>
                  <a:pt x="16964" y="14121"/>
                </a:cubicBezTo>
                <a:cubicBezTo>
                  <a:pt x="16964" y="14121"/>
                  <a:pt x="16964" y="14131"/>
                  <a:pt x="16964" y="14131"/>
                </a:cubicBezTo>
                <a:cubicBezTo>
                  <a:pt x="16964" y="14131"/>
                  <a:pt x="16964" y="14131"/>
                  <a:pt x="16958" y="14142"/>
                </a:cubicBezTo>
                <a:cubicBezTo>
                  <a:pt x="16958" y="14142"/>
                  <a:pt x="16958" y="14142"/>
                  <a:pt x="16958" y="14142"/>
                </a:cubicBezTo>
                <a:cubicBezTo>
                  <a:pt x="16958" y="14153"/>
                  <a:pt x="16964" y="14153"/>
                  <a:pt x="16958" y="14153"/>
                </a:cubicBezTo>
                <a:cubicBezTo>
                  <a:pt x="16953" y="14153"/>
                  <a:pt x="16953" y="14153"/>
                  <a:pt x="16953" y="14164"/>
                </a:cubicBezTo>
                <a:cubicBezTo>
                  <a:pt x="16953" y="14164"/>
                  <a:pt x="16958" y="14164"/>
                  <a:pt x="16958" y="14164"/>
                </a:cubicBezTo>
                <a:cubicBezTo>
                  <a:pt x="16958" y="14164"/>
                  <a:pt x="16964" y="14174"/>
                  <a:pt x="16964" y="14174"/>
                </a:cubicBezTo>
                <a:cubicBezTo>
                  <a:pt x="16969" y="14185"/>
                  <a:pt x="16969" y="14185"/>
                  <a:pt x="16969" y="14196"/>
                </a:cubicBezTo>
                <a:cubicBezTo>
                  <a:pt x="16969" y="14207"/>
                  <a:pt x="16969" y="14207"/>
                  <a:pt x="16975" y="14217"/>
                </a:cubicBezTo>
                <a:cubicBezTo>
                  <a:pt x="16975" y="14228"/>
                  <a:pt x="16975" y="14239"/>
                  <a:pt x="16969" y="14239"/>
                </a:cubicBezTo>
                <a:cubicBezTo>
                  <a:pt x="16969" y="14250"/>
                  <a:pt x="16969" y="14250"/>
                  <a:pt x="16969" y="14250"/>
                </a:cubicBezTo>
                <a:cubicBezTo>
                  <a:pt x="16969" y="14260"/>
                  <a:pt x="16969" y="14271"/>
                  <a:pt x="16969" y="14271"/>
                </a:cubicBezTo>
                <a:cubicBezTo>
                  <a:pt x="16969" y="14282"/>
                  <a:pt x="16975" y="14282"/>
                  <a:pt x="16975" y="14282"/>
                </a:cubicBezTo>
                <a:cubicBezTo>
                  <a:pt x="16975" y="14293"/>
                  <a:pt x="16975" y="14293"/>
                  <a:pt x="16975" y="14303"/>
                </a:cubicBezTo>
                <a:cubicBezTo>
                  <a:pt x="16975" y="14314"/>
                  <a:pt x="16981" y="14314"/>
                  <a:pt x="16986" y="14314"/>
                </a:cubicBezTo>
                <a:cubicBezTo>
                  <a:pt x="16992" y="14314"/>
                  <a:pt x="16992" y="14314"/>
                  <a:pt x="16992" y="14314"/>
                </a:cubicBezTo>
                <a:cubicBezTo>
                  <a:pt x="16998" y="14314"/>
                  <a:pt x="16998" y="14314"/>
                  <a:pt x="17003" y="14314"/>
                </a:cubicBezTo>
                <a:cubicBezTo>
                  <a:pt x="17003" y="14314"/>
                  <a:pt x="17009" y="14303"/>
                  <a:pt x="17014" y="14314"/>
                </a:cubicBezTo>
                <a:cubicBezTo>
                  <a:pt x="17020" y="14314"/>
                  <a:pt x="17020" y="14325"/>
                  <a:pt x="17026" y="14314"/>
                </a:cubicBezTo>
                <a:cubicBezTo>
                  <a:pt x="17031" y="14314"/>
                  <a:pt x="17031" y="14314"/>
                  <a:pt x="17031" y="14303"/>
                </a:cubicBezTo>
                <a:cubicBezTo>
                  <a:pt x="17037" y="14303"/>
                  <a:pt x="17037" y="14303"/>
                  <a:pt x="17037" y="14303"/>
                </a:cubicBezTo>
                <a:cubicBezTo>
                  <a:pt x="17043" y="14303"/>
                  <a:pt x="17048" y="14293"/>
                  <a:pt x="17054" y="14293"/>
                </a:cubicBezTo>
                <a:cubicBezTo>
                  <a:pt x="17054" y="14303"/>
                  <a:pt x="17054" y="14303"/>
                  <a:pt x="17054" y="14303"/>
                </a:cubicBezTo>
                <a:cubicBezTo>
                  <a:pt x="17059" y="14303"/>
                  <a:pt x="17059" y="14303"/>
                  <a:pt x="17065" y="14303"/>
                </a:cubicBezTo>
                <a:cubicBezTo>
                  <a:pt x="17071" y="14303"/>
                  <a:pt x="17071" y="14293"/>
                  <a:pt x="17071" y="14293"/>
                </a:cubicBezTo>
                <a:cubicBezTo>
                  <a:pt x="17071" y="14282"/>
                  <a:pt x="17071" y="14282"/>
                  <a:pt x="17071" y="14282"/>
                </a:cubicBezTo>
                <a:cubicBezTo>
                  <a:pt x="17076" y="14293"/>
                  <a:pt x="17076" y="14293"/>
                  <a:pt x="17076" y="14293"/>
                </a:cubicBezTo>
                <a:cubicBezTo>
                  <a:pt x="17076" y="14303"/>
                  <a:pt x="17076" y="14314"/>
                  <a:pt x="17076" y="14314"/>
                </a:cubicBezTo>
                <a:cubicBezTo>
                  <a:pt x="17076" y="14325"/>
                  <a:pt x="17082" y="14336"/>
                  <a:pt x="17076" y="14346"/>
                </a:cubicBezTo>
                <a:cubicBezTo>
                  <a:pt x="17076" y="14357"/>
                  <a:pt x="17076" y="14368"/>
                  <a:pt x="17076" y="14379"/>
                </a:cubicBezTo>
                <a:cubicBezTo>
                  <a:pt x="17082" y="14379"/>
                  <a:pt x="17088" y="14357"/>
                  <a:pt x="17088" y="14357"/>
                </a:cubicBezTo>
                <a:cubicBezTo>
                  <a:pt x="17093" y="14357"/>
                  <a:pt x="17099" y="14357"/>
                  <a:pt x="17099" y="14346"/>
                </a:cubicBezTo>
                <a:cubicBezTo>
                  <a:pt x="17104" y="14336"/>
                  <a:pt x="17116" y="14336"/>
                  <a:pt x="17127" y="14346"/>
                </a:cubicBezTo>
                <a:cubicBezTo>
                  <a:pt x="17133" y="14346"/>
                  <a:pt x="17133" y="14346"/>
                  <a:pt x="17138" y="14336"/>
                </a:cubicBezTo>
                <a:cubicBezTo>
                  <a:pt x="17144" y="14336"/>
                  <a:pt x="17144" y="14336"/>
                  <a:pt x="17144" y="14325"/>
                </a:cubicBezTo>
                <a:cubicBezTo>
                  <a:pt x="17144" y="14325"/>
                  <a:pt x="17149" y="14325"/>
                  <a:pt x="17149" y="14325"/>
                </a:cubicBezTo>
                <a:cubicBezTo>
                  <a:pt x="17155" y="14314"/>
                  <a:pt x="17149" y="14314"/>
                  <a:pt x="17155" y="14314"/>
                </a:cubicBezTo>
                <a:cubicBezTo>
                  <a:pt x="17155" y="14303"/>
                  <a:pt x="17155" y="14303"/>
                  <a:pt x="17155" y="14303"/>
                </a:cubicBezTo>
                <a:cubicBezTo>
                  <a:pt x="17161" y="14303"/>
                  <a:pt x="17155" y="14314"/>
                  <a:pt x="17161" y="14314"/>
                </a:cubicBezTo>
                <a:cubicBezTo>
                  <a:pt x="17161" y="14314"/>
                  <a:pt x="17166" y="14314"/>
                  <a:pt x="17166" y="14325"/>
                </a:cubicBezTo>
                <a:cubicBezTo>
                  <a:pt x="17172" y="14325"/>
                  <a:pt x="17172" y="14336"/>
                  <a:pt x="17178" y="14336"/>
                </a:cubicBezTo>
                <a:cubicBezTo>
                  <a:pt x="17178" y="14336"/>
                  <a:pt x="17178" y="14336"/>
                  <a:pt x="17183" y="14336"/>
                </a:cubicBezTo>
                <a:cubicBezTo>
                  <a:pt x="17183" y="14336"/>
                  <a:pt x="17183" y="14325"/>
                  <a:pt x="17189" y="14325"/>
                </a:cubicBezTo>
                <a:cubicBezTo>
                  <a:pt x="17194" y="14325"/>
                  <a:pt x="17189" y="14346"/>
                  <a:pt x="17189" y="14357"/>
                </a:cubicBezTo>
                <a:cubicBezTo>
                  <a:pt x="17194" y="14357"/>
                  <a:pt x="17194" y="14368"/>
                  <a:pt x="17200" y="14368"/>
                </a:cubicBezTo>
                <a:cubicBezTo>
                  <a:pt x="17200" y="14368"/>
                  <a:pt x="17200" y="14368"/>
                  <a:pt x="17206" y="14357"/>
                </a:cubicBezTo>
                <a:cubicBezTo>
                  <a:pt x="17206" y="14357"/>
                  <a:pt x="17206" y="14357"/>
                  <a:pt x="17211" y="14357"/>
                </a:cubicBezTo>
                <a:cubicBezTo>
                  <a:pt x="17211" y="14357"/>
                  <a:pt x="17211" y="14357"/>
                  <a:pt x="17217" y="14357"/>
                </a:cubicBezTo>
                <a:cubicBezTo>
                  <a:pt x="17223" y="14346"/>
                  <a:pt x="17223" y="14336"/>
                  <a:pt x="17228" y="14336"/>
                </a:cubicBezTo>
                <a:cubicBezTo>
                  <a:pt x="17228" y="14346"/>
                  <a:pt x="17228" y="14357"/>
                  <a:pt x="17234" y="14346"/>
                </a:cubicBezTo>
                <a:cubicBezTo>
                  <a:pt x="17234" y="14346"/>
                  <a:pt x="17234" y="14346"/>
                  <a:pt x="17239" y="14346"/>
                </a:cubicBezTo>
                <a:cubicBezTo>
                  <a:pt x="17239" y="14346"/>
                  <a:pt x="17239" y="14357"/>
                  <a:pt x="17239" y="14357"/>
                </a:cubicBezTo>
                <a:cubicBezTo>
                  <a:pt x="17239" y="14368"/>
                  <a:pt x="17245" y="14357"/>
                  <a:pt x="17251" y="14357"/>
                </a:cubicBezTo>
                <a:cubicBezTo>
                  <a:pt x="17256" y="14368"/>
                  <a:pt x="17251" y="14379"/>
                  <a:pt x="17251" y="14389"/>
                </a:cubicBezTo>
                <a:cubicBezTo>
                  <a:pt x="17251" y="14400"/>
                  <a:pt x="17256" y="14400"/>
                  <a:pt x="17256" y="14411"/>
                </a:cubicBezTo>
                <a:cubicBezTo>
                  <a:pt x="17256" y="14421"/>
                  <a:pt x="17256" y="14432"/>
                  <a:pt x="17256" y="14432"/>
                </a:cubicBezTo>
                <a:cubicBezTo>
                  <a:pt x="17256" y="14443"/>
                  <a:pt x="17256" y="14443"/>
                  <a:pt x="17256" y="14443"/>
                </a:cubicBezTo>
                <a:cubicBezTo>
                  <a:pt x="17256" y="14454"/>
                  <a:pt x="17256" y="14454"/>
                  <a:pt x="17262" y="14454"/>
                </a:cubicBezTo>
                <a:cubicBezTo>
                  <a:pt x="17262" y="14454"/>
                  <a:pt x="17268" y="14443"/>
                  <a:pt x="17268" y="14443"/>
                </a:cubicBezTo>
                <a:cubicBezTo>
                  <a:pt x="17268" y="14432"/>
                  <a:pt x="17273" y="14432"/>
                  <a:pt x="17279" y="14432"/>
                </a:cubicBezTo>
                <a:cubicBezTo>
                  <a:pt x="17279" y="14432"/>
                  <a:pt x="17285" y="14432"/>
                  <a:pt x="17285" y="14421"/>
                </a:cubicBezTo>
                <a:cubicBezTo>
                  <a:pt x="17285" y="14421"/>
                  <a:pt x="17290" y="14421"/>
                  <a:pt x="17290" y="14421"/>
                </a:cubicBezTo>
                <a:cubicBezTo>
                  <a:pt x="17296" y="14411"/>
                  <a:pt x="17296" y="14421"/>
                  <a:pt x="17301" y="14411"/>
                </a:cubicBezTo>
                <a:cubicBezTo>
                  <a:pt x="17301" y="14411"/>
                  <a:pt x="17307" y="14400"/>
                  <a:pt x="17313" y="14400"/>
                </a:cubicBezTo>
                <a:cubicBezTo>
                  <a:pt x="17313" y="14400"/>
                  <a:pt x="17318" y="14400"/>
                  <a:pt x="17318" y="14400"/>
                </a:cubicBezTo>
                <a:cubicBezTo>
                  <a:pt x="17318" y="14400"/>
                  <a:pt x="17324" y="14400"/>
                  <a:pt x="17324" y="14389"/>
                </a:cubicBezTo>
                <a:cubicBezTo>
                  <a:pt x="17324" y="14389"/>
                  <a:pt x="17330" y="14389"/>
                  <a:pt x="17330" y="14389"/>
                </a:cubicBezTo>
                <a:cubicBezTo>
                  <a:pt x="17335" y="14389"/>
                  <a:pt x="17335" y="14389"/>
                  <a:pt x="17335" y="14379"/>
                </a:cubicBezTo>
                <a:cubicBezTo>
                  <a:pt x="17341" y="14379"/>
                  <a:pt x="17346" y="14379"/>
                  <a:pt x="17346" y="14389"/>
                </a:cubicBezTo>
                <a:cubicBezTo>
                  <a:pt x="17346" y="14400"/>
                  <a:pt x="17346" y="14400"/>
                  <a:pt x="17346" y="14411"/>
                </a:cubicBezTo>
                <a:cubicBezTo>
                  <a:pt x="17346" y="14421"/>
                  <a:pt x="17352" y="14421"/>
                  <a:pt x="17352" y="14421"/>
                </a:cubicBezTo>
                <a:cubicBezTo>
                  <a:pt x="17352" y="14432"/>
                  <a:pt x="17352" y="14443"/>
                  <a:pt x="17352" y="14432"/>
                </a:cubicBezTo>
                <a:cubicBezTo>
                  <a:pt x="17358" y="14432"/>
                  <a:pt x="17352" y="14421"/>
                  <a:pt x="17358" y="14421"/>
                </a:cubicBezTo>
                <a:cubicBezTo>
                  <a:pt x="17358" y="14421"/>
                  <a:pt x="17363" y="14421"/>
                  <a:pt x="17363" y="14411"/>
                </a:cubicBezTo>
                <a:cubicBezTo>
                  <a:pt x="17363" y="14400"/>
                  <a:pt x="17358" y="14389"/>
                  <a:pt x="17363" y="14379"/>
                </a:cubicBezTo>
                <a:cubicBezTo>
                  <a:pt x="17369" y="14379"/>
                  <a:pt x="17369" y="14379"/>
                  <a:pt x="17369" y="14379"/>
                </a:cubicBezTo>
                <a:cubicBezTo>
                  <a:pt x="17369" y="14368"/>
                  <a:pt x="17369" y="14368"/>
                  <a:pt x="17369" y="14368"/>
                </a:cubicBezTo>
                <a:cubicBezTo>
                  <a:pt x="17369" y="14357"/>
                  <a:pt x="17375" y="14357"/>
                  <a:pt x="17375" y="14357"/>
                </a:cubicBezTo>
                <a:cubicBezTo>
                  <a:pt x="17369" y="14346"/>
                  <a:pt x="17369" y="14357"/>
                  <a:pt x="17369" y="14357"/>
                </a:cubicBezTo>
                <a:cubicBezTo>
                  <a:pt x="17369" y="14368"/>
                  <a:pt x="17369" y="14357"/>
                  <a:pt x="17363" y="14368"/>
                </a:cubicBezTo>
                <a:cubicBezTo>
                  <a:pt x="17363" y="14368"/>
                  <a:pt x="17363" y="14368"/>
                  <a:pt x="17363" y="14368"/>
                </a:cubicBezTo>
                <a:cubicBezTo>
                  <a:pt x="17358" y="14379"/>
                  <a:pt x="17363" y="14357"/>
                  <a:pt x="17363" y="14357"/>
                </a:cubicBezTo>
                <a:cubicBezTo>
                  <a:pt x="17363" y="14357"/>
                  <a:pt x="17363" y="14346"/>
                  <a:pt x="17363" y="14346"/>
                </a:cubicBezTo>
                <a:cubicBezTo>
                  <a:pt x="17363" y="14346"/>
                  <a:pt x="17363" y="14336"/>
                  <a:pt x="17363" y="14336"/>
                </a:cubicBezTo>
                <a:cubicBezTo>
                  <a:pt x="17358" y="14336"/>
                  <a:pt x="17358" y="14336"/>
                  <a:pt x="17358" y="14336"/>
                </a:cubicBezTo>
                <a:cubicBezTo>
                  <a:pt x="17358" y="14336"/>
                  <a:pt x="17358" y="14336"/>
                  <a:pt x="17358" y="14336"/>
                </a:cubicBezTo>
                <a:cubicBezTo>
                  <a:pt x="17352" y="14346"/>
                  <a:pt x="17352" y="14346"/>
                  <a:pt x="17352" y="14346"/>
                </a:cubicBezTo>
                <a:cubicBezTo>
                  <a:pt x="17352" y="14346"/>
                  <a:pt x="17352" y="14346"/>
                  <a:pt x="17352" y="14346"/>
                </a:cubicBezTo>
                <a:cubicBezTo>
                  <a:pt x="17346" y="14346"/>
                  <a:pt x="17346" y="14336"/>
                  <a:pt x="17352" y="14336"/>
                </a:cubicBezTo>
                <a:cubicBezTo>
                  <a:pt x="17352" y="14336"/>
                  <a:pt x="17352" y="14336"/>
                  <a:pt x="17352" y="14325"/>
                </a:cubicBezTo>
                <a:cubicBezTo>
                  <a:pt x="17358" y="14325"/>
                  <a:pt x="17363" y="14314"/>
                  <a:pt x="17358" y="14314"/>
                </a:cubicBezTo>
                <a:cubicBezTo>
                  <a:pt x="17358" y="14303"/>
                  <a:pt x="17358" y="14303"/>
                  <a:pt x="17358" y="14303"/>
                </a:cubicBezTo>
                <a:cubicBezTo>
                  <a:pt x="17358" y="14293"/>
                  <a:pt x="17358" y="14293"/>
                  <a:pt x="17358" y="14293"/>
                </a:cubicBezTo>
                <a:cubicBezTo>
                  <a:pt x="17369" y="14293"/>
                  <a:pt x="17369" y="14293"/>
                  <a:pt x="17369" y="14282"/>
                </a:cubicBezTo>
                <a:cubicBezTo>
                  <a:pt x="17369" y="14271"/>
                  <a:pt x="17369" y="14271"/>
                  <a:pt x="17369" y="14260"/>
                </a:cubicBezTo>
                <a:cubicBezTo>
                  <a:pt x="17369" y="14260"/>
                  <a:pt x="17363" y="14260"/>
                  <a:pt x="17363" y="14260"/>
                </a:cubicBezTo>
                <a:cubicBezTo>
                  <a:pt x="17363" y="14250"/>
                  <a:pt x="17363" y="14239"/>
                  <a:pt x="17369" y="14239"/>
                </a:cubicBezTo>
                <a:cubicBezTo>
                  <a:pt x="17369" y="14239"/>
                  <a:pt x="17375" y="14239"/>
                  <a:pt x="17375" y="14239"/>
                </a:cubicBezTo>
                <a:cubicBezTo>
                  <a:pt x="17375" y="14239"/>
                  <a:pt x="17380" y="14228"/>
                  <a:pt x="17380" y="14228"/>
                </a:cubicBezTo>
                <a:cubicBezTo>
                  <a:pt x="17380" y="14217"/>
                  <a:pt x="17380" y="14217"/>
                  <a:pt x="17380" y="14217"/>
                </a:cubicBezTo>
                <a:cubicBezTo>
                  <a:pt x="17375" y="14217"/>
                  <a:pt x="17375" y="14207"/>
                  <a:pt x="17375" y="14207"/>
                </a:cubicBezTo>
                <a:cubicBezTo>
                  <a:pt x="17369" y="14207"/>
                  <a:pt x="17369" y="14207"/>
                  <a:pt x="17369" y="14207"/>
                </a:cubicBezTo>
                <a:cubicBezTo>
                  <a:pt x="17363" y="14196"/>
                  <a:pt x="17369" y="14196"/>
                  <a:pt x="17369" y="14185"/>
                </a:cubicBezTo>
                <a:cubicBezTo>
                  <a:pt x="17375" y="14185"/>
                  <a:pt x="17369" y="14174"/>
                  <a:pt x="17369" y="14174"/>
                </a:cubicBezTo>
                <a:cubicBezTo>
                  <a:pt x="17375" y="14174"/>
                  <a:pt x="17375" y="14164"/>
                  <a:pt x="17375" y="14164"/>
                </a:cubicBezTo>
                <a:cubicBezTo>
                  <a:pt x="17369" y="14153"/>
                  <a:pt x="17369" y="14153"/>
                  <a:pt x="17363" y="14153"/>
                </a:cubicBezTo>
                <a:cubicBezTo>
                  <a:pt x="17363" y="14153"/>
                  <a:pt x="17363" y="14153"/>
                  <a:pt x="17369" y="14142"/>
                </a:cubicBezTo>
                <a:cubicBezTo>
                  <a:pt x="17369" y="14142"/>
                  <a:pt x="17375" y="14142"/>
                  <a:pt x="17375" y="14142"/>
                </a:cubicBezTo>
                <a:cubicBezTo>
                  <a:pt x="17375" y="14131"/>
                  <a:pt x="17375" y="14131"/>
                  <a:pt x="17380" y="14131"/>
                </a:cubicBezTo>
                <a:cubicBezTo>
                  <a:pt x="17380" y="14121"/>
                  <a:pt x="17386" y="14121"/>
                  <a:pt x="17391" y="14110"/>
                </a:cubicBezTo>
                <a:cubicBezTo>
                  <a:pt x="17391" y="14110"/>
                  <a:pt x="17391" y="14099"/>
                  <a:pt x="17391" y="14088"/>
                </a:cubicBezTo>
                <a:cubicBezTo>
                  <a:pt x="17397" y="14078"/>
                  <a:pt x="17397" y="14099"/>
                  <a:pt x="17403" y="14099"/>
                </a:cubicBezTo>
                <a:cubicBezTo>
                  <a:pt x="17403" y="14099"/>
                  <a:pt x="17408" y="14088"/>
                  <a:pt x="17408" y="14078"/>
                </a:cubicBezTo>
                <a:cubicBezTo>
                  <a:pt x="17414" y="14078"/>
                  <a:pt x="17414" y="14078"/>
                  <a:pt x="17414" y="14078"/>
                </a:cubicBezTo>
                <a:cubicBezTo>
                  <a:pt x="17414" y="14067"/>
                  <a:pt x="17420" y="14067"/>
                  <a:pt x="17420" y="14067"/>
                </a:cubicBezTo>
                <a:cubicBezTo>
                  <a:pt x="17420" y="14056"/>
                  <a:pt x="17420" y="14056"/>
                  <a:pt x="17425" y="14045"/>
                </a:cubicBezTo>
                <a:cubicBezTo>
                  <a:pt x="17425" y="14035"/>
                  <a:pt x="17425" y="14035"/>
                  <a:pt x="17431" y="14035"/>
                </a:cubicBezTo>
                <a:cubicBezTo>
                  <a:pt x="17436" y="14045"/>
                  <a:pt x="17442" y="14035"/>
                  <a:pt x="17442" y="14035"/>
                </a:cubicBezTo>
                <a:cubicBezTo>
                  <a:pt x="17448" y="14035"/>
                  <a:pt x="17448" y="14024"/>
                  <a:pt x="17442" y="14024"/>
                </a:cubicBezTo>
                <a:cubicBezTo>
                  <a:pt x="17442" y="14013"/>
                  <a:pt x="17448" y="14013"/>
                  <a:pt x="17448" y="14002"/>
                </a:cubicBezTo>
                <a:cubicBezTo>
                  <a:pt x="17448" y="14002"/>
                  <a:pt x="17453" y="13992"/>
                  <a:pt x="17448" y="13981"/>
                </a:cubicBezTo>
                <a:cubicBezTo>
                  <a:pt x="17448" y="13981"/>
                  <a:pt x="17448" y="13992"/>
                  <a:pt x="17448" y="13992"/>
                </a:cubicBezTo>
                <a:cubicBezTo>
                  <a:pt x="17448" y="13992"/>
                  <a:pt x="17442" y="13992"/>
                  <a:pt x="17442" y="14002"/>
                </a:cubicBezTo>
                <a:cubicBezTo>
                  <a:pt x="17436" y="14002"/>
                  <a:pt x="17436" y="13992"/>
                  <a:pt x="17436" y="13981"/>
                </a:cubicBezTo>
                <a:cubicBezTo>
                  <a:pt x="17442" y="13981"/>
                  <a:pt x="17442" y="13981"/>
                  <a:pt x="17442" y="13970"/>
                </a:cubicBezTo>
                <a:cubicBezTo>
                  <a:pt x="17442" y="13959"/>
                  <a:pt x="17436" y="13938"/>
                  <a:pt x="17442" y="13927"/>
                </a:cubicBezTo>
                <a:cubicBezTo>
                  <a:pt x="17442" y="13916"/>
                  <a:pt x="17448" y="13906"/>
                  <a:pt x="17448" y="13895"/>
                </a:cubicBezTo>
                <a:cubicBezTo>
                  <a:pt x="17448" y="13884"/>
                  <a:pt x="17448" y="13873"/>
                  <a:pt x="17448" y="13873"/>
                </a:cubicBezTo>
                <a:cubicBezTo>
                  <a:pt x="17453" y="13863"/>
                  <a:pt x="17453" y="13863"/>
                  <a:pt x="17453" y="13863"/>
                </a:cubicBezTo>
                <a:cubicBezTo>
                  <a:pt x="17453" y="13863"/>
                  <a:pt x="17459" y="13852"/>
                  <a:pt x="17459" y="13852"/>
                </a:cubicBezTo>
                <a:cubicBezTo>
                  <a:pt x="17459" y="13841"/>
                  <a:pt x="17459" y="13841"/>
                  <a:pt x="17465" y="13841"/>
                </a:cubicBezTo>
                <a:cubicBezTo>
                  <a:pt x="17470" y="13841"/>
                  <a:pt x="17470" y="13841"/>
                  <a:pt x="17476" y="13841"/>
                </a:cubicBezTo>
                <a:cubicBezTo>
                  <a:pt x="17476" y="13830"/>
                  <a:pt x="17476" y="13830"/>
                  <a:pt x="17470" y="13830"/>
                </a:cubicBezTo>
                <a:cubicBezTo>
                  <a:pt x="17470" y="13820"/>
                  <a:pt x="17470" y="13820"/>
                  <a:pt x="17470" y="13820"/>
                </a:cubicBezTo>
                <a:cubicBezTo>
                  <a:pt x="17470" y="13820"/>
                  <a:pt x="17470" y="13809"/>
                  <a:pt x="17470" y="13809"/>
                </a:cubicBezTo>
                <a:cubicBezTo>
                  <a:pt x="17470" y="13809"/>
                  <a:pt x="17470" y="13820"/>
                  <a:pt x="17470" y="13820"/>
                </a:cubicBezTo>
                <a:cubicBezTo>
                  <a:pt x="17476" y="13820"/>
                  <a:pt x="17476" y="13820"/>
                  <a:pt x="17476" y="13820"/>
                </a:cubicBezTo>
                <a:cubicBezTo>
                  <a:pt x="17481" y="13830"/>
                  <a:pt x="17481" y="13830"/>
                  <a:pt x="17487" y="13830"/>
                </a:cubicBezTo>
                <a:cubicBezTo>
                  <a:pt x="17493" y="13830"/>
                  <a:pt x="17498" y="13830"/>
                  <a:pt x="17504" y="13830"/>
                </a:cubicBezTo>
                <a:cubicBezTo>
                  <a:pt x="17510" y="13830"/>
                  <a:pt x="17521" y="13841"/>
                  <a:pt x="17532" y="13830"/>
                </a:cubicBezTo>
                <a:cubicBezTo>
                  <a:pt x="17532" y="13830"/>
                  <a:pt x="17532" y="13820"/>
                  <a:pt x="17532" y="13820"/>
                </a:cubicBezTo>
                <a:cubicBezTo>
                  <a:pt x="17532" y="13820"/>
                  <a:pt x="17532" y="13820"/>
                  <a:pt x="17538" y="13820"/>
                </a:cubicBezTo>
                <a:cubicBezTo>
                  <a:pt x="17538" y="13809"/>
                  <a:pt x="17538" y="13809"/>
                  <a:pt x="17532" y="13809"/>
                </a:cubicBezTo>
                <a:cubicBezTo>
                  <a:pt x="17532" y="13798"/>
                  <a:pt x="17532" y="13798"/>
                  <a:pt x="17526" y="13798"/>
                </a:cubicBezTo>
                <a:cubicBezTo>
                  <a:pt x="17526" y="13798"/>
                  <a:pt x="17521" y="13787"/>
                  <a:pt x="17521" y="13787"/>
                </a:cubicBezTo>
                <a:cubicBezTo>
                  <a:pt x="17515" y="13787"/>
                  <a:pt x="17515" y="13777"/>
                  <a:pt x="17510" y="13777"/>
                </a:cubicBezTo>
                <a:cubicBezTo>
                  <a:pt x="17504" y="13766"/>
                  <a:pt x="17504" y="13766"/>
                  <a:pt x="17498" y="13755"/>
                </a:cubicBezTo>
                <a:cubicBezTo>
                  <a:pt x="17498" y="13744"/>
                  <a:pt x="17493" y="13755"/>
                  <a:pt x="17487" y="13744"/>
                </a:cubicBezTo>
                <a:cubicBezTo>
                  <a:pt x="17487" y="13744"/>
                  <a:pt x="17487" y="13734"/>
                  <a:pt x="17481" y="13734"/>
                </a:cubicBezTo>
                <a:cubicBezTo>
                  <a:pt x="17481" y="13723"/>
                  <a:pt x="17481" y="13723"/>
                  <a:pt x="17476" y="13723"/>
                </a:cubicBezTo>
                <a:cubicBezTo>
                  <a:pt x="17476" y="13723"/>
                  <a:pt x="17476" y="13712"/>
                  <a:pt x="17470" y="13712"/>
                </a:cubicBezTo>
                <a:cubicBezTo>
                  <a:pt x="17470" y="13712"/>
                  <a:pt x="17465" y="13712"/>
                  <a:pt x="17465" y="13701"/>
                </a:cubicBezTo>
                <a:cubicBezTo>
                  <a:pt x="17459" y="13701"/>
                  <a:pt x="17459" y="13701"/>
                  <a:pt x="17459" y="13691"/>
                </a:cubicBezTo>
                <a:cubicBezTo>
                  <a:pt x="17459" y="13691"/>
                  <a:pt x="17459" y="13691"/>
                  <a:pt x="17465" y="13691"/>
                </a:cubicBezTo>
                <a:cubicBezTo>
                  <a:pt x="17465" y="13680"/>
                  <a:pt x="17465" y="13680"/>
                  <a:pt x="17465" y="13680"/>
                </a:cubicBezTo>
                <a:cubicBezTo>
                  <a:pt x="17470" y="13669"/>
                  <a:pt x="17470" y="13669"/>
                  <a:pt x="17470" y="13669"/>
                </a:cubicBezTo>
                <a:cubicBezTo>
                  <a:pt x="17470" y="13669"/>
                  <a:pt x="17470" y="13669"/>
                  <a:pt x="17476" y="13659"/>
                </a:cubicBezTo>
                <a:cubicBezTo>
                  <a:pt x="17476" y="13648"/>
                  <a:pt x="17470" y="13648"/>
                  <a:pt x="17470" y="13637"/>
                </a:cubicBezTo>
                <a:cubicBezTo>
                  <a:pt x="17470" y="13626"/>
                  <a:pt x="17465" y="13626"/>
                  <a:pt x="17465" y="13626"/>
                </a:cubicBezTo>
                <a:cubicBezTo>
                  <a:pt x="17465" y="13616"/>
                  <a:pt x="17459" y="13616"/>
                  <a:pt x="17453" y="13605"/>
                </a:cubicBezTo>
                <a:cubicBezTo>
                  <a:pt x="17453" y="13605"/>
                  <a:pt x="17453" y="13605"/>
                  <a:pt x="17453" y="13594"/>
                </a:cubicBezTo>
                <a:cubicBezTo>
                  <a:pt x="17453" y="13594"/>
                  <a:pt x="17448" y="13594"/>
                  <a:pt x="17448" y="13594"/>
                </a:cubicBezTo>
                <a:cubicBezTo>
                  <a:pt x="17453" y="13583"/>
                  <a:pt x="17453" y="13594"/>
                  <a:pt x="17453" y="13583"/>
                </a:cubicBezTo>
                <a:cubicBezTo>
                  <a:pt x="17453" y="13573"/>
                  <a:pt x="17453" y="13583"/>
                  <a:pt x="17448" y="13583"/>
                </a:cubicBezTo>
                <a:cubicBezTo>
                  <a:pt x="17448" y="13583"/>
                  <a:pt x="17448" y="13583"/>
                  <a:pt x="17448" y="13573"/>
                </a:cubicBezTo>
                <a:cubicBezTo>
                  <a:pt x="17442" y="13573"/>
                  <a:pt x="17448" y="13573"/>
                  <a:pt x="17448" y="13562"/>
                </a:cubicBezTo>
                <a:cubicBezTo>
                  <a:pt x="17453" y="13551"/>
                  <a:pt x="17442" y="13562"/>
                  <a:pt x="17436" y="13551"/>
                </a:cubicBezTo>
                <a:cubicBezTo>
                  <a:pt x="17436" y="13551"/>
                  <a:pt x="17436" y="13551"/>
                  <a:pt x="17436" y="13551"/>
                </a:cubicBezTo>
                <a:cubicBezTo>
                  <a:pt x="17431" y="13551"/>
                  <a:pt x="17431" y="13540"/>
                  <a:pt x="17431" y="13540"/>
                </a:cubicBezTo>
                <a:cubicBezTo>
                  <a:pt x="17431" y="13540"/>
                  <a:pt x="17431" y="13530"/>
                  <a:pt x="17436" y="13530"/>
                </a:cubicBezTo>
                <a:cubicBezTo>
                  <a:pt x="17436" y="13530"/>
                  <a:pt x="17436" y="13530"/>
                  <a:pt x="17436" y="13519"/>
                </a:cubicBezTo>
                <a:cubicBezTo>
                  <a:pt x="17436" y="13519"/>
                  <a:pt x="17436" y="13519"/>
                  <a:pt x="17436" y="13519"/>
                </a:cubicBezTo>
                <a:cubicBezTo>
                  <a:pt x="17436" y="13508"/>
                  <a:pt x="17442" y="13508"/>
                  <a:pt x="17442" y="13508"/>
                </a:cubicBezTo>
                <a:cubicBezTo>
                  <a:pt x="17442" y="13508"/>
                  <a:pt x="17436" y="13508"/>
                  <a:pt x="17436" y="13508"/>
                </a:cubicBezTo>
                <a:cubicBezTo>
                  <a:pt x="17431" y="13508"/>
                  <a:pt x="17431" y="13508"/>
                  <a:pt x="17431" y="13508"/>
                </a:cubicBezTo>
                <a:cubicBezTo>
                  <a:pt x="17425" y="13497"/>
                  <a:pt x="17425" y="13497"/>
                  <a:pt x="17420" y="13497"/>
                </a:cubicBezTo>
                <a:cubicBezTo>
                  <a:pt x="17420" y="13497"/>
                  <a:pt x="17420" y="13497"/>
                  <a:pt x="17420" y="13497"/>
                </a:cubicBezTo>
                <a:cubicBezTo>
                  <a:pt x="17425" y="13487"/>
                  <a:pt x="17425" y="13487"/>
                  <a:pt x="17431" y="13497"/>
                </a:cubicBezTo>
                <a:cubicBezTo>
                  <a:pt x="17431" y="13497"/>
                  <a:pt x="17431" y="13497"/>
                  <a:pt x="17436" y="13497"/>
                </a:cubicBezTo>
                <a:cubicBezTo>
                  <a:pt x="17436" y="13497"/>
                  <a:pt x="17442" y="13497"/>
                  <a:pt x="17442" y="13497"/>
                </a:cubicBezTo>
                <a:cubicBezTo>
                  <a:pt x="17442" y="13487"/>
                  <a:pt x="17442" y="13487"/>
                  <a:pt x="17442" y="13487"/>
                </a:cubicBezTo>
                <a:cubicBezTo>
                  <a:pt x="17442" y="13465"/>
                  <a:pt x="17453" y="13487"/>
                  <a:pt x="17453" y="13487"/>
                </a:cubicBezTo>
                <a:cubicBezTo>
                  <a:pt x="17453" y="13487"/>
                  <a:pt x="17459" y="13476"/>
                  <a:pt x="17459" y="13476"/>
                </a:cubicBezTo>
                <a:cubicBezTo>
                  <a:pt x="17459" y="13487"/>
                  <a:pt x="17465" y="13487"/>
                  <a:pt x="17465" y="13476"/>
                </a:cubicBezTo>
                <a:cubicBezTo>
                  <a:pt x="17465" y="13476"/>
                  <a:pt x="17459" y="13476"/>
                  <a:pt x="17459" y="13476"/>
                </a:cubicBezTo>
                <a:cubicBezTo>
                  <a:pt x="17459" y="13476"/>
                  <a:pt x="17453" y="13465"/>
                  <a:pt x="17453" y="13465"/>
                </a:cubicBezTo>
                <a:cubicBezTo>
                  <a:pt x="17453" y="13465"/>
                  <a:pt x="17453" y="13465"/>
                  <a:pt x="17453" y="13454"/>
                </a:cubicBezTo>
                <a:cubicBezTo>
                  <a:pt x="17453" y="13454"/>
                  <a:pt x="17448" y="13454"/>
                  <a:pt x="17448" y="13454"/>
                </a:cubicBezTo>
                <a:cubicBezTo>
                  <a:pt x="17448" y="13444"/>
                  <a:pt x="17448" y="13444"/>
                  <a:pt x="17442" y="13444"/>
                </a:cubicBezTo>
                <a:cubicBezTo>
                  <a:pt x="17442" y="13444"/>
                  <a:pt x="17442" y="13444"/>
                  <a:pt x="17442" y="13433"/>
                </a:cubicBezTo>
                <a:cubicBezTo>
                  <a:pt x="17436" y="13433"/>
                  <a:pt x="17442" y="13433"/>
                  <a:pt x="17436" y="13433"/>
                </a:cubicBezTo>
                <a:cubicBezTo>
                  <a:pt x="17436" y="13422"/>
                  <a:pt x="17442" y="13422"/>
                  <a:pt x="17442" y="13422"/>
                </a:cubicBezTo>
                <a:cubicBezTo>
                  <a:pt x="17453" y="13422"/>
                  <a:pt x="17448" y="13401"/>
                  <a:pt x="17453" y="13401"/>
                </a:cubicBezTo>
                <a:cubicBezTo>
                  <a:pt x="17453" y="13401"/>
                  <a:pt x="17453" y="13401"/>
                  <a:pt x="17459" y="13401"/>
                </a:cubicBezTo>
                <a:cubicBezTo>
                  <a:pt x="17459" y="13411"/>
                  <a:pt x="17465" y="13401"/>
                  <a:pt x="17470" y="13411"/>
                </a:cubicBezTo>
                <a:cubicBezTo>
                  <a:pt x="17476" y="13411"/>
                  <a:pt x="17481" y="13411"/>
                  <a:pt x="17487" y="13411"/>
                </a:cubicBezTo>
                <a:cubicBezTo>
                  <a:pt x="17487" y="13411"/>
                  <a:pt x="17493" y="13401"/>
                  <a:pt x="17493" y="13411"/>
                </a:cubicBezTo>
                <a:cubicBezTo>
                  <a:pt x="17498" y="13411"/>
                  <a:pt x="17498" y="13411"/>
                  <a:pt x="17498" y="13411"/>
                </a:cubicBezTo>
                <a:cubicBezTo>
                  <a:pt x="17504" y="13411"/>
                  <a:pt x="17504" y="13401"/>
                  <a:pt x="17504" y="13401"/>
                </a:cubicBezTo>
                <a:cubicBezTo>
                  <a:pt x="17510" y="13401"/>
                  <a:pt x="17510" y="13401"/>
                  <a:pt x="17510" y="13401"/>
                </a:cubicBezTo>
                <a:cubicBezTo>
                  <a:pt x="17515" y="13401"/>
                  <a:pt x="17515" y="13401"/>
                  <a:pt x="17515" y="13390"/>
                </a:cubicBezTo>
                <a:cubicBezTo>
                  <a:pt x="17521" y="13390"/>
                  <a:pt x="17521" y="13390"/>
                  <a:pt x="17521" y="13390"/>
                </a:cubicBezTo>
                <a:cubicBezTo>
                  <a:pt x="17521" y="13379"/>
                  <a:pt x="17515" y="13390"/>
                  <a:pt x="17515" y="13390"/>
                </a:cubicBezTo>
                <a:cubicBezTo>
                  <a:pt x="17515" y="13390"/>
                  <a:pt x="17510" y="13379"/>
                  <a:pt x="17510" y="13379"/>
                </a:cubicBezTo>
                <a:cubicBezTo>
                  <a:pt x="17510" y="13379"/>
                  <a:pt x="17510" y="13379"/>
                  <a:pt x="17504" y="13379"/>
                </a:cubicBezTo>
                <a:cubicBezTo>
                  <a:pt x="17504" y="13379"/>
                  <a:pt x="17504" y="13379"/>
                  <a:pt x="17504" y="13368"/>
                </a:cubicBezTo>
                <a:cubicBezTo>
                  <a:pt x="17504" y="13368"/>
                  <a:pt x="17504" y="13368"/>
                  <a:pt x="17504" y="13368"/>
                </a:cubicBezTo>
                <a:cubicBezTo>
                  <a:pt x="17504" y="13368"/>
                  <a:pt x="17510" y="13368"/>
                  <a:pt x="17510" y="13368"/>
                </a:cubicBezTo>
                <a:cubicBezTo>
                  <a:pt x="17510" y="13368"/>
                  <a:pt x="17510" y="13368"/>
                  <a:pt x="17510" y="13368"/>
                </a:cubicBezTo>
                <a:cubicBezTo>
                  <a:pt x="17504" y="13368"/>
                  <a:pt x="17504" y="13368"/>
                  <a:pt x="17498" y="13368"/>
                </a:cubicBezTo>
                <a:cubicBezTo>
                  <a:pt x="17498" y="13368"/>
                  <a:pt x="17493" y="13368"/>
                  <a:pt x="17493" y="13368"/>
                </a:cubicBezTo>
                <a:cubicBezTo>
                  <a:pt x="17487" y="13368"/>
                  <a:pt x="17487" y="13358"/>
                  <a:pt x="17487" y="13347"/>
                </a:cubicBezTo>
                <a:cubicBezTo>
                  <a:pt x="17487" y="13347"/>
                  <a:pt x="17481" y="13347"/>
                  <a:pt x="17481" y="13336"/>
                </a:cubicBezTo>
                <a:cubicBezTo>
                  <a:pt x="17481" y="13336"/>
                  <a:pt x="17487" y="13336"/>
                  <a:pt x="17487" y="13336"/>
                </a:cubicBezTo>
                <a:cubicBezTo>
                  <a:pt x="17493" y="13336"/>
                  <a:pt x="17487" y="13325"/>
                  <a:pt x="17493" y="13325"/>
                </a:cubicBezTo>
                <a:cubicBezTo>
                  <a:pt x="17493" y="13325"/>
                  <a:pt x="17498" y="13315"/>
                  <a:pt x="17498" y="13325"/>
                </a:cubicBezTo>
                <a:cubicBezTo>
                  <a:pt x="17498" y="13325"/>
                  <a:pt x="17498" y="13325"/>
                  <a:pt x="17504" y="13325"/>
                </a:cubicBezTo>
                <a:cubicBezTo>
                  <a:pt x="17504" y="13336"/>
                  <a:pt x="17510" y="13325"/>
                  <a:pt x="17515" y="13325"/>
                </a:cubicBezTo>
                <a:cubicBezTo>
                  <a:pt x="17515" y="13336"/>
                  <a:pt x="17515" y="13325"/>
                  <a:pt x="17521" y="13325"/>
                </a:cubicBezTo>
                <a:cubicBezTo>
                  <a:pt x="17521" y="13325"/>
                  <a:pt x="17521" y="13325"/>
                  <a:pt x="17526" y="13325"/>
                </a:cubicBezTo>
                <a:cubicBezTo>
                  <a:pt x="17526" y="13315"/>
                  <a:pt x="17526" y="13315"/>
                  <a:pt x="17532" y="13315"/>
                </a:cubicBezTo>
                <a:cubicBezTo>
                  <a:pt x="17532" y="13304"/>
                  <a:pt x="17532" y="13304"/>
                  <a:pt x="17538" y="13304"/>
                </a:cubicBezTo>
                <a:cubicBezTo>
                  <a:pt x="17538" y="13304"/>
                  <a:pt x="17538" y="13304"/>
                  <a:pt x="17543" y="13304"/>
                </a:cubicBezTo>
                <a:cubicBezTo>
                  <a:pt x="17543" y="13293"/>
                  <a:pt x="17549" y="13304"/>
                  <a:pt x="17555" y="13293"/>
                </a:cubicBezTo>
                <a:cubicBezTo>
                  <a:pt x="17555" y="13282"/>
                  <a:pt x="17555" y="13272"/>
                  <a:pt x="17543" y="13272"/>
                </a:cubicBezTo>
                <a:cubicBezTo>
                  <a:pt x="17543" y="13272"/>
                  <a:pt x="17538" y="13272"/>
                  <a:pt x="17532" y="13272"/>
                </a:cubicBezTo>
                <a:cubicBezTo>
                  <a:pt x="17532" y="13272"/>
                  <a:pt x="17526" y="13272"/>
                  <a:pt x="17526" y="13272"/>
                </a:cubicBezTo>
                <a:cubicBezTo>
                  <a:pt x="17526" y="13261"/>
                  <a:pt x="17526" y="13261"/>
                  <a:pt x="17526" y="13261"/>
                </a:cubicBezTo>
                <a:cubicBezTo>
                  <a:pt x="17526" y="13250"/>
                  <a:pt x="17521" y="13250"/>
                  <a:pt x="17521" y="13250"/>
                </a:cubicBezTo>
                <a:cubicBezTo>
                  <a:pt x="17515" y="13250"/>
                  <a:pt x="17515" y="13250"/>
                  <a:pt x="17515" y="13250"/>
                </a:cubicBezTo>
                <a:cubicBezTo>
                  <a:pt x="17510" y="13239"/>
                  <a:pt x="17510" y="13239"/>
                  <a:pt x="17504" y="13239"/>
                </a:cubicBezTo>
                <a:cubicBezTo>
                  <a:pt x="17504" y="13239"/>
                  <a:pt x="17498" y="13229"/>
                  <a:pt x="17498" y="13229"/>
                </a:cubicBezTo>
                <a:cubicBezTo>
                  <a:pt x="17493" y="13229"/>
                  <a:pt x="17493" y="13229"/>
                  <a:pt x="17493" y="13218"/>
                </a:cubicBezTo>
                <a:cubicBezTo>
                  <a:pt x="17487" y="13218"/>
                  <a:pt x="17487" y="13218"/>
                  <a:pt x="17487" y="13229"/>
                </a:cubicBezTo>
                <a:cubicBezTo>
                  <a:pt x="17481" y="13229"/>
                  <a:pt x="17481" y="13229"/>
                  <a:pt x="17481" y="13229"/>
                </a:cubicBezTo>
                <a:cubicBezTo>
                  <a:pt x="17476" y="13229"/>
                  <a:pt x="17470" y="13239"/>
                  <a:pt x="17465" y="13229"/>
                </a:cubicBezTo>
                <a:cubicBezTo>
                  <a:pt x="17465" y="13218"/>
                  <a:pt x="17476" y="13218"/>
                  <a:pt x="17476" y="13218"/>
                </a:cubicBezTo>
                <a:cubicBezTo>
                  <a:pt x="17481" y="13218"/>
                  <a:pt x="17481" y="13218"/>
                  <a:pt x="17481" y="13218"/>
                </a:cubicBezTo>
                <a:cubicBezTo>
                  <a:pt x="17481" y="13207"/>
                  <a:pt x="17476" y="13207"/>
                  <a:pt x="17476" y="13207"/>
                </a:cubicBezTo>
                <a:cubicBezTo>
                  <a:pt x="17476" y="13196"/>
                  <a:pt x="17476" y="13196"/>
                  <a:pt x="17470" y="13196"/>
                </a:cubicBezTo>
                <a:cubicBezTo>
                  <a:pt x="17470" y="13196"/>
                  <a:pt x="17470" y="13196"/>
                  <a:pt x="17465" y="13207"/>
                </a:cubicBezTo>
                <a:cubicBezTo>
                  <a:pt x="17465" y="13207"/>
                  <a:pt x="17465" y="13207"/>
                  <a:pt x="17459" y="13207"/>
                </a:cubicBezTo>
                <a:cubicBezTo>
                  <a:pt x="17459" y="13207"/>
                  <a:pt x="17453" y="13218"/>
                  <a:pt x="17448" y="13207"/>
                </a:cubicBezTo>
                <a:cubicBezTo>
                  <a:pt x="17448" y="13207"/>
                  <a:pt x="17448" y="13196"/>
                  <a:pt x="17448" y="13196"/>
                </a:cubicBezTo>
                <a:cubicBezTo>
                  <a:pt x="17448" y="13196"/>
                  <a:pt x="17448" y="13186"/>
                  <a:pt x="17448" y="13186"/>
                </a:cubicBezTo>
                <a:cubicBezTo>
                  <a:pt x="17448" y="13186"/>
                  <a:pt x="17448" y="13175"/>
                  <a:pt x="17448" y="13175"/>
                </a:cubicBezTo>
                <a:cubicBezTo>
                  <a:pt x="17448" y="13175"/>
                  <a:pt x="17453" y="13175"/>
                  <a:pt x="17453" y="13164"/>
                </a:cubicBezTo>
                <a:cubicBezTo>
                  <a:pt x="17459" y="13164"/>
                  <a:pt x="17453" y="13153"/>
                  <a:pt x="17453" y="13143"/>
                </a:cubicBezTo>
                <a:cubicBezTo>
                  <a:pt x="17448" y="13143"/>
                  <a:pt x="17448" y="13132"/>
                  <a:pt x="17442" y="13132"/>
                </a:cubicBezTo>
                <a:cubicBezTo>
                  <a:pt x="17442" y="13121"/>
                  <a:pt x="17442" y="13110"/>
                  <a:pt x="17436" y="13110"/>
                </a:cubicBezTo>
                <a:cubicBezTo>
                  <a:pt x="17436" y="13121"/>
                  <a:pt x="17425" y="13121"/>
                  <a:pt x="17425" y="13110"/>
                </a:cubicBezTo>
                <a:cubicBezTo>
                  <a:pt x="17425" y="13110"/>
                  <a:pt x="17425" y="13110"/>
                  <a:pt x="17425" y="13100"/>
                </a:cubicBezTo>
                <a:cubicBezTo>
                  <a:pt x="17425" y="13100"/>
                  <a:pt x="17425" y="13100"/>
                  <a:pt x="17420" y="13089"/>
                </a:cubicBezTo>
                <a:cubicBezTo>
                  <a:pt x="17420" y="13089"/>
                  <a:pt x="17420" y="13078"/>
                  <a:pt x="17420" y="13078"/>
                </a:cubicBezTo>
                <a:cubicBezTo>
                  <a:pt x="17420" y="13078"/>
                  <a:pt x="17414" y="13078"/>
                  <a:pt x="17414" y="13078"/>
                </a:cubicBezTo>
                <a:cubicBezTo>
                  <a:pt x="17408" y="13078"/>
                  <a:pt x="17414" y="13078"/>
                  <a:pt x="17414" y="13089"/>
                </a:cubicBezTo>
                <a:cubicBezTo>
                  <a:pt x="17414" y="13089"/>
                  <a:pt x="17408" y="13089"/>
                  <a:pt x="17408" y="13100"/>
                </a:cubicBezTo>
                <a:cubicBezTo>
                  <a:pt x="17408" y="13100"/>
                  <a:pt x="17408" y="13110"/>
                  <a:pt x="17408" y="13110"/>
                </a:cubicBezTo>
                <a:cubicBezTo>
                  <a:pt x="17408" y="13110"/>
                  <a:pt x="17403" y="13121"/>
                  <a:pt x="17403" y="13121"/>
                </a:cubicBezTo>
                <a:cubicBezTo>
                  <a:pt x="17403" y="13121"/>
                  <a:pt x="17397" y="13121"/>
                  <a:pt x="17397" y="13121"/>
                </a:cubicBezTo>
                <a:cubicBezTo>
                  <a:pt x="17397" y="13132"/>
                  <a:pt x="17391" y="13132"/>
                  <a:pt x="17397" y="13121"/>
                </a:cubicBezTo>
                <a:cubicBezTo>
                  <a:pt x="17397" y="13121"/>
                  <a:pt x="17397" y="13121"/>
                  <a:pt x="17397" y="13110"/>
                </a:cubicBezTo>
                <a:cubicBezTo>
                  <a:pt x="17397" y="13110"/>
                  <a:pt x="17397" y="13100"/>
                  <a:pt x="17397" y="13100"/>
                </a:cubicBezTo>
                <a:cubicBezTo>
                  <a:pt x="17397" y="13100"/>
                  <a:pt x="17397" y="13089"/>
                  <a:pt x="17397" y="13089"/>
                </a:cubicBezTo>
                <a:cubicBezTo>
                  <a:pt x="17397" y="13078"/>
                  <a:pt x="17397" y="13078"/>
                  <a:pt x="17391" y="13078"/>
                </a:cubicBezTo>
                <a:cubicBezTo>
                  <a:pt x="17391" y="13078"/>
                  <a:pt x="17391" y="13078"/>
                  <a:pt x="17391" y="13089"/>
                </a:cubicBezTo>
                <a:cubicBezTo>
                  <a:pt x="17391" y="13089"/>
                  <a:pt x="17391" y="13110"/>
                  <a:pt x="17386" y="13121"/>
                </a:cubicBezTo>
                <a:cubicBezTo>
                  <a:pt x="17380" y="13121"/>
                  <a:pt x="17380" y="13121"/>
                  <a:pt x="17380" y="13132"/>
                </a:cubicBezTo>
                <a:cubicBezTo>
                  <a:pt x="17375" y="13132"/>
                  <a:pt x="17375" y="13143"/>
                  <a:pt x="17369" y="13143"/>
                </a:cubicBezTo>
                <a:cubicBezTo>
                  <a:pt x="17369" y="13143"/>
                  <a:pt x="17363" y="13153"/>
                  <a:pt x="17363" y="13153"/>
                </a:cubicBezTo>
                <a:cubicBezTo>
                  <a:pt x="17358" y="13164"/>
                  <a:pt x="17358" y="13175"/>
                  <a:pt x="17352" y="13175"/>
                </a:cubicBezTo>
                <a:cubicBezTo>
                  <a:pt x="17352" y="13186"/>
                  <a:pt x="17352" y="13186"/>
                  <a:pt x="17352" y="13196"/>
                </a:cubicBezTo>
                <a:cubicBezTo>
                  <a:pt x="17346" y="13196"/>
                  <a:pt x="17346" y="13196"/>
                  <a:pt x="17346" y="13207"/>
                </a:cubicBezTo>
                <a:cubicBezTo>
                  <a:pt x="17341" y="13207"/>
                  <a:pt x="17341" y="13218"/>
                  <a:pt x="17335" y="13229"/>
                </a:cubicBezTo>
                <a:cubicBezTo>
                  <a:pt x="17335" y="13239"/>
                  <a:pt x="17335" y="13250"/>
                  <a:pt x="17330" y="13250"/>
                </a:cubicBezTo>
                <a:cubicBezTo>
                  <a:pt x="17324" y="13261"/>
                  <a:pt x="17324" y="13250"/>
                  <a:pt x="17324" y="13250"/>
                </a:cubicBezTo>
                <a:cubicBezTo>
                  <a:pt x="17318" y="13250"/>
                  <a:pt x="17313" y="13250"/>
                  <a:pt x="17313" y="13261"/>
                </a:cubicBezTo>
                <a:cubicBezTo>
                  <a:pt x="17307" y="13272"/>
                  <a:pt x="17307" y="13272"/>
                  <a:pt x="17301" y="13272"/>
                </a:cubicBezTo>
                <a:cubicBezTo>
                  <a:pt x="17296" y="13282"/>
                  <a:pt x="17307" y="13282"/>
                  <a:pt x="17307" y="13293"/>
                </a:cubicBezTo>
                <a:cubicBezTo>
                  <a:pt x="17307" y="13293"/>
                  <a:pt x="17307" y="13304"/>
                  <a:pt x="17307" y="13304"/>
                </a:cubicBezTo>
                <a:cubicBezTo>
                  <a:pt x="17307" y="13315"/>
                  <a:pt x="17307" y="13325"/>
                  <a:pt x="17307" y="13325"/>
                </a:cubicBezTo>
                <a:cubicBezTo>
                  <a:pt x="17301" y="13325"/>
                  <a:pt x="17301" y="13325"/>
                  <a:pt x="17301" y="13325"/>
                </a:cubicBezTo>
                <a:cubicBezTo>
                  <a:pt x="17296" y="13325"/>
                  <a:pt x="17296" y="13336"/>
                  <a:pt x="17296" y="13336"/>
                </a:cubicBezTo>
                <a:cubicBezTo>
                  <a:pt x="17290" y="13336"/>
                  <a:pt x="17290" y="13325"/>
                  <a:pt x="17290" y="13325"/>
                </a:cubicBezTo>
                <a:cubicBezTo>
                  <a:pt x="17290" y="13325"/>
                  <a:pt x="17290" y="13336"/>
                  <a:pt x="17290" y="13336"/>
                </a:cubicBezTo>
                <a:cubicBezTo>
                  <a:pt x="17290" y="13336"/>
                  <a:pt x="17285" y="13336"/>
                  <a:pt x="17285" y="13336"/>
                </a:cubicBezTo>
                <a:cubicBezTo>
                  <a:pt x="17279" y="13336"/>
                  <a:pt x="17279" y="13336"/>
                  <a:pt x="17279" y="13325"/>
                </a:cubicBezTo>
                <a:cubicBezTo>
                  <a:pt x="17285" y="13325"/>
                  <a:pt x="17285" y="13325"/>
                  <a:pt x="17285" y="13325"/>
                </a:cubicBezTo>
                <a:cubicBezTo>
                  <a:pt x="17285" y="13315"/>
                  <a:pt x="17273" y="13315"/>
                  <a:pt x="17273" y="13325"/>
                </a:cubicBezTo>
                <a:cubicBezTo>
                  <a:pt x="17268" y="13325"/>
                  <a:pt x="17268" y="13336"/>
                  <a:pt x="17262" y="13336"/>
                </a:cubicBezTo>
                <a:cubicBezTo>
                  <a:pt x="17256" y="13336"/>
                  <a:pt x="17256" y="13347"/>
                  <a:pt x="17256" y="13358"/>
                </a:cubicBezTo>
                <a:cubicBezTo>
                  <a:pt x="17251" y="13358"/>
                  <a:pt x="17245" y="13358"/>
                  <a:pt x="17245" y="13368"/>
                </a:cubicBezTo>
                <a:cubicBezTo>
                  <a:pt x="17239" y="13368"/>
                  <a:pt x="17228" y="13368"/>
                  <a:pt x="17223" y="13379"/>
                </a:cubicBezTo>
                <a:cubicBezTo>
                  <a:pt x="17217" y="13379"/>
                  <a:pt x="17211" y="13401"/>
                  <a:pt x="17206" y="13411"/>
                </a:cubicBezTo>
                <a:cubicBezTo>
                  <a:pt x="17206" y="13411"/>
                  <a:pt x="17200" y="13422"/>
                  <a:pt x="17200" y="13433"/>
                </a:cubicBezTo>
                <a:cubicBezTo>
                  <a:pt x="17194" y="13433"/>
                  <a:pt x="17194" y="13444"/>
                  <a:pt x="17189" y="13454"/>
                </a:cubicBezTo>
                <a:cubicBezTo>
                  <a:pt x="17189" y="13465"/>
                  <a:pt x="17183" y="13465"/>
                  <a:pt x="17183" y="13476"/>
                </a:cubicBezTo>
                <a:cubicBezTo>
                  <a:pt x="17178" y="13497"/>
                  <a:pt x="17166" y="13508"/>
                  <a:pt x="17161" y="13530"/>
                </a:cubicBezTo>
                <a:cubicBezTo>
                  <a:pt x="17161" y="13530"/>
                  <a:pt x="17155" y="13540"/>
                  <a:pt x="17149" y="13551"/>
                </a:cubicBezTo>
                <a:cubicBezTo>
                  <a:pt x="17144" y="13551"/>
                  <a:pt x="17138" y="13562"/>
                  <a:pt x="17138" y="13562"/>
                </a:cubicBezTo>
                <a:cubicBezTo>
                  <a:pt x="17127" y="13573"/>
                  <a:pt x="17116" y="13562"/>
                  <a:pt x="17104" y="13573"/>
                </a:cubicBezTo>
                <a:cubicBezTo>
                  <a:pt x="17099" y="13583"/>
                  <a:pt x="17088" y="13583"/>
                  <a:pt x="17082" y="13583"/>
                </a:cubicBezTo>
                <a:cubicBezTo>
                  <a:pt x="17071" y="13583"/>
                  <a:pt x="17059" y="13594"/>
                  <a:pt x="17059" y="13616"/>
                </a:cubicBezTo>
                <a:cubicBezTo>
                  <a:pt x="17059" y="13616"/>
                  <a:pt x="17054" y="13626"/>
                  <a:pt x="17054" y="13637"/>
                </a:cubicBezTo>
                <a:cubicBezTo>
                  <a:pt x="17054" y="13637"/>
                  <a:pt x="17054" y="13648"/>
                  <a:pt x="17054" y="13648"/>
                </a:cubicBezTo>
                <a:cubicBezTo>
                  <a:pt x="17054" y="13648"/>
                  <a:pt x="17048" y="13648"/>
                  <a:pt x="17048" y="13648"/>
                </a:cubicBezTo>
                <a:cubicBezTo>
                  <a:pt x="17048" y="13637"/>
                  <a:pt x="17048" y="13637"/>
                  <a:pt x="17048" y="13626"/>
                </a:cubicBezTo>
                <a:cubicBezTo>
                  <a:pt x="17048" y="13626"/>
                  <a:pt x="17048" y="13626"/>
                  <a:pt x="17048" y="13616"/>
                </a:cubicBezTo>
                <a:cubicBezTo>
                  <a:pt x="17048" y="13616"/>
                  <a:pt x="17048" y="13594"/>
                  <a:pt x="17048" y="13594"/>
                </a:cubicBezTo>
                <a:cubicBezTo>
                  <a:pt x="17043" y="13594"/>
                  <a:pt x="17043" y="13616"/>
                  <a:pt x="17043" y="13616"/>
                </a:cubicBezTo>
                <a:cubicBezTo>
                  <a:pt x="17043" y="13626"/>
                  <a:pt x="17048" y="13637"/>
                  <a:pt x="17043" y="13637"/>
                </a:cubicBezTo>
                <a:cubicBezTo>
                  <a:pt x="17037" y="13637"/>
                  <a:pt x="17037" y="13637"/>
                  <a:pt x="17037" y="13637"/>
                </a:cubicBezTo>
                <a:cubicBezTo>
                  <a:pt x="17037" y="13648"/>
                  <a:pt x="17037" y="13648"/>
                  <a:pt x="17037" y="13648"/>
                </a:cubicBezTo>
                <a:cubicBezTo>
                  <a:pt x="17043" y="13659"/>
                  <a:pt x="17043" y="13659"/>
                  <a:pt x="17043" y="13669"/>
                </a:cubicBezTo>
                <a:cubicBezTo>
                  <a:pt x="17043" y="13669"/>
                  <a:pt x="17043" y="13680"/>
                  <a:pt x="17037" y="13691"/>
                </a:cubicBezTo>
                <a:cubicBezTo>
                  <a:pt x="17037" y="13691"/>
                  <a:pt x="17031" y="13701"/>
                  <a:pt x="17031" y="13712"/>
                </a:cubicBezTo>
                <a:cubicBezTo>
                  <a:pt x="17031" y="13723"/>
                  <a:pt x="17031" y="13723"/>
                  <a:pt x="17031" y="13723"/>
                </a:cubicBezTo>
                <a:cubicBezTo>
                  <a:pt x="17031" y="13734"/>
                  <a:pt x="17031" y="13734"/>
                  <a:pt x="17031" y="13734"/>
                </a:cubicBezTo>
                <a:cubicBezTo>
                  <a:pt x="17031" y="13744"/>
                  <a:pt x="17026" y="13734"/>
                  <a:pt x="17020" y="13744"/>
                </a:cubicBezTo>
                <a:cubicBezTo>
                  <a:pt x="17020" y="13744"/>
                  <a:pt x="17026" y="13755"/>
                  <a:pt x="17026" y="13755"/>
                </a:cubicBezTo>
                <a:cubicBezTo>
                  <a:pt x="17026" y="13755"/>
                  <a:pt x="17026" y="13755"/>
                  <a:pt x="17026" y="13766"/>
                </a:cubicBezTo>
                <a:cubicBezTo>
                  <a:pt x="17031" y="13766"/>
                  <a:pt x="17043" y="13766"/>
                  <a:pt x="17037" y="13777"/>
                </a:cubicBezTo>
                <a:cubicBezTo>
                  <a:pt x="17037" y="13777"/>
                  <a:pt x="17031" y="13766"/>
                  <a:pt x="17026" y="13766"/>
                </a:cubicBezTo>
                <a:cubicBezTo>
                  <a:pt x="17026" y="13766"/>
                  <a:pt x="17020" y="13755"/>
                  <a:pt x="17014" y="13755"/>
                </a:cubicBezTo>
                <a:cubicBezTo>
                  <a:pt x="17014" y="13755"/>
                  <a:pt x="17009" y="13766"/>
                  <a:pt x="17003" y="13755"/>
                </a:cubicBezTo>
                <a:cubicBezTo>
                  <a:pt x="17003" y="13755"/>
                  <a:pt x="17009" y="13744"/>
                  <a:pt x="17009" y="13744"/>
                </a:cubicBezTo>
                <a:cubicBezTo>
                  <a:pt x="17003" y="13744"/>
                  <a:pt x="17003" y="13744"/>
                  <a:pt x="17003" y="13744"/>
                </a:cubicBezTo>
                <a:cubicBezTo>
                  <a:pt x="16998" y="13734"/>
                  <a:pt x="16998" y="13723"/>
                  <a:pt x="16986" y="13723"/>
                </a:cubicBezTo>
                <a:cubicBezTo>
                  <a:pt x="16986" y="13723"/>
                  <a:pt x="16981" y="13723"/>
                  <a:pt x="16975" y="13723"/>
                </a:cubicBezTo>
                <a:cubicBezTo>
                  <a:pt x="16969" y="13734"/>
                  <a:pt x="16958" y="13734"/>
                  <a:pt x="16947" y="13723"/>
                </a:cubicBezTo>
                <a:cubicBezTo>
                  <a:pt x="16947" y="13723"/>
                  <a:pt x="16947" y="13712"/>
                  <a:pt x="16947" y="13712"/>
                </a:cubicBezTo>
                <a:cubicBezTo>
                  <a:pt x="16941" y="13701"/>
                  <a:pt x="16941" y="13701"/>
                  <a:pt x="16941" y="13691"/>
                </a:cubicBezTo>
                <a:cubicBezTo>
                  <a:pt x="16941" y="13691"/>
                  <a:pt x="16936" y="13691"/>
                  <a:pt x="16936" y="13691"/>
                </a:cubicBezTo>
                <a:cubicBezTo>
                  <a:pt x="16936" y="13680"/>
                  <a:pt x="16936" y="13680"/>
                  <a:pt x="16930" y="13680"/>
                </a:cubicBezTo>
                <a:cubicBezTo>
                  <a:pt x="16930" y="13680"/>
                  <a:pt x="16930" y="13680"/>
                  <a:pt x="16930" y="13691"/>
                </a:cubicBezTo>
                <a:cubicBezTo>
                  <a:pt x="16930" y="13691"/>
                  <a:pt x="16930" y="13691"/>
                  <a:pt x="16930" y="13691"/>
                </a:cubicBezTo>
                <a:cubicBezTo>
                  <a:pt x="16924" y="13691"/>
                  <a:pt x="16924" y="13691"/>
                  <a:pt x="16924" y="13691"/>
                </a:cubicBezTo>
                <a:cubicBezTo>
                  <a:pt x="16919" y="13701"/>
                  <a:pt x="16913" y="13701"/>
                  <a:pt x="16913" y="13712"/>
                </a:cubicBezTo>
                <a:cubicBezTo>
                  <a:pt x="16908" y="13712"/>
                  <a:pt x="16908" y="13723"/>
                  <a:pt x="16908" y="13734"/>
                </a:cubicBezTo>
                <a:cubicBezTo>
                  <a:pt x="16902" y="13744"/>
                  <a:pt x="16902" y="13744"/>
                  <a:pt x="16902" y="13755"/>
                </a:cubicBezTo>
                <a:cubicBezTo>
                  <a:pt x="16902" y="13766"/>
                  <a:pt x="16902" y="13766"/>
                  <a:pt x="16902" y="13777"/>
                </a:cubicBezTo>
                <a:cubicBezTo>
                  <a:pt x="16902" y="13787"/>
                  <a:pt x="16896" y="13787"/>
                  <a:pt x="16891" y="13787"/>
                </a:cubicBezTo>
                <a:cubicBezTo>
                  <a:pt x="16891" y="13787"/>
                  <a:pt x="16891" y="13787"/>
                  <a:pt x="16891" y="13798"/>
                </a:cubicBezTo>
                <a:cubicBezTo>
                  <a:pt x="16891" y="13798"/>
                  <a:pt x="16891" y="13798"/>
                  <a:pt x="16891" y="13798"/>
                </a:cubicBezTo>
                <a:cubicBezTo>
                  <a:pt x="16891" y="13798"/>
                  <a:pt x="16896" y="13809"/>
                  <a:pt x="16891" y="13809"/>
                </a:cubicBezTo>
                <a:cubicBezTo>
                  <a:pt x="16891" y="13809"/>
                  <a:pt x="16891" y="13820"/>
                  <a:pt x="16891" y="13820"/>
                </a:cubicBezTo>
                <a:cubicBezTo>
                  <a:pt x="16891" y="13830"/>
                  <a:pt x="16891" y="13830"/>
                  <a:pt x="16885" y="13830"/>
                </a:cubicBezTo>
                <a:close/>
                <a:moveTo>
                  <a:pt x="17920" y="12369"/>
                </a:moveTo>
                <a:cubicBezTo>
                  <a:pt x="17920" y="12369"/>
                  <a:pt x="17920" y="12380"/>
                  <a:pt x="17920" y="12380"/>
                </a:cubicBezTo>
                <a:cubicBezTo>
                  <a:pt x="17926" y="12380"/>
                  <a:pt x="17926" y="12380"/>
                  <a:pt x="17926" y="12380"/>
                </a:cubicBezTo>
                <a:cubicBezTo>
                  <a:pt x="17926" y="12380"/>
                  <a:pt x="17926" y="12380"/>
                  <a:pt x="17926" y="12369"/>
                </a:cubicBezTo>
                <a:cubicBezTo>
                  <a:pt x="17926" y="12369"/>
                  <a:pt x="17926" y="12369"/>
                  <a:pt x="17926" y="12369"/>
                </a:cubicBezTo>
                <a:cubicBezTo>
                  <a:pt x="17926" y="12369"/>
                  <a:pt x="17920" y="12369"/>
                  <a:pt x="17920" y="12369"/>
                </a:cubicBezTo>
                <a:close/>
                <a:moveTo>
                  <a:pt x="16806" y="14336"/>
                </a:moveTo>
                <a:cubicBezTo>
                  <a:pt x="16812" y="14336"/>
                  <a:pt x="16818" y="14325"/>
                  <a:pt x="16818" y="14325"/>
                </a:cubicBezTo>
                <a:cubicBezTo>
                  <a:pt x="16823" y="14314"/>
                  <a:pt x="16823" y="14314"/>
                  <a:pt x="16829" y="14314"/>
                </a:cubicBezTo>
                <a:cubicBezTo>
                  <a:pt x="16829" y="14325"/>
                  <a:pt x="16834" y="14336"/>
                  <a:pt x="16834" y="14336"/>
                </a:cubicBezTo>
                <a:cubicBezTo>
                  <a:pt x="16840" y="14336"/>
                  <a:pt x="16840" y="14336"/>
                  <a:pt x="16840" y="14325"/>
                </a:cubicBezTo>
                <a:cubicBezTo>
                  <a:pt x="16846" y="14325"/>
                  <a:pt x="16846" y="14314"/>
                  <a:pt x="16846" y="14314"/>
                </a:cubicBezTo>
                <a:cubicBezTo>
                  <a:pt x="16846" y="14303"/>
                  <a:pt x="16851" y="14293"/>
                  <a:pt x="16846" y="14282"/>
                </a:cubicBezTo>
                <a:cubicBezTo>
                  <a:pt x="16846" y="14282"/>
                  <a:pt x="16846" y="14271"/>
                  <a:pt x="16846" y="14271"/>
                </a:cubicBezTo>
                <a:cubicBezTo>
                  <a:pt x="16840" y="14271"/>
                  <a:pt x="16840" y="14260"/>
                  <a:pt x="16840" y="14260"/>
                </a:cubicBezTo>
                <a:cubicBezTo>
                  <a:pt x="16834" y="14260"/>
                  <a:pt x="16829" y="14260"/>
                  <a:pt x="16823" y="14250"/>
                </a:cubicBezTo>
                <a:cubicBezTo>
                  <a:pt x="16823" y="14239"/>
                  <a:pt x="16818" y="14239"/>
                  <a:pt x="16812" y="14250"/>
                </a:cubicBezTo>
                <a:cubicBezTo>
                  <a:pt x="16812" y="14250"/>
                  <a:pt x="16812" y="14260"/>
                  <a:pt x="16806" y="14271"/>
                </a:cubicBezTo>
                <a:cubicBezTo>
                  <a:pt x="16806" y="14271"/>
                  <a:pt x="16806" y="14271"/>
                  <a:pt x="16801" y="14282"/>
                </a:cubicBezTo>
                <a:cubicBezTo>
                  <a:pt x="16801" y="14282"/>
                  <a:pt x="16795" y="14282"/>
                  <a:pt x="16801" y="14293"/>
                </a:cubicBezTo>
                <a:cubicBezTo>
                  <a:pt x="16801" y="14293"/>
                  <a:pt x="16801" y="14303"/>
                  <a:pt x="16806" y="14303"/>
                </a:cubicBezTo>
                <a:cubicBezTo>
                  <a:pt x="16806" y="14314"/>
                  <a:pt x="16801" y="14325"/>
                  <a:pt x="16806" y="14336"/>
                </a:cubicBezTo>
                <a:close/>
                <a:moveTo>
                  <a:pt x="17296" y="13282"/>
                </a:moveTo>
                <a:cubicBezTo>
                  <a:pt x="17296" y="13272"/>
                  <a:pt x="17290" y="13293"/>
                  <a:pt x="17296" y="13293"/>
                </a:cubicBezTo>
                <a:cubicBezTo>
                  <a:pt x="17296" y="13293"/>
                  <a:pt x="17296" y="13282"/>
                  <a:pt x="17296" y="13282"/>
                </a:cubicBezTo>
                <a:close/>
                <a:moveTo>
                  <a:pt x="17408" y="12960"/>
                </a:moveTo>
                <a:cubicBezTo>
                  <a:pt x="17408" y="12960"/>
                  <a:pt x="17408" y="12971"/>
                  <a:pt x="17408" y="12971"/>
                </a:cubicBezTo>
                <a:cubicBezTo>
                  <a:pt x="17408" y="12971"/>
                  <a:pt x="17408" y="12971"/>
                  <a:pt x="17408" y="12971"/>
                </a:cubicBezTo>
                <a:cubicBezTo>
                  <a:pt x="17408" y="12971"/>
                  <a:pt x="17414" y="12971"/>
                  <a:pt x="17414" y="12960"/>
                </a:cubicBezTo>
                <a:cubicBezTo>
                  <a:pt x="17414" y="12960"/>
                  <a:pt x="17414" y="12960"/>
                  <a:pt x="17414" y="12960"/>
                </a:cubicBezTo>
                <a:cubicBezTo>
                  <a:pt x="17414" y="12960"/>
                  <a:pt x="17414" y="12949"/>
                  <a:pt x="17414" y="12949"/>
                </a:cubicBezTo>
                <a:cubicBezTo>
                  <a:pt x="17414" y="12949"/>
                  <a:pt x="17414" y="12949"/>
                  <a:pt x="17414" y="12949"/>
                </a:cubicBezTo>
                <a:cubicBezTo>
                  <a:pt x="17414" y="12939"/>
                  <a:pt x="17414" y="12939"/>
                  <a:pt x="17414" y="12939"/>
                </a:cubicBezTo>
                <a:cubicBezTo>
                  <a:pt x="17408" y="12939"/>
                  <a:pt x="17408" y="12939"/>
                  <a:pt x="17408" y="12939"/>
                </a:cubicBezTo>
                <a:cubicBezTo>
                  <a:pt x="17408" y="12949"/>
                  <a:pt x="17408" y="12949"/>
                  <a:pt x="17408" y="12949"/>
                </a:cubicBezTo>
                <a:cubicBezTo>
                  <a:pt x="17408" y="12949"/>
                  <a:pt x="17408" y="12949"/>
                  <a:pt x="17408" y="12949"/>
                </a:cubicBezTo>
                <a:cubicBezTo>
                  <a:pt x="17403" y="12960"/>
                  <a:pt x="17408" y="12960"/>
                  <a:pt x="17408" y="12960"/>
                </a:cubicBezTo>
                <a:close/>
                <a:moveTo>
                  <a:pt x="17684" y="12176"/>
                </a:moveTo>
                <a:cubicBezTo>
                  <a:pt x="17684" y="12176"/>
                  <a:pt x="17684" y="12165"/>
                  <a:pt x="17684" y="12165"/>
                </a:cubicBezTo>
                <a:cubicBezTo>
                  <a:pt x="17678" y="12165"/>
                  <a:pt x="17678" y="12176"/>
                  <a:pt x="17684" y="12176"/>
                </a:cubicBezTo>
                <a:close/>
                <a:moveTo>
                  <a:pt x="17600" y="11907"/>
                </a:moveTo>
                <a:cubicBezTo>
                  <a:pt x="17600" y="11907"/>
                  <a:pt x="17600" y="11918"/>
                  <a:pt x="17605" y="11918"/>
                </a:cubicBezTo>
                <a:cubicBezTo>
                  <a:pt x="17605" y="11907"/>
                  <a:pt x="17600" y="11907"/>
                  <a:pt x="17600" y="11907"/>
                </a:cubicBezTo>
                <a:close/>
                <a:moveTo>
                  <a:pt x="17605" y="11928"/>
                </a:moveTo>
                <a:cubicBezTo>
                  <a:pt x="17605" y="11928"/>
                  <a:pt x="17605" y="11928"/>
                  <a:pt x="17605" y="11928"/>
                </a:cubicBezTo>
                <a:cubicBezTo>
                  <a:pt x="17605" y="11928"/>
                  <a:pt x="17605" y="11918"/>
                  <a:pt x="17605" y="11918"/>
                </a:cubicBezTo>
                <a:cubicBezTo>
                  <a:pt x="17605" y="11918"/>
                  <a:pt x="17600" y="11918"/>
                  <a:pt x="17600" y="11918"/>
                </a:cubicBezTo>
                <a:cubicBezTo>
                  <a:pt x="17600" y="11928"/>
                  <a:pt x="17605" y="11928"/>
                  <a:pt x="17605" y="11928"/>
                </a:cubicBezTo>
                <a:close/>
                <a:moveTo>
                  <a:pt x="17521" y="12702"/>
                </a:moveTo>
                <a:cubicBezTo>
                  <a:pt x="17521" y="12691"/>
                  <a:pt x="17521" y="12691"/>
                  <a:pt x="17521" y="12691"/>
                </a:cubicBezTo>
                <a:cubicBezTo>
                  <a:pt x="17521" y="12691"/>
                  <a:pt x="17521" y="12691"/>
                  <a:pt x="17521" y="12691"/>
                </a:cubicBezTo>
                <a:cubicBezTo>
                  <a:pt x="17521" y="12691"/>
                  <a:pt x="17521" y="12691"/>
                  <a:pt x="17521" y="12702"/>
                </a:cubicBezTo>
                <a:cubicBezTo>
                  <a:pt x="17515" y="12702"/>
                  <a:pt x="17515" y="12702"/>
                  <a:pt x="17515" y="12702"/>
                </a:cubicBezTo>
                <a:cubicBezTo>
                  <a:pt x="17515" y="12713"/>
                  <a:pt x="17515" y="12713"/>
                  <a:pt x="17515" y="12713"/>
                </a:cubicBezTo>
                <a:cubicBezTo>
                  <a:pt x="17515" y="12724"/>
                  <a:pt x="17510" y="12734"/>
                  <a:pt x="17504" y="12734"/>
                </a:cubicBezTo>
                <a:cubicBezTo>
                  <a:pt x="17504" y="12734"/>
                  <a:pt x="17504" y="12734"/>
                  <a:pt x="17498" y="12734"/>
                </a:cubicBezTo>
                <a:cubicBezTo>
                  <a:pt x="17498" y="12745"/>
                  <a:pt x="17498" y="12745"/>
                  <a:pt x="17498" y="12745"/>
                </a:cubicBezTo>
                <a:cubicBezTo>
                  <a:pt x="17498" y="12745"/>
                  <a:pt x="17498" y="12756"/>
                  <a:pt x="17493" y="12756"/>
                </a:cubicBezTo>
                <a:cubicBezTo>
                  <a:pt x="17493" y="12756"/>
                  <a:pt x="17493" y="12756"/>
                  <a:pt x="17493" y="12767"/>
                </a:cubicBezTo>
                <a:cubicBezTo>
                  <a:pt x="17487" y="12767"/>
                  <a:pt x="17487" y="12767"/>
                  <a:pt x="17487" y="12767"/>
                </a:cubicBezTo>
                <a:cubicBezTo>
                  <a:pt x="17487" y="12777"/>
                  <a:pt x="17487" y="12777"/>
                  <a:pt x="17481" y="12777"/>
                </a:cubicBezTo>
                <a:cubicBezTo>
                  <a:pt x="17481" y="12777"/>
                  <a:pt x="17481" y="12777"/>
                  <a:pt x="17481" y="12788"/>
                </a:cubicBezTo>
                <a:cubicBezTo>
                  <a:pt x="17481" y="12788"/>
                  <a:pt x="17476" y="12788"/>
                  <a:pt x="17476" y="12788"/>
                </a:cubicBezTo>
                <a:cubicBezTo>
                  <a:pt x="17476" y="12788"/>
                  <a:pt x="17476" y="12799"/>
                  <a:pt x="17476" y="12799"/>
                </a:cubicBezTo>
                <a:cubicBezTo>
                  <a:pt x="17470" y="12799"/>
                  <a:pt x="17470" y="12788"/>
                  <a:pt x="17470" y="12788"/>
                </a:cubicBezTo>
                <a:cubicBezTo>
                  <a:pt x="17470" y="12788"/>
                  <a:pt x="17470" y="12799"/>
                  <a:pt x="17465" y="12799"/>
                </a:cubicBezTo>
                <a:cubicBezTo>
                  <a:pt x="17465" y="12799"/>
                  <a:pt x="17465" y="12799"/>
                  <a:pt x="17459" y="12799"/>
                </a:cubicBezTo>
                <a:cubicBezTo>
                  <a:pt x="17459" y="12810"/>
                  <a:pt x="17459" y="12820"/>
                  <a:pt x="17459" y="12820"/>
                </a:cubicBezTo>
                <a:cubicBezTo>
                  <a:pt x="17453" y="12820"/>
                  <a:pt x="17453" y="12810"/>
                  <a:pt x="17453" y="12820"/>
                </a:cubicBezTo>
                <a:cubicBezTo>
                  <a:pt x="17448" y="12820"/>
                  <a:pt x="17448" y="12820"/>
                  <a:pt x="17448" y="12831"/>
                </a:cubicBezTo>
                <a:cubicBezTo>
                  <a:pt x="17448" y="12831"/>
                  <a:pt x="17448" y="12831"/>
                  <a:pt x="17442" y="12831"/>
                </a:cubicBezTo>
                <a:cubicBezTo>
                  <a:pt x="17442" y="12831"/>
                  <a:pt x="17442" y="12842"/>
                  <a:pt x="17442" y="12842"/>
                </a:cubicBezTo>
                <a:cubicBezTo>
                  <a:pt x="17442" y="12842"/>
                  <a:pt x="17436" y="12853"/>
                  <a:pt x="17436" y="12853"/>
                </a:cubicBezTo>
                <a:cubicBezTo>
                  <a:pt x="17436" y="12853"/>
                  <a:pt x="17436" y="12853"/>
                  <a:pt x="17431" y="12863"/>
                </a:cubicBezTo>
                <a:cubicBezTo>
                  <a:pt x="17431" y="12863"/>
                  <a:pt x="17425" y="12874"/>
                  <a:pt x="17425" y="12874"/>
                </a:cubicBezTo>
                <a:cubicBezTo>
                  <a:pt x="17425" y="12885"/>
                  <a:pt x="17425" y="12885"/>
                  <a:pt x="17425" y="12896"/>
                </a:cubicBezTo>
                <a:cubicBezTo>
                  <a:pt x="17425" y="12896"/>
                  <a:pt x="17425" y="12896"/>
                  <a:pt x="17420" y="12906"/>
                </a:cubicBezTo>
                <a:cubicBezTo>
                  <a:pt x="17420" y="12906"/>
                  <a:pt x="17420" y="12906"/>
                  <a:pt x="17420" y="12906"/>
                </a:cubicBezTo>
                <a:cubicBezTo>
                  <a:pt x="17425" y="12906"/>
                  <a:pt x="17425" y="12906"/>
                  <a:pt x="17425" y="12896"/>
                </a:cubicBezTo>
                <a:cubicBezTo>
                  <a:pt x="17425" y="12896"/>
                  <a:pt x="17431" y="12896"/>
                  <a:pt x="17431" y="12896"/>
                </a:cubicBezTo>
                <a:cubicBezTo>
                  <a:pt x="17431" y="12885"/>
                  <a:pt x="17436" y="12885"/>
                  <a:pt x="17436" y="12885"/>
                </a:cubicBezTo>
                <a:cubicBezTo>
                  <a:pt x="17436" y="12885"/>
                  <a:pt x="17436" y="12885"/>
                  <a:pt x="17442" y="12885"/>
                </a:cubicBezTo>
                <a:cubicBezTo>
                  <a:pt x="17442" y="12885"/>
                  <a:pt x="17442" y="12885"/>
                  <a:pt x="17442" y="12885"/>
                </a:cubicBezTo>
                <a:cubicBezTo>
                  <a:pt x="17442" y="12874"/>
                  <a:pt x="17442" y="12863"/>
                  <a:pt x="17448" y="12863"/>
                </a:cubicBezTo>
                <a:cubicBezTo>
                  <a:pt x="17448" y="12863"/>
                  <a:pt x="17448" y="12863"/>
                  <a:pt x="17453" y="12863"/>
                </a:cubicBezTo>
                <a:cubicBezTo>
                  <a:pt x="17453" y="12863"/>
                  <a:pt x="17453" y="12863"/>
                  <a:pt x="17453" y="12863"/>
                </a:cubicBezTo>
                <a:cubicBezTo>
                  <a:pt x="17459" y="12863"/>
                  <a:pt x="17465" y="12853"/>
                  <a:pt x="17465" y="12853"/>
                </a:cubicBezTo>
                <a:cubicBezTo>
                  <a:pt x="17470" y="12842"/>
                  <a:pt x="17476" y="12842"/>
                  <a:pt x="17476" y="12831"/>
                </a:cubicBezTo>
                <a:cubicBezTo>
                  <a:pt x="17476" y="12831"/>
                  <a:pt x="17476" y="12820"/>
                  <a:pt x="17481" y="12820"/>
                </a:cubicBezTo>
                <a:cubicBezTo>
                  <a:pt x="17481" y="12820"/>
                  <a:pt x="17481" y="12810"/>
                  <a:pt x="17481" y="12810"/>
                </a:cubicBezTo>
                <a:cubicBezTo>
                  <a:pt x="17481" y="12799"/>
                  <a:pt x="17487" y="12799"/>
                  <a:pt x="17493" y="12810"/>
                </a:cubicBezTo>
                <a:cubicBezTo>
                  <a:pt x="17498" y="12810"/>
                  <a:pt x="17498" y="12799"/>
                  <a:pt x="17504" y="12788"/>
                </a:cubicBezTo>
                <a:cubicBezTo>
                  <a:pt x="17504" y="12788"/>
                  <a:pt x="17504" y="12788"/>
                  <a:pt x="17504" y="12788"/>
                </a:cubicBezTo>
                <a:cubicBezTo>
                  <a:pt x="17510" y="12788"/>
                  <a:pt x="17510" y="12777"/>
                  <a:pt x="17510" y="12777"/>
                </a:cubicBezTo>
                <a:cubicBezTo>
                  <a:pt x="17510" y="12767"/>
                  <a:pt x="17515" y="12767"/>
                  <a:pt x="17521" y="12756"/>
                </a:cubicBezTo>
                <a:cubicBezTo>
                  <a:pt x="17521" y="12745"/>
                  <a:pt x="17521" y="12745"/>
                  <a:pt x="17526" y="12734"/>
                </a:cubicBezTo>
                <a:cubicBezTo>
                  <a:pt x="17526" y="12734"/>
                  <a:pt x="17526" y="12724"/>
                  <a:pt x="17521" y="12724"/>
                </a:cubicBezTo>
                <a:cubicBezTo>
                  <a:pt x="17521" y="12724"/>
                  <a:pt x="17521" y="12713"/>
                  <a:pt x="17521" y="12713"/>
                </a:cubicBezTo>
                <a:cubicBezTo>
                  <a:pt x="17526" y="12713"/>
                  <a:pt x="17526" y="12713"/>
                  <a:pt x="17526" y="12713"/>
                </a:cubicBezTo>
                <a:cubicBezTo>
                  <a:pt x="17532" y="12702"/>
                  <a:pt x="17532" y="12702"/>
                  <a:pt x="17532" y="12702"/>
                </a:cubicBezTo>
                <a:cubicBezTo>
                  <a:pt x="17538" y="12702"/>
                  <a:pt x="17538" y="12702"/>
                  <a:pt x="17538" y="12702"/>
                </a:cubicBezTo>
                <a:cubicBezTo>
                  <a:pt x="17543" y="12702"/>
                  <a:pt x="17549" y="12702"/>
                  <a:pt x="17555" y="12691"/>
                </a:cubicBezTo>
                <a:cubicBezTo>
                  <a:pt x="17555" y="12691"/>
                  <a:pt x="17555" y="12691"/>
                  <a:pt x="17555" y="12681"/>
                </a:cubicBezTo>
                <a:cubicBezTo>
                  <a:pt x="17555" y="12681"/>
                  <a:pt x="17555" y="12681"/>
                  <a:pt x="17555" y="12670"/>
                </a:cubicBezTo>
                <a:cubicBezTo>
                  <a:pt x="17560" y="12670"/>
                  <a:pt x="17560" y="12670"/>
                  <a:pt x="17560" y="12659"/>
                </a:cubicBezTo>
                <a:cubicBezTo>
                  <a:pt x="17560" y="12659"/>
                  <a:pt x="17560" y="12659"/>
                  <a:pt x="17566" y="12659"/>
                </a:cubicBezTo>
                <a:cubicBezTo>
                  <a:pt x="17566" y="12659"/>
                  <a:pt x="17566" y="12659"/>
                  <a:pt x="17571" y="12659"/>
                </a:cubicBezTo>
                <a:cubicBezTo>
                  <a:pt x="17571" y="12659"/>
                  <a:pt x="17571" y="12659"/>
                  <a:pt x="17571" y="12659"/>
                </a:cubicBezTo>
                <a:cubicBezTo>
                  <a:pt x="17577" y="12659"/>
                  <a:pt x="17577" y="12648"/>
                  <a:pt x="17577" y="12648"/>
                </a:cubicBezTo>
                <a:cubicBezTo>
                  <a:pt x="17577" y="12648"/>
                  <a:pt x="17577" y="12648"/>
                  <a:pt x="17583" y="12648"/>
                </a:cubicBezTo>
                <a:cubicBezTo>
                  <a:pt x="17583" y="12638"/>
                  <a:pt x="17588" y="12638"/>
                  <a:pt x="17583" y="12638"/>
                </a:cubicBezTo>
                <a:cubicBezTo>
                  <a:pt x="17583" y="12638"/>
                  <a:pt x="17583" y="12638"/>
                  <a:pt x="17583" y="12627"/>
                </a:cubicBezTo>
                <a:cubicBezTo>
                  <a:pt x="17583" y="12627"/>
                  <a:pt x="17577" y="12627"/>
                  <a:pt x="17583" y="12627"/>
                </a:cubicBezTo>
                <a:cubicBezTo>
                  <a:pt x="17583" y="12627"/>
                  <a:pt x="17583" y="12616"/>
                  <a:pt x="17583" y="12616"/>
                </a:cubicBezTo>
                <a:cubicBezTo>
                  <a:pt x="17577" y="12616"/>
                  <a:pt x="17577" y="12616"/>
                  <a:pt x="17577" y="12616"/>
                </a:cubicBezTo>
                <a:cubicBezTo>
                  <a:pt x="17577" y="12616"/>
                  <a:pt x="17577" y="12616"/>
                  <a:pt x="17577" y="12616"/>
                </a:cubicBezTo>
                <a:cubicBezTo>
                  <a:pt x="17577" y="12605"/>
                  <a:pt x="17577" y="12605"/>
                  <a:pt x="17577" y="12605"/>
                </a:cubicBezTo>
                <a:cubicBezTo>
                  <a:pt x="17577" y="12605"/>
                  <a:pt x="17577" y="12605"/>
                  <a:pt x="17577" y="12605"/>
                </a:cubicBezTo>
                <a:cubicBezTo>
                  <a:pt x="17577" y="12605"/>
                  <a:pt x="17583" y="12605"/>
                  <a:pt x="17577" y="12605"/>
                </a:cubicBezTo>
                <a:cubicBezTo>
                  <a:pt x="17577" y="12605"/>
                  <a:pt x="17577" y="12605"/>
                  <a:pt x="17577" y="12605"/>
                </a:cubicBezTo>
                <a:cubicBezTo>
                  <a:pt x="17577" y="12605"/>
                  <a:pt x="17577" y="12605"/>
                  <a:pt x="17577" y="12605"/>
                </a:cubicBezTo>
                <a:cubicBezTo>
                  <a:pt x="17577" y="12595"/>
                  <a:pt x="17571" y="12605"/>
                  <a:pt x="17571" y="12605"/>
                </a:cubicBezTo>
                <a:cubicBezTo>
                  <a:pt x="17571" y="12605"/>
                  <a:pt x="17571" y="12595"/>
                  <a:pt x="17571" y="12595"/>
                </a:cubicBezTo>
                <a:cubicBezTo>
                  <a:pt x="17571" y="12595"/>
                  <a:pt x="17571" y="12584"/>
                  <a:pt x="17571" y="12584"/>
                </a:cubicBezTo>
                <a:cubicBezTo>
                  <a:pt x="17571" y="12584"/>
                  <a:pt x="17571" y="12573"/>
                  <a:pt x="17571" y="12573"/>
                </a:cubicBezTo>
                <a:cubicBezTo>
                  <a:pt x="17577" y="12584"/>
                  <a:pt x="17571" y="12573"/>
                  <a:pt x="17577" y="12573"/>
                </a:cubicBezTo>
                <a:cubicBezTo>
                  <a:pt x="17577" y="12573"/>
                  <a:pt x="17577" y="12573"/>
                  <a:pt x="17577" y="12573"/>
                </a:cubicBezTo>
                <a:cubicBezTo>
                  <a:pt x="17577" y="12584"/>
                  <a:pt x="17583" y="12584"/>
                  <a:pt x="17577" y="12573"/>
                </a:cubicBezTo>
                <a:cubicBezTo>
                  <a:pt x="17577" y="12573"/>
                  <a:pt x="17577" y="12573"/>
                  <a:pt x="17577" y="12573"/>
                </a:cubicBezTo>
                <a:cubicBezTo>
                  <a:pt x="17577" y="12573"/>
                  <a:pt x="17577" y="12573"/>
                  <a:pt x="17571" y="12573"/>
                </a:cubicBezTo>
                <a:cubicBezTo>
                  <a:pt x="17571" y="12562"/>
                  <a:pt x="17571" y="12562"/>
                  <a:pt x="17571" y="12552"/>
                </a:cubicBezTo>
                <a:cubicBezTo>
                  <a:pt x="17577" y="12552"/>
                  <a:pt x="17577" y="12541"/>
                  <a:pt x="17577" y="12541"/>
                </a:cubicBezTo>
                <a:cubicBezTo>
                  <a:pt x="17577" y="12541"/>
                  <a:pt x="17577" y="12541"/>
                  <a:pt x="17571" y="12541"/>
                </a:cubicBezTo>
                <a:cubicBezTo>
                  <a:pt x="17571" y="12541"/>
                  <a:pt x="17571" y="12530"/>
                  <a:pt x="17571" y="12519"/>
                </a:cubicBezTo>
                <a:cubicBezTo>
                  <a:pt x="17566" y="12519"/>
                  <a:pt x="17571" y="12530"/>
                  <a:pt x="17571" y="12541"/>
                </a:cubicBezTo>
                <a:cubicBezTo>
                  <a:pt x="17566" y="12541"/>
                  <a:pt x="17566" y="12541"/>
                  <a:pt x="17566" y="12541"/>
                </a:cubicBezTo>
                <a:cubicBezTo>
                  <a:pt x="17566" y="12552"/>
                  <a:pt x="17566" y="12552"/>
                  <a:pt x="17566" y="12552"/>
                </a:cubicBezTo>
                <a:cubicBezTo>
                  <a:pt x="17566" y="12552"/>
                  <a:pt x="17560" y="12552"/>
                  <a:pt x="17560" y="12552"/>
                </a:cubicBezTo>
                <a:cubicBezTo>
                  <a:pt x="17560" y="12552"/>
                  <a:pt x="17566" y="12552"/>
                  <a:pt x="17566" y="12552"/>
                </a:cubicBezTo>
                <a:cubicBezTo>
                  <a:pt x="17566" y="12562"/>
                  <a:pt x="17571" y="12573"/>
                  <a:pt x="17566" y="12573"/>
                </a:cubicBezTo>
                <a:cubicBezTo>
                  <a:pt x="17566" y="12573"/>
                  <a:pt x="17566" y="12573"/>
                  <a:pt x="17566" y="12562"/>
                </a:cubicBezTo>
                <a:cubicBezTo>
                  <a:pt x="17566" y="12562"/>
                  <a:pt x="17566" y="12573"/>
                  <a:pt x="17566" y="12573"/>
                </a:cubicBezTo>
                <a:cubicBezTo>
                  <a:pt x="17566" y="12573"/>
                  <a:pt x="17566" y="12573"/>
                  <a:pt x="17566" y="12573"/>
                </a:cubicBezTo>
                <a:cubicBezTo>
                  <a:pt x="17560" y="12573"/>
                  <a:pt x="17560" y="12573"/>
                  <a:pt x="17560" y="12562"/>
                </a:cubicBezTo>
                <a:cubicBezTo>
                  <a:pt x="17560" y="12562"/>
                  <a:pt x="17560" y="12573"/>
                  <a:pt x="17560" y="12573"/>
                </a:cubicBezTo>
                <a:cubicBezTo>
                  <a:pt x="17560" y="12584"/>
                  <a:pt x="17560" y="12573"/>
                  <a:pt x="17560" y="12584"/>
                </a:cubicBezTo>
                <a:cubicBezTo>
                  <a:pt x="17560" y="12584"/>
                  <a:pt x="17560" y="12584"/>
                  <a:pt x="17560" y="12584"/>
                </a:cubicBezTo>
                <a:cubicBezTo>
                  <a:pt x="17560" y="12584"/>
                  <a:pt x="17560" y="12584"/>
                  <a:pt x="17560" y="12584"/>
                </a:cubicBezTo>
                <a:cubicBezTo>
                  <a:pt x="17560" y="12595"/>
                  <a:pt x="17560" y="12595"/>
                  <a:pt x="17560" y="12595"/>
                </a:cubicBezTo>
                <a:cubicBezTo>
                  <a:pt x="17560" y="12595"/>
                  <a:pt x="17560" y="12595"/>
                  <a:pt x="17560" y="12595"/>
                </a:cubicBezTo>
                <a:cubicBezTo>
                  <a:pt x="17566" y="12595"/>
                  <a:pt x="17566" y="12595"/>
                  <a:pt x="17566" y="12595"/>
                </a:cubicBezTo>
                <a:cubicBezTo>
                  <a:pt x="17566" y="12595"/>
                  <a:pt x="17566" y="12595"/>
                  <a:pt x="17566" y="12595"/>
                </a:cubicBezTo>
                <a:cubicBezTo>
                  <a:pt x="17566" y="12605"/>
                  <a:pt x="17566" y="12605"/>
                  <a:pt x="17566" y="12605"/>
                </a:cubicBezTo>
                <a:cubicBezTo>
                  <a:pt x="17566" y="12605"/>
                  <a:pt x="17571" y="12616"/>
                  <a:pt x="17566" y="12616"/>
                </a:cubicBezTo>
                <a:cubicBezTo>
                  <a:pt x="17566" y="12616"/>
                  <a:pt x="17566" y="12605"/>
                  <a:pt x="17560" y="12605"/>
                </a:cubicBezTo>
                <a:cubicBezTo>
                  <a:pt x="17560" y="12605"/>
                  <a:pt x="17560" y="12595"/>
                  <a:pt x="17560" y="12595"/>
                </a:cubicBezTo>
                <a:cubicBezTo>
                  <a:pt x="17555" y="12595"/>
                  <a:pt x="17560" y="12595"/>
                  <a:pt x="17555" y="12595"/>
                </a:cubicBezTo>
                <a:cubicBezTo>
                  <a:pt x="17555" y="12595"/>
                  <a:pt x="17555" y="12584"/>
                  <a:pt x="17555" y="12584"/>
                </a:cubicBezTo>
                <a:cubicBezTo>
                  <a:pt x="17555" y="12584"/>
                  <a:pt x="17555" y="12584"/>
                  <a:pt x="17555" y="12584"/>
                </a:cubicBezTo>
                <a:cubicBezTo>
                  <a:pt x="17555" y="12584"/>
                  <a:pt x="17555" y="12584"/>
                  <a:pt x="17555" y="12584"/>
                </a:cubicBezTo>
                <a:cubicBezTo>
                  <a:pt x="17555" y="12595"/>
                  <a:pt x="17555" y="12595"/>
                  <a:pt x="17555" y="12595"/>
                </a:cubicBezTo>
                <a:cubicBezTo>
                  <a:pt x="17555" y="12605"/>
                  <a:pt x="17555" y="12605"/>
                  <a:pt x="17555" y="12605"/>
                </a:cubicBezTo>
                <a:cubicBezTo>
                  <a:pt x="17555" y="12616"/>
                  <a:pt x="17560" y="12605"/>
                  <a:pt x="17560" y="12605"/>
                </a:cubicBezTo>
                <a:cubicBezTo>
                  <a:pt x="17560" y="12616"/>
                  <a:pt x="17560" y="12616"/>
                  <a:pt x="17560" y="12616"/>
                </a:cubicBezTo>
                <a:cubicBezTo>
                  <a:pt x="17560" y="12627"/>
                  <a:pt x="17560" y="12627"/>
                  <a:pt x="17560" y="12627"/>
                </a:cubicBezTo>
                <a:cubicBezTo>
                  <a:pt x="17560" y="12638"/>
                  <a:pt x="17555" y="12638"/>
                  <a:pt x="17555" y="12638"/>
                </a:cubicBezTo>
                <a:cubicBezTo>
                  <a:pt x="17555" y="12638"/>
                  <a:pt x="17555" y="12638"/>
                  <a:pt x="17555" y="12638"/>
                </a:cubicBezTo>
                <a:cubicBezTo>
                  <a:pt x="17555" y="12648"/>
                  <a:pt x="17555" y="12638"/>
                  <a:pt x="17555" y="12648"/>
                </a:cubicBezTo>
                <a:cubicBezTo>
                  <a:pt x="17549" y="12648"/>
                  <a:pt x="17549" y="12648"/>
                  <a:pt x="17549" y="12648"/>
                </a:cubicBezTo>
                <a:cubicBezTo>
                  <a:pt x="17549" y="12659"/>
                  <a:pt x="17543" y="12659"/>
                  <a:pt x="17543" y="12648"/>
                </a:cubicBezTo>
                <a:cubicBezTo>
                  <a:pt x="17543" y="12648"/>
                  <a:pt x="17549" y="12648"/>
                  <a:pt x="17543" y="12648"/>
                </a:cubicBezTo>
                <a:cubicBezTo>
                  <a:pt x="17543" y="12638"/>
                  <a:pt x="17543" y="12648"/>
                  <a:pt x="17543" y="12648"/>
                </a:cubicBezTo>
                <a:cubicBezTo>
                  <a:pt x="17543" y="12648"/>
                  <a:pt x="17543" y="12659"/>
                  <a:pt x="17543" y="12648"/>
                </a:cubicBezTo>
                <a:cubicBezTo>
                  <a:pt x="17538" y="12648"/>
                  <a:pt x="17538" y="12648"/>
                  <a:pt x="17538" y="12648"/>
                </a:cubicBezTo>
                <a:cubicBezTo>
                  <a:pt x="17538" y="12659"/>
                  <a:pt x="17538" y="12659"/>
                  <a:pt x="17538" y="12659"/>
                </a:cubicBezTo>
                <a:cubicBezTo>
                  <a:pt x="17543" y="12659"/>
                  <a:pt x="17538" y="12670"/>
                  <a:pt x="17538" y="12670"/>
                </a:cubicBezTo>
                <a:cubicBezTo>
                  <a:pt x="17538" y="12670"/>
                  <a:pt x="17538" y="12670"/>
                  <a:pt x="17538" y="12670"/>
                </a:cubicBezTo>
                <a:cubicBezTo>
                  <a:pt x="17538" y="12681"/>
                  <a:pt x="17526" y="12670"/>
                  <a:pt x="17526" y="12681"/>
                </a:cubicBezTo>
                <a:cubicBezTo>
                  <a:pt x="17526" y="12681"/>
                  <a:pt x="17526" y="12681"/>
                  <a:pt x="17526" y="12691"/>
                </a:cubicBezTo>
                <a:cubicBezTo>
                  <a:pt x="17526" y="12691"/>
                  <a:pt x="17526" y="12691"/>
                  <a:pt x="17526" y="12691"/>
                </a:cubicBezTo>
                <a:cubicBezTo>
                  <a:pt x="17526" y="12702"/>
                  <a:pt x="17526" y="12702"/>
                  <a:pt x="17521" y="12702"/>
                </a:cubicBezTo>
                <a:close/>
                <a:moveTo>
                  <a:pt x="17729" y="10811"/>
                </a:moveTo>
                <a:cubicBezTo>
                  <a:pt x="17729" y="10800"/>
                  <a:pt x="17723" y="10800"/>
                  <a:pt x="17718" y="10800"/>
                </a:cubicBezTo>
                <a:cubicBezTo>
                  <a:pt x="17712" y="10800"/>
                  <a:pt x="17712" y="10789"/>
                  <a:pt x="17706" y="10789"/>
                </a:cubicBezTo>
                <a:cubicBezTo>
                  <a:pt x="17706" y="10789"/>
                  <a:pt x="17701" y="10779"/>
                  <a:pt x="17701" y="10779"/>
                </a:cubicBezTo>
                <a:cubicBezTo>
                  <a:pt x="17701" y="10779"/>
                  <a:pt x="17701" y="10768"/>
                  <a:pt x="17695" y="10768"/>
                </a:cubicBezTo>
                <a:cubicBezTo>
                  <a:pt x="17695" y="10768"/>
                  <a:pt x="17690" y="10779"/>
                  <a:pt x="17690" y="10789"/>
                </a:cubicBezTo>
                <a:cubicBezTo>
                  <a:pt x="17684" y="10789"/>
                  <a:pt x="17678" y="10800"/>
                  <a:pt x="17673" y="10800"/>
                </a:cubicBezTo>
                <a:cubicBezTo>
                  <a:pt x="17667" y="10811"/>
                  <a:pt x="17667" y="10811"/>
                  <a:pt x="17661" y="10811"/>
                </a:cubicBezTo>
                <a:cubicBezTo>
                  <a:pt x="17656" y="10821"/>
                  <a:pt x="17661" y="10832"/>
                  <a:pt x="17656" y="10843"/>
                </a:cubicBezTo>
                <a:cubicBezTo>
                  <a:pt x="17656" y="10854"/>
                  <a:pt x="17650" y="10854"/>
                  <a:pt x="17650" y="10864"/>
                </a:cubicBezTo>
                <a:cubicBezTo>
                  <a:pt x="17645" y="10864"/>
                  <a:pt x="17639" y="10875"/>
                  <a:pt x="17639" y="10886"/>
                </a:cubicBezTo>
                <a:cubicBezTo>
                  <a:pt x="17633" y="10897"/>
                  <a:pt x="17633" y="10907"/>
                  <a:pt x="17628" y="10918"/>
                </a:cubicBezTo>
                <a:cubicBezTo>
                  <a:pt x="17622" y="10929"/>
                  <a:pt x="17622" y="10940"/>
                  <a:pt x="17622" y="10950"/>
                </a:cubicBezTo>
                <a:cubicBezTo>
                  <a:pt x="17616" y="10961"/>
                  <a:pt x="17611" y="10972"/>
                  <a:pt x="17611" y="10983"/>
                </a:cubicBezTo>
                <a:cubicBezTo>
                  <a:pt x="17611" y="10993"/>
                  <a:pt x="17611" y="11004"/>
                  <a:pt x="17605" y="11015"/>
                </a:cubicBezTo>
                <a:cubicBezTo>
                  <a:pt x="17605" y="11026"/>
                  <a:pt x="17605" y="11036"/>
                  <a:pt x="17605" y="11047"/>
                </a:cubicBezTo>
                <a:cubicBezTo>
                  <a:pt x="17605" y="11058"/>
                  <a:pt x="17605" y="11069"/>
                  <a:pt x="17611" y="11079"/>
                </a:cubicBezTo>
                <a:cubicBezTo>
                  <a:pt x="17611" y="11090"/>
                  <a:pt x="17611" y="11090"/>
                  <a:pt x="17611" y="11101"/>
                </a:cubicBezTo>
                <a:cubicBezTo>
                  <a:pt x="17616" y="11101"/>
                  <a:pt x="17616" y="11112"/>
                  <a:pt x="17616" y="11112"/>
                </a:cubicBezTo>
                <a:cubicBezTo>
                  <a:pt x="17616" y="11122"/>
                  <a:pt x="17622" y="11122"/>
                  <a:pt x="17622" y="11133"/>
                </a:cubicBezTo>
                <a:cubicBezTo>
                  <a:pt x="17622" y="11133"/>
                  <a:pt x="17628" y="11133"/>
                  <a:pt x="17628" y="11144"/>
                </a:cubicBezTo>
                <a:cubicBezTo>
                  <a:pt x="17628" y="11155"/>
                  <a:pt x="17633" y="11155"/>
                  <a:pt x="17633" y="11165"/>
                </a:cubicBezTo>
                <a:cubicBezTo>
                  <a:pt x="17639" y="11165"/>
                  <a:pt x="17633" y="11187"/>
                  <a:pt x="17639" y="11187"/>
                </a:cubicBezTo>
                <a:cubicBezTo>
                  <a:pt x="17645" y="11198"/>
                  <a:pt x="17650" y="11198"/>
                  <a:pt x="17650" y="11208"/>
                </a:cubicBezTo>
                <a:cubicBezTo>
                  <a:pt x="17650" y="11208"/>
                  <a:pt x="17650" y="11219"/>
                  <a:pt x="17656" y="11208"/>
                </a:cubicBezTo>
                <a:cubicBezTo>
                  <a:pt x="17656" y="11208"/>
                  <a:pt x="17656" y="11208"/>
                  <a:pt x="17656" y="11198"/>
                </a:cubicBezTo>
                <a:cubicBezTo>
                  <a:pt x="17656" y="11187"/>
                  <a:pt x="17656" y="11165"/>
                  <a:pt x="17661" y="11155"/>
                </a:cubicBezTo>
                <a:cubicBezTo>
                  <a:pt x="17667" y="11144"/>
                  <a:pt x="17667" y="11122"/>
                  <a:pt x="17673" y="11101"/>
                </a:cubicBezTo>
                <a:cubicBezTo>
                  <a:pt x="17673" y="11090"/>
                  <a:pt x="17678" y="11079"/>
                  <a:pt x="17684" y="11069"/>
                </a:cubicBezTo>
                <a:cubicBezTo>
                  <a:pt x="17684" y="11069"/>
                  <a:pt x="17690" y="11058"/>
                  <a:pt x="17690" y="11047"/>
                </a:cubicBezTo>
                <a:cubicBezTo>
                  <a:pt x="17690" y="11036"/>
                  <a:pt x="17695" y="11026"/>
                  <a:pt x="17695" y="11004"/>
                </a:cubicBezTo>
                <a:cubicBezTo>
                  <a:pt x="17701" y="10993"/>
                  <a:pt x="17701" y="10983"/>
                  <a:pt x="17706" y="10972"/>
                </a:cubicBezTo>
                <a:cubicBezTo>
                  <a:pt x="17706" y="10950"/>
                  <a:pt x="17712" y="10918"/>
                  <a:pt x="17718" y="10897"/>
                </a:cubicBezTo>
                <a:cubicBezTo>
                  <a:pt x="17718" y="10886"/>
                  <a:pt x="17718" y="10875"/>
                  <a:pt x="17718" y="10864"/>
                </a:cubicBezTo>
                <a:cubicBezTo>
                  <a:pt x="17718" y="10854"/>
                  <a:pt x="17718" y="10843"/>
                  <a:pt x="17718" y="10832"/>
                </a:cubicBezTo>
                <a:cubicBezTo>
                  <a:pt x="17723" y="10832"/>
                  <a:pt x="17723" y="10821"/>
                  <a:pt x="17729" y="10811"/>
                </a:cubicBezTo>
                <a:close/>
                <a:moveTo>
                  <a:pt x="17504" y="15023"/>
                </a:moveTo>
                <a:cubicBezTo>
                  <a:pt x="17510" y="15034"/>
                  <a:pt x="17510" y="15023"/>
                  <a:pt x="17515" y="15023"/>
                </a:cubicBezTo>
                <a:cubicBezTo>
                  <a:pt x="17521" y="15023"/>
                  <a:pt x="17521" y="15023"/>
                  <a:pt x="17521" y="15023"/>
                </a:cubicBezTo>
                <a:cubicBezTo>
                  <a:pt x="17526" y="15023"/>
                  <a:pt x="17526" y="15023"/>
                  <a:pt x="17526" y="15013"/>
                </a:cubicBezTo>
                <a:cubicBezTo>
                  <a:pt x="17532" y="15013"/>
                  <a:pt x="17538" y="15023"/>
                  <a:pt x="17543" y="15013"/>
                </a:cubicBezTo>
                <a:cubicBezTo>
                  <a:pt x="17543" y="15013"/>
                  <a:pt x="17543" y="15013"/>
                  <a:pt x="17543" y="15002"/>
                </a:cubicBezTo>
                <a:cubicBezTo>
                  <a:pt x="17549" y="15002"/>
                  <a:pt x="17549" y="15002"/>
                  <a:pt x="17549" y="15002"/>
                </a:cubicBezTo>
                <a:cubicBezTo>
                  <a:pt x="17549" y="14991"/>
                  <a:pt x="17549" y="14991"/>
                  <a:pt x="17543" y="14991"/>
                </a:cubicBezTo>
                <a:cubicBezTo>
                  <a:pt x="17543" y="15002"/>
                  <a:pt x="17543" y="15002"/>
                  <a:pt x="17538" y="15002"/>
                </a:cubicBezTo>
                <a:cubicBezTo>
                  <a:pt x="17532" y="14991"/>
                  <a:pt x="17543" y="14970"/>
                  <a:pt x="17538" y="14959"/>
                </a:cubicBezTo>
                <a:cubicBezTo>
                  <a:pt x="17532" y="14959"/>
                  <a:pt x="17532" y="14959"/>
                  <a:pt x="17532" y="14959"/>
                </a:cubicBezTo>
                <a:cubicBezTo>
                  <a:pt x="17526" y="14959"/>
                  <a:pt x="17526" y="14959"/>
                  <a:pt x="17526" y="14959"/>
                </a:cubicBezTo>
                <a:cubicBezTo>
                  <a:pt x="17521" y="14959"/>
                  <a:pt x="17521" y="14970"/>
                  <a:pt x="17515" y="14970"/>
                </a:cubicBezTo>
                <a:cubicBezTo>
                  <a:pt x="17515" y="14980"/>
                  <a:pt x="17515" y="14959"/>
                  <a:pt x="17515" y="14959"/>
                </a:cubicBezTo>
                <a:cubicBezTo>
                  <a:pt x="17510" y="14959"/>
                  <a:pt x="17510" y="14948"/>
                  <a:pt x="17504" y="14948"/>
                </a:cubicBezTo>
                <a:cubicBezTo>
                  <a:pt x="17498" y="14948"/>
                  <a:pt x="17498" y="14959"/>
                  <a:pt x="17493" y="14959"/>
                </a:cubicBezTo>
                <a:cubicBezTo>
                  <a:pt x="17487" y="14959"/>
                  <a:pt x="17487" y="14948"/>
                  <a:pt x="17481" y="14937"/>
                </a:cubicBezTo>
                <a:cubicBezTo>
                  <a:pt x="17481" y="14937"/>
                  <a:pt x="17476" y="14937"/>
                  <a:pt x="17476" y="14937"/>
                </a:cubicBezTo>
                <a:cubicBezTo>
                  <a:pt x="17476" y="14927"/>
                  <a:pt x="17476" y="14927"/>
                  <a:pt x="17470" y="14927"/>
                </a:cubicBezTo>
                <a:cubicBezTo>
                  <a:pt x="17470" y="14927"/>
                  <a:pt x="17465" y="14937"/>
                  <a:pt x="17465" y="14937"/>
                </a:cubicBezTo>
                <a:cubicBezTo>
                  <a:pt x="17459" y="14937"/>
                  <a:pt x="17459" y="14937"/>
                  <a:pt x="17459" y="14937"/>
                </a:cubicBezTo>
                <a:cubicBezTo>
                  <a:pt x="17459" y="14948"/>
                  <a:pt x="17459" y="14948"/>
                  <a:pt x="17459" y="14948"/>
                </a:cubicBezTo>
                <a:cubicBezTo>
                  <a:pt x="17459" y="14959"/>
                  <a:pt x="17465" y="14948"/>
                  <a:pt x="17465" y="14959"/>
                </a:cubicBezTo>
                <a:cubicBezTo>
                  <a:pt x="17465" y="14970"/>
                  <a:pt x="17465" y="14970"/>
                  <a:pt x="17465" y="14970"/>
                </a:cubicBezTo>
                <a:cubicBezTo>
                  <a:pt x="17465" y="14970"/>
                  <a:pt x="17470" y="14970"/>
                  <a:pt x="17470" y="14980"/>
                </a:cubicBezTo>
                <a:cubicBezTo>
                  <a:pt x="17476" y="14980"/>
                  <a:pt x="17481" y="14980"/>
                  <a:pt x="17481" y="14991"/>
                </a:cubicBezTo>
                <a:cubicBezTo>
                  <a:pt x="17487" y="14991"/>
                  <a:pt x="17487" y="14991"/>
                  <a:pt x="17487" y="14991"/>
                </a:cubicBezTo>
                <a:cubicBezTo>
                  <a:pt x="17493" y="15002"/>
                  <a:pt x="17481" y="15002"/>
                  <a:pt x="17476" y="15002"/>
                </a:cubicBezTo>
                <a:cubicBezTo>
                  <a:pt x="17476" y="15002"/>
                  <a:pt x="17476" y="15013"/>
                  <a:pt x="17470" y="15013"/>
                </a:cubicBezTo>
                <a:cubicBezTo>
                  <a:pt x="17470" y="15013"/>
                  <a:pt x="17465" y="15013"/>
                  <a:pt x="17459" y="15002"/>
                </a:cubicBezTo>
                <a:cubicBezTo>
                  <a:pt x="17453" y="15002"/>
                  <a:pt x="17453" y="14991"/>
                  <a:pt x="17448" y="14991"/>
                </a:cubicBezTo>
                <a:cubicBezTo>
                  <a:pt x="17448" y="14980"/>
                  <a:pt x="17442" y="14980"/>
                  <a:pt x="17436" y="14980"/>
                </a:cubicBezTo>
                <a:cubicBezTo>
                  <a:pt x="17436" y="14980"/>
                  <a:pt x="17431" y="14970"/>
                  <a:pt x="17425" y="14970"/>
                </a:cubicBezTo>
                <a:cubicBezTo>
                  <a:pt x="17420" y="14970"/>
                  <a:pt x="17414" y="14970"/>
                  <a:pt x="17414" y="14970"/>
                </a:cubicBezTo>
                <a:cubicBezTo>
                  <a:pt x="17408" y="14970"/>
                  <a:pt x="17403" y="14980"/>
                  <a:pt x="17403" y="14980"/>
                </a:cubicBezTo>
                <a:cubicBezTo>
                  <a:pt x="17391" y="15002"/>
                  <a:pt x="17391" y="15013"/>
                  <a:pt x="17391" y="15034"/>
                </a:cubicBezTo>
                <a:cubicBezTo>
                  <a:pt x="17391" y="15056"/>
                  <a:pt x="17403" y="15056"/>
                  <a:pt x="17414" y="15056"/>
                </a:cubicBezTo>
                <a:cubicBezTo>
                  <a:pt x="17420" y="15056"/>
                  <a:pt x="17420" y="15056"/>
                  <a:pt x="17425" y="15056"/>
                </a:cubicBezTo>
                <a:cubicBezTo>
                  <a:pt x="17431" y="15056"/>
                  <a:pt x="17431" y="15056"/>
                  <a:pt x="17436" y="15056"/>
                </a:cubicBezTo>
                <a:cubicBezTo>
                  <a:pt x="17436" y="15056"/>
                  <a:pt x="17442" y="15056"/>
                  <a:pt x="17442" y="15045"/>
                </a:cubicBezTo>
                <a:cubicBezTo>
                  <a:pt x="17448" y="15045"/>
                  <a:pt x="17453" y="15045"/>
                  <a:pt x="17453" y="15045"/>
                </a:cubicBezTo>
                <a:cubicBezTo>
                  <a:pt x="17465" y="15045"/>
                  <a:pt x="17465" y="15034"/>
                  <a:pt x="17470" y="15034"/>
                </a:cubicBezTo>
                <a:cubicBezTo>
                  <a:pt x="17476" y="15023"/>
                  <a:pt x="17481" y="15023"/>
                  <a:pt x="17487" y="15013"/>
                </a:cubicBezTo>
                <a:cubicBezTo>
                  <a:pt x="17487" y="15013"/>
                  <a:pt x="17493" y="15002"/>
                  <a:pt x="17498" y="14991"/>
                </a:cubicBezTo>
                <a:cubicBezTo>
                  <a:pt x="17498" y="14991"/>
                  <a:pt x="17498" y="15002"/>
                  <a:pt x="17498" y="15002"/>
                </a:cubicBezTo>
                <a:cubicBezTo>
                  <a:pt x="17504" y="15013"/>
                  <a:pt x="17498" y="15023"/>
                  <a:pt x="17504" y="15023"/>
                </a:cubicBezTo>
                <a:close/>
                <a:moveTo>
                  <a:pt x="17819" y="15195"/>
                </a:moveTo>
                <a:cubicBezTo>
                  <a:pt x="17819" y="15184"/>
                  <a:pt x="17819" y="15184"/>
                  <a:pt x="17819" y="15184"/>
                </a:cubicBezTo>
                <a:cubicBezTo>
                  <a:pt x="17813" y="15195"/>
                  <a:pt x="17813" y="15195"/>
                  <a:pt x="17813" y="15195"/>
                </a:cubicBezTo>
                <a:cubicBezTo>
                  <a:pt x="17813" y="15195"/>
                  <a:pt x="17813" y="15206"/>
                  <a:pt x="17813" y="15206"/>
                </a:cubicBezTo>
                <a:cubicBezTo>
                  <a:pt x="17813" y="15217"/>
                  <a:pt x="17819" y="15206"/>
                  <a:pt x="17819" y="15195"/>
                </a:cubicBezTo>
                <a:cubicBezTo>
                  <a:pt x="17819" y="15195"/>
                  <a:pt x="17819" y="15195"/>
                  <a:pt x="17819" y="15195"/>
                </a:cubicBezTo>
                <a:close/>
                <a:moveTo>
                  <a:pt x="17875" y="14959"/>
                </a:moveTo>
                <a:cubicBezTo>
                  <a:pt x="17875" y="14959"/>
                  <a:pt x="17875" y="14959"/>
                  <a:pt x="17875" y="14948"/>
                </a:cubicBezTo>
                <a:cubicBezTo>
                  <a:pt x="17875" y="14948"/>
                  <a:pt x="17875" y="14948"/>
                  <a:pt x="17875" y="14948"/>
                </a:cubicBezTo>
                <a:cubicBezTo>
                  <a:pt x="17875" y="14937"/>
                  <a:pt x="17864" y="14959"/>
                  <a:pt x="17864" y="14959"/>
                </a:cubicBezTo>
                <a:cubicBezTo>
                  <a:pt x="17858" y="14959"/>
                  <a:pt x="17858" y="14959"/>
                  <a:pt x="17858" y="14959"/>
                </a:cubicBezTo>
                <a:cubicBezTo>
                  <a:pt x="17858" y="14970"/>
                  <a:pt x="17853" y="14970"/>
                  <a:pt x="17853" y="14970"/>
                </a:cubicBezTo>
                <a:cubicBezTo>
                  <a:pt x="17853" y="14980"/>
                  <a:pt x="17853" y="14980"/>
                  <a:pt x="17858" y="14980"/>
                </a:cubicBezTo>
                <a:cubicBezTo>
                  <a:pt x="17858" y="14980"/>
                  <a:pt x="17864" y="14980"/>
                  <a:pt x="17864" y="14980"/>
                </a:cubicBezTo>
                <a:cubicBezTo>
                  <a:pt x="17864" y="14991"/>
                  <a:pt x="17864" y="14991"/>
                  <a:pt x="17864" y="14991"/>
                </a:cubicBezTo>
                <a:cubicBezTo>
                  <a:pt x="17870" y="14991"/>
                  <a:pt x="17870" y="14991"/>
                  <a:pt x="17870" y="14980"/>
                </a:cubicBezTo>
                <a:cubicBezTo>
                  <a:pt x="17870" y="14980"/>
                  <a:pt x="17870" y="14980"/>
                  <a:pt x="17870" y="14970"/>
                </a:cubicBezTo>
                <a:cubicBezTo>
                  <a:pt x="17870" y="14970"/>
                  <a:pt x="17875" y="14970"/>
                  <a:pt x="17875" y="14959"/>
                </a:cubicBezTo>
                <a:close/>
                <a:moveTo>
                  <a:pt x="17830" y="14991"/>
                </a:moveTo>
                <a:cubicBezTo>
                  <a:pt x="17830" y="14991"/>
                  <a:pt x="17830" y="14980"/>
                  <a:pt x="17830" y="14980"/>
                </a:cubicBezTo>
                <a:cubicBezTo>
                  <a:pt x="17830" y="14980"/>
                  <a:pt x="17830" y="14970"/>
                  <a:pt x="17836" y="14970"/>
                </a:cubicBezTo>
                <a:cubicBezTo>
                  <a:pt x="17836" y="14970"/>
                  <a:pt x="17836" y="14970"/>
                  <a:pt x="17842" y="14970"/>
                </a:cubicBezTo>
                <a:cubicBezTo>
                  <a:pt x="17842" y="14970"/>
                  <a:pt x="17842" y="14959"/>
                  <a:pt x="17847" y="14959"/>
                </a:cubicBezTo>
                <a:cubicBezTo>
                  <a:pt x="17847" y="14959"/>
                  <a:pt x="17847" y="14959"/>
                  <a:pt x="17853" y="14959"/>
                </a:cubicBezTo>
                <a:cubicBezTo>
                  <a:pt x="17853" y="14959"/>
                  <a:pt x="17858" y="14948"/>
                  <a:pt x="17858" y="14948"/>
                </a:cubicBezTo>
                <a:cubicBezTo>
                  <a:pt x="17853" y="14948"/>
                  <a:pt x="17853" y="14948"/>
                  <a:pt x="17853" y="14948"/>
                </a:cubicBezTo>
                <a:cubicBezTo>
                  <a:pt x="17847" y="14937"/>
                  <a:pt x="17842" y="14948"/>
                  <a:pt x="17836" y="14948"/>
                </a:cubicBezTo>
                <a:cubicBezTo>
                  <a:pt x="17836" y="14948"/>
                  <a:pt x="17836" y="14948"/>
                  <a:pt x="17836" y="14948"/>
                </a:cubicBezTo>
                <a:cubicBezTo>
                  <a:pt x="17836" y="14948"/>
                  <a:pt x="17836" y="14959"/>
                  <a:pt x="17830" y="14959"/>
                </a:cubicBezTo>
                <a:cubicBezTo>
                  <a:pt x="17830" y="14970"/>
                  <a:pt x="17830" y="14959"/>
                  <a:pt x="17830" y="14959"/>
                </a:cubicBezTo>
                <a:cubicBezTo>
                  <a:pt x="17825" y="14948"/>
                  <a:pt x="17825" y="14948"/>
                  <a:pt x="17825" y="14948"/>
                </a:cubicBezTo>
                <a:cubicBezTo>
                  <a:pt x="17825" y="14937"/>
                  <a:pt x="17819" y="14948"/>
                  <a:pt x="17819" y="14948"/>
                </a:cubicBezTo>
                <a:cubicBezTo>
                  <a:pt x="17825" y="14959"/>
                  <a:pt x="17825" y="14948"/>
                  <a:pt x="17825" y="14959"/>
                </a:cubicBezTo>
                <a:cubicBezTo>
                  <a:pt x="17825" y="14970"/>
                  <a:pt x="17819" y="14970"/>
                  <a:pt x="17819" y="14970"/>
                </a:cubicBezTo>
                <a:cubicBezTo>
                  <a:pt x="17819" y="14970"/>
                  <a:pt x="17819" y="14970"/>
                  <a:pt x="17813" y="14980"/>
                </a:cubicBezTo>
                <a:cubicBezTo>
                  <a:pt x="17813" y="14980"/>
                  <a:pt x="17808" y="14980"/>
                  <a:pt x="17808" y="14980"/>
                </a:cubicBezTo>
                <a:cubicBezTo>
                  <a:pt x="17808" y="14991"/>
                  <a:pt x="17813" y="14991"/>
                  <a:pt x="17813" y="14980"/>
                </a:cubicBezTo>
                <a:cubicBezTo>
                  <a:pt x="17819" y="14980"/>
                  <a:pt x="17819" y="14991"/>
                  <a:pt x="17825" y="14991"/>
                </a:cubicBezTo>
                <a:cubicBezTo>
                  <a:pt x="17825" y="14991"/>
                  <a:pt x="17830" y="14991"/>
                  <a:pt x="17830" y="14991"/>
                </a:cubicBezTo>
                <a:close/>
                <a:moveTo>
                  <a:pt x="17791" y="15281"/>
                </a:moveTo>
                <a:cubicBezTo>
                  <a:pt x="17791" y="15270"/>
                  <a:pt x="17791" y="15270"/>
                  <a:pt x="17797" y="15270"/>
                </a:cubicBezTo>
                <a:cubicBezTo>
                  <a:pt x="17797" y="15270"/>
                  <a:pt x="17797" y="15270"/>
                  <a:pt x="17802" y="15270"/>
                </a:cubicBezTo>
                <a:cubicBezTo>
                  <a:pt x="17802" y="15270"/>
                  <a:pt x="17808" y="15270"/>
                  <a:pt x="17808" y="15270"/>
                </a:cubicBezTo>
                <a:cubicBezTo>
                  <a:pt x="17808" y="15260"/>
                  <a:pt x="17808" y="15260"/>
                  <a:pt x="17813" y="15260"/>
                </a:cubicBezTo>
                <a:cubicBezTo>
                  <a:pt x="17813" y="15249"/>
                  <a:pt x="17819" y="15249"/>
                  <a:pt x="17819" y="15238"/>
                </a:cubicBezTo>
                <a:cubicBezTo>
                  <a:pt x="17819" y="15238"/>
                  <a:pt x="17819" y="15227"/>
                  <a:pt x="17819" y="15227"/>
                </a:cubicBezTo>
                <a:cubicBezTo>
                  <a:pt x="17813" y="15217"/>
                  <a:pt x="17813" y="15227"/>
                  <a:pt x="17808" y="15227"/>
                </a:cubicBezTo>
                <a:cubicBezTo>
                  <a:pt x="17808" y="15238"/>
                  <a:pt x="17802" y="15238"/>
                  <a:pt x="17802" y="15238"/>
                </a:cubicBezTo>
                <a:cubicBezTo>
                  <a:pt x="17802" y="15249"/>
                  <a:pt x="17797" y="15249"/>
                  <a:pt x="17797" y="15249"/>
                </a:cubicBezTo>
                <a:cubicBezTo>
                  <a:pt x="17797" y="15249"/>
                  <a:pt x="17791" y="15249"/>
                  <a:pt x="17791" y="15249"/>
                </a:cubicBezTo>
                <a:cubicBezTo>
                  <a:pt x="17785" y="15260"/>
                  <a:pt x="17780" y="15260"/>
                  <a:pt x="17780" y="15270"/>
                </a:cubicBezTo>
                <a:cubicBezTo>
                  <a:pt x="17780" y="15270"/>
                  <a:pt x="17780" y="15281"/>
                  <a:pt x="17780" y="15281"/>
                </a:cubicBezTo>
                <a:cubicBezTo>
                  <a:pt x="17785" y="15292"/>
                  <a:pt x="17785" y="15281"/>
                  <a:pt x="17791" y="15281"/>
                </a:cubicBezTo>
                <a:close/>
                <a:moveTo>
                  <a:pt x="17808" y="14959"/>
                </a:moveTo>
                <a:cubicBezTo>
                  <a:pt x="17808" y="14959"/>
                  <a:pt x="17808" y="14948"/>
                  <a:pt x="17808" y="14948"/>
                </a:cubicBezTo>
                <a:cubicBezTo>
                  <a:pt x="17808" y="14948"/>
                  <a:pt x="17802" y="14959"/>
                  <a:pt x="17802" y="14959"/>
                </a:cubicBezTo>
                <a:cubicBezTo>
                  <a:pt x="17802" y="14959"/>
                  <a:pt x="17802" y="14959"/>
                  <a:pt x="17797" y="14959"/>
                </a:cubicBezTo>
                <a:cubicBezTo>
                  <a:pt x="17797" y="14959"/>
                  <a:pt x="17797" y="14970"/>
                  <a:pt x="17797" y="14970"/>
                </a:cubicBezTo>
                <a:cubicBezTo>
                  <a:pt x="17797" y="14970"/>
                  <a:pt x="17802" y="14970"/>
                  <a:pt x="17802" y="14970"/>
                </a:cubicBezTo>
                <a:cubicBezTo>
                  <a:pt x="17802" y="14970"/>
                  <a:pt x="17802" y="14970"/>
                  <a:pt x="17802" y="14970"/>
                </a:cubicBezTo>
                <a:cubicBezTo>
                  <a:pt x="17802" y="14980"/>
                  <a:pt x="17808" y="14980"/>
                  <a:pt x="17808" y="14970"/>
                </a:cubicBezTo>
                <a:cubicBezTo>
                  <a:pt x="17808" y="14970"/>
                  <a:pt x="17808" y="14970"/>
                  <a:pt x="17808" y="14970"/>
                </a:cubicBezTo>
                <a:cubicBezTo>
                  <a:pt x="17808" y="14970"/>
                  <a:pt x="17808" y="14970"/>
                  <a:pt x="17813" y="14970"/>
                </a:cubicBezTo>
                <a:cubicBezTo>
                  <a:pt x="17813" y="14970"/>
                  <a:pt x="17813" y="14970"/>
                  <a:pt x="17819" y="14970"/>
                </a:cubicBezTo>
                <a:cubicBezTo>
                  <a:pt x="17819" y="14959"/>
                  <a:pt x="17819" y="14959"/>
                  <a:pt x="17813" y="14959"/>
                </a:cubicBezTo>
                <a:cubicBezTo>
                  <a:pt x="17813" y="14959"/>
                  <a:pt x="17813" y="14959"/>
                  <a:pt x="17808" y="14959"/>
                </a:cubicBezTo>
                <a:close/>
                <a:moveTo>
                  <a:pt x="17836" y="15206"/>
                </a:moveTo>
                <a:cubicBezTo>
                  <a:pt x="17836" y="15206"/>
                  <a:pt x="17842" y="15206"/>
                  <a:pt x="17842" y="15206"/>
                </a:cubicBezTo>
                <a:cubicBezTo>
                  <a:pt x="17847" y="15206"/>
                  <a:pt x="17847" y="15195"/>
                  <a:pt x="17847" y="15195"/>
                </a:cubicBezTo>
                <a:cubicBezTo>
                  <a:pt x="17853" y="15195"/>
                  <a:pt x="17853" y="15195"/>
                  <a:pt x="17853" y="15195"/>
                </a:cubicBezTo>
                <a:cubicBezTo>
                  <a:pt x="17858" y="15195"/>
                  <a:pt x="17864" y="15184"/>
                  <a:pt x="17870" y="15184"/>
                </a:cubicBezTo>
                <a:cubicBezTo>
                  <a:pt x="17870" y="15184"/>
                  <a:pt x="17875" y="15195"/>
                  <a:pt x="17881" y="15195"/>
                </a:cubicBezTo>
                <a:cubicBezTo>
                  <a:pt x="17887" y="15184"/>
                  <a:pt x="17892" y="15174"/>
                  <a:pt x="17892" y="15174"/>
                </a:cubicBezTo>
                <a:cubicBezTo>
                  <a:pt x="17898" y="15174"/>
                  <a:pt x="17898" y="15163"/>
                  <a:pt x="17903" y="15152"/>
                </a:cubicBezTo>
                <a:cubicBezTo>
                  <a:pt x="17909" y="15152"/>
                  <a:pt x="17909" y="15141"/>
                  <a:pt x="17915" y="15131"/>
                </a:cubicBezTo>
                <a:cubicBezTo>
                  <a:pt x="17915" y="15131"/>
                  <a:pt x="17920" y="15131"/>
                  <a:pt x="17920" y="15120"/>
                </a:cubicBezTo>
                <a:cubicBezTo>
                  <a:pt x="17926" y="15109"/>
                  <a:pt x="17920" y="15099"/>
                  <a:pt x="17926" y="15099"/>
                </a:cubicBezTo>
                <a:cubicBezTo>
                  <a:pt x="17932" y="15099"/>
                  <a:pt x="17937" y="15099"/>
                  <a:pt x="17943" y="15088"/>
                </a:cubicBezTo>
                <a:cubicBezTo>
                  <a:pt x="17943" y="15088"/>
                  <a:pt x="17948" y="15077"/>
                  <a:pt x="17954" y="15077"/>
                </a:cubicBezTo>
                <a:cubicBezTo>
                  <a:pt x="17954" y="15077"/>
                  <a:pt x="17954" y="15077"/>
                  <a:pt x="17960" y="15077"/>
                </a:cubicBezTo>
                <a:cubicBezTo>
                  <a:pt x="17965" y="15077"/>
                  <a:pt x="17971" y="15066"/>
                  <a:pt x="17977" y="15066"/>
                </a:cubicBezTo>
                <a:cubicBezTo>
                  <a:pt x="17982" y="15056"/>
                  <a:pt x="17988" y="15056"/>
                  <a:pt x="17993" y="15056"/>
                </a:cubicBezTo>
                <a:cubicBezTo>
                  <a:pt x="17999" y="15045"/>
                  <a:pt x="17999" y="15045"/>
                  <a:pt x="18005" y="15034"/>
                </a:cubicBezTo>
                <a:cubicBezTo>
                  <a:pt x="18010" y="15034"/>
                  <a:pt x="18010" y="15034"/>
                  <a:pt x="18016" y="15034"/>
                </a:cubicBezTo>
                <a:cubicBezTo>
                  <a:pt x="18016" y="15034"/>
                  <a:pt x="18016" y="15034"/>
                  <a:pt x="18022" y="15034"/>
                </a:cubicBezTo>
                <a:cubicBezTo>
                  <a:pt x="18027" y="15034"/>
                  <a:pt x="18027" y="15023"/>
                  <a:pt x="18033" y="15023"/>
                </a:cubicBezTo>
                <a:cubicBezTo>
                  <a:pt x="18038" y="15013"/>
                  <a:pt x="18038" y="15002"/>
                  <a:pt x="18044" y="15002"/>
                </a:cubicBezTo>
                <a:cubicBezTo>
                  <a:pt x="18050" y="15002"/>
                  <a:pt x="18055" y="14991"/>
                  <a:pt x="18061" y="14991"/>
                </a:cubicBezTo>
                <a:cubicBezTo>
                  <a:pt x="18061" y="14980"/>
                  <a:pt x="18067" y="14970"/>
                  <a:pt x="18067" y="14970"/>
                </a:cubicBezTo>
                <a:cubicBezTo>
                  <a:pt x="18061" y="14959"/>
                  <a:pt x="18055" y="14970"/>
                  <a:pt x="18055" y="14970"/>
                </a:cubicBezTo>
                <a:cubicBezTo>
                  <a:pt x="18050" y="14970"/>
                  <a:pt x="18044" y="14970"/>
                  <a:pt x="18038" y="14970"/>
                </a:cubicBezTo>
                <a:cubicBezTo>
                  <a:pt x="18033" y="14970"/>
                  <a:pt x="18033" y="14970"/>
                  <a:pt x="18027" y="14970"/>
                </a:cubicBezTo>
                <a:cubicBezTo>
                  <a:pt x="18022" y="14980"/>
                  <a:pt x="18016" y="14980"/>
                  <a:pt x="18010" y="14980"/>
                </a:cubicBezTo>
                <a:cubicBezTo>
                  <a:pt x="18005" y="14970"/>
                  <a:pt x="18005" y="14970"/>
                  <a:pt x="17999" y="14980"/>
                </a:cubicBezTo>
                <a:cubicBezTo>
                  <a:pt x="17988" y="14980"/>
                  <a:pt x="17977" y="14980"/>
                  <a:pt x="17971" y="14980"/>
                </a:cubicBezTo>
                <a:cubicBezTo>
                  <a:pt x="17965" y="14980"/>
                  <a:pt x="17965" y="14980"/>
                  <a:pt x="17960" y="14980"/>
                </a:cubicBezTo>
                <a:cubicBezTo>
                  <a:pt x="17960" y="14980"/>
                  <a:pt x="17960" y="14980"/>
                  <a:pt x="17954" y="14991"/>
                </a:cubicBezTo>
                <a:cubicBezTo>
                  <a:pt x="17948" y="14991"/>
                  <a:pt x="17948" y="14991"/>
                  <a:pt x="17943" y="14991"/>
                </a:cubicBezTo>
                <a:cubicBezTo>
                  <a:pt x="17932" y="14991"/>
                  <a:pt x="17926" y="15013"/>
                  <a:pt x="17920" y="15023"/>
                </a:cubicBezTo>
                <a:cubicBezTo>
                  <a:pt x="17920" y="15034"/>
                  <a:pt x="17909" y="15045"/>
                  <a:pt x="17909" y="15045"/>
                </a:cubicBezTo>
                <a:cubicBezTo>
                  <a:pt x="17903" y="15056"/>
                  <a:pt x="17898" y="15056"/>
                  <a:pt x="17898" y="15056"/>
                </a:cubicBezTo>
                <a:cubicBezTo>
                  <a:pt x="17892" y="15066"/>
                  <a:pt x="17887" y="15066"/>
                  <a:pt x="17881" y="15066"/>
                </a:cubicBezTo>
                <a:cubicBezTo>
                  <a:pt x="17875" y="15066"/>
                  <a:pt x="17870" y="15077"/>
                  <a:pt x="17864" y="15077"/>
                </a:cubicBezTo>
                <a:cubicBezTo>
                  <a:pt x="17858" y="15088"/>
                  <a:pt x="17853" y="15088"/>
                  <a:pt x="17853" y="15088"/>
                </a:cubicBezTo>
                <a:cubicBezTo>
                  <a:pt x="17847" y="15099"/>
                  <a:pt x="17847" y="15099"/>
                  <a:pt x="17842" y="15109"/>
                </a:cubicBezTo>
                <a:cubicBezTo>
                  <a:pt x="17836" y="15109"/>
                  <a:pt x="17836" y="15120"/>
                  <a:pt x="17836" y="15120"/>
                </a:cubicBezTo>
                <a:cubicBezTo>
                  <a:pt x="17836" y="15131"/>
                  <a:pt x="17836" y="15131"/>
                  <a:pt x="17836" y="15131"/>
                </a:cubicBezTo>
                <a:cubicBezTo>
                  <a:pt x="17836" y="15141"/>
                  <a:pt x="17836" y="15141"/>
                  <a:pt x="17836" y="15152"/>
                </a:cubicBezTo>
                <a:cubicBezTo>
                  <a:pt x="17836" y="15152"/>
                  <a:pt x="17836" y="15152"/>
                  <a:pt x="17836" y="15163"/>
                </a:cubicBezTo>
                <a:cubicBezTo>
                  <a:pt x="17842" y="15163"/>
                  <a:pt x="17842" y="15163"/>
                  <a:pt x="17842" y="15174"/>
                </a:cubicBezTo>
                <a:cubicBezTo>
                  <a:pt x="17842" y="15184"/>
                  <a:pt x="17836" y="15195"/>
                  <a:pt x="17830" y="15195"/>
                </a:cubicBezTo>
                <a:cubicBezTo>
                  <a:pt x="17830" y="15206"/>
                  <a:pt x="17825" y="15206"/>
                  <a:pt x="17825" y="15206"/>
                </a:cubicBezTo>
                <a:cubicBezTo>
                  <a:pt x="17825" y="15217"/>
                  <a:pt x="17830" y="15206"/>
                  <a:pt x="17836" y="15206"/>
                </a:cubicBezTo>
                <a:close/>
                <a:moveTo>
                  <a:pt x="17954" y="13261"/>
                </a:moveTo>
                <a:cubicBezTo>
                  <a:pt x="17954" y="13272"/>
                  <a:pt x="17954" y="13282"/>
                  <a:pt x="17960" y="13272"/>
                </a:cubicBezTo>
                <a:cubicBezTo>
                  <a:pt x="17960" y="13272"/>
                  <a:pt x="17960" y="13261"/>
                  <a:pt x="17954" y="13261"/>
                </a:cubicBezTo>
                <a:close/>
                <a:moveTo>
                  <a:pt x="17971" y="14916"/>
                </a:moveTo>
                <a:cubicBezTo>
                  <a:pt x="17977" y="14927"/>
                  <a:pt x="17977" y="14916"/>
                  <a:pt x="17977" y="14916"/>
                </a:cubicBezTo>
                <a:cubicBezTo>
                  <a:pt x="17982" y="14916"/>
                  <a:pt x="17982" y="14916"/>
                  <a:pt x="17988" y="14905"/>
                </a:cubicBezTo>
                <a:cubicBezTo>
                  <a:pt x="17988" y="14905"/>
                  <a:pt x="17993" y="14905"/>
                  <a:pt x="17999" y="14905"/>
                </a:cubicBezTo>
                <a:cubicBezTo>
                  <a:pt x="17999" y="14905"/>
                  <a:pt x="18005" y="14905"/>
                  <a:pt x="18005" y="14905"/>
                </a:cubicBezTo>
                <a:cubicBezTo>
                  <a:pt x="18005" y="14905"/>
                  <a:pt x="18005" y="14916"/>
                  <a:pt x="18010" y="14916"/>
                </a:cubicBezTo>
                <a:cubicBezTo>
                  <a:pt x="18010" y="14916"/>
                  <a:pt x="18010" y="14916"/>
                  <a:pt x="18010" y="14916"/>
                </a:cubicBezTo>
                <a:cubicBezTo>
                  <a:pt x="18016" y="14916"/>
                  <a:pt x="18022" y="14916"/>
                  <a:pt x="18022" y="14905"/>
                </a:cubicBezTo>
                <a:cubicBezTo>
                  <a:pt x="18027" y="14905"/>
                  <a:pt x="18027" y="14894"/>
                  <a:pt x="18033" y="14894"/>
                </a:cubicBezTo>
                <a:cubicBezTo>
                  <a:pt x="18038" y="14884"/>
                  <a:pt x="18038" y="14894"/>
                  <a:pt x="18038" y="14884"/>
                </a:cubicBezTo>
                <a:cubicBezTo>
                  <a:pt x="18038" y="14884"/>
                  <a:pt x="18038" y="14873"/>
                  <a:pt x="18033" y="14873"/>
                </a:cubicBezTo>
                <a:cubicBezTo>
                  <a:pt x="18033" y="14873"/>
                  <a:pt x="18033" y="14873"/>
                  <a:pt x="18027" y="14873"/>
                </a:cubicBezTo>
                <a:cubicBezTo>
                  <a:pt x="18027" y="14862"/>
                  <a:pt x="18027" y="14862"/>
                  <a:pt x="18022" y="14862"/>
                </a:cubicBezTo>
                <a:cubicBezTo>
                  <a:pt x="18016" y="14862"/>
                  <a:pt x="18016" y="14862"/>
                  <a:pt x="18010" y="14873"/>
                </a:cubicBezTo>
                <a:cubicBezTo>
                  <a:pt x="18010" y="14873"/>
                  <a:pt x="18010" y="14884"/>
                  <a:pt x="18005" y="14884"/>
                </a:cubicBezTo>
                <a:cubicBezTo>
                  <a:pt x="18005" y="14884"/>
                  <a:pt x="18005" y="14884"/>
                  <a:pt x="17999" y="14884"/>
                </a:cubicBezTo>
                <a:cubicBezTo>
                  <a:pt x="17993" y="14884"/>
                  <a:pt x="17993" y="14884"/>
                  <a:pt x="17988" y="14884"/>
                </a:cubicBezTo>
                <a:cubicBezTo>
                  <a:pt x="17988" y="14884"/>
                  <a:pt x="17988" y="14873"/>
                  <a:pt x="17982" y="14873"/>
                </a:cubicBezTo>
                <a:cubicBezTo>
                  <a:pt x="17982" y="14873"/>
                  <a:pt x="17982" y="14873"/>
                  <a:pt x="17982" y="14884"/>
                </a:cubicBezTo>
                <a:cubicBezTo>
                  <a:pt x="17982" y="14884"/>
                  <a:pt x="17982" y="14884"/>
                  <a:pt x="17977" y="14894"/>
                </a:cubicBezTo>
                <a:cubicBezTo>
                  <a:pt x="17977" y="14905"/>
                  <a:pt x="17971" y="14905"/>
                  <a:pt x="17971" y="14916"/>
                </a:cubicBezTo>
                <a:close/>
                <a:moveTo>
                  <a:pt x="17785" y="14131"/>
                </a:moveTo>
                <a:cubicBezTo>
                  <a:pt x="17785" y="14131"/>
                  <a:pt x="17791" y="14121"/>
                  <a:pt x="17791" y="14121"/>
                </a:cubicBezTo>
                <a:cubicBezTo>
                  <a:pt x="17791" y="14121"/>
                  <a:pt x="17797" y="14121"/>
                  <a:pt x="17797" y="14121"/>
                </a:cubicBezTo>
                <a:cubicBezTo>
                  <a:pt x="17797" y="14110"/>
                  <a:pt x="17797" y="14110"/>
                  <a:pt x="17797" y="14110"/>
                </a:cubicBezTo>
                <a:cubicBezTo>
                  <a:pt x="17802" y="14099"/>
                  <a:pt x="17808" y="14110"/>
                  <a:pt x="17802" y="14121"/>
                </a:cubicBezTo>
                <a:cubicBezTo>
                  <a:pt x="17802" y="14121"/>
                  <a:pt x="17802" y="14121"/>
                  <a:pt x="17802" y="14131"/>
                </a:cubicBezTo>
                <a:cubicBezTo>
                  <a:pt x="17802" y="14131"/>
                  <a:pt x="17802" y="14142"/>
                  <a:pt x="17802" y="14142"/>
                </a:cubicBezTo>
                <a:cubicBezTo>
                  <a:pt x="17808" y="14142"/>
                  <a:pt x="17808" y="14121"/>
                  <a:pt x="17808" y="14121"/>
                </a:cubicBezTo>
                <a:cubicBezTo>
                  <a:pt x="17813" y="14110"/>
                  <a:pt x="17813" y="14110"/>
                  <a:pt x="17813" y="14110"/>
                </a:cubicBezTo>
                <a:cubicBezTo>
                  <a:pt x="17819" y="14110"/>
                  <a:pt x="17819" y="14110"/>
                  <a:pt x="17819" y="14099"/>
                </a:cubicBezTo>
                <a:cubicBezTo>
                  <a:pt x="17819" y="14099"/>
                  <a:pt x="17830" y="14099"/>
                  <a:pt x="17830" y="14088"/>
                </a:cubicBezTo>
                <a:cubicBezTo>
                  <a:pt x="17825" y="14088"/>
                  <a:pt x="17825" y="14088"/>
                  <a:pt x="17825" y="14088"/>
                </a:cubicBezTo>
                <a:cubicBezTo>
                  <a:pt x="17819" y="14088"/>
                  <a:pt x="17819" y="14088"/>
                  <a:pt x="17819" y="14088"/>
                </a:cubicBezTo>
                <a:cubicBezTo>
                  <a:pt x="17813" y="14088"/>
                  <a:pt x="17813" y="14099"/>
                  <a:pt x="17808" y="14088"/>
                </a:cubicBezTo>
                <a:cubicBezTo>
                  <a:pt x="17808" y="14088"/>
                  <a:pt x="17808" y="14078"/>
                  <a:pt x="17802" y="14078"/>
                </a:cubicBezTo>
                <a:cubicBezTo>
                  <a:pt x="17797" y="14078"/>
                  <a:pt x="17797" y="14078"/>
                  <a:pt x="17791" y="14088"/>
                </a:cubicBezTo>
                <a:cubicBezTo>
                  <a:pt x="17791" y="14088"/>
                  <a:pt x="17785" y="14088"/>
                  <a:pt x="17780" y="14099"/>
                </a:cubicBezTo>
                <a:cubicBezTo>
                  <a:pt x="17780" y="14099"/>
                  <a:pt x="17780" y="14099"/>
                  <a:pt x="17780" y="14110"/>
                </a:cubicBezTo>
                <a:cubicBezTo>
                  <a:pt x="17785" y="14110"/>
                  <a:pt x="17780" y="14110"/>
                  <a:pt x="17780" y="14121"/>
                </a:cubicBezTo>
                <a:cubicBezTo>
                  <a:pt x="17780" y="14121"/>
                  <a:pt x="17785" y="14131"/>
                  <a:pt x="17785" y="14131"/>
                </a:cubicBezTo>
                <a:close/>
                <a:moveTo>
                  <a:pt x="17954" y="13272"/>
                </a:moveTo>
                <a:cubicBezTo>
                  <a:pt x="17954" y="13261"/>
                  <a:pt x="17948" y="13272"/>
                  <a:pt x="17948" y="13272"/>
                </a:cubicBezTo>
                <a:cubicBezTo>
                  <a:pt x="17948" y="13282"/>
                  <a:pt x="17954" y="13282"/>
                  <a:pt x="17954" y="13272"/>
                </a:cubicBezTo>
                <a:close/>
                <a:moveTo>
                  <a:pt x="17943" y="14153"/>
                </a:moveTo>
                <a:cubicBezTo>
                  <a:pt x="17943" y="14153"/>
                  <a:pt x="17943" y="14153"/>
                  <a:pt x="17943" y="14153"/>
                </a:cubicBezTo>
                <a:cubicBezTo>
                  <a:pt x="17937" y="14153"/>
                  <a:pt x="17937" y="14142"/>
                  <a:pt x="17937" y="14153"/>
                </a:cubicBezTo>
                <a:cubicBezTo>
                  <a:pt x="17932" y="14153"/>
                  <a:pt x="17932" y="14153"/>
                  <a:pt x="17926" y="14153"/>
                </a:cubicBezTo>
                <a:cubicBezTo>
                  <a:pt x="17926" y="14142"/>
                  <a:pt x="17926" y="14142"/>
                  <a:pt x="17920" y="14142"/>
                </a:cubicBezTo>
                <a:cubicBezTo>
                  <a:pt x="17920" y="14153"/>
                  <a:pt x="17915" y="14142"/>
                  <a:pt x="17915" y="14142"/>
                </a:cubicBezTo>
                <a:cubicBezTo>
                  <a:pt x="17909" y="14131"/>
                  <a:pt x="17898" y="14131"/>
                  <a:pt x="17892" y="14131"/>
                </a:cubicBezTo>
                <a:cubicBezTo>
                  <a:pt x="17887" y="14131"/>
                  <a:pt x="17887" y="14142"/>
                  <a:pt x="17887" y="14153"/>
                </a:cubicBezTo>
                <a:cubicBezTo>
                  <a:pt x="17887" y="14164"/>
                  <a:pt x="17887" y="14174"/>
                  <a:pt x="17887" y="14185"/>
                </a:cubicBezTo>
                <a:cubicBezTo>
                  <a:pt x="17887" y="14196"/>
                  <a:pt x="17892" y="14185"/>
                  <a:pt x="17892" y="14174"/>
                </a:cubicBezTo>
                <a:cubicBezTo>
                  <a:pt x="17898" y="14174"/>
                  <a:pt x="17898" y="14185"/>
                  <a:pt x="17903" y="14174"/>
                </a:cubicBezTo>
                <a:cubicBezTo>
                  <a:pt x="17903" y="14174"/>
                  <a:pt x="17903" y="14174"/>
                  <a:pt x="17909" y="14174"/>
                </a:cubicBezTo>
                <a:cubicBezTo>
                  <a:pt x="17909" y="14174"/>
                  <a:pt x="17915" y="14164"/>
                  <a:pt x="17915" y="14174"/>
                </a:cubicBezTo>
                <a:cubicBezTo>
                  <a:pt x="17915" y="14174"/>
                  <a:pt x="17920" y="14174"/>
                  <a:pt x="17920" y="14174"/>
                </a:cubicBezTo>
                <a:cubicBezTo>
                  <a:pt x="17920" y="14174"/>
                  <a:pt x="17926" y="14174"/>
                  <a:pt x="17926" y="14174"/>
                </a:cubicBezTo>
                <a:cubicBezTo>
                  <a:pt x="17932" y="14174"/>
                  <a:pt x="17932" y="14164"/>
                  <a:pt x="17932" y="14164"/>
                </a:cubicBezTo>
                <a:cubicBezTo>
                  <a:pt x="17937" y="14164"/>
                  <a:pt x="17937" y="14174"/>
                  <a:pt x="17937" y="14174"/>
                </a:cubicBezTo>
                <a:cubicBezTo>
                  <a:pt x="17943" y="14174"/>
                  <a:pt x="17943" y="14164"/>
                  <a:pt x="17943" y="14164"/>
                </a:cubicBezTo>
                <a:cubicBezTo>
                  <a:pt x="17948" y="14164"/>
                  <a:pt x="17948" y="14174"/>
                  <a:pt x="17948" y="14174"/>
                </a:cubicBezTo>
                <a:cubicBezTo>
                  <a:pt x="17948" y="14174"/>
                  <a:pt x="17954" y="14174"/>
                  <a:pt x="17954" y="14174"/>
                </a:cubicBezTo>
                <a:cubicBezTo>
                  <a:pt x="17960" y="14174"/>
                  <a:pt x="17960" y="14174"/>
                  <a:pt x="17965" y="14174"/>
                </a:cubicBezTo>
                <a:cubicBezTo>
                  <a:pt x="17965" y="14174"/>
                  <a:pt x="17965" y="14174"/>
                  <a:pt x="17971" y="14174"/>
                </a:cubicBezTo>
                <a:cubicBezTo>
                  <a:pt x="17971" y="14164"/>
                  <a:pt x="17977" y="14174"/>
                  <a:pt x="17977" y="14185"/>
                </a:cubicBezTo>
                <a:cubicBezTo>
                  <a:pt x="17977" y="14185"/>
                  <a:pt x="17977" y="14185"/>
                  <a:pt x="17977" y="14196"/>
                </a:cubicBezTo>
                <a:cubicBezTo>
                  <a:pt x="17977" y="14196"/>
                  <a:pt x="17977" y="14196"/>
                  <a:pt x="17982" y="14207"/>
                </a:cubicBezTo>
                <a:cubicBezTo>
                  <a:pt x="17982" y="14207"/>
                  <a:pt x="17982" y="14217"/>
                  <a:pt x="17982" y="14228"/>
                </a:cubicBezTo>
                <a:cubicBezTo>
                  <a:pt x="17982" y="14228"/>
                  <a:pt x="17988" y="14228"/>
                  <a:pt x="17988" y="14239"/>
                </a:cubicBezTo>
                <a:cubicBezTo>
                  <a:pt x="17988" y="14239"/>
                  <a:pt x="17988" y="14239"/>
                  <a:pt x="17988" y="14250"/>
                </a:cubicBezTo>
                <a:cubicBezTo>
                  <a:pt x="17993" y="14250"/>
                  <a:pt x="17993" y="14239"/>
                  <a:pt x="17993" y="14228"/>
                </a:cubicBezTo>
                <a:cubicBezTo>
                  <a:pt x="17993" y="14228"/>
                  <a:pt x="17988" y="14228"/>
                  <a:pt x="17988" y="14217"/>
                </a:cubicBezTo>
                <a:cubicBezTo>
                  <a:pt x="17988" y="14217"/>
                  <a:pt x="17988" y="14217"/>
                  <a:pt x="17988" y="14207"/>
                </a:cubicBezTo>
                <a:cubicBezTo>
                  <a:pt x="17988" y="14207"/>
                  <a:pt x="17988" y="14196"/>
                  <a:pt x="17982" y="14196"/>
                </a:cubicBezTo>
                <a:cubicBezTo>
                  <a:pt x="17982" y="14185"/>
                  <a:pt x="17982" y="14174"/>
                  <a:pt x="17988" y="14174"/>
                </a:cubicBezTo>
                <a:cubicBezTo>
                  <a:pt x="17988" y="14174"/>
                  <a:pt x="17988" y="14174"/>
                  <a:pt x="17993" y="14174"/>
                </a:cubicBezTo>
                <a:cubicBezTo>
                  <a:pt x="17993" y="14174"/>
                  <a:pt x="17999" y="14174"/>
                  <a:pt x="17999" y="14174"/>
                </a:cubicBezTo>
                <a:cubicBezTo>
                  <a:pt x="18005" y="14164"/>
                  <a:pt x="18010" y="14153"/>
                  <a:pt x="17999" y="14164"/>
                </a:cubicBezTo>
                <a:cubicBezTo>
                  <a:pt x="17999" y="14164"/>
                  <a:pt x="17999" y="14164"/>
                  <a:pt x="17993" y="14164"/>
                </a:cubicBezTo>
                <a:cubicBezTo>
                  <a:pt x="17993" y="14164"/>
                  <a:pt x="17988" y="14164"/>
                  <a:pt x="17988" y="14164"/>
                </a:cubicBezTo>
                <a:cubicBezTo>
                  <a:pt x="17982" y="14153"/>
                  <a:pt x="17982" y="14153"/>
                  <a:pt x="17982" y="14153"/>
                </a:cubicBezTo>
                <a:cubicBezTo>
                  <a:pt x="17977" y="14153"/>
                  <a:pt x="17977" y="14164"/>
                  <a:pt x="17977" y="14164"/>
                </a:cubicBezTo>
                <a:cubicBezTo>
                  <a:pt x="17971" y="14164"/>
                  <a:pt x="17965" y="14153"/>
                  <a:pt x="17960" y="14153"/>
                </a:cubicBezTo>
                <a:cubicBezTo>
                  <a:pt x="17954" y="14142"/>
                  <a:pt x="17954" y="14153"/>
                  <a:pt x="17948" y="14153"/>
                </a:cubicBezTo>
                <a:cubicBezTo>
                  <a:pt x="17948" y="14153"/>
                  <a:pt x="17943" y="14153"/>
                  <a:pt x="17943" y="14153"/>
                </a:cubicBezTo>
                <a:close/>
                <a:moveTo>
                  <a:pt x="17740" y="15013"/>
                </a:moveTo>
                <a:cubicBezTo>
                  <a:pt x="17740" y="15013"/>
                  <a:pt x="17746" y="15013"/>
                  <a:pt x="17746" y="15013"/>
                </a:cubicBezTo>
                <a:cubicBezTo>
                  <a:pt x="17746" y="15013"/>
                  <a:pt x="17751" y="15013"/>
                  <a:pt x="17751" y="15002"/>
                </a:cubicBezTo>
                <a:cubicBezTo>
                  <a:pt x="17751" y="15002"/>
                  <a:pt x="17751" y="15002"/>
                  <a:pt x="17757" y="15002"/>
                </a:cubicBezTo>
                <a:cubicBezTo>
                  <a:pt x="17763" y="15002"/>
                  <a:pt x="17763" y="15002"/>
                  <a:pt x="17768" y="15002"/>
                </a:cubicBezTo>
                <a:cubicBezTo>
                  <a:pt x="17774" y="15002"/>
                  <a:pt x="17774" y="15002"/>
                  <a:pt x="17780" y="14991"/>
                </a:cubicBezTo>
                <a:cubicBezTo>
                  <a:pt x="17780" y="14991"/>
                  <a:pt x="17785" y="14991"/>
                  <a:pt x="17785" y="14980"/>
                </a:cubicBezTo>
                <a:cubicBezTo>
                  <a:pt x="17791" y="14980"/>
                  <a:pt x="17791" y="14980"/>
                  <a:pt x="17791" y="14970"/>
                </a:cubicBezTo>
                <a:cubicBezTo>
                  <a:pt x="17791" y="14970"/>
                  <a:pt x="17791" y="14970"/>
                  <a:pt x="17791" y="14959"/>
                </a:cubicBezTo>
                <a:cubicBezTo>
                  <a:pt x="17797" y="14948"/>
                  <a:pt x="17797" y="14948"/>
                  <a:pt x="17791" y="14937"/>
                </a:cubicBezTo>
                <a:cubicBezTo>
                  <a:pt x="17785" y="14937"/>
                  <a:pt x="17785" y="14937"/>
                  <a:pt x="17785" y="14937"/>
                </a:cubicBezTo>
                <a:cubicBezTo>
                  <a:pt x="17785" y="14927"/>
                  <a:pt x="17785" y="14927"/>
                  <a:pt x="17785" y="14927"/>
                </a:cubicBezTo>
                <a:cubicBezTo>
                  <a:pt x="17780" y="14927"/>
                  <a:pt x="17785" y="14937"/>
                  <a:pt x="17785" y="14937"/>
                </a:cubicBezTo>
                <a:cubicBezTo>
                  <a:pt x="17785" y="14937"/>
                  <a:pt x="17785" y="14937"/>
                  <a:pt x="17785" y="14948"/>
                </a:cubicBezTo>
                <a:cubicBezTo>
                  <a:pt x="17791" y="14948"/>
                  <a:pt x="17785" y="14948"/>
                  <a:pt x="17785" y="14948"/>
                </a:cubicBezTo>
                <a:cubicBezTo>
                  <a:pt x="17780" y="14948"/>
                  <a:pt x="17780" y="14959"/>
                  <a:pt x="17774" y="14959"/>
                </a:cubicBezTo>
                <a:cubicBezTo>
                  <a:pt x="17768" y="14959"/>
                  <a:pt x="17763" y="14970"/>
                  <a:pt x="17763" y="14980"/>
                </a:cubicBezTo>
                <a:cubicBezTo>
                  <a:pt x="17763" y="14980"/>
                  <a:pt x="17763" y="14991"/>
                  <a:pt x="17757" y="15002"/>
                </a:cubicBezTo>
                <a:cubicBezTo>
                  <a:pt x="17751" y="15002"/>
                  <a:pt x="17751" y="15002"/>
                  <a:pt x="17751" y="15002"/>
                </a:cubicBezTo>
                <a:cubicBezTo>
                  <a:pt x="17746" y="15002"/>
                  <a:pt x="17746" y="14991"/>
                  <a:pt x="17746" y="14991"/>
                </a:cubicBezTo>
                <a:cubicBezTo>
                  <a:pt x="17740" y="14991"/>
                  <a:pt x="17740" y="14991"/>
                  <a:pt x="17740" y="14991"/>
                </a:cubicBezTo>
                <a:cubicBezTo>
                  <a:pt x="17735" y="14991"/>
                  <a:pt x="17735" y="14980"/>
                  <a:pt x="17729" y="14980"/>
                </a:cubicBezTo>
                <a:cubicBezTo>
                  <a:pt x="17729" y="14980"/>
                  <a:pt x="17729" y="14980"/>
                  <a:pt x="17723" y="14980"/>
                </a:cubicBezTo>
                <a:cubicBezTo>
                  <a:pt x="17723" y="14980"/>
                  <a:pt x="17723" y="14970"/>
                  <a:pt x="17718" y="14970"/>
                </a:cubicBezTo>
                <a:cubicBezTo>
                  <a:pt x="17718" y="14970"/>
                  <a:pt x="17718" y="14980"/>
                  <a:pt x="17712" y="14980"/>
                </a:cubicBezTo>
                <a:cubicBezTo>
                  <a:pt x="17712" y="14980"/>
                  <a:pt x="17706" y="14980"/>
                  <a:pt x="17706" y="14980"/>
                </a:cubicBezTo>
                <a:cubicBezTo>
                  <a:pt x="17701" y="14980"/>
                  <a:pt x="17701" y="14991"/>
                  <a:pt x="17701" y="14991"/>
                </a:cubicBezTo>
                <a:cubicBezTo>
                  <a:pt x="17695" y="14991"/>
                  <a:pt x="17690" y="14980"/>
                  <a:pt x="17690" y="14980"/>
                </a:cubicBezTo>
                <a:cubicBezTo>
                  <a:pt x="17684" y="14980"/>
                  <a:pt x="17684" y="14980"/>
                  <a:pt x="17678" y="14980"/>
                </a:cubicBezTo>
                <a:cubicBezTo>
                  <a:pt x="17678" y="14980"/>
                  <a:pt x="17678" y="14970"/>
                  <a:pt x="17673" y="14970"/>
                </a:cubicBezTo>
                <a:cubicBezTo>
                  <a:pt x="17673" y="14970"/>
                  <a:pt x="17667" y="14959"/>
                  <a:pt x="17661" y="14959"/>
                </a:cubicBezTo>
                <a:cubicBezTo>
                  <a:pt x="17656" y="14959"/>
                  <a:pt x="17656" y="14959"/>
                  <a:pt x="17650" y="14959"/>
                </a:cubicBezTo>
                <a:cubicBezTo>
                  <a:pt x="17645" y="14959"/>
                  <a:pt x="17639" y="14959"/>
                  <a:pt x="17628" y="14959"/>
                </a:cubicBezTo>
                <a:cubicBezTo>
                  <a:pt x="17628" y="14959"/>
                  <a:pt x="17622" y="14959"/>
                  <a:pt x="17616" y="14959"/>
                </a:cubicBezTo>
                <a:cubicBezTo>
                  <a:pt x="17611" y="14959"/>
                  <a:pt x="17611" y="14959"/>
                  <a:pt x="17605" y="14959"/>
                </a:cubicBezTo>
                <a:cubicBezTo>
                  <a:pt x="17605" y="14959"/>
                  <a:pt x="17600" y="14970"/>
                  <a:pt x="17600" y="14970"/>
                </a:cubicBezTo>
                <a:cubicBezTo>
                  <a:pt x="17600" y="14970"/>
                  <a:pt x="17594" y="14970"/>
                  <a:pt x="17594" y="14970"/>
                </a:cubicBezTo>
                <a:cubicBezTo>
                  <a:pt x="17594" y="14970"/>
                  <a:pt x="17594" y="14980"/>
                  <a:pt x="17588" y="14980"/>
                </a:cubicBezTo>
                <a:cubicBezTo>
                  <a:pt x="17588" y="14991"/>
                  <a:pt x="17588" y="14991"/>
                  <a:pt x="17588" y="14991"/>
                </a:cubicBezTo>
                <a:cubicBezTo>
                  <a:pt x="17588" y="15002"/>
                  <a:pt x="17588" y="15002"/>
                  <a:pt x="17588" y="15002"/>
                </a:cubicBezTo>
                <a:cubicBezTo>
                  <a:pt x="17588" y="15013"/>
                  <a:pt x="17594" y="15023"/>
                  <a:pt x="17594" y="15023"/>
                </a:cubicBezTo>
                <a:cubicBezTo>
                  <a:pt x="17600" y="15023"/>
                  <a:pt x="17605" y="15023"/>
                  <a:pt x="17611" y="15023"/>
                </a:cubicBezTo>
                <a:cubicBezTo>
                  <a:pt x="17616" y="15023"/>
                  <a:pt x="17622" y="15023"/>
                  <a:pt x="17628" y="15023"/>
                </a:cubicBezTo>
                <a:cubicBezTo>
                  <a:pt x="17633" y="15023"/>
                  <a:pt x="17639" y="15023"/>
                  <a:pt x="17645" y="15023"/>
                </a:cubicBezTo>
                <a:cubicBezTo>
                  <a:pt x="17650" y="15023"/>
                  <a:pt x="17656" y="15023"/>
                  <a:pt x="17656" y="15023"/>
                </a:cubicBezTo>
                <a:cubicBezTo>
                  <a:pt x="17661" y="15034"/>
                  <a:pt x="17661" y="15034"/>
                  <a:pt x="17667" y="15034"/>
                </a:cubicBezTo>
                <a:cubicBezTo>
                  <a:pt x="17678" y="15034"/>
                  <a:pt x="17684" y="15013"/>
                  <a:pt x="17695" y="15023"/>
                </a:cubicBezTo>
                <a:cubicBezTo>
                  <a:pt x="17701" y="15023"/>
                  <a:pt x="17701" y="15023"/>
                  <a:pt x="17706" y="15034"/>
                </a:cubicBezTo>
                <a:cubicBezTo>
                  <a:pt x="17712" y="15034"/>
                  <a:pt x="17718" y="15023"/>
                  <a:pt x="17718" y="15023"/>
                </a:cubicBezTo>
                <a:cubicBezTo>
                  <a:pt x="17723" y="15023"/>
                  <a:pt x="17723" y="15023"/>
                  <a:pt x="17729" y="15023"/>
                </a:cubicBezTo>
                <a:cubicBezTo>
                  <a:pt x="17729" y="15023"/>
                  <a:pt x="17735" y="15013"/>
                  <a:pt x="17735" y="15013"/>
                </a:cubicBezTo>
                <a:cubicBezTo>
                  <a:pt x="17735" y="15013"/>
                  <a:pt x="17740" y="15013"/>
                  <a:pt x="17740" y="15013"/>
                </a:cubicBezTo>
                <a:close/>
                <a:moveTo>
                  <a:pt x="17920" y="12369"/>
                </a:moveTo>
                <a:cubicBezTo>
                  <a:pt x="17920" y="12369"/>
                  <a:pt x="17915" y="12380"/>
                  <a:pt x="17920" y="12380"/>
                </a:cubicBezTo>
                <a:cubicBezTo>
                  <a:pt x="17920" y="12380"/>
                  <a:pt x="17920" y="12380"/>
                  <a:pt x="17920" y="12380"/>
                </a:cubicBezTo>
                <a:cubicBezTo>
                  <a:pt x="17926" y="12380"/>
                  <a:pt x="17920" y="12380"/>
                  <a:pt x="17920" y="12380"/>
                </a:cubicBezTo>
                <a:cubicBezTo>
                  <a:pt x="17920" y="12380"/>
                  <a:pt x="17920" y="12369"/>
                  <a:pt x="17920" y="12369"/>
                </a:cubicBezTo>
                <a:close/>
                <a:moveTo>
                  <a:pt x="17977" y="12756"/>
                </a:moveTo>
                <a:cubicBezTo>
                  <a:pt x="17971" y="12756"/>
                  <a:pt x="17971" y="12756"/>
                  <a:pt x="17971" y="12756"/>
                </a:cubicBezTo>
                <a:cubicBezTo>
                  <a:pt x="17971" y="12756"/>
                  <a:pt x="17965" y="12745"/>
                  <a:pt x="17965" y="12745"/>
                </a:cubicBezTo>
                <a:cubicBezTo>
                  <a:pt x="17960" y="12745"/>
                  <a:pt x="17960" y="12745"/>
                  <a:pt x="17960" y="12734"/>
                </a:cubicBezTo>
                <a:cubicBezTo>
                  <a:pt x="17960" y="12734"/>
                  <a:pt x="17960" y="12734"/>
                  <a:pt x="17954" y="12734"/>
                </a:cubicBezTo>
                <a:cubicBezTo>
                  <a:pt x="17954" y="12724"/>
                  <a:pt x="17954" y="12724"/>
                  <a:pt x="17954" y="12724"/>
                </a:cubicBezTo>
                <a:cubicBezTo>
                  <a:pt x="17948" y="12724"/>
                  <a:pt x="17948" y="12734"/>
                  <a:pt x="17948" y="12734"/>
                </a:cubicBezTo>
                <a:cubicBezTo>
                  <a:pt x="17943" y="12745"/>
                  <a:pt x="17948" y="12745"/>
                  <a:pt x="17948" y="12756"/>
                </a:cubicBezTo>
                <a:cubicBezTo>
                  <a:pt x="17948" y="12756"/>
                  <a:pt x="17948" y="12767"/>
                  <a:pt x="17954" y="12777"/>
                </a:cubicBezTo>
                <a:cubicBezTo>
                  <a:pt x="17954" y="12777"/>
                  <a:pt x="17954" y="12788"/>
                  <a:pt x="17954" y="12788"/>
                </a:cubicBezTo>
                <a:cubicBezTo>
                  <a:pt x="17954" y="12799"/>
                  <a:pt x="17960" y="12810"/>
                  <a:pt x="17954" y="12820"/>
                </a:cubicBezTo>
                <a:cubicBezTo>
                  <a:pt x="17954" y="12831"/>
                  <a:pt x="17948" y="12831"/>
                  <a:pt x="17943" y="12831"/>
                </a:cubicBezTo>
                <a:cubicBezTo>
                  <a:pt x="17937" y="12820"/>
                  <a:pt x="17937" y="12820"/>
                  <a:pt x="17937" y="12820"/>
                </a:cubicBezTo>
                <a:cubicBezTo>
                  <a:pt x="17932" y="12810"/>
                  <a:pt x="17932" y="12831"/>
                  <a:pt x="17932" y="12831"/>
                </a:cubicBezTo>
                <a:cubicBezTo>
                  <a:pt x="17937" y="12842"/>
                  <a:pt x="17932" y="12853"/>
                  <a:pt x="17926" y="12842"/>
                </a:cubicBezTo>
                <a:cubicBezTo>
                  <a:pt x="17920" y="12842"/>
                  <a:pt x="17920" y="12831"/>
                  <a:pt x="17915" y="12820"/>
                </a:cubicBezTo>
                <a:cubicBezTo>
                  <a:pt x="17903" y="12820"/>
                  <a:pt x="17909" y="12853"/>
                  <a:pt x="17909" y="12863"/>
                </a:cubicBezTo>
                <a:cubicBezTo>
                  <a:pt x="17909" y="12863"/>
                  <a:pt x="17903" y="12863"/>
                  <a:pt x="17903" y="12863"/>
                </a:cubicBezTo>
                <a:cubicBezTo>
                  <a:pt x="17909" y="12874"/>
                  <a:pt x="17909" y="12874"/>
                  <a:pt x="17909" y="12874"/>
                </a:cubicBezTo>
                <a:cubicBezTo>
                  <a:pt x="17909" y="12885"/>
                  <a:pt x="17909" y="12885"/>
                  <a:pt x="17909" y="12885"/>
                </a:cubicBezTo>
                <a:cubicBezTo>
                  <a:pt x="17903" y="12896"/>
                  <a:pt x="17903" y="12896"/>
                  <a:pt x="17898" y="12885"/>
                </a:cubicBezTo>
                <a:cubicBezTo>
                  <a:pt x="17898" y="12885"/>
                  <a:pt x="17892" y="12885"/>
                  <a:pt x="17892" y="12874"/>
                </a:cubicBezTo>
                <a:cubicBezTo>
                  <a:pt x="17887" y="12874"/>
                  <a:pt x="17887" y="12874"/>
                  <a:pt x="17881" y="12885"/>
                </a:cubicBezTo>
                <a:cubicBezTo>
                  <a:pt x="17881" y="12885"/>
                  <a:pt x="17881" y="12885"/>
                  <a:pt x="17881" y="12885"/>
                </a:cubicBezTo>
                <a:cubicBezTo>
                  <a:pt x="17875" y="12896"/>
                  <a:pt x="17875" y="12896"/>
                  <a:pt x="17875" y="12896"/>
                </a:cubicBezTo>
                <a:cubicBezTo>
                  <a:pt x="17875" y="12906"/>
                  <a:pt x="17875" y="12906"/>
                  <a:pt x="17875" y="12906"/>
                </a:cubicBezTo>
                <a:cubicBezTo>
                  <a:pt x="17875" y="12917"/>
                  <a:pt x="17875" y="12917"/>
                  <a:pt x="17875" y="12917"/>
                </a:cubicBezTo>
                <a:cubicBezTo>
                  <a:pt x="17870" y="12928"/>
                  <a:pt x="17864" y="12928"/>
                  <a:pt x="17864" y="12928"/>
                </a:cubicBezTo>
                <a:cubicBezTo>
                  <a:pt x="17858" y="12928"/>
                  <a:pt x="17858" y="12928"/>
                  <a:pt x="17853" y="12928"/>
                </a:cubicBezTo>
                <a:cubicBezTo>
                  <a:pt x="17853" y="12939"/>
                  <a:pt x="17853" y="12939"/>
                  <a:pt x="17853" y="12939"/>
                </a:cubicBezTo>
                <a:cubicBezTo>
                  <a:pt x="17847" y="12939"/>
                  <a:pt x="17847" y="12939"/>
                  <a:pt x="17847" y="12949"/>
                </a:cubicBezTo>
                <a:cubicBezTo>
                  <a:pt x="17847" y="12949"/>
                  <a:pt x="17842" y="12949"/>
                  <a:pt x="17842" y="12949"/>
                </a:cubicBezTo>
                <a:cubicBezTo>
                  <a:pt x="17842" y="12949"/>
                  <a:pt x="17842" y="12960"/>
                  <a:pt x="17836" y="12960"/>
                </a:cubicBezTo>
                <a:cubicBezTo>
                  <a:pt x="17836" y="12960"/>
                  <a:pt x="17836" y="12949"/>
                  <a:pt x="17836" y="12949"/>
                </a:cubicBezTo>
                <a:cubicBezTo>
                  <a:pt x="17842" y="12949"/>
                  <a:pt x="17842" y="12939"/>
                  <a:pt x="17847" y="12939"/>
                </a:cubicBezTo>
                <a:cubicBezTo>
                  <a:pt x="17853" y="12928"/>
                  <a:pt x="17853" y="12928"/>
                  <a:pt x="17847" y="12917"/>
                </a:cubicBezTo>
                <a:cubicBezTo>
                  <a:pt x="17847" y="12906"/>
                  <a:pt x="17847" y="12906"/>
                  <a:pt x="17847" y="12896"/>
                </a:cubicBezTo>
                <a:cubicBezTo>
                  <a:pt x="17847" y="12885"/>
                  <a:pt x="17847" y="12885"/>
                  <a:pt x="17842" y="12874"/>
                </a:cubicBezTo>
                <a:cubicBezTo>
                  <a:pt x="17842" y="12874"/>
                  <a:pt x="17836" y="12874"/>
                  <a:pt x="17836" y="12874"/>
                </a:cubicBezTo>
                <a:cubicBezTo>
                  <a:pt x="17830" y="12863"/>
                  <a:pt x="17830" y="12885"/>
                  <a:pt x="17830" y="12874"/>
                </a:cubicBezTo>
                <a:cubicBezTo>
                  <a:pt x="17830" y="12874"/>
                  <a:pt x="17825" y="12874"/>
                  <a:pt x="17825" y="12874"/>
                </a:cubicBezTo>
                <a:cubicBezTo>
                  <a:pt x="17825" y="12863"/>
                  <a:pt x="17825" y="12863"/>
                  <a:pt x="17825" y="12863"/>
                </a:cubicBezTo>
                <a:cubicBezTo>
                  <a:pt x="17825" y="12863"/>
                  <a:pt x="17819" y="12863"/>
                  <a:pt x="17819" y="12863"/>
                </a:cubicBezTo>
                <a:cubicBezTo>
                  <a:pt x="17819" y="12863"/>
                  <a:pt x="17819" y="12863"/>
                  <a:pt x="17819" y="12863"/>
                </a:cubicBezTo>
                <a:cubicBezTo>
                  <a:pt x="17825" y="12874"/>
                  <a:pt x="17819" y="12874"/>
                  <a:pt x="17819" y="12874"/>
                </a:cubicBezTo>
                <a:cubicBezTo>
                  <a:pt x="17813" y="12885"/>
                  <a:pt x="17813" y="12885"/>
                  <a:pt x="17808" y="12885"/>
                </a:cubicBezTo>
                <a:cubicBezTo>
                  <a:pt x="17802" y="12885"/>
                  <a:pt x="17802" y="12885"/>
                  <a:pt x="17797" y="12896"/>
                </a:cubicBezTo>
                <a:cubicBezTo>
                  <a:pt x="17797" y="12896"/>
                  <a:pt x="17791" y="12906"/>
                  <a:pt x="17791" y="12917"/>
                </a:cubicBezTo>
                <a:cubicBezTo>
                  <a:pt x="17791" y="12917"/>
                  <a:pt x="17797" y="12928"/>
                  <a:pt x="17797" y="12928"/>
                </a:cubicBezTo>
                <a:cubicBezTo>
                  <a:pt x="17791" y="12928"/>
                  <a:pt x="17791" y="12939"/>
                  <a:pt x="17785" y="12939"/>
                </a:cubicBezTo>
                <a:cubicBezTo>
                  <a:pt x="17785" y="12939"/>
                  <a:pt x="17785" y="12939"/>
                  <a:pt x="17780" y="12939"/>
                </a:cubicBezTo>
                <a:cubicBezTo>
                  <a:pt x="17780" y="12939"/>
                  <a:pt x="17780" y="12939"/>
                  <a:pt x="17774" y="12939"/>
                </a:cubicBezTo>
                <a:cubicBezTo>
                  <a:pt x="17774" y="12939"/>
                  <a:pt x="17774" y="12939"/>
                  <a:pt x="17768" y="12939"/>
                </a:cubicBezTo>
                <a:cubicBezTo>
                  <a:pt x="17768" y="12939"/>
                  <a:pt x="17768" y="12939"/>
                  <a:pt x="17768" y="12939"/>
                </a:cubicBezTo>
                <a:cubicBezTo>
                  <a:pt x="17763" y="12949"/>
                  <a:pt x="17757" y="12949"/>
                  <a:pt x="17757" y="12949"/>
                </a:cubicBezTo>
                <a:cubicBezTo>
                  <a:pt x="17751" y="12949"/>
                  <a:pt x="17746" y="12949"/>
                  <a:pt x="17746" y="12960"/>
                </a:cubicBezTo>
                <a:cubicBezTo>
                  <a:pt x="17746" y="12971"/>
                  <a:pt x="17740" y="12971"/>
                  <a:pt x="17740" y="12981"/>
                </a:cubicBezTo>
                <a:cubicBezTo>
                  <a:pt x="17740" y="12981"/>
                  <a:pt x="17740" y="12992"/>
                  <a:pt x="17740" y="12992"/>
                </a:cubicBezTo>
                <a:cubicBezTo>
                  <a:pt x="17740" y="13003"/>
                  <a:pt x="17740" y="13003"/>
                  <a:pt x="17735" y="13014"/>
                </a:cubicBezTo>
                <a:cubicBezTo>
                  <a:pt x="17735" y="13014"/>
                  <a:pt x="17735" y="13024"/>
                  <a:pt x="17735" y="13035"/>
                </a:cubicBezTo>
                <a:cubicBezTo>
                  <a:pt x="17735" y="13035"/>
                  <a:pt x="17735" y="13035"/>
                  <a:pt x="17735" y="13046"/>
                </a:cubicBezTo>
                <a:cubicBezTo>
                  <a:pt x="17729" y="13046"/>
                  <a:pt x="17729" y="13046"/>
                  <a:pt x="17723" y="13057"/>
                </a:cubicBezTo>
                <a:cubicBezTo>
                  <a:pt x="17723" y="13067"/>
                  <a:pt x="17729" y="13089"/>
                  <a:pt x="17735" y="13089"/>
                </a:cubicBezTo>
                <a:cubicBezTo>
                  <a:pt x="17735" y="13089"/>
                  <a:pt x="17740" y="13089"/>
                  <a:pt x="17740" y="13089"/>
                </a:cubicBezTo>
                <a:cubicBezTo>
                  <a:pt x="17740" y="13078"/>
                  <a:pt x="17740" y="13078"/>
                  <a:pt x="17746" y="13078"/>
                </a:cubicBezTo>
                <a:cubicBezTo>
                  <a:pt x="17746" y="13067"/>
                  <a:pt x="17746" y="13067"/>
                  <a:pt x="17746" y="13057"/>
                </a:cubicBezTo>
                <a:cubicBezTo>
                  <a:pt x="17746" y="13057"/>
                  <a:pt x="17746" y="13046"/>
                  <a:pt x="17746" y="13046"/>
                </a:cubicBezTo>
                <a:cubicBezTo>
                  <a:pt x="17746" y="13046"/>
                  <a:pt x="17751" y="13035"/>
                  <a:pt x="17751" y="13035"/>
                </a:cubicBezTo>
                <a:cubicBezTo>
                  <a:pt x="17751" y="13035"/>
                  <a:pt x="17757" y="13024"/>
                  <a:pt x="17757" y="13024"/>
                </a:cubicBezTo>
                <a:cubicBezTo>
                  <a:pt x="17757" y="13024"/>
                  <a:pt x="17751" y="13024"/>
                  <a:pt x="17751" y="13024"/>
                </a:cubicBezTo>
                <a:cubicBezTo>
                  <a:pt x="17751" y="13024"/>
                  <a:pt x="17751" y="13014"/>
                  <a:pt x="17757" y="13014"/>
                </a:cubicBezTo>
                <a:cubicBezTo>
                  <a:pt x="17757" y="13014"/>
                  <a:pt x="17757" y="13014"/>
                  <a:pt x="17757" y="13014"/>
                </a:cubicBezTo>
                <a:cubicBezTo>
                  <a:pt x="17763" y="13014"/>
                  <a:pt x="17763" y="13014"/>
                  <a:pt x="17763" y="13014"/>
                </a:cubicBezTo>
                <a:cubicBezTo>
                  <a:pt x="17763" y="13003"/>
                  <a:pt x="17763" y="13003"/>
                  <a:pt x="17763" y="13003"/>
                </a:cubicBezTo>
                <a:cubicBezTo>
                  <a:pt x="17763" y="13003"/>
                  <a:pt x="17763" y="13003"/>
                  <a:pt x="17763" y="13003"/>
                </a:cubicBezTo>
                <a:cubicBezTo>
                  <a:pt x="17757" y="13003"/>
                  <a:pt x="17763" y="12992"/>
                  <a:pt x="17763" y="12992"/>
                </a:cubicBezTo>
                <a:cubicBezTo>
                  <a:pt x="17768" y="12981"/>
                  <a:pt x="17768" y="12981"/>
                  <a:pt x="17774" y="12981"/>
                </a:cubicBezTo>
                <a:cubicBezTo>
                  <a:pt x="17780" y="12981"/>
                  <a:pt x="17780" y="12981"/>
                  <a:pt x="17785" y="12981"/>
                </a:cubicBezTo>
                <a:cubicBezTo>
                  <a:pt x="17785" y="12992"/>
                  <a:pt x="17780" y="12992"/>
                  <a:pt x="17780" y="12992"/>
                </a:cubicBezTo>
                <a:cubicBezTo>
                  <a:pt x="17780" y="12992"/>
                  <a:pt x="17780" y="13003"/>
                  <a:pt x="17780" y="13003"/>
                </a:cubicBezTo>
                <a:cubicBezTo>
                  <a:pt x="17780" y="13003"/>
                  <a:pt x="17785" y="13003"/>
                  <a:pt x="17780" y="13014"/>
                </a:cubicBezTo>
                <a:cubicBezTo>
                  <a:pt x="17780" y="13014"/>
                  <a:pt x="17785" y="13024"/>
                  <a:pt x="17785" y="13014"/>
                </a:cubicBezTo>
                <a:cubicBezTo>
                  <a:pt x="17785" y="13014"/>
                  <a:pt x="17791" y="13003"/>
                  <a:pt x="17791" y="13014"/>
                </a:cubicBezTo>
                <a:cubicBezTo>
                  <a:pt x="17791" y="13014"/>
                  <a:pt x="17791" y="13014"/>
                  <a:pt x="17791" y="13014"/>
                </a:cubicBezTo>
                <a:cubicBezTo>
                  <a:pt x="17797" y="13024"/>
                  <a:pt x="17797" y="13014"/>
                  <a:pt x="17797" y="13014"/>
                </a:cubicBezTo>
                <a:cubicBezTo>
                  <a:pt x="17797" y="13014"/>
                  <a:pt x="17797" y="13014"/>
                  <a:pt x="17797" y="13014"/>
                </a:cubicBezTo>
                <a:cubicBezTo>
                  <a:pt x="17797" y="13014"/>
                  <a:pt x="17797" y="13014"/>
                  <a:pt x="17797" y="13014"/>
                </a:cubicBezTo>
                <a:cubicBezTo>
                  <a:pt x="17797" y="13003"/>
                  <a:pt x="17797" y="13003"/>
                  <a:pt x="17797" y="13003"/>
                </a:cubicBezTo>
                <a:cubicBezTo>
                  <a:pt x="17797" y="12992"/>
                  <a:pt x="17797" y="12992"/>
                  <a:pt x="17802" y="12992"/>
                </a:cubicBezTo>
                <a:cubicBezTo>
                  <a:pt x="17802" y="12992"/>
                  <a:pt x="17802" y="12981"/>
                  <a:pt x="17802" y="12992"/>
                </a:cubicBezTo>
                <a:cubicBezTo>
                  <a:pt x="17802" y="12992"/>
                  <a:pt x="17802" y="12992"/>
                  <a:pt x="17802" y="12992"/>
                </a:cubicBezTo>
                <a:cubicBezTo>
                  <a:pt x="17808" y="13003"/>
                  <a:pt x="17808" y="13003"/>
                  <a:pt x="17808" y="13003"/>
                </a:cubicBezTo>
                <a:cubicBezTo>
                  <a:pt x="17808" y="13003"/>
                  <a:pt x="17808" y="13003"/>
                  <a:pt x="17808" y="13003"/>
                </a:cubicBezTo>
                <a:cubicBezTo>
                  <a:pt x="17802" y="13003"/>
                  <a:pt x="17802" y="13003"/>
                  <a:pt x="17802" y="13003"/>
                </a:cubicBezTo>
                <a:cubicBezTo>
                  <a:pt x="17802" y="13003"/>
                  <a:pt x="17802" y="13014"/>
                  <a:pt x="17808" y="13014"/>
                </a:cubicBezTo>
                <a:cubicBezTo>
                  <a:pt x="17808" y="13014"/>
                  <a:pt x="17808" y="13003"/>
                  <a:pt x="17813" y="13014"/>
                </a:cubicBezTo>
                <a:cubicBezTo>
                  <a:pt x="17813" y="13014"/>
                  <a:pt x="17813" y="13014"/>
                  <a:pt x="17813" y="13024"/>
                </a:cubicBezTo>
                <a:cubicBezTo>
                  <a:pt x="17813" y="13024"/>
                  <a:pt x="17819" y="13024"/>
                  <a:pt x="17819" y="13024"/>
                </a:cubicBezTo>
                <a:cubicBezTo>
                  <a:pt x="17819" y="13024"/>
                  <a:pt x="17819" y="13024"/>
                  <a:pt x="17819" y="13035"/>
                </a:cubicBezTo>
                <a:cubicBezTo>
                  <a:pt x="17819" y="13035"/>
                  <a:pt x="17825" y="13024"/>
                  <a:pt x="17825" y="13024"/>
                </a:cubicBezTo>
                <a:cubicBezTo>
                  <a:pt x="17825" y="13024"/>
                  <a:pt x="17819" y="13024"/>
                  <a:pt x="17819" y="13014"/>
                </a:cubicBezTo>
                <a:cubicBezTo>
                  <a:pt x="17819" y="13014"/>
                  <a:pt x="17819" y="13014"/>
                  <a:pt x="17819" y="13014"/>
                </a:cubicBezTo>
                <a:cubicBezTo>
                  <a:pt x="17819" y="13014"/>
                  <a:pt x="17819" y="13014"/>
                  <a:pt x="17819" y="13003"/>
                </a:cubicBezTo>
                <a:cubicBezTo>
                  <a:pt x="17819" y="13003"/>
                  <a:pt x="17825" y="13003"/>
                  <a:pt x="17825" y="13003"/>
                </a:cubicBezTo>
                <a:cubicBezTo>
                  <a:pt x="17825" y="12992"/>
                  <a:pt x="17825" y="12992"/>
                  <a:pt x="17825" y="12981"/>
                </a:cubicBezTo>
                <a:cubicBezTo>
                  <a:pt x="17825" y="12981"/>
                  <a:pt x="17825" y="12971"/>
                  <a:pt x="17830" y="12971"/>
                </a:cubicBezTo>
                <a:cubicBezTo>
                  <a:pt x="17830" y="12971"/>
                  <a:pt x="17836" y="12971"/>
                  <a:pt x="17836" y="12971"/>
                </a:cubicBezTo>
                <a:cubicBezTo>
                  <a:pt x="17842" y="12981"/>
                  <a:pt x="17842" y="12981"/>
                  <a:pt x="17842" y="12981"/>
                </a:cubicBezTo>
                <a:cubicBezTo>
                  <a:pt x="17847" y="12992"/>
                  <a:pt x="17847" y="12992"/>
                  <a:pt x="17853" y="12992"/>
                </a:cubicBezTo>
                <a:cubicBezTo>
                  <a:pt x="17853" y="12992"/>
                  <a:pt x="17858" y="12992"/>
                  <a:pt x="17858" y="12992"/>
                </a:cubicBezTo>
                <a:cubicBezTo>
                  <a:pt x="17864" y="13003"/>
                  <a:pt x="17864" y="13003"/>
                  <a:pt x="17864" y="13014"/>
                </a:cubicBezTo>
                <a:cubicBezTo>
                  <a:pt x="17870" y="13014"/>
                  <a:pt x="17870" y="13024"/>
                  <a:pt x="17870" y="13024"/>
                </a:cubicBezTo>
                <a:cubicBezTo>
                  <a:pt x="17870" y="13024"/>
                  <a:pt x="17875" y="13024"/>
                  <a:pt x="17875" y="13024"/>
                </a:cubicBezTo>
                <a:cubicBezTo>
                  <a:pt x="17875" y="13024"/>
                  <a:pt x="17875" y="13035"/>
                  <a:pt x="17875" y="13035"/>
                </a:cubicBezTo>
                <a:cubicBezTo>
                  <a:pt x="17875" y="13035"/>
                  <a:pt x="17875" y="13035"/>
                  <a:pt x="17875" y="13035"/>
                </a:cubicBezTo>
                <a:cubicBezTo>
                  <a:pt x="17875" y="13046"/>
                  <a:pt x="17875" y="13046"/>
                  <a:pt x="17870" y="13046"/>
                </a:cubicBezTo>
                <a:cubicBezTo>
                  <a:pt x="17870" y="13046"/>
                  <a:pt x="17870" y="13057"/>
                  <a:pt x="17870" y="13057"/>
                </a:cubicBezTo>
                <a:cubicBezTo>
                  <a:pt x="17864" y="13057"/>
                  <a:pt x="17864" y="13057"/>
                  <a:pt x="17864" y="13057"/>
                </a:cubicBezTo>
                <a:cubicBezTo>
                  <a:pt x="17864" y="13057"/>
                  <a:pt x="17858" y="13067"/>
                  <a:pt x="17858" y="13067"/>
                </a:cubicBezTo>
                <a:cubicBezTo>
                  <a:pt x="17858" y="13067"/>
                  <a:pt x="17858" y="13078"/>
                  <a:pt x="17858" y="13078"/>
                </a:cubicBezTo>
                <a:cubicBezTo>
                  <a:pt x="17858" y="13078"/>
                  <a:pt x="17858" y="13089"/>
                  <a:pt x="17858" y="13089"/>
                </a:cubicBezTo>
                <a:cubicBezTo>
                  <a:pt x="17858" y="13089"/>
                  <a:pt x="17858" y="13089"/>
                  <a:pt x="17858" y="13100"/>
                </a:cubicBezTo>
                <a:cubicBezTo>
                  <a:pt x="17858" y="13100"/>
                  <a:pt x="17858" y="13100"/>
                  <a:pt x="17864" y="13100"/>
                </a:cubicBezTo>
                <a:cubicBezTo>
                  <a:pt x="17864" y="13110"/>
                  <a:pt x="17858" y="13110"/>
                  <a:pt x="17864" y="13110"/>
                </a:cubicBezTo>
                <a:cubicBezTo>
                  <a:pt x="17864" y="13121"/>
                  <a:pt x="17864" y="13121"/>
                  <a:pt x="17864" y="13121"/>
                </a:cubicBezTo>
                <a:cubicBezTo>
                  <a:pt x="17864" y="13132"/>
                  <a:pt x="17864" y="13132"/>
                  <a:pt x="17864" y="13132"/>
                </a:cubicBezTo>
                <a:cubicBezTo>
                  <a:pt x="17864" y="13143"/>
                  <a:pt x="17864" y="13143"/>
                  <a:pt x="17864" y="13153"/>
                </a:cubicBezTo>
                <a:cubicBezTo>
                  <a:pt x="17864" y="13164"/>
                  <a:pt x="17870" y="13164"/>
                  <a:pt x="17875" y="13175"/>
                </a:cubicBezTo>
                <a:cubicBezTo>
                  <a:pt x="17875" y="13175"/>
                  <a:pt x="17881" y="13186"/>
                  <a:pt x="17881" y="13186"/>
                </a:cubicBezTo>
                <a:cubicBezTo>
                  <a:pt x="17887" y="13186"/>
                  <a:pt x="17887" y="13196"/>
                  <a:pt x="17892" y="13196"/>
                </a:cubicBezTo>
                <a:cubicBezTo>
                  <a:pt x="17898" y="13196"/>
                  <a:pt x="17903" y="13207"/>
                  <a:pt x="17909" y="13207"/>
                </a:cubicBezTo>
                <a:cubicBezTo>
                  <a:pt x="17909" y="13207"/>
                  <a:pt x="17909" y="13207"/>
                  <a:pt x="17915" y="13207"/>
                </a:cubicBezTo>
                <a:cubicBezTo>
                  <a:pt x="17915" y="13218"/>
                  <a:pt x="17926" y="13229"/>
                  <a:pt x="17932" y="13218"/>
                </a:cubicBezTo>
                <a:cubicBezTo>
                  <a:pt x="17932" y="13207"/>
                  <a:pt x="17932" y="13196"/>
                  <a:pt x="17937" y="13186"/>
                </a:cubicBezTo>
                <a:cubicBezTo>
                  <a:pt x="17943" y="13186"/>
                  <a:pt x="17943" y="13196"/>
                  <a:pt x="17943" y="13207"/>
                </a:cubicBezTo>
                <a:cubicBezTo>
                  <a:pt x="17943" y="13207"/>
                  <a:pt x="17937" y="13218"/>
                  <a:pt x="17937" y="13218"/>
                </a:cubicBezTo>
                <a:cubicBezTo>
                  <a:pt x="17937" y="13229"/>
                  <a:pt x="17937" y="13229"/>
                  <a:pt x="17943" y="13229"/>
                </a:cubicBezTo>
                <a:cubicBezTo>
                  <a:pt x="17943" y="13229"/>
                  <a:pt x="17943" y="13239"/>
                  <a:pt x="17943" y="13250"/>
                </a:cubicBezTo>
                <a:cubicBezTo>
                  <a:pt x="17943" y="13250"/>
                  <a:pt x="17954" y="13250"/>
                  <a:pt x="17954" y="13250"/>
                </a:cubicBezTo>
                <a:cubicBezTo>
                  <a:pt x="17954" y="13239"/>
                  <a:pt x="17960" y="13218"/>
                  <a:pt x="17971" y="13207"/>
                </a:cubicBezTo>
                <a:cubicBezTo>
                  <a:pt x="17977" y="13196"/>
                  <a:pt x="17971" y="13175"/>
                  <a:pt x="17965" y="13164"/>
                </a:cubicBezTo>
                <a:cubicBezTo>
                  <a:pt x="17965" y="13153"/>
                  <a:pt x="17965" y="13153"/>
                  <a:pt x="17965" y="13143"/>
                </a:cubicBezTo>
                <a:cubicBezTo>
                  <a:pt x="17965" y="13143"/>
                  <a:pt x="17965" y="13143"/>
                  <a:pt x="17965" y="13132"/>
                </a:cubicBezTo>
                <a:cubicBezTo>
                  <a:pt x="17965" y="13132"/>
                  <a:pt x="17960" y="13132"/>
                  <a:pt x="17954" y="13132"/>
                </a:cubicBezTo>
                <a:cubicBezTo>
                  <a:pt x="17954" y="13121"/>
                  <a:pt x="17954" y="13121"/>
                  <a:pt x="17954" y="13121"/>
                </a:cubicBezTo>
                <a:cubicBezTo>
                  <a:pt x="17948" y="13121"/>
                  <a:pt x="17948" y="13121"/>
                  <a:pt x="17948" y="13121"/>
                </a:cubicBezTo>
                <a:cubicBezTo>
                  <a:pt x="17948" y="13110"/>
                  <a:pt x="17948" y="13100"/>
                  <a:pt x="17948" y="13100"/>
                </a:cubicBezTo>
                <a:cubicBezTo>
                  <a:pt x="17954" y="13089"/>
                  <a:pt x="17954" y="13089"/>
                  <a:pt x="17954" y="13078"/>
                </a:cubicBezTo>
                <a:cubicBezTo>
                  <a:pt x="17954" y="13078"/>
                  <a:pt x="17954" y="13067"/>
                  <a:pt x="17960" y="13067"/>
                </a:cubicBezTo>
                <a:cubicBezTo>
                  <a:pt x="17960" y="13067"/>
                  <a:pt x="17960" y="13067"/>
                  <a:pt x="17965" y="13067"/>
                </a:cubicBezTo>
                <a:cubicBezTo>
                  <a:pt x="17965" y="13067"/>
                  <a:pt x="17965" y="13067"/>
                  <a:pt x="17971" y="13067"/>
                </a:cubicBezTo>
                <a:cubicBezTo>
                  <a:pt x="17971" y="13067"/>
                  <a:pt x="17971" y="13067"/>
                  <a:pt x="17971" y="13067"/>
                </a:cubicBezTo>
                <a:cubicBezTo>
                  <a:pt x="17971" y="13067"/>
                  <a:pt x="17971" y="13078"/>
                  <a:pt x="17971" y="13078"/>
                </a:cubicBezTo>
                <a:cubicBezTo>
                  <a:pt x="17971" y="13078"/>
                  <a:pt x="17971" y="13078"/>
                  <a:pt x="17971" y="13078"/>
                </a:cubicBezTo>
                <a:cubicBezTo>
                  <a:pt x="17971" y="13078"/>
                  <a:pt x="17971" y="13089"/>
                  <a:pt x="17971" y="13089"/>
                </a:cubicBezTo>
                <a:cubicBezTo>
                  <a:pt x="17971" y="13089"/>
                  <a:pt x="17971" y="13078"/>
                  <a:pt x="17971" y="13078"/>
                </a:cubicBezTo>
                <a:cubicBezTo>
                  <a:pt x="17971" y="13078"/>
                  <a:pt x="17971" y="13089"/>
                  <a:pt x="17977" y="13089"/>
                </a:cubicBezTo>
                <a:cubicBezTo>
                  <a:pt x="17977" y="13078"/>
                  <a:pt x="17977" y="13067"/>
                  <a:pt x="17977" y="13067"/>
                </a:cubicBezTo>
                <a:cubicBezTo>
                  <a:pt x="17977" y="13057"/>
                  <a:pt x="17971" y="13057"/>
                  <a:pt x="17971" y="13057"/>
                </a:cubicBezTo>
                <a:cubicBezTo>
                  <a:pt x="17965" y="13057"/>
                  <a:pt x="17965" y="13057"/>
                  <a:pt x="17965" y="13046"/>
                </a:cubicBezTo>
                <a:cubicBezTo>
                  <a:pt x="17965" y="13046"/>
                  <a:pt x="17965" y="13035"/>
                  <a:pt x="17971" y="13035"/>
                </a:cubicBezTo>
                <a:cubicBezTo>
                  <a:pt x="17971" y="13035"/>
                  <a:pt x="17977" y="13035"/>
                  <a:pt x="17977" y="13024"/>
                </a:cubicBezTo>
                <a:cubicBezTo>
                  <a:pt x="17977" y="13024"/>
                  <a:pt x="17977" y="13024"/>
                  <a:pt x="17977" y="13024"/>
                </a:cubicBezTo>
                <a:cubicBezTo>
                  <a:pt x="17982" y="13035"/>
                  <a:pt x="17977" y="13035"/>
                  <a:pt x="17982" y="13046"/>
                </a:cubicBezTo>
                <a:cubicBezTo>
                  <a:pt x="17982" y="13046"/>
                  <a:pt x="17982" y="13046"/>
                  <a:pt x="17982" y="13057"/>
                </a:cubicBezTo>
                <a:cubicBezTo>
                  <a:pt x="17982" y="13057"/>
                  <a:pt x="17982" y="13057"/>
                  <a:pt x="17982" y="13057"/>
                </a:cubicBezTo>
                <a:cubicBezTo>
                  <a:pt x="17982" y="13057"/>
                  <a:pt x="17982" y="13057"/>
                  <a:pt x="17982" y="13067"/>
                </a:cubicBezTo>
                <a:cubicBezTo>
                  <a:pt x="17988" y="13067"/>
                  <a:pt x="17988" y="13067"/>
                  <a:pt x="17988" y="13067"/>
                </a:cubicBezTo>
                <a:cubicBezTo>
                  <a:pt x="17988" y="13078"/>
                  <a:pt x="17988" y="13078"/>
                  <a:pt x="17988" y="13078"/>
                </a:cubicBezTo>
                <a:cubicBezTo>
                  <a:pt x="17988" y="13089"/>
                  <a:pt x="17993" y="13089"/>
                  <a:pt x="17993" y="13089"/>
                </a:cubicBezTo>
                <a:cubicBezTo>
                  <a:pt x="17993" y="13089"/>
                  <a:pt x="17993" y="13100"/>
                  <a:pt x="17993" y="13100"/>
                </a:cubicBezTo>
                <a:cubicBezTo>
                  <a:pt x="17993" y="13110"/>
                  <a:pt x="17993" y="13121"/>
                  <a:pt x="17993" y="13121"/>
                </a:cubicBezTo>
                <a:cubicBezTo>
                  <a:pt x="17993" y="13132"/>
                  <a:pt x="17993" y="13132"/>
                  <a:pt x="17993" y="13143"/>
                </a:cubicBezTo>
                <a:cubicBezTo>
                  <a:pt x="17999" y="13143"/>
                  <a:pt x="17999" y="13143"/>
                  <a:pt x="17999" y="13143"/>
                </a:cubicBezTo>
                <a:cubicBezTo>
                  <a:pt x="17999" y="13153"/>
                  <a:pt x="17999" y="13153"/>
                  <a:pt x="17999" y="13153"/>
                </a:cubicBezTo>
                <a:cubicBezTo>
                  <a:pt x="17999" y="13153"/>
                  <a:pt x="17999" y="13164"/>
                  <a:pt x="17999" y="13164"/>
                </a:cubicBezTo>
                <a:cubicBezTo>
                  <a:pt x="18005" y="13164"/>
                  <a:pt x="18005" y="13153"/>
                  <a:pt x="18005" y="13153"/>
                </a:cubicBezTo>
                <a:cubicBezTo>
                  <a:pt x="18005" y="13143"/>
                  <a:pt x="18005" y="13132"/>
                  <a:pt x="18005" y="13121"/>
                </a:cubicBezTo>
                <a:cubicBezTo>
                  <a:pt x="18005" y="13110"/>
                  <a:pt x="18005" y="13110"/>
                  <a:pt x="18005" y="13100"/>
                </a:cubicBezTo>
                <a:cubicBezTo>
                  <a:pt x="18005" y="13100"/>
                  <a:pt x="17999" y="13089"/>
                  <a:pt x="17999" y="13089"/>
                </a:cubicBezTo>
                <a:cubicBezTo>
                  <a:pt x="17999" y="13078"/>
                  <a:pt x="18005" y="13078"/>
                  <a:pt x="18005" y="13078"/>
                </a:cubicBezTo>
                <a:cubicBezTo>
                  <a:pt x="18005" y="13089"/>
                  <a:pt x="18005" y="13078"/>
                  <a:pt x="18010" y="13078"/>
                </a:cubicBezTo>
                <a:cubicBezTo>
                  <a:pt x="18010" y="13067"/>
                  <a:pt x="18016" y="13078"/>
                  <a:pt x="18016" y="13067"/>
                </a:cubicBezTo>
                <a:cubicBezTo>
                  <a:pt x="18022" y="13067"/>
                  <a:pt x="18022" y="13057"/>
                  <a:pt x="18022" y="13057"/>
                </a:cubicBezTo>
                <a:cubicBezTo>
                  <a:pt x="18022" y="13046"/>
                  <a:pt x="18027" y="13046"/>
                  <a:pt x="18027" y="13035"/>
                </a:cubicBezTo>
                <a:cubicBezTo>
                  <a:pt x="18027" y="13035"/>
                  <a:pt x="18022" y="13035"/>
                  <a:pt x="18022" y="13035"/>
                </a:cubicBezTo>
                <a:cubicBezTo>
                  <a:pt x="18022" y="13024"/>
                  <a:pt x="18027" y="13024"/>
                  <a:pt x="18022" y="13024"/>
                </a:cubicBezTo>
                <a:cubicBezTo>
                  <a:pt x="18022" y="13014"/>
                  <a:pt x="18027" y="13014"/>
                  <a:pt x="18027" y="13014"/>
                </a:cubicBezTo>
                <a:cubicBezTo>
                  <a:pt x="18027" y="13014"/>
                  <a:pt x="18027" y="13003"/>
                  <a:pt x="18027" y="13003"/>
                </a:cubicBezTo>
                <a:cubicBezTo>
                  <a:pt x="18022" y="13003"/>
                  <a:pt x="18027" y="12992"/>
                  <a:pt x="18027" y="12992"/>
                </a:cubicBezTo>
                <a:cubicBezTo>
                  <a:pt x="18022" y="12992"/>
                  <a:pt x="18022" y="12992"/>
                  <a:pt x="18022" y="12981"/>
                </a:cubicBezTo>
                <a:cubicBezTo>
                  <a:pt x="18022" y="12981"/>
                  <a:pt x="18022" y="12981"/>
                  <a:pt x="18022" y="12981"/>
                </a:cubicBezTo>
                <a:cubicBezTo>
                  <a:pt x="18022" y="12981"/>
                  <a:pt x="18016" y="12971"/>
                  <a:pt x="18016" y="12971"/>
                </a:cubicBezTo>
                <a:cubicBezTo>
                  <a:pt x="18016" y="12971"/>
                  <a:pt x="18016" y="12971"/>
                  <a:pt x="18010" y="12960"/>
                </a:cubicBezTo>
                <a:cubicBezTo>
                  <a:pt x="18010" y="12960"/>
                  <a:pt x="18010" y="12960"/>
                  <a:pt x="18016" y="12960"/>
                </a:cubicBezTo>
                <a:cubicBezTo>
                  <a:pt x="18016" y="12949"/>
                  <a:pt x="18016" y="12949"/>
                  <a:pt x="18016" y="12949"/>
                </a:cubicBezTo>
                <a:cubicBezTo>
                  <a:pt x="18016" y="12949"/>
                  <a:pt x="18016" y="12949"/>
                  <a:pt x="18016" y="12939"/>
                </a:cubicBezTo>
                <a:cubicBezTo>
                  <a:pt x="18016" y="12939"/>
                  <a:pt x="18016" y="12939"/>
                  <a:pt x="18016" y="12928"/>
                </a:cubicBezTo>
                <a:cubicBezTo>
                  <a:pt x="18016" y="12928"/>
                  <a:pt x="18016" y="12928"/>
                  <a:pt x="18016" y="12917"/>
                </a:cubicBezTo>
                <a:cubicBezTo>
                  <a:pt x="18016" y="12917"/>
                  <a:pt x="18016" y="12917"/>
                  <a:pt x="18016" y="12917"/>
                </a:cubicBezTo>
                <a:cubicBezTo>
                  <a:pt x="18010" y="12917"/>
                  <a:pt x="18010" y="12928"/>
                  <a:pt x="18010" y="12928"/>
                </a:cubicBezTo>
                <a:cubicBezTo>
                  <a:pt x="18010" y="12928"/>
                  <a:pt x="18005" y="12917"/>
                  <a:pt x="18010" y="12917"/>
                </a:cubicBezTo>
                <a:cubicBezTo>
                  <a:pt x="18010" y="12917"/>
                  <a:pt x="18016" y="12917"/>
                  <a:pt x="18010" y="12906"/>
                </a:cubicBezTo>
                <a:cubicBezTo>
                  <a:pt x="18010" y="12906"/>
                  <a:pt x="18010" y="12906"/>
                  <a:pt x="18010" y="12906"/>
                </a:cubicBezTo>
                <a:cubicBezTo>
                  <a:pt x="18010" y="12896"/>
                  <a:pt x="18010" y="12896"/>
                  <a:pt x="18010" y="12896"/>
                </a:cubicBezTo>
                <a:cubicBezTo>
                  <a:pt x="18010" y="12896"/>
                  <a:pt x="18010" y="12896"/>
                  <a:pt x="18010" y="12885"/>
                </a:cubicBezTo>
                <a:cubicBezTo>
                  <a:pt x="18010" y="12885"/>
                  <a:pt x="18016" y="12896"/>
                  <a:pt x="18010" y="12885"/>
                </a:cubicBezTo>
                <a:cubicBezTo>
                  <a:pt x="18010" y="12874"/>
                  <a:pt x="18010" y="12885"/>
                  <a:pt x="18005" y="12885"/>
                </a:cubicBezTo>
                <a:cubicBezTo>
                  <a:pt x="18005" y="12885"/>
                  <a:pt x="18005" y="12874"/>
                  <a:pt x="17999" y="12874"/>
                </a:cubicBezTo>
                <a:cubicBezTo>
                  <a:pt x="17999" y="12885"/>
                  <a:pt x="17999" y="12885"/>
                  <a:pt x="17999" y="12885"/>
                </a:cubicBezTo>
                <a:cubicBezTo>
                  <a:pt x="17999" y="12885"/>
                  <a:pt x="17993" y="12885"/>
                  <a:pt x="17993" y="12885"/>
                </a:cubicBezTo>
                <a:cubicBezTo>
                  <a:pt x="17993" y="12885"/>
                  <a:pt x="17993" y="12874"/>
                  <a:pt x="17993" y="12874"/>
                </a:cubicBezTo>
                <a:cubicBezTo>
                  <a:pt x="17993" y="12874"/>
                  <a:pt x="17993" y="12874"/>
                  <a:pt x="17993" y="12863"/>
                </a:cubicBezTo>
                <a:cubicBezTo>
                  <a:pt x="17993" y="12863"/>
                  <a:pt x="17999" y="12863"/>
                  <a:pt x="17999" y="12863"/>
                </a:cubicBezTo>
                <a:cubicBezTo>
                  <a:pt x="17999" y="12863"/>
                  <a:pt x="17999" y="12853"/>
                  <a:pt x="18005" y="12853"/>
                </a:cubicBezTo>
                <a:cubicBezTo>
                  <a:pt x="18005" y="12853"/>
                  <a:pt x="18005" y="12853"/>
                  <a:pt x="18005" y="12842"/>
                </a:cubicBezTo>
                <a:cubicBezTo>
                  <a:pt x="18010" y="12831"/>
                  <a:pt x="17999" y="12820"/>
                  <a:pt x="17999" y="12810"/>
                </a:cubicBezTo>
                <a:cubicBezTo>
                  <a:pt x="17999" y="12799"/>
                  <a:pt x="17999" y="12799"/>
                  <a:pt x="17999" y="12799"/>
                </a:cubicBezTo>
                <a:cubicBezTo>
                  <a:pt x="17999" y="12788"/>
                  <a:pt x="17999" y="12788"/>
                  <a:pt x="17999" y="12788"/>
                </a:cubicBezTo>
                <a:cubicBezTo>
                  <a:pt x="17999" y="12788"/>
                  <a:pt x="17993" y="12788"/>
                  <a:pt x="17993" y="12788"/>
                </a:cubicBezTo>
                <a:cubicBezTo>
                  <a:pt x="17988" y="12799"/>
                  <a:pt x="17988" y="12788"/>
                  <a:pt x="17988" y="12788"/>
                </a:cubicBezTo>
                <a:cubicBezTo>
                  <a:pt x="17982" y="12777"/>
                  <a:pt x="17988" y="12777"/>
                  <a:pt x="17982" y="12777"/>
                </a:cubicBezTo>
                <a:cubicBezTo>
                  <a:pt x="17982" y="12777"/>
                  <a:pt x="17982" y="12777"/>
                  <a:pt x="17982" y="12767"/>
                </a:cubicBezTo>
                <a:cubicBezTo>
                  <a:pt x="17982" y="12767"/>
                  <a:pt x="17977" y="12756"/>
                  <a:pt x="17977" y="12756"/>
                </a:cubicBezTo>
                <a:close/>
                <a:moveTo>
                  <a:pt x="17982" y="12724"/>
                </a:moveTo>
                <a:cubicBezTo>
                  <a:pt x="17982" y="12724"/>
                  <a:pt x="17988" y="12724"/>
                  <a:pt x="17988" y="12734"/>
                </a:cubicBezTo>
                <a:cubicBezTo>
                  <a:pt x="17993" y="12734"/>
                  <a:pt x="17993" y="12734"/>
                  <a:pt x="17993" y="12724"/>
                </a:cubicBezTo>
                <a:cubicBezTo>
                  <a:pt x="17999" y="12724"/>
                  <a:pt x="17993" y="12724"/>
                  <a:pt x="17993" y="12724"/>
                </a:cubicBezTo>
                <a:cubicBezTo>
                  <a:pt x="17993" y="12713"/>
                  <a:pt x="17993" y="12713"/>
                  <a:pt x="17993" y="12713"/>
                </a:cubicBezTo>
                <a:cubicBezTo>
                  <a:pt x="17993" y="12713"/>
                  <a:pt x="17993" y="12713"/>
                  <a:pt x="17993" y="12702"/>
                </a:cubicBezTo>
                <a:cubicBezTo>
                  <a:pt x="17993" y="12702"/>
                  <a:pt x="17993" y="12702"/>
                  <a:pt x="17993" y="12691"/>
                </a:cubicBezTo>
                <a:cubicBezTo>
                  <a:pt x="17988" y="12691"/>
                  <a:pt x="17988" y="12691"/>
                  <a:pt x="17988" y="12702"/>
                </a:cubicBezTo>
                <a:cubicBezTo>
                  <a:pt x="17988" y="12702"/>
                  <a:pt x="17988" y="12702"/>
                  <a:pt x="17988" y="12702"/>
                </a:cubicBezTo>
                <a:cubicBezTo>
                  <a:pt x="17988" y="12713"/>
                  <a:pt x="17982" y="12713"/>
                  <a:pt x="17982" y="12713"/>
                </a:cubicBezTo>
                <a:cubicBezTo>
                  <a:pt x="17982" y="12713"/>
                  <a:pt x="17982" y="12713"/>
                  <a:pt x="17982" y="12713"/>
                </a:cubicBezTo>
                <a:cubicBezTo>
                  <a:pt x="17982" y="12724"/>
                  <a:pt x="17982" y="12713"/>
                  <a:pt x="17982" y="12724"/>
                </a:cubicBezTo>
                <a:close/>
                <a:moveTo>
                  <a:pt x="17982" y="12756"/>
                </a:moveTo>
                <a:cubicBezTo>
                  <a:pt x="17982" y="12756"/>
                  <a:pt x="17988" y="12745"/>
                  <a:pt x="17988" y="12745"/>
                </a:cubicBezTo>
                <a:cubicBezTo>
                  <a:pt x="17988" y="12745"/>
                  <a:pt x="17982" y="12734"/>
                  <a:pt x="17982" y="12734"/>
                </a:cubicBezTo>
                <a:cubicBezTo>
                  <a:pt x="17982" y="12734"/>
                  <a:pt x="17982" y="12734"/>
                  <a:pt x="17982" y="12734"/>
                </a:cubicBezTo>
                <a:cubicBezTo>
                  <a:pt x="17982" y="12724"/>
                  <a:pt x="17982" y="12734"/>
                  <a:pt x="17982" y="12734"/>
                </a:cubicBezTo>
                <a:cubicBezTo>
                  <a:pt x="17982" y="12734"/>
                  <a:pt x="17982" y="12734"/>
                  <a:pt x="17982" y="12745"/>
                </a:cubicBezTo>
                <a:cubicBezTo>
                  <a:pt x="17982" y="12745"/>
                  <a:pt x="17982" y="12756"/>
                  <a:pt x="17982" y="12756"/>
                </a:cubicBezTo>
                <a:close/>
                <a:moveTo>
                  <a:pt x="17723" y="15227"/>
                </a:moveTo>
                <a:cubicBezTo>
                  <a:pt x="17723" y="15227"/>
                  <a:pt x="17718" y="15227"/>
                  <a:pt x="17718" y="15227"/>
                </a:cubicBezTo>
                <a:cubicBezTo>
                  <a:pt x="17712" y="15227"/>
                  <a:pt x="17712" y="15227"/>
                  <a:pt x="17712" y="15227"/>
                </a:cubicBezTo>
                <a:cubicBezTo>
                  <a:pt x="17706" y="15238"/>
                  <a:pt x="17718" y="15238"/>
                  <a:pt x="17718" y="15238"/>
                </a:cubicBezTo>
                <a:cubicBezTo>
                  <a:pt x="17723" y="15238"/>
                  <a:pt x="17729" y="15238"/>
                  <a:pt x="17729" y="15227"/>
                </a:cubicBezTo>
                <a:cubicBezTo>
                  <a:pt x="17729" y="15227"/>
                  <a:pt x="17723" y="15227"/>
                  <a:pt x="17723" y="15227"/>
                </a:cubicBezTo>
                <a:close/>
                <a:moveTo>
                  <a:pt x="17543" y="15131"/>
                </a:moveTo>
                <a:cubicBezTo>
                  <a:pt x="17543" y="15131"/>
                  <a:pt x="17543" y="15131"/>
                  <a:pt x="17549" y="15131"/>
                </a:cubicBezTo>
                <a:cubicBezTo>
                  <a:pt x="17555" y="15131"/>
                  <a:pt x="17555" y="15141"/>
                  <a:pt x="17560" y="15141"/>
                </a:cubicBezTo>
                <a:cubicBezTo>
                  <a:pt x="17566" y="15141"/>
                  <a:pt x="17571" y="15141"/>
                  <a:pt x="17577" y="15141"/>
                </a:cubicBezTo>
                <a:cubicBezTo>
                  <a:pt x="17583" y="15141"/>
                  <a:pt x="17583" y="15152"/>
                  <a:pt x="17588" y="15152"/>
                </a:cubicBezTo>
                <a:cubicBezTo>
                  <a:pt x="17588" y="15152"/>
                  <a:pt x="17594" y="15163"/>
                  <a:pt x="17594" y="15163"/>
                </a:cubicBezTo>
                <a:cubicBezTo>
                  <a:pt x="17600" y="15163"/>
                  <a:pt x="17605" y="15174"/>
                  <a:pt x="17605" y="15184"/>
                </a:cubicBezTo>
                <a:cubicBezTo>
                  <a:pt x="17611" y="15184"/>
                  <a:pt x="17616" y="15184"/>
                  <a:pt x="17622" y="15195"/>
                </a:cubicBezTo>
                <a:cubicBezTo>
                  <a:pt x="17622" y="15195"/>
                  <a:pt x="17628" y="15206"/>
                  <a:pt x="17633" y="15206"/>
                </a:cubicBezTo>
                <a:cubicBezTo>
                  <a:pt x="17633" y="15206"/>
                  <a:pt x="17639" y="15195"/>
                  <a:pt x="17639" y="15184"/>
                </a:cubicBezTo>
                <a:cubicBezTo>
                  <a:pt x="17645" y="15184"/>
                  <a:pt x="17650" y="15184"/>
                  <a:pt x="17656" y="15184"/>
                </a:cubicBezTo>
                <a:cubicBezTo>
                  <a:pt x="17656" y="15174"/>
                  <a:pt x="17656" y="15163"/>
                  <a:pt x="17650" y="15163"/>
                </a:cubicBezTo>
                <a:cubicBezTo>
                  <a:pt x="17645" y="15152"/>
                  <a:pt x="17645" y="15152"/>
                  <a:pt x="17639" y="15141"/>
                </a:cubicBezTo>
                <a:cubicBezTo>
                  <a:pt x="17639" y="15131"/>
                  <a:pt x="17633" y="15131"/>
                  <a:pt x="17628" y="15120"/>
                </a:cubicBezTo>
                <a:cubicBezTo>
                  <a:pt x="17622" y="15120"/>
                  <a:pt x="17622" y="15131"/>
                  <a:pt x="17616" y="15120"/>
                </a:cubicBezTo>
                <a:cubicBezTo>
                  <a:pt x="17616" y="15109"/>
                  <a:pt x="17616" y="15109"/>
                  <a:pt x="17616" y="15109"/>
                </a:cubicBezTo>
                <a:cubicBezTo>
                  <a:pt x="17616" y="15099"/>
                  <a:pt x="17611" y="15109"/>
                  <a:pt x="17611" y="15099"/>
                </a:cubicBezTo>
                <a:cubicBezTo>
                  <a:pt x="17605" y="15099"/>
                  <a:pt x="17605" y="15088"/>
                  <a:pt x="17600" y="15077"/>
                </a:cubicBezTo>
                <a:cubicBezTo>
                  <a:pt x="17594" y="15077"/>
                  <a:pt x="17588" y="15088"/>
                  <a:pt x="17583" y="15077"/>
                </a:cubicBezTo>
                <a:cubicBezTo>
                  <a:pt x="17577" y="15077"/>
                  <a:pt x="17571" y="15077"/>
                  <a:pt x="17566" y="15077"/>
                </a:cubicBezTo>
                <a:cubicBezTo>
                  <a:pt x="17560" y="15088"/>
                  <a:pt x="17555" y="15088"/>
                  <a:pt x="17555" y="15088"/>
                </a:cubicBezTo>
                <a:cubicBezTo>
                  <a:pt x="17549" y="15099"/>
                  <a:pt x="17543" y="15099"/>
                  <a:pt x="17543" y="15099"/>
                </a:cubicBezTo>
                <a:cubicBezTo>
                  <a:pt x="17538" y="15099"/>
                  <a:pt x="17538" y="15099"/>
                  <a:pt x="17538" y="15099"/>
                </a:cubicBezTo>
                <a:cubicBezTo>
                  <a:pt x="17526" y="15109"/>
                  <a:pt x="17532" y="15120"/>
                  <a:pt x="17538" y="15120"/>
                </a:cubicBezTo>
                <a:cubicBezTo>
                  <a:pt x="17538" y="15131"/>
                  <a:pt x="17538" y="15131"/>
                  <a:pt x="17543" y="15131"/>
                </a:cubicBezTo>
                <a:close/>
                <a:moveTo>
                  <a:pt x="17954" y="14959"/>
                </a:moveTo>
                <a:cubicBezTo>
                  <a:pt x="17954" y="14959"/>
                  <a:pt x="17954" y="14948"/>
                  <a:pt x="17954" y="14948"/>
                </a:cubicBezTo>
                <a:cubicBezTo>
                  <a:pt x="17960" y="14948"/>
                  <a:pt x="17960" y="14948"/>
                  <a:pt x="17960" y="14948"/>
                </a:cubicBezTo>
                <a:cubicBezTo>
                  <a:pt x="17960" y="14937"/>
                  <a:pt x="17965" y="14948"/>
                  <a:pt x="17965" y="14937"/>
                </a:cubicBezTo>
                <a:cubicBezTo>
                  <a:pt x="17960" y="14937"/>
                  <a:pt x="17954" y="14948"/>
                  <a:pt x="17954" y="14959"/>
                </a:cubicBezTo>
                <a:close/>
                <a:moveTo>
                  <a:pt x="17633" y="14712"/>
                </a:moveTo>
                <a:cubicBezTo>
                  <a:pt x="17633" y="14712"/>
                  <a:pt x="17633" y="14712"/>
                  <a:pt x="17633" y="14712"/>
                </a:cubicBezTo>
                <a:cubicBezTo>
                  <a:pt x="17633" y="14701"/>
                  <a:pt x="17633" y="14690"/>
                  <a:pt x="17633" y="14679"/>
                </a:cubicBezTo>
                <a:cubicBezTo>
                  <a:pt x="17633" y="14679"/>
                  <a:pt x="17633" y="14669"/>
                  <a:pt x="17633" y="14669"/>
                </a:cubicBezTo>
                <a:cubicBezTo>
                  <a:pt x="17633" y="14669"/>
                  <a:pt x="17633" y="14658"/>
                  <a:pt x="17628" y="14658"/>
                </a:cubicBezTo>
                <a:cubicBezTo>
                  <a:pt x="17628" y="14658"/>
                  <a:pt x="17628" y="14658"/>
                  <a:pt x="17628" y="14658"/>
                </a:cubicBezTo>
                <a:cubicBezTo>
                  <a:pt x="17628" y="14658"/>
                  <a:pt x="17628" y="14669"/>
                  <a:pt x="17628" y="14669"/>
                </a:cubicBezTo>
                <a:cubicBezTo>
                  <a:pt x="17628" y="14679"/>
                  <a:pt x="17628" y="14679"/>
                  <a:pt x="17628" y="14690"/>
                </a:cubicBezTo>
                <a:cubicBezTo>
                  <a:pt x="17628" y="14701"/>
                  <a:pt x="17628" y="14701"/>
                  <a:pt x="17633" y="14712"/>
                </a:cubicBezTo>
                <a:close/>
                <a:moveTo>
                  <a:pt x="17566" y="15013"/>
                </a:moveTo>
                <a:cubicBezTo>
                  <a:pt x="17566" y="15013"/>
                  <a:pt x="17566" y="15002"/>
                  <a:pt x="17566" y="15002"/>
                </a:cubicBezTo>
                <a:cubicBezTo>
                  <a:pt x="17571" y="14991"/>
                  <a:pt x="17577" y="15002"/>
                  <a:pt x="17571" y="14980"/>
                </a:cubicBezTo>
                <a:cubicBezTo>
                  <a:pt x="17571" y="14980"/>
                  <a:pt x="17566" y="14970"/>
                  <a:pt x="17566" y="14980"/>
                </a:cubicBezTo>
                <a:cubicBezTo>
                  <a:pt x="17560" y="14980"/>
                  <a:pt x="17566" y="14980"/>
                  <a:pt x="17566" y="14980"/>
                </a:cubicBezTo>
                <a:cubicBezTo>
                  <a:pt x="17560" y="14991"/>
                  <a:pt x="17560" y="14991"/>
                  <a:pt x="17560" y="14991"/>
                </a:cubicBezTo>
                <a:cubicBezTo>
                  <a:pt x="17560" y="15002"/>
                  <a:pt x="17560" y="15013"/>
                  <a:pt x="17566" y="15013"/>
                </a:cubicBezTo>
                <a:close/>
                <a:moveTo>
                  <a:pt x="17543" y="14937"/>
                </a:moveTo>
                <a:cubicBezTo>
                  <a:pt x="17538" y="14927"/>
                  <a:pt x="17538" y="14948"/>
                  <a:pt x="17543" y="14948"/>
                </a:cubicBezTo>
                <a:cubicBezTo>
                  <a:pt x="17543" y="14948"/>
                  <a:pt x="17543" y="14948"/>
                  <a:pt x="17543" y="14948"/>
                </a:cubicBezTo>
                <a:cubicBezTo>
                  <a:pt x="17543" y="14937"/>
                  <a:pt x="17543" y="14937"/>
                  <a:pt x="17543" y="14937"/>
                </a:cubicBezTo>
                <a:close/>
                <a:moveTo>
                  <a:pt x="17746" y="14593"/>
                </a:moveTo>
                <a:cubicBezTo>
                  <a:pt x="17746" y="14593"/>
                  <a:pt x="17751" y="14593"/>
                  <a:pt x="17757" y="14604"/>
                </a:cubicBezTo>
                <a:cubicBezTo>
                  <a:pt x="17763" y="14604"/>
                  <a:pt x="17768" y="14604"/>
                  <a:pt x="17768" y="14593"/>
                </a:cubicBezTo>
                <a:cubicBezTo>
                  <a:pt x="17774" y="14583"/>
                  <a:pt x="17768" y="14572"/>
                  <a:pt x="17768" y="14572"/>
                </a:cubicBezTo>
                <a:cubicBezTo>
                  <a:pt x="17774" y="14561"/>
                  <a:pt x="17780" y="14550"/>
                  <a:pt x="17780" y="14561"/>
                </a:cubicBezTo>
                <a:cubicBezTo>
                  <a:pt x="17780" y="14561"/>
                  <a:pt x="17780" y="14572"/>
                  <a:pt x="17774" y="14572"/>
                </a:cubicBezTo>
                <a:cubicBezTo>
                  <a:pt x="17774" y="14572"/>
                  <a:pt x="17774" y="14583"/>
                  <a:pt x="17774" y="14583"/>
                </a:cubicBezTo>
                <a:cubicBezTo>
                  <a:pt x="17774" y="14593"/>
                  <a:pt x="17768" y="14593"/>
                  <a:pt x="17768" y="14604"/>
                </a:cubicBezTo>
                <a:cubicBezTo>
                  <a:pt x="17763" y="14615"/>
                  <a:pt x="17768" y="14615"/>
                  <a:pt x="17774" y="14626"/>
                </a:cubicBezTo>
                <a:cubicBezTo>
                  <a:pt x="17774" y="14626"/>
                  <a:pt x="17774" y="14626"/>
                  <a:pt x="17774" y="14636"/>
                </a:cubicBezTo>
                <a:cubicBezTo>
                  <a:pt x="17774" y="14636"/>
                  <a:pt x="17780" y="14636"/>
                  <a:pt x="17780" y="14636"/>
                </a:cubicBezTo>
                <a:cubicBezTo>
                  <a:pt x="17785" y="14636"/>
                  <a:pt x="17785" y="14626"/>
                  <a:pt x="17791" y="14615"/>
                </a:cubicBezTo>
                <a:cubicBezTo>
                  <a:pt x="17791" y="14604"/>
                  <a:pt x="17797" y="14615"/>
                  <a:pt x="17802" y="14604"/>
                </a:cubicBezTo>
                <a:cubicBezTo>
                  <a:pt x="17802" y="14604"/>
                  <a:pt x="17802" y="14593"/>
                  <a:pt x="17802" y="14593"/>
                </a:cubicBezTo>
                <a:cubicBezTo>
                  <a:pt x="17808" y="14593"/>
                  <a:pt x="17808" y="14583"/>
                  <a:pt x="17808" y="14583"/>
                </a:cubicBezTo>
                <a:cubicBezTo>
                  <a:pt x="17802" y="14572"/>
                  <a:pt x="17797" y="14572"/>
                  <a:pt x="17797" y="14561"/>
                </a:cubicBezTo>
                <a:cubicBezTo>
                  <a:pt x="17797" y="14561"/>
                  <a:pt x="17797" y="14561"/>
                  <a:pt x="17797" y="14550"/>
                </a:cubicBezTo>
                <a:cubicBezTo>
                  <a:pt x="17791" y="14550"/>
                  <a:pt x="17791" y="14540"/>
                  <a:pt x="17791" y="14540"/>
                </a:cubicBezTo>
                <a:cubicBezTo>
                  <a:pt x="17791" y="14529"/>
                  <a:pt x="17797" y="14529"/>
                  <a:pt x="17797" y="14529"/>
                </a:cubicBezTo>
                <a:cubicBezTo>
                  <a:pt x="17797" y="14529"/>
                  <a:pt x="17797" y="14518"/>
                  <a:pt x="17802" y="14518"/>
                </a:cubicBezTo>
                <a:cubicBezTo>
                  <a:pt x="17802" y="14518"/>
                  <a:pt x="17808" y="14540"/>
                  <a:pt x="17808" y="14529"/>
                </a:cubicBezTo>
                <a:cubicBezTo>
                  <a:pt x="17808" y="14518"/>
                  <a:pt x="17808" y="14518"/>
                  <a:pt x="17808" y="14507"/>
                </a:cubicBezTo>
                <a:cubicBezTo>
                  <a:pt x="17808" y="14507"/>
                  <a:pt x="17808" y="14507"/>
                  <a:pt x="17808" y="14497"/>
                </a:cubicBezTo>
                <a:cubicBezTo>
                  <a:pt x="17808" y="14497"/>
                  <a:pt x="17802" y="14475"/>
                  <a:pt x="17797" y="14475"/>
                </a:cubicBezTo>
                <a:cubicBezTo>
                  <a:pt x="17791" y="14475"/>
                  <a:pt x="17791" y="14475"/>
                  <a:pt x="17785" y="14486"/>
                </a:cubicBezTo>
                <a:cubicBezTo>
                  <a:pt x="17785" y="14497"/>
                  <a:pt x="17785" y="14507"/>
                  <a:pt x="17785" y="14507"/>
                </a:cubicBezTo>
                <a:cubicBezTo>
                  <a:pt x="17785" y="14518"/>
                  <a:pt x="17785" y="14529"/>
                  <a:pt x="17785" y="14540"/>
                </a:cubicBezTo>
                <a:cubicBezTo>
                  <a:pt x="17780" y="14540"/>
                  <a:pt x="17780" y="14540"/>
                  <a:pt x="17780" y="14529"/>
                </a:cubicBezTo>
                <a:cubicBezTo>
                  <a:pt x="17780" y="14529"/>
                  <a:pt x="17780" y="14529"/>
                  <a:pt x="17774" y="14518"/>
                </a:cubicBezTo>
                <a:cubicBezTo>
                  <a:pt x="17774" y="14518"/>
                  <a:pt x="17774" y="14507"/>
                  <a:pt x="17774" y="14507"/>
                </a:cubicBezTo>
                <a:cubicBezTo>
                  <a:pt x="17774" y="14507"/>
                  <a:pt x="17768" y="14507"/>
                  <a:pt x="17768" y="14507"/>
                </a:cubicBezTo>
                <a:cubicBezTo>
                  <a:pt x="17768" y="14507"/>
                  <a:pt x="17768" y="14518"/>
                  <a:pt x="17763" y="14518"/>
                </a:cubicBezTo>
                <a:cubicBezTo>
                  <a:pt x="17763" y="14518"/>
                  <a:pt x="17757" y="14518"/>
                  <a:pt x="17757" y="14518"/>
                </a:cubicBezTo>
                <a:cubicBezTo>
                  <a:pt x="17751" y="14518"/>
                  <a:pt x="17746" y="14529"/>
                  <a:pt x="17751" y="14540"/>
                </a:cubicBezTo>
                <a:cubicBezTo>
                  <a:pt x="17751" y="14550"/>
                  <a:pt x="17751" y="14561"/>
                  <a:pt x="17751" y="14561"/>
                </a:cubicBezTo>
                <a:cubicBezTo>
                  <a:pt x="17751" y="14572"/>
                  <a:pt x="17746" y="14583"/>
                  <a:pt x="17746" y="14593"/>
                </a:cubicBezTo>
                <a:close/>
              </a:path>
            </a:pathLst>
          </a:custGeom>
          <a:gradFill>
            <a:gsLst>
              <a:gs pos="0">
                <a:srgbClr val="F2F2F2"/>
              </a:gs>
              <a:gs pos="100000">
                <a:srgbClr val="D9D9D9"/>
              </a:gs>
            </a:gsLst>
          </a:gradFill>
          <a:ln w="12700">
            <a:miter lim="400000"/>
          </a:ln>
        </p:spPr>
        <p:txBody>
          <a:bodyPr lIns="45719" rIns="45719"/>
          <a:lstStyle/>
          <a:p>
            <a:pPr>
              <a:defRPr>
                <a:solidFill>
                  <a:srgbClr val="FFFFFF"/>
                </a:solidFill>
              </a:defRPr>
            </a:pPr>
          </a:p>
        </p:txBody>
      </p:sp>
      <p:sp>
        <p:nvSpPr>
          <p:cNvPr id="13" name="Title Text"/>
          <p:cNvSpPr txBox="1"/>
          <p:nvPr>
            <p:ph type="title"/>
          </p:nvPr>
        </p:nvSpPr>
        <p:spPr>
          <a:xfrm>
            <a:off x="1217612" y="1828799"/>
            <a:ext cx="9753601" cy="3048001"/>
          </a:xfrm>
          <a:prstGeom prst="rect">
            <a:avLst/>
          </a:prstGeom>
        </p:spPr>
        <p:txBody>
          <a:bodyPr/>
          <a:lstStyle>
            <a:lvl1pPr>
              <a:defRPr sz="4400"/>
            </a:lvl1pPr>
          </a:lstStyle>
          <a:p>
            <a:pPr/>
            <a:r>
              <a:t>Title Text</a:t>
            </a:r>
          </a:p>
        </p:txBody>
      </p:sp>
      <p:sp>
        <p:nvSpPr>
          <p:cNvPr id="14" name="Body Level One…"/>
          <p:cNvSpPr txBox="1"/>
          <p:nvPr>
            <p:ph type="body" sz="quarter" idx="1"/>
          </p:nvPr>
        </p:nvSpPr>
        <p:spPr>
          <a:xfrm>
            <a:off x="1217613" y="5029200"/>
            <a:ext cx="7848601" cy="1143000"/>
          </a:xfrm>
          <a:prstGeom prst="rect">
            <a:avLst/>
          </a:prstGeom>
        </p:spPr>
        <p:txBody>
          <a:bodyPr/>
          <a:lstStyle>
            <a:lvl1pPr marL="0" indent="0">
              <a:spcBef>
                <a:spcPts val="0"/>
              </a:spcBef>
              <a:buClrTx/>
              <a:buSzTx/>
              <a:buFontTx/>
              <a:buNone/>
              <a:defRPr sz="2000"/>
            </a:lvl1pPr>
            <a:lvl2pPr marL="0" indent="457200">
              <a:spcBef>
                <a:spcPts val="0"/>
              </a:spcBef>
              <a:buClrTx/>
              <a:buSzTx/>
              <a:buFontTx/>
              <a:buNone/>
              <a:defRPr sz="2000"/>
            </a:lvl2pPr>
            <a:lvl3pPr marL="0" indent="914400">
              <a:spcBef>
                <a:spcPts val="0"/>
              </a:spcBef>
              <a:buClrTx/>
              <a:buSzTx/>
              <a:buFontTx/>
              <a:buNone/>
              <a:defRPr sz="2000"/>
            </a:lvl3pPr>
            <a:lvl4pPr marL="0" indent="1371600">
              <a:spcBef>
                <a:spcPts val="0"/>
              </a:spcBef>
              <a:buClrTx/>
              <a:buSzTx/>
              <a:buFontTx/>
              <a:buNone/>
              <a:defRPr sz="2000"/>
            </a:lvl4pPr>
            <a:lvl5pPr marL="0" indent="1828800">
              <a:spcBef>
                <a:spcPts val="0"/>
              </a:spcBef>
              <a:buClrTx/>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31" name="Title Text"/>
          <p:cNvSpPr txBox="1"/>
          <p:nvPr>
            <p:ph type="title"/>
          </p:nvPr>
        </p:nvSpPr>
        <p:spPr>
          <a:xfrm>
            <a:off x="1217613" y="3429000"/>
            <a:ext cx="9753601" cy="2362200"/>
          </a:xfrm>
          <a:prstGeom prst="rect">
            <a:avLst/>
          </a:prstGeom>
        </p:spPr>
        <p:txBody>
          <a:bodyPr/>
          <a:lstStyle>
            <a:lvl1pPr>
              <a:defRPr sz="4400"/>
            </a:lvl1pPr>
          </a:lstStyle>
          <a:p>
            <a:pPr/>
            <a:r>
              <a:t>Title Text</a:t>
            </a:r>
          </a:p>
        </p:txBody>
      </p:sp>
      <p:sp>
        <p:nvSpPr>
          <p:cNvPr id="32" name="Body Level One…"/>
          <p:cNvSpPr txBox="1"/>
          <p:nvPr>
            <p:ph type="body" sz="quarter" idx="1"/>
          </p:nvPr>
        </p:nvSpPr>
        <p:spPr>
          <a:xfrm>
            <a:off x="1213149" y="685801"/>
            <a:ext cx="7853065" cy="1143000"/>
          </a:xfrm>
          <a:prstGeom prst="rect">
            <a:avLst/>
          </a:prstGeom>
        </p:spPr>
        <p:txBody>
          <a:bodyPr/>
          <a:lstStyle>
            <a:lvl1pPr marL="0" indent="0">
              <a:spcBef>
                <a:spcPts val="0"/>
              </a:spcBef>
              <a:buClrTx/>
              <a:buSzTx/>
              <a:buFontTx/>
              <a:buNone/>
              <a:defRPr sz="2000"/>
            </a:lvl1pPr>
            <a:lvl2pPr marL="0" indent="457200">
              <a:spcBef>
                <a:spcPts val="0"/>
              </a:spcBef>
              <a:buClrTx/>
              <a:buSzTx/>
              <a:buFontTx/>
              <a:buNone/>
              <a:defRPr sz="2000"/>
            </a:lvl2pPr>
            <a:lvl3pPr marL="0" indent="914400">
              <a:spcBef>
                <a:spcPts val="0"/>
              </a:spcBef>
              <a:buClrTx/>
              <a:buSzTx/>
              <a:buFontTx/>
              <a:buNone/>
              <a:defRPr sz="2000"/>
            </a:lvl3pPr>
            <a:lvl4pPr marL="0" indent="1371600">
              <a:spcBef>
                <a:spcPts val="0"/>
              </a:spcBef>
              <a:buClrTx/>
              <a:buSzTx/>
              <a:buFontTx/>
              <a:buNone/>
              <a:defRPr sz="2000"/>
            </a:lvl4pPr>
            <a:lvl5pPr marL="0" indent="1828800">
              <a:spcBef>
                <a:spcPts val="0"/>
              </a:spcBef>
              <a:buClrTx/>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0" name="Title Text"/>
          <p:cNvSpPr txBox="1"/>
          <p:nvPr>
            <p:ph type="title"/>
          </p:nvPr>
        </p:nvSpPr>
        <p:spPr>
          <a:prstGeom prst="rect">
            <a:avLst/>
          </a:prstGeom>
        </p:spPr>
        <p:txBody>
          <a:bodyPr/>
          <a:lstStyle/>
          <a:p>
            <a:pPr/>
            <a:r>
              <a:t>Title Text</a:t>
            </a:r>
          </a:p>
        </p:txBody>
      </p:sp>
      <p:sp>
        <p:nvSpPr>
          <p:cNvPr id="41" name="Body Level One…"/>
          <p:cNvSpPr txBox="1"/>
          <p:nvPr>
            <p:ph type="body" sz="half" idx="1"/>
          </p:nvPr>
        </p:nvSpPr>
        <p:spPr>
          <a:xfrm>
            <a:off x="1233278" y="1828800"/>
            <a:ext cx="4708735" cy="43434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9" name="Title Text"/>
          <p:cNvSpPr txBox="1"/>
          <p:nvPr>
            <p:ph type="title"/>
          </p:nvPr>
        </p:nvSpPr>
        <p:spPr>
          <a:prstGeom prst="rect">
            <a:avLst/>
          </a:prstGeom>
        </p:spPr>
        <p:txBody>
          <a:bodyPr/>
          <a:lstStyle/>
          <a:p>
            <a:pPr/>
            <a:r>
              <a:t>Title Text</a:t>
            </a:r>
          </a:p>
        </p:txBody>
      </p:sp>
      <p:sp>
        <p:nvSpPr>
          <p:cNvPr id="50" name="Body Level One…"/>
          <p:cNvSpPr txBox="1"/>
          <p:nvPr>
            <p:ph type="body" sz="quarter" idx="1"/>
          </p:nvPr>
        </p:nvSpPr>
        <p:spPr>
          <a:xfrm>
            <a:off x="1217613" y="1828799"/>
            <a:ext cx="4709161" cy="838201"/>
          </a:xfrm>
          <a:prstGeom prst="rect">
            <a:avLst/>
          </a:prstGeom>
        </p:spPr>
        <p:txBody>
          <a:bodyPr anchor="ctr"/>
          <a:lstStyle>
            <a:lvl1pPr marL="0" indent="0">
              <a:spcBef>
                <a:spcPts val="0"/>
              </a:spcBef>
              <a:buClrTx/>
              <a:buSzTx/>
              <a:buFontTx/>
              <a:buNone/>
              <a:defRPr cap="all"/>
            </a:lvl1pPr>
            <a:lvl2pPr marL="0" indent="457200">
              <a:spcBef>
                <a:spcPts val="0"/>
              </a:spcBef>
              <a:buClrTx/>
              <a:buSzTx/>
              <a:buFontTx/>
              <a:buNone/>
              <a:defRPr cap="all"/>
            </a:lvl2pPr>
            <a:lvl3pPr marL="0" indent="914400">
              <a:spcBef>
                <a:spcPts val="0"/>
              </a:spcBef>
              <a:buClrTx/>
              <a:buSzTx/>
              <a:buFontTx/>
              <a:buNone/>
              <a:defRPr cap="all"/>
            </a:lvl3pPr>
            <a:lvl4pPr marL="0" indent="1371600">
              <a:spcBef>
                <a:spcPts val="0"/>
              </a:spcBef>
              <a:buClrTx/>
              <a:buSzTx/>
              <a:buFontTx/>
              <a:buNone/>
              <a:defRPr cap="all"/>
            </a:lvl4pPr>
            <a:lvl5pPr marL="0" indent="1828800">
              <a:spcBef>
                <a:spcPts val="0"/>
              </a:spcBef>
              <a:buClrTx/>
              <a:buSzTx/>
              <a:buFontTx/>
              <a:buNone/>
              <a:defRPr cap="all"/>
            </a:lvl5pPr>
          </a:lstStyle>
          <a:p>
            <a:pPr/>
            <a:r>
              <a:t>Body Level One</a:t>
            </a:r>
          </a:p>
          <a:p>
            <a:pPr lvl="1"/>
            <a:r>
              <a:t>Body Level Two</a:t>
            </a:r>
          </a:p>
          <a:p>
            <a:pPr lvl="2"/>
            <a:r>
              <a:t>Body Level Three</a:t>
            </a:r>
          </a:p>
          <a:p>
            <a:pPr lvl="3"/>
            <a:r>
              <a:t>Body Level Four</a:t>
            </a:r>
          </a:p>
          <a:p>
            <a:pPr lvl="4"/>
            <a:r>
              <a:t>Body Level Five</a:t>
            </a:r>
          </a:p>
        </p:txBody>
      </p:sp>
      <p:sp>
        <p:nvSpPr>
          <p:cNvPr id="51" name="Text Placeholder 4"/>
          <p:cNvSpPr/>
          <p:nvPr>
            <p:ph type="body" sz="quarter" idx="13"/>
          </p:nvPr>
        </p:nvSpPr>
        <p:spPr>
          <a:xfrm>
            <a:off x="6262054" y="1828799"/>
            <a:ext cx="4709160" cy="838202"/>
          </a:xfrm>
          <a:prstGeom prst="rect">
            <a:avLst/>
          </a:prstGeom>
        </p:spPr>
        <p:txBody>
          <a:bodyPr anchor="ctr"/>
          <a:lstStyle/>
          <a:p>
            <a:pPr marL="0" indent="0">
              <a:spcBef>
                <a:spcPts val="0"/>
              </a:spcBef>
              <a:buClrTx/>
              <a:buSzTx/>
              <a:buFontTx/>
              <a:buNone/>
              <a:defRPr cap="all"/>
            </a:pPr>
          </a:p>
        </p:txBody>
      </p:sp>
      <p:sp>
        <p:nvSpPr>
          <p:cNvPr id="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9" name="Title Text"/>
          <p:cNvSpPr txBox="1"/>
          <p:nvPr>
            <p:ph type="title"/>
          </p:nvPr>
        </p:nvSpPr>
        <p:spPr>
          <a:prstGeom prst="rect">
            <a:avLst/>
          </a:prstGeom>
        </p:spPr>
        <p:txBody>
          <a:bodyPr/>
          <a:lstStyle/>
          <a:p>
            <a:pPr/>
            <a:r>
              <a:t>Title Text</a:t>
            </a:r>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bg>
      <p:bgPr>
        <a:solidFill>
          <a:srgbClr val="FFFFFF"/>
        </a:solidFill>
      </p:bgPr>
    </p:bg>
    <p:spTree>
      <p:nvGrpSpPr>
        <p:cNvPr id="1" name=""/>
        <p:cNvGrpSpPr/>
        <p:nvPr/>
      </p:nvGrpSpPr>
      <p:grpSpPr>
        <a:xfrm>
          <a:off x="0" y="0"/>
          <a:ext cx="0" cy="0"/>
          <a:chOff x="0" y="0"/>
          <a:chExt cx="0" cy="0"/>
        </a:xfrm>
      </p:grpSpPr>
      <p:sp>
        <p:nvSpPr>
          <p:cNvPr id="74" name="Rectangle 7"/>
          <p:cNvSpPr/>
          <p:nvPr/>
        </p:nvSpPr>
        <p:spPr>
          <a:xfrm>
            <a:off x="0" y="0"/>
            <a:ext cx="5180013" cy="6858000"/>
          </a:xfrm>
          <a:prstGeom prst="rect">
            <a:avLst/>
          </a:prstGeom>
          <a:gradFill>
            <a:gsLst>
              <a:gs pos="0">
                <a:srgbClr val="D9D9D9"/>
              </a:gs>
              <a:gs pos="100000">
                <a:srgbClr val="FFFFFF">
                  <a:alpha val="89000"/>
                </a:srgbClr>
              </a:gs>
            </a:gsLst>
            <a:path path="circle">
              <a:fillToRect l="62278" t="119636" r="37721" b="-19636"/>
            </a:path>
          </a:gradFill>
          <a:ln w="12700">
            <a:miter lim="400000"/>
          </a:ln>
        </p:spPr>
        <p:txBody>
          <a:bodyPr lIns="45719" rIns="45719" anchor="ctr"/>
          <a:lstStyle/>
          <a:p>
            <a:pPr algn="ctr">
              <a:defRPr>
                <a:solidFill>
                  <a:srgbClr val="FFFFFF"/>
                </a:solidFill>
              </a:defRPr>
            </a:pPr>
          </a:p>
        </p:txBody>
      </p:sp>
      <p:sp>
        <p:nvSpPr>
          <p:cNvPr id="75" name="Title Text"/>
          <p:cNvSpPr txBox="1"/>
          <p:nvPr>
            <p:ph type="title"/>
          </p:nvPr>
        </p:nvSpPr>
        <p:spPr>
          <a:xfrm>
            <a:off x="684212" y="685800"/>
            <a:ext cx="3886201" cy="4038600"/>
          </a:xfrm>
          <a:prstGeom prst="rect">
            <a:avLst/>
          </a:prstGeom>
        </p:spPr>
        <p:txBody>
          <a:bodyPr/>
          <a:lstStyle/>
          <a:p>
            <a:pPr/>
            <a:r>
              <a:t>Title Text</a:t>
            </a:r>
          </a:p>
        </p:txBody>
      </p:sp>
      <p:sp>
        <p:nvSpPr>
          <p:cNvPr id="76" name="Body Level One…"/>
          <p:cNvSpPr txBox="1"/>
          <p:nvPr>
            <p:ph type="body" sz="half" idx="1"/>
          </p:nvPr>
        </p:nvSpPr>
        <p:spPr>
          <a:xfrm>
            <a:off x="5865814" y="685800"/>
            <a:ext cx="5638801" cy="54864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7" name="Text Placeholder 3"/>
          <p:cNvSpPr/>
          <p:nvPr>
            <p:ph type="body" sz="quarter" idx="13"/>
          </p:nvPr>
        </p:nvSpPr>
        <p:spPr>
          <a:xfrm>
            <a:off x="684212" y="4876800"/>
            <a:ext cx="3886201" cy="1295400"/>
          </a:xfrm>
          <a:prstGeom prst="rect">
            <a:avLst/>
          </a:prstGeom>
        </p:spPr>
        <p:txBody>
          <a:bodyPr/>
          <a:lstStyle/>
          <a:p>
            <a:pPr marL="0" indent="0">
              <a:spcBef>
                <a:spcPts val="0"/>
              </a:spcBef>
              <a:buClrTx/>
              <a:buSzTx/>
              <a:buFontTx/>
              <a:buNone/>
              <a:defRPr sz="1800"/>
            </a:pP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bg>
      <p:bgPr>
        <a:solidFill>
          <a:srgbClr val="FFFFFF"/>
        </a:solidFill>
      </p:bgPr>
    </p:bg>
    <p:spTree>
      <p:nvGrpSpPr>
        <p:cNvPr id="1" name=""/>
        <p:cNvGrpSpPr/>
        <p:nvPr/>
      </p:nvGrpSpPr>
      <p:grpSpPr>
        <a:xfrm>
          <a:off x="0" y="0"/>
          <a:ext cx="0" cy="0"/>
          <a:chOff x="0" y="0"/>
          <a:chExt cx="0" cy="0"/>
        </a:xfrm>
      </p:grpSpPr>
      <p:sp>
        <p:nvSpPr>
          <p:cNvPr id="85" name="Rectangle 7"/>
          <p:cNvSpPr/>
          <p:nvPr/>
        </p:nvSpPr>
        <p:spPr>
          <a:xfrm>
            <a:off x="0" y="0"/>
            <a:ext cx="5180013" cy="6858000"/>
          </a:xfrm>
          <a:prstGeom prst="rect">
            <a:avLst/>
          </a:prstGeom>
          <a:gradFill>
            <a:gsLst>
              <a:gs pos="0">
                <a:srgbClr val="D9D9D9"/>
              </a:gs>
              <a:gs pos="100000">
                <a:srgbClr val="FFFFFF">
                  <a:alpha val="89000"/>
                </a:srgbClr>
              </a:gs>
            </a:gsLst>
            <a:path path="circle">
              <a:fillToRect l="62278" t="119636" r="37721" b="-19636"/>
            </a:path>
          </a:gradFill>
          <a:ln w="12700">
            <a:miter lim="400000"/>
          </a:ln>
        </p:spPr>
        <p:txBody>
          <a:bodyPr lIns="45719" rIns="45719" anchor="ctr"/>
          <a:lstStyle/>
          <a:p>
            <a:pPr algn="ctr">
              <a:defRPr>
                <a:solidFill>
                  <a:srgbClr val="FFFFFF"/>
                </a:solidFill>
              </a:defRPr>
            </a:pPr>
          </a:p>
        </p:txBody>
      </p:sp>
      <p:sp>
        <p:nvSpPr>
          <p:cNvPr id="86" name="Title Text"/>
          <p:cNvSpPr txBox="1"/>
          <p:nvPr>
            <p:ph type="title"/>
          </p:nvPr>
        </p:nvSpPr>
        <p:spPr>
          <a:xfrm>
            <a:off x="684212" y="685800"/>
            <a:ext cx="3886201" cy="4038600"/>
          </a:xfrm>
          <a:prstGeom prst="rect">
            <a:avLst/>
          </a:prstGeom>
        </p:spPr>
        <p:txBody>
          <a:bodyPr/>
          <a:lstStyle/>
          <a:p>
            <a:pPr/>
            <a:r>
              <a:t>Title Text</a:t>
            </a:r>
          </a:p>
        </p:txBody>
      </p:sp>
      <p:sp>
        <p:nvSpPr>
          <p:cNvPr id="87" name="Picture Placeholder 2"/>
          <p:cNvSpPr/>
          <p:nvPr>
            <p:ph type="pic" sz="half" idx="13"/>
          </p:nvPr>
        </p:nvSpPr>
        <p:spPr>
          <a:xfrm>
            <a:off x="5865812" y="685800"/>
            <a:ext cx="5638801" cy="5486400"/>
          </a:xfrm>
          <a:prstGeom prst="rect">
            <a:avLst/>
          </a:prstGeom>
          <a:ln w="3175">
            <a:solidFill>
              <a:srgbClr val="BFBFBF"/>
            </a:solidFill>
            <a:miter lim="800000"/>
          </a:ln>
        </p:spPr>
        <p:txBody>
          <a:bodyPr lIns="91439" rIns="91439">
            <a:noAutofit/>
          </a:bodyPr>
          <a:lstStyle/>
          <a:p>
            <a:pPr/>
          </a:p>
        </p:txBody>
      </p:sp>
      <p:sp>
        <p:nvSpPr>
          <p:cNvPr id="88" name="Body Level One…"/>
          <p:cNvSpPr txBox="1"/>
          <p:nvPr>
            <p:ph type="body" sz="quarter" idx="1"/>
          </p:nvPr>
        </p:nvSpPr>
        <p:spPr>
          <a:xfrm>
            <a:off x="684212" y="4876800"/>
            <a:ext cx="3886201" cy="1295400"/>
          </a:xfrm>
          <a:prstGeom prst="rect">
            <a:avLst/>
          </a:prstGeom>
        </p:spPr>
        <p:txBody>
          <a:bodyPr/>
          <a:lstStyle>
            <a:lvl1pPr marL="0" indent="0">
              <a:spcBef>
                <a:spcPts val="0"/>
              </a:spcBef>
              <a:buClrTx/>
              <a:buSzTx/>
              <a:buFontTx/>
              <a:buNone/>
              <a:defRPr sz="1800"/>
            </a:lvl1pPr>
            <a:lvl2pPr marL="0" indent="457200">
              <a:spcBef>
                <a:spcPts val="0"/>
              </a:spcBef>
              <a:buClrTx/>
              <a:buSzTx/>
              <a:buFontTx/>
              <a:buNone/>
              <a:defRPr sz="1800"/>
            </a:lvl2pPr>
            <a:lvl3pPr marL="0" indent="914400">
              <a:spcBef>
                <a:spcPts val="0"/>
              </a:spcBef>
              <a:buClrTx/>
              <a:buSzTx/>
              <a:buFontTx/>
              <a:buNone/>
              <a:defRPr sz="1800"/>
            </a:lvl3pPr>
            <a:lvl4pPr marL="0" indent="1371600">
              <a:spcBef>
                <a:spcPts val="0"/>
              </a:spcBef>
              <a:buClrTx/>
              <a:buSzTx/>
              <a:buFontTx/>
              <a:buNone/>
              <a:defRPr sz="1800"/>
            </a:lvl4pPr>
            <a:lvl5pPr marL="0" indent="1828800">
              <a:spcBef>
                <a:spcPts val="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10000">
              <a:srgbClr val="F2F2F2"/>
            </a:gs>
            <a:gs pos="40000">
              <a:srgbClr val="E7E6E6"/>
            </a:gs>
            <a:gs pos="69000">
              <a:srgbClr val="FFFFFF"/>
            </a:gs>
            <a:gs pos="100000">
              <a:srgbClr val="D0CECE"/>
            </a:gs>
          </a:gsLst>
          <a:path path="circle">
            <a:fillToRect l="50000" t="50000" r="50000" b="50000"/>
          </a:path>
        </a:gradFill>
      </p:bgPr>
    </p:bg>
    <p:spTree>
      <p:nvGrpSpPr>
        <p:cNvPr id="1" name=""/>
        <p:cNvGrpSpPr/>
        <p:nvPr/>
      </p:nvGrpSpPr>
      <p:grpSpPr>
        <a:xfrm>
          <a:off x="0" y="0"/>
          <a:ext cx="0" cy="0"/>
          <a:chOff x="0" y="0"/>
          <a:chExt cx="0" cy="0"/>
        </a:xfrm>
      </p:grpSpPr>
      <p:sp>
        <p:nvSpPr>
          <p:cNvPr id="2" name="Rectangle 7"/>
          <p:cNvSpPr/>
          <p:nvPr/>
        </p:nvSpPr>
        <p:spPr>
          <a:xfrm>
            <a:off x="1459" y="0"/>
            <a:ext cx="12188954" cy="6858000"/>
          </a:xfrm>
          <a:prstGeom prst="rect">
            <a:avLst/>
          </a:prstGeom>
          <a:gradFill>
            <a:gsLst>
              <a:gs pos="0">
                <a:srgbClr val="FBFBFB"/>
              </a:gs>
              <a:gs pos="74000">
                <a:srgbClr val="D7D7D7"/>
              </a:gs>
              <a:gs pos="83000">
                <a:srgbClr val="D7D7D7"/>
              </a:gs>
              <a:gs pos="100000">
                <a:srgbClr val="E4E4E4"/>
              </a:gs>
            </a:gsLst>
            <a:lin ang="5400000"/>
          </a:gradFill>
          <a:ln w="12700">
            <a:miter lim="400000"/>
          </a:ln>
        </p:spPr>
        <p:txBody>
          <a:bodyPr lIns="45719" rIns="45719" anchor="ctr"/>
          <a:lstStyle/>
          <a:p>
            <a:pPr algn="ctr">
              <a:defRPr sz="2400"/>
            </a:pPr>
          </a:p>
        </p:txBody>
      </p:sp>
      <p:sp>
        <p:nvSpPr>
          <p:cNvPr id="3" name="Title Text"/>
          <p:cNvSpPr txBox="1"/>
          <p:nvPr>
            <p:ph type="title"/>
          </p:nvPr>
        </p:nvSpPr>
        <p:spPr>
          <a:xfrm>
            <a:off x="1217613" y="274638"/>
            <a:ext cx="9753601"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4" name="Body Level One…"/>
          <p:cNvSpPr txBox="1"/>
          <p:nvPr>
            <p:ph type="body" idx="1"/>
          </p:nvPr>
        </p:nvSpPr>
        <p:spPr>
          <a:xfrm>
            <a:off x="1217613" y="1828800"/>
            <a:ext cx="9753601" cy="43434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0712229" y="6410643"/>
            <a:ext cx="258984" cy="256541"/>
          </a:xfrm>
          <a:prstGeom prst="rect">
            <a:avLst/>
          </a:prstGeom>
          <a:ln w="12700">
            <a:miter lim="400000"/>
          </a:ln>
        </p:spPr>
        <p:txBody>
          <a:bodyPr wrap="none" lIns="45719" rIns="45719" anchor="ctr">
            <a:spAutoFit/>
          </a:bodyPr>
          <a:lstStyle>
            <a:lvl1pPr algn="r">
              <a:defRPr sz="11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all" i="0" spc="0" strike="noStrike" sz="4000" u="none">
          <a:solidFill>
            <a:srgbClr val="1F4E79"/>
          </a:solidFill>
          <a:uFillTx/>
          <a:latin typeface="+mj-lt"/>
          <a:ea typeface="+mj-ea"/>
          <a:cs typeface="+mj-cs"/>
          <a:sym typeface="Century Gothic"/>
        </a:defRPr>
      </a:lvl1pPr>
      <a:lvl2pPr marL="0" marR="0" indent="0" algn="l" defTabSz="914400" rtl="0" latinLnBrk="0">
        <a:lnSpc>
          <a:spcPct val="90000"/>
        </a:lnSpc>
        <a:spcBef>
          <a:spcPts val="0"/>
        </a:spcBef>
        <a:spcAft>
          <a:spcPts val="0"/>
        </a:spcAft>
        <a:buClrTx/>
        <a:buSzTx/>
        <a:buFontTx/>
        <a:buNone/>
        <a:tabLst/>
        <a:defRPr b="0" baseline="0" cap="all" i="0" spc="0" strike="noStrike" sz="4000" u="none">
          <a:solidFill>
            <a:srgbClr val="1F4E79"/>
          </a:solidFill>
          <a:uFillTx/>
          <a:latin typeface="+mj-lt"/>
          <a:ea typeface="+mj-ea"/>
          <a:cs typeface="+mj-cs"/>
          <a:sym typeface="Century Gothic"/>
        </a:defRPr>
      </a:lvl2pPr>
      <a:lvl3pPr marL="0" marR="0" indent="0" algn="l" defTabSz="914400" rtl="0" latinLnBrk="0">
        <a:lnSpc>
          <a:spcPct val="90000"/>
        </a:lnSpc>
        <a:spcBef>
          <a:spcPts val="0"/>
        </a:spcBef>
        <a:spcAft>
          <a:spcPts val="0"/>
        </a:spcAft>
        <a:buClrTx/>
        <a:buSzTx/>
        <a:buFontTx/>
        <a:buNone/>
        <a:tabLst/>
        <a:defRPr b="0" baseline="0" cap="all" i="0" spc="0" strike="noStrike" sz="4000" u="none">
          <a:solidFill>
            <a:srgbClr val="1F4E79"/>
          </a:solidFill>
          <a:uFillTx/>
          <a:latin typeface="+mj-lt"/>
          <a:ea typeface="+mj-ea"/>
          <a:cs typeface="+mj-cs"/>
          <a:sym typeface="Century Gothic"/>
        </a:defRPr>
      </a:lvl3pPr>
      <a:lvl4pPr marL="0" marR="0" indent="0" algn="l" defTabSz="914400" rtl="0" latinLnBrk="0">
        <a:lnSpc>
          <a:spcPct val="90000"/>
        </a:lnSpc>
        <a:spcBef>
          <a:spcPts val="0"/>
        </a:spcBef>
        <a:spcAft>
          <a:spcPts val="0"/>
        </a:spcAft>
        <a:buClrTx/>
        <a:buSzTx/>
        <a:buFontTx/>
        <a:buNone/>
        <a:tabLst/>
        <a:defRPr b="0" baseline="0" cap="all" i="0" spc="0" strike="noStrike" sz="4000" u="none">
          <a:solidFill>
            <a:srgbClr val="1F4E79"/>
          </a:solidFill>
          <a:uFillTx/>
          <a:latin typeface="+mj-lt"/>
          <a:ea typeface="+mj-ea"/>
          <a:cs typeface="+mj-cs"/>
          <a:sym typeface="Century Gothic"/>
        </a:defRPr>
      </a:lvl4pPr>
      <a:lvl5pPr marL="0" marR="0" indent="0" algn="l" defTabSz="914400" rtl="0" latinLnBrk="0">
        <a:lnSpc>
          <a:spcPct val="90000"/>
        </a:lnSpc>
        <a:spcBef>
          <a:spcPts val="0"/>
        </a:spcBef>
        <a:spcAft>
          <a:spcPts val="0"/>
        </a:spcAft>
        <a:buClrTx/>
        <a:buSzTx/>
        <a:buFontTx/>
        <a:buNone/>
        <a:tabLst/>
        <a:defRPr b="0" baseline="0" cap="all" i="0" spc="0" strike="noStrike" sz="4000" u="none">
          <a:solidFill>
            <a:srgbClr val="1F4E79"/>
          </a:solidFill>
          <a:uFillTx/>
          <a:latin typeface="+mj-lt"/>
          <a:ea typeface="+mj-ea"/>
          <a:cs typeface="+mj-cs"/>
          <a:sym typeface="Century Gothic"/>
        </a:defRPr>
      </a:lvl5pPr>
      <a:lvl6pPr marL="0" marR="0" indent="0" algn="l" defTabSz="914400" rtl="0" latinLnBrk="0">
        <a:lnSpc>
          <a:spcPct val="90000"/>
        </a:lnSpc>
        <a:spcBef>
          <a:spcPts val="0"/>
        </a:spcBef>
        <a:spcAft>
          <a:spcPts val="0"/>
        </a:spcAft>
        <a:buClrTx/>
        <a:buSzTx/>
        <a:buFontTx/>
        <a:buNone/>
        <a:tabLst/>
        <a:defRPr b="0" baseline="0" cap="all" i="0" spc="0" strike="noStrike" sz="4000" u="none">
          <a:solidFill>
            <a:srgbClr val="1F4E79"/>
          </a:solidFill>
          <a:uFillTx/>
          <a:latin typeface="+mj-lt"/>
          <a:ea typeface="+mj-ea"/>
          <a:cs typeface="+mj-cs"/>
          <a:sym typeface="Century Gothic"/>
        </a:defRPr>
      </a:lvl6pPr>
      <a:lvl7pPr marL="0" marR="0" indent="0" algn="l" defTabSz="914400" rtl="0" latinLnBrk="0">
        <a:lnSpc>
          <a:spcPct val="90000"/>
        </a:lnSpc>
        <a:spcBef>
          <a:spcPts val="0"/>
        </a:spcBef>
        <a:spcAft>
          <a:spcPts val="0"/>
        </a:spcAft>
        <a:buClrTx/>
        <a:buSzTx/>
        <a:buFontTx/>
        <a:buNone/>
        <a:tabLst/>
        <a:defRPr b="0" baseline="0" cap="all" i="0" spc="0" strike="noStrike" sz="4000" u="none">
          <a:solidFill>
            <a:srgbClr val="1F4E79"/>
          </a:solidFill>
          <a:uFillTx/>
          <a:latin typeface="+mj-lt"/>
          <a:ea typeface="+mj-ea"/>
          <a:cs typeface="+mj-cs"/>
          <a:sym typeface="Century Gothic"/>
        </a:defRPr>
      </a:lvl7pPr>
      <a:lvl8pPr marL="0" marR="0" indent="0" algn="l" defTabSz="914400" rtl="0" latinLnBrk="0">
        <a:lnSpc>
          <a:spcPct val="90000"/>
        </a:lnSpc>
        <a:spcBef>
          <a:spcPts val="0"/>
        </a:spcBef>
        <a:spcAft>
          <a:spcPts val="0"/>
        </a:spcAft>
        <a:buClrTx/>
        <a:buSzTx/>
        <a:buFontTx/>
        <a:buNone/>
        <a:tabLst/>
        <a:defRPr b="0" baseline="0" cap="all" i="0" spc="0" strike="noStrike" sz="4000" u="none">
          <a:solidFill>
            <a:srgbClr val="1F4E79"/>
          </a:solidFill>
          <a:uFillTx/>
          <a:latin typeface="+mj-lt"/>
          <a:ea typeface="+mj-ea"/>
          <a:cs typeface="+mj-cs"/>
          <a:sym typeface="Century Gothic"/>
        </a:defRPr>
      </a:lvl8pPr>
      <a:lvl9pPr marL="0" marR="0" indent="0" algn="l" defTabSz="914400" rtl="0" latinLnBrk="0">
        <a:lnSpc>
          <a:spcPct val="90000"/>
        </a:lnSpc>
        <a:spcBef>
          <a:spcPts val="0"/>
        </a:spcBef>
        <a:spcAft>
          <a:spcPts val="0"/>
        </a:spcAft>
        <a:buClrTx/>
        <a:buSzTx/>
        <a:buFontTx/>
        <a:buNone/>
        <a:tabLst/>
        <a:defRPr b="0" baseline="0" cap="all" i="0" spc="0" strike="noStrike" sz="4000" u="none">
          <a:solidFill>
            <a:srgbClr val="1F4E79"/>
          </a:solidFill>
          <a:uFillTx/>
          <a:latin typeface="+mj-lt"/>
          <a:ea typeface="+mj-ea"/>
          <a:cs typeface="+mj-cs"/>
          <a:sym typeface="Century Gothic"/>
        </a:defRPr>
      </a:lvl9pPr>
    </p:titleStyle>
    <p:bodyStyle>
      <a:lvl1pPr marL="274320" marR="0" indent="-228600" algn="l" defTabSz="914400" rtl="0" latinLnBrk="0">
        <a:lnSpc>
          <a:spcPct val="90000"/>
        </a:lnSpc>
        <a:spcBef>
          <a:spcPts val="1800"/>
        </a:spcBef>
        <a:spcAft>
          <a:spcPts val="0"/>
        </a:spcAft>
        <a:buClr>
          <a:srgbClr val="1F4E79"/>
        </a:buClr>
        <a:buSzPct val="80000"/>
        <a:buFont typeface="Arial"/>
        <a:buChar char="•"/>
        <a:tabLst/>
        <a:defRPr b="0" baseline="0" cap="none" i="0" spc="0" strike="noStrike" sz="2400" u="none">
          <a:solidFill>
            <a:srgbClr val="000000"/>
          </a:solidFill>
          <a:uFillTx/>
          <a:latin typeface="+mj-lt"/>
          <a:ea typeface="+mj-ea"/>
          <a:cs typeface="+mj-cs"/>
          <a:sym typeface="Century Gothic"/>
        </a:defRPr>
      </a:lvl1pPr>
      <a:lvl2pPr marL="548639" marR="0" indent="-274319" algn="l" defTabSz="914400" rtl="0" latinLnBrk="0">
        <a:lnSpc>
          <a:spcPct val="90000"/>
        </a:lnSpc>
        <a:spcBef>
          <a:spcPts val="1800"/>
        </a:spcBef>
        <a:spcAft>
          <a:spcPts val="0"/>
        </a:spcAft>
        <a:buClr>
          <a:srgbClr val="1F4E79"/>
        </a:buClr>
        <a:buSzPct val="80000"/>
        <a:buFont typeface="Arial"/>
        <a:buChar char="•"/>
        <a:tabLst/>
        <a:defRPr b="0" baseline="0" cap="none" i="0" spc="0" strike="noStrike" sz="2400" u="none">
          <a:solidFill>
            <a:srgbClr val="000000"/>
          </a:solidFill>
          <a:uFillTx/>
          <a:latin typeface="+mj-lt"/>
          <a:ea typeface="+mj-ea"/>
          <a:cs typeface="+mj-cs"/>
          <a:sym typeface="Century Gothic"/>
        </a:defRPr>
      </a:lvl2pPr>
      <a:lvl3pPr marL="807719" marR="0" indent="-304800" algn="l" defTabSz="914400" rtl="0" latinLnBrk="0">
        <a:lnSpc>
          <a:spcPct val="90000"/>
        </a:lnSpc>
        <a:spcBef>
          <a:spcPts val="1800"/>
        </a:spcBef>
        <a:spcAft>
          <a:spcPts val="0"/>
        </a:spcAft>
        <a:buClr>
          <a:srgbClr val="1F4E79"/>
        </a:buClr>
        <a:buSzPct val="80000"/>
        <a:buFont typeface="Arial"/>
        <a:buChar char="•"/>
        <a:tabLst/>
        <a:defRPr b="0" baseline="0" cap="none" i="0" spc="0" strike="noStrike" sz="2400" u="none">
          <a:solidFill>
            <a:srgbClr val="000000"/>
          </a:solidFill>
          <a:uFillTx/>
          <a:latin typeface="+mj-lt"/>
          <a:ea typeface="+mj-ea"/>
          <a:cs typeface="+mj-cs"/>
          <a:sym typeface="Century Gothic"/>
        </a:defRPr>
      </a:lvl3pPr>
      <a:lvl4pPr marL="1074419" marR="0" indent="-342900" algn="l" defTabSz="914400" rtl="0" latinLnBrk="0">
        <a:lnSpc>
          <a:spcPct val="90000"/>
        </a:lnSpc>
        <a:spcBef>
          <a:spcPts val="1800"/>
        </a:spcBef>
        <a:spcAft>
          <a:spcPts val="0"/>
        </a:spcAft>
        <a:buClr>
          <a:srgbClr val="1F4E79"/>
        </a:buClr>
        <a:buSzPct val="80000"/>
        <a:buFont typeface="Arial"/>
        <a:buChar char="•"/>
        <a:tabLst/>
        <a:defRPr b="0" baseline="0" cap="none" i="0" spc="0" strike="noStrike" sz="2400" u="none">
          <a:solidFill>
            <a:srgbClr val="000000"/>
          </a:solidFill>
          <a:uFillTx/>
          <a:latin typeface="+mj-lt"/>
          <a:ea typeface="+mj-ea"/>
          <a:cs typeface="+mj-cs"/>
          <a:sym typeface="Century Gothic"/>
        </a:defRPr>
      </a:lvl4pPr>
      <a:lvl5pPr marL="1303019" marR="0" indent="-342900" algn="l" defTabSz="914400" rtl="0" latinLnBrk="0">
        <a:lnSpc>
          <a:spcPct val="90000"/>
        </a:lnSpc>
        <a:spcBef>
          <a:spcPts val="1800"/>
        </a:spcBef>
        <a:spcAft>
          <a:spcPts val="0"/>
        </a:spcAft>
        <a:buClr>
          <a:srgbClr val="1F4E79"/>
        </a:buClr>
        <a:buSzPct val="80000"/>
        <a:buFont typeface="Arial"/>
        <a:buChar char="•"/>
        <a:tabLst/>
        <a:defRPr b="0" baseline="0" cap="none" i="0" spc="0" strike="noStrike" sz="2400" u="none">
          <a:solidFill>
            <a:srgbClr val="000000"/>
          </a:solidFill>
          <a:uFillTx/>
          <a:latin typeface="+mj-lt"/>
          <a:ea typeface="+mj-ea"/>
          <a:cs typeface="+mj-cs"/>
          <a:sym typeface="Century Gothic"/>
        </a:defRPr>
      </a:lvl5pPr>
      <a:lvl6pPr marL="1531619" marR="0" indent="-342900" algn="l" defTabSz="914400" rtl="0" latinLnBrk="0">
        <a:lnSpc>
          <a:spcPct val="90000"/>
        </a:lnSpc>
        <a:spcBef>
          <a:spcPts val="1800"/>
        </a:spcBef>
        <a:spcAft>
          <a:spcPts val="0"/>
        </a:spcAft>
        <a:buClr>
          <a:srgbClr val="1F4E79"/>
        </a:buClr>
        <a:buSzPct val="80000"/>
        <a:buFont typeface="Arial"/>
        <a:buChar char="•"/>
        <a:tabLst/>
        <a:defRPr b="0" baseline="0" cap="none" i="0" spc="0" strike="noStrike" sz="2400" u="none">
          <a:solidFill>
            <a:srgbClr val="000000"/>
          </a:solidFill>
          <a:uFillTx/>
          <a:latin typeface="+mj-lt"/>
          <a:ea typeface="+mj-ea"/>
          <a:cs typeface="+mj-cs"/>
          <a:sym typeface="Century Gothic"/>
        </a:defRPr>
      </a:lvl6pPr>
      <a:lvl7pPr marL="1760220" marR="0" indent="-342900" algn="l" defTabSz="914400" rtl="0" latinLnBrk="0">
        <a:lnSpc>
          <a:spcPct val="90000"/>
        </a:lnSpc>
        <a:spcBef>
          <a:spcPts val="1800"/>
        </a:spcBef>
        <a:spcAft>
          <a:spcPts val="0"/>
        </a:spcAft>
        <a:buClr>
          <a:srgbClr val="1F4E79"/>
        </a:buClr>
        <a:buSzPct val="80000"/>
        <a:buFont typeface="Arial"/>
        <a:buChar char="•"/>
        <a:tabLst/>
        <a:defRPr b="0" baseline="0" cap="none" i="0" spc="0" strike="noStrike" sz="2400" u="none">
          <a:solidFill>
            <a:srgbClr val="000000"/>
          </a:solidFill>
          <a:uFillTx/>
          <a:latin typeface="+mj-lt"/>
          <a:ea typeface="+mj-ea"/>
          <a:cs typeface="+mj-cs"/>
          <a:sym typeface="Century Gothic"/>
        </a:defRPr>
      </a:lvl7pPr>
      <a:lvl8pPr marL="1988820" marR="0" indent="-342900" algn="l" defTabSz="914400" rtl="0" latinLnBrk="0">
        <a:lnSpc>
          <a:spcPct val="90000"/>
        </a:lnSpc>
        <a:spcBef>
          <a:spcPts val="1800"/>
        </a:spcBef>
        <a:spcAft>
          <a:spcPts val="0"/>
        </a:spcAft>
        <a:buClr>
          <a:srgbClr val="1F4E79"/>
        </a:buClr>
        <a:buSzPct val="80000"/>
        <a:buFont typeface="Arial"/>
        <a:buChar char="•"/>
        <a:tabLst/>
        <a:defRPr b="0" baseline="0" cap="none" i="0" spc="0" strike="noStrike" sz="2400" u="none">
          <a:solidFill>
            <a:srgbClr val="000000"/>
          </a:solidFill>
          <a:uFillTx/>
          <a:latin typeface="+mj-lt"/>
          <a:ea typeface="+mj-ea"/>
          <a:cs typeface="+mj-cs"/>
          <a:sym typeface="Century Gothic"/>
        </a:defRPr>
      </a:lvl8pPr>
      <a:lvl9pPr marL="0" marR="0" indent="1874520" algn="l" defTabSz="914400" rtl="0" latinLnBrk="0">
        <a:lnSpc>
          <a:spcPct val="90000"/>
        </a:lnSpc>
        <a:spcBef>
          <a:spcPts val="1800"/>
        </a:spcBef>
        <a:spcAft>
          <a:spcPts val="0"/>
        </a:spcAft>
        <a:buClr>
          <a:srgbClr val="1F4E79"/>
        </a:buClr>
        <a:buSzTx/>
        <a:buFont typeface="Arial"/>
        <a:buNone/>
        <a:tabLst/>
        <a:defRPr b="0" baseline="0" cap="none" i="0" spc="0" strike="noStrike" sz="2400" u="none">
          <a:solidFill>
            <a:srgbClr val="000000"/>
          </a:solidFill>
          <a:uFillTx/>
          <a:latin typeface="+mj-lt"/>
          <a:ea typeface="+mj-ea"/>
          <a:cs typeface="+mj-cs"/>
          <a:sym typeface="Century Gothic"/>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entury Gothic"/>
        </a:defRPr>
      </a:lvl1pPr>
      <a:lvl2pPr marL="0" marR="0" indent="4572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entury Gothic"/>
        </a:defRPr>
      </a:lvl2pPr>
      <a:lvl3pPr marL="0" marR="0" indent="9144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entury Gothic"/>
        </a:defRPr>
      </a:lvl3pPr>
      <a:lvl4pPr marL="0" marR="0" indent="13716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entury Gothic"/>
        </a:defRPr>
      </a:lvl4pPr>
      <a:lvl5pPr marL="0" marR="0" indent="18288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entury Gothic"/>
        </a:defRPr>
      </a:lvl5pPr>
      <a:lvl6pPr marL="0" marR="0" indent="22860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entury Gothic"/>
        </a:defRPr>
      </a:lvl6pPr>
      <a:lvl7pPr marL="0" marR="0" indent="27432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entury Gothic"/>
        </a:defRPr>
      </a:lvl7pPr>
      <a:lvl8pPr marL="0" marR="0" indent="32004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entury Gothic"/>
        </a:defRPr>
      </a:lvl8pPr>
      <a:lvl9pPr marL="0" marR="0" indent="36576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entury Gothic"/>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Title 3"/>
          <p:cNvSpPr txBox="1"/>
          <p:nvPr>
            <p:ph type="ctrTitle"/>
          </p:nvPr>
        </p:nvSpPr>
        <p:spPr>
          <a:xfrm>
            <a:off x="0" y="2564903"/>
            <a:ext cx="12188826" cy="871737"/>
          </a:xfrm>
          <a:prstGeom prst="rect">
            <a:avLst/>
          </a:prstGeom>
        </p:spPr>
        <p:txBody>
          <a:bodyPr/>
          <a:lstStyle>
            <a:lvl1pPr algn="ctr">
              <a:defRPr b="1"/>
            </a:lvl1pPr>
          </a:lstStyle>
          <a:p>
            <a:pPr/>
            <a:r>
              <a:t>The Battle of Neighbourhoods</a:t>
            </a:r>
          </a:p>
        </p:txBody>
      </p:sp>
      <p:sp>
        <p:nvSpPr>
          <p:cNvPr id="99" name="Subtitle 4"/>
          <p:cNvSpPr txBox="1"/>
          <p:nvPr>
            <p:ph type="subTitle" sz="quarter" idx="1"/>
          </p:nvPr>
        </p:nvSpPr>
        <p:spPr>
          <a:xfrm>
            <a:off x="9262764" y="5733255"/>
            <a:ext cx="2644551" cy="632049"/>
          </a:xfrm>
          <a:prstGeom prst="rect">
            <a:avLst/>
          </a:prstGeom>
        </p:spPr>
        <p:txBody>
          <a:bodyPr/>
          <a:lstStyle/>
          <a:p>
            <a:pPr defTabSz="493776">
              <a:lnSpc>
                <a:spcPct val="81000"/>
              </a:lnSpc>
              <a:defRPr sz="1350"/>
            </a:pPr>
            <a:r>
              <a:t>By,</a:t>
            </a:r>
          </a:p>
          <a:p>
            <a:pPr defTabSz="493776">
              <a:lnSpc>
                <a:spcPct val="81000"/>
              </a:lnSpc>
              <a:defRPr sz="1350"/>
            </a:pPr>
            <a:r>
              <a:t>Raghunath Sai Nissankara Rao</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10000">
              <a:srgbClr val="F2F2F2"/>
            </a:gs>
            <a:gs pos="42000">
              <a:srgbClr val="E7E6E6"/>
            </a:gs>
            <a:gs pos="70000">
              <a:srgbClr val="FFFFFF"/>
            </a:gs>
            <a:gs pos="100000">
              <a:srgbClr val="D9D9D9"/>
            </a:gs>
          </a:gsLst>
          <a:path path="circle">
            <a:fillToRect l="50000" t="50000" r="50000" b="50000"/>
          </a:path>
        </a:gradFill>
      </p:bgPr>
    </p:bg>
    <p:spTree>
      <p:nvGrpSpPr>
        <p:cNvPr id="1" name=""/>
        <p:cNvGrpSpPr/>
        <p:nvPr/>
      </p:nvGrpSpPr>
      <p:grpSpPr>
        <a:xfrm>
          <a:off x="0" y="0"/>
          <a:ext cx="0" cy="0"/>
          <a:chOff x="0" y="0"/>
          <a:chExt cx="0" cy="0"/>
        </a:xfrm>
      </p:grpSpPr>
      <p:sp>
        <p:nvSpPr>
          <p:cNvPr id="101" name="Title 2"/>
          <p:cNvSpPr txBox="1"/>
          <p:nvPr>
            <p:ph type="title"/>
          </p:nvPr>
        </p:nvSpPr>
        <p:spPr>
          <a:xfrm>
            <a:off x="333771" y="260647"/>
            <a:ext cx="11593290" cy="691482"/>
          </a:xfrm>
          <a:prstGeom prst="rect">
            <a:avLst/>
          </a:prstGeom>
        </p:spPr>
        <p:txBody>
          <a:bodyPr/>
          <a:lstStyle>
            <a:lvl1pPr algn="ctr" defTabSz="877823">
              <a:defRPr b="1" sz="3839"/>
            </a:lvl1pPr>
          </a:lstStyle>
          <a:p>
            <a:pPr/>
            <a:r>
              <a:t>Introduction: </a:t>
            </a:r>
          </a:p>
        </p:txBody>
      </p:sp>
      <p:sp>
        <p:nvSpPr>
          <p:cNvPr id="102" name="Content Placeholder 1"/>
          <p:cNvSpPr txBox="1"/>
          <p:nvPr>
            <p:ph type="body" idx="1"/>
          </p:nvPr>
        </p:nvSpPr>
        <p:spPr>
          <a:xfrm>
            <a:off x="477787" y="1196751"/>
            <a:ext cx="11305258" cy="4853137"/>
          </a:xfrm>
          <a:prstGeom prst="rect">
            <a:avLst/>
          </a:prstGeom>
        </p:spPr>
        <p:txBody>
          <a:bodyPr/>
          <a:lstStyle/>
          <a:p>
            <a:pPr marL="0" indent="0" defTabSz="804672">
              <a:lnSpc>
                <a:spcPct val="100000"/>
              </a:lnSpc>
              <a:spcBef>
                <a:spcPts val="0"/>
              </a:spcBef>
              <a:buClrTx/>
              <a:buSzTx/>
              <a:buFontTx/>
              <a:buNone/>
              <a:defRPr sz="1056"/>
            </a:pPr>
          </a:p>
          <a:p>
            <a:pPr marL="0" indent="0" defTabSz="804672">
              <a:lnSpc>
                <a:spcPct val="100000"/>
              </a:lnSpc>
              <a:spcBef>
                <a:spcPts val="0"/>
              </a:spcBef>
              <a:buClrTx/>
              <a:buSzTx/>
              <a:buFontTx/>
              <a:buNone/>
              <a:defRPr sz="1056"/>
            </a:pPr>
          </a:p>
          <a:p>
            <a:pPr marL="0" indent="0" defTabSz="804672">
              <a:lnSpc>
                <a:spcPct val="100000"/>
              </a:lnSpc>
              <a:spcBef>
                <a:spcPts val="0"/>
              </a:spcBef>
              <a:buClrTx/>
              <a:buSzTx/>
              <a:buFontTx/>
              <a:buNone/>
              <a:defRPr sz="1056"/>
            </a:pPr>
            <a:r>
              <a:t> </a:t>
            </a:r>
          </a:p>
          <a:p>
            <a:pPr marL="0" indent="0" defTabSz="804672">
              <a:lnSpc>
                <a:spcPct val="100000"/>
              </a:lnSpc>
              <a:spcBef>
                <a:spcPts val="0"/>
              </a:spcBef>
              <a:buClrTx/>
              <a:buSzTx/>
              <a:buFontTx/>
              <a:buNone/>
              <a:defRPr sz="1056"/>
            </a:pPr>
          </a:p>
          <a:p>
            <a:pPr marL="0" indent="0" defTabSz="804672">
              <a:lnSpc>
                <a:spcPct val="100000"/>
              </a:lnSpc>
              <a:spcBef>
                <a:spcPts val="0"/>
              </a:spcBef>
              <a:buClrTx/>
              <a:buSzTx/>
              <a:buFontTx/>
              <a:buNone/>
              <a:defRPr sz="1525"/>
            </a:pPr>
            <a:r>
              <a:t>*   Toronto City has also been a major point of entry for immigrants. </a:t>
            </a:r>
            <a:r>
              <a:rPr b="1">
                <a:latin typeface="Times Roman"/>
                <a:ea typeface="Times Roman"/>
                <a:cs typeface="Times Roman"/>
                <a:sym typeface="Times Roman"/>
              </a:rPr>
              <a:t>Indian Canadians </a:t>
            </a:r>
            <a:r>
              <a:t>are </a:t>
            </a:r>
            <a:r>
              <a:rPr>
                <a:solidFill>
                  <a:srgbClr val="0645AD"/>
                </a:solidFill>
              </a:rPr>
              <a:t>Canadians </a:t>
            </a:r>
            <a:r>
              <a:t>with ancestry from </a:t>
            </a:r>
            <a:r>
              <a:rPr>
                <a:solidFill>
                  <a:srgbClr val="0645AD"/>
                </a:solidFill>
              </a:rPr>
              <a:t>India</a:t>
            </a:r>
            <a:r>
              <a:t>. The term </a:t>
            </a:r>
            <a:r>
              <a:rPr b="1">
                <a:latin typeface="Times Roman"/>
                <a:ea typeface="Times Roman"/>
                <a:cs typeface="Times Roman"/>
                <a:sym typeface="Times Roman"/>
              </a:rPr>
              <a:t>Indo-Canadians </a:t>
            </a:r>
            <a:r>
              <a:t>or </a:t>
            </a:r>
            <a:r>
              <a:rPr b="1">
                <a:latin typeface="Times Roman"/>
                <a:ea typeface="Times Roman"/>
                <a:cs typeface="Times Roman"/>
                <a:sym typeface="Times Roman"/>
              </a:rPr>
              <a:t>East Indian </a:t>
            </a:r>
            <a:r>
              <a:t>is sometimes used to avoid confusion with the </a:t>
            </a:r>
            <a:r>
              <a:rPr>
                <a:solidFill>
                  <a:srgbClr val="0645AD"/>
                </a:solidFill>
              </a:rPr>
              <a:t>First Nations</a:t>
            </a:r>
            <a:r>
              <a:t>. </a:t>
            </a:r>
            <a:r>
              <a:rPr>
                <a:solidFill>
                  <a:srgbClr val="0645AD"/>
                </a:solidFill>
              </a:rPr>
              <a:t>Statistics Canada </a:t>
            </a:r>
            <a:r>
              <a:t>specifically uses the term </a:t>
            </a:r>
            <a:r>
              <a:rPr b="1">
                <a:latin typeface="Times Roman"/>
                <a:ea typeface="Times Roman"/>
                <a:cs typeface="Times Roman"/>
                <a:sym typeface="Times Roman"/>
              </a:rPr>
              <a:t>Asian Indian </a:t>
            </a:r>
            <a:r>
              <a:t>to refer to Indian Canadians. Categorically, Indian Canadians comprise a subgroup of </a:t>
            </a:r>
            <a:r>
              <a:rPr>
                <a:solidFill>
                  <a:srgbClr val="0645AD"/>
                </a:solidFill>
              </a:rPr>
              <a:t>South Asian Canadians </a:t>
            </a:r>
            <a:r>
              <a:t>which is a further subgroup of </a:t>
            </a:r>
            <a:r>
              <a:rPr>
                <a:solidFill>
                  <a:srgbClr val="0645AD"/>
                </a:solidFill>
              </a:rPr>
              <a:t>Asian Canadians</a:t>
            </a:r>
            <a:r>
              <a:t>. According to </a:t>
            </a:r>
            <a:r>
              <a:rPr>
                <a:solidFill>
                  <a:srgbClr val="0645AD"/>
                </a:solidFill>
              </a:rPr>
              <a:t>Statistics Canada</a:t>
            </a:r>
            <a:r>
              <a:t>, Indian Canadians are one of the fastest growing communities in Canada, making up the second largest non-European group after </a:t>
            </a:r>
            <a:r>
              <a:rPr>
                <a:solidFill>
                  <a:srgbClr val="0645AD"/>
                </a:solidFill>
              </a:rPr>
              <a:t>Chinese Canadians</a:t>
            </a:r>
            <a:r>
              <a:t>.</a:t>
            </a:r>
          </a:p>
          <a:p>
            <a:pPr marL="0" indent="0" defTabSz="804672">
              <a:lnSpc>
                <a:spcPct val="100000"/>
              </a:lnSpc>
              <a:spcBef>
                <a:spcPts val="0"/>
              </a:spcBef>
              <a:buClrTx/>
              <a:buSzTx/>
              <a:buFontTx/>
              <a:buNone/>
              <a:defRPr sz="1525"/>
            </a:pPr>
            <a:r>
              <a:t> </a:t>
            </a:r>
          </a:p>
          <a:p>
            <a:pPr marL="0" indent="0" defTabSz="804672">
              <a:lnSpc>
                <a:spcPct val="100000"/>
              </a:lnSpc>
              <a:spcBef>
                <a:spcPts val="0"/>
              </a:spcBef>
              <a:buClrTx/>
              <a:buSzTx/>
              <a:buFontTx/>
              <a:buNone/>
              <a:defRPr sz="1525"/>
            </a:pPr>
            <a:r>
              <a:t>*   Canada contains the world's </a:t>
            </a:r>
            <a:r>
              <a:rPr>
                <a:solidFill>
                  <a:srgbClr val="0645AD"/>
                </a:solidFill>
              </a:rPr>
              <a:t>eighth largest Indian diaspora</a:t>
            </a:r>
            <a:r>
              <a:t>. The largest group of Indian Canadians are of </a:t>
            </a:r>
            <a:r>
              <a:rPr>
                <a:solidFill>
                  <a:srgbClr val="0645AD"/>
                </a:solidFill>
              </a:rPr>
              <a:t>Punjabi </a:t>
            </a:r>
            <a:r>
              <a:t>origin, accounting for around 50 percent of the Indo-Canadian population. The highest concentrations of Indian Canadians are found in the provinces of </a:t>
            </a:r>
            <a:endParaRPr>
              <a:latin typeface="Times Roman"/>
              <a:ea typeface="Times Roman"/>
              <a:cs typeface="Times Roman"/>
              <a:sym typeface="Times Roman"/>
            </a:endParaRPr>
          </a:p>
          <a:p>
            <a:pPr marL="0" indent="0" defTabSz="804672">
              <a:lnSpc>
                <a:spcPct val="100000"/>
              </a:lnSpc>
              <a:spcBef>
                <a:spcPts val="0"/>
              </a:spcBef>
              <a:buClrTx/>
              <a:buSzTx/>
              <a:buFontTx/>
              <a:buNone/>
              <a:defRPr sz="1525"/>
            </a:pPr>
            <a:r>
              <a:rPr>
                <a:solidFill>
                  <a:srgbClr val="0645AD"/>
                </a:solidFill>
              </a:rPr>
              <a:t>Ontario </a:t>
            </a:r>
            <a:r>
              <a:t>and </a:t>
            </a:r>
            <a:r>
              <a:rPr>
                <a:solidFill>
                  <a:srgbClr val="0645AD"/>
                </a:solidFill>
              </a:rPr>
              <a:t>British Columbia</a:t>
            </a:r>
            <a:r>
              <a:t>, followed by growing communities in </a:t>
            </a:r>
            <a:r>
              <a:rPr>
                <a:solidFill>
                  <a:srgbClr val="0645AD"/>
                </a:solidFill>
              </a:rPr>
              <a:t>Alberta </a:t>
            </a:r>
            <a:r>
              <a:t>and </a:t>
            </a:r>
            <a:r>
              <a:rPr>
                <a:solidFill>
                  <a:srgbClr val="0645AD"/>
                </a:solidFill>
              </a:rPr>
              <a:t>Quebec </a:t>
            </a:r>
            <a:r>
              <a:t>as well, with the majority of them being foreign- born.</a:t>
            </a:r>
          </a:p>
          <a:p>
            <a:pPr marL="0" indent="0" defTabSz="804672">
              <a:lnSpc>
                <a:spcPct val="100000"/>
              </a:lnSpc>
              <a:spcBef>
                <a:spcPts val="0"/>
              </a:spcBef>
              <a:buClrTx/>
              <a:buSzTx/>
              <a:buFontTx/>
              <a:buNone/>
              <a:defRPr sz="1525"/>
            </a:pPr>
          </a:p>
          <a:p>
            <a:pPr marL="0" indent="0" defTabSz="804672">
              <a:lnSpc>
                <a:spcPct val="100000"/>
              </a:lnSpc>
              <a:spcBef>
                <a:spcPts val="0"/>
              </a:spcBef>
              <a:buClrTx/>
              <a:buSzTx/>
              <a:buFontTx/>
              <a:buNone/>
              <a:defRPr sz="1525"/>
            </a:pPr>
          </a:p>
          <a:p>
            <a:pPr marL="0" indent="0" defTabSz="804672">
              <a:lnSpc>
                <a:spcPct val="100000"/>
              </a:lnSpc>
              <a:spcBef>
                <a:spcPts val="0"/>
              </a:spcBef>
              <a:buClrTx/>
              <a:buSzTx/>
              <a:buFontTx/>
              <a:buNone/>
              <a:defRPr sz="1525"/>
            </a:pPr>
            <a:r>
              <a:t>*   With its diverse culture, comes diverse food items. There are many restaurants in Toronto City, each belonging to different categories like Indian, and French etc. </a:t>
            </a:r>
            <a:endParaRPr>
              <a:latin typeface="Times Roman"/>
              <a:ea typeface="Times Roman"/>
              <a:cs typeface="Times Roman"/>
              <a:sym typeface="Times Roman"/>
            </a:endParaR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Title 2"/>
          <p:cNvSpPr txBox="1"/>
          <p:nvPr>
            <p:ph type="title"/>
          </p:nvPr>
        </p:nvSpPr>
        <p:spPr>
          <a:xfrm>
            <a:off x="189755" y="260647"/>
            <a:ext cx="11737306" cy="691482"/>
          </a:xfrm>
          <a:prstGeom prst="rect">
            <a:avLst/>
          </a:prstGeom>
        </p:spPr>
        <p:txBody>
          <a:bodyPr/>
          <a:lstStyle>
            <a:lvl1pPr algn="ctr" defTabSz="877823">
              <a:defRPr b="1" sz="3839"/>
            </a:lvl1pPr>
          </a:lstStyle>
          <a:p>
            <a:pPr/>
            <a:r>
              <a:t>Problem:</a:t>
            </a:r>
          </a:p>
        </p:txBody>
      </p:sp>
      <p:sp>
        <p:nvSpPr>
          <p:cNvPr id="107" name="Content Placeholder 1"/>
          <p:cNvSpPr txBox="1"/>
          <p:nvPr>
            <p:ph type="body" idx="1"/>
          </p:nvPr>
        </p:nvSpPr>
        <p:spPr>
          <a:xfrm>
            <a:off x="621804" y="1628799"/>
            <a:ext cx="10729192" cy="4343401"/>
          </a:xfrm>
          <a:prstGeom prst="rect">
            <a:avLst/>
          </a:prstGeom>
        </p:spPr>
        <p:txBody>
          <a:bodyPr/>
          <a:lstStyle/>
          <a:p>
            <a:pPr algn="just"/>
            <a:r>
              <a:t>To find the answers to the following questions: </a:t>
            </a:r>
          </a:p>
          <a:p>
            <a:pPr algn="just"/>
            <a:r>
              <a:t>Q1) List and visualise all major parts of Toronto City that has great Indian restaurants.</a:t>
            </a:r>
          </a:p>
          <a:p>
            <a:pPr algn="just"/>
            <a:r>
              <a:t>Q2) What is best location in Toronto City for Indian Cuisine?</a:t>
            </a:r>
          </a:p>
          <a:p>
            <a:pPr algn="just"/>
            <a:r>
              <a:t>Q3) Which areas have potential Indian Restaurant Market?</a:t>
            </a:r>
          </a:p>
          <a:p>
            <a:pPr algn="just"/>
            <a:r>
              <a:t>Q4) Which all areas lack Indian Restaurants?</a:t>
            </a:r>
          </a:p>
          <a:p>
            <a:pPr algn="just"/>
            <a:r>
              <a:t>Q5) Which is the best place to stay if you prefer Indian Cuisine?</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Title 3"/>
          <p:cNvSpPr txBox="1"/>
          <p:nvPr>
            <p:ph type="title"/>
          </p:nvPr>
        </p:nvSpPr>
        <p:spPr>
          <a:xfrm>
            <a:off x="189755" y="260647"/>
            <a:ext cx="11809314" cy="691482"/>
          </a:xfrm>
          <a:prstGeom prst="rect">
            <a:avLst/>
          </a:prstGeom>
        </p:spPr>
        <p:txBody>
          <a:bodyPr/>
          <a:lstStyle>
            <a:lvl1pPr algn="ctr" defTabSz="877823">
              <a:defRPr b="1" sz="3839"/>
            </a:lvl1pPr>
          </a:lstStyle>
          <a:p>
            <a:pPr/>
            <a:r>
              <a:t>Data Section:</a:t>
            </a:r>
          </a:p>
        </p:txBody>
      </p:sp>
      <p:sp>
        <p:nvSpPr>
          <p:cNvPr id="112" name="Text Placeholder 2"/>
          <p:cNvSpPr txBox="1"/>
          <p:nvPr>
            <p:ph type="body" idx="1"/>
          </p:nvPr>
        </p:nvSpPr>
        <p:spPr>
          <a:xfrm>
            <a:off x="172687" y="1196752"/>
            <a:ext cx="11809314" cy="5400600"/>
          </a:xfrm>
          <a:prstGeom prst="rect">
            <a:avLst/>
          </a:prstGeom>
        </p:spPr>
        <p:txBody>
          <a:bodyPr/>
          <a:lstStyle/>
          <a:p>
            <a:pPr marL="0" indent="0">
              <a:lnSpc>
                <a:spcPct val="100000"/>
              </a:lnSpc>
              <a:spcBef>
                <a:spcPts val="0"/>
              </a:spcBef>
              <a:buClrTx/>
              <a:buSzTx/>
              <a:buFontTx/>
              <a:buNone/>
              <a:defRPr sz="1733"/>
            </a:pPr>
            <a:r>
              <a:t>Toronto City's demographics show that it is a large and ethnically diverse metropolis. With its diverse culture, comes diverse food items. There are many restaurants in Toronto City, each belonging to different categories like Chinese, Indian, and French etc. </a:t>
            </a:r>
          </a:p>
          <a:p>
            <a:pPr marL="0" indent="0">
              <a:lnSpc>
                <a:spcPct val="100000"/>
              </a:lnSpc>
              <a:spcBef>
                <a:spcPts val="0"/>
              </a:spcBef>
              <a:buClrTx/>
              <a:buSzTx/>
              <a:buFontTx/>
              <a:buNone/>
              <a:defRPr sz="1733"/>
            </a:pPr>
            <a:endParaRPr>
              <a:latin typeface="Times Roman"/>
              <a:ea typeface="Times Roman"/>
              <a:cs typeface="Times Roman"/>
              <a:sym typeface="Times Roman"/>
            </a:endParaRPr>
          </a:p>
          <a:p>
            <a:pPr marL="0" indent="0">
              <a:lnSpc>
                <a:spcPct val="100000"/>
              </a:lnSpc>
              <a:spcBef>
                <a:spcPts val="0"/>
              </a:spcBef>
              <a:buClrTx/>
              <a:buSzTx/>
              <a:buFontTx/>
              <a:buNone/>
              <a:defRPr sz="1733"/>
            </a:pPr>
            <a:r>
              <a:t>For this project we need the following data: </a:t>
            </a:r>
          </a:p>
          <a:p>
            <a:pPr marL="0" indent="0">
              <a:lnSpc>
                <a:spcPct val="100000"/>
              </a:lnSpc>
              <a:spcBef>
                <a:spcPts val="0"/>
              </a:spcBef>
              <a:buClrTx/>
              <a:buSzTx/>
              <a:buFontTx/>
              <a:buNone/>
              <a:defRPr sz="1733"/>
            </a:pPr>
            <a:endParaRPr>
              <a:latin typeface="Times Roman"/>
              <a:ea typeface="Times Roman"/>
              <a:cs typeface="Times Roman"/>
              <a:sym typeface="Times Roman"/>
            </a:endParaRPr>
          </a:p>
          <a:p>
            <a:pPr marL="263937" indent="-124237">
              <a:lnSpc>
                <a:spcPct val="100000"/>
              </a:lnSpc>
              <a:spcBef>
                <a:spcPts val="0"/>
              </a:spcBef>
              <a:buClr>
                <a:srgbClr val="000000"/>
              </a:buClr>
              <a:buSzPct val="100000"/>
              <a:buFont typeface="Times Roman"/>
              <a:defRPr sz="1733"/>
            </a:pPr>
            <a:r>
              <a:t> Toronto City Data that is available in the Week -3 Lab section with the course and converted that to Toronto.csv as per the lab instructions. </a:t>
            </a:r>
            <a:br/>
          </a:p>
          <a:p>
            <a:pPr marL="263937" indent="-124237">
              <a:lnSpc>
                <a:spcPct val="100000"/>
              </a:lnSpc>
              <a:spcBef>
                <a:spcPts val="0"/>
              </a:spcBef>
              <a:buClr>
                <a:srgbClr val="000000"/>
              </a:buClr>
              <a:buSzPct val="100000"/>
              <a:buFont typeface="Times Roman"/>
              <a:defRPr sz="1733"/>
            </a:pPr>
            <a:r>
              <a:t> We also require the Geo-Spatial Cordinates.csv file to plot the coordinates of the neighbourhood in the Toronto city </a:t>
            </a:r>
            <a:br/>
          </a:p>
          <a:p>
            <a:pPr marL="263937" indent="-124237">
              <a:lnSpc>
                <a:spcPct val="100000"/>
              </a:lnSpc>
              <a:spcBef>
                <a:spcPts val="0"/>
              </a:spcBef>
              <a:buClr>
                <a:srgbClr val="000000"/>
              </a:buClr>
              <a:buSzPct val="100000"/>
              <a:buFont typeface="Times Roman"/>
              <a:defRPr sz="1733"/>
            </a:pPr>
            <a:r>
              <a:t> We would also require the Four-Square API credentials. </a:t>
            </a:r>
            <a:b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Title 4"/>
          <p:cNvSpPr txBox="1"/>
          <p:nvPr>
            <p:ph type="title"/>
          </p:nvPr>
        </p:nvSpPr>
        <p:spPr>
          <a:xfrm>
            <a:off x="189755" y="260647"/>
            <a:ext cx="11809314" cy="691482"/>
          </a:xfrm>
          <a:prstGeom prst="rect">
            <a:avLst/>
          </a:prstGeom>
        </p:spPr>
        <p:txBody>
          <a:bodyPr/>
          <a:lstStyle>
            <a:lvl1pPr algn="ctr" defTabSz="877823">
              <a:defRPr b="1" sz="3839"/>
            </a:lvl1pPr>
          </a:lstStyle>
          <a:p>
            <a:pPr/>
            <a:r>
              <a:t>Methodology:</a:t>
            </a:r>
          </a:p>
        </p:txBody>
      </p:sp>
      <p:sp>
        <p:nvSpPr>
          <p:cNvPr id="117" name="Content Placeholder 5"/>
          <p:cNvSpPr txBox="1"/>
          <p:nvPr>
            <p:ph type="body" idx="1"/>
          </p:nvPr>
        </p:nvSpPr>
        <p:spPr>
          <a:xfrm>
            <a:off x="189755" y="1268760"/>
            <a:ext cx="11809314" cy="5400600"/>
          </a:xfrm>
          <a:prstGeom prst="rect">
            <a:avLst/>
          </a:prstGeom>
        </p:spPr>
        <p:txBody>
          <a:bodyPr/>
          <a:lstStyle/>
          <a:p>
            <a:pPr marL="0" indent="0">
              <a:lnSpc>
                <a:spcPct val="100000"/>
              </a:lnSpc>
              <a:spcBef>
                <a:spcPts val="0"/>
              </a:spcBef>
              <a:buClrTx/>
              <a:buSzTx/>
              <a:buFontTx/>
              <a:buNone/>
              <a:defRPr sz="1733"/>
            </a:pPr>
            <a:r>
              <a:t>1.First we collect the data from the Toronto.csv file and then map their Latitudes and Longitudes with the Neighbourhood. </a:t>
            </a:r>
          </a:p>
          <a:p>
            <a:pPr marL="0" indent="0">
              <a:lnSpc>
                <a:spcPct val="100000"/>
              </a:lnSpc>
              <a:spcBef>
                <a:spcPts val="0"/>
              </a:spcBef>
              <a:buClrTx/>
              <a:buSzTx/>
              <a:buFontTx/>
              <a:buNone/>
              <a:defRPr sz="1733"/>
            </a:pPr>
          </a:p>
          <a:p>
            <a:pPr marL="0" indent="0">
              <a:lnSpc>
                <a:spcPct val="100000"/>
              </a:lnSpc>
              <a:spcBef>
                <a:spcPts val="0"/>
              </a:spcBef>
              <a:buClrTx/>
              <a:buSzTx/>
              <a:buFontTx/>
              <a:buNone/>
              <a:defRPr sz="1733"/>
            </a:pPr>
            <a:r>
              <a:t>2.Then we provide our Four-Square API Credentials to access the data from four square. </a:t>
            </a:r>
          </a:p>
          <a:p>
            <a:pPr marL="0" indent="0">
              <a:lnSpc>
                <a:spcPct val="100000"/>
              </a:lnSpc>
              <a:spcBef>
                <a:spcPts val="0"/>
              </a:spcBef>
              <a:buClrTx/>
              <a:buSzTx/>
              <a:buFontTx/>
              <a:buNone/>
              <a:defRPr sz="1733"/>
            </a:pPr>
          </a:p>
          <a:p>
            <a:pPr marL="0" indent="0">
              <a:lnSpc>
                <a:spcPct val="100000"/>
              </a:lnSpc>
              <a:spcBef>
                <a:spcPts val="0"/>
              </a:spcBef>
              <a:buClrTx/>
              <a:buSzTx/>
              <a:buFontTx/>
              <a:buNone/>
              <a:defRPr sz="1733"/>
            </a:pPr>
            <a:r>
              <a:t>3.Then we collect the data from the Four-Square API and collect all the Indian restaurants in the Toronto city and get their details. </a:t>
            </a:r>
          </a:p>
          <a:p>
            <a:pPr marL="0" indent="0">
              <a:lnSpc>
                <a:spcPct val="100000"/>
              </a:lnSpc>
              <a:spcBef>
                <a:spcPts val="0"/>
              </a:spcBef>
              <a:buClrTx/>
              <a:buSzTx/>
              <a:buFontTx/>
              <a:buNone/>
              <a:defRPr sz="1733"/>
            </a:pPr>
          </a:p>
          <a:p>
            <a:pPr marL="0" indent="0">
              <a:lnSpc>
                <a:spcPct val="100000"/>
              </a:lnSpc>
              <a:spcBef>
                <a:spcPts val="0"/>
              </a:spcBef>
              <a:buClrTx/>
              <a:buSzTx/>
              <a:buFontTx/>
              <a:buNone/>
              <a:defRPr sz="1733"/>
            </a:pPr>
            <a:r>
              <a:t>4.Now we collect all the ratings and likes of the Indian restaurants in the Toronto city. </a:t>
            </a:r>
          </a:p>
          <a:p>
            <a:pPr marL="0" indent="0">
              <a:lnSpc>
                <a:spcPct val="100000"/>
              </a:lnSpc>
              <a:spcBef>
                <a:spcPts val="0"/>
              </a:spcBef>
              <a:buClrTx/>
              <a:buSzTx/>
              <a:buFontTx/>
              <a:buNone/>
              <a:defRPr sz="1733"/>
            </a:pPr>
          </a:p>
          <a:p>
            <a:pPr marL="0" indent="0">
              <a:lnSpc>
                <a:spcPct val="100000"/>
              </a:lnSpc>
              <a:spcBef>
                <a:spcPts val="0"/>
              </a:spcBef>
              <a:buClrTx/>
              <a:buSzTx/>
              <a:buFontTx/>
              <a:buNone/>
              <a:defRPr sz="1733"/>
            </a:pPr>
            <a:r>
              <a:t>5.We now plot the restaurants based on their ratings and likes. </a:t>
            </a:r>
          </a:p>
          <a:p>
            <a:pPr marL="0" indent="0">
              <a:lnSpc>
                <a:spcPct val="100000"/>
              </a:lnSpc>
              <a:spcBef>
                <a:spcPts val="0"/>
              </a:spcBef>
              <a:buClrTx/>
              <a:buSzTx/>
              <a:buFontTx/>
              <a:buNone/>
              <a:defRPr sz="1733"/>
            </a:pPr>
          </a:p>
          <a:p>
            <a:pPr marL="0" indent="0">
              <a:lnSpc>
                <a:spcPct val="100000"/>
              </a:lnSpc>
              <a:spcBef>
                <a:spcPts val="0"/>
              </a:spcBef>
              <a:buClrTx/>
              <a:buSzTx/>
              <a:buFontTx/>
              <a:buNone/>
              <a:defRPr sz="1733"/>
            </a:pPr>
            <a:r>
              <a:t>6.Then we find out the best and average shop in Toronto for Indian cuisine. </a:t>
            </a:r>
          </a:p>
          <a:p>
            <a:pPr marL="0" indent="0">
              <a:lnSpc>
                <a:spcPct val="100000"/>
              </a:lnSpc>
              <a:spcBef>
                <a:spcPts val="0"/>
              </a:spcBef>
              <a:buClrTx/>
              <a:buSzTx/>
              <a:buFontTx/>
              <a:buNone/>
              <a:defRPr sz="1733"/>
            </a:pPr>
          </a:p>
          <a:p>
            <a:pPr marL="0" indent="0">
              <a:lnSpc>
                <a:spcPct val="100000"/>
              </a:lnSpc>
              <a:spcBef>
                <a:spcPts val="0"/>
              </a:spcBef>
              <a:buClrTx/>
              <a:buSzTx/>
              <a:buFontTx/>
              <a:buNone/>
              <a:defRPr sz="1733"/>
            </a:pPr>
            <a:r>
              <a:t>7.Finally we suggest the location for the user if he/she wants to enjoy the Indiana cuisine .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Title 6"/>
          <p:cNvSpPr txBox="1"/>
          <p:nvPr>
            <p:ph type="title"/>
          </p:nvPr>
        </p:nvSpPr>
        <p:spPr>
          <a:xfrm>
            <a:off x="261763" y="332655"/>
            <a:ext cx="11737306" cy="691482"/>
          </a:xfrm>
          <a:prstGeom prst="rect">
            <a:avLst/>
          </a:prstGeom>
        </p:spPr>
        <p:txBody>
          <a:bodyPr/>
          <a:lstStyle>
            <a:lvl1pPr algn="ctr" defTabSz="877823">
              <a:defRPr b="1" sz="3839"/>
            </a:lvl1pPr>
          </a:lstStyle>
          <a:p>
            <a:pPr/>
            <a:r>
              <a:t>Conclusion:</a:t>
            </a:r>
          </a:p>
        </p:txBody>
      </p:sp>
      <p:sp>
        <p:nvSpPr>
          <p:cNvPr id="122" name="Content Placeholder 8"/>
          <p:cNvSpPr txBox="1"/>
          <p:nvPr>
            <p:ph type="body" idx="1"/>
          </p:nvPr>
        </p:nvSpPr>
        <p:spPr>
          <a:xfrm>
            <a:off x="261763" y="1171351"/>
            <a:ext cx="11737306" cy="5328594"/>
          </a:xfrm>
          <a:prstGeom prst="rect">
            <a:avLst/>
          </a:prstGeom>
        </p:spPr>
        <p:txBody>
          <a:bodyPr/>
          <a:lstStyle/>
          <a:p>
            <a:pPr marL="0" indent="0">
              <a:lnSpc>
                <a:spcPct val="100000"/>
              </a:lnSpc>
              <a:spcBef>
                <a:spcPts val="0"/>
              </a:spcBef>
              <a:buClrTx/>
              <a:buSzTx/>
              <a:buFontTx/>
              <a:buNone/>
              <a:defRPr sz="1733"/>
            </a:pPr>
            <a:r>
              <a:t>1. The following location in Toronto has great Indian restaurants. </a:t>
            </a:r>
            <a:endParaRPr>
              <a:latin typeface="Times Roman"/>
              <a:ea typeface="Times Roman"/>
              <a:cs typeface="Times Roman"/>
              <a:sym typeface="Times Roman"/>
            </a:endParaRPr>
          </a:p>
          <a:p>
            <a:pPr marL="0" indent="0">
              <a:lnSpc>
                <a:spcPct val="100000"/>
              </a:lnSpc>
              <a:spcBef>
                <a:spcPts val="0"/>
              </a:spcBef>
              <a:buClrTx/>
              <a:buSzTx/>
              <a:buFontTx/>
              <a:buNone/>
              <a:defRPr sz="1733"/>
            </a:pPr>
          </a:p>
          <a:p>
            <a:pPr marL="307785" indent="-168085">
              <a:lnSpc>
                <a:spcPct val="100000"/>
              </a:lnSpc>
              <a:spcBef>
                <a:spcPts val="0"/>
              </a:spcBef>
              <a:buClr>
                <a:srgbClr val="000000"/>
              </a:buClr>
              <a:buSzPct val="100000"/>
              <a:buFont typeface="Times New Roman"/>
              <a:buAutoNum type="arabicPeriod" startAt="2"/>
              <a:defRPr sz="1733"/>
            </a:pPr>
            <a:r>
              <a:t>Christie(Downtown Toronto),Church(Downtown Toronto) and Wellesley and the High Park,The Junction South(West Toronto) are some of the best neighbourhoods for Indian cuisine. </a:t>
            </a:r>
            <a:br/>
          </a:p>
          <a:p>
            <a:pPr marL="307785" indent="-168085">
              <a:lnSpc>
                <a:spcPct val="100000"/>
              </a:lnSpc>
              <a:spcBef>
                <a:spcPts val="0"/>
              </a:spcBef>
              <a:buClr>
                <a:srgbClr val="000000"/>
              </a:buClr>
              <a:buSzPct val="100000"/>
              <a:buFont typeface="Times New Roman"/>
              <a:buAutoNum type="arabicPeriod" startAt="2"/>
              <a:defRPr sz="1733"/>
            </a:pPr>
            <a:r>
              <a:t>Downtown has potential Indian Restaurant Market. </a:t>
            </a:r>
            <a:br/>
          </a:p>
          <a:p>
            <a:pPr marL="307785" indent="-168085">
              <a:lnSpc>
                <a:spcPct val="100000"/>
              </a:lnSpc>
              <a:spcBef>
                <a:spcPts val="0"/>
              </a:spcBef>
              <a:buClr>
                <a:srgbClr val="000000"/>
              </a:buClr>
              <a:buSzPct val="100000"/>
              <a:buFont typeface="Times New Roman"/>
              <a:buAutoNum type="arabicPeriod" startAt="2"/>
              <a:defRPr sz="1733"/>
            </a:pPr>
            <a:r>
              <a:t>North Yorks ranks last in average rating of Indian Restaurants. </a:t>
            </a:r>
            <a:br/>
          </a:p>
          <a:p>
            <a:pPr marL="307785" indent="-168085">
              <a:lnSpc>
                <a:spcPct val="100000"/>
              </a:lnSpc>
              <a:spcBef>
                <a:spcPts val="0"/>
              </a:spcBef>
              <a:buClr>
                <a:srgbClr val="000000"/>
              </a:buClr>
              <a:buSzPct val="100000"/>
              <a:buFont typeface="Times New Roman"/>
              <a:buAutoNum type="arabicPeriod" startAt="2"/>
              <a:defRPr sz="1733"/>
            </a:pPr>
            <a:r>
              <a:t>DownTown Toronto is the best place to stay if you prefer Indian Cuisine. </a:t>
            </a:r>
            <a:br/>
          </a:p>
        </p:txBody>
      </p:sp>
      <p:pic>
        <p:nvPicPr>
          <p:cNvPr id="123" name="page8image52749872.png" descr="page8image52749872.png"/>
          <p:cNvPicPr>
            <a:picLocks noChangeAspect="1"/>
          </p:cNvPicPr>
          <p:nvPr/>
        </p:nvPicPr>
        <p:blipFill>
          <a:blip r:embed="rId3">
            <a:extLst/>
          </a:blip>
          <a:stretch>
            <a:fillRect/>
          </a:stretch>
        </p:blipFill>
        <p:spPr>
          <a:xfrm>
            <a:off x="261763" y="1171351"/>
            <a:ext cx="8038343" cy="234210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World country report presentation">
  <a:themeElements>
    <a:clrScheme name="World country report presentation">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World country report presentation">
      <a:majorFont>
        <a:latin typeface="Century Gothic"/>
        <a:ea typeface="Century Gothic"/>
        <a:cs typeface="Century Gothic"/>
      </a:majorFont>
      <a:minorFont>
        <a:latin typeface="Helvetica"/>
        <a:ea typeface="Helvetica"/>
        <a:cs typeface="Helvetica"/>
      </a:minorFont>
    </a:fontScheme>
    <a:fmtScheme name="World country report presentat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orld country report presentation">
  <a:themeElements>
    <a:clrScheme name="World country report presentation">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World country report presentation">
      <a:majorFont>
        <a:latin typeface="Century Gothic"/>
        <a:ea typeface="Century Gothic"/>
        <a:cs typeface="Century Gothic"/>
      </a:majorFont>
      <a:minorFont>
        <a:latin typeface="Helvetica"/>
        <a:ea typeface="Helvetica"/>
        <a:cs typeface="Helvetica"/>
      </a:minorFont>
    </a:fontScheme>
    <a:fmtScheme name="World country report presentat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