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48"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17/08/2022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17/08/2022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8/17/2022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youtu.be/TE4H2rIpmkg"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bhishek311017" TargetMode="External"/><Relationship Id="rId5" Type="http://schemas.openxmlformats.org/officeDocument/2006/relationships/hyperlink" Target="https://www.loom.com/share/e157f86431af48cb90cdb0c482e7f084" TargetMode="External"/><Relationship Id="rId4" Type="http://schemas.openxmlformats.org/officeDocument/2006/relationships/hyperlink" Target="https://github.com/RDYTeddy/Pharmacy_Management_System.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714054022"/>
              </p:ext>
            </p:extLst>
          </p:nvPr>
        </p:nvGraphicFramePr>
        <p:xfrm>
          <a:off x="9296400" y="1184911"/>
          <a:ext cx="2971800" cy="4450080"/>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API , Entity Framework</a:t>
                      </a: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python</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Python with data structures</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(Sketching).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37113" y="2816526"/>
            <a:ext cx="4008437" cy="3880452"/>
          </a:xfrm>
        </p:spPr>
        <p:txBody>
          <a:bodyPr vert="horz" lIns="0" tIns="0" rIns="0" bIns="0" rtlCol="0" anchor="t">
            <a:noAutofit/>
          </a:bodyPr>
          <a:lstStyle/>
          <a:p>
            <a:pPr>
              <a:lnSpc>
                <a:spcPct val="114000"/>
              </a:lnSpc>
            </a:pPr>
            <a:r>
              <a:rPr lang="en-IN" altLang="nl-NL" sz="1200" b="1" dirty="0"/>
              <a:t>Pharmacy Management System  </a:t>
            </a:r>
          </a:p>
          <a:p>
            <a:pPr eaLnBrk="1" hangingPunct="1">
              <a:lnSpc>
                <a:spcPct val="114000"/>
              </a:lnSpc>
            </a:pPr>
            <a:r>
              <a:rPr lang="en-IN" altLang="nl-NL" sz="1200" dirty="0"/>
              <a:t>	Completed case study on Pharmacy-Management System where the users can able to see all the drugs available in the pharmacy and place order according to their requirement, where as admins can be able to do all crud operations for drugs, suppliers details and able to see new orders ,Email conformation to the user and able to download sales report</a:t>
            </a:r>
          </a:p>
          <a:p>
            <a:pPr indent="228600" algn="just">
              <a:lnSpc>
                <a:spcPct val="100000"/>
              </a:lnSpc>
            </a:pPr>
            <a:r>
              <a:rPr lang="en-US" sz="1600" dirty="0">
                <a:solidFill>
                  <a:srgbClr val="242424"/>
                </a:solidFill>
                <a:latin typeface="Times New Roman"/>
                <a:cs typeface="Times New Roman"/>
              </a:rPr>
              <a:t>Technologies used:</a:t>
            </a:r>
            <a:endParaRPr lang="en-IN" sz="1600"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b="1" dirty="0">
              <a:solidFill>
                <a:srgbClr val="242424"/>
              </a:solidFill>
              <a:latin typeface="Times New Roman"/>
              <a:cs typeface="Times New Roman"/>
            </a:endParaRPr>
          </a:p>
          <a:p>
            <a:pPr indent="228600" algn="just">
              <a:lnSpc>
                <a:spcPct val="100000"/>
              </a:lnSpc>
            </a:pPr>
            <a:r>
              <a:rPr lang="en-IN" dirty="0">
                <a:latin typeface="Verdana"/>
                <a:ea typeface="Verdana"/>
                <a:cs typeface="Times New Roman"/>
                <a:hlinkClick r:id="rId4"/>
              </a:rPr>
              <a:t>           GitHub Link </a:t>
            </a:r>
            <a:r>
              <a:rPr lang="en-IN" dirty="0">
                <a:latin typeface="Verdana"/>
                <a:ea typeface="Verdana"/>
                <a:cs typeface="Times New Roman"/>
              </a:rPr>
              <a:t> </a:t>
            </a:r>
            <a:endParaRPr lang="en-US" dirty="0"/>
          </a:p>
          <a:p>
            <a:pPr indent="228600" algn="just">
              <a:lnSpc>
                <a:spcPct val="100000"/>
              </a:lnSpc>
            </a:pPr>
            <a:endParaRPr lang="en-US" dirty="0">
              <a:ea typeface="+mj-lt"/>
              <a:cs typeface="+mj-lt"/>
              <a:hlinkClick r:id="rId5"/>
            </a:endParaRPr>
          </a:p>
          <a:p>
            <a:pPr indent="228600" algn="just">
              <a:lnSpc>
                <a:spcPct val="100000"/>
              </a:lnSpc>
            </a:pPr>
            <a:endParaRPr lang="en-US" b="1" dirty="0">
              <a:solidFill>
                <a:srgbClr val="242424"/>
              </a:solidFill>
              <a:latin typeface="Times New Roman"/>
              <a:ea typeface="+mj-lt"/>
              <a:cs typeface="Times New Roman"/>
            </a:endParaRPr>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a:p>
            <a:pPr fontAlgn="base">
              <a:spcBef>
                <a:spcPct val="0"/>
              </a:spcBef>
            </a:pPr>
            <a:r>
              <a:rPr lang="nl-NL" altLang="nl-NL" dirty="0"/>
              <a:t>ITransform L&amp;D left shift batch</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chennai</a:t>
            </a:r>
          </a:p>
          <a:p>
            <a:pPr eaLnBrk="1" hangingPunct="1"/>
            <a:endParaRPr lang="nl-NL" altLang="nl-NL" dirty="0"/>
          </a:p>
        </p:txBody>
      </p:sp>
      <p:sp>
        <p:nvSpPr>
          <p:cNvPr id="7173" name="Text Placeholder 24"/>
          <p:cNvSpPr>
            <a:spLocks noGrp="1"/>
          </p:cNvSpPr>
          <p:nvPr>
            <p:ph type="body" sz="quarter" idx="47"/>
          </p:nvPr>
        </p:nvSpPr>
        <p:spPr>
          <a:xfrm>
            <a:off x="3276600" y="1585723"/>
            <a:ext cx="2667000" cy="203200"/>
          </a:xfrm>
        </p:spPr>
        <p:txBody>
          <a:bodyPr vert="horz" lIns="0" tIns="0" rIns="0" bIns="0" rtlCol="0" anchor="t">
            <a:noAutofit/>
          </a:bodyPr>
          <a:lstStyle/>
          <a:p>
            <a:pPr eaLnBrk="1" hangingPunct="1"/>
            <a:r>
              <a:rPr lang="nl-NL" altLang="nl-NL" dirty="0"/>
              <a:t>raghunathreddy450@gmail.com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+91 7815862556</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.NET Core 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err="1">
                <a:sym typeface="+mn-ea"/>
              </a:rPr>
              <a:t>Asp.Net</a:t>
            </a:r>
            <a:r>
              <a:rPr lang="en-US" altLang="en-US" b="1" dirty="0">
                <a:sym typeface="+mn-ea"/>
              </a:rPr>
              <a: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endParaRPr lang="en-US" dirty="0"/>
          </a:p>
          <a:p>
            <a:pPr marL="171450" indent="-171450">
              <a:buFont typeface="Arial" panose="020B0604020202020204" pitchFamily="34" charset="0"/>
              <a:buChar char="•"/>
            </a:pPr>
            <a:r>
              <a:rPr lang="en-US" dirty="0">
                <a:sym typeface="+mn-ea"/>
              </a:rPr>
              <a:t>Proficient in creating </a:t>
            </a:r>
            <a:r>
              <a:rPr lang="en-US" b="1" dirty="0">
                <a:sym typeface="+mn-ea"/>
              </a:rPr>
              <a:t>Single page Web</a:t>
            </a:r>
            <a:r>
              <a:rPr lang="en-US" dirty="0">
                <a:sym typeface="+mn-ea"/>
              </a:rPr>
              <a:t> Application in </a:t>
            </a:r>
            <a:r>
              <a:rPr lang="en-US" b="1" dirty="0">
                <a:sym typeface="+mn-ea"/>
              </a:rPr>
              <a:t>Angular </a:t>
            </a:r>
            <a:r>
              <a:rPr lang="en-US" dirty="0">
                <a:sym typeface="+mn-ea"/>
              </a:rPr>
              <a:t>with Authentication with routing.</a:t>
            </a:r>
          </a:p>
          <a:p>
            <a:pPr marL="171450" indent="-171450">
              <a:buFont typeface="Arial" panose="020B0604020202020204" pitchFamily="34" charset="0"/>
              <a:buChar char="•"/>
            </a:pPr>
            <a:r>
              <a:rPr lang="en-US" dirty="0">
                <a:sym typeface="+mn-ea"/>
              </a:rPr>
              <a:t>Good understanding concepts of Data structure(List,Stack,Queue,BST,Linked List)</a:t>
            </a:r>
          </a:p>
          <a:p>
            <a:pPr marL="171450" indent="-171450">
              <a:buFont typeface="Arial" panose="020B0604020202020204" pitchFamily="34" charset="0"/>
              <a:buChar char="•"/>
            </a:pPr>
            <a:r>
              <a:rPr lang="en-US" altLang="en-US" dirty="0">
                <a:sym typeface="+mn-ea"/>
              </a:rPr>
              <a:t>Trained under iTransform.</a:t>
            </a:r>
            <a:endParaRPr lang="en-US" alt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J Raghunath Reddy</a:t>
            </a:r>
          </a:p>
        </p:txBody>
      </p:sp>
      <p:pic>
        <p:nvPicPr>
          <p:cNvPr id="7179" name="Picture 7">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l="23582" t="2058" r="24332" b="4875"/>
          <a:stretch>
            <a:fillRect/>
          </a:stretch>
        </p:blipFill>
        <p:spPr bwMode="auto">
          <a:xfrm>
            <a:off x="5029200" y="6326319"/>
            <a:ext cx="310630" cy="34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52736"/>
            <a:ext cx="2742882"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Vel tech university ,B.</a:t>
            </a:r>
            <a:r>
              <a:rPr lang="en-US" altLang="nl-NL" sz="1000" dirty="0">
                <a:latin typeface="Verdana"/>
                <a:ea typeface="Verdana"/>
              </a:rPr>
              <a:t>Tech</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lang="en-US" altLang="nl-NL" sz="1000" dirty="0">
                <a:latin typeface="Verdana"/>
                <a:ea typeface="Verdana"/>
              </a:rPr>
              <a:t>Computer Science &amp; </a:t>
            </a:r>
            <a:r>
              <a:rPr lang="en-US" altLang="nl-NL" sz="1000" dirty="0" err="1">
                <a:latin typeface="Verdana"/>
                <a:ea typeface="Verdana"/>
              </a:rPr>
              <a:t>Eng</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2018-2022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7" name="Picture Placeholder 6">
            <a:extLst>
              <a:ext uri="{FF2B5EF4-FFF2-40B4-BE49-F238E27FC236}">
                <a16:creationId xmlns:a16="http://schemas.microsoft.com/office/drawing/2014/main" id="{9AA955F6-7875-45EA-A362-4DED33526C65}"/>
              </a:ext>
            </a:extLst>
          </p:cNvPr>
          <p:cNvPicPr>
            <a:picLocks noGrp="1" noChangeAspect="1"/>
          </p:cNvPicPr>
          <p:nvPr>
            <p:ph type="pic" sz="quarter" idx="46"/>
          </p:nvPr>
        </p:nvPicPr>
        <p:blipFill>
          <a:blip r:embed="rId8" cstate="print">
            <a:extLst>
              <a:ext uri="{28A0092B-C50C-407E-A947-70E740481C1C}">
                <a14:useLocalDpi xmlns:a14="http://schemas.microsoft.com/office/drawing/2010/main" val="0"/>
              </a:ext>
            </a:extLst>
          </a:blip>
          <a:srcRect t="12500" b="12500"/>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1DADA9-78F6-4B45-935B-8A61C05C761E}">
  <ds:schemaRefs>
    <ds:schemaRef ds:uri="http://schemas.microsoft.com/sharepoint/v3/contenttype/forms"/>
  </ds:schemaRefs>
</ds:datastoreItem>
</file>

<file path=customXml/itemProps3.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698</TotalTime>
  <Words>297</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Raghunathreddy Jillella</cp:lastModifiedBy>
  <cp:revision>158</cp:revision>
  <dcterms:created xsi:type="dcterms:W3CDTF">2020-09-22T06:24:00Z</dcterms:created>
  <dcterms:modified xsi:type="dcterms:W3CDTF">2022-08-17T05:01:25Z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