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4"/>
  </p:notesMasterIdLst>
  <p:sldIdLst>
    <p:sldId id="256" r:id="rId2"/>
    <p:sldId id="257" r:id="rId3"/>
    <p:sldId id="290" r:id="rId4"/>
    <p:sldId id="282" r:id="rId5"/>
    <p:sldId id="262" r:id="rId6"/>
    <p:sldId id="283" r:id="rId7"/>
    <p:sldId id="284" r:id="rId8"/>
    <p:sldId id="285" r:id="rId9"/>
    <p:sldId id="286" r:id="rId10"/>
    <p:sldId id="287" r:id="rId11"/>
    <p:sldId id="294" r:id="rId12"/>
    <p:sldId id="295" r:id="rId13"/>
    <p:sldId id="296" r:id="rId14"/>
    <p:sldId id="297" r:id="rId15"/>
    <p:sldId id="291" r:id="rId16"/>
    <p:sldId id="293" r:id="rId17"/>
    <p:sldId id="298" r:id="rId18"/>
    <p:sldId id="300" r:id="rId19"/>
    <p:sldId id="299" r:id="rId20"/>
    <p:sldId id="266" r:id="rId21"/>
    <p:sldId id="281" r:id="rId22"/>
    <p:sldId id="26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C764FC-4BDA-4120-86EA-ED438394EDDF}" v="4" dt="2020-11-17T01:56:20.7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75" autoAdjust="0"/>
  </p:normalViewPr>
  <p:slideViewPr>
    <p:cSldViewPr>
      <p:cViewPr varScale="1">
        <p:scale>
          <a:sx n="65" d="100"/>
          <a:sy n="65" d="100"/>
        </p:scale>
        <p:origin x="132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priya Nekkalapu" userId="a70f91014b3f0100" providerId="LiveId" clId="{6FC764FC-4BDA-4120-86EA-ED438394EDDF}"/>
    <pc:docChg chg="undo redo custSel addSld delSld modSld">
      <pc:chgData name="Raghupriya Nekkalapu" userId="a70f91014b3f0100" providerId="LiveId" clId="{6FC764FC-4BDA-4120-86EA-ED438394EDDF}" dt="2020-11-17T20:34:26.291" v="492" actId="20577"/>
      <pc:docMkLst>
        <pc:docMk/>
      </pc:docMkLst>
      <pc:sldChg chg="modSp mod">
        <pc:chgData name="Raghupriya Nekkalapu" userId="a70f91014b3f0100" providerId="LiveId" clId="{6FC764FC-4BDA-4120-86EA-ED438394EDDF}" dt="2020-11-17T20:34:26.291" v="492" actId="20577"/>
        <pc:sldMkLst>
          <pc:docMk/>
          <pc:sldMk cId="397624276" sldId="266"/>
        </pc:sldMkLst>
        <pc:spChg chg="mod">
          <ac:chgData name="Raghupriya Nekkalapu" userId="a70f91014b3f0100" providerId="LiveId" clId="{6FC764FC-4BDA-4120-86EA-ED438394EDDF}" dt="2020-11-17T20:34:26.291" v="492" actId="20577"/>
          <ac:spMkLst>
            <pc:docMk/>
            <pc:sldMk cId="397624276" sldId="266"/>
            <ac:spMk id="10" creationId="{5F4027B0-8902-43BE-A8F4-01A5F6150B1A}"/>
          </ac:spMkLst>
        </pc:spChg>
      </pc:sldChg>
      <pc:sldChg chg="modSp mod">
        <pc:chgData name="Raghupriya Nekkalapu" userId="a70f91014b3f0100" providerId="LiveId" clId="{6FC764FC-4BDA-4120-86EA-ED438394EDDF}" dt="2020-11-17T19:16:57.991" v="477" actId="20577"/>
        <pc:sldMkLst>
          <pc:docMk/>
          <pc:sldMk cId="3870032138" sldId="281"/>
        </pc:sldMkLst>
        <pc:spChg chg="mod">
          <ac:chgData name="Raghupriya Nekkalapu" userId="a70f91014b3f0100" providerId="LiveId" clId="{6FC764FC-4BDA-4120-86EA-ED438394EDDF}" dt="2020-11-17T19:16:57.991" v="477" actId="20577"/>
          <ac:spMkLst>
            <pc:docMk/>
            <pc:sldMk cId="3870032138" sldId="281"/>
            <ac:spMk id="3" creationId="{C0D95C07-392E-4900-8F97-B00B1E1229E2}"/>
          </ac:spMkLst>
        </pc:spChg>
      </pc:sldChg>
      <pc:sldChg chg="modSp mod">
        <pc:chgData name="Raghupriya Nekkalapu" userId="a70f91014b3f0100" providerId="LiveId" clId="{6FC764FC-4BDA-4120-86EA-ED438394EDDF}" dt="2020-11-17T01:59:36.109" v="385" actId="20577"/>
        <pc:sldMkLst>
          <pc:docMk/>
          <pc:sldMk cId="1223701462" sldId="282"/>
        </pc:sldMkLst>
        <pc:spChg chg="mod">
          <ac:chgData name="Raghupriya Nekkalapu" userId="a70f91014b3f0100" providerId="LiveId" clId="{6FC764FC-4BDA-4120-86EA-ED438394EDDF}" dt="2020-11-17T01:59:36.109" v="385" actId="20577"/>
          <ac:spMkLst>
            <pc:docMk/>
            <pc:sldMk cId="1223701462" sldId="282"/>
            <ac:spMk id="3" creationId="{44A21769-9E30-4EDE-9AA4-C955A1646591}"/>
          </ac:spMkLst>
        </pc:spChg>
      </pc:sldChg>
      <pc:sldChg chg="modSp mod">
        <pc:chgData name="Raghupriya Nekkalapu" userId="a70f91014b3f0100" providerId="LiveId" clId="{6FC764FC-4BDA-4120-86EA-ED438394EDDF}" dt="2020-11-17T02:01:11.988" v="396" actId="20577"/>
        <pc:sldMkLst>
          <pc:docMk/>
          <pc:sldMk cId="2376835260" sldId="283"/>
        </pc:sldMkLst>
        <pc:spChg chg="mod">
          <ac:chgData name="Raghupriya Nekkalapu" userId="a70f91014b3f0100" providerId="LiveId" clId="{6FC764FC-4BDA-4120-86EA-ED438394EDDF}" dt="2020-11-17T02:01:11.988" v="396" actId="20577"/>
          <ac:spMkLst>
            <pc:docMk/>
            <pc:sldMk cId="2376835260" sldId="283"/>
            <ac:spMk id="3" creationId="{A205C504-8CAA-4DF8-8CCF-731C77935214}"/>
          </ac:spMkLst>
        </pc:spChg>
      </pc:sldChg>
      <pc:sldChg chg="modSp mod">
        <pc:chgData name="Raghupriya Nekkalapu" userId="a70f91014b3f0100" providerId="LiveId" clId="{6FC764FC-4BDA-4120-86EA-ED438394EDDF}" dt="2020-11-17T18:24:35.156" v="398" actId="6549"/>
        <pc:sldMkLst>
          <pc:docMk/>
          <pc:sldMk cId="724170117" sldId="287"/>
        </pc:sldMkLst>
        <pc:spChg chg="mod">
          <ac:chgData name="Raghupriya Nekkalapu" userId="a70f91014b3f0100" providerId="LiveId" clId="{6FC764FC-4BDA-4120-86EA-ED438394EDDF}" dt="2020-11-17T18:24:35.156" v="398" actId="6549"/>
          <ac:spMkLst>
            <pc:docMk/>
            <pc:sldMk cId="724170117" sldId="287"/>
            <ac:spMk id="3" creationId="{9033817B-305C-45DE-B011-DABC0CDD1802}"/>
          </ac:spMkLst>
        </pc:spChg>
      </pc:sldChg>
      <pc:sldChg chg="modSp mod">
        <pc:chgData name="Raghupriya Nekkalapu" userId="a70f91014b3f0100" providerId="LiveId" clId="{6FC764FC-4BDA-4120-86EA-ED438394EDDF}" dt="2020-11-17T20:27:13.958" v="480" actId="27636"/>
        <pc:sldMkLst>
          <pc:docMk/>
          <pc:sldMk cId="1775840538" sldId="291"/>
        </pc:sldMkLst>
        <pc:spChg chg="mod">
          <ac:chgData name="Raghupriya Nekkalapu" userId="a70f91014b3f0100" providerId="LiveId" clId="{6FC764FC-4BDA-4120-86EA-ED438394EDDF}" dt="2020-11-17T20:27:13.958" v="480" actId="27636"/>
          <ac:spMkLst>
            <pc:docMk/>
            <pc:sldMk cId="1775840538" sldId="291"/>
            <ac:spMk id="3" creationId="{BD84D460-82ED-4E36-B0B3-DCDEAA2E5E0E}"/>
          </ac:spMkLst>
        </pc:spChg>
      </pc:sldChg>
      <pc:sldChg chg="del">
        <pc:chgData name="Raghupriya Nekkalapu" userId="a70f91014b3f0100" providerId="LiveId" clId="{6FC764FC-4BDA-4120-86EA-ED438394EDDF}" dt="2020-11-17T19:17:26.483" v="478" actId="2696"/>
        <pc:sldMkLst>
          <pc:docMk/>
          <pc:sldMk cId="3957088063" sldId="292"/>
        </pc:sldMkLst>
      </pc:sldChg>
      <pc:sldChg chg="modSp mod">
        <pc:chgData name="Raghupriya Nekkalapu" userId="a70f91014b3f0100" providerId="LiveId" clId="{6FC764FC-4BDA-4120-86EA-ED438394EDDF}" dt="2020-11-17T20:33:13.514" v="491" actId="6549"/>
        <pc:sldMkLst>
          <pc:docMk/>
          <pc:sldMk cId="2371267906" sldId="293"/>
        </pc:sldMkLst>
        <pc:spChg chg="mod">
          <ac:chgData name="Raghupriya Nekkalapu" userId="a70f91014b3f0100" providerId="LiveId" clId="{6FC764FC-4BDA-4120-86EA-ED438394EDDF}" dt="2020-11-17T20:33:13.514" v="491" actId="6549"/>
          <ac:spMkLst>
            <pc:docMk/>
            <pc:sldMk cId="2371267906" sldId="293"/>
            <ac:spMk id="3" creationId="{81F7DFFF-770D-4213-879A-6C6E3889056B}"/>
          </ac:spMkLst>
        </pc:spChg>
      </pc:sldChg>
      <pc:sldChg chg="modSp mod">
        <pc:chgData name="Raghupriya Nekkalapu" userId="a70f91014b3f0100" providerId="LiveId" clId="{6FC764FC-4BDA-4120-86EA-ED438394EDDF}" dt="2020-11-17T02:00:54.192" v="394" actId="113"/>
        <pc:sldMkLst>
          <pc:docMk/>
          <pc:sldMk cId="2278548938" sldId="294"/>
        </pc:sldMkLst>
        <pc:spChg chg="mod">
          <ac:chgData name="Raghupriya Nekkalapu" userId="a70f91014b3f0100" providerId="LiveId" clId="{6FC764FC-4BDA-4120-86EA-ED438394EDDF}" dt="2020-11-17T02:00:54.192" v="394" actId="113"/>
          <ac:spMkLst>
            <pc:docMk/>
            <pc:sldMk cId="2278548938" sldId="294"/>
            <ac:spMk id="2" creationId="{42D66A7A-CB29-43EC-AD1B-24A0DAF17DF0}"/>
          </ac:spMkLst>
        </pc:spChg>
      </pc:sldChg>
      <pc:sldChg chg="delSp modSp mod">
        <pc:chgData name="Raghupriya Nekkalapu" userId="a70f91014b3f0100" providerId="LiveId" clId="{6FC764FC-4BDA-4120-86EA-ED438394EDDF}" dt="2020-11-17T02:00:13.697" v="389" actId="27636"/>
        <pc:sldMkLst>
          <pc:docMk/>
          <pc:sldMk cId="2792093760" sldId="295"/>
        </pc:sldMkLst>
        <pc:spChg chg="del">
          <ac:chgData name="Raghupriya Nekkalapu" userId="a70f91014b3f0100" providerId="LiveId" clId="{6FC764FC-4BDA-4120-86EA-ED438394EDDF}" dt="2020-11-17T02:00:07.920" v="387" actId="478"/>
          <ac:spMkLst>
            <pc:docMk/>
            <pc:sldMk cId="2792093760" sldId="295"/>
            <ac:spMk id="2" creationId="{DBDE0FD7-71CC-4CE7-91ED-F47077DA2FC0}"/>
          </ac:spMkLst>
        </pc:spChg>
        <pc:spChg chg="mod">
          <ac:chgData name="Raghupriya Nekkalapu" userId="a70f91014b3f0100" providerId="LiveId" clId="{6FC764FC-4BDA-4120-86EA-ED438394EDDF}" dt="2020-11-17T02:00:13.697" v="389" actId="27636"/>
          <ac:spMkLst>
            <pc:docMk/>
            <pc:sldMk cId="2792093760" sldId="295"/>
            <ac:spMk id="3" creationId="{CCFCC220-1068-4BDD-AF90-7CD7749B1BA6}"/>
          </ac:spMkLst>
        </pc:spChg>
      </pc:sldChg>
      <pc:sldChg chg="addSp delSp modSp mod">
        <pc:chgData name="Raghupriya Nekkalapu" userId="a70f91014b3f0100" providerId="LiveId" clId="{6FC764FC-4BDA-4120-86EA-ED438394EDDF}" dt="2020-11-17T19:09:21.233" v="402" actId="20577"/>
        <pc:sldMkLst>
          <pc:docMk/>
          <pc:sldMk cId="343959207" sldId="298"/>
        </pc:sldMkLst>
        <pc:spChg chg="mod">
          <ac:chgData name="Raghupriya Nekkalapu" userId="a70f91014b3f0100" providerId="LiveId" clId="{6FC764FC-4BDA-4120-86EA-ED438394EDDF}" dt="2020-11-17T02:01:25.262" v="397" actId="14100"/>
          <ac:spMkLst>
            <pc:docMk/>
            <pc:sldMk cId="343959207" sldId="298"/>
            <ac:spMk id="2" creationId="{A0A443B1-C92A-48F8-A786-BB6A6C6F043B}"/>
          </ac:spMkLst>
        </pc:spChg>
        <pc:graphicFrameChg chg="mod modGraphic">
          <ac:chgData name="Raghupriya Nekkalapu" userId="a70f91014b3f0100" providerId="LiveId" clId="{6FC764FC-4BDA-4120-86EA-ED438394EDDF}" dt="2020-11-17T19:09:21.233" v="402" actId="20577"/>
          <ac:graphicFrameMkLst>
            <pc:docMk/>
            <pc:sldMk cId="343959207" sldId="298"/>
            <ac:graphicFrameMk id="5" creationId="{40D89874-0E33-41E4-A510-19FAF81D91DB}"/>
          </ac:graphicFrameMkLst>
        </pc:graphicFrameChg>
        <pc:picChg chg="add mod">
          <ac:chgData name="Raghupriya Nekkalapu" userId="a70f91014b3f0100" providerId="LiveId" clId="{6FC764FC-4BDA-4120-86EA-ED438394EDDF}" dt="2020-11-17T01:57:02.426" v="377" actId="1076"/>
          <ac:picMkLst>
            <pc:docMk/>
            <pc:sldMk cId="343959207" sldId="298"/>
            <ac:picMk id="42" creationId="{50FA5EB5-D820-4EFF-9190-885DE0A09570}"/>
          </ac:picMkLst>
        </pc:picChg>
        <pc:inkChg chg="add">
          <ac:chgData name="Raghupriya Nekkalapu" userId="a70f91014b3f0100" providerId="LiveId" clId="{6FC764FC-4BDA-4120-86EA-ED438394EDDF}" dt="2020-11-17T01:22:31.288" v="0" actId="9405"/>
          <ac:inkMkLst>
            <pc:docMk/>
            <pc:sldMk cId="343959207" sldId="298"/>
            <ac:inkMk id="40" creationId="{0B03E1AB-3DA0-4B78-B45B-3AC2B3172876}"/>
          </ac:inkMkLst>
        </pc:inkChg>
        <pc:inkChg chg="add del">
          <ac:chgData name="Raghupriya Nekkalapu" userId="a70f91014b3f0100" providerId="LiveId" clId="{6FC764FC-4BDA-4120-86EA-ED438394EDDF}" dt="2020-11-17T01:22:41.689" v="2" actId="9405"/>
          <ac:inkMkLst>
            <pc:docMk/>
            <pc:sldMk cId="343959207" sldId="298"/>
            <ac:inkMk id="41" creationId="{0BF70845-B446-4E38-A335-5876C61141AB}"/>
          </ac:inkMkLst>
        </pc:inkChg>
      </pc:sldChg>
      <pc:sldChg chg="addSp delSp modSp new mod">
        <pc:chgData name="Raghupriya Nekkalapu" userId="a70f91014b3f0100" providerId="LiveId" clId="{6FC764FC-4BDA-4120-86EA-ED438394EDDF}" dt="2020-11-17T20:32:43.857" v="490" actId="20577"/>
        <pc:sldMkLst>
          <pc:docMk/>
          <pc:sldMk cId="2691649592" sldId="299"/>
        </pc:sldMkLst>
        <pc:spChg chg="mod">
          <ac:chgData name="Raghupriya Nekkalapu" userId="a70f91014b3f0100" providerId="LiveId" clId="{6FC764FC-4BDA-4120-86EA-ED438394EDDF}" dt="2020-11-17T01:57:17.117" v="382" actId="20577"/>
          <ac:spMkLst>
            <pc:docMk/>
            <pc:sldMk cId="2691649592" sldId="299"/>
            <ac:spMk id="2" creationId="{EBBAC8B4-F78F-460B-9A21-0986AC369841}"/>
          </ac:spMkLst>
        </pc:spChg>
        <pc:spChg chg="mod">
          <ac:chgData name="Raghupriya Nekkalapu" userId="a70f91014b3f0100" providerId="LiveId" clId="{6FC764FC-4BDA-4120-86EA-ED438394EDDF}" dt="2020-11-17T01:57:19.780" v="383" actId="6549"/>
          <ac:spMkLst>
            <pc:docMk/>
            <pc:sldMk cId="2691649592" sldId="299"/>
            <ac:spMk id="3" creationId="{C53CA563-7EF7-43BE-A162-23B0889AF9A6}"/>
          </ac:spMkLst>
        </pc:spChg>
        <pc:graphicFrameChg chg="add mod modGraphic">
          <ac:chgData name="Raghupriya Nekkalapu" userId="a70f91014b3f0100" providerId="LiveId" clId="{6FC764FC-4BDA-4120-86EA-ED438394EDDF}" dt="2020-11-17T20:32:43.857" v="490" actId="20577"/>
          <ac:graphicFrameMkLst>
            <pc:docMk/>
            <pc:sldMk cId="2691649592" sldId="299"/>
            <ac:graphicFrameMk id="4" creationId="{6C6F790B-A4DB-4F99-83A0-407000675D68}"/>
          </ac:graphicFrameMkLst>
        </pc:graphicFrameChg>
        <pc:picChg chg="add del">
          <ac:chgData name="Raghupriya Nekkalapu" userId="a70f91014b3f0100" providerId="LiveId" clId="{6FC764FC-4BDA-4120-86EA-ED438394EDDF}" dt="2020-11-17T01:56:17.774" v="369"/>
          <ac:picMkLst>
            <pc:docMk/>
            <pc:sldMk cId="2691649592" sldId="299"/>
            <ac:picMk id="5" creationId="{4B701F24-27C7-4694-901A-71F6C4B16496}"/>
          </ac:picMkLst>
        </pc:picChg>
      </pc:sldChg>
      <pc:sldChg chg="del">
        <pc:chgData name="Raghupriya Nekkalapu" userId="a70f91014b3f0100" providerId="LiveId" clId="{6FC764FC-4BDA-4120-86EA-ED438394EDDF}" dt="2020-11-17T01:22:54.444" v="3" actId="47"/>
        <pc:sldMkLst>
          <pc:docMk/>
          <pc:sldMk cId="3904038700" sldId="299"/>
        </pc:sldMkLst>
      </pc:sldChg>
      <pc:sldChg chg="modSp new mod">
        <pc:chgData name="Raghupriya Nekkalapu" userId="a70f91014b3f0100" providerId="LiveId" clId="{6FC764FC-4BDA-4120-86EA-ED438394EDDF}" dt="2020-11-17T19:16:08.235" v="475" actId="20577"/>
        <pc:sldMkLst>
          <pc:docMk/>
          <pc:sldMk cId="653380328" sldId="300"/>
        </pc:sldMkLst>
        <pc:spChg chg="mod">
          <ac:chgData name="Raghupriya Nekkalapu" userId="a70f91014b3f0100" providerId="LiveId" clId="{6FC764FC-4BDA-4120-86EA-ED438394EDDF}" dt="2020-11-17T19:16:08.235" v="475" actId="20577"/>
          <ac:spMkLst>
            <pc:docMk/>
            <pc:sldMk cId="653380328" sldId="300"/>
            <ac:spMk id="3" creationId="{A5230F7C-294A-4B52-AA4C-AD894F8170AF}"/>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5FEFE6-A3D2-4216-81E7-8640A7C6150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12333857-9D0C-47C4-8F3E-0A4EEE58DFAC}">
      <dgm:prSet/>
      <dgm:spPr/>
      <dgm:t>
        <a:bodyPr/>
        <a:lstStyle/>
        <a:p>
          <a:r>
            <a:rPr lang="en-US" dirty="0"/>
            <a:t>Problem: </a:t>
          </a:r>
          <a:r>
            <a:rPr lang="en-US" dirty="0">
              <a:latin typeface="Times New Roman" panose="02020603050405020304" pitchFamily="18" charset="0"/>
              <a:cs typeface="Times New Roman" panose="02020603050405020304" pitchFamily="18" charset="0"/>
            </a:rPr>
            <a:t>Classification method to classify ASD diagnosis using ASD screening dataset is the Deep Neural Network (DNN). </a:t>
          </a:r>
          <a:r>
            <a:rPr lang="en-US" dirty="0"/>
            <a:t> </a:t>
          </a:r>
        </a:p>
      </dgm:t>
    </dgm:pt>
    <dgm:pt modelId="{0F6D765C-F5C4-4F02-B08E-E8A2F9100FA4}" type="parTrans" cxnId="{12D0A2D6-222C-4739-A897-90FF8B092397}">
      <dgm:prSet/>
      <dgm:spPr/>
      <dgm:t>
        <a:bodyPr/>
        <a:lstStyle/>
        <a:p>
          <a:endParaRPr lang="en-US"/>
        </a:p>
      </dgm:t>
    </dgm:pt>
    <dgm:pt modelId="{C81A86DF-C748-41D5-B086-51D3C3053878}" type="sibTrans" cxnId="{12D0A2D6-222C-4739-A897-90FF8B092397}">
      <dgm:prSet/>
      <dgm:spPr/>
      <dgm:t>
        <a:bodyPr/>
        <a:lstStyle/>
        <a:p>
          <a:endParaRPr lang="en-US"/>
        </a:p>
      </dgm:t>
    </dgm:pt>
    <dgm:pt modelId="{6713CED7-D123-4EDD-A86E-B149C59D7FEF}">
      <dgm:prSet/>
      <dgm:spPr/>
      <dgm:t>
        <a:bodyPr/>
        <a:lstStyle/>
        <a:p>
          <a:r>
            <a:rPr lang="en-US" dirty="0"/>
            <a:t>Motivation: </a:t>
          </a:r>
          <a:r>
            <a:rPr lang="en-US" dirty="0">
              <a:solidFill>
                <a:srgbClr val="292929"/>
              </a:solidFill>
              <a:latin typeface="Times New Roman" panose="02020603050405020304" pitchFamily="18" charset="0"/>
              <a:cs typeface="Times New Roman" panose="02020603050405020304" pitchFamily="18" charset="0"/>
            </a:rPr>
            <a:t>We</a:t>
          </a:r>
          <a:r>
            <a:rPr lang="en-US" b="0" i="0" dirty="0">
              <a:solidFill>
                <a:srgbClr val="292929"/>
              </a:solidFill>
              <a:effectLst/>
              <a:latin typeface="Times New Roman" panose="02020603050405020304" pitchFamily="18" charset="0"/>
              <a:cs typeface="Times New Roman" panose="02020603050405020304" pitchFamily="18" charset="0"/>
            </a:rPr>
            <a:t> see deep neural network as a tool that can augment human capabilities, translating theory into practice to solve real problems with human-</a:t>
          </a:r>
          <a:r>
            <a:rPr lang="en-US" b="0" i="0" dirty="0" err="1">
              <a:solidFill>
                <a:srgbClr val="292929"/>
              </a:solidFill>
              <a:effectLst/>
              <a:latin typeface="Times New Roman" panose="02020603050405020304" pitchFamily="18" charset="0"/>
              <a:cs typeface="Times New Roman" panose="02020603050405020304" pitchFamily="18" charset="0"/>
            </a:rPr>
            <a:t>centred</a:t>
          </a:r>
          <a:r>
            <a:rPr lang="en-US" b="0" i="0" dirty="0">
              <a:solidFill>
                <a:srgbClr val="292929"/>
              </a:solidFill>
              <a:effectLst/>
              <a:latin typeface="Times New Roman" panose="02020603050405020304" pitchFamily="18" charset="0"/>
              <a:cs typeface="Times New Roman" panose="02020603050405020304" pitchFamily="18" charset="0"/>
            </a:rPr>
            <a:t> values.</a:t>
          </a:r>
          <a:endParaRPr lang="en-US" dirty="0"/>
        </a:p>
      </dgm:t>
    </dgm:pt>
    <dgm:pt modelId="{AF816DA4-CF52-4736-B38F-03376C561EFD}" type="parTrans" cxnId="{DF9BCABE-3F9E-419B-96A4-DB2B1BB0AA9F}">
      <dgm:prSet/>
      <dgm:spPr/>
      <dgm:t>
        <a:bodyPr/>
        <a:lstStyle/>
        <a:p>
          <a:endParaRPr lang="en-US"/>
        </a:p>
      </dgm:t>
    </dgm:pt>
    <dgm:pt modelId="{048AF44F-941C-4A8C-B923-FE375AF67F6A}" type="sibTrans" cxnId="{DF9BCABE-3F9E-419B-96A4-DB2B1BB0AA9F}">
      <dgm:prSet/>
      <dgm:spPr/>
      <dgm:t>
        <a:bodyPr/>
        <a:lstStyle/>
        <a:p>
          <a:endParaRPr lang="en-US"/>
        </a:p>
      </dgm:t>
    </dgm:pt>
    <dgm:pt modelId="{06DB5DDF-3CCB-4CA6-ADE0-CAE23C180B2F}">
      <dgm:prSet/>
      <dgm:spPr/>
      <dgm:t>
        <a:bodyPr/>
        <a:lstStyle/>
        <a:p>
          <a:r>
            <a:rPr lang="en-US" dirty="0"/>
            <a:t>Significance: </a:t>
          </a:r>
          <a:r>
            <a:rPr lang="en-US" dirty="0">
              <a:latin typeface="Times New Roman" panose="02020603050405020304" pitchFamily="18" charset="0"/>
              <a:cs typeface="Times New Roman" panose="02020603050405020304" pitchFamily="18" charset="0"/>
            </a:rPr>
            <a:t>Applying Deep neural network , which has been a popular method in recent years and proved to improve classification accuracy. This project aims to analyze the performance of DNN model in the diagnosis of ASD in terms of classification accuracy</a:t>
          </a:r>
          <a:endParaRPr lang="en-US" dirty="0"/>
        </a:p>
      </dgm:t>
    </dgm:pt>
    <dgm:pt modelId="{285DB6A6-36CF-49B5-81D5-457A09D13F67}" type="parTrans" cxnId="{27E41BC9-6262-45CC-B2E4-CE166BB7D6DA}">
      <dgm:prSet/>
      <dgm:spPr/>
      <dgm:t>
        <a:bodyPr/>
        <a:lstStyle/>
        <a:p>
          <a:endParaRPr lang="en-US"/>
        </a:p>
      </dgm:t>
    </dgm:pt>
    <dgm:pt modelId="{B3BF8886-28D1-4919-B111-EE9E01C9545C}" type="sibTrans" cxnId="{27E41BC9-6262-45CC-B2E4-CE166BB7D6DA}">
      <dgm:prSet/>
      <dgm:spPr/>
      <dgm:t>
        <a:bodyPr/>
        <a:lstStyle/>
        <a:p>
          <a:endParaRPr lang="en-US"/>
        </a:p>
      </dgm:t>
    </dgm:pt>
    <dgm:pt modelId="{326D81BE-7D71-4974-989B-757EE3105872}" type="pres">
      <dgm:prSet presAssocID="{005FEFE6-A3D2-4216-81E7-8640A7C61507}" presName="root" presStyleCnt="0">
        <dgm:presLayoutVars>
          <dgm:dir/>
          <dgm:resizeHandles val="exact"/>
        </dgm:presLayoutVars>
      </dgm:prSet>
      <dgm:spPr/>
    </dgm:pt>
    <dgm:pt modelId="{527A703E-CED3-46A8-ADAC-188B016A5E73}" type="pres">
      <dgm:prSet presAssocID="{12333857-9D0C-47C4-8F3E-0A4EEE58DFAC}" presName="compNode" presStyleCnt="0"/>
      <dgm:spPr/>
    </dgm:pt>
    <dgm:pt modelId="{777BB250-CEF0-4255-B3E7-1EBD438A81F3}" type="pres">
      <dgm:prSet presAssocID="{12333857-9D0C-47C4-8F3E-0A4EEE58DFAC}" presName="bgRect" presStyleLbl="bgShp" presStyleIdx="0" presStyleCnt="3"/>
      <dgm:spPr/>
    </dgm:pt>
    <dgm:pt modelId="{E129335D-CD51-4328-AF8A-1ECC1BD9A5AC}" type="pres">
      <dgm:prSet presAssocID="{12333857-9D0C-47C4-8F3E-0A4EEE58DFA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0799F462-F27D-413A-9233-8B65D7645CA3}" type="pres">
      <dgm:prSet presAssocID="{12333857-9D0C-47C4-8F3E-0A4EEE58DFAC}" presName="spaceRect" presStyleCnt="0"/>
      <dgm:spPr/>
    </dgm:pt>
    <dgm:pt modelId="{2332CC02-030F-4B4C-A465-2C0F88135435}" type="pres">
      <dgm:prSet presAssocID="{12333857-9D0C-47C4-8F3E-0A4EEE58DFAC}" presName="parTx" presStyleLbl="revTx" presStyleIdx="0" presStyleCnt="3">
        <dgm:presLayoutVars>
          <dgm:chMax val="0"/>
          <dgm:chPref val="0"/>
        </dgm:presLayoutVars>
      </dgm:prSet>
      <dgm:spPr/>
    </dgm:pt>
    <dgm:pt modelId="{279828B2-6D0E-4F38-A47E-9A46C87D1B16}" type="pres">
      <dgm:prSet presAssocID="{C81A86DF-C748-41D5-B086-51D3C3053878}" presName="sibTrans" presStyleCnt="0"/>
      <dgm:spPr/>
    </dgm:pt>
    <dgm:pt modelId="{7B8AA336-BE58-43C5-94E9-FAE11B021BA4}" type="pres">
      <dgm:prSet presAssocID="{6713CED7-D123-4EDD-A86E-B149C59D7FEF}" presName="compNode" presStyleCnt="0"/>
      <dgm:spPr/>
    </dgm:pt>
    <dgm:pt modelId="{685E4028-EEEF-4B01-9CAA-E49697D2F8F2}" type="pres">
      <dgm:prSet presAssocID="{6713CED7-D123-4EDD-A86E-B149C59D7FEF}" presName="bgRect" presStyleLbl="bgShp" presStyleIdx="1" presStyleCnt="3"/>
      <dgm:spPr/>
    </dgm:pt>
    <dgm:pt modelId="{5553214F-3385-43C4-8A26-A90C8C6682A0}" type="pres">
      <dgm:prSet presAssocID="{6713CED7-D123-4EDD-A86E-B149C59D7F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odium"/>
        </a:ext>
      </dgm:extLst>
    </dgm:pt>
    <dgm:pt modelId="{F7DBACC9-1273-4444-8F45-0A21C2A9C876}" type="pres">
      <dgm:prSet presAssocID="{6713CED7-D123-4EDD-A86E-B149C59D7FEF}" presName="spaceRect" presStyleCnt="0"/>
      <dgm:spPr/>
    </dgm:pt>
    <dgm:pt modelId="{F6423249-2923-4776-9C4A-591BC08B24B6}" type="pres">
      <dgm:prSet presAssocID="{6713CED7-D123-4EDD-A86E-B149C59D7FEF}" presName="parTx" presStyleLbl="revTx" presStyleIdx="1" presStyleCnt="3">
        <dgm:presLayoutVars>
          <dgm:chMax val="0"/>
          <dgm:chPref val="0"/>
        </dgm:presLayoutVars>
      </dgm:prSet>
      <dgm:spPr/>
    </dgm:pt>
    <dgm:pt modelId="{92551ED6-058D-4A4C-B345-2E10F3050868}" type="pres">
      <dgm:prSet presAssocID="{048AF44F-941C-4A8C-B923-FE375AF67F6A}" presName="sibTrans" presStyleCnt="0"/>
      <dgm:spPr/>
    </dgm:pt>
    <dgm:pt modelId="{D9DE3602-BA57-471A-8D3C-A48C0DC71B1B}" type="pres">
      <dgm:prSet presAssocID="{06DB5DDF-3CCB-4CA6-ADE0-CAE23C180B2F}" presName="compNode" presStyleCnt="0"/>
      <dgm:spPr/>
    </dgm:pt>
    <dgm:pt modelId="{B0A04D0B-13D6-48A3-8B7E-6570F0027CFD}" type="pres">
      <dgm:prSet presAssocID="{06DB5DDF-3CCB-4CA6-ADE0-CAE23C180B2F}" presName="bgRect" presStyleLbl="bgShp" presStyleIdx="2" presStyleCnt="3"/>
      <dgm:spPr/>
    </dgm:pt>
    <dgm:pt modelId="{23D7F1DE-3711-48FC-A45E-E238DA8E2F23}" type="pres">
      <dgm:prSet presAssocID="{06DB5DDF-3CCB-4CA6-ADE0-CAE23C180B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Quotation Mark"/>
        </a:ext>
      </dgm:extLst>
    </dgm:pt>
    <dgm:pt modelId="{91DA13ED-062D-42A8-8EAC-84DE2A5C3202}" type="pres">
      <dgm:prSet presAssocID="{06DB5DDF-3CCB-4CA6-ADE0-CAE23C180B2F}" presName="spaceRect" presStyleCnt="0"/>
      <dgm:spPr/>
    </dgm:pt>
    <dgm:pt modelId="{65B0B3A3-6214-4B73-AB00-660A3FDC3189}" type="pres">
      <dgm:prSet presAssocID="{06DB5DDF-3CCB-4CA6-ADE0-CAE23C180B2F}" presName="parTx" presStyleLbl="revTx" presStyleIdx="2" presStyleCnt="3">
        <dgm:presLayoutVars>
          <dgm:chMax val="0"/>
          <dgm:chPref val="0"/>
        </dgm:presLayoutVars>
      </dgm:prSet>
      <dgm:spPr/>
    </dgm:pt>
  </dgm:ptLst>
  <dgm:cxnLst>
    <dgm:cxn modelId="{7069095B-F436-48D0-A012-FE8B938D854F}" type="presOf" srcId="{12333857-9D0C-47C4-8F3E-0A4EEE58DFAC}" destId="{2332CC02-030F-4B4C-A465-2C0F88135435}" srcOrd="0" destOrd="0" presId="urn:microsoft.com/office/officeart/2018/2/layout/IconVerticalSolidList"/>
    <dgm:cxn modelId="{DF9BCABE-3F9E-419B-96A4-DB2B1BB0AA9F}" srcId="{005FEFE6-A3D2-4216-81E7-8640A7C61507}" destId="{6713CED7-D123-4EDD-A86E-B149C59D7FEF}" srcOrd="1" destOrd="0" parTransId="{AF816DA4-CF52-4736-B38F-03376C561EFD}" sibTransId="{048AF44F-941C-4A8C-B923-FE375AF67F6A}"/>
    <dgm:cxn modelId="{4898FCC8-D763-4A4C-A096-37E8E68D950E}" type="presOf" srcId="{005FEFE6-A3D2-4216-81E7-8640A7C61507}" destId="{326D81BE-7D71-4974-989B-757EE3105872}" srcOrd="0" destOrd="0" presId="urn:microsoft.com/office/officeart/2018/2/layout/IconVerticalSolidList"/>
    <dgm:cxn modelId="{27E41BC9-6262-45CC-B2E4-CE166BB7D6DA}" srcId="{005FEFE6-A3D2-4216-81E7-8640A7C61507}" destId="{06DB5DDF-3CCB-4CA6-ADE0-CAE23C180B2F}" srcOrd="2" destOrd="0" parTransId="{285DB6A6-36CF-49B5-81D5-457A09D13F67}" sibTransId="{B3BF8886-28D1-4919-B111-EE9E01C9545C}"/>
    <dgm:cxn modelId="{12D0A2D6-222C-4739-A897-90FF8B092397}" srcId="{005FEFE6-A3D2-4216-81E7-8640A7C61507}" destId="{12333857-9D0C-47C4-8F3E-0A4EEE58DFAC}" srcOrd="0" destOrd="0" parTransId="{0F6D765C-F5C4-4F02-B08E-E8A2F9100FA4}" sibTransId="{C81A86DF-C748-41D5-B086-51D3C3053878}"/>
    <dgm:cxn modelId="{514CE9D9-9C9E-4962-AE57-FBDDFE719FD8}" type="presOf" srcId="{06DB5DDF-3CCB-4CA6-ADE0-CAE23C180B2F}" destId="{65B0B3A3-6214-4B73-AB00-660A3FDC3189}" srcOrd="0" destOrd="0" presId="urn:microsoft.com/office/officeart/2018/2/layout/IconVerticalSolidList"/>
    <dgm:cxn modelId="{7AC6D6E0-B838-453A-96D1-8056495F3B81}" type="presOf" srcId="{6713CED7-D123-4EDD-A86E-B149C59D7FEF}" destId="{F6423249-2923-4776-9C4A-591BC08B24B6}" srcOrd="0" destOrd="0" presId="urn:microsoft.com/office/officeart/2018/2/layout/IconVerticalSolidList"/>
    <dgm:cxn modelId="{D8952108-6F2C-4C42-8BFA-278E30E455EA}" type="presParOf" srcId="{326D81BE-7D71-4974-989B-757EE3105872}" destId="{527A703E-CED3-46A8-ADAC-188B016A5E73}" srcOrd="0" destOrd="0" presId="urn:microsoft.com/office/officeart/2018/2/layout/IconVerticalSolidList"/>
    <dgm:cxn modelId="{FDC0C7C4-0972-4F84-AB9B-66131B6C0172}" type="presParOf" srcId="{527A703E-CED3-46A8-ADAC-188B016A5E73}" destId="{777BB250-CEF0-4255-B3E7-1EBD438A81F3}" srcOrd="0" destOrd="0" presId="urn:microsoft.com/office/officeart/2018/2/layout/IconVerticalSolidList"/>
    <dgm:cxn modelId="{6A535C42-5A4E-4BB0-A9F2-D3559C3C52E9}" type="presParOf" srcId="{527A703E-CED3-46A8-ADAC-188B016A5E73}" destId="{E129335D-CD51-4328-AF8A-1ECC1BD9A5AC}" srcOrd="1" destOrd="0" presId="urn:microsoft.com/office/officeart/2018/2/layout/IconVerticalSolidList"/>
    <dgm:cxn modelId="{8B252FD9-9818-4137-873C-FA9DAE507610}" type="presParOf" srcId="{527A703E-CED3-46A8-ADAC-188B016A5E73}" destId="{0799F462-F27D-413A-9233-8B65D7645CA3}" srcOrd="2" destOrd="0" presId="urn:microsoft.com/office/officeart/2018/2/layout/IconVerticalSolidList"/>
    <dgm:cxn modelId="{9D4353BB-2DA2-4CFC-B3FA-8958B3A05ACD}" type="presParOf" srcId="{527A703E-CED3-46A8-ADAC-188B016A5E73}" destId="{2332CC02-030F-4B4C-A465-2C0F88135435}" srcOrd="3" destOrd="0" presId="urn:microsoft.com/office/officeart/2018/2/layout/IconVerticalSolidList"/>
    <dgm:cxn modelId="{5665A22D-ABAE-4BF3-B532-F8BF07A0325B}" type="presParOf" srcId="{326D81BE-7D71-4974-989B-757EE3105872}" destId="{279828B2-6D0E-4F38-A47E-9A46C87D1B16}" srcOrd="1" destOrd="0" presId="urn:microsoft.com/office/officeart/2018/2/layout/IconVerticalSolidList"/>
    <dgm:cxn modelId="{DDDA9D65-93E5-4EA3-8DA7-14E6FC5D5EA0}" type="presParOf" srcId="{326D81BE-7D71-4974-989B-757EE3105872}" destId="{7B8AA336-BE58-43C5-94E9-FAE11B021BA4}" srcOrd="2" destOrd="0" presId="urn:microsoft.com/office/officeart/2018/2/layout/IconVerticalSolidList"/>
    <dgm:cxn modelId="{582BAA16-BE6C-41E1-85D1-5243E2A334B3}" type="presParOf" srcId="{7B8AA336-BE58-43C5-94E9-FAE11B021BA4}" destId="{685E4028-EEEF-4B01-9CAA-E49697D2F8F2}" srcOrd="0" destOrd="0" presId="urn:microsoft.com/office/officeart/2018/2/layout/IconVerticalSolidList"/>
    <dgm:cxn modelId="{A514C065-A784-4B74-882D-C71F890D5EF3}" type="presParOf" srcId="{7B8AA336-BE58-43C5-94E9-FAE11B021BA4}" destId="{5553214F-3385-43C4-8A26-A90C8C6682A0}" srcOrd="1" destOrd="0" presId="urn:microsoft.com/office/officeart/2018/2/layout/IconVerticalSolidList"/>
    <dgm:cxn modelId="{A81AE15F-B517-429D-9780-88EFA781830F}" type="presParOf" srcId="{7B8AA336-BE58-43C5-94E9-FAE11B021BA4}" destId="{F7DBACC9-1273-4444-8F45-0A21C2A9C876}" srcOrd="2" destOrd="0" presId="urn:microsoft.com/office/officeart/2018/2/layout/IconVerticalSolidList"/>
    <dgm:cxn modelId="{84147F45-5D7D-4B1B-A00F-B24432DB78C6}" type="presParOf" srcId="{7B8AA336-BE58-43C5-94E9-FAE11B021BA4}" destId="{F6423249-2923-4776-9C4A-591BC08B24B6}" srcOrd="3" destOrd="0" presId="urn:microsoft.com/office/officeart/2018/2/layout/IconVerticalSolidList"/>
    <dgm:cxn modelId="{2956A5E3-CD67-43FD-B1C2-803B24C484B1}" type="presParOf" srcId="{326D81BE-7D71-4974-989B-757EE3105872}" destId="{92551ED6-058D-4A4C-B345-2E10F3050868}" srcOrd="3" destOrd="0" presId="urn:microsoft.com/office/officeart/2018/2/layout/IconVerticalSolidList"/>
    <dgm:cxn modelId="{6136621F-6FEF-46A8-AD53-0CCB461067A2}" type="presParOf" srcId="{326D81BE-7D71-4974-989B-757EE3105872}" destId="{D9DE3602-BA57-471A-8D3C-A48C0DC71B1B}" srcOrd="4" destOrd="0" presId="urn:microsoft.com/office/officeart/2018/2/layout/IconVerticalSolidList"/>
    <dgm:cxn modelId="{F838999A-051B-4A54-BAE6-10AAA86BC806}" type="presParOf" srcId="{D9DE3602-BA57-471A-8D3C-A48C0DC71B1B}" destId="{B0A04D0B-13D6-48A3-8B7E-6570F0027CFD}" srcOrd="0" destOrd="0" presId="urn:microsoft.com/office/officeart/2018/2/layout/IconVerticalSolidList"/>
    <dgm:cxn modelId="{B207F84A-BEE0-4EAB-BF68-A3878BC6A444}" type="presParOf" srcId="{D9DE3602-BA57-471A-8D3C-A48C0DC71B1B}" destId="{23D7F1DE-3711-48FC-A45E-E238DA8E2F23}" srcOrd="1" destOrd="0" presId="urn:microsoft.com/office/officeart/2018/2/layout/IconVerticalSolidList"/>
    <dgm:cxn modelId="{21167734-FDD2-4F17-B85E-694050036A35}" type="presParOf" srcId="{D9DE3602-BA57-471A-8D3C-A48C0DC71B1B}" destId="{91DA13ED-062D-42A8-8EAC-84DE2A5C3202}" srcOrd="2" destOrd="0" presId="urn:microsoft.com/office/officeart/2018/2/layout/IconVerticalSolidList"/>
    <dgm:cxn modelId="{F3F14BD3-02D2-4323-85A0-B727C8BC46D9}" type="presParOf" srcId="{D9DE3602-BA57-471A-8D3C-A48C0DC71B1B}" destId="{65B0B3A3-6214-4B73-AB00-660A3FDC318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BB250-CEF0-4255-B3E7-1EBD438A81F3}">
      <dsp:nvSpPr>
        <dsp:cNvPr id="0" name=""/>
        <dsp:cNvSpPr/>
      </dsp:nvSpPr>
      <dsp:spPr>
        <a:xfrm>
          <a:off x="0" y="595"/>
          <a:ext cx="8229600" cy="13930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9335D-CD51-4328-AF8A-1ECC1BD9A5AC}">
      <dsp:nvSpPr>
        <dsp:cNvPr id="0" name=""/>
        <dsp:cNvSpPr/>
      </dsp:nvSpPr>
      <dsp:spPr>
        <a:xfrm>
          <a:off x="421391" y="314027"/>
          <a:ext cx="766167" cy="766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332CC02-030F-4B4C-A465-2C0F88135435}">
      <dsp:nvSpPr>
        <dsp:cNvPr id="0" name=""/>
        <dsp:cNvSpPr/>
      </dsp:nvSpPr>
      <dsp:spPr>
        <a:xfrm>
          <a:off x="1608951" y="595"/>
          <a:ext cx="66206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800100">
            <a:lnSpc>
              <a:spcPct val="90000"/>
            </a:lnSpc>
            <a:spcBef>
              <a:spcPct val="0"/>
            </a:spcBef>
            <a:spcAft>
              <a:spcPct val="35000"/>
            </a:spcAft>
            <a:buNone/>
          </a:pPr>
          <a:r>
            <a:rPr lang="en-US" sz="1800" kern="1200" dirty="0"/>
            <a:t>Problem: </a:t>
          </a:r>
          <a:r>
            <a:rPr lang="en-US" sz="1800" kern="1200" dirty="0">
              <a:latin typeface="Times New Roman" panose="02020603050405020304" pitchFamily="18" charset="0"/>
              <a:cs typeface="Times New Roman" panose="02020603050405020304" pitchFamily="18" charset="0"/>
            </a:rPr>
            <a:t>Classification method to classify ASD diagnosis using ASD screening dataset is the Deep Neural Network (DNN). </a:t>
          </a:r>
          <a:r>
            <a:rPr lang="en-US" sz="1800" kern="1200" dirty="0"/>
            <a:t> </a:t>
          </a:r>
        </a:p>
      </dsp:txBody>
      <dsp:txXfrm>
        <a:off x="1608951" y="595"/>
        <a:ext cx="6620648" cy="1393031"/>
      </dsp:txXfrm>
    </dsp:sp>
    <dsp:sp modelId="{685E4028-EEEF-4B01-9CAA-E49697D2F8F2}">
      <dsp:nvSpPr>
        <dsp:cNvPr id="0" name=""/>
        <dsp:cNvSpPr/>
      </dsp:nvSpPr>
      <dsp:spPr>
        <a:xfrm>
          <a:off x="0" y="1741884"/>
          <a:ext cx="8229600" cy="13930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53214F-3385-43C4-8A26-A90C8C6682A0}">
      <dsp:nvSpPr>
        <dsp:cNvPr id="0" name=""/>
        <dsp:cNvSpPr/>
      </dsp:nvSpPr>
      <dsp:spPr>
        <a:xfrm>
          <a:off x="421391" y="2055316"/>
          <a:ext cx="766167" cy="766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6423249-2923-4776-9C4A-591BC08B24B6}">
      <dsp:nvSpPr>
        <dsp:cNvPr id="0" name=""/>
        <dsp:cNvSpPr/>
      </dsp:nvSpPr>
      <dsp:spPr>
        <a:xfrm>
          <a:off x="1608951" y="1741884"/>
          <a:ext cx="66206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800100">
            <a:lnSpc>
              <a:spcPct val="90000"/>
            </a:lnSpc>
            <a:spcBef>
              <a:spcPct val="0"/>
            </a:spcBef>
            <a:spcAft>
              <a:spcPct val="35000"/>
            </a:spcAft>
            <a:buNone/>
          </a:pPr>
          <a:r>
            <a:rPr lang="en-US" sz="1800" kern="1200" dirty="0"/>
            <a:t>Motivation: </a:t>
          </a:r>
          <a:r>
            <a:rPr lang="en-US" sz="1800" kern="1200" dirty="0">
              <a:solidFill>
                <a:srgbClr val="292929"/>
              </a:solidFill>
              <a:latin typeface="Times New Roman" panose="02020603050405020304" pitchFamily="18" charset="0"/>
              <a:cs typeface="Times New Roman" panose="02020603050405020304" pitchFamily="18" charset="0"/>
            </a:rPr>
            <a:t>We</a:t>
          </a:r>
          <a:r>
            <a:rPr lang="en-US" sz="1800" b="0" i="0" kern="1200" dirty="0">
              <a:solidFill>
                <a:srgbClr val="292929"/>
              </a:solidFill>
              <a:effectLst/>
              <a:latin typeface="Times New Roman" panose="02020603050405020304" pitchFamily="18" charset="0"/>
              <a:cs typeface="Times New Roman" panose="02020603050405020304" pitchFamily="18" charset="0"/>
            </a:rPr>
            <a:t> see deep neural network as a tool that can augment human capabilities, translating theory into practice to solve real problems with human-</a:t>
          </a:r>
          <a:r>
            <a:rPr lang="en-US" sz="1800" b="0" i="0" kern="1200" dirty="0" err="1">
              <a:solidFill>
                <a:srgbClr val="292929"/>
              </a:solidFill>
              <a:effectLst/>
              <a:latin typeface="Times New Roman" panose="02020603050405020304" pitchFamily="18" charset="0"/>
              <a:cs typeface="Times New Roman" panose="02020603050405020304" pitchFamily="18" charset="0"/>
            </a:rPr>
            <a:t>centred</a:t>
          </a:r>
          <a:r>
            <a:rPr lang="en-US" sz="1800" b="0" i="0" kern="1200" dirty="0">
              <a:solidFill>
                <a:srgbClr val="292929"/>
              </a:solidFill>
              <a:effectLst/>
              <a:latin typeface="Times New Roman" panose="02020603050405020304" pitchFamily="18" charset="0"/>
              <a:cs typeface="Times New Roman" panose="02020603050405020304" pitchFamily="18" charset="0"/>
            </a:rPr>
            <a:t> values.</a:t>
          </a:r>
          <a:endParaRPr lang="en-US" sz="1800" kern="1200" dirty="0"/>
        </a:p>
      </dsp:txBody>
      <dsp:txXfrm>
        <a:off x="1608951" y="1741884"/>
        <a:ext cx="6620648" cy="1393031"/>
      </dsp:txXfrm>
    </dsp:sp>
    <dsp:sp modelId="{B0A04D0B-13D6-48A3-8B7E-6570F0027CFD}">
      <dsp:nvSpPr>
        <dsp:cNvPr id="0" name=""/>
        <dsp:cNvSpPr/>
      </dsp:nvSpPr>
      <dsp:spPr>
        <a:xfrm>
          <a:off x="0" y="3483173"/>
          <a:ext cx="8229600" cy="139303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7F1DE-3711-48FC-A45E-E238DA8E2F23}">
      <dsp:nvSpPr>
        <dsp:cNvPr id="0" name=""/>
        <dsp:cNvSpPr/>
      </dsp:nvSpPr>
      <dsp:spPr>
        <a:xfrm>
          <a:off x="421391" y="3796605"/>
          <a:ext cx="766167" cy="766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642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B0B3A3-6214-4B73-AB00-660A3FDC3189}">
      <dsp:nvSpPr>
        <dsp:cNvPr id="0" name=""/>
        <dsp:cNvSpPr/>
      </dsp:nvSpPr>
      <dsp:spPr>
        <a:xfrm>
          <a:off x="1608951" y="3483173"/>
          <a:ext cx="662064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800100">
            <a:lnSpc>
              <a:spcPct val="90000"/>
            </a:lnSpc>
            <a:spcBef>
              <a:spcPct val="0"/>
            </a:spcBef>
            <a:spcAft>
              <a:spcPct val="35000"/>
            </a:spcAft>
            <a:buNone/>
          </a:pPr>
          <a:r>
            <a:rPr lang="en-US" sz="1800" kern="1200" dirty="0"/>
            <a:t>Significance: </a:t>
          </a:r>
          <a:r>
            <a:rPr lang="en-US" sz="1800" kern="1200" dirty="0">
              <a:latin typeface="Times New Roman" panose="02020603050405020304" pitchFamily="18" charset="0"/>
              <a:cs typeface="Times New Roman" panose="02020603050405020304" pitchFamily="18" charset="0"/>
            </a:rPr>
            <a:t>Applying Deep neural network , which has been a popular method in recent years and proved to improve classification accuracy. This project aims to analyze the performance of DNN model in the diagnosis of ASD in terms of classification accuracy</a:t>
          </a:r>
          <a:endParaRPr lang="en-US" sz="1800" kern="1200" dirty="0"/>
        </a:p>
      </dsp:txBody>
      <dsp:txXfrm>
        <a:off x="1608951" y="3483173"/>
        <a:ext cx="6620648" cy="13930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3.41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7.52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8.22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8.43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8.81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9.52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40.04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40.26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41.2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43.73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49.97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3.62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8:42.69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8:43.55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8:45.58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8:46.523"/>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8:46.74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8:47.34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22:31.28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4.197"/>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4.415"/>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5.00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5.21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5.99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6.20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17T01:15:37.310"/>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ACCA1C-CDB1-4062-ABF4-86799BCDED41}" type="datetimeFigureOut">
              <a:rPr lang="en-US" smtClean="0"/>
              <a:t>11/17/2020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AC08-F00E-44D6-B79C-630A7523519B}" type="slidenum">
              <a:rPr lang="en-US" smtClean="0"/>
              <a:t>‹#›</a:t>
            </a:fld>
            <a:endParaRPr lang="en-US"/>
          </a:p>
        </p:txBody>
      </p:sp>
    </p:spTree>
    <p:extLst>
      <p:ext uri="{BB962C8B-B14F-4D97-AF65-F5344CB8AC3E}">
        <p14:creationId xmlns:p14="http://schemas.microsoft.com/office/powerpoint/2010/main" val="404406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AC08-F00E-44D6-B79C-630A7523519B}" type="slidenum">
              <a:rPr lang="en-US" smtClean="0"/>
              <a:t>11</a:t>
            </a:fld>
            <a:endParaRPr lang="en-US"/>
          </a:p>
        </p:txBody>
      </p:sp>
    </p:spTree>
    <p:extLst>
      <p:ext uri="{BB962C8B-B14F-4D97-AF65-F5344CB8AC3E}">
        <p14:creationId xmlns:p14="http://schemas.microsoft.com/office/powerpoint/2010/main" val="376456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4F2463-3DEC-4B8A-9C03-8F57B909ABBF}"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3A21-1487-4A1B-B33D-4238D9F7C1CA}"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F2463-3DEC-4B8A-9C03-8F57B909ABBF}"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3A21-1487-4A1B-B33D-4238D9F7C1C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F2463-3DEC-4B8A-9C03-8F57B909ABBF}"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3A21-1487-4A1B-B33D-4238D9F7C1C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F2463-3DEC-4B8A-9C03-8F57B909ABBF}"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3A21-1487-4A1B-B33D-4238D9F7C1C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4F2463-3DEC-4B8A-9C03-8F57B909ABBF}" type="datetimeFigureOut">
              <a:rPr lang="en-US" smtClean="0"/>
              <a:t>11/17/2020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683A21-1487-4A1B-B33D-4238D9F7C1CA}"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4F2463-3DEC-4B8A-9C03-8F57B909ABBF}"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83A21-1487-4A1B-B33D-4238D9F7C1C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4F2463-3DEC-4B8A-9C03-8F57B909ABBF}" type="datetimeFigureOut">
              <a:rPr lang="en-US" smtClean="0"/>
              <a:t>11/17/2020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683A21-1487-4A1B-B33D-4238D9F7C1CA}"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4F2463-3DEC-4B8A-9C03-8F57B909ABBF}" type="datetimeFigureOut">
              <a:rPr lang="en-US" smtClean="0"/>
              <a:t>11/17/2020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683A21-1487-4A1B-B33D-4238D9F7C1C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F2463-3DEC-4B8A-9C03-8F57B909ABBF}" type="datetimeFigureOut">
              <a:rPr lang="en-US" smtClean="0"/>
              <a:t>11/17/2020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683A21-1487-4A1B-B33D-4238D9F7C1C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F2463-3DEC-4B8A-9C03-8F57B909ABBF}"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83A21-1487-4A1B-B33D-4238D9F7C1CA}"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4F2463-3DEC-4B8A-9C03-8F57B909ABBF}" type="datetimeFigureOut">
              <a:rPr lang="en-US" smtClean="0"/>
              <a:t>11/17/2020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683A21-1487-4A1B-B33D-4238D9F7C1C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D4F2463-3DEC-4B8A-9C03-8F57B909ABBF}" type="datetimeFigureOut">
              <a:rPr lang="en-US" smtClean="0"/>
              <a:t>11/17/2020</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F683A21-1487-4A1B-B33D-4238D9F7C1C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customXml" Target="../ink/ink14.xml"/><Relationship Id="rId26" Type="http://schemas.openxmlformats.org/officeDocument/2006/relationships/image" Target="../media/image15.png"/><Relationship Id="rId21" Type="http://schemas.openxmlformats.org/officeDocument/2006/relationships/customXml" Target="../ink/ink17.xml"/><Relationship Id="rId34" Type="http://schemas.openxmlformats.org/officeDocument/2006/relationships/customXml" Target="../ink/ink24.xml"/><Relationship Id="rId7" Type="http://schemas.openxmlformats.org/officeDocument/2006/relationships/customXml" Target="../ink/ink5.xml"/><Relationship Id="rId12" Type="http://schemas.openxmlformats.org/officeDocument/2006/relationships/customXml" Target="../ink/ink9.xml"/><Relationship Id="rId17" Type="http://schemas.openxmlformats.org/officeDocument/2006/relationships/customXml" Target="../ink/ink13.xml"/><Relationship Id="rId25" Type="http://schemas.openxmlformats.org/officeDocument/2006/relationships/customXml" Target="../ink/ink19.xml"/><Relationship Id="rId33" Type="http://schemas.openxmlformats.org/officeDocument/2006/relationships/image" Target="../media/image18.png"/><Relationship Id="rId38" Type="http://schemas.openxmlformats.org/officeDocument/2006/relationships/image" Target="../media/image20.png"/><Relationship Id="rId2" Type="http://schemas.openxmlformats.org/officeDocument/2006/relationships/customXml" Target="../ink/ink1.xml"/><Relationship Id="rId16" Type="http://schemas.openxmlformats.org/officeDocument/2006/relationships/customXml" Target="../ink/ink12.xml"/><Relationship Id="rId20" Type="http://schemas.openxmlformats.org/officeDocument/2006/relationships/customXml" Target="../ink/ink16.xml"/><Relationship Id="rId29" Type="http://schemas.openxmlformats.org/officeDocument/2006/relationships/customXml" Target="../ink/ink2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customXml" Target="../ink/ink8.xml"/><Relationship Id="rId24" Type="http://schemas.openxmlformats.org/officeDocument/2006/relationships/image" Target="../media/image14.png"/><Relationship Id="rId32" Type="http://schemas.openxmlformats.org/officeDocument/2006/relationships/customXml" Target="../ink/ink23.xml"/><Relationship Id="rId37" Type="http://schemas.openxmlformats.org/officeDocument/2006/relationships/image" Target="../media/image19.png"/><Relationship Id="rId5" Type="http://schemas.openxmlformats.org/officeDocument/2006/relationships/customXml" Target="../ink/ink3.xml"/><Relationship Id="rId15" Type="http://schemas.openxmlformats.org/officeDocument/2006/relationships/customXml" Target="../ink/ink11.xml"/><Relationship Id="rId23" Type="http://schemas.openxmlformats.org/officeDocument/2006/relationships/customXml" Target="../ink/ink18.xml"/><Relationship Id="rId28" Type="http://schemas.openxmlformats.org/officeDocument/2006/relationships/image" Target="../media/image16.png"/><Relationship Id="rId36" Type="http://schemas.openxmlformats.org/officeDocument/2006/relationships/customXml" Target="../ink/ink26.xml"/><Relationship Id="rId10" Type="http://schemas.openxmlformats.org/officeDocument/2006/relationships/image" Target="../media/image11.png"/><Relationship Id="rId19" Type="http://schemas.openxmlformats.org/officeDocument/2006/relationships/customXml" Target="../ink/ink15.xml"/><Relationship Id="rId31" Type="http://schemas.openxmlformats.org/officeDocument/2006/relationships/image" Target="../media/image17.png"/><Relationship Id="rId4" Type="http://schemas.openxmlformats.org/officeDocument/2006/relationships/customXml" Target="../ink/ink2.xml"/><Relationship Id="rId9" Type="http://schemas.openxmlformats.org/officeDocument/2006/relationships/customXml" Target="../ink/ink7.xml"/><Relationship Id="rId14" Type="http://schemas.openxmlformats.org/officeDocument/2006/relationships/customXml" Target="../ink/ink10.xml"/><Relationship Id="rId22" Type="http://schemas.openxmlformats.org/officeDocument/2006/relationships/image" Target="../media/image13.png"/><Relationship Id="rId27" Type="http://schemas.openxmlformats.org/officeDocument/2006/relationships/customXml" Target="../ink/ink20.xml"/><Relationship Id="rId30" Type="http://schemas.openxmlformats.org/officeDocument/2006/relationships/customXml" Target="../ink/ink22.xml"/><Relationship Id="rId35" Type="http://schemas.openxmlformats.org/officeDocument/2006/relationships/customXml" Target="../ink/ink25.xml"/><Relationship Id="rId8" Type="http://schemas.openxmlformats.org/officeDocument/2006/relationships/customXml" Target="../ink/ink6.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www.youtube.com/watch?v=Z2qUoZKxC9s" TargetMode="External"/><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i="1" dirty="0">
                <a:solidFill>
                  <a:schemeClr val="bg2">
                    <a:lumMod val="50000"/>
                  </a:schemeClr>
                </a:solidFill>
              </a:rPr>
              <a:t>PREDICTING AUTISM DISORDER</a:t>
            </a:r>
          </a:p>
        </p:txBody>
      </p:sp>
      <p:pic>
        <p:nvPicPr>
          <p:cNvPr id="4" name="Picture Placeholder 3"/>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457200" y="2286000"/>
            <a:ext cx="4038600" cy="3428999"/>
          </a:xfrm>
          <a:noFill/>
        </p:spPr>
      </p:pic>
      <p:sp>
        <p:nvSpPr>
          <p:cNvPr id="5" name="Text Placeholder 4"/>
          <p:cNvSpPr>
            <a:spLocks noGrp="1"/>
          </p:cNvSpPr>
          <p:nvPr>
            <p:ph sz="half" idx="2"/>
          </p:nvPr>
        </p:nvSpPr>
        <p:spPr>
          <a:xfrm>
            <a:off x="4648200" y="1673352"/>
            <a:ext cx="4038600" cy="4718304"/>
          </a:xfrm>
        </p:spPr>
        <p:txBody>
          <a:bodyPr>
            <a:normAutofit/>
          </a:bodyPr>
          <a:lstStyle/>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a:p>
            <a:pPr marL="0" indent="0" algn="ctr">
              <a:buNone/>
            </a:pPr>
            <a:r>
              <a:rPr lang="en-US" sz="1600" b="1" dirty="0">
                <a:latin typeface="Times New Roman" panose="02020603050405020304" pitchFamily="18" charset="0"/>
                <a:cs typeface="Times New Roman" panose="02020603050405020304" pitchFamily="18" charset="0"/>
              </a:rPr>
              <a:t>TEAM</a:t>
            </a:r>
          </a:p>
          <a:p>
            <a:pPr marL="0" indent="0">
              <a:buNone/>
            </a:pP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 SANDHYARANI CHEELAMANTHULA</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VENKAT BINDU</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RAGHUPRIYA NEKKALAPU</a:t>
            </a:r>
          </a:p>
          <a:p>
            <a:endParaRPr lang="en-US" dirty="0"/>
          </a:p>
        </p:txBody>
      </p:sp>
    </p:spTree>
    <p:extLst>
      <p:ext uri="{BB962C8B-B14F-4D97-AF65-F5344CB8AC3E}">
        <p14:creationId xmlns:p14="http://schemas.microsoft.com/office/powerpoint/2010/main" val="243602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CA93-D87B-44D9-86A1-8736556284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33817B-305C-45DE-B011-DABC0CDD1802}"/>
              </a:ext>
            </a:extLst>
          </p:cNvPr>
          <p:cNvSpPr>
            <a:spLocks noGrp="1"/>
          </p:cNvSpPr>
          <p:nvPr>
            <p:ph idx="1"/>
          </p:nvPr>
        </p:nvSpPr>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For the activation function,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is used because it has been the standard activation function for deep learning models. </a:t>
            </a:r>
          </a:p>
          <a:p>
            <a:pPr algn="just">
              <a:lnSpc>
                <a:spcPct val="150000"/>
              </a:lnSpc>
            </a:pPr>
            <a:r>
              <a:rPr lang="en-US" sz="1600" dirty="0">
                <a:latin typeface="Times New Roman" panose="02020603050405020304" pitchFamily="18" charset="0"/>
                <a:cs typeface="Times New Roman" panose="02020603050405020304" pitchFamily="18" charset="0"/>
              </a:rPr>
              <a:t>In this study as well, </a:t>
            </a:r>
            <a:r>
              <a:rPr lang="en-US" sz="1600" dirty="0" err="1">
                <a:latin typeface="Times New Roman" panose="02020603050405020304" pitchFamily="18" charset="0"/>
                <a:cs typeface="Times New Roman" panose="02020603050405020304" pitchFamily="18" charset="0"/>
              </a:rPr>
              <a:t>ReLU</a:t>
            </a:r>
            <a:r>
              <a:rPr lang="en-US" sz="1600" dirty="0">
                <a:latin typeface="Times New Roman" panose="02020603050405020304" pitchFamily="18" charset="0"/>
                <a:cs typeface="Times New Roman" panose="02020603050405020304" pitchFamily="18" charset="0"/>
              </a:rPr>
              <a:t> seemed to provide a good result for the model. Sigmoid, on the other hand, is a very suitable function for output layers because it exists between (0 to 1) and is suitable for binary classification. </a:t>
            </a:r>
          </a:p>
        </p:txBody>
      </p:sp>
    </p:spTree>
    <p:extLst>
      <p:ext uri="{BB962C8B-B14F-4D97-AF65-F5344CB8AC3E}">
        <p14:creationId xmlns:p14="http://schemas.microsoft.com/office/powerpoint/2010/main" val="724170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66A7A-CB29-43EC-AD1B-24A0DAF17DF0}"/>
              </a:ext>
            </a:extLst>
          </p:cNvPr>
          <p:cNvSpPr>
            <a:spLocks noGrp="1"/>
          </p:cNvSpPr>
          <p:nvPr>
            <p:ph type="title"/>
          </p:nvPr>
        </p:nvSpPr>
        <p:spPr/>
        <p:txBody>
          <a:bodyPr>
            <a:normAutofit/>
          </a:bodyPr>
          <a:lstStyle/>
          <a:p>
            <a:r>
              <a:rPr lang="en-US" b="1" dirty="0">
                <a:solidFill>
                  <a:srgbClr val="222222"/>
                </a:solidFill>
                <a:effectLst/>
                <a:latin typeface="Helvetica Neue"/>
              </a:rPr>
              <a:t> </a:t>
            </a:r>
            <a:r>
              <a:rPr lang="en-US" dirty="0">
                <a:effectLst/>
                <a:latin typeface="Helvetica Neue"/>
              </a:rPr>
              <a:t>Define Model</a:t>
            </a:r>
            <a:endParaRPr lang="en-US" dirty="0"/>
          </a:p>
        </p:txBody>
      </p:sp>
      <p:sp>
        <p:nvSpPr>
          <p:cNvPr id="3" name="Content Placeholder 2">
            <a:extLst>
              <a:ext uri="{FF2B5EF4-FFF2-40B4-BE49-F238E27FC236}">
                <a16:creationId xmlns:a16="http://schemas.microsoft.com/office/drawing/2014/main" id="{14C7E259-6077-46EF-AF20-2A04F3CE41D5}"/>
              </a:ext>
            </a:extLst>
          </p:cNvPr>
          <p:cNvSpPr>
            <a:spLocks noGrp="1"/>
          </p:cNvSpPr>
          <p:nvPr>
            <p:ph idx="1"/>
          </p:nvPr>
        </p:nvSpPr>
        <p:spPr/>
        <p:txBody>
          <a:bodyPr>
            <a:normAutofit fontScale="40000" lnSpcReduction="20000"/>
          </a:bodyPr>
          <a:lstStyle/>
          <a:p>
            <a:pPr algn="l" fontAlgn="base">
              <a:lnSpc>
                <a:spcPct val="220000"/>
              </a:lnSpc>
            </a:pPr>
            <a:r>
              <a:rPr lang="en-US" sz="3800" b="0" dirty="0">
                <a:solidFill>
                  <a:srgbClr val="555555"/>
                </a:solidFill>
                <a:effectLst/>
                <a:latin typeface="Times New Roman" panose="02020603050405020304" pitchFamily="18" charset="0"/>
                <a:cs typeface="Times New Roman" panose="02020603050405020304" pitchFamily="18" charset="0"/>
              </a:rPr>
              <a:t>We create a sequential model and add layers one at a time until we are happy with our network architecture.</a:t>
            </a:r>
          </a:p>
          <a:p>
            <a:pPr algn="l" fontAlgn="base">
              <a:lnSpc>
                <a:spcPct val="220000"/>
              </a:lnSpc>
            </a:pPr>
            <a:r>
              <a:rPr lang="en-US" sz="3800" b="0" i="0" dirty="0">
                <a:solidFill>
                  <a:srgbClr val="555555"/>
                </a:solidFill>
                <a:effectLst/>
                <a:latin typeface="Times New Roman" panose="02020603050405020304" pitchFamily="18" charset="0"/>
                <a:cs typeface="Times New Roman" panose="02020603050405020304" pitchFamily="18" charset="0"/>
              </a:rPr>
              <a:t>The first thing to get right is to ensure the input layer has the right number of input features. This can be specified when creating the first layer with the </a:t>
            </a:r>
            <a:r>
              <a:rPr lang="en-US" sz="3800" b="1" i="0" dirty="0" err="1">
                <a:solidFill>
                  <a:srgbClr val="555555"/>
                </a:solidFill>
                <a:effectLst/>
                <a:latin typeface="Times New Roman" panose="02020603050405020304" pitchFamily="18" charset="0"/>
                <a:cs typeface="Times New Roman" panose="02020603050405020304" pitchFamily="18" charset="0"/>
              </a:rPr>
              <a:t>input_dim</a:t>
            </a:r>
            <a:r>
              <a:rPr lang="en-US" sz="3800" b="0" i="0" dirty="0">
                <a:solidFill>
                  <a:srgbClr val="555555"/>
                </a:solidFill>
                <a:effectLst/>
                <a:latin typeface="Times New Roman" panose="02020603050405020304" pitchFamily="18" charset="0"/>
                <a:cs typeface="Times New Roman" panose="02020603050405020304" pitchFamily="18" charset="0"/>
              </a:rPr>
              <a:t> argument and setting it</a:t>
            </a:r>
            <a:endParaRPr lang="en-US" sz="3800" i="0" dirty="0">
              <a:solidFill>
                <a:srgbClr val="555555"/>
              </a:solidFill>
              <a:latin typeface="Times New Roman" panose="02020603050405020304" pitchFamily="18" charset="0"/>
              <a:cs typeface="Times New Roman" panose="02020603050405020304" pitchFamily="18" charset="0"/>
            </a:endParaRPr>
          </a:p>
          <a:p>
            <a:pPr algn="l" fontAlgn="base">
              <a:lnSpc>
                <a:spcPct val="220000"/>
              </a:lnSpc>
            </a:pPr>
            <a:r>
              <a:rPr lang="en-US" sz="3800" b="0" i="0" dirty="0">
                <a:solidFill>
                  <a:srgbClr val="555555"/>
                </a:solidFill>
                <a:effectLst/>
                <a:latin typeface="Times New Roman" panose="02020603050405020304" pitchFamily="18" charset="0"/>
                <a:cs typeface="Times New Roman" panose="02020603050405020304" pitchFamily="18" charset="0"/>
              </a:rPr>
              <a:t>How do we know the number of layers and their types?</a:t>
            </a:r>
            <a:endParaRPr lang="en-US" sz="3800" b="0" dirty="0">
              <a:solidFill>
                <a:srgbClr val="555555"/>
              </a:solidFill>
              <a:effectLst/>
              <a:latin typeface="Times New Roman" panose="02020603050405020304" pitchFamily="18" charset="0"/>
              <a:cs typeface="Times New Roman" panose="02020603050405020304" pitchFamily="18" charset="0"/>
            </a:endParaRPr>
          </a:p>
          <a:p>
            <a:pPr marL="0" indent="0" algn="l" fontAlgn="base">
              <a:lnSpc>
                <a:spcPct val="220000"/>
              </a:lnSpc>
              <a:buNone/>
            </a:pPr>
            <a:r>
              <a:rPr lang="en-US" sz="3800" i="1" dirty="0">
                <a:solidFill>
                  <a:srgbClr val="555555"/>
                </a:solidFill>
                <a:latin typeface="Times New Roman" panose="02020603050405020304" pitchFamily="18" charset="0"/>
                <a:cs typeface="Times New Roman" panose="02020603050405020304" pitchFamily="18" charset="0"/>
              </a:rPr>
              <a:t>     </a:t>
            </a:r>
            <a:r>
              <a:rPr lang="en-US" sz="3800" b="0" i="1" dirty="0">
                <a:solidFill>
                  <a:srgbClr val="555555"/>
                </a:solidFill>
                <a:effectLst/>
                <a:latin typeface="Times New Roman" panose="02020603050405020304" pitchFamily="18" charset="0"/>
                <a:cs typeface="Times New Roman" panose="02020603050405020304" pitchFamily="18" charset="0"/>
              </a:rPr>
              <a:t>process of trial and error experimentation</a:t>
            </a:r>
            <a:endParaRPr lang="en-US" sz="3800" i="1" dirty="0">
              <a:solidFill>
                <a:srgbClr val="555555"/>
              </a:solidFill>
              <a:latin typeface="Times New Roman" panose="02020603050405020304" pitchFamily="18" charset="0"/>
              <a:cs typeface="Times New Roman" panose="02020603050405020304" pitchFamily="18" charset="0"/>
            </a:endParaRPr>
          </a:p>
          <a:p>
            <a:pPr algn="l" fontAlgn="base">
              <a:lnSpc>
                <a:spcPct val="220000"/>
              </a:lnSpc>
            </a:pPr>
            <a:r>
              <a:rPr lang="en-US" sz="3800" b="0" i="0" dirty="0">
                <a:solidFill>
                  <a:srgbClr val="555555"/>
                </a:solidFill>
                <a:effectLst/>
                <a:latin typeface="Times New Roman" panose="02020603050405020304" pitchFamily="18" charset="0"/>
                <a:cs typeface="Times New Roman" panose="02020603050405020304" pitchFamily="18" charset="0"/>
              </a:rPr>
              <a:t>we used a fully-connected network structure</a:t>
            </a:r>
            <a:r>
              <a:rPr lang="en-US" sz="3800" b="0" dirty="0">
                <a:solidFill>
                  <a:srgbClr val="555555"/>
                </a:solidFill>
                <a:effectLst/>
                <a:latin typeface="Times New Roman" panose="02020603050405020304" pitchFamily="18" charset="0"/>
                <a:cs typeface="Times New Roman" panose="02020603050405020304" pitchFamily="18" charset="0"/>
              </a:rPr>
              <a:t> with layers.</a:t>
            </a:r>
          </a:p>
          <a:p>
            <a:pPr algn="l" fontAlgn="base">
              <a:lnSpc>
                <a:spcPct val="220000"/>
              </a:lnSpc>
            </a:pPr>
            <a:r>
              <a:rPr lang="en-US" sz="3800" b="0" dirty="0">
                <a:solidFill>
                  <a:srgbClr val="555555"/>
                </a:solidFill>
                <a:effectLst/>
                <a:latin typeface="Times New Roman" panose="02020603050405020304" pitchFamily="18" charset="0"/>
                <a:cs typeface="Times New Roman" panose="02020603050405020304" pitchFamily="18" charset="0"/>
              </a:rPr>
              <a:t>Fully connected layers are defined using the Dense class(all the neurons in a layer are connected to those in the next layer).</a:t>
            </a:r>
          </a:p>
          <a:p>
            <a:br>
              <a:rPr lang="en-US" dirty="0"/>
            </a:br>
            <a:endParaRPr lang="en-US" dirty="0"/>
          </a:p>
        </p:txBody>
      </p:sp>
    </p:spTree>
    <p:extLst>
      <p:ext uri="{BB962C8B-B14F-4D97-AF65-F5344CB8AC3E}">
        <p14:creationId xmlns:p14="http://schemas.microsoft.com/office/powerpoint/2010/main" val="2278548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FCC220-1068-4BDD-AF90-7CD7749B1BA6}"/>
              </a:ext>
            </a:extLst>
          </p:cNvPr>
          <p:cNvSpPr>
            <a:spLocks noGrp="1"/>
          </p:cNvSpPr>
          <p:nvPr>
            <p:ph idx="1"/>
          </p:nvPr>
        </p:nvSpPr>
        <p:spPr>
          <a:xfrm>
            <a:off x="457200" y="762000"/>
            <a:ext cx="8229600" cy="5715000"/>
          </a:xfrm>
        </p:spPr>
        <p:txBody>
          <a:bodyPr>
            <a:normAutofit fontScale="92500"/>
          </a:bodyPr>
          <a:lstStyle/>
          <a:p>
            <a:pPr algn="l" fontAlgn="base">
              <a:lnSpc>
                <a:spcPct val="200000"/>
              </a:lnSpc>
            </a:pPr>
            <a:r>
              <a:rPr lang="en-US" sz="1900" b="0" i="0" dirty="0">
                <a:solidFill>
                  <a:srgbClr val="555555"/>
                </a:solidFill>
                <a:effectLst/>
                <a:latin typeface="Times New Roman" panose="02020603050405020304" pitchFamily="18" charset="0"/>
                <a:cs typeface="Times New Roman" panose="02020603050405020304" pitchFamily="18" charset="0"/>
              </a:rPr>
              <a:t>We can specify the number of neurons or nodes in the layer as the first argument, and specify the activation function using the </a:t>
            </a:r>
            <a:r>
              <a:rPr lang="en-US" sz="1900" b="1" i="0" dirty="0">
                <a:solidFill>
                  <a:srgbClr val="555555"/>
                </a:solidFill>
                <a:effectLst/>
                <a:latin typeface="Times New Roman" panose="02020603050405020304" pitchFamily="18" charset="0"/>
                <a:cs typeface="Times New Roman" panose="02020603050405020304" pitchFamily="18" charset="0"/>
              </a:rPr>
              <a:t>activation</a:t>
            </a:r>
            <a:r>
              <a:rPr lang="en-US" sz="1900" b="0" i="0" dirty="0">
                <a:solidFill>
                  <a:srgbClr val="555555"/>
                </a:solidFill>
                <a:effectLst/>
                <a:latin typeface="Times New Roman" panose="02020603050405020304" pitchFamily="18" charset="0"/>
                <a:cs typeface="Times New Roman" panose="02020603050405020304" pitchFamily="18" charset="0"/>
              </a:rPr>
              <a:t> argument.</a:t>
            </a:r>
          </a:p>
          <a:p>
            <a:pPr algn="l" fontAlgn="base">
              <a:lnSpc>
                <a:spcPct val="200000"/>
              </a:lnSpc>
            </a:pPr>
            <a:r>
              <a:rPr lang="en-US" sz="1900" b="0" dirty="0">
                <a:solidFill>
                  <a:srgbClr val="555555"/>
                </a:solidFill>
                <a:effectLst/>
                <a:latin typeface="Times New Roman" panose="02020603050405020304" pitchFamily="18" charset="0"/>
                <a:cs typeface="Times New Roman" panose="02020603050405020304" pitchFamily="18" charset="0"/>
              </a:rPr>
              <a:t>We will use the rectified linear unit activation function referred to as </a:t>
            </a:r>
            <a:r>
              <a:rPr lang="en-US" sz="1900" b="0" dirty="0" err="1">
                <a:solidFill>
                  <a:srgbClr val="555555"/>
                </a:solidFill>
                <a:effectLst/>
                <a:latin typeface="Times New Roman" panose="02020603050405020304" pitchFamily="18" charset="0"/>
                <a:cs typeface="Times New Roman" panose="02020603050405020304" pitchFamily="18" charset="0"/>
              </a:rPr>
              <a:t>ReLU</a:t>
            </a:r>
            <a:r>
              <a:rPr lang="en-US" sz="1900" b="0" dirty="0">
                <a:solidFill>
                  <a:srgbClr val="555555"/>
                </a:solidFill>
                <a:effectLst/>
                <a:latin typeface="Times New Roman" panose="02020603050405020304" pitchFamily="18" charset="0"/>
                <a:cs typeface="Times New Roman" panose="02020603050405020304" pitchFamily="18" charset="0"/>
              </a:rPr>
              <a:t> on the hidden layers and the Sigmoid function in the output layer.</a:t>
            </a:r>
            <a:endParaRPr lang="en-US" sz="1900" b="0" i="0" dirty="0">
              <a:solidFill>
                <a:srgbClr val="555555"/>
              </a:solidFill>
              <a:effectLst/>
              <a:latin typeface="Times New Roman" panose="02020603050405020304" pitchFamily="18" charset="0"/>
              <a:cs typeface="Times New Roman" panose="02020603050405020304" pitchFamily="18" charset="0"/>
            </a:endParaRPr>
          </a:p>
          <a:p>
            <a:pPr>
              <a:lnSpc>
                <a:spcPct val="200000"/>
              </a:lnSpc>
            </a:pPr>
            <a:r>
              <a:rPr lang="en-US" sz="1900" b="0" i="0" dirty="0">
                <a:solidFill>
                  <a:srgbClr val="555555"/>
                </a:solidFill>
                <a:effectLst/>
                <a:latin typeface="Times New Roman" panose="02020603050405020304" pitchFamily="18" charset="0"/>
                <a:cs typeface="Times New Roman" panose="02020603050405020304" pitchFamily="18" charset="0"/>
              </a:rPr>
              <a:t>These days, better performance is achieved using the </a:t>
            </a:r>
            <a:r>
              <a:rPr lang="en-US" sz="1900" b="0" i="0" dirty="0" err="1">
                <a:solidFill>
                  <a:srgbClr val="555555"/>
                </a:solidFill>
                <a:effectLst/>
                <a:latin typeface="Times New Roman" panose="02020603050405020304" pitchFamily="18" charset="0"/>
                <a:cs typeface="Times New Roman" panose="02020603050405020304" pitchFamily="18" charset="0"/>
              </a:rPr>
              <a:t>ReLU</a:t>
            </a:r>
            <a:r>
              <a:rPr lang="en-US" sz="1900" b="0" i="0" dirty="0">
                <a:solidFill>
                  <a:srgbClr val="555555"/>
                </a:solidFill>
                <a:effectLst/>
                <a:latin typeface="Times New Roman" panose="02020603050405020304" pitchFamily="18" charset="0"/>
                <a:cs typeface="Times New Roman" panose="02020603050405020304" pitchFamily="18" charset="0"/>
              </a:rPr>
              <a:t> activation function. We use a sigmoid on the output layer to ensure our network output is between 0 and 1</a:t>
            </a:r>
          </a:p>
          <a:p>
            <a:pPr algn="l" fontAlgn="base">
              <a:lnSpc>
                <a:spcPct val="200000"/>
              </a:lnSpc>
              <a:buFont typeface="Arial" panose="020B0604020202020204" pitchFamily="34" charset="0"/>
              <a:buChar char="•"/>
            </a:pPr>
            <a:r>
              <a:rPr lang="en-US" sz="1900" b="0" i="0" dirty="0">
                <a:solidFill>
                  <a:srgbClr val="555555"/>
                </a:solidFill>
                <a:effectLst/>
                <a:latin typeface="Times New Roman" panose="02020603050405020304" pitchFamily="18" charset="0"/>
                <a:cs typeface="Times New Roman" panose="02020603050405020304" pitchFamily="18" charset="0"/>
              </a:rPr>
              <a:t>The first hidden layer has 94 nodes and uses the </a:t>
            </a:r>
            <a:r>
              <a:rPr lang="en-US" sz="1900" b="0" i="0" dirty="0" err="1">
                <a:solidFill>
                  <a:srgbClr val="555555"/>
                </a:solidFill>
                <a:effectLst/>
                <a:latin typeface="Times New Roman" panose="02020603050405020304" pitchFamily="18" charset="0"/>
                <a:cs typeface="Times New Roman" panose="02020603050405020304" pitchFamily="18" charset="0"/>
              </a:rPr>
              <a:t>relu</a:t>
            </a:r>
            <a:r>
              <a:rPr lang="en-US" sz="1900" b="0" i="0" dirty="0">
                <a:solidFill>
                  <a:srgbClr val="555555"/>
                </a:solidFill>
                <a:effectLst/>
                <a:latin typeface="Times New Roman" panose="02020603050405020304" pitchFamily="18" charset="0"/>
                <a:cs typeface="Times New Roman" panose="02020603050405020304" pitchFamily="18" charset="0"/>
              </a:rPr>
              <a:t> activation function. </a:t>
            </a:r>
            <a:r>
              <a:rPr lang="en-US" sz="1900" b="0" i="0" dirty="0" err="1">
                <a:solidFill>
                  <a:srgbClr val="555555"/>
                </a:solidFill>
                <a:effectLst/>
                <a:latin typeface="Times New Roman" panose="02020603050405020304" pitchFamily="18" charset="0"/>
                <a:cs typeface="Times New Roman" panose="02020603050405020304" pitchFamily="18" charset="0"/>
              </a:rPr>
              <a:t>Hideen</a:t>
            </a:r>
            <a:r>
              <a:rPr lang="en-US" sz="1900" b="0" i="0" dirty="0">
                <a:solidFill>
                  <a:srgbClr val="555555"/>
                </a:solidFill>
                <a:effectLst/>
                <a:latin typeface="Times New Roman" panose="02020603050405020304" pitchFamily="18" charset="0"/>
                <a:cs typeface="Times New Roman" panose="02020603050405020304" pitchFamily="18" charset="0"/>
              </a:rPr>
              <a:t> layers with the </a:t>
            </a:r>
            <a:r>
              <a:rPr lang="en-US" sz="1900" b="0" i="0" dirty="0" err="1">
                <a:solidFill>
                  <a:srgbClr val="555555"/>
                </a:solidFill>
                <a:effectLst/>
                <a:latin typeface="Times New Roman" panose="02020603050405020304" pitchFamily="18" charset="0"/>
                <a:cs typeface="Times New Roman" panose="02020603050405020304" pitchFamily="18" charset="0"/>
              </a:rPr>
              <a:t>relu</a:t>
            </a:r>
            <a:r>
              <a:rPr lang="en-US" sz="1900" b="0" i="0" dirty="0">
                <a:solidFill>
                  <a:srgbClr val="555555"/>
                </a:solidFill>
                <a:effectLst/>
                <a:latin typeface="Times New Roman" panose="02020603050405020304" pitchFamily="18" charset="0"/>
                <a:cs typeface="Times New Roman" panose="02020603050405020304" pitchFamily="18" charset="0"/>
              </a:rPr>
              <a:t> activation </a:t>
            </a:r>
            <a:r>
              <a:rPr lang="en-US" sz="1900" b="0" i="0" dirty="0" err="1">
                <a:solidFill>
                  <a:srgbClr val="555555"/>
                </a:solidFill>
                <a:effectLst/>
                <a:latin typeface="Times New Roman" panose="02020603050405020304" pitchFamily="18" charset="0"/>
                <a:cs typeface="Times New Roman" panose="02020603050405020304" pitchFamily="18" charset="0"/>
              </a:rPr>
              <a:t>function.The</a:t>
            </a:r>
            <a:r>
              <a:rPr lang="en-US" sz="1900" b="0" i="0" dirty="0">
                <a:solidFill>
                  <a:srgbClr val="555555"/>
                </a:solidFill>
                <a:effectLst/>
                <a:latin typeface="Times New Roman" panose="02020603050405020304" pitchFamily="18" charset="0"/>
                <a:cs typeface="Times New Roman" panose="02020603050405020304" pitchFamily="18" charset="0"/>
              </a:rPr>
              <a:t> output layer has one node and uses the sigmoid activation function.</a:t>
            </a:r>
          </a:p>
          <a:p>
            <a:endParaRPr lang="en-US" dirty="0"/>
          </a:p>
        </p:txBody>
      </p:sp>
    </p:spTree>
    <p:extLst>
      <p:ext uri="{BB962C8B-B14F-4D97-AF65-F5344CB8AC3E}">
        <p14:creationId xmlns:p14="http://schemas.microsoft.com/office/powerpoint/2010/main" val="279209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CE2D-C3C3-46AB-90E7-C3A5524B8B9E}"/>
              </a:ext>
            </a:extLst>
          </p:cNvPr>
          <p:cNvSpPr>
            <a:spLocks noGrp="1"/>
          </p:cNvSpPr>
          <p:nvPr>
            <p:ph type="title"/>
          </p:nvPr>
        </p:nvSpPr>
        <p:spPr/>
        <p:txBody>
          <a:bodyPr/>
          <a:lstStyle/>
          <a:p>
            <a:r>
              <a:rPr lang="en-US" dirty="0"/>
              <a:t>Compile the model</a:t>
            </a:r>
          </a:p>
        </p:txBody>
      </p:sp>
      <p:sp>
        <p:nvSpPr>
          <p:cNvPr id="3" name="Content Placeholder 2">
            <a:extLst>
              <a:ext uri="{FF2B5EF4-FFF2-40B4-BE49-F238E27FC236}">
                <a16:creationId xmlns:a16="http://schemas.microsoft.com/office/drawing/2014/main" id="{243B7ADD-DD07-4597-BD52-FA9153D36F70}"/>
              </a:ext>
            </a:extLst>
          </p:cNvPr>
          <p:cNvSpPr>
            <a:spLocks noGrp="1"/>
          </p:cNvSpPr>
          <p:nvPr>
            <p:ph idx="1"/>
          </p:nvPr>
        </p:nvSpPr>
        <p:spPr/>
        <p:txBody>
          <a:bodyPr>
            <a:normAutofit/>
          </a:bodyPr>
          <a:lstStyle/>
          <a:p>
            <a:pPr algn="l" fontAlgn="base">
              <a:lnSpc>
                <a:spcPct val="200000"/>
              </a:lnSpc>
            </a:pPr>
            <a:r>
              <a:rPr lang="en-US" sz="1800" b="0" dirty="0">
                <a:solidFill>
                  <a:srgbClr val="555555"/>
                </a:solidFill>
                <a:effectLst/>
                <a:latin typeface="Times New Roman" panose="02020603050405020304" pitchFamily="18" charset="0"/>
                <a:cs typeface="Times New Roman" panose="02020603050405020304" pitchFamily="18" charset="0"/>
              </a:rPr>
              <a:t>We must specify the loss function to use to evaluate a set of weights, the optimizer is used to search through different weights for the network and any optional metrics we would like to collect and report during training.</a:t>
            </a:r>
          </a:p>
          <a:p>
            <a:pPr>
              <a:lnSpc>
                <a:spcPct val="200000"/>
              </a:lnSpc>
            </a:pPr>
            <a:r>
              <a:rPr lang="en-US" sz="1800" dirty="0">
                <a:latin typeface="Times New Roman" panose="02020603050405020304" pitchFamily="18" charset="0"/>
                <a:cs typeface="Times New Roman" panose="02020603050405020304" pitchFamily="18" charset="0"/>
              </a:rPr>
              <a:t>In this case, we will use cross entropy as the loss argument. This loss is for a binary classification problems and is defined in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binary_crossentropy</a:t>
            </a:r>
            <a:r>
              <a:rPr lang="en-US" sz="1800" dirty="0">
                <a:latin typeface="Times New Roman" panose="02020603050405020304" pitchFamily="18" charset="0"/>
                <a:cs typeface="Times New Roman" panose="02020603050405020304" pitchFamily="18" charset="0"/>
              </a:rPr>
              <a:t>“.</a:t>
            </a:r>
          </a:p>
          <a:p>
            <a:pPr>
              <a:lnSpc>
                <a:spcPct val="200000"/>
              </a:lnSpc>
            </a:pPr>
            <a:r>
              <a:rPr lang="en-US" sz="1800" b="0" i="0" dirty="0">
                <a:solidFill>
                  <a:srgbClr val="555555"/>
                </a:solidFill>
                <a:effectLst/>
                <a:latin typeface="Times New Roman" panose="02020603050405020304" pitchFamily="18" charset="0"/>
                <a:cs typeface="Times New Roman" panose="02020603050405020304" pitchFamily="18" charset="0"/>
              </a:rPr>
              <a:t>We will define the </a:t>
            </a:r>
            <a:r>
              <a:rPr lang="en-US" sz="1800" b="1" i="0" dirty="0">
                <a:solidFill>
                  <a:srgbClr val="555555"/>
                </a:solidFill>
                <a:effectLst/>
                <a:latin typeface="Times New Roman" panose="02020603050405020304" pitchFamily="18" charset="0"/>
                <a:cs typeface="Times New Roman" panose="02020603050405020304" pitchFamily="18" charset="0"/>
              </a:rPr>
              <a:t>optimizer</a:t>
            </a:r>
            <a:r>
              <a:rPr lang="en-US" sz="1800" b="0" i="0" dirty="0">
                <a:solidFill>
                  <a:srgbClr val="555555"/>
                </a:solidFill>
                <a:effectLst/>
                <a:latin typeface="Times New Roman" panose="02020603050405020304" pitchFamily="18" charset="0"/>
                <a:cs typeface="Times New Roman" panose="02020603050405020304" pitchFamily="18" charset="0"/>
              </a:rPr>
              <a:t> as the efficient stochastic gradient descent algorithm “</a:t>
            </a:r>
            <a:r>
              <a:rPr lang="en-US" sz="1800" b="1" i="0" dirty="0" err="1">
                <a:solidFill>
                  <a:srgbClr val="555555"/>
                </a:solidFill>
                <a:effectLst/>
                <a:latin typeface="Times New Roman" panose="02020603050405020304" pitchFamily="18" charset="0"/>
                <a:cs typeface="Times New Roman" panose="02020603050405020304" pitchFamily="18" charset="0"/>
              </a:rPr>
              <a:t>adam</a:t>
            </a:r>
            <a:r>
              <a:rPr lang="en-US" sz="1800" b="0" i="0" dirty="0">
                <a:solidFill>
                  <a:srgbClr val="555555"/>
                </a:solidFill>
                <a:effectLst/>
                <a:latin typeface="Times New Roman" panose="02020603050405020304" pitchFamily="18" charset="0"/>
                <a:cs typeface="Times New Roman" panose="02020603050405020304" pitchFamily="18" charset="0"/>
              </a:rPr>
              <a:t>“. This is a popular version of gradient descent because it automatically tunes itself and gives good results in a wide range of problems.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0784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18823-F69C-4F9B-BD9C-8441DA125096}"/>
              </a:ext>
            </a:extLst>
          </p:cNvPr>
          <p:cNvSpPr>
            <a:spLocks noGrp="1"/>
          </p:cNvSpPr>
          <p:nvPr>
            <p:ph type="title"/>
          </p:nvPr>
        </p:nvSpPr>
        <p:spPr/>
        <p:txBody>
          <a:bodyPr/>
          <a:lstStyle/>
          <a:p>
            <a:r>
              <a:rPr lang="en-US" dirty="0"/>
              <a:t>Fit the model</a:t>
            </a:r>
          </a:p>
        </p:txBody>
      </p:sp>
      <p:sp>
        <p:nvSpPr>
          <p:cNvPr id="3" name="Content Placeholder 2">
            <a:extLst>
              <a:ext uri="{FF2B5EF4-FFF2-40B4-BE49-F238E27FC236}">
                <a16:creationId xmlns:a16="http://schemas.microsoft.com/office/drawing/2014/main" id="{F12A3766-7EA4-444C-9118-0E4597CD79F8}"/>
              </a:ext>
            </a:extLst>
          </p:cNvPr>
          <p:cNvSpPr>
            <a:spLocks noGrp="1"/>
          </p:cNvSpPr>
          <p:nvPr>
            <p:ph idx="1"/>
          </p:nvPr>
        </p:nvSpPr>
        <p:spPr/>
        <p:txBody>
          <a:bodyPr>
            <a:normAutofit fontScale="85000" lnSpcReduction="10000"/>
          </a:bodyPr>
          <a:lstStyle/>
          <a:p>
            <a:pPr algn="l" fontAlgn="base">
              <a:lnSpc>
                <a:spcPct val="200000"/>
              </a:lnSpc>
            </a:pPr>
            <a:r>
              <a:rPr lang="en-US" sz="1800" b="0" dirty="0">
                <a:solidFill>
                  <a:srgbClr val="555555"/>
                </a:solidFill>
                <a:effectLst/>
                <a:latin typeface="Times New Roman" panose="02020603050405020304" pitchFamily="18" charset="0"/>
                <a:cs typeface="Times New Roman" panose="02020603050405020304" pitchFamily="18" charset="0"/>
              </a:rPr>
              <a:t>We can train or fit our model on our loaded data by calling the </a:t>
            </a:r>
            <a:r>
              <a:rPr lang="en-US" sz="1800" b="1" dirty="0">
                <a:solidFill>
                  <a:srgbClr val="555555"/>
                </a:solidFill>
                <a:effectLst/>
                <a:latin typeface="Times New Roman" panose="02020603050405020304" pitchFamily="18" charset="0"/>
                <a:cs typeface="Times New Roman" panose="02020603050405020304" pitchFamily="18" charset="0"/>
              </a:rPr>
              <a:t>fit()</a:t>
            </a:r>
            <a:r>
              <a:rPr lang="en-US" sz="1800" b="0" dirty="0">
                <a:solidFill>
                  <a:srgbClr val="555555"/>
                </a:solidFill>
                <a:effectLst/>
                <a:latin typeface="Times New Roman" panose="02020603050405020304" pitchFamily="18" charset="0"/>
                <a:cs typeface="Times New Roman" panose="02020603050405020304" pitchFamily="18" charset="0"/>
              </a:rPr>
              <a:t> function on the model.</a:t>
            </a:r>
          </a:p>
          <a:p>
            <a:pPr algn="l" fontAlgn="base">
              <a:lnSpc>
                <a:spcPct val="200000"/>
              </a:lnSpc>
            </a:pPr>
            <a:r>
              <a:rPr lang="en-US" sz="1800" b="0" dirty="0">
                <a:solidFill>
                  <a:srgbClr val="555555"/>
                </a:solidFill>
                <a:effectLst/>
                <a:latin typeface="Times New Roman" panose="02020603050405020304" pitchFamily="18" charset="0"/>
                <a:cs typeface="Times New Roman" panose="02020603050405020304" pitchFamily="18" charset="0"/>
              </a:rPr>
              <a:t>Training occurs over epochs and each epoch is split into batches.</a:t>
            </a:r>
          </a:p>
          <a:p>
            <a:pPr algn="l" fontAlgn="base">
              <a:lnSpc>
                <a:spcPct val="200000"/>
              </a:lnSpc>
              <a:buFont typeface="Arial" panose="020B0604020202020204" pitchFamily="34" charset="0"/>
              <a:buChar char="•"/>
            </a:pPr>
            <a:r>
              <a:rPr lang="en-US" sz="1800" b="1" i="0" dirty="0">
                <a:solidFill>
                  <a:srgbClr val="555555"/>
                </a:solidFill>
                <a:effectLst/>
                <a:latin typeface="Times New Roman" panose="02020603050405020304" pitchFamily="18" charset="0"/>
                <a:cs typeface="Times New Roman" panose="02020603050405020304" pitchFamily="18" charset="0"/>
              </a:rPr>
              <a:t>Epoch</a:t>
            </a:r>
            <a:r>
              <a:rPr lang="en-US" sz="1800" b="0" i="0" dirty="0">
                <a:solidFill>
                  <a:srgbClr val="555555"/>
                </a:solidFill>
                <a:effectLst/>
                <a:latin typeface="Times New Roman" panose="02020603050405020304" pitchFamily="18" charset="0"/>
                <a:cs typeface="Times New Roman" panose="02020603050405020304" pitchFamily="18" charset="0"/>
              </a:rPr>
              <a:t>: One pass through all of the rows in the training dataset.  It is the number of complete passes through the training dataset.</a:t>
            </a:r>
          </a:p>
          <a:p>
            <a:pPr algn="l" fontAlgn="base">
              <a:lnSpc>
                <a:spcPct val="200000"/>
              </a:lnSpc>
              <a:buFont typeface="Arial" panose="020B0604020202020204" pitchFamily="34" charset="0"/>
              <a:buChar char="•"/>
            </a:pPr>
            <a:r>
              <a:rPr lang="en-US" sz="1800" b="1" i="0" dirty="0">
                <a:solidFill>
                  <a:srgbClr val="555555"/>
                </a:solidFill>
                <a:effectLst/>
                <a:latin typeface="Times New Roman" panose="02020603050405020304" pitchFamily="18" charset="0"/>
                <a:cs typeface="Times New Roman" panose="02020603050405020304" pitchFamily="18" charset="0"/>
              </a:rPr>
              <a:t>Batch</a:t>
            </a:r>
            <a:r>
              <a:rPr lang="en-US" sz="1800" b="0" i="0" dirty="0">
                <a:solidFill>
                  <a:srgbClr val="555555"/>
                </a:solidFill>
                <a:effectLst/>
                <a:latin typeface="Times New Roman" panose="02020603050405020304" pitchFamily="18" charset="0"/>
                <a:cs typeface="Times New Roman" panose="02020603050405020304" pitchFamily="18" charset="0"/>
              </a:rPr>
              <a:t>: One or more samples considered by the model within an epoch before weights are updated.</a:t>
            </a:r>
          </a:p>
          <a:p>
            <a:pPr>
              <a:lnSpc>
                <a:spcPct val="200000"/>
              </a:lnSpc>
            </a:pPr>
            <a:r>
              <a:rPr lang="en-US" sz="1800" b="0" i="0" dirty="0">
                <a:solidFill>
                  <a:srgbClr val="555555"/>
                </a:solidFill>
                <a:effectLst/>
                <a:latin typeface="Times New Roman" panose="02020603050405020304" pitchFamily="18" charset="0"/>
                <a:cs typeface="Times New Roman" panose="02020603050405020304" pitchFamily="18" charset="0"/>
              </a:rPr>
              <a:t>One epoch is comprised of one or more batches, based on the chosen batch size and the model is fit for many epochs.</a:t>
            </a:r>
          </a:p>
          <a:p>
            <a:pPr>
              <a:lnSpc>
                <a:spcPct val="200000"/>
              </a:lnSpc>
            </a:pPr>
            <a:r>
              <a:rPr lang="en-US" sz="1800" b="0" i="0" dirty="0">
                <a:solidFill>
                  <a:srgbClr val="555555"/>
                </a:solidFill>
                <a:effectLst/>
                <a:latin typeface="Times New Roman" panose="02020603050405020304" pitchFamily="18" charset="0"/>
                <a:cs typeface="Times New Roman" panose="02020603050405020304" pitchFamily="18" charset="0"/>
              </a:rPr>
              <a:t>For this problem, we will run for a small number of epochs (350) and use a relatively small batch size of 10.</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2472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C92F-EDE0-4A2A-9FC0-F11AD00C8D9F}"/>
              </a:ext>
            </a:extLst>
          </p:cNvPr>
          <p:cNvSpPr>
            <a:spLocks noGrp="1"/>
          </p:cNvSpPr>
          <p:nvPr>
            <p:ph type="title"/>
          </p:nvPr>
        </p:nvSpPr>
        <p:spPr/>
        <p:txBody>
          <a:bodyPr/>
          <a:lstStyle/>
          <a:p>
            <a:r>
              <a:rPr lang="en-US" b="0" kern="1200" spc="-100" baseline="0" dirty="0">
                <a:latin typeface="+mj-lt"/>
                <a:ea typeface="+mj-ea"/>
                <a:cs typeface="+mj-cs"/>
              </a:rPr>
              <a:t>RESULTS SUMMARY:</a:t>
            </a:r>
            <a:endParaRPr lang="en-US" dirty="0"/>
          </a:p>
        </p:txBody>
      </p:sp>
      <p:sp>
        <p:nvSpPr>
          <p:cNvPr id="3" name="Content Placeholder 2">
            <a:extLst>
              <a:ext uri="{FF2B5EF4-FFF2-40B4-BE49-F238E27FC236}">
                <a16:creationId xmlns:a16="http://schemas.microsoft.com/office/drawing/2014/main" id="{BD84D460-82ED-4E36-B0B3-DCDEAA2E5E0E}"/>
              </a:ext>
            </a:extLst>
          </p:cNvPr>
          <p:cNvSpPr>
            <a:spLocks noGrp="1"/>
          </p:cNvSpPr>
          <p:nvPr>
            <p:ph idx="1"/>
          </p:nvPr>
        </p:nvSpPr>
        <p:spPr/>
        <p:txBody>
          <a:bodyPr>
            <a:normAutofit/>
          </a:bodyPr>
          <a:lstStyle/>
          <a:p>
            <a:pPr>
              <a:lnSpc>
                <a:spcPct val="150000"/>
              </a:lnSpc>
              <a:spcBef>
                <a:spcPct val="20000"/>
              </a:spcBef>
              <a:buClr>
                <a:schemeClr val="accent1"/>
              </a:buClr>
              <a:buSzPct val="85000"/>
            </a:pPr>
            <a:r>
              <a:rPr lang="en-US" sz="1800" kern="1200" dirty="0">
                <a:latin typeface="Times New Roman" panose="02020603050405020304" pitchFamily="18" charset="0"/>
                <a:cs typeface="Times New Roman" panose="02020603050405020304" pitchFamily="18" charset="0"/>
              </a:rPr>
              <a:t>The DNN model is built to classify ASD diagnosis.</a:t>
            </a:r>
          </a:p>
          <a:p>
            <a:pPr>
              <a:lnSpc>
                <a:spcPct val="150000"/>
              </a:lnSpc>
              <a:spcBef>
                <a:spcPct val="20000"/>
              </a:spcBef>
              <a:buClr>
                <a:schemeClr val="accent1"/>
              </a:buClr>
              <a:buSzPct val="85000"/>
            </a:pPr>
            <a:r>
              <a:rPr lang="en-US" sz="1800" dirty="0">
                <a:latin typeface="Times New Roman" panose="02020603050405020304" pitchFamily="18" charset="0"/>
                <a:cs typeface="Times New Roman" panose="02020603050405020304" pitchFamily="18" charset="0"/>
              </a:rPr>
              <a:t>D</a:t>
            </a:r>
            <a:r>
              <a:rPr lang="en-US" sz="1800" kern="1200" dirty="0">
                <a:latin typeface="Times New Roman" panose="02020603050405020304" pitchFamily="18" charset="0"/>
                <a:cs typeface="Times New Roman" panose="02020603050405020304" pitchFamily="18" charset="0"/>
              </a:rPr>
              <a:t>ata is provided and fitted into the model and the performance of the model is analyzed and evaluated using the performance calculations The performance of the model will be explained based on dataset. </a:t>
            </a:r>
          </a:p>
          <a:p>
            <a:pPr>
              <a:lnSpc>
                <a:spcPct val="150000"/>
              </a:lnSpc>
            </a:pPr>
            <a:r>
              <a:rPr lang="en-US" sz="1800" dirty="0">
                <a:latin typeface="Times New Roman" panose="02020603050405020304" pitchFamily="18" charset="0"/>
                <a:cs typeface="Times New Roman" panose="02020603050405020304" pitchFamily="18" charset="0"/>
              </a:rPr>
              <a:t>DNN model for the dataset was run on 350 epochs.</a:t>
            </a:r>
          </a:p>
          <a:p>
            <a:pPr>
              <a:lnSpc>
                <a:spcPct val="150000"/>
              </a:lnSpc>
            </a:pPr>
            <a:r>
              <a:rPr lang="en-US" sz="1800" dirty="0">
                <a:latin typeface="Times New Roman" panose="02020603050405020304" pitchFamily="18" charset="0"/>
                <a:cs typeface="Times New Roman" panose="02020603050405020304" pitchFamily="18" charset="0"/>
              </a:rPr>
              <a:t>The accuracy of the classification model consistently increases. </a:t>
            </a:r>
          </a:p>
          <a:p>
            <a:pPr>
              <a:lnSpc>
                <a:spcPct val="150000"/>
              </a:lnSpc>
            </a:pPr>
            <a:r>
              <a:rPr lang="en-US" sz="1800" dirty="0">
                <a:latin typeface="Times New Roman" panose="02020603050405020304" pitchFamily="18" charset="0"/>
                <a:cs typeface="Times New Roman" panose="02020603050405020304" pitchFamily="18" charset="0"/>
              </a:rPr>
              <a:t>After the results of epochs are obtained, the model assessment is also computed using the confusion matrix to further evaluate the classifier. The evaluation metrics carried out for the evaluation includes the accuracy, precision, recall, f1-score, support.</a:t>
            </a:r>
          </a:p>
          <a:p>
            <a:endParaRPr lang="en-US" dirty="0"/>
          </a:p>
        </p:txBody>
      </p:sp>
    </p:spTree>
    <p:extLst>
      <p:ext uri="{BB962C8B-B14F-4D97-AF65-F5344CB8AC3E}">
        <p14:creationId xmlns:p14="http://schemas.microsoft.com/office/powerpoint/2010/main" val="1775840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45742-7573-4604-8525-AFFC9BD048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F7DFFF-770D-4213-879A-6C6E3889056B}"/>
              </a:ext>
            </a:extLst>
          </p:cNvPr>
          <p:cNvSpPr>
            <a:spLocks noGrp="1"/>
          </p:cNvSpPr>
          <p:nvPr>
            <p:ph idx="1"/>
          </p:nvPr>
        </p:nvSpPr>
        <p:spPr/>
        <p:txBody>
          <a:bodyPr>
            <a:normAutofit/>
          </a:bodyPr>
          <a:lstStyle/>
          <a:p>
            <a:pPr>
              <a:lnSpc>
                <a:spcPct val="200000"/>
              </a:lnSpc>
            </a:pPr>
            <a:r>
              <a:rPr lang="en-US" sz="1800" dirty="0">
                <a:latin typeface="Times New Roman" panose="02020603050405020304" pitchFamily="18" charset="0"/>
                <a:cs typeface="Times New Roman" panose="02020603050405020304" pitchFamily="18" charset="0"/>
              </a:rPr>
              <a:t>Based on the results obtained through the confusion matrix, the performance calculation is computed. According to the result computed, it is shown that the result of DNN classifier performance using the dataset is quite good. </a:t>
            </a:r>
          </a:p>
        </p:txBody>
      </p:sp>
    </p:spTree>
    <p:extLst>
      <p:ext uri="{BB962C8B-B14F-4D97-AF65-F5344CB8AC3E}">
        <p14:creationId xmlns:p14="http://schemas.microsoft.com/office/powerpoint/2010/main" val="2371267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43B1-C92A-48F8-A786-BB6A6C6F043B}"/>
              </a:ext>
            </a:extLst>
          </p:cNvPr>
          <p:cNvSpPr>
            <a:spLocks noGrp="1"/>
          </p:cNvSpPr>
          <p:nvPr>
            <p:ph type="title"/>
          </p:nvPr>
        </p:nvSpPr>
        <p:spPr>
          <a:xfrm>
            <a:off x="457200" y="925809"/>
            <a:ext cx="8229600" cy="485880"/>
          </a:xfrm>
        </p:spPr>
        <p:txBody>
          <a:bodyPr>
            <a:normAutofit fontScale="90000"/>
          </a:bodyPr>
          <a:lstStyle/>
          <a:p>
            <a:br>
              <a:rPr lang="en-US" dirty="0"/>
            </a:br>
            <a:br>
              <a:rPr lang="en-US" dirty="0"/>
            </a:br>
            <a:r>
              <a:rPr lang="en-US" dirty="0"/>
              <a:t>CONFUSION MATRIX OF DATASET </a:t>
            </a:r>
            <a:br>
              <a:rPr lang="en-US" dirty="0"/>
            </a:br>
            <a:r>
              <a:rPr lang="en-US" dirty="0"/>
              <a:t> </a:t>
            </a:r>
            <a:br>
              <a:rPr lang="en-US" dirty="0"/>
            </a:br>
            <a:r>
              <a:rPr lang="en-US" dirty="0"/>
              <a:t>                                        </a:t>
            </a:r>
            <a:r>
              <a:rPr lang="en-US" sz="2700" dirty="0">
                <a:latin typeface="Times New Roman" panose="02020603050405020304" pitchFamily="18" charset="0"/>
                <a:cs typeface="Times New Roman" panose="02020603050405020304" pitchFamily="18" charset="0"/>
              </a:rPr>
              <a:t>True condition</a:t>
            </a:r>
            <a:br>
              <a:rPr lang="en-US" dirty="0"/>
            </a:br>
            <a:r>
              <a:rPr lang="en-US" sz="2700" dirty="0">
                <a:latin typeface="Times New Roman" panose="02020603050405020304" pitchFamily="18" charset="0"/>
                <a:cs typeface="Times New Roman" panose="02020603050405020304" pitchFamily="18" charset="0"/>
              </a:rPr>
              <a:t>predicted</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Condition</a:t>
            </a:r>
          </a:p>
        </p:txBody>
      </p:sp>
      <p:graphicFrame>
        <p:nvGraphicFramePr>
          <p:cNvPr id="5" name="Table 5">
            <a:extLst>
              <a:ext uri="{FF2B5EF4-FFF2-40B4-BE49-F238E27FC236}">
                <a16:creationId xmlns:a16="http://schemas.microsoft.com/office/drawing/2014/main" id="{40D89874-0E33-41E4-A510-19FAF81D91DB}"/>
              </a:ext>
            </a:extLst>
          </p:cNvPr>
          <p:cNvGraphicFramePr>
            <a:graphicFrameLocks noGrp="1"/>
          </p:cNvGraphicFramePr>
          <p:nvPr>
            <p:ph idx="1"/>
            <p:extLst>
              <p:ext uri="{D42A27DB-BD31-4B8C-83A1-F6EECF244321}">
                <p14:modId xmlns:p14="http://schemas.microsoft.com/office/powerpoint/2010/main" val="430923003"/>
              </p:ext>
            </p:extLst>
          </p:nvPr>
        </p:nvGraphicFramePr>
        <p:xfrm>
          <a:off x="1718733" y="2068689"/>
          <a:ext cx="6968067" cy="1645920"/>
        </p:xfrm>
        <a:graphic>
          <a:graphicData uri="http://schemas.openxmlformats.org/drawingml/2006/table">
            <a:tbl>
              <a:tblPr firstRow="1" bandRow="1">
                <a:tableStyleId>{5C22544A-7EE6-4342-B048-85BDC9FD1C3A}</a:tableStyleId>
              </a:tblPr>
              <a:tblGrid>
                <a:gridCol w="2322689">
                  <a:extLst>
                    <a:ext uri="{9D8B030D-6E8A-4147-A177-3AD203B41FA5}">
                      <a16:colId xmlns:a16="http://schemas.microsoft.com/office/drawing/2014/main" val="429012995"/>
                    </a:ext>
                  </a:extLst>
                </a:gridCol>
                <a:gridCol w="2322689">
                  <a:extLst>
                    <a:ext uri="{9D8B030D-6E8A-4147-A177-3AD203B41FA5}">
                      <a16:colId xmlns:a16="http://schemas.microsoft.com/office/drawing/2014/main" val="3978356772"/>
                    </a:ext>
                  </a:extLst>
                </a:gridCol>
                <a:gridCol w="2322689">
                  <a:extLst>
                    <a:ext uri="{9D8B030D-6E8A-4147-A177-3AD203B41FA5}">
                      <a16:colId xmlns:a16="http://schemas.microsoft.com/office/drawing/2014/main" val="3052161327"/>
                    </a:ext>
                  </a:extLst>
                </a:gridCol>
              </a:tblGrid>
              <a:tr h="125871">
                <a:tc>
                  <a:txBody>
                    <a:bodyPr/>
                    <a:lstStyle/>
                    <a:p>
                      <a:pPr algn="ctr"/>
                      <a:endParaRPr lang="en-US" dirty="0"/>
                    </a:p>
                  </a:txBody>
                  <a:tcPr/>
                </a:tc>
                <a:tc>
                  <a:txBody>
                    <a:bodyPr/>
                    <a:lstStyle/>
                    <a:p>
                      <a:pPr algn="ctr"/>
                      <a:r>
                        <a:rPr lang="en-US" dirty="0"/>
                        <a:t>Actual NON ASD</a:t>
                      </a:r>
                    </a:p>
                  </a:txBody>
                  <a:tcPr/>
                </a:tc>
                <a:tc>
                  <a:txBody>
                    <a:bodyPr/>
                    <a:lstStyle/>
                    <a:p>
                      <a:pPr algn="ctr"/>
                      <a:r>
                        <a:rPr lang="en-US" dirty="0"/>
                        <a:t>Actual ASD</a:t>
                      </a:r>
                    </a:p>
                  </a:txBody>
                  <a:tcPr/>
                </a:tc>
                <a:extLst>
                  <a:ext uri="{0D108BD9-81ED-4DB2-BD59-A6C34878D82A}">
                    <a16:rowId xmlns:a16="http://schemas.microsoft.com/office/drawing/2014/main" val="787843350"/>
                  </a:ext>
                </a:extLst>
              </a:tr>
              <a:tr h="620324">
                <a:tc>
                  <a:txBody>
                    <a:bodyPr/>
                    <a:lstStyle/>
                    <a:p>
                      <a:pPr algn="ctr"/>
                      <a:r>
                        <a:rPr lang="en-US" dirty="0"/>
                        <a:t>Predicted:</a:t>
                      </a:r>
                    </a:p>
                    <a:p>
                      <a:pPr algn="ctr"/>
                      <a:r>
                        <a:rPr lang="en-US" dirty="0"/>
                        <a:t>Non ASD</a:t>
                      </a:r>
                    </a:p>
                  </a:txBody>
                  <a:tcPr/>
                </a:tc>
                <a:tc>
                  <a:txBody>
                    <a:bodyPr/>
                    <a:lstStyle/>
                    <a:p>
                      <a:pPr algn="ctr"/>
                      <a:r>
                        <a:rPr lang="en-US" dirty="0"/>
                        <a:t>TN=111</a:t>
                      </a:r>
                    </a:p>
                  </a:txBody>
                  <a:tcPr/>
                </a:tc>
                <a:tc>
                  <a:txBody>
                    <a:bodyPr/>
                    <a:lstStyle/>
                    <a:p>
                      <a:pPr algn="ctr"/>
                      <a:r>
                        <a:rPr lang="en-US" dirty="0"/>
                        <a:t>FP=4</a:t>
                      </a:r>
                    </a:p>
                  </a:txBody>
                  <a:tcPr/>
                </a:tc>
                <a:extLst>
                  <a:ext uri="{0D108BD9-81ED-4DB2-BD59-A6C34878D82A}">
                    <a16:rowId xmlns:a16="http://schemas.microsoft.com/office/drawing/2014/main" val="3520007612"/>
                  </a:ext>
                </a:extLst>
              </a:tr>
              <a:tr h="620324">
                <a:tc>
                  <a:txBody>
                    <a:bodyPr/>
                    <a:lstStyle/>
                    <a:p>
                      <a:pPr algn="ctr"/>
                      <a:r>
                        <a:rPr lang="en-US" dirty="0"/>
                        <a:t>Predicted:</a:t>
                      </a:r>
                    </a:p>
                    <a:p>
                      <a:pPr algn="ctr"/>
                      <a:r>
                        <a:rPr lang="en-US" dirty="0"/>
                        <a:t>ASD</a:t>
                      </a:r>
                    </a:p>
                  </a:txBody>
                  <a:tcPr/>
                </a:tc>
                <a:tc>
                  <a:txBody>
                    <a:bodyPr/>
                    <a:lstStyle/>
                    <a:p>
                      <a:pPr algn="ctr"/>
                      <a:r>
                        <a:rPr lang="en-US" dirty="0"/>
                        <a:t>FN=7</a:t>
                      </a:r>
                    </a:p>
                  </a:txBody>
                  <a:tcPr/>
                </a:tc>
                <a:tc>
                  <a:txBody>
                    <a:bodyPr/>
                    <a:lstStyle/>
                    <a:p>
                      <a:pPr algn="ctr"/>
                      <a:r>
                        <a:rPr lang="en-US" dirty="0"/>
                        <a:t>TP=61</a:t>
                      </a:r>
                    </a:p>
                  </a:txBody>
                  <a:tcPr/>
                </a:tc>
                <a:extLst>
                  <a:ext uri="{0D108BD9-81ED-4DB2-BD59-A6C34878D82A}">
                    <a16:rowId xmlns:a16="http://schemas.microsoft.com/office/drawing/2014/main" val="3005175342"/>
                  </a:ext>
                </a:extLst>
              </a:tr>
            </a:tbl>
          </a:graphicData>
        </a:graphic>
      </p:graphicFrame>
      <p:grpSp>
        <p:nvGrpSpPr>
          <p:cNvPr id="15" name="Group 14">
            <a:extLst>
              <a:ext uri="{FF2B5EF4-FFF2-40B4-BE49-F238E27FC236}">
                <a16:creationId xmlns:a16="http://schemas.microsoft.com/office/drawing/2014/main" id="{6A8B7EF6-EC3F-4ABC-8478-A5447DCDE131}"/>
              </a:ext>
            </a:extLst>
          </p:cNvPr>
          <p:cNvGrpSpPr/>
          <p:nvPr/>
        </p:nvGrpSpPr>
        <p:grpSpPr>
          <a:xfrm>
            <a:off x="3631600" y="1845360"/>
            <a:ext cx="360" cy="360"/>
            <a:chOff x="3631600" y="184536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6" name="Ink 5">
                  <a:extLst>
                    <a:ext uri="{FF2B5EF4-FFF2-40B4-BE49-F238E27FC236}">
                      <a16:creationId xmlns:a16="http://schemas.microsoft.com/office/drawing/2014/main" id="{8DB7D922-27BB-4C7F-B8BD-6A6687C967CD}"/>
                    </a:ext>
                  </a:extLst>
                </p14:cNvPr>
                <p14:cNvContentPartPr/>
                <p14:nvPr/>
              </p14:nvContentPartPr>
              <p14:xfrm>
                <a:off x="3631600" y="1845360"/>
                <a:ext cx="360" cy="360"/>
              </p14:xfrm>
            </p:contentPart>
          </mc:Choice>
          <mc:Fallback xmlns="">
            <p:pic>
              <p:nvPicPr>
                <p:cNvPr id="6" name="Ink 5">
                  <a:extLst>
                    <a:ext uri="{FF2B5EF4-FFF2-40B4-BE49-F238E27FC236}">
                      <a16:creationId xmlns:a16="http://schemas.microsoft.com/office/drawing/2014/main" id="{8DB7D922-27BB-4C7F-B8BD-6A6687C967CD}"/>
                    </a:ext>
                  </a:extLst>
                </p:cNvPr>
                <p:cNvPicPr/>
                <p:nvPr/>
              </p:nvPicPr>
              <p:blipFill>
                <a:blip r:embed="rId3"/>
                <a:stretch>
                  <a:fillRect/>
                </a:stretch>
              </p:blipFill>
              <p:spPr>
                <a:xfrm>
                  <a:off x="3613960" y="17377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B9CFEAD5-AD08-4EE7-984C-6152C8F36667}"/>
                    </a:ext>
                  </a:extLst>
                </p14:cNvPr>
                <p14:cNvContentPartPr/>
                <p14:nvPr/>
              </p14:nvContentPartPr>
              <p14:xfrm>
                <a:off x="3631600" y="1845360"/>
                <a:ext cx="360" cy="360"/>
              </p14:xfrm>
            </p:contentPart>
          </mc:Choice>
          <mc:Fallback xmlns="">
            <p:pic>
              <p:nvPicPr>
                <p:cNvPr id="7" name="Ink 6">
                  <a:extLst>
                    <a:ext uri="{FF2B5EF4-FFF2-40B4-BE49-F238E27FC236}">
                      <a16:creationId xmlns:a16="http://schemas.microsoft.com/office/drawing/2014/main" id="{B9CFEAD5-AD08-4EE7-984C-6152C8F36667}"/>
                    </a:ext>
                  </a:extLst>
                </p:cNvPr>
                <p:cNvPicPr/>
                <p:nvPr/>
              </p:nvPicPr>
              <p:blipFill>
                <a:blip r:embed="rId3"/>
                <a:stretch>
                  <a:fillRect/>
                </a:stretch>
              </p:blipFill>
              <p:spPr>
                <a:xfrm>
                  <a:off x="3613960" y="17377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8" name="Ink 7">
                  <a:extLst>
                    <a:ext uri="{FF2B5EF4-FFF2-40B4-BE49-F238E27FC236}">
                      <a16:creationId xmlns:a16="http://schemas.microsoft.com/office/drawing/2014/main" id="{76F49F19-6C94-4CE1-9004-683BDCA08E79}"/>
                    </a:ext>
                  </a:extLst>
                </p14:cNvPr>
                <p14:cNvContentPartPr/>
                <p14:nvPr/>
              </p14:nvContentPartPr>
              <p14:xfrm>
                <a:off x="3631600" y="1845360"/>
                <a:ext cx="360" cy="360"/>
              </p14:xfrm>
            </p:contentPart>
          </mc:Choice>
          <mc:Fallback xmlns="">
            <p:pic>
              <p:nvPicPr>
                <p:cNvPr id="8" name="Ink 7">
                  <a:extLst>
                    <a:ext uri="{FF2B5EF4-FFF2-40B4-BE49-F238E27FC236}">
                      <a16:creationId xmlns:a16="http://schemas.microsoft.com/office/drawing/2014/main" id="{76F49F19-6C94-4CE1-9004-683BDCA08E79}"/>
                    </a:ext>
                  </a:extLst>
                </p:cNvPr>
                <p:cNvPicPr/>
                <p:nvPr/>
              </p:nvPicPr>
              <p:blipFill>
                <a:blip r:embed="rId3"/>
                <a:stretch>
                  <a:fillRect/>
                </a:stretch>
              </p:blipFill>
              <p:spPr>
                <a:xfrm>
                  <a:off x="3613960" y="17377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9" name="Ink 8">
                  <a:extLst>
                    <a:ext uri="{FF2B5EF4-FFF2-40B4-BE49-F238E27FC236}">
                      <a16:creationId xmlns:a16="http://schemas.microsoft.com/office/drawing/2014/main" id="{3C666BB3-8D64-42B5-90D8-1FB57278CB1C}"/>
                    </a:ext>
                  </a:extLst>
                </p14:cNvPr>
                <p14:cNvContentPartPr/>
                <p14:nvPr/>
              </p14:nvContentPartPr>
              <p14:xfrm>
                <a:off x="3631600" y="1845360"/>
                <a:ext cx="360" cy="360"/>
              </p14:xfrm>
            </p:contentPart>
          </mc:Choice>
          <mc:Fallback xmlns="">
            <p:pic>
              <p:nvPicPr>
                <p:cNvPr id="9" name="Ink 8">
                  <a:extLst>
                    <a:ext uri="{FF2B5EF4-FFF2-40B4-BE49-F238E27FC236}">
                      <a16:creationId xmlns:a16="http://schemas.microsoft.com/office/drawing/2014/main" id="{3C666BB3-8D64-42B5-90D8-1FB57278CB1C}"/>
                    </a:ext>
                  </a:extLst>
                </p:cNvPr>
                <p:cNvPicPr/>
                <p:nvPr/>
              </p:nvPicPr>
              <p:blipFill>
                <a:blip r:embed="rId3"/>
                <a:stretch>
                  <a:fillRect/>
                </a:stretch>
              </p:blipFill>
              <p:spPr>
                <a:xfrm>
                  <a:off x="3613960" y="17377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0" name="Ink 9">
                  <a:extLst>
                    <a:ext uri="{FF2B5EF4-FFF2-40B4-BE49-F238E27FC236}">
                      <a16:creationId xmlns:a16="http://schemas.microsoft.com/office/drawing/2014/main" id="{57B83C1D-E032-4491-A656-1EF9F6A5508C}"/>
                    </a:ext>
                  </a:extLst>
                </p14:cNvPr>
                <p14:cNvContentPartPr/>
                <p14:nvPr/>
              </p14:nvContentPartPr>
              <p14:xfrm>
                <a:off x="3631600" y="1845360"/>
                <a:ext cx="360" cy="360"/>
              </p14:xfrm>
            </p:contentPart>
          </mc:Choice>
          <mc:Fallback xmlns="">
            <p:pic>
              <p:nvPicPr>
                <p:cNvPr id="10" name="Ink 9">
                  <a:extLst>
                    <a:ext uri="{FF2B5EF4-FFF2-40B4-BE49-F238E27FC236}">
                      <a16:creationId xmlns:a16="http://schemas.microsoft.com/office/drawing/2014/main" id="{57B83C1D-E032-4491-A656-1EF9F6A5508C}"/>
                    </a:ext>
                  </a:extLst>
                </p:cNvPr>
                <p:cNvPicPr/>
                <p:nvPr/>
              </p:nvPicPr>
              <p:blipFill>
                <a:blip r:embed="rId3"/>
                <a:stretch>
                  <a:fillRect/>
                </a:stretch>
              </p:blipFill>
              <p:spPr>
                <a:xfrm>
                  <a:off x="3613960" y="17377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1" name="Ink 10">
                  <a:extLst>
                    <a:ext uri="{FF2B5EF4-FFF2-40B4-BE49-F238E27FC236}">
                      <a16:creationId xmlns:a16="http://schemas.microsoft.com/office/drawing/2014/main" id="{2E327265-7354-42FB-86CC-2FDB6BB0C5E9}"/>
                    </a:ext>
                  </a:extLst>
                </p14:cNvPr>
                <p14:cNvContentPartPr/>
                <p14:nvPr/>
              </p14:nvContentPartPr>
              <p14:xfrm>
                <a:off x="3631600" y="1845360"/>
                <a:ext cx="360" cy="360"/>
              </p14:xfrm>
            </p:contentPart>
          </mc:Choice>
          <mc:Fallback xmlns="">
            <p:pic>
              <p:nvPicPr>
                <p:cNvPr id="11" name="Ink 10">
                  <a:extLst>
                    <a:ext uri="{FF2B5EF4-FFF2-40B4-BE49-F238E27FC236}">
                      <a16:creationId xmlns:a16="http://schemas.microsoft.com/office/drawing/2014/main" id="{2E327265-7354-42FB-86CC-2FDB6BB0C5E9}"/>
                    </a:ext>
                  </a:extLst>
                </p:cNvPr>
                <p:cNvPicPr/>
                <p:nvPr/>
              </p:nvPicPr>
              <p:blipFill>
                <a:blip r:embed="rId3"/>
                <a:stretch>
                  <a:fillRect/>
                </a:stretch>
              </p:blipFill>
              <p:spPr>
                <a:xfrm>
                  <a:off x="3613960" y="1737720"/>
                  <a:ext cx="36000" cy="216000"/>
                </a:xfrm>
                <a:prstGeom prst="rect">
                  <a:avLst/>
                </a:prstGeom>
              </p:spPr>
            </p:pic>
          </mc:Fallback>
        </mc:AlternateContent>
      </p:grpSp>
      <p:grpSp>
        <p:nvGrpSpPr>
          <p:cNvPr id="14" name="Group 13">
            <a:extLst>
              <a:ext uri="{FF2B5EF4-FFF2-40B4-BE49-F238E27FC236}">
                <a16:creationId xmlns:a16="http://schemas.microsoft.com/office/drawing/2014/main" id="{9298092E-E1B3-4DF9-9DA2-68619F4F0274}"/>
              </a:ext>
            </a:extLst>
          </p:cNvPr>
          <p:cNvGrpSpPr/>
          <p:nvPr/>
        </p:nvGrpSpPr>
        <p:grpSpPr>
          <a:xfrm>
            <a:off x="3707920" y="2107800"/>
            <a:ext cx="360" cy="360"/>
            <a:chOff x="3707920" y="210780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2" name="Ink 11">
                  <a:extLst>
                    <a:ext uri="{FF2B5EF4-FFF2-40B4-BE49-F238E27FC236}">
                      <a16:creationId xmlns:a16="http://schemas.microsoft.com/office/drawing/2014/main" id="{2D526FA3-07E5-43B6-8CCB-9D9926A821BC}"/>
                    </a:ext>
                  </a:extLst>
                </p14:cNvPr>
                <p14:cNvContentPartPr/>
                <p14:nvPr/>
              </p14:nvContentPartPr>
              <p14:xfrm>
                <a:off x="3707920" y="2107800"/>
                <a:ext cx="360" cy="360"/>
              </p14:xfrm>
            </p:contentPart>
          </mc:Choice>
          <mc:Fallback xmlns="">
            <p:pic>
              <p:nvPicPr>
                <p:cNvPr id="12" name="Ink 11">
                  <a:extLst>
                    <a:ext uri="{FF2B5EF4-FFF2-40B4-BE49-F238E27FC236}">
                      <a16:creationId xmlns:a16="http://schemas.microsoft.com/office/drawing/2014/main" id="{2D526FA3-07E5-43B6-8CCB-9D9926A821BC}"/>
                    </a:ext>
                  </a:extLst>
                </p:cNvPr>
                <p:cNvPicPr/>
                <p:nvPr/>
              </p:nvPicPr>
              <p:blipFill>
                <a:blip r:embed="rId10"/>
                <a:stretch>
                  <a:fillRect/>
                </a:stretch>
              </p:blipFill>
              <p:spPr>
                <a:xfrm>
                  <a:off x="3690280" y="20001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13" name="Ink 12">
                  <a:extLst>
                    <a:ext uri="{FF2B5EF4-FFF2-40B4-BE49-F238E27FC236}">
                      <a16:creationId xmlns:a16="http://schemas.microsoft.com/office/drawing/2014/main" id="{B5730EC9-A431-4C4F-828C-49BA4E972CEF}"/>
                    </a:ext>
                  </a:extLst>
                </p14:cNvPr>
                <p14:cNvContentPartPr/>
                <p14:nvPr/>
              </p14:nvContentPartPr>
              <p14:xfrm>
                <a:off x="3707920" y="2107800"/>
                <a:ext cx="360" cy="360"/>
              </p14:xfrm>
            </p:contentPart>
          </mc:Choice>
          <mc:Fallback xmlns="">
            <p:pic>
              <p:nvPicPr>
                <p:cNvPr id="13" name="Ink 12">
                  <a:extLst>
                    <a:ext uri="{FF2B5EF4-FFF2-40B4-BE49-F238E27FC236}">
                      <a16:creationId xmlns:a16="http://schemas.microsoft.com/office/drawing/2014/main" id="{B5730EC9-A431-4C4F-828C-49BA4E972CEF}"/>
                    </a:ext>
                  </a:extLst>
                </p:cNvPr>
                <p:cNvPicPr/>
                <p:nvPr/>
              </p:nvPicPr>
              <p:blipFill>
                <a:blip r:embed="rId10"/>
                <a:stretch>
                  <a:fillRect/>
                </a:stretch>
              </p:blipFill>
              <p:spPr>
                <a:xfrm>
                  <a:off x="3690280" y="2000160"/>
                  <a:ext cx="36000" cy="216000"/>
                </a:xfrm>
                <a:prstGeom prst="rect">
                  <a:avLst/>
                </a:prstGeom>
              </p:spPr>
            </p:pic>
          </mc:Fallback>
        </mc:AlternateContent>
      </p:grpSp>
      <p:grpSp>
        <p:nvGrpSpPr>
          <p:cNvPr id="24" name="Group 23">
            <a:extLst>
              <a:ext uri="{FF2B5EF4-FFF2-40B4-BE49-F238E27FC236}">
                <a16:creationId xmlns:a16="http://schemas.microsoft.com/office/drawing/2014/main" id="{7422470F-F8E5-4645-9B54-3D6917E87D8B}"/>
              </a:ext>
            </a:extLst>
          </p:cNvPr>
          <p:cNvGrpSpPr/>
          <p:nvPr/>
        </p:nvGrpSpPr>
        <p:grpSpPr>
          <a:xfrm>
            <a:off x="3403360" y="1785960"/>
            <a:ext cx="360" cy="360"/>
            <a:chOff x="3403360" y="178596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12">
              <p14:nvContentPartPr>
                <p14:cNvPr id="16" name="Ink 15">
                  <a:extLst>
                    <a:ext uri="{FF2B5EF4-FFF2-40B4-BE49-F238E27FC236}">
                      <a16:creationId xmlns:a16="http://schemas.microsoft.com/office/drawing/2014/main" id="{24DC4CED-4275-44BD-9A8A-F13C8895A487}"/>
                    </a:ext>
                  </a:extLst>
                </p14:cNvPr>
                <p14:cNvContentPartPr/>
                <p14:nvPr/>
              </p14:nvContentPartPr>
              <p14:xfrm>
                <a:off x="3403360" y="1785960"/>
                <a:ext cx="360" cy="360"/>
              </p14:xfrm>
            </p:contentPart>
          </mc:Choice>
          <mc:Fallback xmlns="">
            <p:pic>
              <p:nvPicPr>
                <p:cNvPr id="16" name="Ink 15">
                  <a:extLst>
                    <a:ext uri="{FF2B5EF4-FFF2-40B4-BE49-F238E27FC236}">
                      <a16:creationId xmlns:a16="http://schemas.microsoft.com/office/drawing/2014/main" id="{24DC4CED-4275-44BD-9A8A-F13C8895A487}"/>
                    </a:ext>
                  </a:extLst>
                </p:cNvPr>
                <p:cNvPicPr/>
                <p:nvPr/>
              </p:nvPicPr>
              <p:blipFill>
                <a:blip r:embed="rId13"/>
                <a:stretch>
                  <a:fillRect/>
                </a:stretch>
              </p:blipFill>
              <p:spPr>
                <a:xfrm>
                  <a:off x="3385360" y="1677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4">
              <p14:nvContentPartPr>
                <p14:cNvPr id="17" name="Ink 16">
                  <a:extLst>
                    <a:ext uri="{FF2B5EF4-FFF2-40B4-BE49-F238E27FC236}">
                      <a16:creationId xmlns:a16="http://schemas.microsoft.com/office/drawing/2014/main" id="{A4FB65ED-571A-4E19-B71E-79E585F1F058}"/>
                    </a:ext>
                  </a:extLst>
                </p14:cNvPr>
                <p14:cNvContentPartPr/>
                <p14:nvPr/>
              </p14:nvContentPartPr>
              <p14:xfrm>
                <a:off x="3403360" y="1785960"/>
                <a:ext cx="360" cy="360"/>
              </p14:xfrm>
            </p:contentPart>
          </mc:Choice>
          <mc:Fallback xmlns="">
            <p:pic>
              <p:nvPicPr>
                <p:cNvPr id="17" name="Ink 16">
                  <a:extLst>
                    <a:ext uri="{FF2B5EF4-FFF2-40B4-BE49-F238E27FC236}">
                      <a16:creationId xmlns:a16="http://schemas.microsoft.com/office/drawing/2014/main" id="{A4FB65ED-571A-4E19-B71E-79E585F1F058}"/>
                    </a:ext>
                  </a:extLst>
                </p:cNvPr>
                <p:cNvPicPr/>
                <p:nvPr/>
              </p:nvPicPr>
              <p:blipFill>
                <a:blip r:embed="rId13"/>
                <a:stretch>
                  <a:fillRect/>
                </a:stretch>
              </p:blipFill>
              <p:spPr>
                <a:xfrm>
                  <a:off x="3385360" y="1677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18" name="Ink 17">
                  <a:extLst>
                    <a:ext uri="{FF2B5EF4-FFF2-40B4-BE49-F238E27FC236}">
                      <a16:creationId xmlns:a16="http://schemas.microsoft.com/office/drawing/2014/main" id="{18B9F336-83A3-45B6-839B-D4878C21DD54}"/>
                    </a:ext>
                  </a:extLst>
                </p14:cNvPr>
                <p14:cNvContentPartPr/>
                <p14:nvPr/>
              </p14:nvContentPartPr>
              <p14:xfrm>
                <a:off x="3403360" y="1785960"/>
                <a:ext cx="360" cy="360"/>
              </p14:xfrm>
            </p:contentPart>
          </mc:Choice>
          <mc:Fallback xmlns="">
            <p:pic>
              <p:nvPicPr>
                <p:cNvPr id="18" name="Ink 17">
                  <a:extLst>
                    <a:ext uri="{FF2B5EF4-FFF2-40B4-BE49-F238E27FC236}">
                      <a16:creationId xmlns:a16="http://schemas.microsoft.com/office/drawing/2014/main" id="{18B9F336-83A3-45B6-839B-D4878C21DD54}"/>
                    </a:ext>
                  </a:extLst>
                </p:cNvPr>
                <p:cNvPicPr/>
                <p:nvPr/>
              </p:nvPicPr>
              <p:blipFill>
                <a:blip r:embed="rId13"/>
                <a:stretch>
                  <a:fillRect/>
                </a:stretch>
              </p:blipFill>
              <p:spPr>
                <a:xfrm>
                  <a:off x="3385360" y="1677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19" name="Ink 18">
                  <a:extLst>
                    <a:ext uri="{FF2B5EF4-FFF2-40B4-BE49-F238E27FC236}">
                      <a16:creationId xmlns:a16="http://schemas.microsoft.com/office/drawing/2014/main" id="{3E090543-87A2-42B3-854C-0359A73F58AD}"/>
                    </a:ext>
                  </a:extLst>
                </p14:cNvPr>
                <p14:cNvContentPartPr/>
                <p14:nvPr/>
              </p14:nvContentPartPr>
              <p14:xfrm>
                <a:off x="3403360" y="1785960"/>
                <a:ext cx="360" cy="360"/>
              </p14:xfrm>
            </p:contentPart>
          </mc:Choice>
          <mc:Fallback xmlns="">
            <p:pic>
              <p:nvPicPr>
                <p:cNvPr id="19" name="Ink 18">
                  <a:extLst>
                    <a:ext uri="{FF2B5EF4-FFF2-40B4-BE49-F238E27FC236}">
                      <a16:creationId xmlns:a16="http://schemas.microsoft.com/office/drawing/2014/main" id="{3E090543-87A2-42B3-854C-0359A73F58AD}"/>
                    </a:ext>
                  </a:extLst>
                </p:cNvPr>
                <p:cNvPicPr/>
                <p:nvPr/>
              </p:nvPicPr>
              <p:blipFill>
                <a:blip r:embed="rId13"/>
                <a:stretch>
                  <a:fillRect/>
                </a:stretch>
              </p:blipFill>
              <p:spPr>
                <a:xfrm>
                  <a:off x="3385360" y="1677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20" name="Ink 19">
                  <a:extLst>
                    <a:ext uri="{FF2B5EF4-FFF2-40B4-BE49-F238E27FC236}">
                      <a16:creationId xmlns:a16="http://schemas.microsoft.com/office/drawing/2014/main" id="{7AA1A66E-95AC-477A-BECE-A2D60A77CBFC}"/>
                    </a:ext>
                  </a:extLst>
                </p14:cNvPr>
                <p14:cNvContentPartPr/>
                <p14:nvPr/>
              </p14:nvContentPartPr>
              <p14:xfrm>
                <a:off x="3403360" y="1785960"/>
                <a:ext cx="360" cy="360"/>
              </p14:xfrm>
            </p:contentPart>
          </mc:Choice>
          <mc:Fallback xmlns="">
            <p:pic>
              <p:nvPicPr>
                <p:cNvPr id="20" name="Ink 19">
                  <a:extLst>
                    <a:ext uri="{FF2B5EF4-FFF2-40B4-BE49-F238E27FC236}">
                      <a16:creationId xmlns:a16="http://schemas.microsoft.com/office/drawing/2014/main" id="{7AA1A66E-95AC-477A-BECE-A2D60A77CBFC}"/>
                    </a:ext>
                  </a:extLst>
                </p:cNvPr>
                <p:cNvPicPr/>
                <p:nvPr/>
              </p:nvPicPr>
              <p:blipFill>
                <a:blip r:embed="rId13"/>
                <a:stretch>
                  <a:fillRect/>
                </a:stretch>
              </p:blipFill>
              <p:spPr>
                <a:xfrm>
                  <a:off x="3385360" y="1677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21" name="Ink 20">
                  <a:extLst>
                    <a:ext uri="{FF2B5EF4-FFF2-40B4-BE49-F238E27FC236}">
                      <a16:creationId xmlns:a16="http://schemas.microsoft.com/office/drawing/2014/main" id="{591455E3-F96C-4AAC-A246-8285D7C7DB85}"/>
                    </a:ext>
                  </a:extLst>
                </p14:cNvPr>
                <p14:cNvContentPartPr/>
                <p14:nvPr/>
              </p14:nvContentPartPr>
              <p14:xfrm>
                <a:off x="3403360" y="1785960"/>
                <a:ext cx="360" cy="360"/>
              </p14:xfrm>
            </p:contentPart>
          </mc:Choice>
          <mc:Fallback xmlns="">
            <p:pic>
              <p:nvPicPr>
                <p:cNvPr id="21" name="Ink 20">
                  <a:extLst>
                    <a:ext uri="{FF2B5EF4-FFF2-40B4-BE49-F238E27FC236}">
                      <a16:creationId xmlns:a16="http://schemas.microsoft.com/office/drawing/2014/main" id="{591455E3-F96C-4AAC-A246-8285D7C7DB85}"/>
                    </a:ext>
                  </a:extLst>
                </p:cNvPr>
                <p:cNvPicPr/>
                <p:nvPr/>
              </p:nvPicPr>
              <p:blipFill>
                <a:blip r:embed="rId13"/>
                <a:stretch>
                  <a:fillRect/>
                </a:stretch>
              </p:blipFill>
              <p:spPr>
                <a:xfrm>
                  <a:off x="3385360" y="1677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
              <p14:nvContentPartPr>
                <p14:cNvPr id="22" name="Ink 21">
                  <a:extLst>
                    <a:ext uri="{FF2B5EF4-FFF2-40B4-BE49-F238E27FC236}">
                      <a16:creationId xmlns:a16="http://schemas.microsoft.com/office/drawing/2014/main" id="{402B945B-E5CB-475D-AFEA-B6E3F010F263}"/>
                    </a:ext>
                  </a:extLst>
                </p14:cNvPr>
                <p14:cNvContentPartPr/>
                <p14:nvPr/>
              </p14:nvContentPartPr>
              <p14:xfrm>
                <a:off x="3403360" y="1785960"/>
                <a:ext cx="360" cy="360"/>
              </p14:xfrm>
            </p:contentPart>
          </mc:Choice>
          <mc:Fallback xmlns="">
            <p:pic>
              <p:nvPicPr>
                <p:cNvPr id="22" name="Ink 21">
                  <a:extLst>
                    <a:ext uri="{FF2B5EF4-FFF2-40B4-BE49-F238E27FC236}">
                      <a16:creationId xmlns:a16="http://schemas.microsoft.com/office/drawing/2014/main" id="{402B945B-E5CB-475D-AFEA-B6E3F010F263}"/>
                    </a:ext>
                  </a:extLst>
                </p:cNvPr>
                <p:cNvPicPr/>
                <p:nvPr/>
              </p:nvPicPr>
              <p:blipFill>
                <a:blip r:embed="rId13"/>
                <a:stretch>
                  <a:fillRect/>
                </a:stretch>
              </p:blipFill>
              <p:spPr>
                <a:xfrm>
                  <a:off x="3385360" y="1677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23" name="Ink 22">
                  <a:extLst>
                    <a:ext uri="{FF2B5EF4-FFF2-40B4-BE49-F238E27FC236}">
                      <a16:creationId xmlns:a16="http://schemas.microsoft.com/office/drawing/2014/main" id="{F5B6AD6E-276B-43D1-B56B-EA25AE8A22E1}"/>
                    </a:ext>
                  </a:extLst>
                </p14:cNvPr>
                <p14:cNvContentPartPr/>
                <p14:nvPr/>
              </p14:nvContentPartPr>
              <p14:xfrm>
                <a:off x="3403360" y="1785960"/>
                <a:ext cx="360" cy="360"/>
              </p14:xfrm>
            </p:contentPart>
          </mc:Choice>
          <mc:Fallback xmlns="">
            <p:pic>
              <p:nvPicPr>
                <p:cNvPr id="23" name="Ink 22">
                  <a:extLst>
                    <a:ext uri="{FF2B5EF4-FFF2-40B4-BE49-F238E27FC236}">
                      <a16:creationId xmlns:a16="http://schemas.microsoft.com/office/drawing/2014/main" id="{F5B6AD6E-276B-43D1-B56B-EA25AE8A22E1}"/>
                    </a:ext>
                  </a:extLst>
                </p:cNvPr>
                <p:cNvPicPr/>
                <p:nvPr/>
              </p:nvPicPr>
              <p:blipFill>
                <a:blip r:embed="rId13"/>
                <a:stretch>
                  <a:fillRect/>
                </a:stretch>
              </p:blipFill>
              <p:spPr>
                <a:xfrm>
                  <a:off x="3385360" y="1677960"/>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21">
            <p14:nvContentPartPr>
              <p14:cNvPr id="25" name="Ink 24">
                <a:extLst>
                  <a:ext uri="{FF2B5EF4-FFF2-40B4-BE49-F238E27FC236}">
                    <a16:creationId xmlns:a16="http://schemas.microsoft.com/office/drawing/2014/main" id="{2CB6D324-2F35-464F-BC72-B149DE0604FF}"/>
                  </a:ext>
                </a:extLst>
              </p14:cNvPr>
              <p14:cNvContentPartPr/>
              <p14:nvPr/>
            </p14:nvContentPartPr>
            <p14:xfrm>
              <a:off x="1862560" y="1913040"/>
              <a:ext cx="360" cy="360"/>
            </p14:xfrm>
          </p:contentPart>
        </mc:Choice>
        <mc:Fallback xmlns="">
          <p:pic>
            <p:nvPicPr>
              <p:cNvPr id="25" name="Ink 24">
                <a:extLst>
                  <a:ext uri="{FF2B5EF4-FFF2-40B4-BE49-F238E27FC236}">
                    <a16:creationId xmlns:a16="http://schemas.microsoft.com/office/drawing/2014/main" id="{2CB6D324-2F35-464F-BC72-B149DE0604FF}"/>
                  </a:ext>
                </a:extLst>
              </p:cNvPr>
              <p:cNvPicPr/>
              <p:nvPr/>
            </p:nvPicPr>
            <p:blipFill>
              <a:blip r:embed="rId22"/>
              <a:stretch>
                <a:fillRect/>
              </a:stretch>
            </p:blipFill>
            <p:spPr>
              <a:xfrm>
                <a:off x="1844560" y="180540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3">
            <p14:nvContentPartPr>
              <p14:cNvPr id="28" name="Ink 27">
                <a:extLst>
                  <a:ext uri="{FF2B5EF4-FFF2-40B4-BE49-F238E27FC236}">
                    <a16:creationId xmlns:a16="http://schemas.microsoft.com/office/drawing/2014/main" id="{CD923B85-3DA6-4E71-9D91-DD9F80F4AD3D}"/>
                  </a:ext>
                </a:extLst>
              </p14:cNvPr>
              <p14:cNvContentPartPr/>
              <p14:nvPr/>
            </p14:nvContentPartPr>
            <p14:xfrm>
              <a:off x="3792880" y="4148280"/>
              <a:ext cx="360" cy="360"/>
            </p14:xfrm>
          </p:contentPart>
        </mc:Choice>
        <mc:Fallback xmlns="">
          <p:pic>
            <p:nvPicPr>
              <p:cNvPr id="28" name="Ink 27">
                <a:extLst>
                  <a:ext uri="{FF2B5EF4-FFF2-40B4-BE49-F238E27FC236}">
                    <a16:creationId xmlns:a16="http://schemas.microsoft.com/office/drawing/2014/main" id="{CD923B85-3DA6-4E71-9D91-DD9F80F4AD3D}"/>
                  </a:ext>
                </a:extLst>
              </p:cNvPr>
              <p:cNvPicPr/>
              <p:nvPr/>
            </p:nvPicPr>
            <p:blipFill>
              <a:blip r:embed="rId24"/>
              <a:stretch>
                <a:fillRect/>
              </a:stretch>
            </p:blipFill>
            <p:spPr>
              <a:xfrm>
                <a:off x="3775240" y="404064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5">
            <p14:nvContentPartPr>
              <p14:cNvPr id="29" name="Ink 28">
                <a:extLst>
                  <a:ext uri="{FF2B5EF4-FFF2-40B4-BE49-F238E27FC236}">
                    <a16:creationId xmlns:a16="http://schemas.microsoft.com/office/drawing/2014/main" id="{E46E730C-5476-4CDE-A7BB-F12CC8482C33}"/>
                  </a:ext>
                </a:extLst>
              </p14:cNvPr>
              <p14:cNvContentPartPr/>
              <p14:nvPr/>
            </p14:nvContentPartPr>
            <p14:xfrm>
              <a:off x="8856280" y="4063320"/>
              <a:ext cx="360" cy="360"/>
            </p14:xfrm>
          </p:contentPart>
        </mc:Choice>
        <mc:Fallback xmlns="">
          <p:pic>
            <p:nvPicPr>
              <p:cNvPr id="29" name="Ink 28">
                <a:extLst>
                  <a:ext uri="{FF2B5EF4-FFF2-40B4-BE49-F238E27FC236}">
                    <a16:creationId xmlns:a16="http://schemas.microsoft.com/office/drawing/2014/main" id="{E46E730C-5476-4CDE-A7BB-F12CC8482C33}"/>
                  </a:ext>
                </a:extLst>
              </p:cNvPr>
              <p:cNvPicPr/>
              <p:nvPr/>
            </p:nvPicPr>
            <p:blipFill>
              <a:blip r:embed="rId26"/>
              <a:stretch>
                <a:fillRect/>
              </a:stretch>
            </p:blipFill>
            <p:spPr>
              <a:xfrm>
                <a:off x="8838280" y="3955680"/>
                <a:ext cx="36000" cy="216000"/>
              </a:xfrm>
              <a:prstGeom prst="rect">
                <a:avLst/>
              </a:prstGeom>
            </p:spPr>
          </p:pic>
        </mc:Fallback>
      </mc:AlternateContent>
      <p:grpSp>
        <p:nvGrpSpPr>
          <p:cNvPr id="34" name="Group 33">
            <a:extLst>
              <a:ext uri="{FF2B5EF4-FFF2-40B4-BE49-F238E27FC236}">
                <a16:creationId xmlns:a16="http://schemas.microsoft.com/office/drawing/2014/main" id="{1C449EC5-0B6D-4238-8982-6E3F1258EE89}"/>
              </a:ext>
            </a:extLst>
          </p:cNvPr>
          <p:cNvGrpSpPr/>
          <p:nvPr/>
        </p:nvGrpSpPr>
        <p:grpSpPr>
          <a:xfrm>
            <a:off x="4326400" y="2192520"/>
            <a:ext cx="360" cy="360"/>
            <a:chOff x="4326400" y="219252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27">
              <p14:nvContentPartPr>
                <p14:cNvPr id="32" name="Ink 31">
                  <a:extLst>
                    <a:ext uri="{FF2B5EF4-FFF2-40B4-BE49-F238E27FC236}">
                      <a16:creationId xmlns:a16="http://schemas.microsoft.com/office/drawing/2014/main" id="{84863DAD-8233-4194-A9DD-7D8314878005}"/>
                    </a:ext>
                  </a:extLst>
                </p14:cNvPr>
                <p14:cNvContentPartPr/>
                <p14:nvPr/>
              </p14:nvContentPartPr>
              <p14:xfrm>
                <a:off x="4326400" y="2192520"/>
                <a:ext cx="360" cy="360"/>
              </p14:xfrm>
            </p:contentPart>
          </mc:Choice>
          <mc:Fallback xmlns="">
            <p:pic>
              <p:nvPicPr>
                <p:cNvPr id="32" name="Ink 31">
                  <a:extLst>
                    <a:ext uri="{FF2B5EF4-FFF2-40B4-BE49-F238E27FC236}">
                      <a16:creationId xmlns:a16="http://schemas.microsoft.com/office/drawing/2014/main" id="{84863DAD-8233-4194-A9DD-7D8314878005}"/>
                    </a:ext>
                  </a:extLst>
                </p:cNvPr>
                <p:cNvPicPr/>
                <p:nvPr/>
              </p:nvPicPr>
              <p:blipFill>
                <a:blip r:embed="rId28"/>
                <a:stretch>
                  <a:fillRect/>
                </a:stretch>
              </p:blipFill>
              <p:spPr>
                <a:xfrm>
                  <a:off x="4308400" y="208452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9">
              <p14:nvContentPartPr>
                <p14:cNvPr id="33" name="Ink 32">
                  <a:extLst>
                    <a:ext uri="{FF2B5EF4-FFF2-40B4-BE49-F238E27FC236}">
                      <a16:creationId xmlns:a16="http://schemas.microsoft.com/office/drawing/2014/main" id="{8689CAAD-5B5F-4DE5-8A7D-81108042E427}"/>
                    </a:ext>
                  </a:extLst>
                </p14:cNvPr>
                <p14:cNvContentPartPr/>
                <p14:nvPr/>
              </p14:nvContentPartPr>
              <p14:xfrm>
                <a:off x="4326400" y="2192520"/>
                <a:ext cx="360" cy="360"/>
              </p14:xfrm>
            </p:contentPart>
          </mc:Choice>
          <mc:Fallback xmlns="">
            <p:pic>
              <p:nvPicPr>
                <p:cNvPr id="33" name="Ink 32">
                  <a:extLst>
                    <a:ext uri="{FF2B5EF4-FFF2-40B4-BE49-F238E27FC236}">
                      <a16:creationId xmlns:a16="http://schemas.microsoft.com/office/drawing/2014/main" id="{8689CAAD-5B5F-4DE5-8A7D-81108042E427}"/>
                    </a:ext>
                  </a:extLst>
                </p:cNvPr>
                <p:cNvPicPr/>
                <p:nvPr/>
              </p:nvPicPr>
              <p:blipFill>
                <a:blip r:embed="rId28"/>
                <a:stretch>
                  <a:fillRect/>
                </a:stretch>
              </p:blipFill>
              <p:spPr>
                <a:xfrm>
                  <a:off x="4308400" y="2084520"/>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0">
            <p14:nvContentPartPr>
              <p14:cNvPr id="35" name="Ink 34">
                <a:extLst>
                  <a:ext uri="{FF2B5EF4-FFF2-40B4-BE49-F238E27FC236}">
                    <a16:creationId xmlns:a16="http://schemas.microsoft.com/office/drawing/2014/main" id="{D4985CED-4A97-437A-B886-754866CAEA76}"/>
                  </a:ext>
                </a:extLst>
              </p14:cNvPr>
              <p14:cNvContentPartPr/>
              <p14:nvPr/>
            </p14:nvContentPartPr>
            <p14:xfrm>
              <a:off x="3310120" y="2387280"/>
              <a:ext cx="360" cy="360"/>
            </p14:xfrm>
          </p:contentPart>
        </mc:Choice>
        <mc:Fallback xmlns="">
          <p:pic>
            <p:nvPicPr>
              <p:cNvPr id="35" name="Ink 34">
                <a:extLst>
                  <a:ext uri="{FF2B5EF4-FFF2-40B4-BE49-F238E27FC236}">
                    <a16:creationId xmlns:a16="http://schemas.microsoft.com/office/drawing/2014/main" id="{D4985CED-4A97-437A-B886-754866CAEA76}"/>
                  </a:ext>
                </a:extLst>
              </p:cNvPr>
              <p:cNvPicPr/>
              <p:nvPr/>
            </p:nvPicPr>
            <p:blipFill>
              <a:blip r:embed="rId31"/>
              <a:stretch>
                <a:fillRect/>
              </a:stretch>
            </p:blipFill>
            <p:spPr>
              <a:xfrm>
                <a:off x="3292480" y="2279640"/>
                <a:ext cx="36000" cy="216000"/>
              </a:xfrm>
              <a:prstGeom prst="rect">
                <a:avLst/>
              </a:prstGeom>
            </p:spPr>
          </p:pic>
        </mc:Fallback>
      </mc:AlternateContent>
      <p:grpSp>
        <p:nvGrpSpPr>
          <p:cNvPr id="39" name="Group 38">
            <a:extLst>
              <a:ext uri="{FF2B5EF4-FFF2-40B4-BE49-F238E27FC236}">
                <a16:creationId xmlns:a16="http://schemas.microsoft.com/office/drawing/2014/main" id="{B8381C64-7F8E-4B88-A35A-97D2B96669BB}"/>
              </a:ext>
            </a:extLst>
          </p:cNvPr>
          <p:cNvGrpSpPr/>
          <p:nvPr/>
        </p:nvGrpSpPr>
        <p:grpSpPr>
          <a:xfrm>
            <a:off x="3521800" y="1887600"/>
            <a:ext cx="360" cy="360"/>
            <a:chOff x="3521800" y="1887600"/>
            <a:chExt cx="360" cy="360"/>
          </a:xfrm>
        </p:grpSpPr>
        <mc:AlternateContent xmlns:mc="http://schemas.openxmlformats.org/markup-compatibility/2006" xmlns:p14="http://schemas.microsoft.com/office/powerpoint/2010/main" xmlns:aink="http://schemas.microsoft.com/office/drawing/2016/ink">
          <mc:Choice Requires="p14 aink">
            <p:contentPart p14:bwMode="auto" r:id="rId32">
              <p14:nvContentPartPr>
                <p14:cNvPr id="36" name="Ink 35">
                  <a:extLst>
                    <a:ext uri="{FF2B5EF4-FFF2-40B4-BE49-F238E27FC236}">
                      <a16:creationId xmlns:a16="http://schemas.microsoft.com/office/drawing/2014/main" id="{47C216D6-212F-480E-9FDD-515AB47483AC}"/>
                    </a:ext>
                  </a:extLst>
                </p14:cNvPr>
                <p14:cNvContentPartPr/>
                <p14:nvPr/>
              </p14:nvContentPartPr>
              <p14:xfrm>
                <a:off x="3521800" y="1887600"/>
                <a:ext cx="360" cy="360"/>
              </p14:xfrm>
            </p:contentPart>
          </mc:Choice>
          <mc:Fallback xmlns="">
            <p:pic>
              <p:nvPicPr>
                <p:cNvPr id="36" name="Ink 35">
                  <a:extLst>
                    <a:ext uri="{FF2B5EF4-FFF2-40B4-BE49-F238E27FC236}">
                      <a16:creationId xmlns:a16="http://schemas.microsoft.com/office/drawing/2014/main" id="{47C216D6-212F-480E-9FDD-515AB47483AC}"/>
                    </a:ext>
                  </a:extLst>
                </p:cNvPr>
                <p:cNvPicPr/>
                <p:nvPr/>
              </p:nvPicPr>
              <p:blipFill>
                <a:blip r:embed="rId33"/>
                <a:stretch>
                  <a:fillRect/>
                </a:stretch>
              </p:blipFill>
              <p:spPr>
                <a:xfrm>
                  <a:off x="3504160" y="1779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4">
              <p14:nvContentPartPr>
                <p14:cNvPr id="37" name="Ink 36">
                  <a:extLst>
                    <a:ext uri="{FF2B5EF4-FFF2-40B4-BE49-F238E27FC236}">
                      <a16:creationId xmlns:a16="http://schemas.microsoft.com/office/drawing/2014/main" id="{EBE78F5E-3104-4E5E-8587-0EF324869FB3}"/>
                    </a:ext>
                  </a:extLst>
                </p14:cNvPr>
                <p14:cNvContentPartPr/>
                <p14:nvPr/>
              </p14:nvContentPartPr>
              <p14:xfrm>
                <a:off x="3521800" y="1887600"/>
                <a:ext cx="360" cy="360"/>
              </p14:xfrm>
            </p:contentPart>
          </mc:Choice>
          <mc:Fallback xmlns="">
            <p:pic>
              <p:nvPicPr>
                <p:cNvPr id="37" name="Ink 36">
                  <a:extLst>
                    <a:ext uri="{FF2B5EF4-FFF2-40B4-BE49-F238E27FC236}">
                      <a16:creationId xmlns:a16="http://schemas.microsoft.com/office/drawing/2014/main" id="{EBE78F5E-3104-4E5E-8587-0EF324869FB3}"/>
                    </a:ext>
                  </a:extLst>
                </p:cNvPr>
                <p:cNvPicPr/>
                <p:nvPr/>
              </p:nvPicPr>
              <p:blipFill>
                <a:blip r:embed="rId33"/>
                <a:stretch>
                  <a:fillRect/>
                </a:stretch>
              </p:blipFill>
              <p:spPr>
                <a:xfrm>
                  <a:off x="3504160" y="1779960"/>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35">
              <p14:nvContentPartPr>
                <p14:cNvPr id="38" name="Ink 37">
                  <a:extLst>
                    <a:ext uri="{FF2B5EF4-FFF2-40B4-BE49-F238E27FC236}">
                      <a16:creationId xmlns:a16="http://schemas.microsoft.com/office/drawing/2014/main" id="{60373EA0-D4B2-425A-86ED-2D9284650BD4}"/>
                    </a:ext>
                  </a:extLst>
                </p14:cNvPr>
                <p14:cNvContentPartPr/>
                <p14:nvPr/>
              </p14:nvContentPartPr>
              <p14:xfrm>
                <a:off x="3521800" y="1887600"/>
                <a:ext cx="360" cy="360"/>
              </p14:xfrm>
            </p:contentPart>
          </mc:Choice>
          <mc:Fallback xmlns="">
            <p:pic>
              <p:nvPicPr>
                <p:cNvPr id="38" name="Ink 37">
                  <a:extLst>
                    <a:ext uri="{FF2B5EF4-FFF2-40B4-BE49-F238E27FC236}">
                      <a16:creationId xmlns:a16="http://schemas.microsoft.com/office/drawing/2014/main" id="{60373EA0-D4B2-425A-86ED-2D9284650BD4}"/>
                    </a:ext>
                  </a:extLst>
                </p:cNvPr>
                <p:cNvPicPr/>
                <p:nvPr/>
              </p:nvPicPr>
              <p:blipFill>
                <a:blip r:embed="rId33"/>
                <a:stretch>
                  <a:fillRect/>
                </a:stretch>
              </p:blipFill>
              <p:spPr>
                <a:xfrm>
                  <a:off x="3504160" y="1779960"/>
                  <a:ext cx="36000" cy="216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36">
            <p14:nvContentPartPr>
              <p14:cNvPr id="40" name="Ink 39">
                <a:extLst>
                  <a:ext uri="{FF2B5EF4-FFF2-40B4-BE49-F238E27FC236}">
                    <a16:creationId xmlns:a16="http://schemas.microsoft.com/office/drawing/2014/main" id="{0B03E1AB-3DA0-4B78-B45B-3AC2B3172876}"/>
                  </a:ext>
                </a:extLst>
              </p14:cNvPr>
              <p14:cNvContentPartPr/>
              <p14:nvPr/>
            </p14:nvContentPartPr>
            <p14:xfrm>
              <a:off x="2928880" y="643080"/>
              <a:ext cx="360" cy="360"/>
            </p14:xfrm>
          </p:contentPart>
        </mc:Choice>
        <mc:Fallback xmlns="">
          <p:pic>
            <p:nvPicPr>
              <p:cNvPr id="40" name="Ink 39">
                <a:extLst>
                  <a:ext uri="{FF2B5EF4-FFF2-40B4-BE49-F238E27FC236}">
                    <a16:creationId xmlns:a16="http://schemas.microsoft.com/office/drawing/2014/main" id="{0B03E1AB-3DA0-4B78-B45B-3AC2B3172876}"/>
                  </a:ext>
                </a:extLst>
              </p:cNvPr>
              <p:cNvPicPr/>
              <p:nvPr/>
            </p:nvPicPr>
            <p:blipFill>
              <a:blip r:embed="rId37"/>
              <a:stretch>
                <a:fillRect/>
              </a:stretch>
            </p:blipFill>
            <p:spPr>
              <a:xfrm>
                <a:off x="2911240" y="535080"/>
                <a:ext cx="36000" cy="216000"/>
              </a:xfrm>
              <a:prstGeom prst="rect">
                <a:avLst/>
              </a:prstGeom>
            </p:spPr>
          </p:pic>
        </mc:Fallback>
      </mc:AlternateContent>
      <p:pic>
        <p:nvPicPr>
          <p:cNvPr id="42" name="Picture 41">
            <a:extLst>
              <a:ext uri="{FF2B5EF4-FFF2-40B4-BE49-F238E27FC236}">
                <a16:creationId xmlns:a16="http://schemas.microsoft.com/office/drawing/2014/main" id="{50FA5EB5-D820-4EFF-9190-885DE0A09570}"/>
              </a:ext>
            </a:extLst>
          </p:cNvPr>
          <p:cNvPicPr>
            <a:picLocks noChangeAspect="1"/>
          </p:cNvPicPr>
          <p:nvPr/>
        </p:nvPicPr>
        <p:blipFill>
          <a:blip r:embed="rId38"/>
          <a:stretch>
            <a:fillRect/>
          </a:stretch>
        </p:blipFill>
        <p:spPr>
          <a:xfrm>
            <a:off x="4628146" y="3714609"/>
            <a:ext cx="4075587" cy="2647628"/>
          </a:xfrm>
          <a:prstGeom prst="rect">
            <a:avLst/>
          </a:prstGeom>
        </p:spPr>
      </p:pic>
    </p:spTree>
    <p:extLst>
      <p:ext uri="{BB962C8B-B14F-4D97-AF65-F5344CB8AC3E}">
        <p14:creationId xmlns:p14="http://schemas.microsoft.com/office/powerpoint/2010/main" val="3439592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3081C-C59C-4A3B-92CF-4D57AF2625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230F7C-294A-4B52-AA4C-AD894F8170AF}"/>
              </a:ext>
            </a:extLst>
          </p:cNvPr>
          <p:cNvSpPr>
            <a:spLocks noGrp="1"/>
          </p:cNvSpPr>
          <p:nvPr>
            <p:ph idx="1"/>
          </p:nvPr>
        </p:nvSpPr>
        <p:spPr/>
        <p:txBody>
          <a:bodyPr>
            <a:normAutofit/>
          </a:bodyPr>
          <a:lstStyle/>
          <a:p>
            <a:r>
              <a:rPr lang="en-US" dirty="0"/>
              <a:t>Sensitivity = (TP / (TP + FN)) * 100 =89</a:t>
            </a:r>
          </a:p>
          <a:p>
            <a:r>
              <a:rPr lang="en-US" dirty="0"/>
              <a:t>Specificity = (TN / (TN + FP)) * 100 =96</a:t>
            </a:r>
          </a:p>
          <a:p>
            <a:endParaRPr lang="en-US" dirty="0"/>
          </a:p>
          <a:p>
            <a:r>
              <a:rPr lang="en-US" dirty="0"/>
              <a:t>To estimate the sensitivity of a test is its ability to determine the patient cases correctly. </a:t>
            </a:r>
          </a:p>
          <a:p>
            <a:r>
              <a:rPr lang="en-US" dirty="0"/>
              <a:t>To estimate it, we calculate the proportion of true positive in patient cases. </a:t>
            </a:r>
          </a:p>
          <a:p>
            <a:r>
              <a:rPr lang="en-US" dirty="0"/>
              <a:t>The specificity of a test is its ability to determine the healthy cases correctly. To estimate it, we calculate the proportion of true negative in healthy cases. </a:t>
            </a:r>
          </a:p>
        </p:txBody>
      </p:sp>
    </p:spTree>
    <p:extLst>
      <p:ext uri="{BB962C8B-B14F-4D97-AF65-F5344CB8AC3E}">
        <p14:creationId xmlns:p14="http://schemas.microsoft.com/office/powerpoint/2010/main" val="65338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AC8B4-F78F-460B-9A21-0986AC369841}"/>
              </a:ext>
            </a:extLst>
          </p:cNvPr>
          <p:cNvSpPr>
            <a:spLocks noGrp="1"/>
          </p:cNvSpPr>
          <p:nvPr>
            <p:ph type="title"/>
          </p:nvPr>
        </p:nvSpPr>
        <p:spPr/>
        <p:txBody>
          <a:bodyPr>
            <a:normAutofit fontScale="90000"/>
          </a:bodyPr>
          <a:lstStyle/>
          <a:p>
            <a:br>
              <a:rPr lang="en-US" dirty="0"/>
            </a:br>
            <a:br>
              <a:rPr lang="en-US" dirty="0"/>
            </a:br>
            <a:br>
              <a:rPr lang="en-US" dirty="0"/>
            </a:br>
            <a:r>
              <a:rPr lang="en-US" dirty="0"/>
              <a:t>RESULTS OF DNN CLASSIFIER</a:t>
            </a:r>
            <a:br>
              <a:rPr lang="en-US" dirty="0"/>
            </a:br>
            <a:br>
              <a:rPr lang="en-US" dirty="0"/>
            </a:br>
            <a:br>
              <a:rPr lang="en-US"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C53CA563-7EF7-43BE-A162-23B0889AF9A6}"/>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latin typeface="Arial" panose="020B0604020202020204" pitchFamily="34" charset="0"/>
            </a:endParaRPr>
          </a:p>
          <a:p>
            <a:endParaRPr lang="en-US" dirty="0"/>
          </a:p>
        </p:txBody>
      </p:sp>
      <p:graphicFrame>
        <p:nvGraphicFramePr>
          <p:cNvPr id="4" name="Table 4">
            <a:extLst>
              <a:ext uri="{FF2B5EF4-FFF2-40B4-BE49-F238E27FC236}">
                <a16:creationId xmlns:a16="http://schemas.microsoft.com/office/drawing/2014/main" id="{6C6F790B-A4DB-4F99-83A0-407000675D68}"/>
              </a:ext>
            </a:extLst>
          </p:cNvPr>
          <p:cNvGraphicFramePr>
            <a:graphicFrameLocks noGrp="1"/>
          </p:cNvGraphicFramePr>
          <p:nvPr>
            <p:extLst>
              <p:ext uri="{D42A27DB-BD31-4B8C-83A1-F6EECF244321}">
                <p14:modId xmlns:p14="http://schemas.microsoft.com/office/powerpoint/2010/main" val="2033653789"/>
              </p:ext>
            </p:extLst>
          </p:nvPr>
        </p:nvGraphicFramePr>
        <p:xfrm>
          <a:off x="1143000" y="2286000"/>
          <a:ext cx="7239000" cy="151384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3722762755"/>
                    </a:ext>
                  </a:extLst>
                </a:gridCol>
                <a:gridCol w="3619500">
                  <a:extLst>
                    <a:ext uri="{9D8B030D-6E8A-4147-A177-3AD203B41FA5}">
                      <a16:colId xmlns:a16="http://schemas.microsoft.com/office/drawing/2014/main" val="1332065873"/>
                    </a:ext>
                  </a:extLst>
                </a:gridCol>
              </a:tblGrid>
              <a:tr h="756920">
                <a:tc>
                  <a:txBody>
                    <a:bodyPr/>
                    <a:lstStyle/>
                    <a:p>
                      <a:endParaRPr lang="en-US" dirty="0"/>
                    </a:p>
                  </a:txBody>
                  <a:tcPr/>
                </a:tc>
                <a:tc>
                  <a:txBody>
                    <a:bodyPr/>
                    <a:lstStyle/>
                    <a:p>
                      <a:r>
                        <a:rPr lang="en-US" dirty="0"/>
                        <a:t>ACCURACY</a:t>
                      </a:r>
                    </a:p>
                  </a:txBody>
                  <a:tcPr/>
                </a:tc>
                <a:extLst>
                  <a:ext uri="{0D108BD9-81ED-4DB2-BD59-A6C34878D82A}">
                    <a16:rowId xmlns:a16="http://schemas.microsoft.com/office/drawing/2014/main" val="483382699"/>
                  </a:ext>
                </a:extLst>
              </a:tr>
              <a:tr h="756920">
                <a:tc>
                  <a:txBody>
                    <a:bodyPr/>
                    <a:lstStyle/>
                    <a:p>
                      <a:r>
                        <a:rPr lang="en-US" dirty="0"/>
                        <a:t>RESULT</a:t>
                      </a:r>
                    </a:p>
                  </a:txBody>
                  <a:tcPr/>
                </a:tc>
                <a:tc>
                  <a:txBody>
                    <a:bodyPr/>
                    <a:lstStyle/>
                    <a:p>
                      <a:r>
                        <a:rPr lang="en-US" dirty="0"/>
                        <a:t>97.81</a:t>
                      </a:r>
                    </a:p>
                  </a:txBody>
                  <a:tcPr/>
                </a:tc>
                <a:extLst>
                  <a:ext uri="{0D108BD9-81ED-4DB2-BD59-A6C34878D82A}">
                    <a16:rowId xmlns:a16="http://schemas.microsoft.com/office/drawing/2014/main" val="167052347"/>
                  </a:ext>
                </a:extLst>
              </a:tr>
            </a:tbl>
          </a:graphicData>
        </a:graphic>
      </p:graphicFrame>
    </p:spTree>
    <p:extLst>
      <p:ext uri="{BB962C8B-B14F-4D97-AF65-F5344CB8AC3E}">
        <p14:creationId xmlns:p14="http://schemas.microsoft.com/office/powerpoint/2010/main" val="2691649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TOPICS COVERED :</a:t>
            </a:r>
          </a:p>
        </p:txBody>
      </p:sp>
      <p:sp>
        <p:nvSpPr>
          <p:cNvPr id="6" name="Content Placeholder 5"/>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PROBLEM SUMMARY</a:t>
            </a:r>
          </a:p>
          <a:p>
            <a:pPr>
              <a:lnSpc>
                <a:spcPct val="150000"/>
              </a:lnSpc>
            </a:pPr>
            <a:r>
              <a:rPr lang="en-US" sz="1800" dirty="0">
                <a:latin typeface="Times New Roman" panose="02020603050405020304" pitchFamily="18" charset="0"/>
                <a:cs typeface="Times New Roman" panose="02020603050405020304" pitchFamily="18" charset="0"/>
              </a:rPr>
              <a:t>PROGRESS SUMMARY</a:t>
            </a:r>
          </a:p>
          <a:p>
            <a:pPr>
              <a:lnSpc>
                <a:spcPct val="150000"/>
              </a:lnSpc>
            </a:pPr>
            <a:r>
              <a:rPr lang="en-US" sz="1800" dirty="0">
                <a:latin typeface="Times New Roman" panose="02020603050405020304" pitchFamily="18" charset="0"/>
                <a:cs typeface="Times New Roman" panose="02020603050405020304" pitchFamily="18" charset="0"/>
              </a:rPr>
              <a:t>WORK SUMMARY</a:t>
            </a:r>
          </a:p>
          <a:p>
            <a:pPr>
              <a:lnSpc>
                <a:spcPct val="150000"/>
              </a:lnSpc>
            </a:pPr>
            <a:r>
              <a:rPr lang="en-US" sz="1800" dirty="0">
                <a:latin typeface="Times New Roman" panose="02020603050405020304" pitchFamily="18" charset="0"/>
                <a:cs typeface="Times New Roman" panose="02020603050405020304" pitchFamily="18" charset="0"/>
              </a:rPr>
              <a:t>RESULTS </a:t>
            </a:r>
          </a:p>
          <a:p>
            <a:pPr>
              <a:lnSpc>
                <a:spcPct val="150000"/>
              </a:lnSpc>
            </a:pPr>
            <a:r>
              <a:rPr lang="en-US" sz="1800" dirty="0">
                <a:latin typeface="Times New Roman" panose="02020603050405020304" pitchFamily="18" charset="0"/>
                <a:cs typeface="Times New Roman" panose="02020603050405020304" pitchFamily="18" charset="0"/>
              </a:rPr>
              <a:t>CONCLUSION AND FUTURE WORK</a:t>
            </a: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3826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chor="ctr">
            <a:normAutofit/>
          </a:bodyPr>
          <a:lstStyle/>
          <a:p>
            <a:r>
              <a:rPr lang="en-US" dirty="0"/>
              <a:t>Conclusion and Future work</a:t>
            </a:r>
          </a:p>
        </p:txBody>
      </p:sp>
      <p:sp>
        <p:nvSpPr>
          <p:cNvPr id="10" name="Content Placeholder 2">
            <a:extLst>
              <a:ext uri="{FF2B5EF4-FFF2-40B4-BE49-F238E27FC236}">
                <a16:creationId xmlns:a16="http://schemas.microsoft.com/office/drawing/2014/main" id="{5F4027B0-8902-43BE-A8F4-01A5F6150B1A}"/>
              </a:ext>
            </a:extLst>
          </p:cNvPr>
          <p:cNvSpPr>
            <a:spLocks noGrp="1"/>
          </p:cNvSpPr>
          <p:nvPr>
            <p:ph idx="1"/>
          </p:nvPr>
        </p:nvSpPr>
        <p:spPr>
          <a:xfrm>
            <a:off x="457200" y="1600200"/>
            <a:ext cx="8229600" cy="4876800"/>
          </a:xfrm>
        </p:spPr>
        <p:txBody>
          <a:bodyPr>
            <a:normAutofit/>
          </a:bodyPr>
          <a:lstStyle/>
          <a:p>
            <a:pPr algn="just">
              <a:lnSpc>
                <a:spcPct val="170000"/>
              </a:lnSpc>
            </a:pPr>
            <a:r>
              <a:rPr lang="en-US" sz="1800" dirty="0">
                <a:latin typeface="Times New Roman" panose="02020603050405020304" pitchFamily="18" charset="0"/>
                <a:cs typeface="Times New Roman" panose="02020603050405020304" pitchFamily="18" charset="0"/>
              </a:rPr>
              <a:t>The main goal of this study is to implement a supervised deep-learning algorithm using DNN with ASD screening dataset, with the hope to produce a model that can accurately classify ASD cases and non-ASD cases. </a:t>
            </a:r>
          </a:p>
          <a:p>
            <a:pPr algn="just">
              <a:lnSpc>
                <a:spcPct val="170000"/>
              </a:lnSpc>
            </a:pPr>
            <a:r>
              <a:rPr lang="en-US" sz="1800" dirty="0">
                <a:latin typeface="Times New Roman" panose="02020603050405020304" pitchFamily="18" charset="0"/>
                <a:cs typeface="Times New Roman" panose="02020603050405020304" pitchFamily="18" charset="0"/>
              </a:rPr>
              <a:t>The datasets used in this study was published in December 2017. Therefore, there are only a small number of work that has been done using these dataset. </a:t>
            </a:r>
          </a:p>
          <a:p>
            <a:pPr algn="just">
              <a:lnSpc>
                <a:spcPct val="170000"/>
              </a:lnSpc>
            </a:pPr>
            <a:r>
              <a:rPr lang="en-US" sz="1800" dirty="0">
                <a:latin typeface="Times New Roman" panose="02020603050405020304" pitchFamily="18" charset="0"/>
                <a:cs typeface="Times New Roman" panose="02020603050405020304" pitchFamily="18" charset="0"/>
              </a:rPr>
              <a:t>With that, this proposed model is hoped to be able to become a benchmark for the future work related to these datasets. </a:t>
            </a:r>
          </a:p>
        </p:txBody>
      </p:sp>
    </p:spTree>
    <p:extLst>
      <p:ext uri="{BB962C8B-B14F-4D97-AF65-F5344CB8AC3E}">
        <p14:creationId xmlns:p14="http://schemas.microsoft.com/office/powerpoint/2010/main" val="397624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725F-9775-4AC8-98FF-3C078B15A7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D95C07-392E-4900-8F97-B00B1E1229E2}"/>
              </a:ext>
            </a:extLst>
          </p:cNvPr>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Overall, the proposed DNN model is well-developed and has produced a good classification result in classifying ASD with the given attributes of the patients’ behavior. </a:t>
            </a:r>
            <a:endParaRPr lang="en-US" sz="1800" dirty="0"/>
          </a:p>
          <a:p>
            <a:pPr>
              <a:lnSpc>
                <a:spcPct val="150000"/>
              </a:lnSpc>
            </a:pPr>
            <a:r>
              <a:rPr lang="en-US" sz="1800" dirty="0">
                <a:latin typeface="Times New Roman" panose="02020603050405020304" pitchFamily="18" charset="0"/>
                <a:cs typeface="Times New Roman" panose="02020603050405020304" pitchFamily="18" charset="0"/>
              </a:rPr>
              <a:t>However, it is very advisable to use a larger dataset in order to obtain a better performance of DNN model in order to claim that the model is accurate and robust enough to classify the data without the risk of overfitting.</a:t>
            </a:r>
          </a:p>
          <a:p>
            <a:pPr>
              <a:lnSpc>
                <a:spcPct val="150000"/>
              </a:lnSpc>
            </a:pPr>
            <a:r>
              <a:rPr lang="en-US" sz="1800" dirty="0">
                <a:latin typeface="Times New Roman" panose="02020603050405020304" pitchFamily="18" charset="0"/>
                <a:cs typeface="Times New Roman" panose="02020603050405020304" pitchFamily="18" charset="0"/>
              </a:rPr>
              <a:t>In this study, however, the results of the proposed model are good enough in classifying adults with ASD and have proven to be significant model in order to claim that the model is accurate and robust enough to classify the data without the risk of overfitting. </a:t>
            </a:r>
          </a:p>
          <a:p>
            <a:pPr>
              <a:lnSpc>
                <a:spcPct val="150000"/>
              </a:lnSpc>
            </a:pPr>
            <a:endParaRPr lang="en-US" sz="18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70032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362200"/>
            <a:ext cx="8229600" cy="1447800"/>
          </a:xfrm>
        </p:spPr>
        <p:txBody>
          <a:bodyPr/>
          <a:lstStyle/>
          <a:p>
            <a:endParaRPr lang="en-US" dirty="0"/>
          </a:p>
        </p:txBody>
      </p:sp>
      <p:pic>
        <p:nvPicPr>
          <p:cNvPr id="6" name="Picture 5" descr="A picture containing nature, outdoor, smoke, train&#10;&#10;Description automatically generated">
            <a:extLst>
              <a:ext uri="{FF2B5EF4-FFF2-40B4-BE49-F238E27FC236}">
                <a16:creationId xmlns:a16="http://schemas.microsoft.com/office/drawing/2014/main" id="{8E79A5D9-8669-B446-92E3-9C265EC4FEAD}"/>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6878" r="2" b="2"/>
          <a:stretch/>
        </p:blipFill>
        <p:spPr>
          <a:xfrm>
            <a:off x="838200" y="902127"/>
            <a:ext cx="7391400" cy="5955873"/>
          </a:xfrm>
          <a:custGeom>
            <a:avLst/>
            <a:gdLst/>
            <a:ahLst/>
            <a:cxnLst/>
            <a:rect l="l" t="t" r="r" b="b"/>
            <a:pathLst>
              <a:path w="8678780" h="5873097">
                <a:moveTo>
                  <a:pt x="1379513" y="25"/>
                </a:moveTo>
                <a:cubicBezTo>
                  <a:pt x="1399326" y="458"/>
                  <a:pt x="1419819" y="6516"/>
                  <a:pt x="1438386" y="8439"/>
                </a:cubicBezTo>
                <a:cubicBezTo>
                  <a:pt x="1848256" y="51517"/>
                  <a:pt x="2258124" y="98056"/>
                  <a:pt x="2668443" y="139209"/>
                </a:cubicBezTo>
                <a:cubicBezTo>
                  <a:pt x="3052045" y="177671"/>
                  <a:pt x="3438361" y="186516"/>
                  <a:pt x="3823773" y="206516"/>
                </a:cubicBezTo>
                <a:cubicBezTo>
                  <a:pt x="4290252" y="230748"/>
                  <a:pt x="4755825" y="264980"/>
                  <a:pt x="5219588" y="318825"/>
                </a:cubicBezTo>
                <a:cubicBezTo>
                  <a:pt x="5541595" y="356518"/>
                  <a:pt x="5866772" y="382670"/>
                  <a:pt x="6193307" y="352672"/>
                </a:cubicBezTo>
                <a:cubicBezTo>
                  <a:pt x="6209610" y="351131"/>
                  <a:pt x="6228180" y="346134"/>
                  <a:pt x="6241767" y="351131"/>
                </a:cubicBezTo>
                <a:cubicBezTo>
                  <a:pt x="6400280" y="407287"/>
                  <a:pt x="6573284" y="366901"/>
                  <a:pt x="6737683" y="402287"/>
                </a:cubicBezTo>
                <a:cubicBezTo>
                  <a:pt x="6695564" y="538826"/>
                  <a:pt x="6514862" y="527670"/>
                  <a:pt x="6412962" y="622288"/>
                </a:cubicBezTo>
                <a:cubicBezTo>
                  <a:pt x="6579172" y="659979"/>
                  <a:pt x="6728627" y="698057"/>
                  <a:pt x="6880346" y="726518"/>
                </a:cubicBezTo>
                <a:cubicBezTo>
                  <a:pt x="7041122" y="756519"/>
                  <a:pt x="7177442" y="837673"/>
                  <a:pt x="7334594" y="873826"/>
                </a:cubicBezTo>
                <a:cubicBezTo>
                  <a:pt x="7368112" y="881518"/>
                  <a:pt x="7408419" y="908442"/>
                  <a:pt x="7420192" y="934596"/>
                </a:cubicBezTo>
                <a:cubicBezTo>
                  <a:pt x="7458235" y="1019211"/>
                  <a:pt x="8217735" y="1256521"/>
                  <a:pt x="8128063" y="1331904"/>
                </a:cubicBezTo>
                <a:cubicBezTo>
                  <a:pt x="8090926" y="1363059"/>
                  <a:pt x="8042918" y="1385367"/>
                  <a:pt x="7992648" y="1416136"/>
                </a:cubicBezTo>
                <a:cubicBezTo>
                  <a:pt x="8068283" y="1474214"/>
                  <a:pt x="8153426" y="1499598"/>
                  <a:pt x="8244004" y="1516906"/>
                </a:cubicBezTo>
                <a:cubicBezTo>
                  <a:pt x="8271178" y="1522290"/>
                  <a:pt x="8297900" y="1533059"/>
                  <a:pt x="8300615" y="1559214"/>
                </a:cubicBezTo>
                <a:cubicBezTo>
                  <a:pt x="8303332" y="1586521"/>
                  <a:pt x="8275706" y="1597289"/>
                  <a:pt x="8252610" y="1609983"/>
                </a:cubicBezTo>
                <a:cubicBezTo>
                  <a:pt x="8220454" y="1627674"/>
                  <a:pt x="8189205" y="1643059"/>
                  <a:pt x="8148444" y="1645368"/>
                </a:cubicBezTo>
                <a:cubicBezTo>
                  <a:pt x="8081415" y="1648828"/>
                  <a:pt x="8049262" y="1698059"/>
                  <a:pt x="8010314" y="1734983"/>
                </a:cubicBezTo>
                <a:cubicBezTo>
                  <a:pt x="7988574" y="1755753"/>
                  <a:pt x="7977704" y="1797675"/>
                  <a:pt x="8015746" y="1804984"/>
                </a:cubicBezTo>
                <a:cubicBezTo>
                  <a:pt x="8107232" y="1822675"/>
                  <a:pt x="8099984" y="1873831"/>
                  <a:pt x="8097722" y="1931908"/>
                </a:cubicBezTo>
                <a:cubicBezTo>
                  <a:pt x="8094550" y="2003830"/>
                  <a:pt x="8040654" y="2036908"/>
                  <a:pt x="7974534" y="2064601"/>
                </a:cubicBezTo>
                <a:cubicBezTo>
                  <a:pt x="7951888" y="2074215"/>
                  <a:pt x="7919734" y="2073829"/>
                  <a:pt x="7911128" y="2103831"/>
                </a:cubicBezTo>
                <a:cubicBezTo>
                  <a:pt x="7948266" y="2132293"/>
                  <a:pt x="7993555" y="2109215"/>
                  <a:pt x="8033411" y="2117292"/>
                </a:cubicBezTo>
                <a:cubicBezTo>
                  <a:pt x="8066471" y="2123831"/>
                  <a:pt x="8121271" y="2120370"/>
                  <a:pt x="8075982" y="2172677"/>
                </a:cubicBezTo>
                <a:cubicBezTo>
                  <a:pt x="8062847" y="2187676"/>
                  <a:pt x="8078246" y="2199215"/>
                  <a:pt x="8095004" y="2200369"/>
                </a:cubicBezTo>
                <a:cubicBezTo>
                  <a:pt x="8229060" y="2212293"/>
                  <a:pt x="8167466" y="2318063"/>
                  <a:pt x="8210492" y="2373833"/>
                </a:cubicBezTo>
                <a:cubicBezTo>
                  <a:pt x="8222264" y="2389215"/>
                  <a:pt x="8209584" y="2415754"/>
                  <a:pt x="8191016" y="2422293"/>
                </a:cubicBezTo>
                <a:cubicBezTo>
                  <a:pt x="8072357" y="2465372"/>
                  <a:pt x="8056054" y="2568063"/>
                  <a:pt x="7998536" y="2656525"/>
                </a:cubicBezTo>
                <a:cubicBezTo>
                  <a:pt x="8061036" y="2691525"/>
                  <a:pt x="8135764" y="2699217"/>
                  <a:pt x="8203244" y="2721909"/>
                </a:cubicBezTo>
                <a:cubicBezTo>
                  <a:pt x="8273442" y="2745756"/>
                  <a:pt x="8273442" y="2763447"/>
                  <a:pt x="8215472" y="2832678"/>
                </a:cubicBezTo>
                <a:cubicBezTo>
                  <a:pt x="8366284" y="2847680"/>
                  <a:pt x="8366284" y="2847680"/>
                  <a:pt x="8319638" y="2956526"/>
                </a:cubicBezTo>
                <a:cubicBezTo>
                  <a:pt x="8445996" y="2966525"/>
                  <a:pt x="8529327" y="3018064"/>
                  <a:pt x="8548800" y="3130757"/>
                </a:cubicBezTo>
                <a:cubicBezTo>
                  <a:pt x="8558311" y="3185372"/>
                  <a:pt x="8615377" y="3211141"/>
                  <a:pt x="8678780" y="3247679"/>
                </a:cubicBezTo>
                <a:cubicBezTo>
                  <a:pt x="8599978" y="3283066"/>
                  <a:pt x="8546537" y="3356911"/>
                  <a:pt x="8454599" y="3278833"/>
                </a:cubicBezTo>
                <a:cubicBezTo>
                  <a:pt x="8421087" y="3250373"/>
                  <a:pt x="8424254" y="3286526"/>
                  <a:pt x="8419728" y="3296911"/>
                </a:cubicBezTo>
                <a:cubicBezTo>
                  <a:pt x="8408859" y="3322295"/>
                  <a:pt x="8431501" y="3339218"/>
                  <a:pt x="8446448" y="3358448"/>
                </a:cubicBezTo>
                <a:cubicBezTo>
                  <a:pt x="8460939" y="3377681"/>
                  <a:pt x="8478149" y="3398064"/>
                  <a:pt x="8482226" y="3419605"/>
                </a:cubicBezTo>
                <a:cubicBezTo>
                  <a:pt x="8484942" y="3434604"/>
                  <a:pt x="8471809" y="3456526"/>
                  <a:pt x="8457318" y="3467682"/>
                </a:cubicBezTo>
                <a:cubicBezTo>
                  <a:pt x="8381232" y="3526527"/>
                  <a:pt x="8426520" y="3658836"/>
                  <a:pt x="8282501" y="3675759"/>
                </a:cubicBezTo>
                <a:cubicBezTo>
                  <a:pt x="8217735" y="3683450"/>
                  <a:pt x="8186486" y="3731913"/>
                  <a:pt x="8138932" y="3758451"/>
                </a:cubicBezTo>
                <a:cubicBezTo>
                  <a:pt x="7973628" y="3851144"/>
                  <a:pt x="7863120" y="3970376"/>
                  <a:pt x="7811946" y="4134221"/>
                </a:cubicBezTo>
                <a:cubicBezTo>
                  <a:pt x="7797906" y="4179605"/>
                  <a:pt x="7744010" y="4216145"/>
                  <a:pt x="7709139" y="4256145"/>
                </a:cubicBezTo>
                <a:cubicBezTo>
                  <a:pt x="7725896" y="4285376"/>
                  <a:pt x="7817379" y="4222298"/>
                  <a:pt x="7785224" y="4299221"/>
                </a:cubicBezTo>
                <a:cubicBezTo>
                  <a:pt x="7760768" y="4356915"/>
                  <a:pt x="7698269" y="4392684"/>
                  <a:pt x="7639392" y="4426916"/>
                </a:cubicBezTo>
                <a:cubicBezTo>
                  <a:pt x="7572364" y="4465762"/>
                  <a:pt x="7498091" y="4496914"/>
                  <a:pt x="7467746" y="4568838"/>
                </a:cubicBezTo>
                <a:cubicBezTo>
                  <a:pt x="7461405" y="4584223"/>
                  <a:pt x="7441025" y="4600376"/>
                  <a:pt x="7422910" y="4606531"/>
                </a:cubicBezTo>
                <a:cubicBezTo>
                  <a:pt x="6478176" y="5872304"/>
                  <a:pt x="4152572" y="5880765"/>
                  <a:pt x="3884462" y="5871919"/>
                </a:cubicBezTo>
                <a:cubicBezTo>
                  <a:pt x="3559738" y="5860765"/>
                  <a:pt x="3252674" y="5782688"/>
                  <a:pt x="2951503" y="5685381"/>
                </a:cubicBezTo>
                <a:cubicBezTo>
                  <a:pt x="2824239" y="5644226"/>
                  <a:pt x="2706035" y="5585765"/>
                  <a:pt x="2582393" y="5540381"/>
                </a:cubicBezTo>
                <a:cubicBezTo>
                  <a:pt x="2411654" y="5477686"/>
                  <a:pt x="2279862" y="5358071"/>
                  <a:pt x="2109575" y="5307686"/>
                </a:cubicBezTo>
                <a:cubicBezTo>
                  <a:pt x="1934305" y="5255763"/>
                  <a:pt x="1784398" y="5160762"/>
                  <a:pt x="1604145" y="5120379"/>
                </a:cubicBezTo>
                <a:cubicBezTo>
                  <a:pt x="1509040" y="5098840"/>
                  <a:pt x="1417102" y="5059994"/>
                  <a:pt x="1432046" y="4948840"/>
                </a:cubicBezTo>
                <a:cubicBezTo>
                  <a:pt x="1436123" y="4917301"/>
                  <a:pt x="1411214" y="4891532"/>
                  <a:pt x="1371813" y="4900763"/>
                </a:cubicBezTo>
                <a:cubicBezTo>
                  <a:pt x="1296633" y="4918071"/>
                  <a:pt x="1262665" y="4872300"/>
                  <a:pt x="1220998" y="4838069"/>
                </a:cubicBezTo>
                <a:cubicBezTo>
                  <a:pt x="1146725" y="4777302"/>
                  <a:pt x="1076074" y="4712685"/>
                  <a:pt x="957869" y="4702684"/>
                </a:cubicBezTo>
                <a:cubicBezTo>
                  <a:pt x="980512" y="4654991"/>
                  <a:pt x="1019009" y="4661916"/>
                  <a:pt x="1054336" y="4671915"/>
                </a:cubicBezTo>
                <a:cubicBezTo>
                  <a:pt x="1147177" y="4698070"/>
                  <a:pt x="1239115" y="4727684"/>
                  <a:pt x="1331957" y="4753839"/>
                </a:cubicBezTo>
                <a:cubicBezTo>
                  <a:pt x="1392645" y="4770763"/>
                  <a:pt x="1452881" y="4794609"/>
                  <a:pt x="1533949" y="4775761"/>
                </a:cubicBezTo>
                <a:cubicBezTo>
                  <a:pt x="1464202" y="4679607"/>
                  <a:pt x="1345545" y="4662300"/>
                  <a:pt x="1249533" y="4632685"/>
                </a:cubicBezTo>
                <a:cubicBezTo>
                  <a:pt x="1129515" y="4595378"/>
                  <a:pt x="1058865" y="4524991"/>
                  <a:pt x="974172" y="4446530"/>
                </a:cubicBezTo>
                <a:cubicBezTo>
                  <a:pt x="1062487" y="4427683"/>
                  <a:pt x="1117287" y="4485377"/>
                  <a:pt x="1186579" y="4482299"/>
                </a:cubicBezTo>
                <a:cubicBezTo>
                  <a:pt x="1190203" y="4472300"/>
                  <a:pt x="1196544" y="4457684"/>
                  <a:pt x="1195637" y="4457299"/>
                </a:cubicBezTo>
                <a:cubicBezTo>
                  <a:pt x="1082415" y="4414222"/>
                  <a:pt x="1029426" y="4333453"/>
                  <a:pt x="1011761" y="4235759"/>
                </a:cubicBezTo>
                <a:cubicBezTo>
                  <a:pt x="1002706" y="4185376"/>
                  <a:pt x="961492" y="4169607"/>
                  <a:pt x="920731" y="4146528"/>
                </a:cubicBezTo>
                <a:cubicBezTo>
                  <a:pt x="778522" y="4064606"/>
                  <a:pt x="628163" y="3990375"/>
                  <a:pt x="511316" y="3877683"/>
                </a:cubicBezTo>
                <a:cubicBezTo>
                  <a:pt x="646279" y="3892682"/>
                  <a:pt x="754521" y="3966143"/>
                  <a:pt x="899898" y="3997682"/>
                </a:cubicBezTo>
                <a:cubicBezTo>
                  <a:pt x="784411" y="3873836"/>
                  <a:pt x="634956" y="3811144"/>
                  <a:pt x="498636" y="3736143"/>
                </a:cubicBezTo>
                <a:cubicBezTo>
                  <a:pt x="436588" y="3701912"/>
                  <a:pt x="379073" y="3658065"/>
                  <a:pt x="303890" y="3639604"/>
                </a:cubicBezTo>
                <a:cubicBezTo>
                  <a:pt x="277170" y="3633065"/>
                  <a:pt x="233240" y="3619219"/>
                  <a:pt x="254527" y="3582680"/>
                </a:cubicBezTo>
                <a:cubicBezTo>
                  <a:pt x="272641" y="3552297"/>
                  <a:pt x="308419" y="3561526"/>
                  <a:pt x="341028" y="3570373"/>
                </a:cubicBezTo>
                <a:cubicBezTo>
                  <a:pt x="419378" y="3592297"/>
                  <a:pt x="500446" y="3592682"/>
                  <a:pt x="606424" y="3592297"/>
                </a:cubicBezTo>
                <a:cubicBezTo>
                  <a:pt x="517657" y="3491912"/>
                  <a:pt x="355067" y="3521913"/>
                  <a:pt x="278984" y="3416526"/>
                </a:cubicBezTo>
                <a:cubicBezTo>
                  <a:pt x="374088" y="3398064"/>
                  <a:pt x="447458" y="3436142"/>
                  <a:pt x="524452" y="3443448"/>
                </a:cubicBezTo>
                <a:cubicBezTo>
                  <a:pt x="594195" y="3449987"/>
                  <a:pt x="611405" y="3432296"/>
                  <a:pt x="595102" y="3374218"/>
                </a:cubicBezTo>
                <a:cubicBezTo>
                  <a:pt x="569741" y="3283833"/>
                  <a:pt x="607782" y="3237678"/>
                  <a:pt x="709231" y="3262295"/>
                </a:cubicBezTo>
                <a:cubicBezTo>
                  <a:pt x="803432" y="3285372"/>
                  <a:pt x="813394" y="3251526"/>
                  <a:pt x="788033" y="3199987"/>
                </a:cubicBezTo>
                <a:cubicBezTo>
                  <a:pt x="751802" y="3124988"/>
                  <a:pt x="793015" y="3066910"/>
                  <a:pt x="821094" y="3003833"/>
                </a:cubicBezTo>
                <a:cubicBezTo>
                  <a:pt x="864120" y="2907680"/>
                  <a:pt x="846003" y="2860755"/>
                  <a:pt x="753161" y="2789218"/>
                </a:cubicBezTo>
                <a:cubicBezTo>
                  <a:pt x="701080" y="2749216"/>
                  <a:pt x="644921" y="2715371"/>
                  <a:pt x="569285" y="2680756"/>
                </a:cubicBezTo>
                <a:cubicBezTo>
                  <a:pt x="743651" y="2661909"/>
                  <a:pt x="560683" y="2598448"/>
                  <a:pt x="622275" y="2558832"/>
                </a:cubicBezTo>
                <a:cubicBezTo>
                  <a:pt x="745462" y="2542678"/>
                  <a:pt x="846003" y="2668833"/>
                  <a:pt x="1013576" y="2632679"/>
                </a:cubicBezTo>
                <a:cubicBezTo>
                  <a:pt x="806602" y="2523446"/>
                  <a:pt x="577892" y="2487677"/>
                  <a:pt x="427984" y="2342293"/>
                </a:cubicBezTo>
                <a:cubicBezTo>
                  <a:pt x="462405" y="2309216"/>
                  <a:pt x="496823" y="2339985"/>
                  <a:pt x="526263" y="2327678"/>
                </a:cubicBezTo>
                <a:cubicBezTo>
                  <a:pt x="525356" y="2319985"/>
                  <a:pt x="527622" y="2308446"/>
                  <a:pt x="522186" y="2304986"/>
                </a:cubicBezTo>
                <a:cubicBezTo>
                  <a:pt x="410323" y="2225754"/>
                  <a:pt x="408509" y="2223831"/>
                  <a:pt x="528526" y="2165368"/>
                </a:cubicBezTo>
                <a:cubicBezTo>
                  <a:pt x="570645" y="2144984"/>
                  <a:pt x="567023" y="2126906"/>
                  <a:pt x="544832" y="2101138"/>
                </a:cubicBezTo>
                <a:cubicBezTo>
                  <a:pt x="528978" y="2083061"/>
                  <a:pt x="509957" y="2066906"/>
                  <a:pt x="519016" y="2027291"/>
                </a:cubicBezTo>
                <a:cubicBezTo>
                  <a:pt x="584685" y="2078062"/>
                  <a:pt x="902162" y="2061522"/>
                  <a:pt x="958321" y="2056137"/>
                </a:cubicBezTo>
                <a:cubicBezTo>
                  <a:pt x="1021272" y="2050369"/>
                  <a:pt x="1083319" y="2025753"/>
                  <a:pt x="1149440" y="2039214"/>
                </a:cubicBezTo>
                <a:cubicBezTo>
                  <a:pt x="1202430" y="2049985"/>
                  <a:pt x="1447897" y="2154215"/>
                  <a:pt x="1482772" y="2034599"/>
                </a:cubicBezTo>
                <a:cubicBezTo>
                  <a:pt x="1484583" y="2028831"/>
                  <a:pt x="1583765" y="2042293"/>
                  <a:pt x="1637208" y="2048831"/>
                </a:cubicBezTo>
                <a:cubicBezTo>
                  <a:pt x="1684309" y="2054216"/>
                  <a:pt x="1737297" y="2078062"/>
                  <a:pt x="1768999" y="2030369"/>
                </a:cubicBezTo>
                <a:cubicBezTo>
                  <a:pt x="1787568" y="2002293"/>
                  <a:pt x="1711030" y="1948062"/>
                  <a:pt x="1642642" y="1943445"/>
                </a:cubicBezTo>
                <a:cubicBezTo>
                  <a:pt x="1583312" y="1939214"/>
                  <a:pt x="1521266" y="1933060"/>
                  <a:pt x="1464655" y="1944599"/>
                </a:cubicBezTo>
                <a:cubicBezTo>
                  <a:pt x="1394911" y="1958446"/>
                  <a:pt x="1357322" y="1936138"/>
                  <a:pt x="1337846" y="1888061"/>
                </a:cubicBezTo>
                <a:cubicBezTo>
                  <a:pt x="1316106" y="1834985"/>
                  <a:pt x="1274439" y="1810368"/>
                  <a:pt x="1216924" y="1785752"/>
                </a:cubicBezTo>
                <a:cubicBezTo>
                  <a:pt x="1077431" y="1726138"/>
                  <a:pt x="943377" y="1657291"/>
                  <a:pt x="790299" y="1622676"/>
                </a:cubicBezTo>
                <a:cubicBezTo>
                  <a:pt x="759953" y="1615751"/>
                  <a:pt x="726441" y="1606521"/>
                  <a:pt x="712401" y="1560751"/>
                </a:cubicBezTo>
                <a:cubicBezTo>
                  <a:pt x="1126798" y="1629213"/>
                  <a:pt x="1504511" y="1807676"/>
                  <a:pt x="1932039" y="1797291"/>
                </a:cubicBezTo>
                <a:cubicBezTo>
                  <a:pt x="1815195" y="1740752"/>
                  <a:pt x="1679780" y="1737675"/>
                  <a:pt x="1555234" y="1698059"/>
                </a:cubicBezTo>
                <a:cubicBezTo>
                  <a:pt x="1643549" y="1668444"/>
                  <a:pt x="1726428" y="1699213"/>
                  <a:pt x="1810212" y="1716137"/>
                </a:cubicBezTo>
                <a:cubicBezTo>
                  <a:pt x="1880410" y="1729982"/>
                  <a:pt x="1943817" y="1732290"/>
                  <a:pt x="1951515" y="1649598"/>
                </a:cubicBezTo>
                <a:cubicBezTo>
                  <a:pt x="1948798" y="1644214"/>
                  <a:pt x="1949249" y="1637291"/>
                  <a:pt x="1949704" y="1630753"/>
                </a:cubicBezTo>
                <a:cubicBezTo>
                  <a:pt x="1926152" y="1596522"/>
                  <a:pt x="1889468" y="1578830"/>
                  <a:pt x="1845990" y="1568828"/>
                </a:cubicBezTo>
                <a:cubicBezTo>
                  <a:pt x="1819722" y="1562674"/>
                  <a:pt x="1784851" y="1553443"/>
                  <a:pt x="1785302" y="1528829"/>
                </a:cubicBezTo>
                <a:cubicBezTo>
                  <a:pt x="1786662" y="1437674"/>
                  <a:pt x="1702878" y="1411136"/>
                  <a:pt x="1619092" y="1384597"/>
                </a:cubicBezTo>
                <a:cubicBezTo>
                  <a:pt x="1665740" y="1339213"/>
                  <a:pt x="1702423" y="1372674"/>
                  <a:pt x="1737750" y="1369214"/>
                </a:cubicBezTo>
                <a:cubicBezTo>
                  <a:pt x="1760848" y="1366906"/>
                  <a:pt x="1781679" y="1362675"/>
                  <a:pt x="1781679" y="1339213"/>
                </a:cubicBezTo>
                <a:cubicBezTo>
                  <a:pt x="1782132" y="1319597"/>
                  <a:pt x="1771262" y="1297288"/>
                  <a:pt x="1748620" y="1296905"/>
                </a:cubicBezTo>
                <a:cubicBezTo>
                  <a:pt x="1606863" y="1293442"/>
                  <a:pt x="1528513" y="1167288"/>
                  <a:pt x="1381324" y="1166904"/>
                </a:cubicBezTo>
                <a:cubicBezTo>
                  <a:pt x="1293462" y="1166904"/>
                  <a:pt x="1427065" y="1095751"/>
                  <a:pt x="1352792" y="1066135"/>
                </a:cubicBezTo>
                <a:cubicBezTo>
                  <a:pt x="1336486" y="1059596"/>
                  <a:pt x="1395363" y="1049597"/>
                  <a:pt x="1421631" y="1051135"/>
                </a:cubicBezTo>
                <a:cubicBezTo>
                  <a:pt x="1447445" y="1052673"/>
                  <a:pt x="1470543" y="1071519"/>
                  <a:pt x="1501793" y="1058058"/>
                </a:cubicBezTo>
                <a:cubicBezTo>
                  <a:pt x="1519003" y="1009981"/>
                  <a:pt x="1474621" y="992289"/>
                  <a:pt x="1437935" y="978826"/>
                </a:cubicBezTo>
                <a:cubicBezTo>
                  <a:pt x="1353244" y="947673"/>
                  <a:pt x="1270817" y="909981"/>
                  <a:pt x="1177975" y="898826"/>
                </a:cubicBezTo>
                <a:cubicBezTo>
                  <a:pt x="1144915" y="894980"/>
                  <a:pt x="1225528" y="843440"/>
                  <a:pt x="1241378" y="825366"/>
                </a:cubicBezTo>
                <a:cubicBezTo>
                  <a:pt x="867743" y="635366"/>
                  <a:pt x="418474" y="644980"/>
                  <a:pt x="0" y="491517"/>
                </a:cubicBezTo>
                <a:cubicBezTo>
                  <a:pt x="92391" y="461518"/>
                  <a:pt x="160326" y="483440"/>
                  <a:pt x="223277" y="488057"/>
                </a:cubicBezTo>
                <a:cubicBezTo>
                  <a:pt x="380429" y="499594"/>
                  <a:pt x="535773" y="523440"/>
                  <a:pt x="692473" y="537671"/>
                </a:cubicBezTo>
                <a:cubicBezTo>
                  <a:pt x="769465" y="544594"/>
                  <a:pt x="841022" y="570749"/>
                  <a:pt x="927071" y="529211"/>
                </a:cubicBezTo>
                <a:cubicBezTo>
                  <a:pt x="984589" y="501518"/>
                  <a:pt x="1076527" y="531517"/>
                  <a:pt x="1147177" y="556134"/>
                </a:cubicBezTo>
                <a:cubicBezTo>
                  <a:pt x="1205600" y="576517"/>
                  <a:pt x="1261306" y="581901"/>
                  <a:pt x="1338752" y="556134"/>
                </a:cubicBezTo>
                <a:cubicBezTo>
                  <a:pt x="1268554" y="540364"/>
                  <a:pt x="1214658" y="526519"/>
                  <a:pt x="1159406" y="516901"/>
                </a:cubicBezTo>
                <a:cubicBezTo>
                  <a:pt x="1115475" y="509211"/>
                  <a:pt x="1220094" y="478056"/>
                  <a:pt x="1273535" y="481902"/>
                </a:cubicBezTo>
                <a:cubicBezTo>
                  <a:pt x="1348263" y="487287"/>
                  <a:pt x="1306144" y="467287"/>
                  <a:pt x="1293462" y="439595"/>
                </a:cubicBezTo>
                <a:cubicBezTo>
                  <a:pt x="1279875" y="409979"/>
                  <a:pt x="1320183" y="400749"/>
                  <a:pt x="1345545" y="406900"/>
                </a:cubicBezTo>
                <a:cubicBezTo>
                  <a:pt x="1442916" y="431133"/>
                  <a:pt x="1539834" y="388441"/>
                  <a:pt x="1640379" y="423057"/>
                </a:cubicBezTo>
                <a:cubicBezTo>
                  <a:pt x="1615015" y="337670"/>
                  <a:pt x="1560215" y="300363"/>
                  <a:pt x="1445634" y="288439"/>
                </a:cubicBezTo>
                <a:cubicBezTo>
                  <a:pt x="1402608" y="283826"/>
                  <a:pt x="1357773" y="290748"/>
                  <a:pt x="1320636" y="266131"/>
                </a:cubicBezTo>
                <a:cubicBezTo>
                  <a:pt x="1299349" y="251902"/>
                  <a:pt x="1275346" y="234978"/>
                  <a:pt x="1292104" y="208824"/>
                </a:cubicBezTo>
                <a:cubicBezTo>
                  <a:pt x="1303877" y="190363"/>
                  <a:pt x="1329242" y="190363"/>
                  <a:pt x="1350074" y="196517"/>
                </a:cubicBezTo>
                <a:cubicBezTo>
                  <a:pt x="1443371" y="223826"/>
                  <a:pt x="1540741" y="233825"/>
                  <a:pt x="1638113" y="243826"/>
                </a:cubicBezTo>
                <a:cubicBezTo>
                  <a:pt x="1653059" y="245364"/>
                  <a:pt x="1669814" y="250365"/>
                  <a:pt x="1686573" y="224977"/>
                </a:cubicBezTo>
                <a:cubicBezTo>
                  <a:pt x="1504511" y="183824"/>
                  <a:pt x="1331505" y="125362"/>
                  <a:pt x="1144459" y="102670"/>
                </a:cubicBezTo>
                <a:cubicBezTo>
                  <a:pt x="1147177" y="91900"/>
                  <a:pt x="1149896" y="81131"/>
                  <a:pt x="1152614" y="70362"/>
                </a:cubicBezTo>
                <a:cubicBezTo>
                  <a:pt x="1298896" y="85746"/>
                  <a:pt x="1445182" y="101131"/>
                  <a:pt x="1629961" y="120363"/>
                </a:cubicBezTo>
                <a:cubicBezTo>
                  <a:pt x="1516284" y="59207"/>
                  <a:pt x="1408951" y="79594"/>
                  <a:pt x="1324712" y="25362"/>
                </a:cubicBezTo>
                <a:cubicBezTo>
                  <a:pt x="1340563" y="4786"/>
                  <a:pt x="1359698" y="-407"/>
                  <a:pt x="1379513" y="25"/>
                </a:cubicBezTo>
                <a:close/>
              </a:path>
            </a:pathLst>
          </a:custGeom>
        </p:spPr>
      </p:pic>
    </p:spTree>
    <p:extLst>
      <p:ext uri="{BB962C8B-B14F-4D97-AF65-F5344CB8AC3E}">
        <p14:creationId xmlns:p14="http://schemas.microsoft.com/office/powerpoint/2010/main" val="592228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3FC1A99-ACCF-4F08-B3D7-97C9B018CD36}"/>
              </a:ext>
            </a:extLst>
          </p:cNvPr>
          <p:cNvSpPr>
            <a:spLocks noGrp="1"/>
          </p:cNvSpPr>
          <p:nvPr>
            <p:ph type="title"/>
          </p:nvPr>
        </p:nvSpPr>
        <p:spPr>
          <a:xfrm>
            <a:off x="457200" y="533400"/>
            <a:ext cx="8229600" cy="990600"/>
          </a:xfrm>
        </p:spPr>
        <p:txBody>
          <a:bodyPr/>
          <a:lstStyle/>
          <a:p>
            <a:r>
              <a:rPr lang="en-US" dirty="0">
                <a:latin typeface="Times New Roman" panose="02020603050405020304" pitchFamily="18" charset="0"/>
                <a:cs typeface="Times New Roman" panose="02020603050405020304" pitchFamily="18" charset="0"/>
              </a:rPr>
              <a:t>PROBLEM STATEMENT</a:t>
            </a:r>
            <a:endParaRPr lang="en-US" dirty="0"/>
          </a:p>
        </p:txBody>
      </p:sp>
      <p:graphicFrame>
        <p:nvGraphicFramePr>
          <p:cNvPr id="18" name="Content Placeholder 2">
            <a:extLst>
              <a:ext uri="{FF2B5EF4-FFF2-40B4-BE49-F238E27FC236}">
                <a16:creationId xmlns:a16="http://schemas.microsoft.com/office/drawing/2014/main" id="{3D37895F-3F58-4D84-B69F-FBFDE9651BAD}"/>
              </a:ext>
            </a:extLst>
          </p:cNvPr>
          <p:cNvGraphicFramePr>
            <a:graphicFrameLocks noGrp="1"/>
          </p:cNvGraphicFramePr>
          <p:nvPr>
            <p:ph idx="1"/>
            <p:extLst>
              <p:ext uri="{D42A27DB-BD31-4B8C-83A1-F6EECF244321}">
                <p14:modId xmlns:p14="http://schemas.microsoft.com/office/powerpoint/2010/main" val="1772118235"/>
              </p:ext>
            </p:extLst>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9445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C723E-587F-4E61-8694-CCB3DADFEE10}"/>
              </a:ext>
            </a:extLst>
          </p:cNvPr>
          <p:cNvSpPr>
            <a:spLocks noGrp="1"/>
          </p:cNvSpPr>
          <p:nvPr>
            <p:ph type="title"/>
          </p:nvPr>
        </p:nvSpPr>
        <p:spPr/>
        <p:txBody>
          <a:bodyPr/>
          <a:lstStyle/>
          <a:p>
            <a:r>
              <a:rPr lang="en-US" dirty="0"/>
              <a:t>DATASET PREPARATION</a:t>
            </a:r>
          </a:p>
        </p:txBody>
      </p:sp>
      <p:sp>
        <p:nvSpPr>
          <p:cNvPr id="3" name="Content Placeholder 2">
            <a:extLst>
              <a:ext uri="{FF2B5EF4-FFF2-40B4-BE49-F238E27FC236}">
                <a16:creationId xmlns:a16="http://schemas.microsoft.com/office/drawing/2014/main" id="{44A21769-9E30-4EDE-9AA4-C955A1646591}"/>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Before the model is developed, the datasets underwent a few pre-processing steps. One of them is eliminating missing values.</a:t>
            </a:r>
          </a:p>
          <a:p>
            <a:pPr>
              <a:lnSpc>
                <a:spcPct val="150000"/>
              </a:lnSpc>
            </a:pPr>
            <a:r>
              <a:rPr lang="en-US" sz="2000" dirty="0">
                <a:latin typeface="Times New Roman" panose="02020603050405020304" pitchFamily="18" charset="0"/>
                <a:cs typeface="Times New Roman" panose="02020603050405020304" pitchFamily="18" charset="0"/>
              </a:rPr>
              <a:t> The dataset contained a of missing values in two variable is which are dropped so that the data can be well-utilized.</a:t>
            </a:r>
          </a:p>
          <a:p>
            <a:pPr>
              <a:lnSpc>
                <a:spcPct val="150000"/>
              </a:lnSpc>
            </a:pPr>
            <a:r>
              <a:rPr lang="en-US" sz="2000" dirty="0">
                <a:latin typeface="Times New Roman" panose="02020603050405020304" pitchFamily="18" charset="0"/>
                <a:cs typeface="Times New Roman" panose="02020603050405020304" pitchFamily="18" charset="0"/>
              </a:rPr>
              <a:t> Data pre-processing was challenging since datasets mostly consist of categorical variables and only two numerical variables. However, by using tools such as the scikit-learn, data pre-processing is done smoothly</a:t>
            </a:r>
          </a:p>
        </p:txBody>
      </p:sp>
    </p:spTree>
    <p:extLst>
      <p:ext uri="{BB962C8B-B14F-4D97-AF65-F5344CB8AC3E}">
        <p14:creationId xmlns:p14="http://schemas.microsoft.com/office/powerpoint/2010/main" val="122370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533400"/>
            <a:ext cx="8229600" cy="990600"/>
          </a:xfrm>
        </p:spPr>
        <p:txBody>
          <a:bodyPr anchor="ctr">
            <a:normAutofit/>
          </a:bodyPr>
          <a:lstStyle/>
          <a:p>
            <a:pPr>
              <a:lnSpc>
                <a:spcPct val="90000"/>
              </a:lnSpc>
            </a:pPr>
            <a:r>
              <a:rPr lang="en-US" sz="3100"/>
              <a:t>WORK SUMMARY:</a:t>
            </a:r>
            <a:br>
              <a:rPr lang="en-US" sz="3100"/>
            </a:br>
            <a:endParaRPr lang="en-US" sz="3100"/>
          </a:p>
        </p:txBody>
      </p:sp>
      <p:pic>
        <p:nvPicPr>
          <p:cNvPr id="4" name="Picture Placeholder 3" descr="Diagram&#10;&#10;Description automatically generated">
            <a:extLst>
              <a:ext uri="{FF2B5EF4-FFF2-40B4-BE49-F238E27FC236}">
                <a16:creationId xmlns:a16="http://schemas.microsoft.com/office/drawing/2014/main" id="{FFA6249B-FD93-4AA8-B019-504BFCD4B91D}"/>
              </a:ext>
            </a:extLst>
          </p:cNvPr>
          <p:cNvPicPr>
            <a:picLocks noGrp="1" noChangeAspect="1"/>
          </p:cNvPicPr>
          <p:nvPr>
            <p:ph idx="1"/>
          </p:nvPr>
        </p:nvPicPr>
        <p:blipFill>
          <a:blip r:embed="rId2"/>
          <a:stretch>
            <a:fillRect/>
          </a:stretch>
        </p:blipFill>
        <p:spPr>
          <a:xfrm>
            <a:off x="457200" y="1600581"/>
            <a:ext cx="8229600" cy="4876037"/>
          </a:xfrm>
          <a:prstGeom prst="rect">
            <a:avLst/>
          </a:prstGeom>
          <a:noFill/>
        </p:spPr>
      </p:pic>
    </p:spTree>
    <p:extLst>
      <p:ext uri="{BB962C8B-B14F-4D97-AF65-F5344CB8AC3E}">
        <p14:creationId xmlns:p14="http://schemas.microsoft.com/office/powerpoint/2010/main" val="3439335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BC84-A34D-4C9F-A328-B95C7A6999ED}"/>
              </a:ext>
            </a:extLst>
          </p:cNvPr>
          <p:cNvSpPr>
            <a:spLocks noGrp="1"/>
          </p:cNvSpPr>
          <p:nvPr>
            <p:ph type="title"/>
          </p:nvPr>
        </p:nvSpPr>
        <p:spPr/>
        <p:txBody>
          <a:bodyPr/>
          <a:lstStyle/>
          <a:p>
            <a:r>
              <a:rPr lang="en-US" dirty="0"/>
              <a:t>Deep Neural  Network Model</a:t>
            </a:r>
          </a:p>
        </p:txBody>
      </p:sp>
      <p:sp>
        <p:nvSpPr>
          <p:cNvPr id="3" name="Content Placeholder 2">
            <a:extLst>
              <a:ext uri="{FF2B5EF4-FFF2-40B4-BE49-F238E27FC236}">
                <a16:creationId xmlns:a16="http://schemas.microsoft.com/office/drawing/2014/main" id="{A205C504-8CAA-4DF8-8CCF-731C77935214}"/>
              </a:ext>
            </a:extLst>
          </p:cNvPr>
          <p:cNvSpPr>
            <a:spLocks noGrp="1"/>
          </p:cNvSpPr>
          <p:nvPr>
            <p:ph idx="1"/>
          </p:nvPr>
        </p:nvSpPr>
        <p:spPr/>
        <p:txBody>
          <a:bodyPr>
            <a:normAutofit/>
          </a:bodyPr>
          <a:lstStyle/>
          <a:p>
            <a:pPr>
              <a:lnSpc>
                <a:spcPct val="200000"/>
              </a:lnSpc>
            </a:pPr>
            <a:r>
              <a:rPr lang="en-US" sz="1800" dirty="0">
                <a:latin typeface="Times New Roman" panose="02020603050405020304" pitchFamily="18" charset="0"/>
                <a:cs typeface="Times New Roman" panose="02020603050405020304" pitchFamily="18" charset="0"/>
              </a:rPr>
              <a:t>We developed a DNN model using </a:t>
            </a: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Sequential API.</a:t>
            </a:r>
          </a:p>
          <a:p>
            <a:pPr>
              <a:lnSpc>
                <a:spcPct val="200000"/>
              </a:lnSpc>
            </a:pP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is high level neural network API which is written in python programming.</a:t>
            </a:r>
          </a:p>
          <a:p>
            <a:pPr>
              <a:lnSpc>
                <a:spcPct val="200000"/>
              </a:lnSpc>
            </a:pPr>
            <a:r>
              <a:rPr lang="en-US" sz="1800" dirty="0">
                <a:latin typeface="Times New Roman" panose="02020603050405020304" pitchFamily="18" charset="0"/>
                <a:cs typeface="Times New Roman" panose="02020603050405020304" pitchFamily="18" charset="0"/>
              </a:rPr>
              <a:t>DNN is designed based on the neurons in the human brain. With deeper layers a model is developed.</a:t>
            </a:r>
          </a:p>
          <a:p>
            <a:pPr>
              <a:lnSpc>
                <a:spcPct val="200000"/>
              </a:lnSpc>
            </a:pPr>
            <a:r>
              <a:rPr lang="en-US" sz="1800" dirty="0">
                <a:latin typeface="Times New Roman" panose="02020603050405020304" pitchFamily="18" charset="0"/>
                <a:cs typeface="Times New Roman" panose="02020603050405020304" pitchFamily="18" charset="0"/>
              </a:rPr>
              <a:t>Firstly we need to propose a DNN model, it is important to determine the architecture of the model and determine the activation function that will be used in the development of the model DNN.</a:t>
            </a:r>
          </a:p>
        </p:txBody>
      </p:sp>
    </p:spTree>
    <p:extLst>
      <p:ext uri="{BB962C8B-B14F-4D97-AF65-F5344CB8AC3E}">
        <p14:creationId xmlns:p14="http://schemas.microsoft.com/office/powerpoint/2010/main" val="2376835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FDCDA-4CBB-4BC6-9C84-5B6BF83E63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D733B3-CAC8-43C4-AF98-E8CA8E0EF77B}"/>
              </a:ext>
            </a:extLst>
          </p:cNvPr>
          <p:cNvSpPr>
            <a:spLocks noGrp="1"/>
          </p:cNvSpPr>
          <p:nvPr>
            <p:ph idx="1"/>
          </p:nvPr>
        </p:nvSpPr>
        <p:spPr/>
        <p:txBody>
          <a:bodyPr>
            <a:normAutofit/>
          </a:bodyPr>
          <a:lstStyle/>
          <a:p>
            <a:pPr>
              <a:lnSpc>
                <a:spcPct val="200000"/>
              </a:lnSpc>
            </a:pPr>
            <a:r>
              <a:rPr lang="en-US" sz="1800" dirty="0">
                <a:latin typeface="Times New Roman" panose="02020603050405020304" pitchFamily="18" charset="0"/>
                <a:cs typeface="Times New Roman" panose="02020603050405020304" pitchFamily="18" charset="0"/>
              </a:rPr>
              <a:t>There are two main hyperparameters in a neural network, which is the number of layers and the number of nodes. </a:t>
            </a:r>
          </a:p>
          <a:p>
            <a:pPr>
              <a:lnSpc>
                <a:spcPct val="200000"/>
              </a:lnSpc>
            </a:pPr>
            <a:r>
              <a:rPr lang="en-US" sz="1800" dirty="0">
                <a:latin typeface="Times New Roman" panose="02020603050405020304" pitchFamily="18" charset="0"/>
                <a:cs typeface="Times New Roman" panose="02020603050405020304" pitchFamily="18" charset="0"/>
              </a:rPr>
              <a:t>Both hyperparameters need to be tuned to find the model with the best accuracy.</a:t>
            </a:r>
          </a:p>
          <a:p>
            <a:pPr>
              <a:lnSpc>
                <a:spcPct val="200000"/>
              </a:lnSpc>
            </a:pPr>
            <a:r>
              <a:rPr lang="en-US" sz="1800" dirty="0">
                <a:latin typeface="Times New Roman" panose="02020603050405020304" pitchFamily="18" charset="0"/>
                <a:cs typeface="Times New Roman" panose="02020603050405020304" pitchFamily="18" charset="0"/>
              </a:rPr>
              <a:t>Therefore, the number of nodes and the number of hidden layers were set by using an experimental method, where the number of nodes and layers were changed in each experiment in the datasets, and the best result from the experiments will decide the number of layers as well as the number of nodes in each layer.</a:t>
            </a:r>
          </a:p>
        </p:txBody>
      </p:sp>
    </p:spTree>
    <p:extLst>
      <p:ext uri="{BB962C8B-B14F-4D97-AF65-F5344CB8AC3E}">
        <p14:creationId xmlns:p14="http://schemas.microsoft.com/office/powerpoint/2010/main" val="162615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8B99C-841F-4B4D-804B-F930EAB526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099396-A86A-4ABC-8D7E-7B724CED4544}"/>
              </a:ext>
            </a:extLst>
          </p:cNvPr>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Other than the number of nodes and layers, there are also a few other hyperparameters applied in the model such as the activation function, drop-out rate, optimizer and batch size.</a:t>
            </a:r>
          </a:p>
          <a:p>
            <a:pPr>
              <a:lnSpc>
                <a:spcPct val="150000"/>
              </a:lnSpc>
            </a:pPr>
            <a:r>
              <a:rPr lang="en-US" sz="1800" dirty="0">
                <a:latin typeface="Times New Roman" panose="02020603050405020304" pitchFamily="18" charset="0"/>
                <a:cs typeface="Times New Roman" panose="02020603050405020304" pitchFamily="18" charset="0"/>
              </a:rPr>
              <a:t>These hyperparameters are set for  datasets.</a:t>
            </a:r>
          </a:p>
          <a:p>
            <a:pPr>
              <a:lnSpc>
                <a:spcPct val="150000"/>
              </a:lnSpc>
            </a:pPr>
            <a:r>
              <a:rPr lang="en-US" sz="1800" dirty="0">
                <a:latin typeface="Times New Roman" panose="02020603050405020304" pitchFamily="18" charset="0"/>
                <a:cs typeface="Times New Roman" panose="02020603050405020304" pitchFamily="18" charset="0"/>
              </a:rPr>
              <a:t>These hyperparameters are set based on the best results obtained after each experiment.. </a:t>
            </a:r>
          </a:p>
        </p:txBody>
      </p:sp>
    </p:spTree>
    <p:extLst>
      <p:ext uri="{BB962C8B-B14F-4D97-AF65-F5344CB8AC3E}">
        <p14:creationId xmlns:p14="http://schemas.microsoft.com/office/powerpoint/2010/main" val="1823621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E7F7-6EF1-4FDC-84D6-A5D553D73D74}"/>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204246A6-993B-4181-964F-550A12FF3EF7}"/>
              </a:ext>
            </a:extLst>
          </p:cNvPr>
          <p:cNvSpPr>
            <a:spLocks noGrp="1"/>
          </p:cNvSpPr>
          <p:nvPr>
            <p:ph idx="1"/>
          </p:nvPr>
        </p:nvSpPr>
        <p:spPr/>
        <p:txBody>
          <a:bodyPr>
            <a:normAutofit/>
          </a:bodyPr>
          <a:lstStyle/>
          <a:p>
            <a:pPr>
              <a:lnSpc>
                <a:spcPct val="200000"/>
              </a:lnSpc>
            </a:pPr>
            <a:r>
              <a:rPr lang="en-US" sz="1600" dirty="0">
                <a:latin typeface="Times New Roman" panose="02020603050405020304" pitchFamily="18" charset="0"/>
                <a:cs typeface="Times New Roman" panose="02020603050405020304" pitchFamily="18" charset="0"/>
              </a:rPr>
              <a:t>Activation function (hidden layers): </a:t>
            </a:r>
            <a:r>
              <a:rPr lang="en-US" sz="1600" dirty="0" err="1">
                <a:latin typeface="Times New Roman" panose="02020603050405020304" pitchFamily="18" charset="0"/>
                <a:cs typeface="Times New Roman" panose="02020603050405020304" pitchFamily="18" charset="0"/>
              </a:rPr>
              <a:t>ReLU</a:t>
            </a:r>
            <a:endParaRPr lang="en-US" sz="1600" dirty="0">
              <a:latin typeface="Times New Roman" panose="02020603050405020304" pitchFamily="18" charset="0"/>
              <a:cs typeface="Times New Roman" panose="02020603050405020304" pitchFamily="18" charset="0"/>
            </a:endParaRPr>
          </a:p>
          <a:p>
            <a:pPr>
              <a:lnSpc>
                <a:spcPct val="200000"/>
              </a:lnSpc>
            </a:pPr>
            <a:r>
              <a:rPr lang="en-US" sz="1600" dirty="0">
                <a:latin typeface="Times New Roman" panose="02020603050405020304" pitchFamily="18" charset="0"/>
                <a:cs typeface="Times New Roman" panose="02020603050405020304" pitchFamily="18" charset="0"/>
              </a:rPr>
              <a:t>• Dropout: 0.3 / 0.4</a:t>
            </a:r>
          </a:p>
          <a:p>
            <a:pPr>
              <a:lnSpc>
                <a:spcPct val="200000"/>
              </a:lnSpc>
            </a:pPr>
            <a:r>
              <a:rPr lang="en-US" sz="1600" dirty="0">
                <a:latin typeface="Times New Roman" panose="02020603050405020304" pitchFamily="18" charset="0"/>
                <a:cs typeface="Times New Roman" panose="02020603050405020304" pitchFamily="18" charset="0"/>
              </a:rPr>
              <a:t>• Activation function (output layer): Sigmoid</a:t>
            </a:r>
          </a:p>
          <a:p>
            <a:pPr>
              <a:lnSpc>
                <a:spcPct val="200000"/>
              </a:lnSpc>
            </a:pPr>
            <a:r>
              <a:rPr lang="en-US" sz="1600" dirty="0">
                <a:latin typeface="Times New Roman" panose="02020603050405020304" pitchFamily="18" charset="0"/>
                <a:cs typeface="Times New Roman" panose="02020603050405020304" pitchFamily="18" charset="0"/>
              </a:rPr>
              <a:t>• Batch size: 10</a:t>
            </a:r>
          </a:p>
          <a:p>
            <a:pPr>
              <a:lnSpc>
                <a:spcPct val="200000"/>
              </a:lnSpc>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Optimiser</a:t>
            </a:r>
            <a:r>
              <a:rPr lang="en-US" sz="1600" dirty="0">
                <a:latin typeface="Times New Roman" panose="02020603050405020304" pitchFamily="18" charset="0"/>
                <a:cs typeface="Times New Roman" panose="02020603050405020304" pitchFamily="18" charset="0"/>
              </a:rPr>
              <a:t>: Adam</a:t>
            </a:r>
          </a:p>
          <a:p>
            <a:pPr>
              <a:lnSpc>
                <a:spcPct val="200000"/>
              </a:lnSpc>
            </a:pPr>
            <a:r>
              <a:rPr lang="en-US" sz="1600" dirty="0">
                <a:latin typeface="Times New Roman" panose="02020603050405020304" pitchFamily="18" charset="0"/>
                <a:cs typeface="Times New Roman" panose="02020603050405020304" pitchFamily="18" charset="0"/>
              </a:rPr>
              <a:t>• Loss: binary </a:t>
            </a:r>
            <a:r>
              <a:rPr lang="en-US" sz="1600" dirty="0" err="1">
                <a:latin typeface="Times New Roman" panose="02020603050405020304" pitchFamily="18" charset="0"/>
                <a:cs typeface="Times New Roman" panose="02020603050405020304" pitchFamily="18" charset="0"/>
              </a:rPr>
              <a:t>crossentropy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5334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1535</Words>
  <Application>Microsoft Office PowerPoint</Application>
  <PresentationFormat>On-screen Show (4:3)</PresentationFormat>
  <Paragraphs>116</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Helvetica Neue</vt:lpstr>
      <vt:lpstr>Times New Roman</vt:lpstr>
      <vt:lpstr>Clarity</vt:lpstr>
      <vt:lpstr>PREDICTING AUTISM DISORDER</vt:lpstr>
      <vt:lpstr>TOPICS COVERED :</vt:lpstr>
      <vt:lpstr>PROBLEM STATEMENT</vt:lpstr>
      <vt:lpstr>DATASET PREPARATION</vt:lpstr>
      <vt:lpstr>WORK SUMMARY: </vt:lpstr>
      <vt:lpstr>Deep Neural  Network Model</vt:lpstr>
      <vt:lpstr>PowerPoint Presentation</vt:lpstr>
      <vt:lpstr>PowerPoint Presentation</vt:lpstr>
      <vt:lpstr>HYPERPARAMETERS</vt:lpstr>
      <vt:lpstr>PowerPoint Presentation</vt:lpstr>
      <vt:lpstr> Define Model</vt:lpstr>
      <vt:lpstr>PowerPoint Presentation</vt:lpstr>
      <vt:lpstr>Compile the model</vt:lpstr>
      <vt:lpstr>Fit the model</vt:lpstr>
      <vt:lpstr>RESULTS SUMMARY:</vt:lpstr>
      <vt:lpstr>PowerPoint Presentation</vt:lpstr>
      <vt:lpstr>  CONFUSION MATRIX OF DATASET                                            True condition predicted  Condition</vt:lpstr>
      <vt:lpstr>PowerPoint Presentation</vt:lpstr>
      <vt:lpstr>   RESULTS OF DNN CLASSIFIER   </vt:lpstr>
      <vt:lpstr>Conclusion and Future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AUTISM DISORDER</dc:title>
  <dc:creator>Raghupriya Nekkalapu</dc:creator>
  <cp:lastModifiedBy>Raghupriya Nekkalapu</cp:lastModifiedBy>
  <cp:revision>1</cp:revision>
  <dcterms:created xsi:type="dcterms:W3CDTF">2020-11-16T23:55:11Z</dcterms:created>
  <dcterms:modified xsi:type="dcterms:W3CDTF">2020-11-17T20:34:58Z</dcterms:modified>
</cp:coreProperties>
</file>