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layfair Displ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regular.fntdata"/><Relationship Id="rId10" Type="http://schemas.openxmlformats.org/officeDocument/2006/relationships/slide" Target="slides/slide5.xml"/><Relationship Id="rId13" Type="http://schemas.openxmlformats.org/officeDocument/2006/relationships/font" Target="fonts/PlayfairDisplay-italic.fntdata"/><Relationship Id="rId12" Type="http://schemas.openxmlformats.org/officeDocument/2006/relationships/font" Target="fonts/PlayfairDispl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PlayfairDispl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827d580a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827d580a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827d580a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827d580a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827d580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827d580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83aa9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83aa9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827d580a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827d580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An elite experience for loyal customers would increase the customer satisfaction and revenue directly.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Idea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Algorithm to recommend products to </a:t>
            </a:r>
            <a:r>
              <a:rPr lang="en"/>
              <a:t>privileged</a:t>
            </a:r>
            <a:r>
              <a:rPr lang="en"/>
              <a:t> users based on their previous purchases.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Orders placed and the amount spent to be shown as numbers along with interactive graphs.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Cache to store the user critical data, enabling the website to load faster than usual.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website and the customization to change according to the user preferences and usage.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Idea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navigate through the website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Did not include large HTTP requests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Designed and coded the website keeping in mind the requirements of the customer.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appropriate coding conventions to make each page load faster on request.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the page customizable by having Drag-and-Drop Elements on the website.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 colour themes which will enable customers to customize their homepage.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Algorithm to give much more deeper recommendations based on the categories and types of data customer purchased.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Customization panel for customers to customize their products before purchase.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