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77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4" r:id="rId13"/>
    <p:sldId id="278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DEPT. CSE KMIT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en-US" smtClean="0"/>
              <a:t>1/23/2021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DEPT. CSE KMIT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980" y="248285"/>
            <a:ext cx="11285220" cy="2185670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DRIVER DROWSINESS DETECTION</a:t>
            </a:r>
            <a:endParaRPr lang="en-US" sz="4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287135" y="4154805"/>
            <a:ext cx="53822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en-US" sz="2400" b="1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</a:rPr>
              <a:t>By:</a:t>
            </a:r>
            <a:endParaRPr lang="en-US" sz="2400" b="1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</a:rPr>
              <a:t>     K. Samuel - 17BD1A054R     	     Ande Yashwanth - 17BD1A0544 </a:t>
            </a:r>
            <a:endParaRPr lang="en-US" sz="2400" b="1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    Ketan Jain - 17BD1A054T     </a:t>
            </a:r>
            <a:endParaRPr lang="en-US" sz="2400" b="1"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/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    K. Anirudh - 17BD1A054J</a:t>
            </a:r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</a:rPr>
              <a:t>  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03250" y="4643755"/>
            <a:ext cx="4555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Mentor:V. Archana Reddy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1695"/>
            <a:ext cx="10972800" cy="3564890"/>
          </a:xfrm>
        </p:spPr>
        <p:txBody>
          <a:bodyPr/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Hardware required is less.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Cost effective.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notification alert system will help reduce the accident cases that are caused due to drowsiness.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1065" y="6245225"/>
            <a:ext cx="458533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Webcam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Speaker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Raspberry Pi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Requirements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Windows 10- Operating System (8gb RAM , 2TB hard disk).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 - High level programming language.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OpenCV - Used for face and eye detection.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Keras - Used to build our classification model.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Pygame - This module is used to play alarm sound.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1715" y="6245225"/>
            <a:ext cx="446468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FLOW DIAGRAM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WhatsApp Image 2021-01-21 at 3.30.16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0830" y="810895"/>
            <a:ext cx="6365240" cy="52368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6290" y="6245225"/>
            <a:ext cx="487108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LITERATURE SURVEY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635"/>
            <a:ext cx="10972800" cy="4047490"/>
          </a:xfrm>
        </p:spPr>
        <p:txBody>
          <a:bodyPr/>
          <a:p>
            <a:pPr algn="just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Jan, 2019, Wisaroot Tipprasert , Theekapun charoenpong,  chamaporn sukjamsri , Charoenpong , Chamaporn proposed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 complex distributed sensors model that's particularly suitable for measuring blink of the driving force , accident and hand position on a wheel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sensors are often utilized in automotive active safety systems that aim at detecting driver’s fatigue, a serious issue to stop road accidents.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key point of this approach is to style a prototype of sensor units, in order that it can function platform for  integrating different sorts of sensors into the wheel 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wheel is slowed or stopped counting on the condition.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265" y="6245225"/>
            <a:ext cx="450913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95935"/>
            <a:ext cx="10972800" cy="4921885"/>
          </a:xfrm>
        </p:spPr>
        <p:txBody>
          <a:bodyPr/>
          <a:p>
            <a:pPr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 November, 2019, Anirban Dasgupta , Daleef Rahman , Aurobin da Routray described a smartphone- based drowsiness detection and warning system for automotive drivers.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They proposed that measures of the driver’s eyes are capable to detect drowsiness under simulator or experiment conditions.  </a:t>
            </a:r>
            <a:endParaRPr lang="en-US" sz="2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Here the problem with this system is that,it is a mobile based application and if the driver doesn’t have a mobile or if it is switched off then system will be of no use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8125" y="6245225"/>
            <a:ext cx="524827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980" y="2366645"/>
            <a:ext cx="6416040" cy="1061085"/>
          </a:xfrm>
        </p:spPr>
        <p:txBody>
          <a:bodyPr/>
          <a:p>
            <a:pPr marL="0" indent="0">
              <a:buNone/>
            </a:pPr>
            <a:r>
              <a:rPr lang="en-US" sz="8000" b="1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Existing System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Flow Diagram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Literature Survey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245" y="6245225"/>
            <a:ext cx="479615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07280"/>
          </a:xfrm>
        </p:spPr>
        <p:txBody>
          <a:bodyPr/>
          <a:p>
            <a:pPr algn="just"/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Nowadays, more and more professions require long-term concentration. Drivers must keep a close eye on the road, so they can react to sudden events immediately.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Drowsiness and Fatigue of drivers are amongst the significant causes of road accidents. Every year, they increase the amounts of deaths and fatalities injuries globally.    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So we design a system that deals with automatic driver drowsiness detection based on visual information and Artificial Intelligence which  locate, track, and analyze both the drivers face and eyes 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The system measures the drowsiness associated with extended eye closure and alerts the driver with a beep sound if he closes the eyes for a long time and also start recording the video and send it to the an emergency contact as email in order to notify about the situation .</a:t>
            </a:r>
            <a:r>
              <a:rPr lang="en-US" sz="2000"/>
              <a:t>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45225"/>
            <a:ext cx="464502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49072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Drowsiness is simply defined as “a state of near sleep due to fatigue”.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It is technically distinct from fatigue, which has been defined as a “disinclination to continue performing the task at hand”.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effects of sleepiness and fatigue are very much the same.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Sleepiness slows reaction time, decreases awareness, and impairs judgment.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both conditions, driver can’t focus on primary task of driving which may enhance the likelihood of crash occurrence.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the ever-growing traffic conditions, this problem will further deteriorate.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this reason, it is necessary to develop driver alertness system for accident prevention due to Driver Drowsiness.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6940" y="6245225"/>
            <a:ext cx="4569460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1345"/>
            <a:ext cx="10972800" cy="5133975"/>
          </a:xfrm>
        </p:spPr>
        <p:txBody>
          <a:bodyPr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Methods Used for Detecting Drowsiness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One solution to this serious problem is the development of an intelligent vehicle that can predict driver drowsiness and prevent drowsy driving.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drowsiness is detected while driving, audible sound , vibrations, or warning messages on a display are generally used to warn the driver to concentrate on driving or to take a rest.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methods help the drowsy driver to prevent drowsiness-related crashes in a moment, but it is hard to get rid of drowsiness by just being aware of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5160" y="6245225"/>
            <a:ext cx="4841240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70" y="717550"/>
            <a:ext cx="10972800" cy="3942715"/>
          </a:xfrm>
        </p:spPr>
        <p:txBody>
          <a:bodyPr/>
          <a:p>
            <a:pPr algn="just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Computer vision techniques to detect the changes in driver’s facial expressions 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Computer vision method to detect driver drowsiness based on detecting eyelid closing and opening using artificial neural networks as classification algorithm.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we generally have two techniques, which are: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Face tracking system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must be robust to head movement, rotation, pose variation and illumination changes.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Eye detection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which locates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position of eye is difficult task due to many factors such as lighting condition, expression, facial shadowing, etc.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lphaLcPeriod"/>
            </a:pP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1870" y="6245225"/>
            <a:ext cx="4494530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EXISTING SYSTEM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0418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Existing systems uses iris sensor for the drowsiness of the driving force.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complex distributed sensors model that's particularly suitable for measuring blink of the driving force , accident and hand position on a wheel 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sensors are often utilized in automotive active safety systems that aim at detecting driver’s fatigue, a serious issue to stop road accidents.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key point of this approach is to style a prototype of sensor units, in order that it can function platform for  integrating different sorts of sensors into the wheel 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7420" y="6245225"/>
            <a:ext cx="4538980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02945"/>
            <a:ext cx="10972800" cy="3187700"/>
          </a:xfrm>
        </p:spPr>
        <p:txBody>
          <a:bodyPr/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Drawbacks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hardware required here is more.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Installation and maintenance is expensive.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system if fails in one way, there is no other alternate to alert the driver and this                                                              may worsen the situation even more.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1020" y="6245225"/>
            <a:ext cx="502094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1116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proposed system uses deep learning for the analysis of whether eye is open or closed.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algorithm used for the analysis of this is Convolution Neural Network (CNN).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dataset is taken for the analysis of whether the eye is closed or open.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dataset is used for the training of the machine.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webcam takes the images of the driver.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taken images are compared with the already trained images for the alerting purpose.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driver is in a drowsy state, a beep sound is a used to alert the driver and also the drowsy state of the driver is recorded and send to an emergency contact and legal authorities through email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315" y="6245225"/>
            <a:ext cx="4871085" cy="476250"/>
          </a:xfrm>
        </p:spPr>
        <p:txBody>
          <a:bodyPr/>
          <a:p>
            <a:r>
              <a:rPr lang="en-US"/>
              <a:t>DEPT. CSE KMIT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1/23/2021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6244</Words>
  <Application>WPS Presentation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Orange Waves</vt:lpstr>
      <vt:lpstr>DRIVER DROWSINESS DETECTION</vt:lpstr>
      <vt:lpstr> CONTENTS</vt:lpstr>
      <vt:lpstr>ABSTRACT</vt:lpstr>
      <vt:lpstr>INTRODUCTION</vt:lpstr>
      <vt:lpstr>PowerPoint 演示文稿</vt:lpstr>
      <vt:lpstr>PowerPoint 演示文稿</vt:lpstr>
      <vt:lpstr>EXISTING SYSTEM</vt:lpstr>
      <vt:lpstr>PowerPoint 演示文稿</vt:lpstr>
      <vt:lpstr>PROPOSED SYSTEM</vt:lpstr>
      <vt:lpstr>PowerPoint 演示文稿</vt:lpstr>
      <vt:lpstr>SYSTEM REQUIREMENTS</vt:lpstr>
      <vt:lpstr>FLOW DIAGRAM</vt:lpstr>
      <vt:lpstr>LITERATURE SURVEY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</dc:title>
  <dc:creator/>
  <cp:lastModifiedBy>DELL</cp:lastModifiedBy>
  <cp:revision>55</cp:revision>
  <dcterms:created xsi:type="dcterms:W3CDTF">2021-01-18T13:29:00Z</dcterms:created>
  <dcterms:modified xsi:type="dcterms:W3CDTF">2021-02-19T11:53:25Z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