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57" r:id="rId3"/>
    <p:sldId id="258" r:id="rId4"/>
    <p:sldId id="259" r:id="rId5"/>
    <p:sldId id="261" r:id="rId6"/>
    <p:sldId id="262" r:id="rId7"/>
    <p:sldId id="263" r:id="rId8"/>
    <p:sldId id="265" r:id="rId9"/>
    <p:sldId id="269" r:id="rId10"/>
    <p:sldId id="266" r:id="rId11"/>
    <p:sldId id="267" r:id="rId12"/>
    <p:sldId id="276" r:id="rId13"/>
    <p:sldId id="277" r:id="rId14"/>
    <p:sldId id="278" r:id="rId15"/>
    <p:sldId id="273" r:id="rId16"/>
    <p:sldId id="26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notesMaster" Target="notesMasters/notesMaster1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3995" y="1259205"/>
            <a:ext cx="10019030" cy="1224915"/>
          </a:xfrm>
        </p:spPr>
        <p:txBody>
          <a:bodyPr/>
          <a:p>
            <a:r>
              <a:rPr lang="en-US" b="1">
                <a:latin typeface="Times New Roman" panose="02020603050405020304" charset="0"/>
                <a:cs typeface="Times New Roman" panose="02020603050405020304" charset="0"/>
              </a:rPr>
              <a:t>DRIVER DROWSINESS DETECTION</a:t>
            </a:r>
            <a:endParaRPr 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3995" y="4490720"/>
            <a:ext cx="4965065" cy="681355"/>
          </a:xfrm>
        </p:spPr>
        <p:txBody>
          <a:bodyPr/>
          <a:p>
            <a:pPr indent="0" algn="just">
              <a:buNone/>
            </a:pPr>
            <a:r>
              <a:rPr 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Mentor: V. Archana Reddy         </a:t>
            </a:r>
            <a:r>
              <a:rPr lang="en-US" b="1">
                <a:latin typeface="Times New Roman" panose="02020603050405020304" charset="0"/>
                <a:ea typeface="SimSun" panose="02010600030101010101" pitchFamily="2" charset="-122"/>
                <a:sym typeface="+mn-ea"/>
              </a:rPr>
              <a:t>                                                                              </a:t>
            </a:r>
            <a:endParaRPr lang="en-US"/>
          </a:p>
          <a:p>
            <a:pPr marL="0" indent="0" algn="just">
              <a:buNone/>
            </a:pPr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6593205" y="4356735"/>
            <a:ext cx="528129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By:</a:t>
            </a:r>
            <a:endParaRPr lang="en-US" sz="2400" b="1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24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K. Samuel - 17BD1A054R</a:t>
            </a:r>
            <a:endParaRPr lang="en-US" sz="2400" b="1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24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Ande Yashwanth - 17BD1A0544</a:t>
            </a:r>
            <a:endParaRPr lang="en-US" sz="2400" b="1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24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Ketan Jain - 17BD1A054T</a:t>
            </a:r>
            <a:endParaRPr lang="en-US" sz="2400" b="1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24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K. Anirudh - 17BD1A054J</a:t>
            </a:r>
            <a:endParaRPr lang="en-US" sz="2400" b="1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Content Placeholder 5" descr="Screenshot (47)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999865" y="895985"/>
            <a:ext cx="6767195" cy="5015865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979805" y="297815"/>
            <a:ext cx="252031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200" b="1">
                <a:latin typeface="Times New Roman" panose="02020603050405020304" charset="0"/>
                <a:cs typeface="Times New Roman" panose="02020603050405020304" charset="0"/>
              </a:rPr>
              <a:t>Drowsy State</a:t>
            </a:r>
            <a:endParaRPr lang="en-US" sz="32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>
          <a:xfrm>
            <a:off x="1614816" y="6396355"/>
            <a:ext cx="1143000" cy="365125"/>
          </a:xfrm>
        </p:spPr>
        <p:txBody>
          <a:bodyPr/>
          <a:p>
            <a:r>
              <a:rPr lang="en-US" sz="1400" dirty="0">
                <a:latin typeface="Times New Roman" panose="02020603050405020304" charset="0"/>
                <a:cs typeface="Times New Roman" panose="02020603050405020304" charset="0"/>
              </a:rPr>
              <a:t>1/29/2021</a:t>
            </a:r>
            <a:endParaRPr lang="en-US" sz="14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>
          <a:xfrm>
            <a:off x="10951856" y="6396086"/>
            <a:ext cx="551167" cy="365125"/>
          </a:xfrm>
        </p:spPr>
        <p:txBody>
          <a:bodyPr/>
          <a:p>
            <a:fld id="{D57F1E4F-1CFF-5643-939E-217C01CDF565}" type="slidenum">
              <a:rPr lang="en-US" sz="1400" dirty="0">
                <a:latin typeface="Times New Roman" panose="02020603050405020304" charset="0"/>
                <a:cs typeface="Times New Roman" panose="02020603050405020304" charset="0"/>
              </a:rPr>
            </a:fld>
            <a:endParaRPr lang="en-US" sz="14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>
          <a:xfrm>
            <a:off x="5620385" y="6396355"/>
            <a:ext cx="1758315" cy="365125"/>
          </a:xfrm>
        </p:spPr>
        <p:txBody>
          <a:bodyPr/>
          <a:p>
            <a:r>
              <a:rPr lang="en-US" sz="1400" dirty="0">
                <a:latin typeface="Times New Roman" panose="02020603050405020304" charset="0"/>
                <a:cs typeface="Times New Roman" panose="02020603050405020304" charset="0"/>
              </a:rPr>
              <a:t>DEPT. CSE KMIT</a:t>
            </a:r>
            <a:endParaRPr lang="en-US" sz="14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 descr="Screenshot (91)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686685" y="818515"/>
            <a:ext cx="7677150" cy="5221605"/>
          </a:xfrm>
          <a:prstGeom prst="rect">
            <a:avLst/>
          </a:prstGeom>
        </p:spPr>
      </p:pic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>
          <a:xfrm>
            <a:off x="1614816" y="6396355"/>
            <a:ext cx="1143000" cy="365125"/>
          </a:xfrm>
        </p:spPr>
        <p:txBody>
          <a:bodyPr/>
          <a:p>
            <a:r>
              <a:rPr lang="en-US" sz="1400" dirty="0">
                <a:latin typeface="Times New Roman" panose="02020603050405020304" charset="0"/>
                <a:cs typeface="Times New Roman" panose="02020603050405020304" charset="0"/>
              </a:rPr>
              <a:t>1/29/2021</a:t>
            </a:r>
            <a:endParaRPr lang="en-US" sz="14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>
          <a:xfrm>
            <a:off x="10951856" y="6396086"/>
            <a:ext cx="551167" cy="365125"/>
          </a:xfrm>
        </p:spPr>
        <p:txBody>
          <a:bodyPr/>
          <a:p>
            <a:fld id="{D57F1E4F-1CFF-5643-939E-217C01CDF565}" type="slidenum">
              <a:rPr lang="en-US" sz="1400" dirty="0">
                <a:latin typeface="Times New Roman" panose="02020603050405020304" charset="0"/>
                <a:cs typeface="Times New Roman" panose="02020603050405020304" charset="0"/>
              </a:rPr>
            </a:fld>
            <a:endParaRPr lang="en-US" sz="14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>
          <a:xfrm>
            <a:off x="5620385" y="6396355"/>
            <a:ext cx="1758315" cy="365125"/>
          </a:xfrm>
        </p:spPr>
        <p:txBody>
          <a:bodyPr/>
          <a:p>
            <a:r>
              <a:rPr lang="en-US" sz="1400" dirty="0">
                <a:latin typeface="Times New Roman" panose="02020603050405020304" charset="0"/>
                <a:cs typeface="Times New Roman" panose="02020603050405020304" charset="0"/>
              </a:rPr>
              <a:t>DEPT. CSE KMIT</a:t>
            </a:r>
            <a:endParaRPr lang="en-US" sz="14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 descr="Screenshot (92)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923540" y="594360"/>
            <a:ext cx="7536180" cy="5669280"/>
          </a:xfrm>
          <a:prstGeom prst="rect">
            <a:avLst/>
          </a:prstGeom>
        </p:spPr>
      </p:pic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>
          <a:xfrm>
            <a:off x="1614816" y="6396355"/>
            <a:ext cx="1143000" cy="365125"/>
          </a:xfrm>
        </p:spPr>
        <p:txBody>
          <a:bodyPr/>
          <a:p>
            <a:r>
              <a:rPr lang="en-US" sz="1400" dirty="0">
                <a:latin typeface="Times New Roman" panose="02020603050405020304" charset="0"/>
                <a:cs typeface="Times New Roman" panose="02020603050405020304" charset="0"/>
              </a:rPr>
              <a:t>1/29/2021</a:t>
            </a:r>
            <a:endParaRPr lang="en-US" sz="14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>
          <a:xfrm>
            <a:off x="10951856" y="6396086"/>
            <a:ext cx="551167" cy="365125"/>
          </a:xfrm>
        </p:spPr>
        <p:txBody>
          <a:bodyPr/>
          <a:p>
            <a:fld id="{D57F1E4F-1CFF-5643-939E-217C01CDF565}" type="slidenum">
              <a:rPr lang="en-US" sz="1400" dirty="0">
                <a:latin typeface="Times New Roman" panose="02020603050405020304" charset="0"/>
                <a:cs typeface="Times New Roman" panose="02020603050405020304" charset="0"/>
              </a:rPr>
            </a:fld>
            <a:endParaRPr lang="en-US" sz="14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>
          <a:xfrm>
            <a:off x="5620385" y="6396355"/>
            <a:ext cx="1758315" cy="365125"/>
          </a:xfrm>
        </p:spPr>
        <p:txBody>
          <a:bodyPr/>
          <a:p>
            <a:r>
              <a:rPr lang="en-US" sz="1400" dirty="0">
                <a:latin typeface="Times New Roman" panose="02020603050405020304" charset="0"/>
                <a:cs typeface="Times New Roman" panose="02020603050405020304" charset="0"/>
              </a:rPr>
              <a:t>DEPT. CSE KMIT</a:t>
            </a:r>
            <a:endParaRPr lang="en-US" sz="14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 descr="Screenshot (93)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887980" y="479425"/>
            <a:ext cx="7658735" cy="5706110"/>
          </a:xfrm>
          <a:prstGeom prst="rect">
            <a:avLst/>
          </a:prstGeom>
        </p:spPr>
      </p:pic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>
          <a:xfrm>
            <a:off x="1614816" y="6396355"/>
            <a:ext cx="1143000" cy="365125"/>
          </a:xfrm>
        </p:spPr>
        <p:txBody>
          <a:bodyPr/>
          <a:p>
            <a:r>
              <a:rPr lang="en-US" sz="1400" dirty="0">
                <a:latin typeface="Times New Roman" panose="02020603050405020304" charset="0"/>
                <a:cs typeface="Times New Roman" panose="02020603050405020304" charset="0"/>
              </a:rPr>
              <a:t>1/29/2021</a:t>
            </a:r>
            <a:endParaRPr lang="en-US" sz="14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>
          <a:xfrm>
            <a:off x="10951856" y="6396086"/>
            <a:ext cx="551167" cy="365125"/>
          </a:xfrm>
        </p:spPr>
        <p:txBody>
          <a:bodyPr/>
          <a:p>
            <a:fld id="{D57F1E4F-1CFF-5643-939E-217C01CDF565}" type="slidenum">
              <a:rPr lang="en-US" sz="1400" dirty="0">
                <a:latin typeface="Times New Roman" panose="02020603050405020304" charset="0"/>
                <a:cs typeface="Times New Roman" panose="02020603050405020304" charset="0"/>
              </a:rPr>
            </a:fld>
            <a:endParaRPr lang="en-US" sz="14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>
          <a:xfrm>
            <a:off x="5620385" y="6396355"/>
            <a:ext cx="1758315" cy="365125"/>
          </a:xfrm>
        </p:spPr>
        <p:txBody>
          <a:bodyPr/>
          <a:p>
            <a:r>
              <a:rPr lang="en-US" sz="1400" dirty="0">
                <a:latin typeface="Times New Roman" panose="02020603050405020304" charset="0"/>
                <a:cs typeface="Times New Roman" panose="02020603050405020304" charset="0"/>
              </a:rPr>
              <a:t>DEPT. CSE KMIT</a:t>
            </a:r>
            <a:endParaRPr lang="en-US" sz="14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720" y="309245"/>
            <a:ext cx="5010150" cy="1013460"/>
          </a:xfrm>
        </p:spPr>
        <p:txBody>
          <a:bodyPr/>
          <a:p>
            <a:r>
              <a:rPr lang="en-US" sz="3200" b="1">
                <a:latin typeface="Times New Roman" panose="02020603050405020304" charset="0"/>
                <a:cs typeface="Times New Roman" panose="02020603050405020304" charset="0"/>
              </a:rPr>
              <a:t>Email Notification</a:t>
            </a:r>
            <a:endParaRPr lang="en-US" sz="32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4" name="Content Placeholder 3" descr="Screenshot (57)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959610" y="1518285"/>
            <a:ext cx="8113395" cy="4088765"/>
          </a:xfrm>
          <a:prstGeom prst="rect">
            <a:avLst/>
          </a:prstGeom>
        </p:spPr>
      </p:pic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>
          <a:xfrm>
            <a:off x="1614816" y="6351270"/>
            <a:ext cx="1143000" cy="365125"/>
          </a:xfrm>
        </p:spPr>
        <p:txBody>
          <a:bodyPr/>
          <a:p>
            <a:r>
              <a:rPr lang="en-US" sz="1400" dirty="0">
                <a:latin typeface="Times New Roman" panose="02020603050405020304" charset="0"/>
                <a:cs typeface="Times New Roman" panose="02020603050405020304" charset="0"/>
              </a:rPr>
              <a:t>1/29/2021</a:t>
            </a:r>
            <a:endParaRPr lang="en-US" sz="14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>
          <a:xfrm>
            <a:off x="10951856" y="6351001"/>
            <a:ext cx="551167" cy="365125"/>
          </a:xfrm>
        </p:spPr>
        <p:txBody>
          <a:bodyPr/>
          <a:p>
            <a:fld id="{D57F1E4F-1CFF-5643-939E-217C01CDF565}" type="slidenum">
              <a:rPr lang="en-US" sz="1400" dirty="0">
                <a:latin typeface="Times New Roman" panose="02020603050405020304" charset="0"/>
                <a:cs typeface="Times New Roman" panose="02020603050405020304" charset="0"/>
              </a:rPr>
            </a:fld>
            <a:endParaRPr lang="en-US" sz="14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>
          <a:xfrm>
            <a:off x="5620385" y="6351270"/>
            <a:ext cx="1758315" cy="365125"/>
          </a:xfrm>
        </p:spPr>
        <p:txBody>
          <a:bodyPr/>
          <a:p>
            <a:r>
              <a:rPr lang="en-US" sz="1400" dirty="0">
                <a:latin typeface="Times New Roman" panose="02020603050405020304" charset="0"/>
                <a:cs typeface="Times New Roman" panose="02020603050405020304" charset="0"/>
              </a:rPr>
              <a:t>DEPT. CSE KMIT</a:t>
            </a:r>
            <a:endParaRPr lang="en-US" sz="14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2296160"/>
            <a:ext cx="10018713" cy="1752599"/>
          </a:xfrm>
        </p:spPr>
        <p:txBody>
          <a:bodyPr/>
          <a:p>
            <a:r>
              <a:rPr lang="en-US" sz="8800">
                <a:latin typeface="Times New Roman" panose="02020603050405020304" charset="0"/>
                <a:cs typeface="Times New Roman" panose="02020603050405020304" charset="0"/>
              </a:rPr>
              <a:t>THANK YOU</a:t>
            </a:r>
            <a:endParaRPr lang="en-US" sz="88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3995" y="193675"/>
            <a:ext cx="10019030" cy="859790"/>
          </a:xfrm>
        </p:spPr>
        <p:txBody>
          <a:bodyPr/>
          <a:p>
            <a:r>
              <a:rPr lang="en-US" b="1">
                <a:latin typeface="Times New Roman" panose="02020603050405020304" charset="0"/>
                <a:cs typeface="Times New Roman" panose="02020603050405020304" charset="0"/>
              </a:rPr>
              <a:t>CONTENTS</a:t>
            </a:r>
            <a:endParaRPr 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3995" y="1060450"/>
            <a:ext cx="10019030" cy="4737735"/>
          </a:xfrm>
        </p:spPr>
        <p:txBody>
          <a:bodyPr/>
          <a:p>
            <a:r>
              <a:rPr lang="en-US" sz="2800" b="1">
                <a:solidFill>
                  <a:schemeClr val="tx1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USE CASE DIAGRAM</a:t>
            </a:r>
            <a:endParaRPr lang="en-US" sz="2800" b="1">
              <a:solidFill>
                <a:schemeClr val="tx1"/>
              </a:solidFill>
              <a:effectLst/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2800" b="1">
                <a:solidFill>
                  <a:schemeClr val="tx1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CLASS DIAGRAM</a:t>
            </a:r>
            <a:endParaRPr lang="en-US" sz="2800" b="1">
              <a:solidFill>
                <a:schemeClr val="tx1"/>
              </a:solidFill>
              <a:effectLst/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2800" b="1">
                <a:solidFill>
                  <a:schemeClr val="tx1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SEQUENCE DIAGRAM</a:t>
            </a:r>
            <a:endParaRPr lang="en-US" sz="2800" b="1">
              <a:solidFill>
                <a:schemeClr val="tx1"/>
              </a:solidFill>
              <a:effectLst/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2800" b="1">
                <a:solidFill>
                  <a:schemeClr val="tx1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COLLABORATION DIAGRAM</a:t>
            </a:r>
            <a:endParaRPr lang="en-US" sz="2800" b="1">
              <a:solidFill>
                <a:schemeClr val="tx1"/>
              </a:solidFill>
              <a:effectLst/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2800" b="1">
                <a:solidFill>
                  <a:schemeClr val="tx1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OBJECT DIAGRAM</a:t>
            </a:r>
            <a:endParaRPr lang="en-US" sz="2800" b="1">
              <a:solidFill>
                <a:schemeClr val="tx1"/>
              </a:solidFill>
              <a:effectLst/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28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COMPONENT DIAGRAM</a:t>
            </a:r>
            <a:endParaRPr lang="en-US" sz="2800" b="1">
              <a:solidFill>
                <a:schemeClr val="tx1"/>
              </a:solidFill>
              <a:effectLst/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2800" b="1">
                <a:solidFill>
                  <a:schemeClr val="tx1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FINAL OUTPUT</a:t>
            </a:r>
            <a:endParaRPr lang="en-US" sz="2800" b="1">
              <a:solidFill>
                <a:schemeClr val="tx1"/>
              </a:solidFill>
              <a:effectLst/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sz="2800" b="1">
              <a:solidFill>
                <a:schemeClr val="tx1"/>
              </a:solidFill>
              <a:effectLst/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1614816" y="6275705"/>
            <a:ext cx="1143000" cy="365125"/>
          </a:xfrm>
        </p:spPr>
        <p:txBody>
          <a:bodyPr/>
          <a:p>
            <a:r>
              <a:rPr lang="en-US" sz="1400" dirty="0">
                <a:latin typeface="Times New Roman" panose="02020603050405020304" charset="0"/>
                <a:cs typeface="Times New Roman" panose="02020603050405020304" charset="0"/>
              </a:rPr>
              <a:t>1/29/2021</a:t>
            </a:r>
            <a:endParaRPr lang="en-US" sz="14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951856" y="6275436"/>
            <a:ext cx="551167" cy="365125"/>
          </a:xfrm>
        </p:spPr>
        <p:txBody>
          <a:bodyPr/>
          <a:p>
            <a:fld id="{D57F1E4F-1CFF-5643-939E-217C01CDF565}" type="slidenum">
              <a:rPr lang="en-US" sz="1400" dirty="0">
                <a:latin typeface="Times New Roman" panose="02020603050405020304" charset="0"/>
                <a:cs typeface="Times New Roman" panose="02020603050405020304" charset="0"/>
              </a:rPr>
            </a:fld>
            <a:endParaRPr lang="en-US" sz="14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>
          <a:xfrm>
            <a:off x="5614670" y="6275705"/>
            <a:ext cx="1758315" cy="365125"/>
          </a:xfrm>
        </p:spPr>
        <p:txBody>
          <a:bodyPr/>
          <a:p>
            <a:r>
              <a:rPr lang="en-US" sz="1400" dirty="0">
                <a:latin typeface="Times New Roman" panose="02020603050405020304" charset="0"/>
                <a:cs typeface="Times New Roman" panose="02020603050405020304" charset="0"/>
              </a:rPr>
              <a:t>DEPT. CSE KMIT</a:t>
            </a:r>
            <a:endParaRPr lang="en-US" sz="14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3995" y="89535"/>
            <a:ext cx="10019030" cy="760095"/>
          </a:xfrm>
        </p:spPr>
        <p:txBody>
          <a:bodyPr/>
          <a:p>
            <a:r>
              <a:rPr lang="en-US" sz="3600" b="1">
                <a:latin typeface="Times New Roman" panose="02020603050405020304" charset="0"/>
                <a:cs typeface="Times New Roman" panose="02020603050405020304" charset="0"/>
              </a:rPr>
              <a:t>USE CASE DIAGRAM</a:t>
            </a:r>
            <a:endParaRPr lang="en-US" sz="36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>
          <a:xfrm>
            <a:off x="1614816" y="6259830"/>
            <a:ext cx="1143000" cy="365125"/>
          </a:xfrm>
        </p:spPr>
        <p:txBody>
          <a:bodyPr/>
          <a:p>
            <a:r>
              <a:rPr lang="en-US" sz="1400" dirty="0">
                <a:latin typeface="Times New Roman" panose="02020603050405020304" charset="0"/>
                <a:cs typeface="Times New Roman" panose="02020603050405020304" charset="0"/>
              </a:rPr>
              <a:t>1/29/2021</a:t>
            </a:r>
            <a:endParaRPr lang="en-US" sz="14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>
          <a:xfrm>
            <a:off x="10951856" y="6259561"/>
            <a:ext cx="551167" cy="365125"/>
          </a:xfrm>
        </p:spPr>
        <p:txBody>
          <a:bodyPr/>
          <a:p>
            <a:fld id="{D57F1E4F-1CFF-5643-939E-217C01CDF565}" type="slidenum">
              <a:rPr lang="en-US" sz="1400" dirty="0">
                <a:latin typeface="Times New Roman" panose="02020603050405020304" charset="0"/>
                <a:cs typeface="Times New Roman" panose="02020603050405020304" charset="0"/>
              </a:rPr>
            </a:fld>
            <a:endParaRPr lang="en-US" sz="14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>
          <a:xfrm>
            <a:off x="5614670" y="6259830"/>
            <a:ext cx="1758315" cy="365125"/>
          </a:xfrm>
        </p:spPr>
        <p:txBody>
          <a:bodyPr/>
          <a:p>
            <a:r>
              <a:rPr lang="en-US" sz="1400" dirty="0">
                <a:latin typeface="Times New Roman" panose="02020603050405020304" charset="0"/>
                <a:cs typeface="Times New Roman" panose="02020603050405020304" charset="0"/>
              </a:rPr>
              <a:t>DEPT. CSE KMIT</a:t>
            </a:r>
            <a:endParaRPr lang="en-US" sz="14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5" name="Content Placeholder 4" descr="Screenshot (77)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863215" y="991870"/>
            <a:ext cx="7094220" cy="49301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3995" y="89535"/>
            <a:ext cx="10019030" cy="760095"/>
          </a:xfrm>
        </p:spPr>
        <p:txBody>
          <a:bodyPr/>
          <a:p>
            <a:r>
              <a:rPr lang="en-US" sz="3600" b="1">
                <a:latin typeface="Times New Roman" panose="02020603050405020304" charset="0"/>
                <a:cs typeface="Times New Roman" panose="02020603050405020304" charset="0"/>
              </a:rPr>
              <a:t>CLASS DIAGRAM</a:t>
            </a:r>
            <a:endParaRPr lang="en-US" sz="36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>
          <a:xfrm>
            <a:off x="1614816" y="6184900"/>
            <a:ext cx="1143000" cy="365125"/>
          </a:xfrm>
        </p:spPr>
        <p:txBody>
          <a:bodyPr/>
          <a:p>
            <a:r>
              <a:rPr lang="en-US" sz="1400" dirty="0">
                <a:latin typeface="Times New Roman" panose="02020603050405020304" charset="0"/>
                <a:cs typeface="Times New Roman" panose="02020603050405020304" charset="0"/>
              </a:rPr>
              <a:t>1/29/2021</a:t>
            </a:r>
            <a:endParaRPr lang="en-US" sz="14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>
          <a:xfrm>
            <a:off x="10951856" y="6184631"/>
            <a:ext cx="551167" cy="365125"/>
          </a:xfrm>
        </p:spPr>
        <p:txBody>
          <a:bodyPr/>
          <a:p>
            <a:fld id="{D57F1E4F-1CFF-5643-939E-217C01CDF565}" type="slidenum">
              <a:rPr lang="en-US" sz="1400" dirty="0">
                <a:latin typeface="Times New Roman" panose="02020603050405020304" charset="0"/>
                <a:cs typeface="Times New Roman" panose="02020603050405020304" charset="0"/>
              </a:rPr>
            </a:fld>
            <a:endParaRPr lang="en-US" sz="14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>
          <a:xfrm>
            <a:off x="5614035" y="6184900"/>
            <a:ext cx="1758315" cy="365125"/>
          </a:xfrm>
        </p:spPr>
        <p:txBody>
          <a:bodyPr/>
          <a:p>
            <a:r>
              <a:rPr lang="en-US" sz="1400" dirty="0">
                <a:latin typeface="Times New Roman" panose="02020603050405020304" charset="0"/>
                <a:cs typeface="Times New Roman" panose="02020603050405020304" charset="0"/>
              </a:rPr>
              <a:t>DEPT. CSE KMIT</a:t>
            </a:r>
            <a:endParaRPr lang="en-US" sz="14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4" name="Content Placeholder 3" descr="Screenshot (64)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757805" y="1017270"/>
            <a:ext cx="7181215" cy="482409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3190" y="127635"/>
            <a:ext cx="10019030" cy="681990"/>
          </a:xfrm>
        </p:spPr>
        <p:txBody>
          <a:bodyPr/>
          <a:p>
            <a:r>
              <a:rPr lang="en-US" sz="3600" b="1">
                <a:latin typeface="Times New Roman" panose="02020603050405020304" charset="0"/>
                <a:cs typeface="Times New Roman" panose="02020603050405020304" charset="0"/>
              </a:rPr>
              <a:t>SEQUENCE DIAGRAM</a:t>
            </a:r>
            <a:endParaRPr lang="en-US" sz="36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>
          <a:xfrm>
            <a:off x="1554491" y="6248400"/>
            <a:ext cx="1143000" cy="365125"/>
          </a:xfrm>
        </p:spPr>
        <p:txBody>
          <a:bodyPr/>
          <a:p>
            <a:r>
              <a:rPr lang="en-US" sz="1400" dirty="0">
                <a:latin typeface="Times New Roman" panose="02020603050405020304" charset="0"/>
                <a:cs typeface="Times New Roman" panose="02020603050405020304" charset="0"/>
              </a:rPr>
              <a:t>1/29/2021</a:t>
            </a:r>
            <a:endParaRPr lang="en-US" sz="14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>
          <a:xfrm>
            <a:off x="11012181" y="6248131"/>
            <a:ext cx="551167" cy="365125"/>
          </a:xfrm>
        </p:spPr>
        <p:txBody>
          <a:bodyPr/>
          <a:p>
            <a:fld id="{D57F1E4F-1CFF-5643-939E-217C01CDF565}" type="slidenum">
              <a:rPr lang="en-US" sz="1400" dirty="0">
                <a:latin typeface="Times New Roman" panose="02020603050405020304" charset="0"/>
                <a:cs typeface="Times New Roman" panose="02020603050405020304" charset="0"/>
              </a:rPr>
            </a:fld>
            <a:endParaRPr lang="en-US" sz="14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>
          <a:xfrm>
            <a:off x="5447030" y="6248400"/>
            <a:ext cx="1878965" cy="365125"/>
          </a:xfrm>
        </p:spPr>
        <p:txBody>
          <a:bodyPr/>
          <a:p>
            <a:r>
              <a:rPr lang="en-US" sz="1400" dirty="0">
                <a:latin typeface="Times New Roman" panose="02020603050405020304" charset="0"/>
                <a:cs typeface="Times New Roman" panose="02020603050405020304" charset="0"/>
              </a:rPr>
              <a:t>DEPT. CSE KMIT</a:t>
            </a:r>
            <a:endParaRPr lang="en-US" sz="14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5" name="Content Placeholder 4" descr="Screenshot (73)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726565" y="1007110"/>
            <a:ext cx="9319895" cy="469328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3995" y="89535"/>
            <a:ext cx="10019030" cy="760095"/>
          </a:xfrm>
        </p:spPr>
        <p:txBody>
          <a:bodyPr/>
          <a:p>
            <a:r>
              <a:rPr lang="en-US" sz="3600" b="1">
                <a:latin typeface="Times New Roman" panose="02020603050405020304" charset="0"/>
                <a:cs typeface="Times New Roman" panose="02020603050405020304" charset="0"/>
              </a:rPr>
              <a:t>COLLABORATION DIAGRAM</a:t>
            </a:r>
            <a:endParaRPr lang="en-US" sz="36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>
          <a:xfrm>
            <a:off x="1614816" y="6275705"/>
            <a:ext cx="1143000" cy="365125"/>
          </a:xfrm>
        </p:spPr>
        <p:txBody>
          <a:bodyPr/>
          <a:p>
            <a:r>
              <a:rPr lang="en-US" sz="1400" dirty="0">
                <a:latin typeface="Times New Roman" panose="02020603050405020304" charset="0"/>
                <a:cs typeface="Times New Roman" panose="02020603050405020304" charset="0"/>
              </a:rPr>
              <a:t>1/29/2021</a:t>
            </a:r>
            <a:endParaRPr lang="en-US" sz="14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>
          <a:xfrm>
            <a:off x="10951856" y="6275436"/>
            <a:ext cx="551167" cy="365125"/>
          </a:xfrm>
        </p:spPr>
        <p:txBody>
          <a:bodyPr/>
          <a:p>
            <a:fld id="{D57F1E4F-1CFF-5643-939E-217C01CDF565}" type="slidenum">
              <a:rPr lang="en-US" sz="1400" dirty="0">
                <a:latin typeface="Times New Roman" panose="02020603050405020304" charset="0"/>
                <a:cs typeface="Times New Roman" panose="02020603050405020304" charset="0"/>
              </a:rPr>
            </a:fld>
            <a:endParaRPr lang="en-US" sz="14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>
          <a:xfrm>
            <a:off x="5614035" y="6275705"/>
            <a:ext cx="1758315" cy="365125"/>
          </a:xfrm>
        </p:spPr>
        <p:txBody>
          <a:bodyPr/>
          <a:p>
            <a:r>
              <a:rPr lang="en-US" sz="1400" dirty="0">
                <a:latin typeface="Times New Roman" panose="02020603050405020304" charset="0"/>
                <a:cs typeface="Times New Roman" panose="02020603050405020304" charset="0"/>
              </a:rPr>
              <a:t>DEPT. CSE KMIT</a:t>
            </a:r>
            <a:endParaRPr lang="en-US" sz="14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5" name="Content Placeholder 4" descr="Screenshot (75)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413000" y="1173480"/>
            <a:ext cx="8665210" cy="461772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3995" y="89535"/>
            <a:ext cx="10019030" cy="760095"/>
          </a:xfrm>
        </p:spPr>
        <p:txBody>
          <a:bodyPr/>
          <a:p>
            <a:r>
              <a:rPr lang="en-US" sz="3600" b="1">
                <a:latin typeface="Times New Roman" panose="02020603050405020304" charset="0"/>
                <a:cs typeface="Times New Roman" panose="02020603050405020304" charset="0"/>
              </a:rPr>
              <a:t>OBJECT DIAGRAM</a:t>
            </a:r>
            <a:endParaRPr lang="en-US" sz="36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>
          <a:xfrm>
            <a:off x="1609101" y="6351270"/>
            <a:ext cx="1143000" cy="365125"/>
          </a:xfrm>
        </p:spPr>
        <p:txBody>
          <a:bodyPr/>
          <a:p>
            <a:r>
              <a:rPr lang="en-US" sz="1400" dirty="0">
                <a:latin typeface="Times New Roman" panose="02020603050405020304" charset="0"/>
                <a:cs typeface="Times New Roman" panose="02020603050405020304" charset="0"/>
              </a:rPr>
              <a:t>1/29/2021</a:t>
            </a:r>
            <a:endParaRPr lang="en-US" sz="14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>
          <a:xfrm>
            <a:off x="10946141" y="6351001"/>
            <a:ext cx="551167" cy="365125"/>
          </a:xfrm>
        </p:spPr>
        <p:txBody>
          <a:bodyPr/>
          <a:p>
            <a:fld id="{D57F1E4F-1CFF-5643-939E-217C01CDF565}" type="slidenum">
              <a:rPr lang="en-US" sz="1400" dirty="0">
                <a:latin typeface="Times New Roman" panose="02020603050405020304" charset="0"/>
                <a:cs typeface="Times New Roman" panose="02020603050405020304" charset="0"/>
              </a:rPr>
            </a:fld>
            <a:endParaRPr lang="en-US" sz="14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>
          <a:xfrm>
            <a:off x="5614670" y="6351270"/>
            <a:ext cx="1758315" cy="365125"/>
          </a:xfrm>
        </p:spPr>
        <p:txBody>
          <a:bodyPr/>
          <a:p>
            <a:r>
              <a:rPr lang="en-US" sz="1400" dirty="0">
                <a:latin typeface="Times New Roman" panose="02020603050405020304" charset="0"/>
                <a:cs typeface="Times New Roman" panose="02020603050405020304" charset="0"/>
              </a:rPr>
              <a:t>DEPT. CSE KMIT</a:t>
            </a:r>
            <a:endParaRPr lang="en-US" sz="14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5" name="Content Placeholder 4" descr="Screenshot (63)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752090" y="1180465"/>
            <a:ext cx="7541895" cy="465391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3995" y="157480"/>
            <a:ext cx="10019030" cy="984250"/>
          </a:xfrm>
        </p:spPr>
        <p:txBody>
          <a:bodyPr/>
          <a:p>
            <a:r>
              <a:rPr lang="en-US" sz="3600" b="1">
                <a:latin typeface="Times New Roman" panose="02020603050405020304" charset="0"/>
                <a:cs typeface="Times New Roman" panose="02020603050405020304" charset="0"/>
              </a:rPr>
              <a:t>COMPONENT DIAGRAM</a:t>
            </a:r>
            <a:endParaRPr lang="en-US" sz="36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>
          <a:xfrm>
            <a:off x="1609101" y="6350635"/>
            <a:ext cx="1143000" cy="365125"/>
          </a:xfrm>
        </p:spPr>
        <p:txBody>
          <a:bodyPr/>
          <a:p>
            <a:r>
              <a:rPr lang="en-US" sz="1400" dirty="0">
                <a:latin typeface="Times New Roman" panose="02020603050405020304" charset="0"/>
                <a:cs typeface="Times New Roman" panose="02020603050405020304" charset="0"/>
              </a:rPr>
              <a:t>1/29/2021</a:t>
            </a:r>
            <a:endParaRPr lang="en-US" sz="14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>
          <a:xfrm>
            <a:off x="10946141" y="6350366"/>
            <a:ext cx="551167" cy="365125"/>
          </a:xfrm>
        </p:spPr>
        <p:txBody>
          <a:bodyPr/>
          <a:p>
            <a:fld id="{D57F1E4F-1CFF-5643-939E-217C01CDF565}" type="slidenum">
              <a:rPr lang="en-US" sz="1400" dirty="0">
                <a:latin typeface="Times New Roman" panose="02020603050405020304" charset="0"/>
                <a:cs typeface="Times New Roman" panose="02020603050405020304" charset="0"/>
              </a:rPr>
            </a:fld>
            <a:endParaRPr lang="en-US" sz="14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>
          <a:xfrm>
            <a:off x="5614670" y="6350635"/>
            <a:ext cx="1758315" cy="365125"/>
          </a:xfrm>
        </p:spPr>
        <p:txBody>
          <a:bodyPr/>
          <a:p>
            <a:r>
              <a:rPr lang="en-US" sz="1400" dirty="0">
                <a:latin typeface="Times New Roman" panose="02020603050405020304" charset="0"/>
                <a:cs typeface="Times New Roman" panose="02020603050405020304" charset="0"/>
              </a:rPr>
              <a:t>DEPT. CSE KMIT</a:t>
            </a:r>
            <a:endParaRPr lang="en-US" sz="14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5" name="Content Placeholder 4" descr="Screenshot (51) - Copy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727960" y="1443990"/>
            <a:ext cx="7809865" cy="434721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3995" y="172720"/>
            <a:ext cx="10019030" cy="953135"/>
          </a:xfrm>
        </p:spPr>
        <p:txBody>
          <a:bodyPr/>
          <a:p>
            <a:r>
              <a:rPr lang="en-US" sz="3600" b="1">
                <a:latin typeface="Times New Roman" panose="02020603050405020304" charset="0"/>
                <a:cs typeface="Times New Roman" panose="02020603050405020304" charset="0"/>
              </a:rPr>
              <a:t>FINAL OUTPUT</a:t>
            </a:r>
            <a:endParaRPr lang="en-US" sz="36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4" name="Content Placeholder 3" descr="Screenshot (45)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608070" y="1801495"/>
            <a:ext cx="6753225" cy="411226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1086485" y="1218565"/>
            <a:ext cx="306197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200" b="1">
                <a:latin typeface="Times New Roman" panose="02020603050405020304" charset="0"/>
                <a:cs typeface="Times New Roman" panose="02020603050405020304" charset="0"/>
              </a:rPr>
              <a:t>Normal State</a:t>
            </a:r>
            <a:endParaRPr lang="en-US" sz="32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>
          <a:xfrm>
            <a:off x="1609101" y="6396355"/>
            <a:ext cx="1143000" cy="365125"/>
          </a:xfrm>
        </p:spPr>
        <p:txBody>
          <a:bodyPr/>
          <a:p>
            <a:r>
              <a:rPr lang="en-US" sz="1400" dirty="0">
                <a:latin typeface="Times New Roman" panose="02020603050405020304" charset="0"/>
                <a:cs typeface="Times New Roman" panose="02020603050405020304" charset="0"/>
              </a:rPr>
              <a:t>1/29/2021</a:t>
            </a:r>
            <a:endParaRPr lang="en-US" sz="14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10946141" y="6396086"/>
            <a:ext cx="551167" cy="365125"/>
          </a:xfrm>
        </p:spPr>
        <p:txBody>
          <a:bodyPr/>
          <a:p>
            <a:fld id="{D57F1E4F-1CFF-5643-939E-217C01CDF565}" type="slidenum">
              <a:rPr lang="en-US" sz="1400" dirty="0">
                <a:latin typeface="Times New Roman" panose="02020603050405020304" charset="0"/>
                <a:cs typeface="Times New Roman" panose="02020603050405020304" charset="0"/>
              </a:rPr>
            </a:fld>
            <a:endParaRPr lang="en-US" sz="14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>
          <a:xfrm>
            <a:off x="5614670" y="6396355"/>
            <a:ext cx="1758315" cy="365125"/>
          </a:xfrm>
        </p:spPr>
        <p:txBody>
          <a:bodyPr/>
          <a:p>
            <a:r>
              <a:rPr lang="en-US" sz="1400" dirty="0">
                <a:latin typeface="Times New Roman" panose="02020603050405020304" charset="0"/>
                <a:cs typeface="Times New Roman" panose="02020603050405020304" charset="0"/>
              </a:rPr>
              <a:t>DEPT. CSE KMIT</a:t>
            </a:r>
            <a:endParaRPr lang="en-US" sz="14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849</Words>
  <Application>WPS Presentation</Application>
  <PresentationFormat>Widescreen</PresentationFormat>
  <Paragraphs>122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5" baseType="lpstr">
      <vt:lpstr>Arial</vt:lpstr>
      <vt:lpstr>SimSun</vt:lpstr>
      <vt:lpstr>Wingdings</vt:lpstr>
      <vt:lpstr>Arial</vt:lpstr>
      <vt:lpstr>Times New Roman</vt:lpstr>
      <vt:lpstr>Corbel</vt:lpstr>
      <vt:lpstr>Microsoft YaHei</vt:lpstr>
      <vt:lpstr>Arial Unicode MS</vt:lpstr>
      <vt:lpstr>Calibri</vt:lpstr>
      <vt:lpstr>Parallax</vt:lpstr>
      <vt:lpstr>DRIVER DROWSINESS DETECTION</vt:lpstr>
      <vt:lpstr>CONTENTS</vt:lpstr>
      <vt:lpstr>USE CASE DIAGRAM</vt:lpstr>
      <vt:lpstr>CLASS DIAGRAM</vt:lpstr>
      <vt:lpstr>SEQUENCE DIAGRAM</vt:lpstr>
      <vt:lpstr>COLLABORATION DIAGRAM</vt:lpstr>
      <vt:lpstr>OBJECT DIAGRAM</vt:lpstr>
      <vt:lpstr>COMPONENT DIAGRAM</vt:lpstr>
      <vt:lpstr>FINAL OUTPUT</vt:lpstr>
      <vt:lpstr>PowerPoint 演示文稿</vt:lpstr>
      <vt:lpstr>PowerPoint 演示文稿</vt:lpstr>
      <vt:lpstr>PowerPoint 演示文稿</vt:lpstr>
      <vt:lpstr>PowerPoint 演示文稿</vt:lpstr>
      <vt:lpstr>Email Notification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DELL</cp:lastModifiedBy>
  <cp:revision>47</cp:revision>
  <dcterms:created xsi:type="dcterms:W3CDTF">2021-01-28T07:03:00Z</dcterms:created>
  <dcterms:modified xsi:type="dcterms:W3CDTF">2021-02-06T04:20:49Z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1033-11.2.0.9984</vt:lpwstr>
  </property>
</Properties>
</file>