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7" y="495935"/>
            <a:ext cx="10943167" cy="1082675"/>
          </a:xfrm>
        </p:spPr>
        <p:txBody>
          <a:bodyPr/>
          <a:lstStyle/>
          <a:p>
            <a:r>
              <a:rPr lang="en-US" sz="4400" b="1" dirty="0">
                <a:solidFill>
                  <a:schemeClr val="tx1"/>
                </a:solidFill>
              </a:rPr>
              <a:t>Driver Drowsiness Detection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205" y="4077335"/>
            <a:ext cx="10949305" cy="2780030"/>
          </a:xfrm>
        </p:spPr>
        <p:txBody>
          <a:bodyPr/>
          <a:lstStyle/>
          <a:p>
            <a:pPr algn="just"/>
            <a:r>
              <a:rPr 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Mentor: V. Archana Reddy </a:t>
            </a:r>
            <a:r>
              <a:rPr lang="en-US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</a:t>
            </a:r>
            <a:r>
              <a:rPr 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By:</a:t>
            </a:r>
            <a:endParaRPr lang="en-US" sz="2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					K. Samuel - 17BD1A054R</a:t>
            </a:r>
            <a:endParaRPr lang="en-US" sz="2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						Ande Yashwanth - 17BD1A0544</a:t>
            </a:r>
            <a:endParaRPr lang="en-US" sz="2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					Ketan Jain - 17BD1A054T</a:t>
            </a:r>
            <a:endParaRPr lang="en-US" sz="2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					K. Anirudh - 17BD1A054J</a:t>
            </a:r>
            <a:endParaRPr lang="en-US" sz="2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4310"/>
            <a:ext cx="10972800" cy="6461760"/>
          </a:xfrm>
        </p:spPr>
        <p:txBody>
          <a:bodyPr/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sendEmail = Thread(target=smtpmail.send, args=(video_count-1,))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sendEmail.start()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print("after send")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gray = cv2.cvtColor(frame, cv2.COLOR_BGR2GRAY)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faces = face.detectMultiScale(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gray, minNeighbors=5, scaleFactor=1.1, minSize=(25, 25))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left_eye = leye.detectMultiScale(gray)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right_eye = reye.detectMultiScale(gray)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cv2.rectangle(frame, (0, height-50), (200, height),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        (0, 0, 0), thickness=cv2.FILLED)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for (x, y, w, h) in faces: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cv2.rectangle(frame, (x, y), (x+w, y+h), (100, 100, 100), 1)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5580"/>
            <a:ext cx="10972800" cy="6565900"/>
          </a:xfrm>
        </p:spPr>
        <p:txBody>
          <a:bodyPr/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for (x, y, w, h) in right_eye: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r_eye = frame[y:y+h, x:x+w]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count = count+1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r_eye = cv2.cvtColor(r_eye, cv2.COLOR_BGR2GRAY)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r_eye = cv2.resize(r_eye, (24, 24))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r_eye = r_eye/255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r_eye = r_eye.reshape(24, 24, -1)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r_eye = np.expand_dims(r_eye, axis=0)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rpred = model.predict_classes(r_eye)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if(rpred[0] == 1):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    lbl = 'Open'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if(rpred[0] == 0):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    lbl = 'Closed'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break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045"/>
            <a:ext cx="10972800" cy="6595110"/>
          </a:xfrm>
        </p:spPr>
        <p:txBody>
          <a:bodyPr/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for (x, y, w, h) in left_eye: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l_eye = frame[y:y+h, x:x+w]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count = count+1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l_eye = cv2.cvtColor(l_eye, cv2.COLOR_BGR2GRAY)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l_eye = cv2.resize(l_eye, (24, 24))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l_eye = l_eye/255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l_eye = l_eye.reshape(24, 24, -1)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l_eye = np.expand_dims(l_eye, axis=0)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lpred = model.predict_classes(l_eye)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if(lpred[0] == 1):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    lbl = 'Open'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if(lpred[0] == 0):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    lbl = 'Closed'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break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860"/>
            <a:ext cx="10972800" cy="5977890"/>
          </a:xfrm>
        </p:spPr>
        <p:txBody>
          <a:bodyPr/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if(rpred[0] == 0 and lpred[0] == 0):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score = score+1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cv2.putText(frame, "Closed", (10, height-20), font,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            1, (255, 255, 255), 1, cv2.LINE_AA)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# if(rpred[0]==1 or lpred[0]==1):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else: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score = score-1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cv2.putText(frame, "Open", (10, height-20), font,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            1, (255, 255, 255), 1, cv2.LINE_AA)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if(score &lt; 0):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score = 0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cv2.putText(frame, 'Score:'+str(score), (100, height-20),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        font, 1, (255, 255, 255), 1, cv2.LINE_AA)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465"/>
            <a:ext cx="10972800" cy="6596380"/>
          </a:xfrm>
        </p:spPr>
        <p:txBody>
          <a:bodyPr/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if(score &gt; 15):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# person is feeling sleepy so we beep the alarm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cv2.imwrite(os.path.join(path, 'image.jpg'), frame)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# play_sound(sound)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if not record_flag and time.time() - start_time &gt; mail_frequency_delay: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    print("FALSE")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    record_flag = True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    output = cv2.VideoWriter("cam_video"+str(video_count)+".mp4", vid_cod, 10.0, (640,480))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    video_count+=1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    start_time = time.time()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if(thicc &lt; 16):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    thicc = thicc+2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else: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    thicc = thicc-2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    if(thicc &lt; 2):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        thicc = 2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cv2.rectangle(frame, (0, 0), (width, height), (0, 0, 255), thicc)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cv2.imshow('frame', frame)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"/>
            <a:ext cx="10972800" cy="6642100"/>
          </a:xfrm>
        </p:spPr>
        <p:txBody>
          <a:bodyPr/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if cv2.waitKey(1) &amp; 0xFF == ord('q'):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break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cap.release()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cv2.destroyAllWindows()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if record_flag: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os.remove("cam_video"+str(video_count-1)+".mp4")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 b="1"/>
              <a:t>Smtpmail.py</a:t>
            </a:r>
            <a:endParaRPr lang="en-US" sz="32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556250"/>
          </a:xfrm>
        </p:spPr>
        <p:txBody>
          <a:bodyPr/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import smtplib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from os.path import basename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from email.mime.application import MIMEApplication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from email.mime.multipart import MIMEMultipart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from email.mime.text import MIMEText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from email.utils import COMMASPACE, formatdate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import os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email_user = " "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email_password = " "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from_email = " "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to_emails = [" "]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body = "Please see the attached video for more information about violation"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subject = "Alert for possible driver sleeping"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email_server = 'smtp.gmail.com'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email_server_port = 465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465"/>
            <a:ext cx="10972800" cy="6592570"/>
          </a:xfrm>
        </p:spPr>
        <p:txBody>
          <a:bodyPr/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def send_mail(from_email, to_emails, subject, body, file, email_server):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assert isinstance(to_emails, list)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msg = MIMEMultipart()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msg['From'] = from_email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msg['To'] = COMMASPACE.join(to_emails)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msg['Date'] = formatdate(localtime=True)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msg['Subject'] = subject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msg.attach(MIMEText(body))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with open(file, "rb") as fil: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part = MIMEApplication(fil.read(), Name=basename(file))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# After the file is closed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part['Content-Disposition'] = 'attachment; filename="%s"' % basename(file)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msg.attach(part)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email_server.sendmail(from_email, to_emails, msg.as_string())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print('Email sent!')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155"/>
            <a:ext cx="10972800" cy="5903595"/>
          </a:xfrm>
        </p:spPr>
        <p:txBody>
          <a:bodyPr/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def email_server_login(email_user, email_password, server="smtp.gmail.com", port=465):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server = smtplib.SMTP_SSL('smtp.gmail.com', 465)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server.ehlo()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server.login(email_user, email_password)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return server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def send(count):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file_name = "cam_video"+str(count)+".mp4"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email_server_connection = email_server_login(email_user, email_password, email_server, email_server_port)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send_mail(from_email, to_emails, subject,body, file_name, email_server_connection)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email_server_connection.close()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os.remove(file_name)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030" y="2185670"/>
            <a:ext cx="6823710" cy="1709420"/>
          </a:xfrm>
        </p:spPr>
        <p:txBody>
          <a:bodyPr/>
          <a:p>
            <a:pPr marL="0" indent="0">
              <a:buNone/>
            </a:pPr>
            <a:r>
              <a:rPr lang="en-US" sz="8000" b="1"/>
              <a:t>THANK YOU</a:t>
            </a:r>
            <a:endParaRPr lang="en-US" sz="8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CONTENTS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IMPLEMENTATION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IMPLEMENTATION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459095"/>
          </a:xfrm>
        </p:spPr>
        <p:txBody>
          <a:bodyPr/>
          <a:p>
            <a:pPr marL="0" indent="0">
              <a:buNone/>
            </a:pPr>
            <a:r>
              <a:rPr lang="en-US" b="1"/>
              <a:t>Model.py</a:t>
            </a:r>
            <a:endParaRPr lang="en-US" b="1"/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import os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from keras.preprocessing import image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import matplotlib.pyplot as plt 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import numpy as np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from keras.utils.np_utils import to_categorical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import random,shutil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from keras.models import Sequential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from keras.layers import Dropout,Conv2D,Flatten,Dense, MaxPooling2D, BatchNormalization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from keras.models import load_model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def generator(dir, gen=image.ImageDataGenerator(rescale=1./255), shuffle=True,batch_size=1,target_size=(24,24),class_mode='categorical' ):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/>
              <a:t>    </a:t>
            </a:r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5585"/>
            <a:ext cx="10972800" cy="6473190"/>
          </a:xfrm>
        </p:spPr>
        <p:txBody>
          <a:bodyPr/>
          <a:p>
            <a:pPr marL="0" indent="0">
              <a:buNone/>
            </a:pPr>
            <a:r>
              <a:rPr lang="en-US" sz="2000">
                <a:sym typeface="+mn-ea"/>
              </a:rPr>
              <a:t>return gen.flow_from_directory(dir,batch_size=batch_size,shuffle=shuffle,color_mode='grayscale',class_mode=class_mode,target_size=target_size)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>
                <a:sym typeface="+mn-ea"/>
              </a:rPr>
              <a:t>BS= 32</a:t>
            </a:r>
            <a:endParaRPr lang="en-US" sz="2000"/>
          </a:p>
          <a:p>
            <a:pPr marL="0" indent="0">
              <a:buNone/>
            </a:pPr>
            <a:r>
              <a:rPr lang="en-US" sz="2000">
                <a:sym typeface="+mn-ea"/>
              </a:rPr>
              <a:t>TS=(24,24)</a:t>
            </a:r>
            <a:endParaRPr lang="en-US" sz="2000"/>
          </a:p>
          <a:p>
            <a:pPr marL="0" indent="0">
              <a:buNone/>
            </a:pPr>
            <a:r>
              <a:rPr lang="en-US" sz="2000">
                <a:sym typeface="+mn-ea"/>
              </a:rPr>
              <a:t>train_batch= generator('data/train',shuffle=True, batch_size=BS,target_size=TS)</a:t>
            </a:r>
            <a:endParaRPr lang="en-US" sz="2000"/>
          </a:p>
          <a:p>
            <a:pPr marL="0" indent="0">
              <a:buNone/>
            </a:pPr>
            <a:r>
              <a:rPr lang="en-US" sz="2000">
                <a:sym typeface="+mn-ea"/>
              </a:rPr>
              <a:t>valid_batch= generator('data/valid',shuffle=True, batch_size=BS,target_size=TS)</a:t>
            </a:r>
            <a:endParaRPr lang="en-US" sz="2000"/>
          </a:p>
          <a:p>
            <a:pPr marL="0" indent="0">
              <a:buNone/>
            </a:pPr>
            <a:r>
              <a:rPr lang="en-US" sz="2000">
                <a:sym typeface="+mn-ea"/>
              </a:rPr>
              <a:t>SPE= len(train_batch.classes)//BS</a:t>
            </a:r>
            <a:endParaRPr lang="en-US" sz="2000"/>
          </a:p>
          <a:p>
            <a:pPr marL="0" indent="0">
              <a:buNone/>
            </a:pPr>
            <a:r>
              <a:rPr lang="en-US" sz="2000">
                <a:sym typeface="+mn-ea"/>
              </a:rPr>
              <a:t>VS = len(valid_batch.classes)//BS</a:t>
            </a:r>
            <a:endParaRPr lang="en-US" sz="2000"/>
          </a:p>
          <a:p>
            <a:pPr marL="0" indent="0">
              <a:buNone/>
            </a:pPr>
            <a:r>
              <a:rPr lang="en-US" sz="2000">
                <a:sym typeface="+mn-ea"/>
              </a:rPr>
              <a:t>print(SPE,VS)</a:t>
            </a:r>
            <a:endParaRPr lang="en-US" sz="2000"/>
          </a:p>
          <a:p>
            <a:pPr marL="0" indent="0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# img,labels= next(train_batch)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# print(img.shape)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model = Sequential([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Conv2D(32, kernel_size=(3, 3), activation='relu', input_shape=(24,24,1)),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MaxPooling2D(pool_size=(1,1)),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0"/>
            <a:ext cx="10972800" cy="6858000"/>
          </a:xfrm>
        </p:spPr>
        <p:txBody>
          <a:bodyPr/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Conv2D(32,(3,3),activation='relu'),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MaxPooling2D(pool_size=(1,1)),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#32 convolution filters used each of size 3x3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#again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Conv2D(64, (3, 3), activation='relu'),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MaxPooling2D(pool_size=(1,1)),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#64 convolution filters used each of size 3x3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#choose the best features via pooling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#randomly turn neurons on and off to improve convergence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Dropout(0.25),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#flatten since too many dimensions, we only want a classification output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Flatten(),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#fully connected to get all relevant data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Dense(128, activation='relu'),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#one more dropout for convergence' sake :) 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Dropout(0.5),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#output a softmax to squash the matrix into output probabilities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Dense(2, activation='softmax')])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9395"/>
            <a:ext cx="10972800" cy="5888355"/>
          </a:xfrm>
        </p:spPr>
        <p:txBody>
          <a:bodyPr/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model.compile(optimizer='adam',loss='categorical_crossentropy',metrics=['accuracy'])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model.fit_generator(train_batch, validation_data=valid_batch,epochs=15,steps_per_epoch=SPE ,validation_steps=VS)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model.save('models/cnnCat2.h5', overwrite=True)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drowsiness_detection.py</a:t>
            </a: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3775"/>
            <a:ext cx="10972800" cy="5863590"/>
          </a:xfrm>
        </p:spPr>
        <p:txBody>
          <a:bodyPr/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from cv2 import cv2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import os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from keras.models import load_model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import numpy as np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from pygame import mixer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import time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import smtpmail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from threading import Thread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mixer.init()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sound = mixer.Sound('alarm.wav')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face = cv2.CascadeClassifier(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'haar cascade files\haarcascade_frontalface_alt.xml')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leye = cv2.CascadeClassifier(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'haar cascade files\haarcascade_lefteye_2splits.xml')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reye = cv2.CascadeClassifier(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'haar cascade files\haarcascade_righteye_2splits.xml')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465"/>
            <a:ext cx="10972800" cy="6596380"/>
          </a:xfrm>
        </p:spPr>
        <p:txBody>
          <a:bodyPr/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lbl = ['Close', 'Open']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model = load_model('models/cnncat2.h5')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path = os.getcwd()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cap = cv2.VideoCapture(0)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vid_cod = cv2.VideoWriter_fourcc(*'mp4v')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output = None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font = cv2.FONT_HERSHEY_COMPLEX_SMALL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count = 0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score = 0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thicc = 2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rpred = [99]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lpred = [99]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record_flag = False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record_length = 10  # in seconds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video_count = 0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mail_frequency_delay = 300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start_time = time.time() - mail_frequency_delay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3350"/>
            <a:ext cx="10972800" cy="6550660"/>
          </a:xfrm>
        </p:spPr>
        <p:txBody>
          <a:bodyPr/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def play_sound(sound):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try: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sound.play()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except:  # isplaying = False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pass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if _name_ == '_main_':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while True: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ret, frame = cap.read()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height, width = frame.shape[:2]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if record_flag: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print(video_count)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output.write(frame)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if time.time() - start_time &gt; record_length: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    print("MAKE FALSE")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    record_flag = False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    output.release()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    print("before send")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    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8319</Words>
  <Application>WPS Presentation</Application>
  <PresentationFormat>Widescreen</PresentationFormat>
  <Paragraphs>272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 Drowsiness Detection</dc:title>
  <dc:creator/>
  <cp:lastModifiedBy>DELL</cp:lastModifiedBy>
  <cp:revision>2</cp:revision>
  <dcterms:created xsi:type="dcterms:W3CDTF">2021-02-06T04:19:47Z</dcterms:created>
  <dcterms:modified xsi:type="dcterms:W3CDTF">2021-02-06T04:20:13Z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