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7258F-CDA7-4E35-8C49-FF84CB931C88}" v="162" dt="2022-03-03T13:54:31.416"/>
    <p1510:client id="{77A69110-C6EC-408E-9E7A-13364C8E2183}" v="7" dt="2022-04-10T13:32:59.781"/>
    <p1510:client id="{9561B1A6-1A85-4B7E-84BA-7D6ACAD0541A}" v="30" dt="2022-04-10T13:37:59.529"/>
    <p1510:client id="{F52C0E6E-B610-42E0-867F-C2F457E79BA3}" v="199" dt="2022-04-10T13:31:43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FD5CC-5198-4249-BDD7-FBA3CFE6327D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204DB-67ED-4E8D-BD89-00A0D8BB7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2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8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8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4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31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2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53789A-C914-4DB1-8815-80B5EC7335C5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0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2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8CF8-E66C-463A-91ED-1375E2C53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263" y="379125"/>
            <a:ext cx="10470584" cy="1266795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Corbel"/>
              </a:rPr>
              <a:t>HCL TECHNOLOGIES  INTERNSHIP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15068-D2DC-482D-8FDE-0DABF79352A1}"/>
              </a:ext>
            </a:extLst>
          </p:cNvPr>
          <p:cNvSpPr txBox="1"/>
          <p:nvPr/>
        </p:nvSpPr>
        <p:spPr>
          <a:xfrm>
            <a:off x="1078992" y="2908496"/>
            <a:ext cx="10583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MACHINE LEARNING 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TOPIC : RAINFALL PREDICTION </a:t>
            </a:r>
          </a:p>
          <a:p>
            <a:endParaRPr lang="en-IN" sz="2400" dirty="0"/>
          </a:p>
          <a:p>
            <a:endParaRPr lang="en-IN" dirty="0"/>
          </a:p>
          <a:p>
            <a:pPr algn="r"/>
            <a:r>
              <a:rPr lang="en-IN" sz="2400" dirty="0"/>
              <a:t>NAME : B .RAGHU RAM</a:t>
            </a:r>
          </a:p>
          <a:p>
            <a:r>
              <a:rPr lang="en-IN" sz="2400" dirty="0"/>
              <a:t>                                                                                                             REG NO : 39110170</a:t>
            </a:r>
          </a:p>
        </p:txBody>
      </p:sp>
    </p:spTree>
    <p:extLst>
      <p:ext uri="{BB962C8B-B14F-4D97-AF65-F5344CB8AC3E}">
        <p14:creationId xmlns:p14="http://schemas.microsoft.com/office/powerpoint/2010/main" val="232950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6587-1D40-41F6-ABF1-81150FEC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84" y="482990"/>
            <a:ext cx="10397084" cy="1103790"/>
          </a:xfrm>
        </p:spPr>
        <p:txBody>
          <a:bodyPr/>
          <a:lstStyle/>
          <a:p>
            <a:r>
              <a:rPr lang="en-IN" b="1" u="sng" dirty="0"/>
              <a:t>SCOPE</a:t>
            </a:r>
            <a:r>
              <a:rPr lang="en-IN" b="1" dirty="0"/>
              <a:t> 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462E-9A10-4C9C-977D-411D2D09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43" y="2054043"/>
            <a:ext cx="10633513" cy="4616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In today's world, a harmful atmospheric variation is effecting people all over the world, having a huge impact on humans and causing the environment to adjust very rapidly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Rainfall forecast is a difficult task these days, and most of the major world authorities are taking it into consideration.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 Unpredictable and accurate rainfall prediction is currently a difficult task. We compare the accuracy of classifiers using rainfall data and different machine learning algorithms.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IN" sz="2400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 Our goal is to achieve the best possible result and a more accurate rainfall forecast. </a:t>
            </a:r>
            <a:endParaRPr lang="en-US" sz="2400" dirty="0">
              <a:solidFill>
                <a:srgbClr val="A6B727"/>
              </a:solidFill>
            </a:endParaRPr>
          </a:p>
          <a:p>
            <a:pPr marL="45720" indent="0">
              <a:buNone/>
            </a:pPr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1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B3623C-A870-4DAA-81E2-D595BEA78C7F}"/>
              </a:ext>
            </a:extLst>
          </p:cNvPr>
          <p:cNvSpPr/>
          <p:nvPr/>
        </p:nvSpPr>
        <p:spPr>
          <a:xfrm>
            <a:off x="5164118" y="1583909"/>
            <a:ext cx="2047363" cy="1030564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Divide into training and testing data</a:t>
            </a:r>
            <a:endParaRPr lang="en-IN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578B4F-003F-46FD-AEE6-548A092A8334}"/>
              </a:ext>
            </a:extLst>
          </p:cNvPr>
          <p:cNvSpPr/>
          <p:nvPr/>
        </p:nvSpPr>
        <p:spPr>
          <a:xfrm>
            <a:off x="9264323" y="1574507"/>
            <a:ext cx="1881724" cy="103309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ea typeface="Calibri"/>
                <a:cs typeface="Calibri"/>
              </a:rPr>
              <a:t>Implement a Machine Learning 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0BC12D-77B7-4A37-A973-8C3F89DFF03F}"/>
              </a:ext>
            </a:extLst>
          </p:cNvPr>
          <p:cNvSpPr/>
          <p:nvPr/>
        </p:nvSpPr>
        <p:spPr>
          <a:xfrm>
            <a:off x="9286828" y="3127799"/>
            <a:ext cx="1876590" cy="103056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Train the model with training data</a:t>
            </a:r>
            <a:endParaRPr lang="en-IN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D3B41A-3FB3-4D63-AB9E-29791835B8A2}"/>
              </a:ext>
            </a:extLst>
          </p:cNvPr>
          <p:cNvSpPr/>
          <p:nvPr/>
        </p:nvSpPr>
        <p:spPr>
          <a:xfrm>
            <a:off x="9360287" y="4596831"/>
            <a:ext cx="1825113" cy="100075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ea typeface="Calibri"/>
                <a:cs typeface="Calibri"/>
              </a:rPr>
              <a:t>Predict the output for testing data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A45F7D-0559-4474-9146-BF49DF633621}"/>
              </a:ext>
            </a:extLst>
          </p:cNvPr>
          <p:cNvSpPr/>
          <p:nvPr/>
        </p:nvSpPr>
        <p:spPr>
          <a:xfrm>
            <a:off x="1217827" y="1581357"/>
            <a:ext cx="1996751" cy="1030564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Download dataset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5DCEF3-BED2-4B2D-84C8-59B87065545F}"/>
              </a:ext>
            </a:extLst>
          </p:cNvPr>
          <p:cNvSpPr/>
          <p:nvPr/>
        </p:nvSpPr>
        <p:spPr>
          <a:xfrm>
            <a:off x="5100602" y="4597074"/>
            <a:ext cx="1996751" cy="104285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ea typeface="Calibri"/>
                <a:cs typeface="Calibri"/>
              </a:rPr>
              <a:t>Interpretation of Accuracy of the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A8C5F1-2422-4649-A1C0-DC8F669482EF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3214578" y="2096639"/>
            <a:ext cx="1949540" cy="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B883E1-998F-4E8D-AEF7-50097BBDAB6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7211481" y="2091053"/>
            <a:ext cx="2052842" cy="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F410CC-001B-4096-95CA-21719E51630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0246464" y="2556720"/>
            <a:ext cx="14030" cy="56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61E31D3-C164-400B-9379-007C1FB9DAE6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7097353" y="5097211"/>
            <a:ext cx="2262934" cy="2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CEF30FA4-7E8A-4C37-8EA7-5AB1B9429D06}"/>
              </a:ext>
            </a:extLst>
          </p:cNvPr>
          <p:cNvSpPr/>
          <p:nvPr/>
        </p:nvSpPr>
        <p:spPr>
          <a:xfrm>
            <a:off x="1291911" y="4597802"/>
            <a:ext cx="1838130" cy="95034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ea typeface="Calibri"/>
                <a:cs typeface="Calibri"/>
              </a:rPr>
              <a:t>Visualization of the Data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BB11578-41AB-414D-A362-1BA157C9545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138714" y="5118499"/>
            <a:ext cx="1983054" cy="2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A5B1B828-DC8B-4E83-A068-692D5B04DBCB}"/>
              </a:ext>
            </a:extLst>
          </p:cNvPr>
          <p:cNvCxnSpPr>
            <a:cxnSpLocks/>
          </p:cNvCxnSpPr>
          <p:nvPr/>
        </p:nvCxnSpPr>
        <p:spPr>
          <a:xfrm flipH="1">
            <a:off x="10270752" y="4156227"/>
            <a:ext cx="38616" cy="445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E507E84-B4CF-4E7E-AEAC-52AA3E6687D2}"/>
              </a:ext>
            </a:extLst>
          </p:cNvPr>
          <p:cNvSpPr txBox="1"/>
          <p:nvPr/>
        </p:nvSpPr>
        <p:spPr>
          <a:xfrm>
            <a:off x="551077" y="454947"/>
            <a:ext cx="980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solidFill>
                  <a:schemeClr val="accent1"/>
                </a:solidFill>
              </a:rPr>
              <a:t>FLOW DIAGRAM</a:t>
            </a:r>
            <a:r>
              <a:rPr lang="en-IN" sz="4400" b="1" dirty="0">
                <a:solidFill>
                  <a:schemeClr val="accent1"/>
                </a:solidFill>
              </a:rPr>
              <a:t>:</a:t>
            </a:r>
            <a:endParaRPr lang="en-IN" sz="44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4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149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Retrospect</vt:lpstr>
      <vt:lpstr>HCL TECHNOLOGIES  INTERNSHIP</vt:lpstr>
      <vt:lpstr>SCOPE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HCL INTERNSHIP</dc:title>
  <dc:creator>chelluboina jyothi Swarup</dc:creator>
  <cp:lastModifiedBy>karthik reddy</cp:lastModifiedBy>
  <cp:revision>185</cp:revision>
  <dcterms:created xsi:type="dcterms:W3CDTF">2022-03-01T12:18:39Z</dcterms:created>
  <dcterms:modified xsi:type="dcterms:W3CDTF">2022-04-10T13:38:25Z</dcterms:modified>
</cp:coreProperties>
</file>