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2" r:id="rId4"/>
    <p:sldId id="264" r:id="rId5"/>
    <p:sldId id="265" r:id="rId6"/>
    <p:sldId id="266" r:id="rId7"/>
    <p:sldId id="286" r:id="rId8"/>
    <p:sldId id="297" r:id="rId9"/>
    <p:sldId id="307" r:id="rId10"/>
    <p:sldId id="331" r:id="rId11"/>
    <p:sldId id="332" r:id="rId12"/>
    <p:sldId id="330" r:id="rId13"/>
    <p:sldId id="321" r:id="rId14"/>
    <p:sldId id="315" r:id="rId15"/>
    <p:sldId id="316" r:id="rId16"/>
    <p:sldId id="317" r:id="rId17"/>
    <p:sldId id="318" r:id="rId18"/>
    <p:sldId id="313" r:id="rId19"/>
    <p:sldId id="261" r:id="rId20"/>
    <p:sldId id="258" r:id="rId21"/>
    <p:sldId id="34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8.png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openxmlformats.org/officeDocument/2006/relationships/image" Target="../media/image2.svg"/><Relationship Id="rId3" Type="http://schemas.openxmlformats.org/officeDocument/2006/relationships/image" Target="../media/image16.png"/><Relationship Id="rId2" Type="http://schemas.openxmlformats.org/officeDocument/2006/relationships/image" Target="../media/image1.sv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8.png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openxmlformats.org/officeDocument/2006/relationships/image" Target="../media/image2.svg"/><Relationship Id="rId3" Type="http://schemas.openxmlformats.org/officeDocument/2006/relationships/image" Target="../media/image16.png"/><Relationship Id="rId2" Type="http://schemas.openxmlformats.org/officeDocument/2006/relationships/image" Target="../media/image1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chevron2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r>
            <a:rPr lang="en-US" dirty="0"/>
            <a:t>Front-End</a:t>
          </a:r>
        </a:p>
      </dgm:t>
    </dgm:pt>
    <dgm:pt modelId="{5DE6B7FC-E69A-4189-BB0C-356B2586F16F}" cxnId="{E735BCE9-F2D2-4A58-8E66-3F1C54D3594E}" type="parTrans">
      <dgm:prSet/>
      <dgm:spPr/>
      <dgm:t>
        <a:bodyPr/>
        <a:lstStyle/>
        <a:p>
          <a:endParaRPr lang="en-US"/>
        </a:p>
      </dgm:t>
    </dgm:pt>
    <dgm:pt modelId="{E4500CC0-E9F9-45F4-8DBB-F762BD69C7EF}" cxnId="{E735BCE9-F2D2-4A58-8E66-3F1C54D3594E}" type="sibTrans">
      <dgm:prSet/>
      <dgm:spPr/>
      <dgm:t>
        <a:bodyPr/>
        <a:lstStyle/>
        <a:p>
          <a:endParaRPr lang="en-US"/>
        </a:p>
      </dgm:t>
    </dgm:pt>
    <dgm:pt modelId="{300F49C4-BE2A-4BB1-881A-D5DBC7667E1A}">
      <dgm:prSet custT="1"/>
      <dgm:spPr/>
      <dgm:t>
        <a:bodyPr/>
        <a:lstStyle/>
        <a:p>
          <a:r>
            <a:rPr lang="en-US" sz="2000" dirty="0"/>
            <a:t>Angular</a:t>
          </a:r>
        </a:p>
      </dgm:t>
    </dgm:pt>
    <dgm:pt modelId="{938A8F79-6539-4D75-80F8-D245BBF23EB2}" cxnId="{D705DAAA-9772-43C5-BEC5-330DDEDA0439}" type="parTrans">
      <dgm:prSet/>
      <dgm:spPr/>
      <dgm:t>
        <a:bodyPr/>
        <a:lstStyle/>
        <a:p>
          <a:endParaRPr lang="en-US"/>
        </a:p>
      </dgm:t>
    </dgm:pt>
    <dgm:pt modelId="{E6F5A85C-A7FD-4313-BD20-CCE392CD9E1F}" cxnId="{D705DAAA-9772-43C5-BEC5-330DDEDA0439}" type="sibTrans">
      <dgm:prSet/>
      <dgm:spPr/>
      <dgm:t>
        <a:bodyPr/>
        <a:lstStyle/>
        <a:p>
          <a:endParaRPr lang="en-US"/>
        </a:p>
      </dgm:t>
    </dgm:pt>
    <dgm:pt modelId="{836F404E-31CF-4714-932C-40A0E3D44F51}">
      <dgm:prSet custT="1"/>
      <dgm:spPr/>
      <dgm:t>
        <a:bodyPr/>
        <a:lstStyle/>
        <a:p>
          <a:r>
            <a:rPr lang="en-US" sz="2000" dirty="0"/>
            <a:t>Nodejs</a:t>
          </a:r>
        </a:p>
      </dgm:t>
    </dgm:pt>
    <dgm:pt modelId="{EA22D881-F053-460B-B86E-8A186734C749}" cxnId="{23EC80D4-38D0-4165-B47A-A9E022245450}" type="parTrans">
      <dgm:prSet/>
      <dgm:spPr/>
      <dgm:t>
        <a:bodyPr/>
        <a:lstStyle/>
        <a:p>
          <a:endParaRPr lang="en-IN"/>
        </a:p>
      </dgm:t>
    </dgm:pt>
    <dgm:pt modelId="{7779485C-5E7F-435F-ABAE-725A1E9F0E28}" cxnId="{23EC80D4-38D0-4165-B47A-A9E022245450}" type="sibTrans">
      <dgm:prSet/>
      <dgm:spPr/>
      <dgm:t>
        <a:bodyPr/>
        <a:lstStyle/>
        <a:p>
          <a:endParaRPr lang="en-IN"/>
        </a:p>
      </dgm:t>
    </dgm:pt>
    <dgm:pt modelId="{B7B70AEB-3E5D-4FF9-A03B-73FDAA741804}">
      <dgm:prSet custT="1"/>
      <dgm:spPr/>
      <dgm:t>
        <a:bodyPr/>
        <a:lstStyle/>
        <a:p>
          <a:r>
            <a:rPr lang="en-US" sz="2000" dirty="0"/>
            <a:t>typescript</a:t>
          </a:r>
        </a:p>
      </dgm:t>
    </dgm:pt>
    <dgm:pt modelId="{294C1517-4EF0-41E9-9051-9FBDADF97B5E}" cxnId="{3A1BA7C8-98BB-4128-9D4A-946588F02812}" type="parTrans">
      <dgm:prSet/>
      <dgm:spPr/>
      <dgm:t>
        <a:bodyPr/>
        <a:lstStyle/>
        <a:p>
          <a:endParaRPr lang="en-IN"/>
        </a:p>
      </dgm:t>
    </dgm:pt>
    <dgm:pt modelId="{5DEC0149-C0C5-4C28-871E-17CAEF779237}" cxnId="{3A1BA7C8-98BB-4128-9D4A-946588F02812}" type="sibTrans">
      <dgm:prSet/>
      <dgm:spPr/>
      <dgm:t>
        <a:bodyPr/>
        <a:lstStyle/>
        <a:p>
          <a:endParaRPr lang="en-IN"/>
        </a:p>
      </dgm:t>
    </dgm:pt>
    <dgm:pt modelId="{393C84A3-4571-4040-9493-0BA1AF30DA26}">
      <dgm:prSet/>
      <dgm:spPr/>
      <dgm:t>
        <a:bodyPr/>
        <a:lstStyle/>
        <a:p>
          <a:r>
            <a:rPr lang="en-US" dirty="0"/>
            <a:t>Back-End</a:t>
          </a:r>
        </a:p>
      </dgm:t>
    </dgm:pt>
    <dgm:pt modelId="{3A4A9F0D-AEA3-4A1C-B17C-D8B078DF106A}" cxnId="{F9478461-4EC8-4F6C-8CB7-9EF09EADAA02}" type="parTrans">
      <dgm:prSet/>
      <dgm:spPr/>
      <dgm:t>
        <a:bodyPr/>
        <a:lstStyle/>
        <a:p>
          <a:endParaRPr lang="en-US"/>
        </a:p>
      </dgm:t>
    </dgm:pt>
    <dgm:pt modelId="{8C58886A-EDBF-4BFF-AE8D-8BBD9AD31068}" cxnId="{F9478461-4EC8-4F6C-8CB7-9EF09EADAA02}" type="sibTrans">
      <dgm:prSet/>
      <dgm:spPr/>
      <dgm:t>
        <a:bodyPr/>
        <a:lstStyle/>
        <a:p>
          <a:endParaRPr lang="en-US"/>
        </a:p>
      </dgm:t>
    </dgm:pt>
    <dgm:pt modelId="{09AB19DE-0A85-493B-8A0E-8AC56DC905F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/>
            <a:t>MySQL </a:t>
          </a:r>
          <a:r>
            <a:rPr lang="en-US" sz="2000" dirty="0"/>
            <a:t/>
          </a:r>
          <a:endParaRPr lang="en-US" sz="2000" dirty="0"/>
        </a:p>
      </dgm:t>
    </dgm:pt>
    <dgm:pt modelId="{4BB754D1-EDE1-4049-9435-D033F95709D0}" cxnId="{051509F0-EFE5-443B-868C-472E0FCC3C9C}" type="parTrans">
      <dgm:prSet/>
      <dgm:spPr/>
      <dgm:t>
        <a:bodyPr/>
        <a:lstStyle/>
        <a:p>
          <a:endParaRPr lang="en-US"/>
        </a:p>
      </dgm:t>
    </dgm:pt>
    <dgm:pt modelId="{8861651B-08AB-4BAF-AAF6-588C1FD8766A}" cxnId="{051509F0-EFE5-443B-868C-472E0FCC3C9C}" type="sibTrans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38E7AEFA-EB50-4771-857F-576467B37145}" cxnId="{E8F5F2B4-4623-4A0C-BBB1-A5BABF4CA644}" type="parTrans">
      <dgm:prSet/>
      <dgm:spPr/>
      <dgm:t>
        <a:bodyPr/>
        <a:lstStyle/>
        <a:p>
          <a:endParaRPr lang="en-US"/>
        </a:p>
      </dgm:t>
    </dgm:pt>
    <dgm:pt modelId="{FB571C8D-8BC9-46B5-9DCF-FEB771A5C820}" cxnId="{E8F5F2B4-4623-4A0C-BBB1-A5BABF4CA644}" type="sibTrans">
      <dgm:prSet/>
      <dgm:spPr/>
      <dgm:t>
        <a:bodyPr/>
        <a:lstStyle/>
        <a:p>
          <a:endParaRPr lang="en-US"/>
        </a:p>
      </dgm:t>
    </dgm:pt>
    <dgm:pt modelId="{91598E38-7461-470A-91AA-325A90C2A6DA}">
      <dgm:prSet custT="1"/>
      <dgm:spPr/>
      <dgm:t>
        <a:bodyPr/>
        <a:lstStyle/>
        <a:p>
          <a:r>
            <a:rPr lang="en-US" sz="2000" dirty="0"/>
            <a:t>Employee Controller</a:t>
          </a:r>
        </a:p>
      </dgm:t>
    </dgm:pt>
    <dgm:pt modelId="{8982EE4A-6F3A-428C-8E76-02A30B39C05F}" cxnId="{83318396-C68D-45F6-8887-A3D7A3350013}" type="parTrans">
      <dgm:prSet/>
      <dgm:spPr/>
      <dgm:t>
        <a:bodyPr/>
        <a:lstStyle/>
        <a:p>
          <a:endParaRPr lang="en-US"/>
        </a:p>
      </dgm:t>
    </dgm:pt>
    <dgm:pt modelId="{AEBFFADC-990D-480E-B682-B841BE19126D}" cxnId="{83318396-C68D-45F6-8887-A3D7A3350013}" type="sibTrans">
      <dgm:prSet/>
      <dgm:spPr/>
      <dgm:t>
        <a:bodyPr/>
        <a:lstStyle/>
        <a:p>
          <a:endParaRPr lang="en-US"/>
        </a:p>
      </dgm:t>
    </dgm:pt>
    <dgm:pt modelId="{EF8CC5B3-D7AA-4DC6-B6EF-8E6357FE4BA8}">
      <dgm:prSet custT="1"/>
      <dgm:spPr/>
      <dgm:t>
        <a:bodyPr/>
        <a:lstStyle/>
        <a:p>
          <a:r>
            <a:rPr lang="en-US" sz="2000" dirty="0"/>
            <a:t>Employee Service</a:t>
          </a:r>
        </a:p>
      </dgm:t>
    </dgm:pt>
    <dgm:pt modelId="{ABCB94B3-F29B-4A6E-91AB-F9EEE24DAD21}" cxnId="{01419D13-5943-47C2-8CD1-16FF4B40B395}" type="parTrans">
      <dgm:prSet/>
      <dgm:spPr/>
      <dgm:t>
        <a:bodyPr/>
        <a:lstStyle/>
        <a:p>
          <a:endParaRPr lang="en-IN"/>
        </a:p>
      </dgm:t>
    </dgm:pt>
    <dgm:pt modelId="{BC975DB5-7150-4FA6-AD00-077CFF2A5DB8}" cxnId="{01419D13-5943-47C2-8CD1-16FF4B40B395}" type="sibTrans">
      <dgm:prSet/>
      <dgm:spPr/>
      <dgm:t>
        <a:bodyPr/>
        <a:lstStyle/>
        <a:p>
          <a:endParaRPr lang="en-IN"/>
        </a:p>
      </dgm:t>
    </dgm:pt>
    <dgm:pt modelId="{29B2E92E-C69E-4726-A1D6-D81DB0AAC441}">
      <dgm:prSet custT="1"/>
      <dgm:spPr/>
      <dgm:t>
        <a:bodyPr/>
        <a:lstStyle/>
        <a:p>
          <a:r>
            <a:rPr lang="en-US" sz="2000" dirty="0"/>
            <a:t>Employee Repository</a:t>
          </a:r>
        </a:p>
      </dgm:t>
    </dgm:pt>
    <dgm:pt modelId="{3C3C4C19-7AEC-41C5-B445-72BA0527B68E}" cxnId="{3AD4563A-672C-45DB-A32F-150D06430D01}" type="parTrans">
      <dgm:prSet/>
      <dgm:spPr/>
      <dgm:t>
        <a:bodyPr/>
        <a:lstStyle/>
        <a:p>
          <a:endParaRPr lang="en-IN"/>
        </a:p>
      </dgm:t>
    </dgm:pt>
    <dgm:pt modelId="{3654E62B-55B3-40EE-814F-F3D413F39933}" cxnId="{3AD4563A-672C-45DB-A32F-150D06430D01}" type="sibTrans">
      <dgm:prSet/>
      <dgm:spPr/>
      <dgm:t>
        <a:bodyPr/>
        <a:lstStyle/>
        <a:p>
          <a:endParaRPr lang="en-IN"/>
        </a:p>
      </dgm:t>
    </dgm:pt>
    <dgm:pt modelId="{3F25F6A3-70A8-4BCA-932F-FD9705F32205}" type="pres">
      <dgm:prSet presAssocID="{95BE5B1F-8548-4FA5-8ECE-FF697B8BDC8B}" presName="linearFlow" presStyleCnt="0">
        <dgm:presLayoutVars>
          <dgm:dir/>
          <dgm:animLvl val="lvl"/>
          <dgm:resizeHandles val="exact"/>
        </dgm:presLayoutVars>
      </dgm:prSet>
      <dgm:spPr/>
    </dgm:pt>
    <dgm:pt modelId="{DE6D8B8B-A6F3-4A6A-AFB3-52CBBD98C7E4}" type="pres">
      <dgm:prSet presAssocID="{BAE4A921-75C0-457E-B6C7-AF5D3F924778}" presName="composite" presStyleCnt="0"/>
      <dgm:spPr/>
    </dgm:pt>
    <dgm:pt modelId="{6A33C494-FAB6-4F9E-B692-57BF0FD42AA4}" type="pres">
      <dgm:prSet presAssocID="{BAE4A921-75C0-457E-B6C7-AF5D3F92477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D5822F0-1FCC-4F6E-941D-4EC59887842B}" type="pres">
      <dgm:prSet presAssocID="{BAE4A921-75C0-457E-B6C7-AF5D3F924778}" presName="descendantText" presStyleLbl="alignAcc1" presStyleIdx="0" presStyleCnt="3">
        <dgm:presLayoutVars>
          <dgm:bulletEnabled val="1"/>
        </dgm:presLayoutVars>
      </dgm:prSet>
      <dgm:spPr/>
    </dgm:pt>
    <dgm:pt modelId="{CCCE32A2-7E42-4768-902B-2BBB9821CB95}" type="pres">
      <dgm:prSet presAssocID="{E4500CC0-E9F9-45F4-8DBB-F762BD69C7EF}" presName="sp" presStyleCnt="0"/>
      <dgm:spPr/>
    </dgm:pt>
    <dgm:pt modelId="{92E15E95-8809-462B-9F9E-E3426CB60CDD}" type="pres">
      <dgm:prSet presAssocID="{393C84A3-4571-4040-9493-0BA1AF30DA26}" presName="composite" presStyleCnt="0"/>
      <dgm:spPr/>
    </dgm:pt>
    <dgm:pt modelId="{F12B7D04-4DF6-4D2E-94DC-AF87DC88EFD5}" type="pres">
      <dgm:prSet presAssocID="{393C84A3-4571-4040-9493-0BA1AF30DA2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9BE2FA7-23F7-4954-827A-A8A584D849E5}" type="pres">
      <dgm:prSet presAssocID="{393C84A3-4571-4040-9493-0BA1AF30DA26}" presName="descendantText" presStyleLbl="alignAcc1" presStyleIdx="1" presStyleCnt="3" custScaleY="99870" custLinFactY="38545" custLinFactNeighborX="223" custLinFactNeighborY="100000">
        <dgm:presLayoutVars>
          <dgm:bulletEnabled val="1"/>
        </dgm:presLayoutVars>
      </dgm:prSet>
      <dgm:spPr/>
    </dgm:pt>
    <dgm:pt modelId="{5A411393-B0C1-4BC5-B217-E07F18391051}" type="pres">
      <dgm:prSet presAssocID="{8C58886A-EDBF-4BFF-AE8D-8BBD9AD31068}" presName="sp" presStyleCnt="0"/>
      <dgm:spPr/>
    </dgm:pt>
    <dgm:pt modelId="{F0910CF9-DE0D-43E8-877E-4774D992D02B}" type="pres">
      <dgm:prSet presAssocID="{7FA9AB4A-92C1-41E8-8158-DD2B25D9113B}" presName="composite" presStyleCnt="0"/>
      <dgm:spPr/>
    </dgm:pt>
    <dgm:pt modelId="{6EAE785E-5353-4351-B519-79CF720128C9}" type="pres">
      <dgm:prSet presAssocID="{7FA9AB4A-92C1-41E8-8158-DD2B25D911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3218D4-FFC4-4029-903D-88D2DF5302E1}" type="pres">
      <dgm:prSet presAssocID="{7FA9AB4A-92C1-41E8-8158-DD2B25D9113B}" presName="descendantText" presStyleLbl="alignAcc1" presStyleIdx="2" presStyleCnt="3" custLinFactY="-40062" custLinFactNeighborX="284" custLinFactNeighborY="-100000">
        <dgm:presLayoutVars>
          <dgm:bulletEnabled val="1"/>
        </dgm:presLayoutVars>
      </dgm:prSet>
      <dgm:spPr/>
    </dgm:pt>
  </dgm:ptLst>
  <dgm:cxnLst>
    <dgm:cxn modelId="{E735BCE9-F2D2-4A58-8E66-3F1C54D3594E}" srcId="{95BE5B1F-8548-4FA5-8ECE-FF697B8BDC8B}" destId="{BAE4A921-75C0-457E-B6C7-AF5D3F924778}" srcOrd="0" destOrd="0" parTransId="{5DE6B7FC-E69A-4189-BB0C-356B2586F16F}" sibTransId="{E4500CC0-E9F9-45F4-8DBB-F762BD69C7EF}"/>
    <dgm:cxn modelId="{D705DAAA-9772-43C5-BEC5-330DDEDA0439}" srcId="{BAE4A921-75C0-457E-B6C7-AF5D3F924778}" destId="{300F49C4-BE2A-4BB1-881A-D5DBC7667E1A}" srcOrd="0" destOrd="0" parTransId="{938A8F79-6539-4D75-80F8-D245BBF23EB2}" sibTransId="{E6F5A85C-A7FD-4313-BD20-CCE392CD9E1F}"/>
    <dgm:cxn modelId="{23EC80D4-38D0-4165-B47A-A9E022245450}" srcId="{BAE4A921-75C0-457E-B6C7-AF5D3F924778}" destId="{836F404E-31CF-4714-932C-40A0E3D44F51}" srcOrd="1" destOrd="0" parTransId="{EA22D881-F053-460B-B86E-8A186734C749}" sibTransId="{7779485C-5E7F-435F-ABAE-725A1E9F0E28}"/>
    <dgm:cxn modelId="{3A1BA7C8-98BB-4128-9D4A-946588F02812}" srcId="{BAE4A921-75C0-457E-B6C7-AF5D3F924778}" destId="{B7B70AEB-3E5D-4FF9-A03B-73FDAA741804}" srcOrd="2" destOrd="0" parTransId="{294C1517-4EF0-41E9-9051-9FBDADF97B5E}" sibTransId="{5DEC0149-C0C5-4C28-871E-17CAEF779237}"/>
    <dgm:cxn modelId="{F9478461-4EC8-4F6C-8CB7-9EF09EADAA02}" srcId="{95BE5B1F-8548-4FA5-8ECE-FF697B8BDC8B}" destId="{393C84A3-4571-4040-9493-0BA1AF30DA26}" srcOrd="1" destOrd="0" parTransId="{3A4A9F0D-AEA3-4A1C-B17C-D8B078DF106A}" sibTransId="{8C58886A-EDBF-4BFF-AE8D-8BBD9AD31068}"/>
    <dgm:cxn modelId="{051509F0-EFE5-443B-868C-472E0FCC3C9C}" srcId="{393C84A3-4571-4040-9493-0BA1AF30DA26}" destId="{09AB19DE-0A85-493B-8A0E-8AC56DC905F8}" srcOrd="0" destOrd="1" parTransId="{4BB754D1-EDE1-4049-9435-D033F95709D0}" sibTransId="{8861651B-08AB-4BAF-AAF6-588C1FD8766A}"/>
    <dgm:cxn modelId="{E8F5F2B4-4623-4A0C-BBB1-A5BABF4CA644}" srcId="{95BE5B1F-8548-4FA5-8ECE-FF697B8BDC8B}" destId="{7FA9AB4A-92C1-41E8-8158-DD2B25D9113B}" srcOrd="2" destOrd="0" parTransId="{38E7AEFA-EB50-4771-857F-576467B37145}" sibTransId="{FB571C8D-8BC9-46B5-9DCF-FEB771A5C820}"/>
    <dgm:cxn modelId="{83318396-C68D-45F6-8887-A3D7A3350013}" srcId="{7FA9AB4A-92C1-41E8-8158-DD2B25D9113B}" destId="{91598E38-7461-470A-91AA-325A90C2A6DA}" srcOrd="0" destOrd="2" parTransId="{8982EE4A-6F3A-428C-8E76-02A30B39C05F}" sibTransId="{AEBFFADC-990D-480E-B682-B841BE19126D}"/>
    <dgm:cxn modelId="{01419D13-5943-47C2-8CD1-16FF4B40B395}" srcId="{7FA9AB4A-92C1-41E8-8158-DD2B25D9113B}" destId="{EF8CC5B3-D7AA-4DC6-B6EF-8E6357FE4BA8}" srcOrd="1" destOrd="2" parTransId="{ABCB94B3-F29B-4A6E-91AB-F9EEE24DAD21}" sibTransId="{BC975DB5-7150-4FA6-AD00-077CFF2A5DB8}"/>
    <dgm:cxn modelId="{3AD4563A-672C-45DB-A32F-150D06430D01}" srcId="{7FA9AB4A-92C1-41E8-8158-DD2B25D9113B}" destId="{29B2E92E-C69E-4726-A1D6-D81DB0AAC441}" srcOrd="2" destOrd="2" parTransId="{3C3C4C19-7AEC-41C5-B445-72BA0527B68E}" sibTransId="{3654E62B-55B3-40EE-814F-F3D413F39933}"/>
    <dgm:cxn modelId="{7EEF2E24-5A5E-4E71-BC60-763152CF4CDE}" type="presOf" srcId="{95BE5B1F-8548-4FA5-8ECE-FF697B8BDC8B}" destId="{3F25F6A3-70A8-4BCA-932F-FD9705F32205}" srcOrd="0" destOrd="0" presId="urn:microsoft.com/office/officeart/2005/8/layout/chevron2"/>
    <dgm:cxn modelId="{74B62945-B6D7-4B7A-8A89-DB36811B5E57}" type="presParOf" srcId="{3F25F6A3-70A8-4BCA-932F-FD9705F32205}" destId="{DE6D8B8B-A6F3-4A6A-AFB3-52CBBD98C7E4}" srcOrd="0" destOrd="0" presId="urn:microsoft.com/office/officeart/2005/8/layout/chevron2"/>
    <dgm:cxn modelId="{083D4559-ACD6-4961-8FD9-D9ED2103369C}" type="presParOf" srcId="{DE6D8B8B-A6F3-4A6A-AFB3-52CBBD98C7E4}" destId="{6A33C494-FAB6-4F9E-B692-57BF0FD42AA4}" srcOrd="0" destOrd="0" presId="urn:microsoft.com/office/officeart/2005/8/layout/chevron2"/>
    <dgm:cxn modelId="{55E3E89F-8FE9-42AA-B9C7-7CCA1235DBCF}" type="presOf" srcId="{BAE4A921-75C0-457E-B6C7-AF5D3F924778}" destId="{6A33C494-FAB6-4F9E-B692-57BF0FD42AA4}" srcOrd="0" destOrd="0" presId="urn:microsoft.com/office/officeart/2005/8/layout/chevron2"/>
    <dgm:cxn modelId="{3E5CCC5B-B2FB-4C98-B01D-659F8671BFF1}" type="presParOf" srcId="{DE6D8B8B-A6F3-4A6A-AFB3-52CBBD98C7E4}" destId="{5D5822F0-1FCC-4F6E-941D-4EC59887842B}" srcOrd="1" destOrd="0" presId="urn:microsoft.com/office/officeart/2005/8/layout/chevron2"/>
    <dgm:cxn modelId="{BB24D8F9-3090-4876-A59B-8178D7C28163}" type="presOf" srcId="{300F49C4-BE2A-4BB1-881A-D5DBC7667E1A}" destId="{5D5822F0-1FCC-4F6E-941D-4EC59887842B}" srcOrd="0" destOrd="0" presId="urn:microsoft.com/office/officeart/2005/8/layout/chevron2"/>
    <dgm:cxn modelId="{2EF0C7BA-4CE1-4836-B683-8FBAE9A2D009}" type="presOf" srcId="{836F404E-31CF-4714-932C-40A0E3D44F51}" destId="{5D5822F0-1FCC-4F6E-941D-4EC59887842B}" srcOrd="0" destOrd="1" presId="urn:microsoft.com/office/officeart/2005/8/layout/chevron2"/>
    <dgm:cxn modelId="{B1CC7015-AB52-43BB-A731-B34B7FAE8F8E}" type="presOf" srcId="{B7B70AEB-3E5D-4FF9-A03B-73FDAA741804}" destId="{5D5822F0-1FCC-4F6E-941D-4EC59887842B}" srcOrd="0" destOrd="2" presId="urn:microsoft.com/office/officeart/2005/8/layout/chevron2"/>
    <dgm:cxn modelId="{25534447-4BD8-48A3-9B1B-389ADF8D3043}" type="presParOf" srcId="{3F25F6A3-70A8-4BCA-932F-FD9705F32205}" destId="{CCCE32A2-7E42-4768-902B-2BBB9821CB95}" srcOrd="1" destOrd="0" presId="urn:microsoft.com/office/officeart/2005/8/layout/chevron2"/>
    <dgm:cxn modelId="{1876121A-732D-476A-A0F4-CF25BC83E310}" type="presOf" srcId="{E4500CC0-E9F9-45F4-8DBB-F762BD69C7EF}" destId="{CCCE32A2-7E42-4768-902B-2BBB9821CB95}" srcOrd="0" destOrd="0" presId="urn:microsoft.com/office/officeart/2005/8/layout/chevron2"/>
    <dgm:cxn modelId="{21DA4955-3999-4373-904B-B8D3BDED627C}" type="presParOf" srcId="{3F25F6A3-70A8-4BCA-932F-FD9705F32205}" destId="{92E15E95-8809-462B-9F9E-E3426CB60CDD}" srcOrd="2" destOrd="0" presId="urn:microsoft.com/office/officeart/2005/8/layout/chevron2"/>
    <dgm:cxn modelId="{FD608E41-3623-45D5-A2D0-459CCCE767DF}" type="presParOf" srcId="{92E15E95-8809-462B-9F9E-E3426CB60CDD}" destId="{F12B7D04-4DF6-4D2E-94DC-AF87DC88EFD5}" srcOrd="0" destOrd="2" presId="urn:microsoft.com/office/officeart/2005/8/layout/chevron2"/>
    <dgm:cxn modelId="{26F30A65-182A-4CBA-89A1-A07C919C6AF1}" type="presOf" srcId="{393C84A3-4571-4040-9493-0BA1AF30DA26}" destId="{F12B7D04-4DF6-4D2E-94DC-AF87DC88EFD5}" srcOrd="0" destOrd="0" presId="urn:microsoft.com/office/officeart/2005/8/layout/chevron2"/>
    <dgm:cxn modelId="{E50BC649-925B-4F5F-B539-A4889123BCB9}" type="presParOf" srcId="{92E15E95-8809-462B-9F9E-E3426CB60CDD}" destId="{79BE2FA7-23F7-4954-827A-A8A584D849E5}" srcOrd="1" destOrd="2" presId="urn:microsoft.com/office/officeart/2005/8/layout/chevron2"/>
    <dgm:cxn modelId="{289B41E9-9685-4BA1-BFEC-B79ABC6804C5}" type="presOf" srcId="{09AB19DE-0A85-493B-8A0E-8AC56DC905F8}" destId="{79BE2FA7-23F7-4954-827A-A8A584D849E5}" srcOrd="0" destOrd="0" presId="urn:microsoft.com/office/officeart/2005/8/layout/chevron2"/>
    <dgm:cxn modelId="{0F5602B0-FDFE-429E-8115-67340E451697}" type="presParOf" srcId="{3F25F6A3-70A8-4BCA-932F-FD9705F32205}" destId="{5A411393-B0C1-4BC5-B217-E07F18391051}" srcOrd="3" destOrd="0" presId="urn:microsoft.com/office/officeart/2005/8/layout/chevron2"/>
    <dgm:cxn modelId="{01BD941E-74C1-4D93-8EB3-009428CDB519}" type="presOf" srcId="{8C58886A-EDBF-4BFF-AE8D-8BBD9AD31068}" destId="{5A411393-B0C1-4BC5-B217-E07F18391051}" srcOrd="0" destOrd="0" presId="urn:microsoft.com/office/officeart/2005/8/layout/chevron2"/>
    <dgm:cxn modelId="{BC0DA6B5-D6F2-4FC7-B5C4-BC90E2496163}" type="presParOf" srcId="{3F25F6A3-70A8-4BCA-932F-FD9705F32205}" destId="{F0910CF9-DE0D-43E8-877E-4774D992D02B}" srcOrd="4" destOrd="0" presId="urn:microsoft.com/office/officeart/2005/8/layout/chevron2"/>
    <dgm:cxn modelId="{E6701A13-8243-458C-8CD1-562E609BC2CA}" type="presParOf" srcId="{F0910CF9-DE0D-43E8-877E-4774D992D02B}" destId="{6EAE785E-5353-4351-B519-79CF720128C9}" srcOrd="0" destOrd="4" presId="urn:microsoft.com/office/officeart/2005/8/layout/chevron2"/>
    <dgm:cxn modelId="{0EC1B607-F903-414D-8E07-B3200C6F0A05}" type="presOf" srcId="{7FA9AB4A-92C1-41E8-8158-DD2B25D9113B}" destId="{6EAE785E-5353-4351-B519-79CF720128C9}" srcOrd="0" destOrd="0" presId="urn:microsoft.com/office/officeart/2005/8/layout/chevron2"/>
    <dgm:cxn modelId="{0BCEF6E4-A135-4129-B95E-F896BA564F21}" type="presParOf" srcId="{F0910CF9-DE0D-43E8-877E-4774D992D02B}" destId="{863218D4-FFC4-4029-903D-88D2DF5302E1}" srcOrd="1" destOrd="4" presId="urn:microsoft.com/office/officeart/2005/8/layout/chevron2"/>
    <dgm:cxn modelId="{CDB34852-52A2-47FE-96F7-4ED7B2498F83}" type="presOf" srcId="{91598E38-7461-470A-91AA-325A90C2A6DA}" destId="{863218D4-FFC4-4029-903D-88D2DF5302E1}" srcOrd="0" destOrd="0" presId="urn:microsoft.com/office/officeart/2005/8/layout/chevron2"/>
    <dgm:cxn modelId="{141D99CE-2C0A-437D-BA0A-F0B126FE97E8}" type="presOf" srcId="{EF8CC5B3-D7AA-4DC6-B6EF-8E6357FE4BA8}" destId="{863218D4-FFC4-4029-903D-88D2DF5302E1}" srcOrd="0" destOrd="1" presId="urn:microsoft.com/office/officeart/2005/8/layout/chevron2"/>
    <dgm:cxn modelId="{3C8EA081-79CF-4BAF-B8AF-60664456C41C}" type="presOf" srcId="{29B2E92E-C69E-4726-A1D6-D81DB0AAC441}" destId="{863218D4-FFC4-4029-903D-88D2DF5302E1}" srcOrd="0" destOrd="2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r>
            <a:rPr lang="en-US" sz="2000" b="0" i="0" baseline="0" dirty="0">
              <a:solidFill>
                <a:schemeClr val="tx1"/>
              </a:solidFill>
            </a:rPr>
            <a:t> </a:t>
          </a:r>
          <a:r>
            <a:rPr lang="en-US" sz="20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gm:t>
    </dgm:pt>
    <dgm:pt modelId="{2FC75195-FBA1-43DE-85DD-40B4B3A2F1F3}" cxnId="{F226B1C2-5D99-403A-8240-EAD6BD4D8534}" type="parTrans">
      <dgm:prSet/>
      <dgm:spPr/>
      <dgm:t>
        <a:bodyPr/>
        <a:lstStyle/>
        <a:p>
          <a:endParaRPr lang="en-US"/>
        </a:p>
      </dgm:t>
    </dgm:pt>
    <dgm:pt modelId="{EF449C32-A7AE-4099-9E9B-9E2F736A89CE}" cxnId="{F226B1C2-5D99-403A-8240-EAD6BD4D8534}" type="sibTrans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9EF41CC5-EF3B-4A6D-8229-3F1333EADFB3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This module is created to delete any employee details.</a:t>
          </a:r>
          <a:endParaRPr lang="en-IN" sz="1600" b="0" i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DAEF1C7D-B0C5-46FA-BED3-8A54E918D3E0}" cxnId="{E476EEBC-7C9F-4E07-BD58-1044B9769B64}" type="parTrans">
      <dgm:prSet/>
      <dgm:spPr/>
      <dgm:t>
        <a:bodyPr/>
        <a:lstStyle/>
        <a:p>
          <a:endParaRPr lang="en-US"/>
        </a:p>
      </dgm:t>
    </dgm:pt>
    <dgm:pt modelId="{98E6DD7C-B953-4119-9F64-9914E467ECBF}" cxnId="{E476EEBC-7C9F-4E07-BD58-1044B9769B64}" type="sibTrans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FA5FC075-057E-405D-80C6-58B072D73746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b="1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Fetch module</a:t>
          </a:r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</a:p>
        <a:p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gm:t>
    </dgm:pt>
    <dgm:pt modelId="{BEF6A59C-F619-48A8-8207-40058B5347EC}" cxnId="{4AA6EFE2-4B86-433F-815E-A4028B32495A}" type="parTrans">
      <dgm:prSet/>
      <dgm:spPr/>
      <dgm:t>
        <a:bodyPr/>
        <a:lstStyle/>
        <a:p>
          <a:endParaRPr lang="en-IN"/>
        </a:p>
      </dgm:t>
    </dgm:pt>
    <dgm:pt modelId="{1FCA4313-BEB1-43FE-8EF4-2E7523553DAB}" cxnId="{4AA6EFE2-4B86-433F-815E-A4028B32495A}" type="sibTrans">
      <dgm:prSet phldrT="03" phldr="0"/>
      <dgm:spPr/>
      <dgm:t>
        <a:bodyPr/>
        <a:lstStyle/>
        <a:p>
          <a:r>
            <a:rPr lang="en-IN"/>
            <a:t>03</a:t>
          </a:r>
          <a:endParaRPr lang="en-IN" dirty="0"/>
        </a:p>
      </dgm:t>
    </dgm:pt>
    <dgm:pt modelId="{ECB1EA1C-84E9-4CD6-AD44-5830A5BFB0B5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r>
            <a:rPr lang="en-US" sz="16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gm:t>
    </dgm:pt>
    <dgm:pt modelId="{8D3F0157-B5C1-40C2-B193-CFCD3D43CD34}" cxnId="{0F53C4F8-D313-43C0-B37B-518C2608DA2A}" type="parTrans">
      <dgm:prSet/>
      <dgm:spPr/>
      <dgm:t>
        <a:bodyPr/>
        <a:lstStyle/>
        <a:p>
          <a:endParaRPr lang="en-IN"/>
        </a:p>
      </dgm:t>
    </dgm:pt>
    <dgm:pt modelId="{55C0D17E-23E8-42C4-A847-77F53CECBE3B}" cxnId="{0F53C4F8-D313-43C0-B37B-518C2608DA2A}" type="sibTrans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0" presStyleCnt="4" custScaleX="113279" custScaleY="176526" custLinFactNeighborX="1751" custLinFactNeighborY="-365"/>
      <dgm:spPr/>
    </dgm:pt>
    <dgm:pt modelId="{975C752B-C37A-4BA6-A3AE-2202A141404A}" type="pres">
      <dgm:prSet presAssocID="{EF449C32-A7AE-4099-9E9B-9E2F736A89C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0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1" presStyleCnt="4" custScaleX="104427" custScaleY="176526" custLinFactNeighborX="1361" custLinFactNeighborY="672"/>
      <dgm:spPr/>
    </dgm:pt>
    <dgm:pt modelId="{E20811D6-E5D4-4C9E-AABF-9E0E1902CA2C}" type="pres">
      <dgm:prSet presAssocID="{98E6DD7C-B953-4119-9F64-9914E467ECBF}" presName="sibTransNodeRect" presStyleLbl="alignNode1" presStyleIdx="1" presStyleCnt="4" custLinFactNeighborX="853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1" presStyleCnt="4">
        <dgm:presLayoutVars>
          <dgm:bulletEnabled val="1"/>
        </dgm:presLayoutVars>
      </dgm:prSet>
      <dgm:spPr/>
    </dgm:pt>
    <dgm:pt modelId="{41BEB3D4-DDD3-4F48-BC47-41715ED6DA3B}" type="pres">
      <dgm:prSet presAssocID="{98E6DD7C-B953-4119-9F64-9914E467ECBF}" presName="sibTrans" presStyleCnt="0"/>
      <dgm:spPr/>
    </dgm:pt>
    <dgm:pt modelId="{D8B96914-08CB-4A6C-9E7D-CD6D6B9A57B7}" type="pres">
      <dgm:prSet presAssocID="{FA5FC075-057E-405D-80C6-58B072D73746}" presName="compositeNode" presStyleCnt="0">
        <dgm:presLayoutVars>
          <dgm:bulletEnabled val="1"/>
        </dgm:presLayoutVars>
      </dgm:prSet>
      <dgm:spPr/>
    </dgm:pt>
    <dgm:pt modelId="{33D77EB1-37D0-4FE9-8734-4F08B1EA0BDC}" type="pres">
      <dgm:prSet presAssocID="{FA5FC075-057E-405D-80C6-58B072D73746}" presName="bgRect" presStyleLbl="alignNode1" presStyleIdx="2" presStyleCnt="4" custScaleX="100258" custScaleY="176526"/>
      <dgm:spPr/>
    </dgm:pt>
    <dgm:pt modelId="{30E19A53-5686-4355-905D-993F8F905175}" type="pres">
      <dgm:prSet presAssocID="{1FCA4313-BEB1-43FE-8EF4-2E7523553DAB}" presName="sibTransNodeRect" presStyleLbl="alignNode1" presStyleIdx="2" presStyleCnt="4" custScaleY="70478">
        <dgm:presLayoutVars>
          <dgm:chMax val="0"/>
          <dgm:bulletEnabled val="1"/>
        </dgm:presLayoutVars>
      </dgm:prSet>
      <dgm:spPr/>
    </dgm:pt>
    <dgm:pt modelId="{87D55EBA-6355-4652-A00B-C8428D5495CC}" type="pres">
      <dgm:prSet presAssocID="{FA5FC075-057E-405D-80C6-58B072D73746}" presName="nodeRect" presStyleLbl="alignNode1" presStyleIdx="2" presStyleCnt="4">
        <dgm:presLayoutVars>
          <dgm:bulletEnabled val="1"/>
        </dgm:presLayoutVars>
      </dgm:prSet>
      <dgm:spPr/>
    </dgm:pt>
    <dgm:pt modelId="{E716D635-3185-41C2-B073-2B762BCD25C9}" type="pres">
      <dgm:prSet presAssocID="{1FCA4313-BEB1-43FE-8EF4-2E7523553DAB}" presName="sibTrans" presStyleCnt="0"/>
      <dgm:spPr/>
    </dgm:pt>
    <dgm:pt modelId="{A9EAA305-E2C0-474F-A2F7-30FE26E50D6C}" type="pres">
      <dgm:prSet presAssocID="{ECB1EA1C-84E9-4CD6-AD44-5830A5BFB0B5}" presName="compositeNode" presStyleCnt="0">
        <dgm:presLayoutVars>
          <dgm:bulletEnabled val="1"/>
        </dgm:presLayoutVars>
      </dgm:prSet>
      <dgm:spPr/>
    </dgm:pt>
    <dgm:pt modelId="{0095D7F2-8608-43BD-9154-C360937F2AF9}" type="pres">
      <dgm:prSet presAssocID="{ECB1EA1C-84E9-4CD6-AD44-5830A5BFB0B5}" presName="bgRect" presStyleLbl="alignNode1" presStyleIdx="3" presStyleCnt="4" custScaleY="176526"/>
      <dgm:spPr/>
    </dgm:pt>
    <dgm:pt modelId="{5E4FB47B-E12B-4C76-A2DC-6185827678DE}" type="pres">
      <dgm:prSet presAssocID="{55C0D17E-23E8-42C4-A847-77F53CECBE3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A7665F7-584D-482B-9937-12C5EEB68E31}" type="pres">
      <dgm:prSet presAssocID="{ECB1EA1C-84E9-4CD6-AD44-5830A5BFB0B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4586B1D-7908-4BE5-A472-AC030715E720}" type="presOf" srcId="{1FCA4313-BEB1-43FE-8EF4-2E7523553DAB}" destId="{30E19A53-5686-4355-905D-993F8F905175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E5FBD961-DA82-4AA5-90EF-8CB999DD11B9}" type="presOf" srcId="{FA5FC075-057E-405D-80C6-58B072D73746}" destId="{33D77EB1-37D0-4FE9-8734-4F08B1EA0BD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7236B50-80C1-49AB-A31F-07FE7B63537C}" type="presOf" srcId="{ECB1EA1C-84E9-4CD6-AD44-5830A5BFB0B5}" destId="{0095D7F2-8608-43BD-9154-C360937F2AF9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6F0578A3-3BAB-472D-874A-3694FF044E3A}" type="presOf" srcId="{55C0D17E-23E8-42C4-A847-77F53CECBE3B}" destId="{5E4FB47B-E12B-4C76-A2DC-6185827678DE}" srcOrd="0" destOrd="0" presId="urn:microsoft.com/office/officeart/2016/7/layout/LinearBlockProcessNumbered"/>
    <dgm:cxn modelId="{E476EEBC-7C9F-4E07-BD58-1044B9769B64}" srcId="{8AA20905-3954-474B-A606-562BCA026DC1}" destId="{9EF41CC5-EF3B-4A6D-8229-3F1333EADFB3}" srcOrd="1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B6C8EFD5-48AC-45BE-ACC8-3A2F5037B7E9}" type="presOf" srcId="{FA5FC075-057E-405D-80C6-58B072D73746}" destId="{87D55EBA-6355-4652-A00B-C8428D5495CC}" srcOrd="1" destOrd="0" presId="urn:microsoft.com/office/officeart/2016/7/layout/LinearBlockProcessNumbered"/>
    <dgm:cxn modelId="{E7DE60D7-953C-43F8-94EE-D60287835F76}" type="presOf" srcId="{ECB1EA1C-84E9-4CD6-AD44-5830A5BFB0B5}" destId="{FA7665F7-584D-482B-9937-12C5EEB68E31}" srcOrd="1" destOrd="0" presId="urn:microsoft.com/office/officeart/2016/7/layout/LinearBlockProcessNumbered"/>
    <dgm:cxn modelId="{4AA6EFE2-4B86-433F-815E-A4028B32495A}" srcId="{8AA20905-3954-474B-A606-562BCA026DC1}" destId="{FA5FC075-057E-405D-80C6-58B072D73746}" srcOrd="2" destOrd="0" parTransId="{BEF6A59C-F619-48A8-8207-40058B5347EC}" sibTransId="{1FCA4313-BEB1-43FE-8EF4-2E7523553DAB}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0F53C4F8-D313-43C0-B37B-518C2608DA2A}" srcId="{8AA20905-3954-474B-A606-562BCA026DC1}" destId="{ECB1EA1C-84E9-4CD6-AD44-5830A5BFB0B5}" srcOrd="3" destOrd="0" parTransId="{8D3F0157-B5C1-40C2-B193-CFCD3D43CD34}" sibTransId="{55C0D17E-23E8-42C4-A847-77F53CECBE3B}"/>
    <dgm:cxn modelId="{2A71550B-14EE-4B95-A40C-E132F64E84DB}" type="presParOf" srcId="{579698BD-D232-4926-8D7B-29A69B90858B}" destId="{0864151C-845B-4A50-9755-7EE613694D81}" srcOrd="0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2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E8B813CE-D1F1-407E-A496-9A5FA1FA1E23}" type="presParOf" srcId="{579698BD-D232-4926-8D7B-29A69B90858B}" destId="{41BEB3D4-DDD3-4F48-BC47-41715ED6DA3B}" srcOrd="3" destOrd="0" presId="urn:microsoft.com/office/officeart/2016/7/layout/LinearBlockProcessNumbered"/>
    <dgm:cxn modelId="{1A599FBF-2DBB-4920-B422-E622E105CEB0}" type="presParOf" srcId="{579698BD-D232-4926-8D7B-29A69B90858B}" destId="{D8B96914-08CB-4A6C-9E7D-CD6D6B9A57B7}" srcOrd="4" destOrd="0" presId="urn:microsoft.com/office/officeart/2016/7/layout/LinearBlockProcessNumbered"/>
    <dgm:cxn modelId="{474EAF66-3B46-4548-8395-E4218F1BB5C7}" type="presParOf" srcId="{D8B96914-08CB-4A6C-9E7D-CD6D6B9A57B7}" destId="{33D77EB1-37D0-4FE9-8734-4F08B1EA0BDC}" srcOrd="0" destOrd="0" presId="urn:microsoft.com/office/officeart/2016/7/layout/LinearBlockProcessNumbered"/>
    <dgm:cxn modelId="{2C248D3B-BD45-4447-9356-F6BFA18073FC}" type="presParOf" srcId="{D8B96914-08CB-4A6C-9E7D-CD6D6B9A57B7}" destId="{30E19A53-5686-4355-905D-993F8F905175}" srcOrd="1" destOrd="0" presId="urn:microsoft.com/office/officeart/2016/7/layout/LinearBlockProcessNumbered"/>
    <dgm:cxn modelId="{7279C79A-DE01-4469-A68A-B963EC73077C}" type="presParOf" srcId="{D8B96914-08CB-4A6C-9E7D-CD6D6B9A57B7}" destId="{87D55EBA-6355-4652-A00B-C8428D5495CC}" srcOrd="2" destOrd="0" presId="urn:microsoft.com/office/officeart/2016/7/layout/LinearBlockProcessNumbered"/>
    <dgm:cxn modelId="{726C5A45-2900-43F0-B164-1BB799B41B0D}" type="presParOf" srcId="{579698BD-D232-4926-8D7B-29A69B90858B}" destId="{E716D635-3185-41C2-B073-2B762BCD25C9}" srcOrd="5" destOrd="0" presId="urn:microsoft.com/office/officeart/2016/7/layout/LinearBlockProcessNumbered"/>
    <dgm:cxn modelId="{FC0222CC-BE8E-437A-8492-B3D92C7BC313}" type="presParOf" srcId="{579698BD-D232-4926-8D7B-29A69B90858B}" destId="{A9EAA305-E2C0-474F-A2F7-30FE26E50D6C}" srcOrd="6" destOrd="0" presId="urn:microsoft.com/office/officeart/2016/7/layout/LinearBlockProcessNumbered"/>
    <dgm:cxn modelId="{E795121A-061F-4A7A-97C6-7FAC8881D740}" type="presParOf" srcId="{A9EAA305-E2C0-474F-A2F7-30FE26E50D6C}" destId="{0095D7F2-8608-43BD-9154-C360937F2AF9}" srcOrd="0" destOrd="0" presId="urn:microsoft.com/office/officeart/2016/7/layout/LinearBlockProcessNumbered"/>
    <dgm:cxn modelId="{A3C6A7B1-E19C-4FA7-B846-929D873B367D}" type="presParOf" srcId="{A9EAA305-E2C0-474F-A2F7-30FE26E50D6C}" destId="{5E4FB47B-E12B-4C76-A2DC-6185827678DE}" srcOrd="1" destOrd="0" presId="urn:microsoft.com/office/officeart/2016/7/layout/LinearBlockProcessNumbered"/>
    <dgm:cxn modelId="{5EC845D1-1124-490E-9038-75FC7158BA00}" type="presParOf" srcId="{A9EAA305-E2C0-474F-A2F7-30FE26E50D6C}" destId="{FA7665F7-584D-482B-9937-12C5EEB68E3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Implement DELETE Employee Feature</a:t>
          </a:r>
          <a:endParaRPr lang="en-US" dirty="0"/>
        </a:p>
      </dgm:t>
    </dgm:pt>
    <dgm:pt modelId="{CAD7EF86-FB23-41F6-BF42-040B36DEFDB1}" cxnId="{C7AD8469-3C68-4AF9-AB82-79B0043AA120}" type="parTrans">
      <dgm:prSet/>
      <dgm:spPr/>
      <dgm:t>
        <a:bodyPr/>
        <a:lstStyle/>
        <a:p>
          <a:endParaRPr lang="en-US"/>
        </a:p>
      </dgm:t>
    </dgm:pt>
    <dgm:pt modelId="{5B62599A-5C9B-48E7-896E-EA782AC60C8B}" cxnId="{C7AD8469-3C68-4AF9-AB82-79B0043AA120}" type="sibTrans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Implement Edit Employee Feature</a:t>
          </a:r>
          <a:r>
            <a:rPr lang="en-US" dirty="0"/>
            <a:t> </a:t>
          </a:r>
        </a:p>
      </dgm:t>
    </dgm:pt>
    <dgm:pt modelId="{1A0E2090-1D4F-438A-8766-B6030CE01ADD}" cxnId="{A9154303-8225-4248-91DC-1B0156A35F07}" type="parTrans">
      <dgm:prSet/>
      <dgm:spPr/>
      <dgm:t>
        <a:bodyPr/>
        <a:lstStyle/>
        <a:p>
          <a:endParaRPr lang="en-US"/>
        </a:p>
      </dgm:t>
    </dgm:pt>
    <dgm:pt modelId="{9646853A-8964-4519-A5B1-0B7D18B2983D}" cxnId="{A9154303-8225-4248-91DC-1B0156A35F07}" type="sibTrans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Implement ADD Employee Feature</a:t>
          </a:r>
          <a:r>
            <a:rPr lang="en-US" dirty="0"/>
            <a:t> </a:t>
          </a:r>
        </a:p>
      </dgm:t>
    </dgm:pt>
    <dgm:pt modelId="{A7920A2F-3244-4159-AF04-6A1D38B7B317}" cxnId="{C4CCE57E-E871-46D6-BAD5-880252C95D22}" type="parTrans">
      <dgm:prSet/>
      <dgm:spPr/>
      <dgm:t>
        <a:bodyPr/>
        <a:lstStyle/>
        <a:p>
          <a:endParaRPr lang="en-US"/>
        </a:p>
      </dgm:t>
    </dgm:pt>
    <dgm:pt modelId="{8500F72A-2C6D-4FDF-9C1D-CA691380EB0B}" cxnId="{C4CCE57E-E871-46D6-BAD5-880252C95D22}" type="sibTrans">
      <dgm:prSet/>
      <dgm:spPr/>
      <dgm:t>
        <a:bodyPr/>
        <a:lstStyle/>
        <a:p>
          <a:endParaRPr lang="en-US"/>
        </a:p>
      </dgm:t>
    </dgm:pt>
    <dgm:pt modelId="{4E6698CC-E3D3-471E-BF4E-88793E4B7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IMPLEMENT LIST EMPLOYEE FEATURE</a:t>
          </a:r>
          <a:endParaRPr lang="en-US" dirty="0"/>
        </a:p>
      </dgm:t>
    </dgm:pt>
    <dgm:pt modelId="{96FEA976-5011-4D7A-82DF-EBDF9CA115D5}" cxnId="{E8E58DBB-29DA-4DE2-8E8C-5B5DA37B3112}" type="parTrans">
      <dgm:prSet/>
      <dgm:spPr/>
      <dgm:t>
        <a:bodyPr/>
        <a:lstStyle/>
        <a:p>
          <a:endParaRPr lang="en-IN"/>
        </a:p>
      </dgm:t>
    </dgm:pt>
    <dgm:pt modelId="{A2AAA020-366B-41AB-9CC5-59ED4A7F715C}" cxnId="{E8E58DBB-29DA-4DE2-8E8C-5B5DA37B3112}" type="sibTrans">
      <dgm:prSet/>
      <dgm:spPr/>
      <dgm:t>
        <a:bodyPr/>
        <a:lstStyle/>
        <a:p>
          <a:endParaRPr lang="en-IN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F5BB8375-DBBF-4E14-937B-7E7571EF5A0C}" type="pres">
      <dgm:prSet presAssocID="{8500F72A-2C6D-4FDF-9C1D-CA691380EB0B}" presName="sibTrans" presStyleCnt="0"/>
      <dgm:spPr/>
    </dgm:pt>
    <dgm:pt modelId="{756C329A-8088-4945-B2F4-3752406B7A4D}" type="pres">
      <dgm:prSet presAssocID="{4E6698CC-E3D3-471E-BF4E-88793E4B753F}" presName="compNode" presStyleCnt="0"/>
      <dgm:spPr/>
    </dgm:pt>
    <dgm:pt modelId="{3E27F057-D01E-4193-B820-883D8B496722}" type="pres">
      <dgm:prSet presAssocID="{4E6698CC-E3D3-471E-BF4E-88793E4B753F}" presName="iconBgRect" presStyleLbl="bgShp" presStyleIdx="3" presStyleCnt="4"/>
      <dgm:spPr/>
    </dgm:pt>
    <dgm:pt modelId="{C0B15B16-9B22-451F-8DB2-C3BA949CE008}" type="pres">
      <dgm:prSet presAssocID="{4E6698CC-E3D3-471E-BF4E-88793E4B75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AA83DE90-CEF4-4C9F-9515-E95D9540B168}" type="pres">
      <dgm:prSet presAssocID="{4E6698CC-E3D3-471E-BF4E-88793E4B753F}" presName="spaceRect" presStyleCnt="0"/>
      <dgm:spPr/>
    </dgm:pt>
    <dgm:pt modelId="{646E141B-1505-4B6B-BC92-3772992A264C}" type="pres">
      <dgm:prSet presAssocID="{4E6698CC-E3D3-471E-BF4E-88793E4B75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EEEC813-14BC-4BCF-807E-CC1738305415}" type="presOf" srcId="{4E6698CC-E3D3-471E-BF4E-88793E4B753F}" destId="{646E141B-1505-4B6B-BC92-3772992A264C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8E58DBB-29DA-4DE2-8E8C-5B5DA37B3112}" srcId="{01A66772-F185-4D58-B8BB-E9370D7A7A2B}" destId="{4E6698CC-E3D3-471E-BF4E-88793E4B753F}" srcOrd="3" destOrd="0" parTransId="{96FEA976-5011-4D7A-82DF-EBDF9CA115D5}" sibTransId="{A2AAA020-366B-41AB-9CC5-59ED4A7F715C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FCFA5B04-8102-4099-834B-EF2F6D8B924A}" type="presParOf" srcId="{50B3CE7C-E10B-4E23-BD93-03664997C932}" destId="{F5BB8375-DBBF-4E14-937B-7E7571EF5A0C}" srcOrd="5" destOrd="0" presId="urn:microsoft.com/office/officeart/2018/5/layout/IconCircleLabelList"/>
    <dgm:cxn modelId="{955A6BF6-5DAB-40EC-ACDF-1802C07567DD}" type="presParOf" srcId="{50B3CE7C-E10B-4E23-BD93-03664997C932}" destId="{756C329A-8088-4945-B2F4-3752406B7A4D}" srcOrd="6" destOrd="0" presId="urn:microsoft.com/office/officeart/2018/5/layout/IconCircleLabelList"/>
    <dgm:cxn modelId="{4C6644D6-580D-4777-A519-CC576993BA45}" type="presParOf" srcId="{756C329A-8088-4945-B2F4-3752406B7A4D}" destId="{3E27F057-D01E-4193-B820-883D8B496722}" srcOrd="0" destOrd="0" presId="urn:microsoft.com/office/officeart/2018/5/layout/IconCircleLabelList"/>
    <dgm:cxn modelId="{83790A82-76B8-4B53-AAEB-C776F8AF4E9F}" type="presParOf" srcId="{756C329A-8088-4945-B2F4-3752406B7A4D}" destId="{C0B15B16-9B22-451F-8DB2-C3BA949CE008}" srcOrd="1" destOrd="0" presId="urn:microsoft.com/office/officeart/2018/5/layout/IconCircleLabelList"/>
    <dgm:cxn modelId="{721D1A30-279C-45CE-984D-29853FE667F0}" type="presParOf" srcId="{756C329A-8088-4945-B2F4-3752406B7A4D}" destId="{AA83DE90-CEF4-4C9F-9515-E95D9540B168}" srcOrd="2" destOrd="0" presId="urn:microsoft.com/office/officeart/2018/5/layout/IconCircleLabelList"/>
    <dgm:cxn modelId="{B23922A7-01A7-4986-9E6D-40B94D464186}" type="presParOf" srcId="{756C329A-8088-4945-B2F4-3752406B7A4D}" destId="{646E141B-1505-4B6B-BC92-3772992A26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DB5D7D5-6A1C-4ABC-8850-759A9D87604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400" dirty="0"/>
            <a:t>Any company will use this framework</a:t>
          </a:r>
        </a:p>
      </dgm:t>
    </dgm:pt>
    <dgm:pt modelId="{D8874F40-D7B0-41DE-BB6F-A6014FEAB2D7}" cxnId="{C5202EE1-10E9-4076-9D55-9E0CF8B152AF}" type="parTrans">
      <dgm:prSet/>
      <dgm:spPr/>
      <dgm:t>
        <a:bodyPr/>
        <a:lstStyle/>
        <a:p>
          <a:endParaRPr lang="en-US"/>
        </a:p>
      </dgm:t>
    </dgm:pt>
    <dgm:pt modelId="{BD6E0A2E-99C8-4F5A-971A-CD211D1099FF}" cxnId="{C5202EE1-10E9-4076-9D55-9E0CF8B152AF}" type="sibTrans">
      <dgm:prSet/>
      <dgm:spPr/>
      <dgm:t>
        <a:bodyPr/>
        <a:lstStyle/>
        <a:p>
          <a:endParaRPr lang="en-US"/>
        </a:p>
      </dgm:t>
    </dgm:pt>
    <dgm:pt modelId="{C5146535-FD3D-4589-98A3-623B8DA4B8DB}">
      <dgm:prSet custT="1"/>
      <dgm:spPr>
        <a:solidFill>
          <a:srgbClr val="5CC6D6"/>
        </a:solidFill>
        <a:ln>
          <a:solidFill>
            <a:srgbClr val="5CC6D6"/>
          </a:solidFill>
        </a:ln>
      </dgm:spPr>
      <dgm:t>
        <a:bodyPr/>
        <a:lstStyle/>
        <a:p>
          <a:r>
            <a:rPr lang="en-US" sz="2400" dirty="0"/>
            <a:t>User support &amp; Reusable</a:t>
          </a:r>
        </a:p>
      </dgm:t>
    </dgm:pt>
    <dgm:pt modelId="{20848F78-EC70-4162-96CE-CC68006930F0}" cxnId="{8EBF857E-7408-4941-91E4-293B0F59EEF7}" type="parTrans">
      <dgm:prSet/>
      <dgm:spPr/>
      <dgm:t>
        <a:bodyPr/>
        <a:lstStyle/>
        <a:p>
          <a:endParaRPr lang="en-US"/>
        </a:p>
      </dgm:t>
    </dgm:pt>
    <dgm:pt modelId="{7A3CCAF8-AC3A-401E-AEDD-44BBC1AA9C31}" cxnId="{8EBF857E-7408-4941-91E4-293B0F59EEF7}" type="sibTrans">
      <dgm:prSet/>
      <dgm:spPr/>
      <dgm:t>
        <a:bodyPr/>
        <a:lstStyle/>
        <a:p>
          <a:endParaRPr lang="en-US"/>
        </a:p>
      </dgm:t>
    </dgm:pt>
    <dgm:pt modelId="{09C152DA-7620-4852-8162-A77EC3609F3F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Repair development deployment</a:t>
          </a:r>
        </a:p>
      </dgm:t>
    </dgm:pt>
    <dgm:pt modelId="{9F6D14C0-6C82-4CBD-8D6D-B0E117B6F2ED}" cxnId="{23ECAC8B-17A4-4883-AA0E-06D66B7E788A}" type="parTrans">
      <dgm:prSet/>
      <dgm:spPr/>
      <dgm:t>
        <a:bodyPr/>
        <a:lstStyle/>
        <a:p>
          <a:endParaRPr lang="en-US"/>
        </a:p>
      </dgm:t>
    </dgm:pt>
    <dgm:pt modelId="{0AE8D36D-0F0F-4206-AE39-0A2D73987B68}" cxnId="{23ECAC8B-17A4-4883-AA0E-06D66B7E788A}" type="sibTrans">
      <dgm:prSet/>
      <dgm:spPr/>
      <dgm:t>
        <a:bodyPr/>
        <a:lstStyle/>
        <a:p>
          <a:endParaRPr lang="en-US"/>
        </a:p>
      </dgm:t>
    </dgm:pt>
    <dgm:pt modelId="{01585D5B-D9EF-4546-93EE-AC63CBD388EA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dirty="0"/>
            <a:t>Time Saving</a:t>
          </a:r>
        </a:p>
      </dgm:t>
    </dgm:pt>
    <dgm:pt modelId="{62FB6D47-E07A-47B1-B21F-C76D605CCAD0}" cxnId="{8D91CDD4-E1BD-4782-A559-36D21C18F121}" type="parTrans">
      <dgm:prSet/>
      <dgm:spPr/>
      <dgm:t>
        <a:bodyPr/>
        <a:lstStyle/>
        <a:p>
          <a:endParaRPr lang="en-IN"/>
        </a:p>
      </dgm:t>
    </dgm:pt>
    <dgm:pt modelId="{3DE60044-6E63-4CDA-8990-7986E1FF20DC}" cxnId="{8D91CDD4-E1BD-4782-A559-36D21C18F121}" type="sibTrans">
      <dgm:prSet/>
      <dgm:spPr/>
      <dgm:t>
        <a:bodyPr/>
        <a:lstStyle/>
        <a:p>
          <a:endParaRPr lang="en-IN"/>
        </a:p>
      </dgm:t>
    </dgm:pt>
    <dgm:pt modelId="{0B1087E2-8BA2-4308-961C-65F0A0C3F49D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400" dirty="0"/>
            <a:t>Highly Interactive &amp; Instance Response</a:t>
          </a:r>
        </a:p>
      </dgm:t>
    </dgm:pt>
    <dgm:pt modelId="{676CEC2B-1F0B-4A33-9232-BC77EDA53067}" cxnId="{A5F055D9-2636-4FA6-BCEB-4D5734D1E60D}" type="parTrans">
      <dgm:prSet/>
      <dgm:spPr/>
      <dgm:t>
        <a:bodyPr/>
        <a:lstStyle/>
        <a:p>
          <a:endParaRPr lang="en-IN"/>
        </a:p>
      </dgm:t>
    </dgm:pt>
    <dgm:pt modelId="{BC51B783-9474-4140-B525-9B5862C4A7C4}" cxnId="{A5F055D9-2636-4FA6-BCEB-4D5734D1E60D}" type="sibTrans">
      <dgm:prSet/>
      <dgm:spPr/>
      <dgm:t>
        <a:bodyPr/>
        <a:lstStyle/>
        <a:p>
          <a:endParaRPr lang="en-IN"/>
        </a:p>
      </dgm:t>
    </dgm:pt>
    <dgm:pt modelId="{6879DBAF-A2D1-40FD-B3AC-DE322471F8E5}" type="pres">
      <dgm:prSet presAssocID="{6A70FD8F-0050-42E3-8B3A-6ED7CFB9852E}" presName="CompostProcess" presStyleCnt="0">
        <dgm:presLayoutVars>
          <dgm:dir/>
          <dgm:resizeHandles val="exact"/>
        </dgm:presLayoutVars>
      </dgm:prSet>
      <dgm:spPr/>
    </dgm:pt>
    <dgm:pt modelId="{F8D32B08-5A0F-4941-A66B-D5871818097C}" type="pres">
      <dgm:prSet presAssocID="{6A70FD8F-0050-42E3-8B3A-6ED7CFB9852E}" presName="arrow" presStyleLbl="bgShp" presStyleIdx="0" presStyleCn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40581C6B-3339-41EF-B26D-7399B37C0CC8}" type="pres">
      <dgm:prSet presAssocID="{6A70FD8F-0050-42E3-8B3A-6ED7CFB9852E}" presName="linearProcess" presStyleCnt="0"/>
      <dgm:spPr/>
    </dgm:pt>
    <dgm:pt modelId="{6B3546B6-3BFB-428A-849A-EAF38D3A6482}" type="pres">
      <dgm:prSet presAssocID="{8DB5D7D5-6A1C-4ABC-8850-759A9D876047}" presName="textNode" presStyleLbl="node1" presStyleIdx="0" presStyleCnt="5">
        <dgm:presLayoutVars>
          <dgm:bulletEnabled val="1"/>
        </dgm:presLayoutVars>
      </dgm:prSet>
      <dgm:spPr/>
    </dgm:pt>
    <dgm:pt modelId="{2CC7504B-7D55-428D-AE34-A6AC2E75C09B}" type="pres">
      <dgm:prSet presAssocID="{BD6E0A2E-99C8-4F5A-971A-CD211D1099FF}" presName="sibTrans" presStyleCnt="0"/>
      <dgm:spPr/>
    </dgm:pt>
    <dgm:pt modelId="{F23A2C2C-3E5F-47BC-B550-99CBF409B82D}" type="pres">
      <dgm:prSet presAssocID="{0B1087E2-8BA2-4308-961C-65F0A0C3F49D}" presName="textNode" presStyleLbl="node1" presStyleIdx="1" presStyleCnt="5">
        <dgm:presLayoutVars>
          <dgm:bulletEnabled val="1"/>
        </dgm:presLayoutVars>
      </dgm:prSet>
      <dgm:spPr/>
    </dgm:pt>
    <dgm:pt modelId="{3C3CCDDC-FC19-4E87-9BDC-88B7F593D81A}" type="pres">
      <dgm:prSet presAssocID="{BC51B783-9474-4140-B525-9B5862C4A7C4}" presName="sibTrans" presStyleCnt="0"/>
      <dgm:spPr/>
    </dgm:pt>
    <dgm:pt modelId="{B216F85F-A6BA-4BF2-AA02-92337FB0BE4A}" type="pres">
      <dgm:prSet presAssocID="{C5146535-FD3D-4589-98A3-623B8DA4B8DB}" presName="textNode" presStyleLbl="node1" presStyleIdx="2" presStyleCnt="5">
        <dgm:presLayoutVars>
          <dgm:bulletEnabled val="1"/>
        </dgm:presLayoutVars>
      </dgm:prSet>
      <dgm:spPr/>
    </dgm:pt>
    <dgm:pt modelId="{9D249BF4-818A-4F1A-9BF5-5D88C70BDC43}" type="pres">
      <dgm:prSet presAssocID="{7A3CCAF8-AC3A-401E-AEDD-44BBC1AA9C31}" presName="sibTrans" presStyleCnt="0"/>
      <dgm:spPr/>
    </dgm:pt>
    <dgm:pt modelId="{426C56AF-5B81-4CA6-83D9-A76609C06BE8}" type="pres">
      <dgm:prSet presAssocID="{09C152DA-7620-4852-8162-A77EC3609F3F}" presName="textNode" presStyleLbl="node1" presStyleIdx="3" presStyleCnt="5" custLinFactNeighborX="15654">
        <dgm:presLayoutVars>
          <dgm:bulletEnabled val="1"/>
        </dgm:presLayoutVars>
      </dgm:prSet>
      <dgm:spPr/>
    </dgm:pt>
    <dgm:pt modelId="{8A1A80B0-9351-41B0-B175-A3CBF8CB9C2B}" type="pres">
      <dgm:prSet presAssocID="{0AE8D36D-0F0F-4206-AE39-0A2D73987B68}" presName="sibTrans" presStyleCnt="0"/>
      <dgm:spPr/>
    </dgm:pt>
    <dgm:pt modelId="{D9025388-5A3A-411E-8F71-EEB91B27F872}" type="pres">
      <dgm:prSet presAssocID="{01585D5B-D9EF-4546-93EE-AC63CBD388E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F5E2F06-684F-4A85-8812-2E1D53ACBC7A}" type="presOf" srcId="{01585D5B-D9EF-4546-93EE-AC63CBD388EA}" destId="{D9025388-5A3A-411E-8F71-EEB91B27F872}" srcOrd="0" destOrd="0" presId="urn:microsoft.com/office/officeart/2005/8/layout/hProcess9"/>
    <dgm:cxn modelId="{8C4BB623-2B9C-4F9F-BECD-D12F505DFF7C}" type="presOf" srcId="{0B1087E2-8BA2-4308-961C-65F0A0C3F49D}" destId="{F23A2C2C-3E5F-47BC-B550-99CBF409B82D}" srcOrd="0" destOrd="0" presId="urn:microsoft.com/office/officeart/2005/8/layout/hProcess9"/>
    <dgm:cxn modelId="{F24E7A7D-9AD3-4438-BAA1-3FE59D0FCDB8}" type="presOf" srcId="{09C152DA-7620-4852-8162-A77EC3609F3F}" destId="{426C56AF-5B81-4CA6-83D9-A76609C06BE8}" srcOrd="0" destOrd="0" presId="urn:microsoft.com/office/officeart/2005/8/layout/hProcess9"/>
    <dgm:cxn modelId="{8EBF857E-7408-4941-91E4-293B0F59EEF7}" srcId="{6A70FD8F-0050-42E3-8B3A-6ED7CFB9852E}" destId="{C5146535-FD3D-4589-98A3-623B8DA4B8DB}" srcOrd="2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3" destOrd="0" parTransId="{9F6D14C0-6C82-4CBD-8D6D-B0E117B6F2ED}" sibTransId="{0AE8D36D-0F0F-4206-AE39-0A2D73987B68}"/>
    <dgm:cxn modelId="{D890228C-C469-4A8A-8090-48E8ACFDEBDD}" type="presOf" srcId="{C5146535-FD3D-4589-98A3-623B8DA4B8DB}" destId="{B216F85F-A6BA-4BF2-AA02-92337FB0BE4A}" srcOrd="0" destOrd="0" presId="urn:microsoft.com/office/officeart/2005/8/layout/hProcess9"/>
    <dgm:cxn modelId="{3623D6CC-DEBC-4A35-AB2C-BCB50DE92D07}" type="presOf" srcId="{8DB5D7D5-6A1C-4ABC-8850-759A9D876047}" destId="{6B3546B6-3BFB-428A-849A-EAF38D3A6482}" srcOrd="0" destOrd="0" presId="urn:microsoft.com/office/officeart/2005/8/layout/hProcess9"/>
    <dgm:cxn modelId="{8D91CDD4-E1BD-4782-A559-36D21C18F121}" srcId="{6A70FD8F-0050-42E3-8B3A-6ED7CFB9852E}" destId="{01585D5B-D9EF-4546-93EE-AC63CBD388EA}" srcOrd="4" destOrd="0" parTransId="{62FB6D47-E07A-47B1-B21F-C76D605CCAD0}" sibTransId="{3DE60044-6E63-4CDA-8990-7986E1FF20DC}"/>
    <dgm:cxn modelId="{A5F055D9-2636-4FA6-BCEB-4D5734D1E60D}" srcId="{6A70FD8F-0050-42E3-8B3A-6ED7CFB9852E}" destId="{0B1087E2-8BA2-4308-961C-65F0A0C3F49D}" srcOrd="1" destOrd="0" parTransId="{676CEC2B-1F0B-4A33-9232-BC77EDA53067}" sibTransId="{BC51B783-9474-4140-B525-9B5862C4A7C4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24C71BF5-1735-4912-A7C7-A58EAAF7E5D5}" type="presOf" srcId="{6A70FD8F-0050-42E3-8B3A-6ED7CFB9852E}" destId="{6879DBAF-A2D1-40FD-B3AC-DE322471F8E5}" srcOrd="0" destOrd="0" presId="urn:microsoft.com/office/officeart/2005/8/layout/hProcess9"/>
    <dgm:cxn modelId="{24A799AC-0068-4BC6-A7AE-FA6BECA283E9}" type="presParOf" srcId="{6879DBAF-A2D1-40FD-B3AC-DE322471F8E5}" destId="{F8D32B08-5A0F-4941-A66B-D5871818097C}" srcOrd="0" destOrd="0" presId="urn:microsoft.com/office/officeart/2005/8/layout/hProcess9"/>
    <dgm:cxn modelId="{CADEC023-14AD-4475-AC9C-914EF8EA87D4}" type="presParOf" srcId="{6879DBAF-A2D1-40FD-B3AC-DE322471F8E5}" destId="{40581C6B-3339-41EF-B26D-7399B37C0CC8}" srcOrd="1" destOrd="0" presId="urn:microsoft.com/office/officeart/2005/8/layout/hProcess9"/>
    <dgm:cxn modelId="{E77B4653-6577-4E31-B014-0D11EF36A62F}" type="presParOf" srcId="{40581C6B-3339-41EF-B26D-7399B37C0CC8}" destId="{6B3546B6-3BFB-428A-849A-EAF38D3A6482}" srcOrd="0" destOrd="0" presId="urn:microsoft.com/office/officeart/2005/8/layout/hProcess9"/>
    <dgm:cxn modelId="{B8A6E4D7-2528-4680-8C62-8E6BA81DD37D}" type="presParOf" srcId="{40581C6B-3339-41EF-B26D-7399B37C0CC8}" destId="{2CC7504B-7D55-428D-AE34-A6AC2E75C09B}" srcOrd="1" destOrd="0" presId="urn:microsoft.com/office/officeart/2005/8/layout/hProcess9"/>
    <dgm:cxn modelId="{82E764B0-3C14-49C6-8703-7B1340573EDB}" type="presParOf" srcId="{40581C6B-3339-41EF-B26D-7399B37C0CC8}" destId="{F23A2C2C-3E5F-47BC-B550-99CBF409B82D}" srcOrd="2" destOrd="0" presId="urn:microsoft.com/office/officeart/2005/8/layout/hProcess9"/>
    <dgm:cxn modelId="{0110D5EE-6A78-4B8B-B814-AAE26D6B9407}" type="presParOf" srcId="{40581C6B-3339-41EF-B26D-7399B37C0CC8}" destId="{3C3CCDDC-FC19-4E87-9BDC-88B7F593D81A}" srcOrd="3" destOrd="0" presId="urn:microsoft.com/office/officeart/2005/8/layout/hProcess9"/>
    <dgm:cxn modelId="{54263732-9A33-42EB-97CC-2AD0BD8E92A0}" type="presParOf" srcId="{40581C6B-3339-41EF-B26D-7399B37C0CC8}" destId="{B216F85F-A6BA-4BF2-AA02-92337FB0BE4A}" srcOrd="4" destOrd="0" presId="urn:microsoft.com/office/officeart/2005/8/layout/hProcess9"/>
    <dgm:cxn modelId="{4AD647AD-BB73-4406-8E55-E045588198C3}" type="presParOf" srcId="{40581C6B-3339-41EF-B26D-7399B37C0CC8}" destId="{9D249BF4-818A-4F1A-9BF5-5D88C70BDC43}" srcOrd="5" destOrd="0" presId="urn:microsoft.com/office/officeart/2005/8/layout/hProcess9"/>
    <dgm:cxn modelId="{ECBC6CF1-914D-461D-9D93-6D59EA68981C}" type="presParOf" srcId="{40581C6B-3339-41EF-B26D-7399B37C0CC8}" destId="{426C56AF-5B81-4CA6-83D9-A76609C06BE8}" srcOrd="6" destOrd="0" presId="urn:microsoft.com/office/officeart/2005/8/layout/hProcess9"/>
    <dgm:cxn modelId="{88BE76FC-55E2-4FC4-B956-55CCE6A936CE}" type="presParOf" srcId="{40581C6B-3339-41EF-B26D-7399B37C0CC8}" destId="{8A1A80B0-9351-41B0-B175-A3CBF8CB9C2B}" srcOrd="7" destOrd="0" presId="urn:microsoft.com/office/officeart/2005/8/layout/hProcess9"/>
    <dgm:cxn modelId="{E4B71218-2CA8-4C3F-9668-FF3073F637D8}" type="presParOf" srcId="{40581C6B-3339-41EF-B26D-7399B37C0CC8}" destId="{D9025388-5A3A-411E-8F71-EEB91B27F87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3C494-FAB6-4F9E-B692-57BF0FD42AA4}">
      <dsp:nvSpPr>
        <dsp:cNvPr id="0" name=""/>
        <dsp:cNvSpPr/>
      </dsp:nvSpPr>
      <dsp:spPr>
        <a:xfrm rot="5400000">
          <a:off x="-283845" y="284010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Front-End</a:t>
          </a:r>
        </a:p>
      </dsp:txBody>
      <dsp:txXfrm rot="-5400000">
        <a:off x="1" y="662470"/>
        <a:ext cx="1324612" cy="567691"/>
      </dsp:txXfrm>
    </dsp:sp>
    <dsp:sp modelId="{5D5822F0-1FCC-4F6E-941D-4EC59887842B}">
      <dsp:nvSpPr>
        <dsp:cNvPr id="0" name=""/>
        <dsp:cNvSpPr/>
      </dsp:nvSpPr>
      <dsp:spPr>
        <a:xfrm rot="5400000">
          <a:off x="3011170" y="-1686392"/>
          <a:ext cx="1229997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Angular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Nodejs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typescript</a:t>
          </a:r>
        </a:p>
      </dsp:txBody>
      <dsp:txXfrm rot="-5400000">
        <a:off x="1324613" y="60209"/>
        <a:ext cx="4543068" cy="1109909"/>
      </dsp:txXfrm>
    </dsp:sp>
    <dsp:sp modelId="{F12B7D04-4DF6-4D2E-94DC-AF87DC88EFD5}">
      <dsp:nvSpPr>
        <dsp:cNvPr id="0" name=""/>
        <dsp:cNvSpPr/>
      </dsp:nvSpPr>
      <dsp:spPr>
        <a:xfrm rot="5400000">
          <a:off x="-283845" y="1984850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Back-End</a:t>
          </a:r>
        </a:p>
      </dsp:txBody>
      <dsp:txXfrm rot="-5400000">
        <a:off x="1" y="2363310"/>
        <a:ext cx="1324612" cy="567691"/>
      </dsp:txXfrm>
    </dsp:sp>
    <dsp:sp modelId="{79BE2FA7-23F7-4954-827A-A8A584D849E5}">
      <dsp:nvSpPr>
        <dsp:cNvPr id="0" name=""/>
        <dsp:cNvSpPr/>
      </dsp:nvSpPr>
      <dsp:spPr>
        <a:xfrm rot="5400000">
          <a:off x="3011969" y="1718546"/>
          <a:ext cx="1228398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MySQL Workbench</a:t>
          </a:r>
          <a:endParaRPr lang="en-US" sz="2000" kern="1200" dirty="0"/>
        </a:p>
      </dsp:txBody>
      <dsp:txXfrm rot="-5400000">
        <a:off x="1324613" y="3465868"/>
        <a:ext cx="4543147" cy="1108468"/>
      </dsp:txXfrm>
    </dsp:sp>
    <dsp:sp modelId="{6EAE785E-5353-4351-B519-79CF720128C9}">
      <dsp:nvSpPr>
        <dsp:cNvPr id="0" name=""/>
        <dsp:cNvSpPr/>
      </dsp:nvSpPr>
      <dsp:spPr>
        <a:xfrm rot="5400000">
          <a:off x="-283845" y="3685689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DataBase</a:t>
          </a:r>
          <a:endParaRPr lang="en-US" sz="2600" kern="1200" dirty="0"/>
        </a:p>
      </dsp:txBody>
      <dsp:txXfrm rot="-5400000">
        <a:off x="1" y="4064149"/>
        <a:ext cx="1324612" cy="567691"/>
      </dsp:txXfrm>
    </dsp:sp>
    <dsp:sp modelId="{863218D4-FFC4-4029-903D-88D2DF5302E1}">
      <dsp:nvSpPr>
        <dsp:cNvPr id="0" name=""/>
        <dsp:cNvSpPr/>
      </dsp:nvSpPr>
      <dsp:spPr>
        <a:xfrm rot="5400000">
          <a:off x="3011170" y="-7471"/>
          <a:ext cx="1229997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Controller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Service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Repository</a:t>
          </a:r>
        </a:p>
      </dsp:txBody>
      <dsp:txXfrm rot="-5400000">
        <a:off x="1324613" y="1739130"/>
        <a:ext cx="4543068" cy="1109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7F27-0E5D-4AFB-ACD6-B5A19E79EA42}">
      <dsp:nvSpPr>
        <dsp:cNvPr id="0" name=""/>
        <dsp:cNvSpPr/>
      </dsp:nvSpPr>
      <dsp:spPr>
        <a:xfrm>
          <a:off x="44780" y="-481682"/>
          <a:ext cx="2621139" cy="4901519"/>
        </a:xfrm>
        <a:prstGeom prst="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</a:rPr>
            <a:t> </a:t>
          </a:r>
          <a:r>
            <a:rPr lang="en-US" sz="20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kern="12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sp:txBody>
      <dsp:txXfrm>
        <a:off x="44780" y="1478925"/>
        <a:ext cx="2621139" cy="2940911"/>
      </dsp:txXfrm>
    </dsp:sp>
    <dsp:sp modelId="{975C752B-C37A-4BA6-A3AE-2202A141404A}">
      <dsp:nvSpPr>
        <dsp:cNvPr id="0" name=""/>
        <dsp:cNvSpPr/>
      </dsp:nvSpPr>
      <dsp:spPr>
        <a:xfrm>
          <a:off x="157894" y="580749"/>
          <a:ext cx="2313879" cy="11106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01</a:t>
          </a:r>
          <a:endParaRPr lang="en-US" sz="3600" kern="1200" dirty="0"/>
        </a:p>
      </dsp:txBody>
      <dsp:txXfrm>
        <a:off x="157894" y="580749"/>
        <a:ext cx="2313879" cy="1110662"/>
      </dsp:txXfrm>
    </dsp:sp>
    <dsp:sp modelId="{CAD62F17-E99D-4FEF-B376-961CA4CB20EB}">
      <dsp:nvSpPr>
        <dsp:cNvPr id="0" name=""/>
        <dsp:cNvSpPr/>
      </dsp:nvSpPr>
      <dsp:spPr>
        <a:xfrm>
          <a:off x="2842006" y="-481682"/>
          <a:ext cx="2416315" cy="490151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kern="120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This module is created to delete any employee details.</a:t>
          </a:r>
          <a:endParaRPr lang="en-IN" sz="1600" b="0" i="0" kern="120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842006" y="1478925"/>
        <a:ext cx="2416315" cy="2940911"/>
      </dsp:txXfrm>
    </dsp:sp>
    <dsp:sp modelId="{E20811D6-E5D4-4C9E-AABF-9E0E1902CA2C}">
      <dsp:nvSpPr>
        <dsp:cNvPr id="0" name=""/>
        <dsp:cNvSpPr/>
      </dsp:nvSpPr>
      <dsp:spPr>
        <a:xfrm>
          <a:off x="3059152" y="580749"/>
          <a:ext cx="2313879" cy="11106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02</a:t>
          </a:r>
          <a:endParaRPr lang="en-US" sz="3600" kern="1200" dirty="0"/>
        </a:p>
      </dsp:txBody>
      <dsp:txXfrm>
        <a:off x="3059152" y="580749"/>
        <a:ext cx="2313879" cy="1110662"/>
      </dsp:txXfrm>
    </dsp:sp>
    <dsp:sp modelId="{33D77EB1-37D0-4FE9-8734-4F08B1EA0BDC}">
      <dsp:nvSpPr>
        <dsp:cNvPr id="0" name=""/>
        <dsp:cNvSpPr/>
      </dsp:nvSpPr>
      <dsp:spPr>
        <a:xfrm>
          <a:off x="5411940" y="-481682"/>
          <a:ext cx="2319849" cy="490151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Fetch module</a:t>
          </a: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sp:txBody>
      <dsp:txXfrm>
        <a:off x="5411940" y="1478925"/>
        <a:ext cx="2319849" cy="2940911"/>
      </dsp:txXfrm>
    </dsp:sp>
    <dsp:sp modelId="{30E19A53-5686-4355-905D-993F8F905175}">
      <dsp:nvSpPr>
        <dsp:cNvPr id="0" name=""/>
        <dsp:cNvSpPr/>
      </dsp:nvSpPr>
      <dsp:spPr>
        <a:xfrm>
          <a:off x="5414925" y="744694"/>
          <a:ext cx="2313879" cy="78277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03</a:t>
          </a:r>
          <a:endParaRPr lang="en-IN" sz="3600" kern="1200" dirty="0"/>
        </a:p>
      </dsp:txBody>
      <dsp:txXfrm>
        <a:off x="5414925" y="744694"/>
        <a:ext cx="2313879" cy="782772"/>
      </dsp:txXfrm>
    </dsp:sp>
    <dsp:sp modelId="{0095D7F2-8608-43BD-9154-C360937F2AF9}">
      <dsp:nvSpPr>
        <dsp:cNvPr id="0" name=""/>
        <dsp:cNvSpPr/>
      </dsp:nvSpPr>
      <dsp:spPr>
        <a:xfrm>
          <a:off x="7916900" y="-481682"/>
          <a:ext cx="2313879" cy="49015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kern="120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sp:txBody>
      <dsp:txXfrm>
        <a:off x="7916900" y="1478925"/>
        <a:ext cx="2313879" cy="2940911"/>
      </dsp:txXfrm>
    </dsp:sp>
    <dsp:sp modelId="{5E4FB47B-E12B-4C76-A2DC-6185827678DE}">
      <dsp:nvSpPr>
        <dsp:cNvPr id="0" name=""/>
        <dsp:cNvSpPr/>
      </dsp:nvSpPr>
      <dsp:spPr>
        <a:xfrm>
          <a:off x="7916900" y="580749"/>
          <a:ext cx="2313879" cy="11106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04</a:t>
          </a:r>
        </a:p>
      </dsp:txBody>
      <dsp:txXfrm>
        <a:off x="7916900" y="580749"/>
        <a:ext cx="2313879" cy="1110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/>
              </a:solidFill>
            </a:rPr>
            <a:t>Implement DELETE Employee Feature</a:t>
          </a:r>
          <a:endParaRPr lang="en-US" sz="2000" kern="1200" dirty="0"/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/>
              </a:solidFill>
            </a:rPr>
            <a:t>Implement Edit Employee Feature</a:t>
          </a:r>
          <a:r>
            <a:rPr lang="en-US" sz="2000" kern="1200" dirty="0"/>
            <a:t> </a:t>
          </a: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/>
              </a:solidFill>
            </a:rPr>
            <a:t>Implement ADD Employee Feature</a:t>
          </a:r>
          <a:r>
            <a:rPr lang="en-US" sz="2000" kern="1200" dirty="0"/>
            <a:t> </a:t>
          </a:r>
        </a:p>
      </dsp:txBody>
      <dsp:txXfrm>
        <a:off x="5209281" y="2326036"/>
        <a:ext cx="2058075" cy="720000"/>
      </dsp:txXfrm>
    </dsp:sp>
    <dsp:sp modelId="{3E27F057-D01E-4193-B820-883D8B496722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5B16-9B22-451F-8DB2-C3BA949CE008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E141B-1505-4B6B-BC92-3772992A264C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IMPLEMENT LIST EMPLOYEE FEATURE</a:t>
          </a:r>
          <a:endParaRPr lang="en-US" sz="2000" kern="1200" dirty="0"/>
        </a:p>
      </dsp:txBody>
      <dsp:txXfrm>
        <a:off x="7627519" y="2326036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32B08-5A0F-4941-A66B-D5871818097C}">
      <dsp:nvSpPr>
        <dsp:cNvPr id="0" name=""/>
        <dsp:cNvSpPr/>
      </dsp:nvSpPr>
      <dsp:spPr>
        <a:xfrm>
          <a:off x="859393" y="0"/>
          <a:ext cx="9739788" cy="3949123"/>
        </a:xfrm>
        <a:prstGeom prst="rightArrow">
          <a:avLst/>
        </a:prstGeom>
        <a:solidFill>
          <a:schemeClr val="accent3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546B6-3BFB-428A-849A-EAF38D3A6482}">
      <dsp:nvSpPr>
        <dsp:cNvPr id="0" name=""/>
        <dsp:cNvSpPr/>
      </dsp:nvSpPr>
      <dsp:spPr>
        <a:xfrm>
          <a:off x="3357" y="1184736"/>
          <a:ext cx="2020916" cy="1579649"/>
        </a:xfrm>
        <a:prstGeom prst="round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company will use this framework</a:t>
          </a:r>
        </a:p>
      </dsp:txBody>
      <dsp:txXfrm>
        <a:off x="80469" y="1261848"/>
        <a:ext cx="1866692" cy="1425425"/>
      </dsp:txXfrm>
    </dsp:sp>
    <dsp:sp modelId="{F23A2C2C-3E5F-47BC-B550-99CBF409B82D}">
      <dsp:nvSpPr>
        <dsp:cNvPr id="0" name=""/>
        <dsp:cNvSpPr/>
      </dsp:nvSpPr>
      <dsp:spPr>
        <a:xfrm>
          <a:off x="2361093" y="1184736"/>
          <a:ext cx="2020916" cy="1579649"/>
        </a:xfrm>
        <a:prstGeom prst="round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Highly Interactive &amp; Instance Response</a:t>
          </a:r>
        </a:p>
      </dsp:txBody>
      <dsp:txXfrm>
        <a:off x="2438205" y="1261848"/>
        <a:ext cx="1866692" cy="1425425"/>
      </dsp:txXfrm>
    </dsp:sp>
    <dsp:sp modelId="{B216F85F-A6BA-4BF2-AA02-92337FB0BE4A}">
      <dsp:nvSpPr>
        <dsp:cNvPr id="0" name=""/>
        <dsp:cNvSpPr/>
      </dsp:nvSpPr>
      <dsp:spPr>
        <a:xfrm>
          <a:off x="4718829" y="1184736"/>
          <a:ext cx="2020916" cy="1579649"/>
        </a:xfrm>
        <a:prstGeom prst="roundRect">
          <a:avLst/>
        </a:prstGeom>
        <a:solidFill>
          <a:srgbClr val="5CC6D6"/>
        </a:solidFill>
        <a:ln w="15875" cap="flat" cmpd="sng" algn="ctr">
          <a:solidFill>
            <a:srgbClr val="5CC6D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support &amp; Reusable</a:t>
          </a:r>
        </a:p>
      </dsp:txBody>
      <dsp:txXfrm>
        <a:off x="4795941" y="1261848"/>
        <a:ext cx="1866692" cy="1425425"/>
      </dsp:txXfrm>
    </dsp:sp>
    <dsp:sp modelId="{426C56AF-5B81-4CA6-83D9-A76609C06BE8}">
      <dsp:nvSpPr>
        <dsp:cNvPr id="0" name=""/>
        <dsp:cNvSpPr/>
      </dsp:nvSpPr>
      <dsp:spPr>
        <a:xfrm>
          <a:off x="7129290" y="1184736"/>
          <a:ext cx="2020916" cy="157964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Repair development deployment</a:t>
          </a:r>
        </a:p>
      </dsp:txBody>
      <dsp:txXfrm>
        <a:off x="7206402" y="1261848"/>
        <a:ext cx="1866692" cy="1425425"/>
      </dsp:txXfrm>
    </dsp:sp>
    <dsp:sp modelId="{D9025388-5A3A-411E-8F71-EEB91B27F872}">
      <dsp:nvSpPr>
        <dsp:cNvPr id="0" name=""/>
        <dsp:cNvSpPr/>
      </dsp:nvSpPr>
      <dsp:spPr>
        <a:xfrm>
          <a:off x="9434301" y="1184736"/>
          <a:ext cx="2020916" cy="1579649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Saving</a:t>
          </a:r>
        </a:p>
      </dsp:txBody>
      <dsp:txXfrm>
        <a:off x="9511413" y="1261848"/>
        <a:ext cx="1866692" cy="142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cxnId="4" type="sibTrans">
          <dgm:prSet phldrT="1"/>
          <dgm:t>
            <a:bodyPr/>
            <a:lstStyle/>
            <a:p>
              <a:r>
                <a:rPr/>
                <a:t>01</a:t>
              </a:r>
            </a:p>
          </dgm:t>
        </dgm:pt>
        <dgm:pt modelId="201" cxnId="5" type="sibTrans">
          <dgm:prSet phldrT="2"/>
          <dgm:t>
            <a:bodyPr/>
            <a:lstStyle/>
            <a:p>
              <a:r>
                <a:rPr/>
                <a:t>02</a:t>
              </a:r>
            </a:p>
          </dgm:t>
        </dgm:pt>
        <dgm:pt modelId="301" cxnId="6" type="sibTrans">
          <dgm:prSet phldrT="3"/>
          <dgm:t>
            <a:bodyPr/>
            <a:lstStyle/>
            <a:p>
              <a:r>
                <a:rPr/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stBulletLvl" val="2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A0C0817-A112-4847-8014-A94B7D2A4EA3}" type="datetime1">
              <a:rPr lang="en-US" smtClean="0"/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FA2B21-3FCD-4721-B95C-427943F6112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FA2B21-3FCD-4721-B95C-427943F6112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332B432-ACDA-4023-A761-2BAB76577B6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646AA-F36E-4540-911D-FFFC0A0EF24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186D26-FA5F-4637-B602-B7C2DC34CFD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7F15D8-96D1-4781-BC50-CA8A088B2FE4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A96C99-B8F8-4528-BD05-0E16E943DC09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636942-C211-4B28-8DBD-C953E00AF71B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8D12A6-918A-48BD-8CB9-CA713993B0EA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78CE86-875F-4587-BCF6-FA054AFC0D5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6FA2B21-3FCD-4721-B95C-427943F61125}" type="datetime1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1953875" cy="229552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dirty="0">
                <a:solidFill>
                  <a:schemeClr val="accent4"/>
                </a:solidFill>
                <a:effectLst/>
                <a:cs typeface="+mj-lt"/>
              </a:rPr>
              <a:t>EMPLOYEE MANAGEMENT</a:t>
            </a:r>
            <a:br>
              <a:rPr lang="en-US" sz="3200" dirty="0">
                <a:solidFill>
                  <a:schemeClr val="accent4"/>
                </a:solidFill>
                <a:effectLst/>
                <a:cs typeface="+mj-lt"/>
              </a:rPr>
            </a:br>
            <a:r>
              <a:rPr lang="en-US" sz="3200" dirty="0">
                <a:solidFill>
                  <a:schemeClr val="accent4"/>
                </a:solidFill>
                <a:effectLst/>
                <a:cs typeface="+mj-lt"/>
              </a:rPr>
              <a:t>PROJECT IN SPRING BOOT with Hibernate and ANGULAR</a:t>
            </a:r>
            <a:endParaRPr lang="en-US" sz="3200" dirty="0">
              <a:solidFill>
                <a:schemeClr val="accent4"/>
              </a:solidFill>
              <a:effectLst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5" y="4415790"/>
            <a:ext cx="3645535" cy="22682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 Rounded MT Bold" panose="020F0704030504030204" pitchFamily="34" charset="0"/>
              </a:rPr>
              <a:t>S.RAGHURAMAN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 Rounded MT Bold" panose="020F0704030504030204" pitchFamily="34" charset="0"/>
            </a:endParaRPr>
          </a:p>
          <a:p>
            <a:r>
              <a:rPr lang="en-IN" sz="24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</a:rPr>
              <a:t>2021-631</a:t>
            </a:r>
            <a:r>
              <a:rPr lang="en-US" altLang="en-IN" sz="24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</a:rPr>
              <a:t>2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Verdana" panose="020B0604030504040204" pitchFamily="34" charset="0"/>
              <a:cs typeface="Italic" panose="00000400000000000000" pitchFamily="2" charset="0"/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Italic" panose="00000400000000000000" pitchFamily="2" charset="0"/>
              </a:rPr>
              <a:t>EBEON1121459313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Verdana" panose="020B0604030504040204" pitchFamily="34" charset="0"/>
              <a:cs typeface="Italic" panose="00000400000000000000" pitchFamily="2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64" y="145474"/>
            <a:ext cx="9902536" cy="748144"/>
          </a:xfrm>
        </p:spPr>
        <p:txBody>
          <a:bodyPr>
            <a:normAutofit/>
          </a:bodyPr>
          <a:lstStyle/>
          <a:p>
            <a:r>
              <a:rPr lang="en-US" dirty="0"/>
              <a:t>Database Structure</a:t>
            </a:r>
            <a:endParaRPr lang="en-IN" dirty="0"/>
          </a:p>
        </p:txBody>
      </p:sp>
      <p:pic>
        <p:nvPicPr>
          <p:cNvPr id="7" name="Content Placeholder 6" descr="Annotation 2022-04-20 2327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32585"/>
            <a:ext cx="10972800" cy="4460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4" name="Content Placeholder 3" descr="Annotation 2022-04-21 1042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0425" y="1356360"/>
            <a:ext cx="8952865" cy="437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 LIST</a:t>
            </a:r>
            <a:endParaRPr lang="en-IN" dirty="0"/>
          </a:p>
        </p:txBody>
      </p:sp>
      <p:pic>
        <p:nvPicPr>
          <p:cNvPr id="4" name="Content Placeholder 3" descr="Annotation 2022-04-21 0933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3570" y="1384300"/>
            <a:ext cx="9955530" cy="413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EMPLOYEE</a:t>
            </a:r>
            <a:endParaRPr lang="en-IN" dirty="0"/>
          </a:p>
        </p:txBody>
      </p:sp>
      <p:pic>
        <p:nvPicPr>
          <p:cNvPr id="4" name="Content Placeholder 3" descr="Annotation 2022-04-21 0920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100" y="1521460"/>
            <a:ext cx="8970010" cy="411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ADD EMPLOYEE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0" y="1204608"/>
            <a:ext cx="10501745" cy="518697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nnotation 2022-04-21 0829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9430" y="1882775"/>
            <a:ext cx="5384800" cy="2853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ACHIEVEMENT</a:t>
            </a:r>
            <a:endParaRPr lang="en-IN" sz="3400" dirty="0"/>
          </a:p>
        </p:txBody>
      </p:sp>
      <p:pic>
        <p:nvPicPr>
          <p:cNvPr id="7" name="Content Placeholder 6" descr="Annotation 2022-04-21 0825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6860" y="2017395"/>
            <a:ext cx="5565140" cy="3093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5840" y="1750695"/>
            <a:ext cx="5671820" cy="3893820"/>
          </a:xfrm>
          <a:prstGeom prst="rect">
            <a:avLst/>
          </a:prstGeom>
        </p:spPr>
      </p:pic>
      <p:pic>
        <p:nvPicPr>
          <p:cNvPr id="8" name="Content Placeholder 7" descr="Annotation 2022-04-21 08374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" y="1750060"/>
            <a:ext cx="5436870" cy="3894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18" y="394855"/>
            <a:ext cx="10574482" cy="654627"/>
          </a:xfrm>
        </p:spPr>
        <p:txBody>
          <a:bodyPr>
            <a:normAutofit fontScale="90000"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5505" y="1296670"/>
            <a:ext cx="9060815" cy="426402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1666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FEATURES </a:t>
            </a:r>
            <a:endParaRPr lang="en-US" dirty="0"/>
          </a:p>
        </p:txBody>
      </p:sp>
      <p:graphicFrame>
        <p:nvGraphicFramePr>
          <p:cNvPr id="5" name="Content Placeholder 2" descr="SmartArt graphic"/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09156"/>
            <a:ext cx="11029616" cy="488371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dirty="0"/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 &amp; Future Scope</a:t>
            </a:r>
            <a:endParaRPr lang="en-US" dirty="0"/>
          </a:p>
        </p:txBody>
      </p:sp>
      <p:graphicFrame>
        <p:nvGraphicFramePr>
          <p:cNvPr id="4" name="Content Placeholder 2" descr="timeline"/>
          <p:cNvGraphicFramePr>
            <a:graphicFrameLocks noGrp="1"/>
          </p:cNvGraphicFramePr>
          <p:nvPr>
            <p:ph idx="1"/>
          </p:nvPr>
        </p:nvGraphicFramePr>
        <p:xfrm>
          <a:off x="366712" y="1662434"/>
          <a:ext cx="11458575" cy="394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2" y="642594"/>
            <a:ext cx="10858500" cy="62509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7235"/>
            <a:ext cx="10058400" cy="4239491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An employee management system is 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software, that helps your employees to give their best efforts every day to achieve the goals of your organization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r>
              <a:rPr lang="en-US" sz="2200" dirty="0"/>
              <a:t>Employee Management System can handle the details about multiple employees.</a:t>
            </a:r>
            <a:endParaRPr lang="en-US" sz="2200" dirty="0"/>
          </a:p>
          <a:p>
            <a:r>
              <a:rPr lang="en-US" sz="2200" dirty="0"/>
              <a:t>It is an automated version of manual Employee Management System.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It guides and manages employees efforts in the right direction. </a:t>
            </a:r>
            <a:endParaRPr lang="en-US" sz="2200" dirty="0"/>
          </a:p>
          <a:p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also securely stores and manages personal and other work-related details for your employees</a:t>
            </a:r>
            <a:r>
              <a:rPr lang="en-US" sz="22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045" y="2885440"/>
            <a:ext cx="3851910" cy="108648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Thank you</a:t>
            </a:r>
            <a:endParaRPr 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  <a:p>
            <a:endParaRPr 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46" y="380698"/>
            <a:ext cx="10799966" cy="675759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:</a:t>
            </a:r>
            <a:endParaRPr lang="en-IN" dirty="0"/>
          </a:p>
        </p:txBody>
      </p:sp>
      <p:sp>
        <p:nvSpPr>
          <p:cNvPr id="11" name="Flowchart: Connector 10"/>
          <p:cNvSpPr/>
          <p:nvPr/>
        </p:nvSpPr>
        <p:spPr>
          <a:xfrm>
            <a:off x="2519872" y="2660090"/>
            <a:ext cx="2286000" cy="2286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Technologies Used</a:t>
            </a:r>
            <a:endParaRPr lang="en-US" sz="17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11" idx="6"/>
            <a:endCxn id="51" idx="1"/>
          </p:cNvCxnSpPr>
          <p:nvPr/>
        </p:nvCxnSpPr>
        <p:spPr>
          <a:xfrm flipV="1">
            <a:off x="4805872" y="3489094"/>
            <a:ext cx="2037867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5"/>
          </p:cNvCxnSpPr>
          <p:nvPr/>
        </p:nvCxnSpPr>
        <p:spPr>
          <a:xfrm>
            <a:off x="4471095" y="4611313"/>
            <a:ext cx="802368" cy="119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7" idx="1"/>
          </p:cNvCxnSpPr>
          <p:nvPr/>
        </p:nvCxnSpPr>
        <p:spPr>
          <a:xfrm flipV="1">
            <a:off x="4728575" y="2615056"/>
            <a:ext cx="1981190" cy="81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7"/>
          </p:cNvCxnSpPr>
          <p:nvPr/>
        </p:nvCxnSpPr>
        <p:spPr>
          <a:xfrm flipV="1">
            <a:off x="4471095" y="1333210"/>
            <a:ext cx="1011141" cy="166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20315" y="1333500"/>
            <a:ext cx="3345180" cy="565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Boot 2.2.6+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09765" y="2310227"/>
            <a:ext cx="2828389" cy="609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Maven 3,2+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43739" y="3200578"/>
            <a:ext cx="2828389" cy="577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4378" y="4988703"/>
            <a:ext cx="2828390" cy="639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Data JPA(Hibernate)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38068" y="4135798"/>
            <a:ext cx="2828390" cy="639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Java 8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55" idx="1"/>
          </p:cNvCxnSpPr>
          <p:nvPr/>
        </p:nvCxnSpPr>
        <p:spPr>
          <a:xfrm>
            <a:off x="4728575" y="4180480"/>
            <a:ext cx="2009493" cy="27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28575" y="5832449"/>
            <a:ext cx="3395385" cy="6207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Angularjs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endCxn id="53" idx="1"/>
          </p:cNvCxnSpPr>
          <p:nvPr/>
        </p:nvCxnSpPr>
        <p:spPr>
          <a:xfrm>
            <a:off x="4630994" y="4402038"/>
            <a:ext cx="1833384" cy="90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23495" y="2069648"/>
            <a:ext cx="1409906" cy="107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033401" y="1547302"/>
            <a:ext cx="3395385" cy="565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Boot Framework 5.1.4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Platform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98964"/>
            <a:ext cx="10058400" cy="3853780"/>
          </a:xfrm>
        </p:spPr>
        <p:txBody>
          <a:bodyPr>
            <a:normAutofit/>
          </a:bodyPr>
          <a:lstStyle/>
          <a:p>
            <a:r>
              <a:rPr lang="en-US" sz="2200" dirty="0"/>
              <a:t>Here we have used Spring Tool Suite to create a spring boot project which contains Controller, Repository, Entity, Service.</a:t>
            </a:r>
            <a:endParaRPr lang="en-US" sz="2200" dirty="0"/>
          </a:p>
          <a:p>
            <a:r>
              <a:rPr lang="en-US" sz="2200" dirty="0"/>
              <a:t>And we used visual studio code to design a frontend part with angular which includes </a:t>
            </a:r>
            <a:r>
              <a:rPr lang="en-US" sz="2200" dirty="0" err="1"/>
              <a:t>nodejs</a:t>
            </a:r>
            <a:r>
              <a:rPr lang="en-US" sz="2200" dirty="0"/>
              <a:t>, components, services, typescript.</a:t>
            </a:r>
            <a:endParaRPr lang="en-US" sz="2200" dirty="0"/>
          </a:p>
          <a:p>
            <a:r>
              <a:rPr lang="en-US" sz="2200" dirty="0"/>
              <a:t>For saving the data we have used MySQL Database.</a:t>
            </a:r>
            <a:endParaRPr lang="en-IN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509156"/>
            <a:ext cx="10388311" cy="64423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6" y="1496290"/>
            <a:ext cx="9911196" cy="498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web application for Employee Management System,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User should be able to 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Get all employee details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new employee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Update employee details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Delete an employee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And also includes the following pages: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About us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Contact us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Achievements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860826"/>
          </a:xfrm>
        </p:spPr>
        <p:txBody>
          <a:bodyPr/>
          <a:lstStyle/>
          <a:p>
            <a:r>
              <a:rPr lang="en-US" dirty="0"/>
              <a:t> APPLICATION    ARCHITECTURE</a:t>
            </a:r>
            <a:endParaRPr lang="en-US" dirty="0"/>
          </a:p>
        </p:txBody>
      </p:sp>
      <p:graphicFrame>
        <p:nvGraphicFramePr>
          <p:cNvPr id="13" name="Content Placeholder 2" descr="SmartArt timeline"/>
          <p:cNvGraphicFramePr>
            <a:graphicFrameLocks noGrp="1"/>
          </p:cNvGraphicFramePr>
          <p:nvPr>
            <p:ph idx="1"/>
          </p:nvPr>
        </p:nvGraphicFramePr>
        <p:xfrm>
          <a:off x="5459413" y="812800"/>
          <a:ext cx="5927725" cy="52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9" name="Arrow: Curved Left 18"/>
          <p:cNvSpPr/>
          <p:nvPr/>
        </p:nvSpPr>
        <p:spPr>
          <a:xfrm>
            <a:off x="9341427" y="2899063"/>
            <a:ext cx="384463" cy="415637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urved Left 20"/>
          <p:cNvSpPr/>
          <p:nvPr/>
        </p:nvSpPr>
        <p:spPr>
          <a:xfrm>
            <a:off x="9351817" y="3221181"/>
            <a:ext cx="384463" cy="415637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Left 26"/>
          <p:cNvSpPr/>
          <p:nvPr/>
        </p:nvSpPr>
        <p:spPr>
          <a:xfrm>
            <a:off x="9331037" y="2826327"/>
            <a:ext cx="197427" cy="155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Curved Right 27"/>
          <p:cNvSpPr/>
          <p:nvPr/>
        </p:nvSpPr>
        <p:spPr>
          <a:xfrm>
            <a:off x="4603173" y="1444336"/>
            <a:ext cx="644236" cy="12884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urved Right 28"/>
          <p:cNvSpPr/>
          <p:nvPr/>
        </p:nvSpPr>
        <p:spPr>
          <a:xfrm>
            <a:off x="4603173" y="3808994"/>
            <a:ext cx="644236" cy="12884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571500"/>
            <a:ext cx="10058400" cy="581891"/>
          </a:xfrm>
        </p:spPr>
        <p:txBody>
          <a:bodyPr>
            <a:noAutofit/>
          </a:bodyPr>
          <a:lstStyle/>
          <a:p>
            <a:r>
              <a:rPr lang="en-IN" b="1" dirty="0">
                <a:latin typeface="Goudy Old Style" panose="02020502050305020303" pitchFamily="18" charset="0"/>
              </a:rPr>
              <a:t>Crud Operation</a:t>
            </a:r>
            <a:r>
              <a:rPr lang="en-IN" b="1" i="0" dirty="0">
                <a:effectLst/>
                <a:latin typeface="Goudy Old Style" panose="02020502050305020303" pitchFamily="18" charset="0"/>
              </a:rPr>
              <a:t>:</a:t>
            </a:r>
            <a:endParaRPr lang="en-IN" dirty="0">
              <a:latin typeface="Goudy Old Style" panose="02020502050305020303" pitchFamily="18" charset="0"/>
            </a:endParaRPr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</p:nvPr>
        </p:nvGraphicFramePr>
        <p:xfrm>
          <a:off x="920317" y="1901536"/>
          <a:ext cx="10235045" cy="3938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Spring Boot Project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86055" y="1080246"/>
            <a:ext cx="5212772" cy="49443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8" y="1080246"/>
            <a:ext cx="5302827" cy="494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4465"/>
            <a:ext cx="10356273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Properties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7527" y="1454727"/>
            <a:ext cx="10229984" cy="437580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1497</Words>
  <Application>WPS Presentation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Arial Rounded MT Bold</vt:lpstr>
      <vt:lpstr>Verdana</vt:lpstr>
      <vt:lpstr>Italic</vt:lpstr>
      <vt:lpstr>Harlow Solid Italic</vt:lpstr>
      <vt:lpstr>Goudy Old Style</vt:lpstr>
      <vt:lpstr>Britannic Bold</vt:lpstr>
      <vt:lpstr>Times New Roman</vt:lpstr>
      <vt:lpstr>Bookman Old Style</vt:lpstr>
      <vt:lpstr>Microsoft YaHei</vt:lpstr>
      <vt:lpstr>Arial Unicode MS</vt:lpstr>
      <vt:lpstr>Calibri</vt:lpstr>
      <vt:lpstr>Business Cooperate</vt:lpstr>
      <vt:lpstr>EMPLOYEE MANAGEMENT PROJECT IN SPRING BOOT with Hibernate and ANGULAR</vt:lpstr>
      <vt:lpstr>Introduction</vt:lpstr>
      <vt:lpstr>Technologies :</vt:lpstr>
      <vt:lpstr>Tools and Platform </vt:lpstr>
      <vt:lpstr>Project Requirements</vt:lpstr>
      <vt:lpstr> APPLICATION    ARCHITECTURE</vt:lpstr>
      <vt:lpstr>Crud Operation:</vt:lpstr>
      <vt:lpstr>Create Spring Boot Project</vt:lpstr>
      <vt:lpstr>Application Properties</vt:lpstr>
      <vt:lpstr>Database Structure</vt:lpstr>
      <vt:lpstr>Home Page</vt:lpstr>
      <vt:lpstr>EMPLOYEE LIST</vt:lpstr>
      <vt:lpstr>UPDATE EMPLOYEE</vt:lpstr>
      <vt:lpstr>ADD EMPLOYEE</vt:lpstr>
      <vt:lpstr>ACHIEVEMENT</vt:lpstr>
      <vt:lpstr>ABOUT US</vt:lpstr>
      <vt:lpstr>CONTACT US</vt:lpstr>
      <vt:lpstr>FEATURES </vt:lpstr>
      <vt:lpstr>  Advantage &amp; Future Scope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PROJECT IN SPRING BOOT</dc:title>
  <dc:creator>Dell Laptop</dc:creator>
  <cp:lastModifiedBy>Dell</cp:lastModifiedBy>
  <cp:revision>6</cp:revision>
  <dcterms:created xsi:type="dcterms:W3CDTF">2022-04-10T16:27:00Z</dcterms:created>
  <dcterms:modified xsi:type="dcterms:W3CDTF">2022-04-21T05:13:23Z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1033-11.2.0.10078</vt:lpwstr>
  </property>
</Properties>
</file>